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6" r:id="rId9"/>
    <p:sldMasterId id="2147483770" r:id="rId10"/>
    <p:sldMasterId id="2147483784" r:id="rId11"/>
    <p:sldMasterId id="2147483797" r:id="rId12"/>
    <p:sldMasterId id="2147483802" r:id="rId13"/>
  </p:sldMasterIdLst>
  <p:notesMasterIdLst>
    <p:notesMasterId r:id="rId76"/>
  </p:notesMasterIdLst>
  <p:sldIdLst>
    <p:sldId id="256" r:id="rId14"/>
    <p:sldId id="1029" r:id="rId15"/>
    <p:sldId id="1030" r:id="rId16"/>
    <p:sldId id="847" r:id="rId17"/>
    <p:sldId id="1053" r:id="rId18"/>
    <p:sldId id="799" r:id="rId19"/>
    <p:sldId id="779" r:id="rId20"/>
    <p:sldId id="1057" r:id="rId21"/>
    <p:sldId id="844" r:id="rId22"/>
    <p:sldId id="1059" r:id="rId23"/>
    <p:sldId id="1038" r:id="rId24"/>
    <p:sldId id="780" r:id="rId25"/>
    <p:sldId id="784" r:id="rId26"/>
    <p:sldId id="1102" r:id="rId27"/>
    <p:sldId id="1050" r:id="rId28"/>
    <p:sldId id="856" r:id="rId29"/>
    <p:sldId id="1117" r:id="rId30"/>
    <p:sldId id="1076" r:id="rId31"/>
    <p:sldId id="1118" r:id="rId32"/>
    <p:sldId id="888" r:id="rId33"/>
    <p:sldId id="800" r:id="rId34"/>
    <p:sldId id="814" r:id="rId35"/>
    <p:sldId id="849" r:id="rId36"/>
    <p:sldId id="1055" r:id="rId37"/>
    <p:sldId id="1078" r:id="rId38"/>
    <p:sldId id="680" r:id="rId39"/>
    <p:sldId id="1056" r:id="rId40"/>
    <p:sldId id="1103" r:id="rId41"/>
    <p:sldId id="1104" r:id="rId42"/>
    <p:sldId id="1105" r:id="rId43"/>
    <p:sldId id="1106" r:id="rId44"/>
    <p:sldId id="1107" r:id="rId45"/>
    <p:sldId id="1108" r:id="rId46"/>
    <p:sldId id="1110" r:id="rId47"/>
    <p:sldId id="1062" r:id="rId48"/>
    <p:sldId id="1040" r:id="rId49"/>
    <p:sldId id="1082" r:id="rId50"/>
    <p:sldId id="805" r:id="rId51"/>
    <p:sldId id="653" r:id="rId52"/>
    <p:sldId id="1097" r:id="rId53"/>
    <p:sldId id="717" r:id="rId54"/>
    <p:sldId id="1041" r:id="rId55"/>
    <p:sldId id="1098" r:id="rId56"/>
    <p:sldId id="1099" r:id="rId57"/>
    <p:sldId id="1064" r:id="rId58"/>
    <p:sldId id="1065" r:id="rId59"/>
    <p:sldId id="1100" r:id="rId60"/>
    <p:sldId id="1084" r:id="rId61"/>
    <p:sldId id="1085" r:id="rId62"/>
    <p:sldId id="1086" r:id="rId63"/>
    <p:sldId id="1087" r:id="rId64"/>
    <p:sldId id="1088" r:id="rId65"/>
    <p:sldId id="1111" r:id="rId66"/>
    <p:sldId id="1112" r:id="rId67"/>
    <p:sldId id="1113" r:id="rId68"/>
    <p:sldId id="1114" r:id="rId69"/>
    <p:sldId id="1115" r:id="rId70"/>
    <p:sldId id="1116" r:id="rId71"/>
    <p:sldId id="1101" r:id="rId72"/>
    <p:sldId id="838" r:id="rId73"/>
    <p:sldId id="840" r:id="rId74"/>
    <p:sldId id="646" r:id="rId75"/>
  </p:sldIdLst>
  <p:sldSz cx="9144000" cy="6858000" type="screen4x3"/>
  <p:notesSz cx="6735763" cy="9866313"/>
  <p:embeddedFontLst>
    <p:embeddedFont>
      <p:font typeface="Bahnschrift SemiBold SemiConden" panose="020B0502040204020203" pitchFamily="34" charset="0"/>
      <p:bold r:id="rId77"/>
    </p:embeddedFont>
    <p:embeddedFont>
      <p:font typeface="Colonna MT" panose="04020805060202030203" pitchFamily="82" charset="0"/>
      <p:regular r:id="rId78"/>
    </p:embeddedFont>
    <p:embeddedFont>
      <p:font typeface="Dosis" pitchFamily="2" charset="0"/>
      <p:regular r:id="rId79"/>
      <p:bold r:id="rId80"/>
    </p:embeddedFont>
    <p:embeddedFont>
      <p:font typeface="Dosis ExtraBold" pitchFamily="2" charset="0"/>
      <p:bold r:id="rId81"/>
    </p:embeddedFont>
    <p:embeddedFont>
      <p:font typeface="Dosis Medium" pitchFamily="2" charset="0"/>
      <p:regular r:id="rId82"/>
      <p:bold r:id="rId83"/>
    </p:embeddedFont>
    <p:embeddedFont>
      <p:font typeface="Dosis SemiBold" pitchFamily="2" charset="0"/>
      <p:regular r:id="rId84"/>
      <p:bold r:id="rId8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E84234"/>
    <a:srgbClr val="EAF8FE"/>
    <a:srgbClr val="9EE0F4"/>
    <a:srgbClr val="565F88"/>
    <a:srgbClr val="424D7B"/>
    <a:srgbClr val="55B7DE"/>
    <a:srgbClr val="F26553"/>
    <a:srgbClr val="2AB6D7"/>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81" autoAdjust="0"/>
    <p:restoredTop sz="87607" autoAdjust="0"/>
  </p:normalViewPr>
  <p:slideViewPr>
    <p:cSldViewPr snapToGrid="0">
      <p:cViewPr varScale="1">
        <p:scale>
          <a:sx n="77" d="100"/>
          <a:sy n="77" d="100"/>
        </p:scale>
        <p:origin x="747"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notesMaster" Target="notesMasters/notesMaster1.xml"/><Relationship Id="rId84" Type="http://schemas.openxmlformats.org/officeDocument/2006/relationships/font" Target="fonts/font8.fntdata"/><Relationship Id="rId89"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font" Target="fonts/font3.fntdata"/><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font" Target="fonts/font6.fntdata"/><Relationship Id="rId90"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font" Target="fonts/font1.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font" Target="fonts/font7.fntdata"/><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19CB0C3F-5BC7-4ECE-9D14-5B87F8D4F931}"/>
    <pc:docChg chg="undo custSel addSld delSld modSld">
      <pc:chgData name="LAMIAE BEZZAZ" userId="f9bc3cc0-8e1c-4944-afa8-b4b36bbf20e1" providerId="ADAL" clId="{19CB0C3F-5BC7-4ECE-9D14-5B87F8D4F931}" dt="2026-03-13T22:23:22.717" v="112"/>
      <pc:docMkLst>
        <pc:docMk/>
      </pc:docMkLst>
      <pc:sldChg chg="addSp modSp">
        <pc:chgData name="LAMIAE BEZZAZ" userId="f9bc3cc0-8e1c-4944-afa8-b4b36bbf20e1" providerId="ADAL" clId="{19CB0C3F-5BC7-4ECE-9D14-5B87F8D4F931}" dt="2026-03-13T14:26:49.099" v="5" actId="14100"/>
        <pc:sldMkLst>
          <pc:docMk/>
          <pc:sldMk cId="1056749084" sldId="256"/>
        </pc:sldMkLst>
        <pc:picChg chg="add mod">
          <ac:chgData name="LAMIAE BEZZAZ" userId="f9bc3cc0-8e1c-4944-afa8-b4b36bbf20e1" providerId="ADAL" clId="{19CB0C3F-5BC7-4ECE-9D14-5B87F8D4F931}" dt="2026-03-13T14:26:49.099" v="5" actId="14100"/>
          <ac:picMkLst>
            <pc:docMk/>
            <pc:sldMk cId="1056749084" sldId="256"/>
            <ac:picMk id="3" creationId="{1C2A0F4D-06EC-4F16-9431-68BE9AC420B6}"/>
          </ac:picMkLst>
        </pc:picChg>
      </pc:sldChg>
      <pc:sldChg chg="addSp modSp modAnim">
        <pc:chgData name="LAMIAE BEZZAZ" userId="f9bc3cc0-8e1c-4944-afa8-b4b36bbf20e1" providerId="ADAL" clId="{19CB0C3F-5BC7-4ECE-9D14-5B87F8D4F931}" dt="2026-03-13T14:32:00.304" v="19"/>
        <pc:sldMkLst>
          <pc:docMk/>
          <pc:sldMk cId="1644084619" sldId="680"/>
        </pc:sldMkLst>
        <pc:picChg chg="add mod">
          <ac:chgData name="LAMIAE BEZZAZ" userId="f9bc3cc0-8e1c-4944-afa8-b4b36bbf20e1" providerId="ADAL" clId="{19CB0C3F-5BC7-4ECE-9D14-5B87F8D4F931}" dt="2026-03-13T14:31:49.756" v="17" actId="1076"/>
          <ac:picMkLst>
            <pc:docMk/>
            <pc:sldMk cId="1644084619" sldId="680"/>
            <ac:picMk id="4" creationId="{36ACDEB3-ED2B-4AB8-8BA5-C5EF08244F89}"/>
          </ac:picMkLst>
        </pc:picChg>
      </pc:sldChg>
      <pc:sldChg chg="addSp modSp modAnim">
        <pc:chgData name="LAMIAE BEZZAZ" userId="f9bc3cc0-8e1c-4944-afa8-b4b36bbf20e1" providerId="ADAL" clId="{19CB0C3F-5BC7-4ECE-9D14-5B87F8D4F931}" dt="2026-03-13T22:23:22.717" v="112"/>
        <pc:sldMkLst>
          <pc:docMk/>
          <pc:sldMk cId="927543826" sldId="784"/>
        </pc:sldMkLst>
        <pc:picChg chg="add mod">
          <ac:chgData name="LAMIAE BEZZAZ" userId="f9bc3cc0-8e1c-4944-afa8-b4b36bbf20e1" providerId="ADAL" clId="{19CB0C3F-5BC7-4ECE-9D14-5B87F8D4F931}" dt="2026-03-13T22:23:15.586" v="110" actId="1076"/>
          <ac:picMkLst>
            <pc:docMk/>
            <pc:sldMk cId="927543826" sldId="784"/>
            <ac:picMk id="2" creationId="{840F0DBA-C357-4BBF-A288-142F6513EE17}"/>
          </ac:picMkLst>
        </pc:picChg>
      </pc:sldChg>
      <pc:sldChg chg="addSp modSp">
        <pc:chgData name="LAMIAE BEZZAZ" userId="f9bc3cc0-8e1c-4944-afa8-b4b36bbf20e1" providerId="ADAL" clId="{19CB0C3F-5BC7-4ECE-9D14-5B87F8D4F931}" dt="2026-03-13T19:34:56.062" v="105" actId="14100"/>
        <pc:sldMkLst>
          <pc:docMk/>
          <pc:sldMk cId="3477044608" sldId="840"/>
        </pc:sldMkLst>
        <pc:spChg chg="mod">
          <ac:chgData name="LAMIAE BEZZAZ" userId="f9bc3cc0-8e1c-4944-afa8-b4b36bbf20e1" providerId="ADAL" clId="{19CB0C3F-5BC7-4ECE-9D14-5B87F8D4F931}" dt="2026-03-13T19:34:56.062" v="105" actId="14100"/>
          <ac:spMkLst>
            <pc:docMk/>
            <pc:sldMk cId="3477044608" sldId="840"/>
            <ac:spMk id="10" creationId="{A5FB09E5-B418-4DC0-A9C3-983C8600C521}"/>
          </ac:spMkLst>
        </pc:spChg>
        <pc:picChg chg="add mod ord">
          <ac:chgData name="LAMIAE BEZZAZ" userId="f9bc3cc0-8e1c-4944-afa8-b4b36bbf20e1" providerId="ADAL" clId="{19CB0C3F-5BC7-4ECE-9D14-5B87F8D4F931}" dt="2026-03-13T14:36:15.283" v="37" actId="167"/>
          <ac:picMkLst>
            <pc:docMk/>
            <pc:sldMk cId="3477044608" sldId="840"/>
            <ac:picMk id="6" creationId="{080FDF30-473D-4B08-9CF3-BB8E657184FB}"/>
          </ac:picMkLst>
        </pc:picChg>
      </pc:sldChg>
      <pc:sldChg chg="add del">
        <pc:chgData name="LAMIAE BEZZAZ" userId="f9bc3cc0-8e1c-4944-afa8-b4b36bbf20e1" providerId="ADAL" clId="{19CB0C3F-5BC7-4ECE-9D14-5B87F8D4F931}" dt="2026-03-13T14:29:02.009" v="7"/>
        <pc:sldMkLst>
          <pc:docMk/>
          <pc:sldMk cId="559909468" sldId="844"/>
        </pc:sldMkLst>
      </pc:sldChg>
      <pc:sldChg chg="add del">
        <pc:chgData name="LAMIAE BEZZAZ" userId="f9bc3cc0-8e1c-4944-afa8-b4b36bbf20e1" providerId="ADAL" clId="{19CB0C3F-5BC7-4ECE-9D14-5B87F8D4F931}" dt="2026-03-13T14:22:48.586" v="1"/>
        <pc:sldMkLst>
          <pc:docMk/>
          <pc:sldMk cId="3005613515" sldId="847"/>
        </pc:sldMkLst>
      </pc:sldChg>
      <pc:sldChg chg="addSp modSp">
        <pc:chgData name="LAMIAE BEZZAZ" userId="f9bc3cc0-8e1c-4944-afa8-b4b36bbf20e1" providerId="ADAL" clId="{19CB0C3F-5BC7-4ECE-9D14-5B87F8D4F931}" dt="2026-03-13T16:12:14.747" v="103" actId="1076"/>
        <pc:sldMkLst>
          <pc:docMk/>
          <pc:sldMk cId="3978799105" sldId="856"/>
        </pc:sldMkLst>
        <pc:spChg chg="mod">
          <ac:chgData name="LAMIAE BEZZAZ" userId="f9bc3cc0-8e1c-4944-afa8-b4b36bbf20e1" providerId="ADAL" clId="{19CB0C3F-5BC7-4ECE-9D14-5B87F8D4F931}" dt="2026-03-13T16:09:57.075" v="53" actId="20577"/>
          <ac:spMkLst>
            <pc:docMk/>
            <pc:sldMk cId="3978799105" sldId="856"/>
            <ac:spMk id="12" creationId="{900215F0-8437-80F7-6673-7C17B3ADC28A}"/>
          </ac:spMkLst>
        </pc:spChg>
        <pc:picChg chg="add mod">
          <ac:chgData name="LAMIAE BEZZAZ" userId="f9bc3cc0-8e1c-4944-afa8-b4b36bbf20e1" providerId="ADAL" clId="{19CB0C3F-5BC7-4ECE-9D14-5B87F8D4F931}" dt="2026-03-13T16:12:14.747" v="103" actId="1076"/>
          <ac:picMkLst>
            <pc:docMk/>
            <pc:sldMk cId="3978799105" sldId="856"/>
            <ac:picMk id="3" creationId="{4AC792D9-CB55-4D22-80EE-3DB5DB58C188}"/>
          </ac:picMkLst>
        </pc:picChg>
        <pc:picChg chg="add mod">
          <ac:chgData name="LAMIAE BEZZAZ" userId="f9bc3cc0-8e1c-4944-afa8-b4b36bbf20e1" providerId="ADAL" clId="{19CB0C3F-5BC7-4ECE-9D14-5B87F8D4F931}" dt="2026-03-13T16:12:14.747" v="103" actId="1076"/>
          <ac:picMkLst>
            <pc:docMk/>
            <pc:sldMk cId="3978799105" sldId="856"/>
            <ac:picMk id="5" creationId="{39389416-651D-4B5B-8E8A-278663699681}"/>
          </ac:picMkLst>
        </pc:picChg>
      </pc:sldChg>
      <pc:sldChg chg="addSp modSp">
        <pc:chgData name="LAMIAE BEZZAZ" userId="f9bc3cc0-8e1c-4944-afa8-b4b36bbf20e1" providerId="ADAL" clId="{19CB0C3F-5BC7-4ECE-9D14-5B87F8D4F931}" dt="2026-03-13T14:34:21.647" v="26" actId="1076"/>
        <pc:sldMkLst>
          <pc:docMk/>
          <pc:sldMk cId="3147647600" sldId="1040"/>
        </pc:sldMkLst>
        <pc:spChg chg="mod">
          <ac:chgData name="LAMIAE BEZZAZ" userId="f9bc3cc0-8e1c-4944-afa8-b4b36bbf20e1" providerId="ADAL" clId="{19CB0C3F-5BC7-4ECE-9D14-5B87F8D4F931}" dt="2026-03-13T14:34:21.647" v="26" actId="1076"/>
          <ac:spMkLst>
            <pc:docMk/>
            <pc:sldMk cId="3147647600" sldId="1040"/>
            <ac:spMk id="12" creationId="{B3A24742-00A0-4A47-911A-65D85A044611}"/>
          </ac:spMkLst>
        </pc:spChg>
        <pc:picChg chg="add mod ord">
          <ac:chgData name="LAMIAE BEZZAZ" userId="f9bc3cc0-8e1c-4944-afa8-b4b36bbf20e1" providerId="ADAL" clId="{19CB0C3F-5BC7-4ECE-9D14-5B87F8D4F931}" dt="2026-03-13T14:34:14.442" v="25" actId="167"/>
          <ac:picMkLst>
            <pc:docMk/>
            <pc:sldMk cId="3147647600" sldId="1040"/>
            <ac:picMk id="3" creationId="{103B99DD-270C-4CD6-9718-5FA216C968A7}"/>
          </ac:picMkLst>
        </pc:picChg>
      </pc:sldChg>
      <pc:sldChg chg="modSp">
        <pc:chgData name="LAMIAE BEZZAZ" userId="f9bc3cc0-8e1c-4944-afa8-b4b36bbf20e1" providerId="ADAL" clId="{19CB0C3F-5BC7-4ECE-9D14-5B87F8D4F931}" dt="2026-03-13T14:24:17.273" v="2"/>
        <pc:sldMkLst>
          <pc:docMk/>
          <pc:sldMk cId="719573920" sldId="1053"/>
        </pc:sldMkLst>
        <pc:spChg chg="mod">
          <ac:chgData name="LAMIAE BEZZAZ" userId="f9bc3cc0-8e1c-4944-afa8-b4b36bbf20e1" providerId="ADAL" clId="{19CB0C3F-5BC7-4ECE-9D14-5B87F8D4F931}" dt="2026-03-13T14:24:17.273" v="2"/>
          <ac:spMkLst>
            <pc:docMk/>
            <pc:sldMk cId="719573920" sldId="1053"/>
            <ac:spMk id="3" creationId="{0018BFEA-5391-DF2D-65A5-7815BAF0E488}"/>
          </ac:spMkLst>
        </pc:spChg>
        <pc:spChg chg="mod">
          <ac:chgData name="LAMIAE BEZZAZ" userId="f9bc3cc0-8e1c-4944-afa8-b4b36bbf20e1" providerId="ADAL" clId="{19CB0C3F-5BC7-4ECE-9D14-5B87F8D4F931}" dt="2026-03-13T14:24:17.273" v="2"/>
          <ac:spMkLst>
            <pc:docMk/>
            <pc:sldMk cId="719573920" sldId="1053"/>
            <ac:spMk id="5" creationId="{F4C33C7C-984C-F250-FB5E-05D2C11BE132}"/>
          </ac:spMkLst>
        </pc:spChg>
        <pc:spChg chg="mod">
          <ac:chgData name="LAMIAE BEZZAZ" userId="f9bc3cc0-8e1c-4944-afa8-b4b36bbf20e1" providerId="ADAL" clId="{19CB0C3F-5BC7-4ECE-9D14-5B87F8D4F931}" dt="2026-03-13T14:24:17.273" v="2"/>
          <ac:spMkLst>
            <pc:docMk/>
            <pc:sldMk cId="719573920" sldId="1053"/>
            <ac:spMk id="58" creationId="{83C28088-0DA7-C997-EDDA-2D9D922584DF}"/>
          </ac:spMkLst>
        </pc:spChg>
        <pc:spChg chg="mod">
          <ac:chgData name="LAMIAE BEZZAZ" userId="f9bc3cc0-8e1c-4944-afa8-b4b36bbf20e1" providerId="ADAL" clId="{19CB0C3F-5BC7-4ECE-9D14-5B87F8D4F931}" dt="2026-03-13T14:24:17.273" v="2"/>
          <ac:spMkLst>
            <pc:docMk/>
            <pc:sldMk cId="719573920" sldId="1053"/>
            <ac:spMk id="61" creationId="{4FA87CEC-D652-B9BE-46F0-2FCE5C272FE0}"/>
          </ac:spMkLst>
        </pc:spChg>
      </pc:sldChg>
      <pc:sldChg chg="addSp modSp">
        <pc:chgData name="LAMIAE BEZZAZ" userId="f9bc3cc0-8e1c-4944-afa8-b4b36bbf20e1" providerId="ADAL" clId="{19CB0C3F-5BC7-4ECE-9D14-5B87F8D4F931}" dt="2026-03-13T14:29:43.370" v="11" actId="14100"/>
        <pc:sldMkLst>
          <pc:docMk/>
          <pc:sldMk cId="2870206064" sldId="1057"/>
        </pc:sldMkLst>
        <pc:grpChg chg="add mod">
          <ac:chgData name="LAMIAE BEZZAZ" userId="f9bc3cc0-8e1c-4944-afa8-b4b36bbf20e1" providerId="ADAL" clId="{19CB0C3F-5BC7-4ECE-9D14-5B87F8D4F931}" dt="2026-03-13T14:29:43.370" v="11" actId="14100"/>
          <ac:grpSpMkLst>
            <pc:docMk/>
            <pc:sldMk cId="2870206064" sldId="1057"/>
            <ac:grpSpMk id="4" creationId="{392D8CE5-C83C-4E4D-B157-213D14AD8FF8}"/>
          </ac:grpSpMkLst>
        </pc:grpChg>
      </pc:sldChg>
      <pc:sldChg chg="del">
        <pc:chgData name="LAMIAE BEZZAZ" userId="f9bc3cc0-8e1c-4944-afa8-b4b36bbf20e1" providerId="ADAL" clId="{19CB0C3F-5BC7-4ECE-9D14-5B87F8D4F931}" dt="2026-03-13T14:29:10.491" v="8" actId="47"/>
        <pc:sldMkLst>
          <pc:docMk/>
          <pc:sldMk cId="2700340952" sldId="1058"/>
        </pc:sldMkLst>
      </pc:sldChg>
      <pc:sldChg chg="addSp">
        <pc:chgData name="LAMIAE BEZZAZ" userId="f9bc3cc0-8e1c-4944-afa8-b4b36bbf20e1" providerId="ADAL" clId="{19CB0C3F-5BC7-4ECE-9D14-5B87F8D4F931}" dt="2026-03-13T14:29:50.925" v="12"/>
        <pc:sldMkLst>
          <pc:docMk/>
          <pc:sldMk cId="1123622302" sldId="1059"/>
        </pc:sldMkLst>
        <pc:grpChg chg="add">
          <ac:chgData name="LAMIAE BEZZAZ" userId="f9bc3cc0-8e1c-4944-afa8-b4b36bbf20e1" providerId="ADAL" clId="{19CB0C3F-5BC7-4ECE-9D14-5B87F8D4F931}" dt="2026-03-13T14:29:50.925" v="12"/>
          <ac:grpSpMkLst>
            <pc:docMk/>
            <pc:sldMk cId="1123622302" sldId="1059"/>
            <ac:grpSpMk id="4" creationId="{BA738DE9-CD89-4996-A74A-E4E280ADF0F6}"/>
          </ac:grpSpMkLst>
        </pc:grpChg>
      </pc:sldChg>
      <pc:sldChg chg="addSp modSp">
        <pc:chgData name="LAMIAE BEZZAZ" userId="f9bc3cc0-8e1c-4944-afa8-b4b36bbf20e1" providerId="ADAL" clId="{19CB0C3F-5BC7-4ECE-9D14-5B87F8D4F931}" dt="2026-03-13T16:11:47.779" v="73" actId="1076"/>
        <pc:sldMkLst>
          <pc:docMk/>
          <pc:sldMk cId="454514536" sldId="1076"/>
        </pc:sldMkLst>
        <pc:spChg chg="mod">
          <ac:chgData name="LAMIAE BEZZAZ" userId="f9bc3cc0-8e1c-4944-afa8-b4b36bbf20e1" providerId="ADAL" clId="{19CB0C3F-5BC7-4ECE-9D14-5B87F8D4F931}" dt="2026-03-13T16:11:02.355" v="67" actId="20577"/>
          <ac:spMkLst>
            <pc:docMk/>
            <pc:sldMk cId="454514536" sldId="1076"/>
            <ac:spMk id="2" creationId="{0B18028D-2C7D-CD7C-C69C-9E63A1BDC835}"/>
          </ac:spMkLst>
        </pc:spChg>
        <pc:picChg chg="add mod">
          <ac:chgData name="LAMIAE BEZZAZ" userId="f9bc3cc0-8e1c-4944-afa8-b4b36bbf20e1" providerId="ADAL" clId="{19CB0C3F-5BC7-4ECE-9D14-5B87F8D4F931}" dt="2026-03-13T16:11:45.486" v="72" actId="1076"/>
          <ac:picMkLst>
            <pc:docMk/>
            <pc:sldMk cId="454514536" sldId="1076"/>
            <ac:picMk id="4" creationId="{95C128FC-7E71-4F76-BAF8-E6F2634EE3B6}"/>
          </ac:picMkLst>
        </pc:picChg>
        <pc:picChg chg="add mod">
          <ac:chgData name="LAMIAE BEZZAZ" userId="f9bc3cc0-8e1c-4944-afa8-b4b36bbf20e1" providerId="ADAL" clId="{19CB0C3F-5BC7-4ECE-9D14-5B87F8D4F931}" dt="2026-03-13T16:11:47.779" v="73" actId="1076"/>
          <ac:picMkLst>
            <pc:docMk/>
            <pc:sldMk cId="454514536" sldId="1076"/>
            <ac:picMk id="6" creationId="{F7164687-C984-4624-8E5D-6E492AC781B7}"/>
          </ac:picMkLst>
        </pc:picChg>
      </pc:sldChg>
      <pc:sldChg chg="addSp delSp">
        <pc:chgData name="LAMIAE BEZZAZ" userId="f9bc3cc0-8e1c-4944-afa8-b4b36bbf20e1" providerId="ADAL" clId="{19CB0C3F-5BC7-4ECE-9D14-5B87F8D4F931}" dt="2026-03-13T14:34:36.301" v="28" actId="478"/>
        <pc:sldMkLst>
          <pc:docMk/>
          <pc:sldMk cId="1058971113" sldId="1082"/>
        </pc:sldMkLst>
        <pc:picChg chg="add del">
          <ac:chgData name="LAMIAE BEZZAZ" userId="f9bc3cc0-8e1c-4944-afa8-b4b36bbf20e1" providerId="ADAL" clId="{19CB0C3F-5BC7-4ECE-9D14-5B87F8D4F931}" dt="2026-03-13T14:34:36.301" v="28" actId="478"/>
          <ac:picMkLst>
            <pc:docMk/>
            <pc:sldMk cId="1058971113" sldId="1082"/>
            <ac:picMk id="2" creationId="{B8C2567D-A669-4234-9F2D-1321176927B6}"/>
          </ac:picMkLst>
        </pc:picChg>
      </pc:sldChg>
      <pc:sldChg chg="addSp modSp">
        <pc:chgData name="LAMIAE BEZZAZ" userId="f9bc3cc0-8e1c-4944-afa8-b4b36bbf20e1" providerId="ADAL" clId="{19CB0C3F-5BC7-4ECE-9D14-5B87F8D4F931}" dt="2026-03-13T14:35:41.627" v="34" actId="14100"/>
        <pc:sldMkLst>
          <pc:docMk/>
          <pc:sldMk cId="2809622137" sldId="1101"/>
        </pc:sldMkLst>
        <pc:spChg chg="mod">
          <ac:chgData name="LAMIAE BEZZAZ" userId="f9bc3cc0-8e1c-4944-afa8-b4b36bbf20e1" providerId="ADAL" clId="{19CB0C3F-5BC7-4ECE-9D14-5B87F8D4F931}" dt="2026-03-13T14:35:41.627" v="34" actId="14100"/>
          <ac:spMkLst>
            <pc:docMk/>
            <pc:sldMk cId="2809622137" sldId="1101"/>
            <ac:spMk id="14" creationId="{D65F208B-6A31-4A3E-B220-70C0CA23AC33}"/>
          </ac:spMkLst>
        </pc:spChg>
        <pc:picChg chg="add mod ord">
          <ac:chgData name="LAMIAE BEZZAZ" userId="f9bc3cc0-8e1c-4944-afa8-b4b36bbf20e1" providerId="ADAL" clId="{19CB0C3F-5BC7-4ECE-9D14-5B87F8D4F931}" dt="2026-03-13T14:35:28.850" v="32" actId="167"/>
          <ac:picMkLst>
            <pc:docMk/>
            <pc:sldMk cId="2809622137" sldId="1101"/>
            <ac:picMk id="3" creationId="{76ACE4E8-4E8B-4E29-B2A0-5802E37DEA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16/03/2026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8910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709428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16/03/2026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65448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16/03/2026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78794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16/03/2026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43882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16/03/2026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678074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16/03/2026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5448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16/03/2026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10194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16/03/2026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240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16/03/2026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911584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16/03/2026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838601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16/03/2026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119859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16/03/2026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849839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4979970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5917825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0791145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3476381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7562335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5245676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7851965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7029748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6439704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0.png"/><Relationship Id="rId5" Type="http://schemas.openxmlformats.org/officeDocument/2006/relationships/slideLayout" Target="../slideLayouts/slideLayout86.xml"/><Relationship Id="rId10" Type="http://schemas.openxmlformats.org/officeDocument/2006/relationships/image" Target="../media/image9.png"/><Relationship Id="rId4" Type="http://schemas.openxmlformats.org/officeDocument/2006/relationships/slideLayout" Target="../slideLayouts/slideLayout85.xml"/><Relationship Id="rId9"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0.png"/><Relationship Id="rId2" Type="http://schemas.openxmlformats.org/officeDocument/2006/relationships/slideLayout" Target="../slideLayouts/slideLayout36.xml"/><Relationship Id="rId16"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9.png"/><Relationship Id="rId2" Type="http://schemas.openxmlformats.org/officeDocument/2006/relationships/slideLayout" Target="../slideLayouts/slideLayout48.xml"/><Relationship Id="rId16" Type="http://schemas.openxmlformats.org/officeDocument/2006/relationships/image" Target="../media/image8.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jp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0.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9.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8.png"/><Relationship Id="rId5" Type="http://schemas.openxmlformats.org/officeDocument/2006/relationships/slideLayout" Target="../slideLayouts/slideLayout64.xml"/><Relationship Id="rId10" Type="http://schemas.openxmlformats.org/officeDocument/2006/relationships/image" Target="../media/image7.jpg"/><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1.xml"/><Relationship Id="rId7" Type="http://schemas.openxmlformats.org/officeDocument/2006/relationships/image" Target="../media/image9.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3FF78058-0E72-5849-9D36-A9B272F73A5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C9EA29A3-0D9D-292C-3F41-8A2F8CBFA1A4}"/>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26E80711-6D7F-A2C0-9045-2682F4201983}"/>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id="{1F9B3C44-767C-C2FD-18BF-12D3EC3615E9}"/>
              </a:ext>
            </a:extLst>
          </p:cNvPr>
          <p:cNvPicPr>
            <a:picLocks noChangeAspect="1"/>
          </p:cNvPicPr>
          <p:nvPr userDrawn="1"/>
        </p:nvPicPr>
        <p:blipFill>
          <a:blip r:embed="rId10">
            <a:alphaModFix amt="20000"/>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5DD6D9EB-2A05-8B24-25EF-3CE5176D6E40}"/>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FEDB7032-2BAF-B5E6-47FD-53CEB5B1CAA8}"/>
              </a:ext>
            </a:extLst>
          </p:cNvPr>
          <p:cNvSpPr txBox="1"/>
          <p:nvPr userDrawn="1"/>
        </p:nvSpPr>
        <p:spPr>
          <a:xfrm>
            <a:off x="409436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5182929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6">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96" r:id="rId11"/>
    <p:sldLayoutId id="214748379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1">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16/03/2026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32548801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6">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7">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8">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195745240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image" Target="../media/image30.gi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48.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8.png"/><Relationship Id="rId5" Type="http://schemas.openxmlformats.org/officeDocument/2006/relationships/image" Target="../media/image30.gi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3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44.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0.png"/><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8.mp4"/><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46.xml"/><Relationship Id="rId4" Type="http://schemas.openxmlformats.org/officeDocument/2006/relationships/video" Target="../media/media8.mp4"/></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 2">
            <a:extLst>
              <a:ext uri="{FF2B5EF4-FFF2-40B4-BE49-F238E27FC236}">
                <a16:creationId xmlns:a16="http://schemas.microsoft.com/office/drawing/2014/main" id="{1C2A0F4D-06EC-4F16-9431-68BE9AC42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DB0E43A-C6B8-6BB3-290D-2EE131156F91}"/>
              </a:ext>
            </a:extLst>
          </p:cNvPr>
          <p:cNvSpPr>
            <a:spLocks noGrp="1"/>
          </p:cNvSpPr>
          <p:nvPr>
            <p:ph type="title"/>
          </p:nvPr>
        </p:nvSpPr>
        <p:spPr/>
        <p:txBody>
          <a:bodyPr/>
          <a:lstStyle/>
          <a:p>
            <a:r>
              <a:rPr lang="fr-MA" dirty="0">
                <a:solidFill>
                  <a:schemeClr val="tx1">
                    <a:lumMod val="65000"/>
                    <a:lumOff val="35000"/>
                  </a:schemeClr>
                </a:solidFill>
                <a:latin typeface="Dosis Medium" panose="020B0604020202020204" charset="0"/>
              </a:rPr>
              <a:t>Qui veut passer au tableau pour décrire la scène ? </a:t>
            </a:r>
          </a:p>
        </p:txBody>
      </p:sp>
      <p:pic>
        <p:nvPicPr>
          <p:cNvPr id="11" name="Image 10">
            <a:extLst>
              <a:ext uri="{FF2B5EF4-FFF2-40B4-BE49-F238E27FC236}">
                <a16:creationId xmlns:a16="http://schemas.microsoft.com/office/drawing/2014/main" id="{08A149C8-D357-23B1-456A-F914919488CF}"/>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grpSp>
        <p:nvGrpSpPr>
          <p:cNvPr id="4" name="Groupe 3">
            <a:extLst>
              <a:ext uri="{FF2B5EF4-FFF2-40B4-BE49-F238E27FC236}">
                <a16:creationId xmlns:a16="http://schemas.microsoft.com/office/drawing/2014/main" id="{BA738DE9-CD89-4996-A74A-E4E280ADF0F6}"/>
              </a:ext>
            </a:extLst>
          </p:cNvPr>
          <p:cNvGrpSpPr/>
          <p:nvPr/>
        </p:nvGrpSpPr>
        <p:grpSpPr>
          <a:xfrm>
            <a:off x="603314" y="2384980"/>
            <a:ext cx="7928685" cy="3129699"/>
            <a:chOff x="443060" y="2384980"/>
            <a:chExt cx="8257880" cy="3129699"/>
          </a:xfrm>
        </p:grpSpPr>
        <p:sp>
          <p:nvSpPr>
            <p:cNvPr id="5" name="Rectangle 4">
              <a:extLst>
                <a:ext uri="{FF2B5EF4-FFF2-40B4-BE49-F238E27FC236}">
                  <a16:creationId xmlns:a16="http://schemas.microsoft.com/office/drawing/2014/main" id="{4E01983D-E003-44E5-BF29-15A406AEA344}"/>
                </a:ext>
              </a:extLst>
            </p:cNvPr>
            <p:cNvSpPr/>
            <p:nvPr/>
          </p:nvSpPr>
          <p:spPr>
            <a:xfrm>
              <a:off x="443060" y="2384980"/>
              <a:ext cx="8257880" cy="312969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E13BA757-3AB1-4790-9D48-6DAF646FA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7">
              <a:extLst>
                <a:ext uri="{FF2B5EF4-FFF2-40B4-BE49-F238E27FC236}">
                  <a16:creationId xmlns:a16="http://schemas.microsoft.com/office/drawing/2014/main" id="{6B9F7664-39B5-4C25-AD9B-003C4EF20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a:extLst>
                <a:ext uri="{FF2B5EF4-FFF2-40B4-BE49-F238E27FC236}">
                  <a16:creationId xmlns:a16="http://schemas.microsoft.com/office/drawing/2014/main" id="{1BF40C52-5977-4037-8B4F-85F1AADB9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 9">
              <a:extLst>
                <a:ext uri="{FF2B5EF4-FFF2-40B4-BE49-F238E27FC236}">
                  <a16:creationId xmlns:a16="http://schemas.microsoft.com/office/drawing/2014/main" id="{1CBDB12A-2C97-478E-B0E8-FEDCF383E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1236223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1592317"/>
            <a:ext cx="7886700" cy="3752193"/>
          </a:xfrm>
        </p:spPr>
        <p:txBody>
          <a:bodyPr/>
          <a:lstStyle/>
          <a:p>
            <a:pPr algn="l">
              <a:lnSpc>
                <a:spcPct val="150000"/>
              </a:lnSpc>
            </a:pPr>
            <a:r>
              <a:rPr lang="fr-MA" sz="2800" dirty="0">
                <a:solidFill>
                  <a:schemeClr val="accent1">
                    <a:lumMod val="50000"/>
                  </a:schemeClr>
                </a:solidFill>
              </a:rPr>
              <a:t>          À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lvl="0" defTabSz="914400">
              <a:lnSpc>
                <a:spcPct val="100000"/>
              </a:lnSpc>
              <a:spcBef>
                <a:spcPts val="0"/>
              </a:spcBef>
              <a:defRPr/>
            </a:pPr>
            <a:r>
              <a:rPr lang="fr-FR" dirty="0">
                <a:solidFill>
                  <a:schemeClr val="tx1">
                    <a:lumMod val="65000"/>
                    <a:lumOff val="35000"/>
                  </a:schemeClr>
                </a:solidFill>
                <a:latin typeface="Dosis Medium" pitchFamily="2" charset="0"/>
              </a:rPr>
              <a:t>Maintenant, nous allons apprendre à répondre en français à la question : </a:t>
            </a:r>
            <a:br>
              <a:rPr lang="fr-FR" dirty="0">
                <a:solidFill>
                  <a:schemeClr val="tx1">
                    <a:lumMod val="65000"/>
                    <a:lumOff val="35000"/>
                  </a:schemeClr>
                </a:solidFill>
                <a:latin typeface="Dosis Medium" pitchFamily="2" charset="0"/>
              </a:rPr>
            </a:br>
            <a:r>
              <a:rPr lang="fr-FR" dirty="0">
                <a:solidFill>
                  <a:schemeClr val="tx1">
                    <a:lumMod val="65000"/>
                    <a:lumOff val="35000"/>
                  </a:schemeClr>
                </a:solidFill>
                <a:latin typeface="Dosis Medium" pitchFamily="2" charset="0"/>
              </a:rPr>
              <a:t>« Qu’est-ce que tu fais le matin ? » avec Majd et Nada. Soyez attentifs ! </a:t>
            </a:r>
          </a:p>
        </p:txBody>
      </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1_P4_SEM1_S3_Adp_P01">
            <a:hlinkClick r:id="" action="ppaction://media"/>
            <a:extLst>
              <a:ext uri="{FF2B5EF4-FFF2-40B4-BE49-F238E27FC236}">
                <a16:creationId xmlns:a16="http://schemas.microsoft.com/office/drawing/2014/main" id="{840F0DBA-C357-4BBF-A288-142F6513EE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1033" y="2010727"/>
            <a:ext cx="8121934" cy="3968750"/>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40" fill="hold"/>
                                        <p:tgtEl>
                                          <p:spTgt spid="2"/>
                                        </p:tgtEl>
                                      </p:cBhvr>
                                    </p:cmd>
                                  </p:childTnLst>
                                </p:cTn>
                              </p:par>
                            </p:childTnLst>
                          </p:cTn>
                        </p:par>
                        <p:par>
                          <p:cTn id="7" fill="hold">
                            <p:stCondLst>
                              <p:cond delay="9504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pic>
        <p:nvPicPr>
          <p:cNvPr id="15" name="Image 14">
            <a:extLst>
              <a:ext uri="{FF2B5EF4-FFF2-40B4-BE49-F238E27FC236}">
                <a16:creationId xmlns:a16="http://schemas.microsoft.com/office/drawing/2014/main"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id="{14E66F81-8F0E-C786-E7F8-FF8A400799CB}"/>
              </a:ext>
            </a:extLst>
          </p:cNvPr>
          <p:cNvSpPr/>
          <p:nvPr/>
        </p:nvSpPr>
        <p:spPr>
          <a:xfrm>
            <a:off x="795866" y="2241176"/>
            <a:ext cx="7552265" cy="2550957"/>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latin typeface="Dosis SemiBold" pitchFamily="2" charset="0"/>
            </a:endParaRPr>
          </a:p>
        </p:txBody>
      </p:sp>
      <p:sp>
        <p:nvSpPr>
          <p:cNvPr id="6" name="Google Shape;259;p17">
            <a:extLst>
              <a:ext uri="{FF2B5EF4-FFF2-40B4-BE49-F238E27FC236}">
                <a16:creationId xmlns:a16="http://schemas.microsoft.com/office/drawing/2014/main" id="{5EEFE62B-FEC1-44EA-A746-841745317086}"/>
              </a:ext>
            </a:extLst>
          </p:cNvPr>
          <p:cNvSpPr txBox="1"/>
          <p:nvPr/>
        </p:nvSpPr>
        <p:spPr>
          <a:xfrm>
            <a:off x="963704" y="2365686"/>
            <a:ext cx="7216587" cy="2308284"/>
          </a:xfrm>
          <a:prstGeom prst="rect">
            <a:avLst/>
          </a:prstGeom>
          <a:noFill/>
          <a:ln>
            <a:noFill/>
          </a:ln>
        </p:spPr>
        <p:txBody>
          <a:bodyPr spcFirstLastPara="1" wrap="square" lIns="91425" tIns="45700" rIns="91425" bIns="45700" anchor="t" anchorCtr="0">
            <a:spAutoFit/>
          </a:bodyPr>
          <a:lstStyle/>
          <a:p>
            <a:pPr>
              <a:lnSpc>
                <a:spcPct val="200000"/>
              </a:lnSpc>
            </a:pPr>
            <a:r>
              <a:rPr lang="fr-FR" sz="3600" b="1" dirty="0">
                <a:solidFill>
                  <a:srgbClr val="156082"/>
                </a:solidFill>
                <a:latin typeface="Dosis SemiBold" pitchFamily="2" charset="0"/>
                <a:ea typeface="Calibri"/>
                <a:cs typeface="Calibri"/>
              </a:rPr>
              <a:t>Le matin</a:t>
            </a:r>
            <a:r>
              <a:rPr lang="fr-FR" sz="3600" dirty="0"/>
              <a:t>, </a:t>
            </a:r>
            <a:r>
              <a:rPr lang="fr-FR" sz="3600" b="1" dirty="0">
                <a:solidFill>
                  <a:srgbClr val="00ACA4"/>
                </a:solidFill>
                <a:latin typeface="Dosis SemiBold" pitchFamily="2" charset="0"/>
                <a:ea typeface="Calibri"/>
                <a:cs typeface="Calibri"/>
              </a:rPr>
              <a:t>je me réveille </a:t>
            </a:r>
            <a:r>
              <a:rPr lang="fr-FR" sz="3600" b="1" dirty="0">
                <a:solidFill>
                  <a:srgbClr val="156082"/>
                </a:solidFill>
                <a:latin typeface="Dosis SemiBold" pitchFamily="2" charset="0"/>
                <a:ea typeface="Calibri"/>
                <a:cs typeface="Calibri"/>
              </a:rPr>
              <a:t>et</a:t>
            </a:r>
            <a:r>
              <a:rPr lang="fr-FR" sz="3600" dirty="0"/>
              <a:t> </a:t>
            </a:r>
            <a:r>
              <a:rPr lang="fr-FR" sz="3600" b="1" dirty="0">
                <a:solidFill>
                  <a:srgbClr val="00ACA4"/>
                </a:solidFill>
                <a:latin typeface="Dosis SemiBold" pitchFamily="2" charset="0"/>
                <a:ea typeface="Calibri"/>
                <a:cs typeface="Calibri"/>
              </a:rPr>
              <a:t>je me lave</a:t>
            </a:r>
            <a:r>
              <a:rPr lang="fr-FR" sz="3600" b="1" dirty="0">
                <a:solidFill>
                  <a:srgbClr val="156082"/>
                </a:solidFill>
                <a:latin typeface="Dosis SemiBold" pitchFamily="2" charset="0"/>
                <a:ea typeface="Calibri"/>
                <a:cs typeface="Calibri"/>
                <a:sym typeface="Calibri"/>
              </a:rPr>
              <a:t>. </a:t>
            </a:r>
          </a:p>
          <a:p>
            <a:pPr>
              <a:lnSpc>
                <a:spcPct val="200000"/>
              </a:lnSpc>
            </a:pPr>
            <a:r>
              <a:rPr lang="fr-FR" sz="3600" b="1" dirty="0">
                <a:solidFill>
                  <a:srgbClr val="156082"/>
                </a:solidFill>
                <a:latin typeface="Dosis SemiBold" pitchFamily="2" charset="0"/>
                <a:ea typeface="Calibri"/>
                <a:cs typeface="Calibri"/>
              </a:rPr>
              <a:t>Le matin</a:t>
            </a:r>
            <a:r>
              <a:rPr lang="fr-FR" sz="3600" dirty="0"/>
              <a:t>, </a:t>
            </a:r>
            <a:r>
              <a:rPr lang="fr-FR" sz="3600" b="1" dirty="0">
                <a:solidFill>
                  <a:srgbClr val="00ACA4"/>
                </a:solidFill>
                <a:latin typeface="Dosis SemiBold" pitchFamily="2" charset="0"/>
                <a:ea typeface="Calibri"/>
                <a:cs typeface="Calibri"/>
              </a:rPr>
              <a:t>je me lave </a:t>
            </a:r>
            <a:r>
              <a:rPr lang="fr-FR" sz="3600" b="1" dirty="0">
                <a:solidFill>
                  <a:srgbClr val="156082"/>
                </a:solidFill>
                <a:latin typeface="Dosis SemiBold" pitchFamily="2" charset="0"/>
                <a:ea typeface="Calibri"/>
                <a:cs typeface="Calibri"/>
              </a:rPr>
              <a:t>et</a:t>
            </a:r>
            <a:r>
              <a:rPr lang="fr-FR" sz="3600" dirty="0"/>
              <a:t> </a:t>
            </a:r>
            <a:r>
              <a:rPr lang="fr-FR" sz="3600" b="1" dirty="0">
                <a:solidFill>
                  <a:srgbClr val="00ACA4"/>
                </a:solidFill>
                <a:latin typeface="Dosis SemiBold" pitchFamily="2" charset="0"/>
                <a:ea typeface="Calibri"/>
                <a:cs typeface="Calibri"/>
              </a:rPr>
              <a:t>je m’habille</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p:txBody>
      </p:sp>
    </p:spTree>
    <p:extLst>
      <p:ext uri="{BB962C8B-B14F-4D97-AF65-F5344CB8AC3E}">
        <p14:creationId xmlns:p14="http://schemas.microsoft.com/office/powerpoint/2010/main" val="1821310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DBC9-BF50-0AEA-5512-0A9D973FF82B}"/>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9D3FD307-1DCD-4665-A8C1-D4CEA80AE870}"/>
              </a:ext>
            </a:extLst>
          </p:cNvPr>
          <p:cNvSpPr/>
          <p:nvPr/>
        </p:nvSpPr>
        <p:spPr>
          <a:xfrm>
            <a:off x="849086" y="2546623"/>
            <a:ext cx="7682914" cy="277251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3200" dirty="0">
              <a:latin typeface="Dosis SemiBold" pitchFamily="2" charset="0"/>
            </a:endParaRPr>
          </a:p>
        </p:txBody>
      </p:sp>
      <p:pic>
        <p:nvPicPr>
          <p:cNvPr id="15" name="Image 14">
            <a:extLst>
              <a:ext uri="{FF2B5EF4-FFF2-40B4-BE49-F238E27FC236}">
                <a16:creationId xmlns:a16="http://schemas.microsoft.com/office/drawing/2014/main" id="{0C926844-0224-B89F-1764-AD25678779DC}"/>
              </a:ext>
            </a:extLst>
          </p:cNvPr>
          <p:cNvPicPr>
            <a:picLocks noChangeAspect="1"/>
          </p:cNvPicPr>
          <p:nvPr/>
        </p:nvPicPr>
        <p:blipFill>
          <a:blip r:embed="rId2"/>
          <a:stretch>
            <a:fillRect/>
          </a:stretch>
        </p:blipFill>
        <p:spPr>
          <a:xfrm>
            <a:off x="158202" y="525505"/>
            <a:ext cx="1152244" cy="1072989"/>
          </a:xfrm>
          <a:prstGeom prst="rect">
            <a:avLst/>
          </a:prstGeom>
        </p:spPr>
      </p:pic>
      <p:sp>
        <p:nvSpPr>
          <p:cNvPr id="8" name="Titre 1">
            <a:extLst>
              <a:ext uri="{FF2B5EF4-FFF2-40B4-BE49-F238E27FC236}">
                <a16:creationId xmlns:a16="http://schemas.microsoft.com/office/drawing/2014/main" id="{D1DC36FD-EA20-06F5-301D-6749A572622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Voici d’autres exemples.  </a:t>
            </a:r>
          </a:p>
        </p:txBody>
      </p:sp>
      <p:sp>
        <p:nvSpPr>
          <p:cNvPr id="7" name="Google Shape;259;p17">
            <a:extLst>
              <a:ext uri="{FF2B5EF4-FFF2-40B4-BE49-F238E27FC236}">
                <a16:creationId xmlns:a16="http://schemas.microsoft.com/office/drawing/2014/main" id="{3D087139-3543-40CF-89D9-8DFC74273949}"/>
              </a:ext>
            </a:extLst>
          </p:cNvPr>
          <p:cNvSpPr txBox="1"/>
          <p:nvPr/>
        </p:nvSpPr>
        <p:spPr>
          <a:xfrm>
            <a:off x="849086" y="2901846"/>
            <a:ext cx="7682914" cy="2062063"/>
          </a:xfrm>
          <a:prstGeom prst="rect">
            <a:avLst/>
          </a:prstGeom>
          <a:noFill/>
          <a:ln>
            <a:noFill/>
          </a:ln>
        </p:spPr>
        <p:txBody>
          <a:bodyPr spcFirstLastPara="1" wrap="square" lIns="91425" tIns="45700" rIns="91425" bIns="45700" anchor="t" anchorCtr="0">
            <a:spAutoFit/>
          </a:bodyPr>
          <a:lstStyle/>
          <a:p>
            <a:pPr>
              <a:lnSpc>
                <a:spcPct val="200000"/>
              </a:lnSpc>
            </a:pPr>
            <a:r>
              <a:rPr lang="fr-FR" sz="2800" b="1" dirty="0">
                <a:solidFill>
                  <a:srgbClr val="156082"/>
                </a:solidFill>
                <a:latin typeface="Dosis SemiBold" pitchFamily="2" charset="0"/>
                <a:ea typeface="Calibri"/>
                <a:cs typeface="Calibri"/>
              </a:rPr>
              <a:t>Le matin</a:t>
            </a:r>
            <a:r>
              <a:rPr lang="fr-FR" sz="2800" dirty="0"/>
              <a:t>, </a:t>
            </a:r>
            <a:r>
              <a:rPr lang="fr-FR" sz="2800" b="1" dirty="0">
                <a:solidFill>
                  <a:srgbClr val="00ACA4"/>
                </a:solidFill>
                <a:latin typeface="Dosis SemiBold" pitchFamily="2" charset="0"/>
                <a:ea typeface="Calibri"/>
                <a:cs typeface="Calibri"/>
              </a:rPr>
              <a:t>je me lave </a:t>
            </a:r>
            <a:r>
              <a:rPr lang="fr-FR" sz="2800" b="1" dirty="0">
                <a:solidFill>
                  <a:srgbClr val="156082"/>
                </a:solidFill>
                <a:latin typeface="Dosis SemiBold" pitchFamily="2" charset="0"/>
                <a:ea typeface="Calibri"/>
                <a:cs typeface="Calibri"/>
              </a:rPr>
              <a:t>et</a:t>
            </a:r>
            <a:r>
              <a:rPr lang="fr-FR" sz="2800" dirty="0"/>
              <a:t> </a:t>
            </a:r>
            <a:r>
              <a:rPr lang="fr-FR" sz="2800" b="1" dirty="0">
                <a:solidFill>
                  <a:srgbClr val="00ACA4"/>
                </a:solidFill>
                <a:latin typeface="Dosis SemiBold" pitchFamily="2" charset="0"/>
                <a:ea typeface="Calibri"/>
                <a:cs typeface="Calibri"/>
              </a:rPr>
              <a:t>je prends mon petit-déjeuner</a:t>
            </a:r>
            <a:r>
              <a:rPr lang="fr-FR" sz="2800" b="1" dirty="0">
                <a:solidFill>
                  <a:srgbClr val="156082"/>
                </a:solidFill>
                <a:latin typeface="Dosis SemiBold" pitchFamily="2" charset="0"/>
                <a:ea typeface="Calibri"/>
                <a:cs typeface="Calibri"/>
                <a:sym typeface="Calibri"/>
              </a:rPr>
              <a:t>. </a:t>
            </a:r>
          </a:p>
          <a:p>
            <a:pPr>
              <a:lnSpc>
                <a:spcPct val="200000"/>
              </a:lnSpc>
            </a:pPr>
            <a:r>
              <a:rPr lang="fr-FR" sz="2800" b="1" dirty="0">
                <a:solidFill>
                  <a:srgbClr val="156082"/>
                </a:solidFill>
                <a:latin typeface="Dosis SemiBold" pitchFamily="2" charset="0"/>
                <a:ea typeface="Calibri"/>
                <a:cs typeface="Calibri"/>
              </a:rPr>
              <a:t>Le matin</a:t>
            </a:r>
            <a:r>
              <a:rPr lang="fr-FR" sz="2800" dirty="0"/>
              <a:t>, </a:t>
            </a:r>
            <a:r>
              <a:rPr lang="fr-FR" sz="2800" b="1" dirty="0">
                <a:solidFill>
                  <a:srgbClr val="00ACA4"/>
                </a:solidFill>
                <a:latin typeface="Dosis SemiBold" pitchFamily="2" charset="0"/>
                <a:ea typeface="Calibri"/>
                <a:cs typeface="Calibri"/>
              </a:rPr>
              <a:t>je me brosse </a:t>
            </a:r>
            <a:r>
              <a:rPr lang="fr-FR" sz="2800" b="1" dirty="0">
                <a:solidFill>
                  <a:srgbClr val="156082"/>
                </a:solidFill>
                <a:latin typeface="Dosis SemiBold" pitchFamily="2" charset="0"/>
                <a:ea typeface="Calibri"/>
                <a:cs typeface="Calibri"/>
              </a:rPr>
              <a:t>et</a:t>
            </a:r>
            <a:r>
              <a:rPr lang="fr-FR" sz="2800" dirty="0"/>
              <a:t> </a:t>
            </a:r>
            <a:r>
              <a:rPr lang="fr-FR" sz="2800" b="1" dirty="0">
                <a:solidFill>
                  <a:srgbClr val="00ACA4"/>
                </a:solidFill>
                <a:latin typeface="Dosis SemiBold" pitchFamily="2" charset="0"/>
                <a:ea typeface="Calibri"/>
                <a:cs typeface="Calibri"/>
              </a:rPr>
              <a:t>je prépare mon cartable</a:t>
            </a:r>
            <a:r>
              <a:rPr lang="fr-FR" sz="3600" b="1" dirty="0">
                <a:solidFill>
                  <a:srgbClr val="156082"/>
                </a:solidFill>
                <a:latin typeface="Dosis SemiBold" pitchFamily="2" charset="0"/>
                <a:ea typeface="Calibri"/>
                <a:cs typeface="Calibri"/>
                <a:sym typeface="Calibri"/>
              </a:rPr>
              <a:t>. </a:t>
            </a:r>
            <a:endParaRPr lang="fr-FR" sz="3600" b="1" dirty="0">
              <a:solidFill>
                <a:srgbClr val="061320"/>
              </a:solidFill>
              <a:latin typeface="Dosis SemiBold" pitchFamily="2" charset="0"/>
              <a:ea typeface="Arial"/>
              <a:cs typeface="Arial"/>
              <a:sym typeface="Arial"/>
            </a:endParaRPr>
          </a:p>
        </p:txBody>
      </p:sp>
    </p:spTree>
    <p:extLst>
      <p:ext uri="{BB962C8B-B14F-4D97-AF65-F5344CB8AC3E}">
        <p14:creationId xmlns:p14="http://schemas.microsoft.com/office/powerpoint/2010/main" val="3760893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554622"/>
            <a:ext cx="4887827" cy="3258552"/>
          </a:xfrm>
          <a:prstGeom prst="rect">
            <a:avLst/>
          </a:prstGeom>
        </p:spPr>
      </p:pic>
      <p:sp>
        <p:nvSpPr>
          <p:cNvPr id="19" name="Rectangle : coins arrondis 18">
            <a:extLst>
              <a:ext uri="{FF2B5EF4-FFF2-40B4-BE49-F238E27FC236}">
                <a16:creationId xmlns:a16="http://schemas.microsoft.com/office/drawing/2014/main" id="{2EF746C3-C10F-42F0-9106-16F87AB06246}"/>
              </a:ext>
            </a:extLst>
          </p:cNvPr>
          <p:cNvSpPr/>
          <p:nvPr/>
        </p:nvSpPr>
        <p:spPr>
          <a:xfrm>
            <a:off x="6346725" y="3266501"/>
            <a:ext cx="2092195" cy="2104222"/>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2" name="ZoneTexte 11">
            <a:extLst>
              <a:ext uri="{FF2B5EF4-FFF2-40B4-BE49-F238E27FC236}">
                <a16:creationId xmlns:a16="http://schemas.microsoft.com/office/drawing/2014/main" id="{900215F0-8437-80F7-6673-7C17B3ADC28A}"/>
              </a:ext>
            </a:extLst>
          </p:cNvPr>
          <p:cNvSpPr txBox="1"/>
          <p:nvPr/>
        </p:nvSpPr>
        <p:spPr>
          <a:xfrm>
            <a:off x="619507" y="3429000"/>
            <a:ext cx="2191542" cy="646331"/>
          </a:xfrm>
          <a:prstGeom prst="rect">
            <a:avLst/>
          </a:prstGeom>
          <a:noFill/>
        </p:spPr>
        <p:txBody>
          <a:bodyPr wrap="square" rtlCol="0">
            <a:spAutoFit/>
          </a:bodyPr>
          <a:lstStyle/>
          <a:p>
            <a:pPr lvl="0" algn="ctr">
              <a:defRPr/>
            </a:pPr>
            <a:r>
              <a:rPr kumimoji="0" lang="fr-FR" b="1" i="0" u="none" strike="noStrike" kern="1200" cap="none" spc="0" normalizeH="0" baseline="0" noProof="0" dirty="0">
                <a:ln>
                  <a:noFill/>
                </a:ln>
                <a:solidFill>
                  <a:srgbClr val="445C80"/>
                </a:solidFill>
                <a:effectLst/>
                <a:uLnTx/>
                <a:uFillTx/>
                <a:latin typeface="Dosis SemiBold" pitchFamily="2" charset="0"/>
              </a:rPr>
              <a:t> </a:t>
            </a:r>
            <a:r>
              <a:rPr lang="fr-FR" b="1" dirty="0">
                <a:solidFill>
                  <a:srgbClr val="445C80"/>
                </a:solidFill>
                <a:latin typeface="Dosis SemiBold" pitchFamily="2" charset="0"/>
              </a:rPr>
              <a:t>Qu’est-ce que tu fais le matin ?</a:t>
            </a: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3" name="ZoneTexte 12">
            <a:extLst>
              <a:ext uri="{FF2B5EF4-FFF2-40B4-BE49-F238E27FC236}">
                <a16:creationId xmlns:a16="http://schemas.microsoft.com/office/drawing/2014/main" id="{A0C8D987-AB03-4875-B3E7-8D18DA9408E2}"/>
              </a:ext>
            </a:extLst>
          </p:cNvPr>
          <p:cNvSpPr txBox="1"/>
          <p:nvPr/>
        </p:nvSpPr>
        <p:spPr>
          <a:xfrm>
            <a:off x="6261772" y="3453702"/>
            <a:ext cx="2328663" cy="400110"/>
          </a:xfrm>
          <a:prstGeom prst="rect">
            <a:avLst/>
          </a:prstGeom>
          <a:noFill/>
        </p:spPr>
        <p:txBody>
          <a:bodyPr wrap="square" rtlCol="0">
            <a:spAutoFit/>
          </a:bodyPr>
          <a:lstStyle/>
          <a:p>
            <a:pPr lvl="0" algn="ctr">
              <a:defRPr/>
            </a:pPr>
            <a:r>
              <a:rPr lang="fr-FR" sz="2000" b="1" dirty="0">
                <a:solidFill>
                  <a:srgbClr val="8D6F91"/>
                </a:solidFill>
                <a:latin typeface="Dosis SemiBold" pitchFamily="2" charset="0"/>
              </a:rPr>
              <a:t>Le matin, je ______.</a:t>
            </a:r>
          </a:p>
        </p:txBody>
      </p:sp>
      <p:pic>
        <p:nvPicPr>
          <p:cNvPr id="5" name="Image 4">
            <a:extLst>
              <a:ext uri="{FF2B5EF4-FFF2-40B4-BE49-F238E27FC236}">
                <a16:creationId xmlns:a16="http://schemas.microsoft.com/office/drawing/2014/main" id="{39389416-651D-4B5B-8E8A-2786636996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77903" y="4041013"/>
            <a:ext cx="896400" cy="896400"/>
          </a:xfrm>
          <a:prstGeom prst="rect">
            <a:avLst/>
          </a:prstGeom>
        </p:spPr>
      </p:pic>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0F63-21E4-4F6A-2D78-480929DAB711}"/>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F78FA921-D265-A5CD-B326-D46F6F32AD5A}"/>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554622"/>
            <a:ext cx="4887827" cy="3258552"/>
          </a:xfrm>
          <a:prstGeom prst="rect">
            <a:avLst/>
          </a:prstGeom>
        </p:spPr>
      </p:pic>
      <p:sp>
        <p:nvSpPr>
          <p:cNvPr id="19" name="Rectangle : coins arrondis 18">
            <a:extLst>
              <a:ext uri="{FF2B5EF4-FFF2-40B4-BE49-F238E27FC236}">
                <a16:creationId xmlns:a16="http://schemas.microsoft.com/office/drawing/2014/main" id="{B9AA0298-28E0-7F91-2356-F085937F5BF4}"/>
              </a:ext>
            </a:extLst>
          </p:cNvPr>
          <p:cNvSpPr/>
          <p:nvPr/>
        </p:nvSpPr>
        <p:spPr>
          <a:xfrm>
            <a:off x="6346725" y="3240473"/>
            <a:ext cx="2185275" cy="2141268"/>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53C4A061-997C-3B8E-5662-F33D3FD96284}"/>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BDC7E0BD-7BAC-A878-42F6-FEA19D4F54A2}"/>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2" name="ZoneTexte 11">
            <a:extLst>
              <a:ext uri="{FF2B5EF4-FFF2-40B4-BE49-F238E27FC236}">
                <a16:creationId xmlns:a16="http://schemas.microsoft.com/office/drawing/2014/main" id="{6AD8927B-EE0E-413B-A7F0-C06DC5900230}"/>
              </a:ext>
            </a:extLst>
          </p:cNvPr>
          <p:cNvSpPr txBox="1"/>
          <p:nvPr/>
        </p:nvSpPr>
        <p:spPr>
          <a:xfrm>
            <a:off x="619507" y="3429000"/>
            <a:ext cx="2191542" cy="646331"/>
          </a:xfrm>
          <a:prstGeom prst="rect">
            <a:avLst/>
          </a:prstGeom>
          <a:noFill/>
        </p:spPr>
        <p:txBody>
          <a:bodyPr wrap="square" rtlCol="0">
            <a:spAutoFit/>
          </a:bodyPr>
          <a:lstStyle/>
          <a:p>
            <a:pPr lvl="0" algn="ctr">
              <a:defRPr/>
            </a:pPr>
            <a:r>
              <a:rPr kumimoji="0" lang="fr-FR" b="1" i="0" u="none" strike="noStrike" kern="1200" cap="none" spc="0" normalizeH="0" baseline="0" noProof="0" dirty="0">
                <a:ln>
                  <a:noFill/>
                </a:ln>
                <a:solidFill>
                  <a:srgbClr val="445C80"/>
                </a:solidFill>
                <a:effectLst/>
                <a:uLnTx/>
                <a:uFillTx/>
                <a:latin typeface="Dosis SemiBold" pitchFamily="2" charset="0"/>
              </a:rPr>
              <a:t> </a:t>
            </a:r>
            <a:r>
              <a:rPr lang="fr-FR" b="1" dirty="0">
                <a:solidFill>
                  <a:srgbClr val="445C80"/>
                </a:solidFill>
                <a:latin typeface="Dosis SemiBold" pitchFamily="2" charset="0"/>
              </a:rPr>
              <a:t>Qu’est-ce que tu fais le matin ?</a:t>
            </a:r>
          </a:p>
        </p:txBody>
      </p:sp>
      <p:sp>
        <p:nvSpPr>
          <p:cNvPr id="16" name="Titre 8">
            <a:extLst>
              <a:ext uri="{FF2B5EF4-FFF2-40B4-BE49-F238E27FC236}">
                <a16:creationId xmlns:a16="http://schemas.microsoft.com/office/drawing/2014/main" id="{99FF00F2-F500-95DF-5CB0-12B795C87665}"/>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7E8B4F7A-B3FB-8B19-A515-763C745D7F27}"/>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id="{6BF838D5-277F-996F-BE70-C4FBC21BC96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3" name="ZoneTexte 12">
            <a:extLst>
              <a:ext uri="{FF2B5EF4-FFF2-40B4-BE49-F238E27FC236}">
                <a16:creationId xmlns:a16="http://schemas.microsoft.com/office/drawing/2014/main" id="{C6BE5649-2111-1666-3837-36F1B2385EDE}"/>
              </a:ext>
            </a:extLst>
          </p:cNvPr>
          <p:cNvSpPr txBox="1"/>
          <p:nvPr/>
        </p:nvSpPr>
        <p:spPr>
          <a:xfrm>
            <a:off x="6261772" y="3453702"/>
            <a:ext cx="2328663" cy="400110"/>
          </a:xfrm>
          <a:prstGeom prst="rect">
            <a:avLst/>
          </a:prstGeom>
          <a:noFill/>
        </p:spPr>
        <p:txBody>
          <a:bodyPr wrap="square" rtlCol="0">
            <a:spAutoFit/>
          </a:bodyPr>
          <a:lstStyle/>
          <a:p>
            <a:pPr lvl="0" algn="ctr">
              <a:defRPr/>
            </a:pPr>
            <a:r>
              <a:rPr lang="fr-FR" sz="2000" b="1" dirty="0">
                <a:solidFill>
                  <a:srgbClr val="8D6F91"/>
                </a:solidFill>
                <a:latin typeface="Dosis SemiBold" pitchFamily="2" charset="0"/>
              </a:rPr>
              <a:t>Le matin, je ______ .</a:t>
            </a:r>
          </a:p>
        </p:txBody>
      </p:sp>
      <p:pic>
        <p:nvPicPr>
          <p:cNvPr id="3" name="Image 2">
            <a:extLst>
              <a:ext uri="{FF2B5EF4-FFF2-40B4-BE49-F238E27FC236}">
                <a16:creationId xmlns:a16="http://schemas.microsoft.com/office/drawing/2014/main" id="{C3A6EDD3-F183-48F5-24E2-36C89ED1A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903" y="4091462"/>
            <a:ext cx="896400" cy="896400"/>
          </a:xfrm>
          <a:prstGeom prst="rect">
            <a:avLst/>
          </a:prstGeom>
        </p:spPr>
      </p:pic>
    </p:spTree>
    <p:extLst>
      <p:ext uri="{BB962C8B-B14F-4D97-AF65-F5344CB8AC3E}">
        <p14:creationId xmlns:p14="http://schemas.microsoft.com/office/powerpoint/2010/main" val="42286019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203112" y="2637244"/>
            <a:ext cx="4887827" cy="3258552"/>
          </a:xfrm>
          <a:prstGeom prst="rect">
            <a:avLst/>
          </a:prstGeom>
        </p:spPr>
      </p:pic>
      <p:sp>
        <p:nvSpPr>
          <p:cNvPr id="18" name="Rectangle : coins arrondis 17">
            <a:extLst>
              <a:ext uri="{FF2B5EF4-FFF2-40B4-BE49-F238E27FC236}">
                <a16:creationId xmlns:a16="http://schemas.microsoft.com/office/drawing/2014/main" id="{8A32F2F2-C18C-47B0-B052-23DBF87A1110}"/>
              </a:ext>
            </a:extLst>
          </p:cNvPr>
          <p:cNvSpPr/>
          <p:nvPr/>
        </p:nvSpPr>
        <p:spPr>
          <a:xfrm>
            <a:off x="507184" y="3123282"/>
            <a:ext cx="2114830" cy="226947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
        <p:nvSpPr>
          <p:cNvPr id="14" name="ZoneTexte 13">
            <a:extLst>
              <a:ext uri="{FF2B5EF4-FFF2-40B4-BE49-F238E27FC236}">
                <a16:creationId xmlns:a16="http://schemas.microsoft.com/office/drawing/2014/main" id="{98BA5E0A-CE6E-4385-92A3-46CA5FC47D43}"/>
              </a:ext>
            </a:extLst>
          </p:cNvPr>
          <p:cNvSpPr txBox="1"/>
          <p:nvPr/>
        </p:nvSpPr>
        <p:spPr>
          <a:xfrm>
            <a:off x="507184" y="3334339"/>
            <a:ext cx="2048874" cy="430887"/>
          </a:xfrm>
          <a:prstGeom prst="rect">
            <a:avLst/>
          </a:prstGeom>
          <a:noFill/>
        </p:spPr>
        <p:txBody>
          <a:bodyPr wrap="square" rtlCol="0">
            <a:spAutoFit/>
          </a:bodyPr>
          <a:lstStyle/>
          <a:p>
            <a:pPr lvl="0" algn="ctr">
              <a:defRPr/>
            </a:pPr>
            <a:r>
              <a:rPr lang="fr-FR" sz="2200" b="1" dirty="0">
                <a:solidFill>
                  <a:srgbClr val="445C80"/>
                </a:solidFill>
                <a:latin typeface="Dosis SemiBold" pitchFamily="2" charset="0"/>
              </a:rPr>
              <a:t>Le matin, je ____ .</a:t>
            </a:r>
          </a:p>
        </p:txBody>
      </p:sp>
      <p:sp>
        <p:nvSpPr>
          <p:cNvPr id="2" name="ZoneTexte 1">
            <a:extLst>
              <a:ext uri="{FF2B5EF4-FFF2-40B4-BE49-F238E27FC236}">
                <a16:creationId xmlns:a16="http://schemas.microsoft.com/office/drawing/2014/main" id="{0B18028D-2C7D-CD7C-C69C-9E63A1BDC835}"/>
              </a:ext>
            </a:extLst>
          </p:cNvPr>
          <p:cNvSpPr txBox="1"/>
          <p:nvPr/>
        </p:nvSpPr>
        <p:spPr>
          <a:xfrm>
            <a:off x="6261772" y="3453702"/>
            <a:ext cx="2328663" cy="1107996"/>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 Qu’est-ce que tu fais le matin ?</a:t>
            </a:r>
          </a:p>
          <a:p>
            <a:pPr lvl="0" algn="ctr">
              <a:defRPr/>
            </a:pPr>
            <a:r>
              <a:rPr lang="fr-FR" sz="2200" b="1" dirty="0">
                <a:solidFill>
                  <a:srgbClr val="8D6F91"/>
                </a:solidFill>
                <a:latin typeface="Dosis SemiBold" pitchFamily="2" charset="0"/>
              </a:rPr>
              <a:t> </a:t>
            </a:r>
            <a:r>
              <a:rPr lang="ar-MA" sz="2200" b="1" dirty="0">
                <a:solidFill>
                  <a:srgbClr val="8D6F91"/>
                </a:solidFill>
                <a:latin typeface="Dosis SemiBold" pitchFamily="2" charset="0"/>
              </a:rPr>
              <a:t> </a:t>
            </a:r>
            <a:r>
              <a:rPr lang="fr-FR" sz="2200" b="1" dirty="0">
                <a:solidFill>
                  <a:srgbClr val="8D6F91"/>
                </a:solidFill>
                <a:latin typeface="Dosis SemiBold" pitchFamily="2" charset="0"/>
              </a:rPr>
              <a:t> </a:t>
            </a:r>
          </a:p>
        </p:txBody>
      </p:sp>
      <p:pic>
        <p:nvPicPr>
          <p:cNvPr id="21" name="Image 20">
            <a:extLst>
              <a:ext uri="{FF2B5EF4-FFF2-40B4-BE49-F238E27FC236}">
                <a16:creationId xmlns:a16="http://schemas.microsoft.com/office/drawing/2014/main" id="{1A80BAE9-4A97-48A2-8BAA-22F6CD0918E4}"/>
              </a:ext>
            </a:extLst>
          </p:cNvPr>
          <p:cNvPicPr>
            <a:picLocks noChangeAspect="1"/>
          </p:cNvPicPr>
          <p:nvPr/>
        </p:nvPicPr>
        <p:blipFill rotWithShape="1">
          <a:blip r:embed="rId4">
            <a:extLst>
              <a:ext uri="{28A0092B-C50C-407E-A947-70E740481C1C}">
                <a14:useLocalDpi xmlns:a14="http://schemas.microsoft.com/office/drawing/2010/main" val="0"/>
              </a:ext>
            </a:extLst>
          </a:blip>
          <a:srcRect l="16259" t="8811" r="6664" b="15540"/>
          <a:stretch/>
        </p:blipFill>
        <p:spPr>
          <a:xfrm>
            <a:off x="5936538" y="1857751"/>
            <a:ext cx="990359" cy="972000"/>
          </a:xfrm>
          <a:prstGeom prst="rect">
            <a:avLst/>
          </a:prstGeom>
        </p:spPr>
      </p:pic>
      <p:pic>
        <p:nvPicPr>
          <p:cNvPr id="6" name="Image 5">
            <a:extLst>
              <a:ext uri="{FF2B5EF4-FFF2-40B4-BE49-F238E27FC236}">
                <a16:creationId xmlns:a16="http://schemas.microsoft.com/office/drawing/2014/main" id="{F7164687-C984-4624-8E5D-6E492AC78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85" y="4113462"/>
            <a:ext cx="896471" cy="896471"/>
          </a:xfrm>
          <a:prstGeom prst="rect">
            <a:avLst/>
          </a:prstGeom>
        </p:spPr>
      </p:pic>
      <p:pic>
        <p:nvPicPr>
          <p:cNvPr id="5" name="Image 4">
            <a:extLst>
              <a:ext uri="{FF2B5EF4-FFF2-40B4-BE49-F238E27FC236}">
                <a16:creationId xmlns:a16="http://schemas.microsoft.com/office/drawing/2014/main" id="{9A9B6E1E-A5E3-4B6D-1274-9774B98E22FF}"/>
              </a:ext>
            </a:extLst>
          </p:cNvPr>
          <p:cNvPicPr>
            <a:picLocks noChangeAspect="1"/>
          </p:cNvPicPr>
          <p:nvPr/>
        </p:nvPicPr>
        <p:blipFill>
          <a:blip r:embed="rId6"/>
          <a:stretch>
            <a:fillRect/>
          </a:stretch>
        </p:blipFill>
        <p:spPr>
          <a:xfrm>
            <a:off x="2331590" y="1783268"/>
            <a:ext cx="1120966" cy="1120966"/>
          </a:xfrm>
          <a:prstGeom prst="rect">
            <a:avLst/>
          </a:prstGeom>
        </p:spPr>
      </p:pic>
    </p:spTree>
    <p:extLst>
      <p:ext uri="{BB962C8B-B14F-4D97-AF65-F5344CB8AC3E}">
        <p14:creationId xmlns:p14="http://schemas.microsoft.com/office/powerpoint/2010/main" val="454514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624D-8F9D-4EFF-5FE0-3E441B49C63F}"/>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19F1C155-73B1-45BB-CCF0-380F0B828424}"/>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203112" y="2637244"/>
            <a:ext cx="4887827" cy="3258552"/>
          </a:xfrm>
          <a:prstGeom prst="rect">
            <a:avLst/>
          </a:prstGeom>
        </p:spPr>
      </p:pic>
      <p:sp>
        <p:nvSpPr>
          <p:cNvPr id="18" name="Rectangle : coins arrondis 17">
            <a:extLst>
              <a:ext uri="{FF2B5EF4-FFF2-40B4-BE49-F238E27FC236}">
                <a16:creationId xmlns:a16="http://schemas.microsoft.com/office/drawing/2014/main" id="{BB02DD60-F8AC-98CB-8519-0F65403CC2E0}"/>
              </a:ext>
            </a:extLst>
          </p:cNvPr>
          <p:cNvSpPr/>
          <p:nvPr/>
        </p:nvSpPr>
        <p:spPr>
          <a:xfrm>
            <a:off x="451692" y="3178366"/>
            <a:ext cx="2203373" cy="2247441"/>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id="{47F6D4B0-2077-551A-5BBA-957088221E91}"/>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tre 8">
            <a:extLst>
              <a:ext uri="{FF2B5EF4-FFF2-40B4-BE49-F238E27FC236}">
                <a16:creationId xmlns:a16="http://schemas.microsoft.com/office/drawing/2014/main" id="{867725AF-E367-B5B3-1F43-F2ABD7507C2B}"/>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id="{68B0C51D-707A-AC7F-6914-3D7D5FE73E93}"/>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
        <p:nvSpPr>
          <p:cNvPr id="14" name="ZoneTexte 13">
            <a:extLst>
              <a:ext uri="{FF2B5EF4-FFF2-40B4-BE49-F238E27FC236}">
                <a16:creationId xmlns:a16="http://schemas.microsoft.com/office/drawing/2014/main" id="{92E58BBE-8A31-CB00-F8E7-A2E1DD76450A}"/>
              </a:ext>
            </a:extLst>
          </p:cNvPr>
          <p:cNvSpPr txBox="1"/>
          <p:nvPr/>
        </p:nvSpPr>
        <p:spPr>
          <a:xfrm>
            <a:off x="507184" y="3334339"/>
            <a:ext cx="2048874" cy="430887"/>
          </a:xfrm>
          <a:prstGeom prst="rect">
            <a:avLst/>
          </a:prstGeom>
          <a:noFill/>
        </p:spPr>
        <p:txBody>
          <a:bodyPr wrap="square" rtlCol="0">
            <a:spAutoFit/>
          </a:bodyPr>
          <a:lstStyle/>
          <a:p>
            <a:pPr lvl="0" algn="ctr">
              <a:defRPr/>
            </a:pPr>
            <a:r>
              <a:rPr lang="fr-FR" sz="2200" b="1" dirty="0">
                <a:solidFill>
                  <a:srgbClr val="445C80"/>
                </a:solidFill>
                <a:latin typeface="Dosis SemiBold" pitchFamily="2" charset="0"/>
              </a:rPr>
              <a:t>Le matin, je_____ .</a:t>
            </a:r>
          </a:p>
        </p:txBody>
      </p:sp>
      <p:sp>
        <p:nvSpPr>
          <p:cNvPr id="2" name="ZoneTexte 1">
            <a:extLst>
              <a:ext uri="{FF2B5EF4-FFF2-40B4-BE49-F238E27FC236}">
                <a16:creationId xmlns:a16="http://schemas.microsoft.com/office/drawing/2014/main" id="{62673EED-C430-CE81-707C-A28E48C464F8}"/>
              </a:ext>
            </a:extLst>
          </p:cNvPr>
          <p:cNvSpPr txBox="1"/>
          <p:nvPr/>
        </p:nvSpPr>
        <p:spPr>
          <a:xfrm>
            <a:off x="6261772" y="3453702"/>
            <a:ext cx="2328663" cy="1107996"/>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 Qu’est-ce que tu fais le matin ?</a:t>
            </a:r>
          </a:p>
          <a:p>
            <a:pPr lvl="0" algn="ctr">
              <a:defRPr/>
            </a:pPr>
            <a:r>
              <a:rPr lang="fr-FR" sz="2200" b="1" dirty="0">
                <a:solidFill>
                  <a:srgbClr val="8D6F91"/>
                </a:solidFill>
                <a:latin typeface="Dosis SemiBold" pitchFamily="2" charset="0"/>
              </a:rPr>
              <a:t> </a:t>
            </a:r>
            <a:r>
              <a:rPr lang="ar-MA" sz="2200" b="1" dirty="0">
                <a:solidFill>
                  <a:srgbClr val="8D6F91"/>
                </a:solidFill>
                <a:latin typeface="Dosis SemiBold" pitchFamily="2" charset="0"/>
              </a:rPr>
              <a:t> </a:t>
            </a:r>
            <a:r>
              <a:rPr lang="fr-FR" sz="2200" b="1" dirty="0">
                <a:solidFill>
                  <a:srgbClr val="8D6F91"/>
                </a:solidFill>
                <a:latin typeface="Dosis SemiBold" pitchFamily="2" charset="0"/>
              </a:rPr>
              <a:t> </a:t>
            </a:r>
          </a:p>
        </p:txBody>
      </p:sp>
      <p:pic>
        <p:nvPicPr>
          <p:cNvPr id="21" name="Image 20">
            <a:extLst>
              <a:ext uri="{FF2B5EF4-FFF2-40B4-BE49-F238E27FC236}">
                <a16:creationId xmlns:a16="http://schemas.microsoft.com/office/drawing/2014/main" id="{EB04BFF4-A3E1-D92B-76B6-5B498277913E}"/>
              </a:ext>
            </a:extLst>
          </p:cNvPr>
          <p:cNvPicPr>
            <a:picLocks noChangeAspect="1"/>
          </p:cNvPicPr>
          <p:nvPr/>
        </p:nvPicPr>
        <p:blipFill rotWithShape="1">
          <a:blip r:embed="rId4">
            <a:extLst>
              <a:ext uri="{28A0092B-C50C-407E-A947-70E740481C1C}">
                <a14:useLocalDpi xmlns:a14="http://schemas.microsoft.com/office/drawing/2010/main" val="0"/>
              </a:ext>
            </a:extLst>
          </a:blip>
          <a:srcRect l="16259" t="8811" r="6664" b="15540"/>
          <a:stretch/>
        </p:blipFill>
        <p:spPr>
          <a:xfrm>
            <a:off x="5936538" y="1857751"/>
            <a:ext cx="990359" cy="972000"/>
          </a:xfrm>
          <a:prstGeom prst="rect">
            <a:avLst/>
          </a:prstGeom>
        </p:spPr>
      </p:pic>
      <p:pic>
        <p:nvPicPr>
          <p:cNvPr id="4" name="Image 3">
            <a:extLst>
              <a:ext uri="{FF2B5EF4-FFF2-40B4-BE49-F238E27FC236}">
                <a16:creationId xmlns:a16="http://schemas.microsoft.com/office/drawing/2014/main" id="{2518C99A-5BE8-1082-B44C-4466418FD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85" y="4183898"/>
            <a:ext cx="896472" cy="896472"/>
          </a:xfrm>
          <a:prstGeom prst="rect">
            <a:avLst/>
          </a:prstGeom>
        </p:spPr>
      </p:pic>
      <p:pic>
        <p:nvPicPr>
          <p:cNvPr id="5" name="Image 4">
            <a:extLst>
              <a:ext uri="{FF2B5EF4-FFF2-40B4-BE49-F238E27FC236}">
                <a16:creationId xmlns:a16="http://schemas.microsoft.com/office/drawing/2014/main" id="{87D7E872-7DC4-F73C-DD9D-107507E11E4E}"/>
              </a:ext>
            </a:extLst>
          </p:cNvPr>
          <p:cNvPicPr>
            <a:picLocks noChangeAspect="1"/>
          </p:cNvPicPr>
          <p:nvPr/>
        </p:nvPicPr>
        <p:blipFill>
          <a:blip r:embed="rId6"/>
          <a:stretch>
            <a:fillRect/>
          </a:stretch>
        </p:blipFill>
        <p:spPr>
          <a:xfrm>
            <a:off x="2331590" y="1783268"/>
            <a:ext cx="1120966" cy="1120966"/>
          </a:xfrm>
          <a:prstGeom prst="rect">
            <a:avLst/>
          </a:prstGeom>
        </p:spPr>
      </p:pic>
    </p:spTree>
    <p:extLst>
      <p:ext uri="{BB962C8B-B14F-4D97-AF65-F5344CB8AC3E}">
        <p14:creationId xmlns:p14="http://schemas.microsoft.com/office/powerpoint/2010/main" val="40414299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4"/>
          <a:stretch>
            <a:fillRect/>
          </a:stretch>
        </p:blipFill>
        <p:spPr>
          <a:xfrm>
            <a:off x="6095226" y="2252068"/>
            <a:ext cx="1219370" cy="1086002"/>
          </a:xfrm>
          <a:prstGeom prst="rect">
            <a:avLst/>
          </a:prstGeom>
        </p:spPr>
      </p:pic>
      <p:pic>
        <p:nvPicPr>
          <p:cNvPr id="5" name="Image 4">
            <a:extLst>
              <a:ext uri="{FF2B5EF4-FFF2-40B4-BE49-F238E27FC236}">
                <a16:creationId xmlns:a16="http://schemas.microsoft.com/office/drawing/2014/main" id="{871FE475-901F-0B9E-4012-B18987E506C5}"/>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3" name="Image 12">
            <a:extLst>
              <a:ext uri="{FF2B5EF4-FFF2-40B4-BE49-F238E27FC236}">
                <a16:creationId xmlns:a16="http://schemas.microsoft.com/office/drawing/2014/main" id="{5F823A5D-E133-4B43-8110-61A17F185E2A}"/>
              </a:ext>
            </a:extLst>
          </p:cNvPr>
          <p:cNvPicPr>
            <a:picLocks noChangeAspect="1"/>
          </p:cNvPicPr>
          <p:nvPr/>
        </p:nvPicPr>
        <p:blipFill>
          <a:blip r:embed="rId6"/>
          <a:stretch>
            <a:fillRect/>
          </a:stretch>
        </p:blipFill>
        <p:spPr>
          <a:xfrm>
            <a:off x="158202" y="525505"/>
            <a:ext cx="1152244" cy="1072989"/>
          </a:xfrm>
          <a:prstGeom prst="rect">
            <a:avLst/>
          </a:prstGeom>
        </p:spPr>
      </p:pic>
      <p:sp>
        <p:nvSpPr>
          <p:cNvPr id="11" name="ZoneTexte 10">
            <a:extLst>
              <a:ext uri="{FF2B5EF4-FFF2-40B4-BE49-F238E27FC236}">
                <a16:creationId xmlns:a16="http://schemas.microsoft.com/office/drawing/2014/main" id="{8525C774-FE0B-4DF6-99CE-2F0E590D14DE}"/>
              </a:ext>
            </a:extLst>
          </p:cNvPr>
          <p:cNvSpPr txBox="1"/>
          <p:nvPr/>
        </p:nvSpPr>
        <p:spPr>
          <a:xfrm>
            <a:off x="6452594" y="3832407"/>
            <a:ext cx="2261748" cy="430887"/>
          </a:xfrm>
          <a:prstGeom prst="rect">
            <a:avLst/>
          </a:prstGeom>
          <a:noFill/>
        </p:spPr>
        <p:txBody>
          <a:bodyPr wrap="square" rtlCol="0">
            <a:spAutoFit/>
          </a:bodyPr>
          <a:lstStyle/>
          <a:p>
            <a:pPr algn="ctr">
              <a:defRPr/>
            </a:pPr>
            <a:r>
              <a:rPr lang="fr-FR" sz="2200" b="1" dirty="0">
                <a:solidFill>
                  <a:srgbClr val="8D6F91"/>
                </a:solidFill>
                <a:latin typeface="Dosis SemiBold" pitchFamily="2" charset="0"/>
              </a:rPr>
              <a:t>Le matin, __________.   </a:t>
            </a:r>
          </a:p>
        </p:txBody>
      </p:sp>
      <p:sp>
        <p:nvSpPr>
          <p:cNvPr id="10" name="ZoneTexte 9">
            <a:extLst>
              <a:ext uri="{FF2B5EF4-FFF2-40B4-BE49-F238E27FC236}">
                <a16:creationId xmlns:a16="http://schemas.microsoft.com/office/drawing/2014/main" id="{3DE7F142-680E-4D95-8F85-60B73B1846A6}"/>
              </a:ext>
            </a:extLst>
          </p:cNvPr>
          <p:cNvSpPr txBox="1"/>
          <p:nvPr/>
        </p:nvSpPr>
        <p:spPr>
          <a:xfrm>
            <a:off x="560008" y="3756939"/>
            <a:ext cx="2425563" cy="707886"/>
          </a:xfrm>
          <a:prstGeom prst="rect">
            <a:avLst/>
          </a:prstGeom>
          <a:noFill/>
        </p:spPr>
        <p:txBody>
          <a:bodyPr wrap="square" rtlCol="0">
            <a:spAutoFit/>
          </a:bodyPr>
          <a:lstStyle/>
          <a:p>
            <a:pPr lvl="0" algn="ctr">
              <a:defRPr/>
            </a:pPr>
            <a:r>
              <a:rPr lang="fr-FR" sz="2000" b="1" dirty="0">
                <a:solidFill>
                  <a:srgbClr val="445C80"/>
                </a:solidFill>
                <a:latin typeface="Dosis SemiBold" pitchFamily="2" charset="0"/>
              </a:rPr>
              <a:t>Qu’est-ce que tu fais le matin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Répondre à la question : « Qu’est-ce que tu fais le matin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de syllabes avec le graphème ou.</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syllabes avec le graphème ou.</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le graphème « ou ».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Aujourd’hui, nous allons apprendre à lire des syllabes avec le son « ou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315895FF-8CE3-CB65-AE8E-73734C49FA48}"/>
              </a:ext>
            </a:extLst>
          </p:cNvPr>
          <p:cNvSpPr txBox="1"/>
          <p:nvPr/>
        </p:nvSpPr>
        <p:spPr>
          <a:xfrm>
            <a:off x="1822621" y="2459504"/>
            <a:ext cx="54987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0" b="0" i="0" u="none" strike="noStrike" kern="1200" cap="none" spc="0" normalizeH="0" baseline="0" noProof="0" dirty="0">
                <a:ln w="0"/>
                <a:solidFill>
                  <a:srgbClr val="44546A"/>
                </a:solidFill>
                <a:effectLst/>
                <a:uLnTx/>
                <a:uFillTx/>
                <a:latin typeface="Dosis SemiBold" pitchFamily="2" charset="0"/>
                <a:ea typeface="Cascadia Mono SemiBold" panose="020B0609020000020004" pitchFamily="49" charset="0"/>
                <a:cs typeface="Cascadia Mono SemiBold" panose="020B0609020000020004" pitchFamily="49" charset="0"/>
              </a:rPr>
              <a:t>Ou  </a:t>
            </a:r>
            <a:r>
              <a:rPr kumimoji="0" lang="pt-BR" sz="12000" b="0" i="0" u="none" strike="noStrike" kern="1200" cap="none" spc="0" normalizeH="0" baseline="0" noProof="0" dirty="0">
                <a:ln w="0"/>
                <a:solidFill>
                  <a:srgbClr val="44546A"/>
                </a:solidFill>
                <a:effectLst/>
                <a:uLnTx/>
                <a:uFillTx/>
                <a:latin typeface="Bahnschrift SemiBold SemiConden" panose="020B0502040204020203" pitchFamily="34" charset="0"/>
                <a:ea typeface="Cascadia Mono SemiBold" panose="020B0609020000020004" pitchFamily="49" charset="0"/>
                <a:cs typeface="Cascadia Mono SemiBold" panose="020B0609020000020004" pitchFamily="49" charset="0"/>
              </a:rPr>
              <a:t>   </a:t>
            </a:r>
            <a:r>
              <a:rPr kumimoji="0" lang="pt-BR" sz="12000" b="0" i="0" u="none" strike="noStrike" kern="1200" cap="none" spc="0" normalizeH="0" baseline="0" noProof="0" dirty="0">
                <a:ln w="0"/>
                <a:solidFill>
                  <a:srgbClr val="44546A"/>
                </a:solidFill>
                <a:effectLst/>
                <a:uLnTx/>
                <a:uFillTx/>
                <a:latin typeface="Dosis SemiBold" pitchFamily="2" charset="0"/>
                <a:ea typeface="Cascadia Mono SemiBold" panose="020B0609020000020004" pitchFamily="49" charset="0"/>
                <a:cs typeface="Cascadia Mono SemiBold" panose="020B0609020000020004" pitchFamily="49" charset="0"/>
              </a:rPr>
              <a:t>ou</a:t>
            </a:r>
          </a:p>
        </p:txBody>
      </p:sp>
      <p:pic>
        <p:nvPicPr>
          <p:cNvPr id="9" name="Image 8">
            <a:extLst>
              <a:ext uri="{FF2B5EF4-FFF2-40B4-BE49-F238E27FC236}">
                <a16:creationId xmlns:a16="http://schemas.microsoft.com/office/drawing/2014/main" id="{D028103C-0D37-433C-BE6D-E34002E63E16}"/>
              </a:ext>
            </a:extLst>
          </p:cNvPr>
          <p:cNvPicPr>
            <a:picLocks noChangeAspect="1"/>
          </p:cNvPicPr>
          <p:nvPr/>
        </p:nvPicPr>
        <p:blipFill>
          <a:blip r:embed="rId2"/>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 graphème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315895FF-8CE3-CB65-AE8E-73734C49FA48}"/>
              </a:ext>
            </a:extLst>
          </p:cNvPr>
          <p:cNvSpPr txBox="1"/>
          <p:nvPr/>
        </p:nvSpPr>
        <p:spPr>
          <a:xfrm>
            <a:off x="2396283" y="2044725"/>
            <a:ext cx="4351434" cy="3293209"/>
          </a:xfrm>
          <a:prstGeom prst="rect">
            <a:avLst/>
          </a:prstGeom>
          <a:noFill/>
        </p:spPr>
        <p:txBody>
          <a:bodyPr wrap="square" rtlCol="0">
            <a:spAutoFit/>
          </a:bodyPr>
          <a:lstStyle/>
          <a:p>
            <a:pPr lvl="0" algn="ctr">
              <a:defRPr/>
            </a:pPr>
            <a:r>
              <a:rPr lang="pt-BR" sz="20800" dirty="0">
                <a:ln w="0"/>
                <a:solidFill>
                  <a:srgbClr val="44546A"/>
                </a:solidFill>
                <a:latin typeface="Dosis SemiBold" pitchFamily="2" charset="0"/>
                <a:ea typeface="Cascadia Mono SemiBold" panose="020B0609020000020004" pitchFamily="49" charset="0"/>
                <a:cs typeface="Cascadia Mono SemiBold" panose="020B0609020000020004" pitchFamily="49" charset="0"/>
              </a:rPr>
              <a:t>Ou</a:t>
            </a:r>
            <a:endParaRPr kumimoji="0" lang="pt-BR" sz="208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endParaRPr>
          </a:p>
        </p:txBody>
      </p:sp>
      <p:pic>
        <p:nvPicPr>
          <p:cNvPr id="6" name="Image 5">
            <a:extLst>
              <a:ext uri="{FF2B5EF4-FFF2-40B4-BE49-F238E27FC236}">
                <a16:creationId xmlns:a16="http://schemas.microsoft.com/office/drawing/2014/main" id="{4F868F13-8D8A-47AF-9099-F829D3F1B51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502418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B308-A008-E934-9775-B6FE633FD6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672584-9850-CCA2-CA98-32D16473853B}"/>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 graphème ? </a:t>
            </a:r>
            <a:endParaRPr lang="fr-MA" dirty="0">
              <a:solidFill>
                <a:schemeClr val="tx1">
                  <a:lumMod val="65000"/>
                  <a:lumOff val="35000"/>
                </a:schemeClr>
              </a:solidFill>
              <a:latin typeface="Dosis Medium" pitchFamily="2" charset="0"/>
            </a:endParaRPr>
          </a:p>
        </p:txBody>
      </p:sp>
      <p:sp>
        <p:nvSpPr>
          <p:cNvPr id="5" name="ZoneTexte 4">
            <a:extLst>
              <a:ext uri="{FF2B5EF4-FFF2-40B4-BE49-F238E27FC236}">
                <a16:creationId xmlns:a16="http://schemas.microsoft.com/office/drawing/2014/main" id="{A058E71F-9FE9-52B7-99A2-348EC8273CCD}"/>
              </a:ext>
            </a:extLst>
          </p:cNvPr>
          <p:cNvSpPr txBox="1"/>
          <p:nvPr/>
        </p:nvSpPr>
        <p:spPr>
          <a:xfrm>
            <a:off x="2514524" y="1782395"/>
            <a:ext cx="4114951" cy="3293209"/>
          </a:xfrm>
          <a:prstGeom prst="rect">
            <a:avLst/>
          </a:prstGeom>
          <a:noFill/>
        </p:spPr>
        <p:txBody>
          <a:bodyPr wrap="square" rtlCol="0">
            <a:spAutoFit/>
          </a:bodyPr>
          <a:lstStyle/>
          <a:p>
            <a:pPr lvl="0" algn="ctr">
              <a:defRPr/>
            </a:pPr>
            <a:r>
              <a:rPr lang="pt-BR" sz="20800" dirty="0">
                <a:ln w="0"/>
                <a:solidFill>
                  <a:srgbClr val="44546A"/>
                </a:solidFill>
                <a:latin typeface="Dosis SemiBold" pitchFamily="2" charset="0"/>
                <a:ea typeface="Cascadia Mono SemiBold" panose="020B0609020000020004" pitchFamily="49" charset="0"/>
                <a:cs typeface="Cascadia Mono SemiBold" panose="020B0609020000020004" pitchFamily="49" charset="0"/>
              </a:rPr>
              <a:t>ou</a:t>
            </a:r>
            <a:endParaRPr kumimoji="0" lang="pt-BR" sz="20800" b="0" i="0" u="none" strike="noStrike" kern="1200" cap="none" spc="0" normalizeH="0" baseline="0" noProof="0" dirty="0">
              <a:ln w="0"/>
              <a:solidFill>
                <a:srgbClr val="44546A"/>
              </a:solidFill>
              <a:effectLst/>
              <a:uLnTx/>
              <a:uFillTx/>
              <a:cs typeface="Times New Roman" panose="02020603050405020304" pitchFamily="18" charset="0"/>
            </a:endParaRPr>
          </a:p>
        </p:txBody>
      </p:sp>
      <p:pic>
        <p:nvPicPr>
          <p:cNvPr id="6" name="Image 5">
            <a:extLst>
              <a:ext uri="{FF2B5EF4-FFF2-40B4-BE49-F238E27FC236}">
                <a16:creationId xmlns:a16="http://schemas.microsoft.com/office/drawing/2014/main" id="{D81D9347-96B4-450B-A9E8-3CA6A72FC27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911710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E7DDD-78AD-CD9A-C2BB-D518BCFD27FB}"/>
              </a:ext>
            </a:extLst>
          </p:cNvPr>
          <p:cNvSpPr>
            <a:spLocks noGrp="1"/>
          </p:cNvSpPr>
          <p:nvPr>
            <p:ph type="title"/>
          </p:nvPr>
        </p:nvSpPr>
        <p:spPr/>
        <p:txBody>
          <a:bodyPr>
            <a:normAutofit/>
          </a:bodyPr>
          <a:lstStyle/>
          <a:p>
            <a:r>
              <a:rPr lang="fr-FR" i="1" dirty="0">
                <a:solidFill>
                  <a:schemeClr val="tx1">
                    <a:lumMod val="65000"/>
                    <a:lumOff val="35000"/>
                  </a:schemeClr>
                </a:solidFill>
                <a:latin typeface="Dosis Medium" pitchFamily="2" charset="0"/>
              </a:rPr>
              <a:t>Lecture de la vidéo.</a:t>
            </a:r>
          </a:p>
        </p:txBody>
      </p:sp>
      <p:pic>
        <p:nvPicPr>
          <p:cNvPr id="7"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25BF17FD-7605-CDAE-E83A-26CA9F890B8C}"/>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3" name="Image 2" descr="Une image contenant noir, obscurité&#10;&#10;Le contenu généré par l’IA peut être incorrect.">
            <a:extLst>
              <a:ext uri="{FF2B5EF4-FFF2-40B4-BE49-F238E27FC236}">
                <a16:creationId xmlns:a16="http://schemas.microsoft.com/office/drawing/2014/main" id="{9097F3F8-4432-36CD-4790-7E7F9D392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4_SEM1_S3 (combinaison) ">
            <a:hlinkClick r:id="" action="ppaction://media"/>
            <a:extLst>
              <a:ext uri="{FF2B5EF4-FFF2-40B4-BE49-F238E27FC236}">
                <a16:creationId xmlns:a16="http://schemas.microsoft.com/office/drawing/2014/main" id="{36ACDEB3-ED2B-4AB8-8BA5-C5EF08244F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2000" y="1967256"/>
            <a:ext cx="7920000" cy="4570822"/>
          </a:xfrm>
          <a:prstGeom prst="rect">
            <a:avLst/>
          </a:prstGeom>
        </p:spPr>
      </p:pic>
    </p:spTree>
    <p:extLst>
      <p:ext uri="{BB962C8B-B14F-4D97-AF65-F5344CB8AC3E}">
        <p14:creationId xmlns:p14="http://schemas.microsoft.com/office/powerpoint/2010/main" val="1644084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2" fill="hold"/>
                                        <p:tgtEl>
                                          <p:spTgt spid="4"/>
                                        </p:tgtEl>
                                      </p:cBhvr>
                                    </p:cmd>
                                  </p:childTnLst>
                                </p:cTn>
                              </p:par>
                            </p:childTnLst>
                          </p:cTn>
                        </p:par>
                        <p:par>
                          <p:cTn id="7" fill="hold">
                            <p:stCondLst>
                              <p:cond delay="33152"/>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chemeClr val="accent1">
                    <a:lumMod val="50000"/>
                  </a:schemeClr>
                </a:solidFill>
                <a:latin typeface="Dosis SemiBold" pitchFamily="2" charset="0"/>
              </a:rPr>
              <a:t>t    </a:t>
            </a: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&gt;    </a:t>
            </a:r>
            <a:r>
              <a:rPr lang="fr-FR" sz="8800" b="1" dirty="0" err="1">
                <a:solidFill>
                  <a:schemeClr val="accent1">
                    <a:lumMod val="50000"/>
                  </a:schemeClr>
                </a:solidFill>
                <a:latin typeface="Dosis SemiBold" pitchFamily="2" charset="0"/>
              </a:rPr>
              <a:t>t</a:t>
            </a:r>
            <a:r>
              <a:rPr lang="fr-FR" sz="8800" b="1" dirty="0" err="1">
                <a:solidFill>
                  <a:srgbClr val="00ACA4"/>
                </a:solidFill>
                <a:latin typeface="Dosis SemiBold" pitchFamily="2" charset="0"/>
              </a:rPr>
              <a:t>ou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013917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chemeClr val="accent1">
                    <a:lumMod val="50000"/>
                  </a:schemeClr>
                </a:solidFill>
                <a:latin typeface="Dosis SemiBold" pitchFamily="2" charset="0"/>
              </a:rPr>
              <a:t>p    </a:t>
            </a: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&gt;    p</a:t>
            </a:r>
            <a:r>
              <a:rPr lang="fr-FR" sz="8800" b="1" dirty="0">
                <a:solidFill>
                  <a:srgbClr val="00ACA4"/>
                </a:solidFill>
                <a:latin typeface="Dosis SemiBold" pitchFamily="2" charset="0"/>
              </a:rPr>
              <a:t>ou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498844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152000" y="2494128"/>
            <a:ext cx="6840000" cy="1869743"/>
          </a:xfrm>
          <a:prstGeom prst="rect">
            <a:avLst/>
          </a:prstGeom>
        </p:spPr>
        <p:txBody>
          <a:bodyPr wrap="square">
            <a:spAutoFit/>
          </a:bodyPr>
          <a:lstStyle/>
          <a:p>
            <a:pPr algn="ctr">
              <a:lnSpc>
                <a:spcPct val="150000"/>
              </a:lnSpc>
            </a:pPr>
            <a:r>
              <a:rPr lang="fr-FR" sz="8800" b="1" dirty="0">
                <a:solidFill>
                  <a:schemeClr val="accent1">
                    <a:lumMod val="50000"/>
                  </a:schemeClr>
                </a:solidFill>
                <a:latin typeface="Dosis SemiBold" pitchFamily="2" charset="0"/>
              </a:rPr>
              <a:t>m    </a:t>
            </a: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&gt;    m</a:t>
            </a:r>
            <a:r>
              <a:rPr lang="fr-FR" sz="8800" b="1" dirty="0">
                <a:solidFill>
                  <a:srgbClr val="00ACA4"/>
                </a:solidFill>
                <a:latin typeface="Dosis SemiBold" pitchFamily="2" charset="0"/>
              </a:rPr>
              <a:t>ou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697749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186719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chemeClr val="accent1">
                    <a:lumMod val="50000"/>
                  </a:schemeClr>
                </a:solidFill>
                <a:latin typeface="Dosis SemiBold" pitchFamily="2" charset="0"/>
              </a:rPr>
              <a:t>s    </a:t>
            </a: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&gt;    s</a:t>
            </a:r>
            <a:r>
              <a:rPr lang="fr-FR" sz="8800" b="1" dirty="0">
                <a:solidFill>
                  <a:srgbClr val="00ACA4"/>
                </a:solidFill>
                <a:latin typeface="Dosis SemiBold" pitchFamily="2" charset="0"/>
              </a:rPr>
              <a:t>ou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475051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chemeClr val="accent1">
                    <a:lumMod val="50000"/>
                  </a:schemeClr>
                </a:solidFill>
                <a:latin typeface="Dosis SemiBold" pitchFamily="2" charset="0"/>
              </a:rPr>
              <a:t>r    </a:t>
            </a: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&gt;    </a:t>
            </a:r>
            <a:r>
              <a:rPr lang="fr-FR" sz="8800" b="1" dirty="0" err="1">
                <a:solidFill>
                  <a:schemeClr val="accent1">
                    <a:lumMod val="50000"/>
                  </a:schemeClr>
                </a:solidFill>
                <a:latin typeface="Dosis SemiBold" pitchFamily="2" charset="0"/>
              </a:rPr>
              <a:t>r</a:t>
            </a:r>
            <a:r>
              <a:rPr lang="fr-FR" sz="8800" b="1" dirty="0" err="1">
                <a:solidFill>
                  <a:srgbClr val="00ACA4"/>
                </a:solidFill>
                <a:latin typeface="Dosis SemiBold" pitchFamily="2" charset="0"/>
              </a:rPr>
              <a:t>ou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065018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chemeClr val="accent1">
                    <a:lumMod val="50000"/>
                  </a:schemeClr>
                </a:solidFill>
                <a:latin typeface="Dosis SemiBold" pitchFamily="2" charset="0"/>
              </a:rPr>
              <a:t>b    </a:t>
            </a: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&gt;    </a:t>
            </a:r>
            <a:r>
              <a:rPr lang="fr-FR" sz="8800" b="1" dirty="0" err="1">
                <a:solidFill>
                  <a:schemeClr val="accent1">
                    <a:lumMod val="50000"/>
                  </a:schemeClr>
                </a:solidFill>
                <a:latin typeface="Dosis SemiBold" pitchFamily="2" charset="0"/>
              </a:rPr>
              <a:t>b</a:t>
            </a:r>
            <a:r>
              <a:rPr lang="fr-FR" sz="8800" b="1" dirty="0" err="1">
                <a:solidFill>
                  <a:srgbClr val="00ACA4"/>
                </a:solidFill>
                <a:latin typeface="Dosis SemiBold" pitchFamily="2" charset="0"/>
              </a:rPr>
              <a:t>ou</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3584927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471871" y="2538196"/>
            <a:ext cx="6355614" cy="188981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r &gt;    </a:t>
            </a:r>
            <a:r>
              <a:rPr lang="fr-FR" sz="8800" b="1" dirty="0" err="1">
                <a:solidFill>
                  <a:srgbClr val="00ACA4"/>
                </a:solidFill>
                <a:latin typeface="Dosis SemiBold" pitchFamily="2" charset="0"/>
              </a:rPr>
              <a:t>ou</a:t>
            </a:r>
            <a:r>
              <a:rPr lang="fr-FR" sz="8800" b="1" dirty="0" err="1">
                <a:solidFill>
                  <a:schemeClr val="accent1">
                    <a:lumMod val="50000"/>
                  </a:schemeClr>
                </a:solidFill>
                <a:latin typeface="Dosis SemiBold" pitchFamily="2" charset="0"/>
              </a:rPr>
              <a:t>r</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66268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Qui veut lire ?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1197429" y="2538196"/>
            <a:ext cx="6630056" cy="1869743"/>
          </a:xfrm>
          <a:prstGeom prst="rect">
            <a:avLst/>
          </a:prstGeom>
        </p:spPr>
        <p:txBody>
          <a:bodyPr wrap="square">
            <a:spAutoFit/>
          </a:bodyPr>
          <a:lstStyle/>
          <a:p>
            <a:pPr algn="ctr">
              <a:lnSpc>
                <a:spcPct val="150000"/>
              </a:lnSpc>
            </a:pPr>
            <a:r>
              <a:rPr lang="fr-FR" sz="8800" b="1" dirty="0">
                <a:solidFill>
                  <a:srgbClr val="00ACA4"/>
                </a:solidFill>
                <a:latin typeface="Dosis SemiBold" pitchFamily="2" charset="0"/>
              </a:rPr>
              <a:t>ou   </a:t>
            </a:r>
            <a:r>
              <a:rPr lang="fr-FR" sz="8800" b="1" dirty="0">
                <a:solidFill>
                  <a:schemeClr val="accent1">
                    <a:lumMod val="50000"/>
                  </a:schemeClr>
                </a:solidFill>
                <a:latin typeface="Dosis SemiBold" pitchFamily="2" charset="0"/>
              </a:rPr>
              <a:t>s &gt;    </a:t>
            </a:r>
            <a:r>
              <a:rPr lang="fr-FR" sz="8800" b="1" dirty="0" err="1">
                <a:solidFill>
                  <a:srgbClr val="00ACA4"/>
                </a:solidFill>
                <a:latin typeface="Dosis SemiBold" pitchFamily="2" charset="0"/>
              </a:rPr>
              <a:t>ou</a:t>
            </a:r>
            <a:r>
              <a:rPr lang="fr-FR" sz="8800" b="1" dirty="0" err="1">
                <a:solidFill>
                  <a:schemeClr val="accent1">
                    <a:lumMod val="50000"/>
                  </a:schemeClr>
                </a:solidFill>
                <a:latin typeface="Dosis SemiBold" pitchFamily="2" charset="0"/>
              </a:rPr>
              <a:t>s</a:t>
            </a:r>
            <a:endParaRPr lang="fr-FR" sz="8800" b="1" dirty="0">
              <a:solidFill>
                <a:schemeClr val="tx1">
                  <a:lumMod val="50000"/>
                  <a:lumOff val="50000"/>
                </a:schemeClr>
              </a:solidFill>
              <a:latin typeface="Dosis SemiBold" pitchFamily="2" charset="0"/>
            </a:endParaRPr>
          </a:p>
        </p:txBody>
      </p:sp>
      <p:pic>
        <p:nvPicPr>
          <p:cNvPr id="5" name="Image 4">
            <a:extLst>
              <a:ext uri="{FF2B5EF4-FFF2-40B4-BE49-F238E27FC236}">
                <a16:creationId xmlns:a16="http://schemas.microsoft.com/office/drawing/2014/main" id="{02CFC0E3-A685-4945-B075-05D928F3235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401997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Répétons ensemble. </a:t>
            </a:r>
            <a:endParaRPr lang="fr-MA" dirty="0">
              <a:solidFill>
                <a:schemeClr val="tx1">
                  <a:lumMod val="65000"/>
                  <a:lumOff val="35000"/>
                </a:schemeClr>
              </a:solidFill>
              <a:latin typeface="Dosis Medium" pitchFamily="2" charset="0"/>
            </a:endParaRPr>
          </a:p>
        </p:txBody>
      </p:sp>
      <p:sp>
        <p:nvSpPr>
          <p:cNvPr id="4" name="Rectangle 3">
            <a:extLst>
              <a:ext uri="{FF2B5EF4-FFF2-40B4-BE49-F238E27FC236}">
                <a16:creationId xmlns:a16="http://schemas.microsoft.com/office/drawing/2014/main" id="{01DE93E8-122F-4E3B-BA88-9009A519AFE9}"/>
              </a:ext>
            </a:extLst>
          </p:cNvPr>
          <p:cNvSpPr/>
          <p:nvPr/>
        </p:nvSpPr>
        <p:spPr>
          <a:xfrm>
            <a:off x="511628" y="2048877"/>
            <a:ext cx="8120743" cy="3208571"/>
          </a:xfrm>
          <a:prstGeom prst="rect">
            <a:avLst/>
          </a:prstGeom>
        </p:spPr>
        <p:txBody>
          <a:bodyPr wrap="square">
            <a:spAutoFit/>
          </a:bodyPr>
          <a:lstStyle/>
          <a:p>
            <a:pPr algn="ctr">
              <a:lnSpc>
                <a:spcPct val="150000"/>
              </a:lnSpc>
            </a:pPr>
            <a:r>
              <a:rPr lang="fr-FR" sz="7200" b="1" dirty="0">
                <a:solidFill>
                  <a:schemeClr val="accent1">
                    <a:lumMod val="50000"/>
                  </a:schemeClr>
                </a:solidFill>
                <a:latin typeface="Dosis SemiBold" pitchFamily="2" charset="0"/>
              </a:rPr>
              <a:t> </a:t>
            </a:r>
            <a:r>
              <a:rPr lang="fr-FR" sz="7200" b="1" dirty="0" err="1">
                <a:solidFill>
                  <a:schemeClr val="accent1">
                    <a:lumMod val="50000"/>
                  </a:schemeClr>
                </a:solidFill>
                <a:latin typeface="Dosis SemiBold" pitchFamily="2" charset="0"/>
              </a:rPr>
              <a:t>t</a:t>
            </a:r>
            <a:r>
              <a:rPr lang="fr-FR" sz="7200" b="1" dirty="0" err="1">
                <a:solidFill>
                  <a:srgbClr val="00ACA4"/>
                </a:solidFill>
                <a:latin typeface="Dosis SemiBold" pitchFamily="2" charset="0"/>
              </a:rPr>
              <a:t>ou</a:t>
            </a:r>
            <a:r>
              <a:rPr lang="fr-FR" sz="7200" b="1" dirty="0">
                <a:solidFill>
                  <a:schemeClr val="accent1">
                    <a:lumMod val="50000"/>
                  </a:schemeClr>
                </a:solidFill>
                <a:latin typeface="Dosis SemiBold" pitchFamily="2" charset="0"/>
              </a:rPr>
              <a:t>    p</a:t>
            </a:r>
            <a:r>
              <a:rPr lang="fr-FR" sz="7200" b="1" dirty="0">
                <a:solidFill>
                  <a:srgbClr val="00ACA4"/>
                </a:solidFill>
                <a:latin typeface="Dosis SemiBold" pitchFamily="2" charset="0"/>
              </a:rPr>
              <a:t>ou</a:t>
            </a:r>
            <a:r>
              <a:rPr lang="fr-FR" sz="7200" b="1" dirty="0">
                <a:solidFill>
                  <a:schemeClr val="accent1">
                    <a:lumMod val="50000"/>
                  </a:schemeClr>
                </a:solidFill>
                <a:latin typeface="Dosis SemiBold" pitchFamily="2" charset="0"/>
              </a:rPr>
              <a:t>    m</a:t>
            </a:r>
            <a:r>
              <a:rPr lang="fr-FR" sz="7200" b="1" dirty="0">
                <a:solidFill>
                  <a:srgbClr val="00ACA4"/>
                </a:solidFill>
                <a:latin typeface="Dosis SemiBold" pitchFamily="2" charset="0"/>
              </a:rPr>
              <a:t>ou    </a:t>
            </a:r>
            <a:r>
              <a:rPr lang="fr-FR" sz="7200" b="1" dirty="0" err="1">
                <a:solidFill>
                  <a:srgbClr val="00ACA4"/>
                </a:solidFill>
                <a:latin typeface="Dosis SemiBold" pitchFamily="2" charset="0"/>
              </a:rPr>
              <a:t>ou</a:t>
            </a:r>
            <a:r>
              <a:rPr lang="fr-FR" sz="7200" b="1" dirty="0" err="1">
                <a:solidFill>
                  <a:schemeClr val="accent1">
                    <a:lumMod val="50000"/>
                  </a:schemeClr>
                </a:solidFill>
                <a:latin typeface="Dosis SemiBold" pitchFamily="2" charset="0"/>
              </a:rPr>
              <a:t>s</a:t>
            </a:r>
            <a:endParaRPr lang="fr-FR" sz="7200" b="1" dirty="0">
              <a:solidFill>
                <a:schemeClr val="accent1">
                  <a:lumMod val="50000"/>
                </a:schemeClr>
              </a:solidFill>
              <a:latin typeface="Dosis SemiBold" pitchFamily="2" charset="0"/>
            </a:endParaRPr>
          </a:p>
          <a:p>
            <a:pPr algn="ctr">
              <a:lnSpc>
                <a:spcPct val="150000"/>
              </a:lnSpc>
            </a:pPr>
            <a:r>
              <a:rPr lang="fr-FR" sz="7200" b="1" dirty="0">
                <a:solidFill>
                  <a:schemeClr val="accent1">
                    <a:lumMod val="50000"/>
                  </a:schemeClr>
                </a:solidFill>
                <a:latin typeface="Dosis SemiBold" pitchFamily="2" charset="0"/>
              </a:rPr>
              <a:t>s</a:t>
            </a:r>
            <a:r>
              <a:rPr lang="fr-FR" sz="7200" b="1" dirty="0">
                <a:solidFill>
                  <a:srgbClr val="00ACA4"/>
                </a:solidFill>
                <a:latin typeface="Dosis SemiBold" pitchFamily="2" charset="0"/>
              </a:rPr>
              <a:t>ou</a:t>
            </a:r>
            <a:r>
              <a:rPr lang="fr-FR" sz="7200" b="1" dirty="0">
                <a:solidFill>
                  <a:schemeClr val="accent1">
                    <a:lumMod val="50000"/>
                  </a:schemeClr>
                </a:solidFill>
                <a:latin typeface="Dosis SemiBold" pitchFamily="2" charset="0"/>
              </a:rPr>
              <a:t>    </a:t>
            </a:r>
            <a:r>
              <a:rPr lang="fr-FR" sz="7200" b="1" dirty="0" err="1">
                <a:solidFill>
                  <a:schemeClr val="accent1">
                    <a:lumMod val="50000"/>
                  </a:schemeClr>
                </a:solidFill>
                <a:latin typeface="Dosis SemiBold" pitchFamily="2" charset="0"/>
              </a:rPr>
              <a:t>r</a:t>
            </a:r>
            <a:r>
              <a:rPr lang="fr-FR" sz="7200" b="1" dirty="0" err="1">
                <a:solidFill>
                  <a:srgbClr val="00ACA4"/>
                </a:solidFill>
                <a:latin typeface="Dosis SemiBold" pitchFamily="2" charset="0"/>
              </a:rPr>
              <a:t>ou</a:t>
            </a:r>
            <a:r>
              <a:rPr lang="fr-FR" sz="7200" b="1" dirty="0">
                <a:solidFill>
                  <a:schemeClr val="accent1">
                    <a:lumMod val="50000"/>
                  </a:schemeClr>
                </a:solidFill>
                <a:latin typeface="Dosis SemiBold" pitchFamily="2" charset="0"/>
              </a:rPr>
              <a:t>     </a:t>
            </a:r>
            <a:r>
              <a:rPr lang="fr-FR" sz="7200" b="1" dirty="0" err="1">
                <a:solidFill>
                  <a:schemeClr val="accent1">
                    <a:lumMod val="50000"/>
                  </a:schemeClr>
                </a:solidFill>
                <a:latin typeface="Dosis SemiBold" pitchFamily="2" charset="0"/>
              </a:rPr>
              <a:t>b</a:t>
            </a:r>
            <a:r>
              <a:rPr lang="fr-FR" sz="7200" b="1" dirty="0" err="1">
                <a:solidFill>
                  <a:srgbClr val="00ACA4"/>
                </a:solidFill>
                <a:latin typeface="Dosis SemiBold" pitchFamily="2" charset="0"/>
              </a:rPr>
              <a:t>ou</a:t>
            </a:r>
            <a:r>
              <a:rPr lang="fr-FR" sz="7200" b="1" dirty="0">
                <a:solidFill>
                  <a:srgbClr val="00ACA4"/>
                </a:solidFill>
                <a:latin typeface="Dosis SemiBold" pitchFamily="2" charset="0"/>
              </a:rPr>
              <a:t>     </a:t>
            </a:r>
            <a:r>
              <a:rPr lang="fr-FR" sz="7200" b="1" dirty="0" err="1">
                <a:solidFill>
                  <a:srgbClr val="00ACA4"/>
                </a:solidFill>
                <a:latin typeface="Dosis SemiBold" pitchFamily="2" charset="0"/>
              </a:rPr>
              <a:t>ou</a:t>
            </a:r>
            <a:r>
              <a:rPr lang="fr-FR" sz="7200" b="1" dirty="0" err="1">
                <a:solidFill>
                  <a:schemeClr val="accent1">
                    <a:lumMod val="50000"/>
                  </a:schemeClr>
                </a:solidFill>
                <a:latin typeface="Dosis SemiBold" pitchFamily="2" charset="0"/>
              </a:rPr>
              <a:t>r</a:t>
            </a:r>
            <a:endParaRPr lang="fr-FR" sz="7200" b="1" dirty="0">
              <a:solidFill>
                <a:schemeClr val="accent1">
                  <a:lumMod val="50000"/>
                </a:schemeClr>
              </a:solidFill>
              <a:latin typeface="Dosis SemiBold" pitchFamily="2" charset="0"/>
            </a:endParaRPr>
          </a:p>
        </p:txBody>
      </p:sp>
      <p:pic>
        <p:nvPicPr>
          <p:cNvPr id="8" name="Image 7">
            <a:extLst>
              <a:ext uri="{FF2B5EF4-FFF2-40B4-BE49-F238E27FC236}">
                <a16:creationId xmlns:a16="http://schemas.microsoft.com/office/drawing/2014/main" id="{9EE0B382-6458-480D-9750-D657DE5C5353}"/>
              </a:ext>
            </a:extLst>
          </p:cNvPr>
          <p:cNvPicPr>
            <a:picLocks noChangeAspect="1"/>
          </p:cNvPicPr>
          <p:nvPr/>
        </p:nvPicPr>
        <p:blipFill>
          <a:blip r:embed="rId2"/>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33084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3C5-4C02-5461-1545-B18C677971F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03B99DD-270C-4CD6-9718-5FA216C96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982" y="1697153"/>
            <a:ext cx="3269310" cy="5014670"/>
          </a:xfrm>
          <a:prstGeom prst="rect">
            <a:avLst/>
          </a:prstGeom>
        </p:spPr>
      </p:pic>
      <p:sp>
        <p:nvSpPr>
          <p:cNvPr id="9" name="Titre 1">
            <a:extLst>
              <a:ext uri="{FF2B5EF4-FFF2-40B4-BE49-F238E27FC236}">
                <a16:creationId xmlns:a16="http://schemas.microsoft.com/office/drawing/2014/main" id="{A2E396AE-D924-900E-3056-8C6FD4D8A8E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Ouvrez le manuel à la page 84. Avec votre voisin, vous allez faire l’activité 3.</a:t>
            </a:r>
            <a:endParaRPr lang="fr-MA" dirty="0">
              <a:latin typeface="Dosis Medium" pitchFamily="2" charset="0"/>
            </a:endParaRPr>
          </a:p>
        </p:txBody>
      </p:sp>
      <p:sp>
        <p:nvSpPr>
          <p:cNvPr id="12" name="Rectangle : coins arrondis 11">
            <a:extLst>
              <a:ext uri="{FF2B5EF4-FFF2-40B4-BE49-F238E27FC236}">
                <a16:creationId xmlns:a16="http://schemas.microsoft.com/office/drawing/2014/main" id="{B3A24742-00A0-4A47-911A-65D85A044611}"/>
              </a:ext>
            </a:extLst>
          </p:cNvPr>
          <p:cNvSpPr/>
          <p:nvPr/>
        </p:nvSpPr>
        <p:spPr>
          <a:xfrm>
            <a:off x="3113891" y="3740063"/>
            <a:ext cx="2715491" cy="111738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pic>
        <p:nvPicPr>
          <p:cNvPr id="10" name="Image 9">
            <a:extLst>
              <a:ext uri="{FF2B5EF4-FFF2-40B4-BE49-F238E27FC236}">
                <a16:creationId xmlns:a16="http://schemas.microsoft.com/office/drawing/2014/main" id="{1E0FC17B-C118-4BB3-8D5C-A722F8345002}"/>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14764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83C5-4C02-5461-1545-B18C677971F9}"/>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A2E396AE-D924-900E-3056-8C6FD4D8A8E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vous allez lire à votre voisin. À tour de rôle. </a:t>
            </a:r>
            <a:endParaRPr lang="fr-MA" dirty="0">
              <a:latin typeface="Dosis Medium" pitchFamily="2" charset="0"/>
            </a:endParaRPr>
          </a:p>
        </p:txBody>
      </p:sp>
      <p:pic>
        <p:nvPicPr>
          <p:cNvPr id="10" name="Image 9">
            <a:extLst>
              <a:ext uri="{FF2B5EF4-FFF2-40B4-BE49-F238E27FC236}">
                <a16:creationId xmlns:a16="http://schemas.microsoft.com/office/drawing/2014/main" id="{CA5A271B-4903-4F44-83B4-DF3A06B556C9}"/>
              </a:ext>
            </a:extLst>
          </p:cNvPr>
          <p:cNvPicPr>
            <a:picLocks noChangeAspect="1"/>
          </p:cNvPicPr>
          <p:nvPr/>
        </p:nvPicPr>
        <p:blipFill>
          <a:blip r:embed="rId2"/>
          <a:srcRect t="4959"/>
          <a:stretch>
            <a:fillRect/>
          </a:stretch>
        </p:blipFill>
        <p:spPr>
          <a:xfrm>
            <a:off x="5338825" y="2706156"/>
            <a:ext cx="2794359" cy="2142936"/>
          </a:xfrm>
          <a:prstGeom prst="rect">
            <a:avLst/>
          </a:prstGeom>
        </p:spPr>
      </p:pic>
      <p:pic>
        <p:nvPicPr>
          <p:cNvPr id="11" name="Image 10">
            <a:extLst>
              <a:ext uri="{FF2B5EF4-FFF2-40B4-BE49-F238E27FC236}">
                <a16:creationId xmlns:a16="http://schemas.microsoft.com/office/drawing/2014/main" id="{3DFD3DE6-AB25-4C79-8BB0-C4440192FCB7}"/>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B8C2567D-A669-4234-9F2D-1321176927B6}"/>
              </a:ext>
            </a:extLst>
          </p:cNvPr>
          <p:cNvPicPr>
            <a:picLocks noChangeAspect="1"/>
          </p:cNvPicPr>
          <p:nvPr/>
        </p:nvPicPr>
        <p:blipFill>
          <a:blip r:embed="rId4"/>
          <a:stretch>
            <a:fillRect/>
          </a:stretch>
        </p:blipFill>
        <p:spPr>
          <a:xfrm>
            <a:off x="1010816" y="2706156"/>
            <a:ext cx="3762900" cy="1914792"/>
          </a:xfrm>
          <a:prstGeom prst="rect">
            <a:avLst/>
          </a:prstGeom>
        </p:spPr>
      </p:pic>
    </p:spTree>
    <p:extLst>
      <p:ext uri="{BB962C8B-B14F-4D97-AF65-F5344CB8AC3E}">
        <p14:creationId xmlns:p14="http://schemas.microsoft.com/office/powerpoint/2010/main" val="1058971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syllabes avec le graphème ou.</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Répondre à la question : « Qu’est-ce que tu fais le matin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Écriture de syllabes avec le graphème ou.</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a:xfrm>
            <a:off x="1659118" y="756000"/>
            <a:ext cx="6872882" cy="612000"/>
          </a:xfrm>
        </p:spPr>
        <p:txBody>
          <a:bodyPr/>
          <a:lstStyle/>
          <a:p>
            <a:r>
              <a:rPr lang="fr-MA" dirty="0">
                <a:solidFill>
                  <a:schemeClr val="tx1">
                    <a:lumMod val="65000"/>
                    <a:lumOff val="35000"/>
                  </a:schemeClr>
                </a:solidFill>
                <a:latin typeface="Dosis Medium" pitchFamily="2" charset="0"/>
              </a:rPr>
              <a:t>Maintenant, nous allons faire de l’écriture. </a:t>
            </a:r>
          </a:p>
        </p:txBody>
      </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2"/>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id="{F28CF04A-FDC4-34DA-05A3-B72CD610CB1C}"/>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19" name="Groupe 18">
            <a:extLst>
              <a:ext uri="{FF2B5EF4-FFF2-40B4-BE49-F238E27FC236}">
                <a16:creationId xmlns:a16="http://schemas.microsoft.com/office/drawing/2014/main" id="{5CB6C913-A6F6-43A0-A179-326F9E01FF82}"/>
              </a:ext>
            </a:extLst>
          </p:cNvPr>
          <p:cNvGrpSpPr/>
          <p:nvPr/>
        </p:nvGrpSpPr>
        <p:grpSpPr>
          <a:xfrm>
            <a:off x="4620125" y="2175342"/>
            <a:ext cx="4062953" cy="3622144"/>
            <a:chOff x="1856873" y="182880"/>
            <a:chExt cx="8942136" cy="6858000"/>
          </a:xfrm>
        </p:grpSpPr>
        <p:pic>
          <p:nvPicPr>
            <p:cNvPr id="5" name="Image 4">
              <a:extLst>
                <a:ext uri="{FF2B5EF4-FFF2-40B4-BE49-F238E27FC236}">
                  <a16:creationId xmlns:a16="http://schemas.microsoft.com/office/drawing/2014/main" id="{C9B7004D-046D-4691-B12E-EAFE65300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873" y="182880"/>
              <a:ext cx="4471068" cy="6858000"/>
            </a:xfrm>
            <a:prstGeom prst="rect">
              <a:avLst/>
            </a:prstGeom>
          </p:spPr>
        </p:pic>
        <p:pic>
          <p:nvPicPr>
            <p:cNvPr id="7" name="Image 6">
              <a:extLst>
                <a:ext uri="{FF2B5EF4-FFF2-40B4-BE49-F238E27FC236}">
                  <a16:creationId xmlns:a16="http://schemas.microsoft.com/office/drawing/2014/main" id="{D0FFD6E1-6D6B-45FE-81D7-CE4D32D7B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941" y="182880"/>
              <a:ext cx="4471068" cy="6858000"/>
            </a:xfrm>
            <a:prstGeom prst="rect">
              <a:avLst/>
            </a:prstGeom>
          </p:spPr>
        </p:pic>
      </p:grpSp>
      <p:grpSp>
        <p:nvGrpSpPr>
          <p:cNvPr id="17" name="Groupe 16">
            <a:extLst>
              <a:ext uri="{FF2B5EF4-FFF2-40B4-BE49-F238E27FC236}">
                <a16:creationId xmlns:a16="http://schemas.microsoft.com/office/drawing/2014/main" id="{E0113FF7-2404-4B1D-BBF0-D0E332461F88}"/>
              </a:ext>
            </a:extLst>
          </p:cNvPr>
          <p:cNvGrpSpPr/>
          <p:nvPr/>
        </p:nvGrpSpPr>
        <p:grpSpPr>
          <a:xfrm>
            <a:off x="387492" y="2175342"/>
            <a:ext cx="4062953" cy="3652582"/>
            <a:chOff x="-157269" y="-182880"/>
            <a:chExt cx="8897476" cy="6858000"/>
          </a:xfrm>
        </p:grpSpPr>
        <p:pic>
          <p:nvPicPr>
            <p:cNvPr id="13" name="Image 12">
              <a:extLst>
                <a:ext uri="{FF2B5EF4-FFF2-40B4-BE49-F238E27FC236}">
                  <a16:creationId xmlns:a16="http://schemas.microsoft.com/office/drawing/2014/main" id="{86BF1594-3EEB-4C8F-9771-207D66F87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69" y="-182880"/>
              <a:ext cx="4471068" cy="6858000"/>
            </a:xfrm>
            <a:prstGeom prst="rect">
              <a:avLst/>
            </a:prstGeom>
          </p:spPr>
        </p:pic>
        <p:pic>
          <p:nvPicPr>
            <p:cNvPr id="16" name="Image 15">
              <a:extLst>
                <a:ext uri="{FF2B5EF4-FFF2-40B4-BE49-F238E27FC236}">
                  <a16:creationId xmlns:a16="http://schemas.microsoft.com/office/drawing/2014/main" id="{1180CAA8-CB69-42AB-A519-3D0F3F736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139" y="-182880"/>
              <a:ext cx="4471068" cy="6858000"/>
            </a:xfrm>
            <a:prstGeom prst="rect">
              <a:avLst/>
            </a:prstGeom>
          </p:spPr>
        </p:pic>
      </p:grpSp>
    </p:spTree>
    <p:extLst>
      <p:ext uri="{BB962C8B-B14F-4D97-AF65-F5344CB8AC3E}">
        <p14:creationId xmlns:p14="http://schemas.microsoft.com/office/powerpoint/2010/main" val="30056135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a:xfrm>
            <a:off x="1601267" y="775249"/>
            <a:ext cx="6840000" cy="612000"/>
          </a:xfrm>
        </p:spPr>
        <p:txBody>
          <a:bodyPr/>
          <a:lstStyle/>
          <a:p>
            <a:r>
              <a:rPr lang="fr-FR" dirty="0">
                <a:solidFill>
                  <a:schemeClr val="tx1">
                    <a:lumMod val="65000"/>
                    <a:lumOff val="35000"/>
                  </a:schemeClr>
                </a:solidFill>
                <a:latin typeface="Dosis Medium" pitchFamily="2" charset="0"/>
              </a:rPr>
              <a:t>Je vais écrire la syllabe « </a:t>
            </a:r>
            <a:r>
              <a:rPr lang="fr-FR" dirty="0" err="1">
                <a:solidFill>
                  <a:schemeClr val="tx1">
                    <a:lumMod val="65000"/>
                    <a:lumOff val="35000"/>
                  </a:schemeClr>
                </a:solidFill>
                <a:latin typeface="Dosis Medium" pitchFamily="2" charset="0"/>
              </a:rPr>
              <a:t>oum</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CEFDE4C7-B2BC-4EB0-8627-EEEE3294702C}"/>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9" name="Image 18">
            <a:extLst>
              <a:ext uri="{FF2B5EF4-FFF2-40B4-BE49-F238E27FC236}">
                <a16:creationId xmlns:a16="http://schemas.microsoft.com/office/drawing/2014/main" id="{518DC2F7-040E-4F1D-8DA6-0CCE104BF27F}"/>
              </a:ext>
            </a:extLst>
          </p:cNvPr>
          <p:cNvPicPr>
            <a:picLocks noChangeAspect="1"/>
          </p:cNvPicPr>
          <p:nvPr/>
        </p:nvPicPr>
        <p:blipFill>
          <a:blip r:embed="rId3"/>
          <a:stretch>
            <a:fillRect/>
          </a:stretch>
        </p:blipFill>
        <p:spPr>
          <a:xfrm>
            <a:off x="702733" y="1945129"/>
            <a:ext cx="3869267" cy="3869267"/>
          </a:xfrm>
          <a:prstGeom prst="rect">
            <a:avLst/>
          </a:prstGeom>
        </p:spPr>
      </p:pic>
      <p:pic>
        <p:nvPicPr>
          <p:cNvPr id="3" name="Image 2">
            <a:extLst>
              <a:ext uri="{FF2B5EF4-FFF2-40B4-BE49-F238E27FC236}">
                <a16:creationId xmlns:a16="http://schemas.microsoft.com/office/drawing/2014/main" id="{774D2DFA-2D33-49EF-8274-4CAEE4DC2934}"/>
              </a:ext>
            </a:extLst>
          </p:cNvPr>
          <p:cNvPicPr>
            <a:picLocks noChangeAspect="1"/>
          </p:cNvPicPr>
          <p:nvPr/>
        </p:nvPicPr>
        <p:blipFill>
          <a:blip r:embed="rId4"/>
          <a:stretch>
            <a:fillRect/>
          </a:stretch>
        </p:blipFill>
        <p:spPr>
          <a:xfrm>
            <a:off x="4760195" y="2197364"/>
            <a:ext cx="3781953" cy="2724530"/>
          </a:xfrm>
          <a:prstGeom prst="rect">
            <a:avLst/>
          </a:prstGeom>
        </p:spPr>
      </p:pic>
    </p:spTree>
    <p:extLst>
      <p:ext uri="{BB962C8B-B14F-4D97-AF65-F5344CB8AC3E}">
        <p14:creationId xmlns:p14="http://schemas.microsoft.com/office/powerpoint/2010/main" val="2172685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00A86E88-936D-9BAB-4944-1681CC7607A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Prenez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957FA200-E9DF-DC60-E0BF-EB04D3161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pic>
        <p:nvPicPr>
          <p:cNvPr id="8" name="Image 7">
            <a:extLst>
              <a:ext uri="{FF2B5EF4-FFF2-40B4-BE49-F238E27FC236}">
                <a16:creationId xmlns:a16="http://schemas.microsoft.com/office/drawing/2014/main" id="{14DAD2C4-0027-4E9E-921B-5FA0502235F0}"/>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315078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727-C3EC-3CB2-9259-818EEF42645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E7DA5ED-B7C3-DE75-614A-6DD3D92A1478}"/>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oum</a:t>
            </a:r>
            <a:r>
              <a:rPr lang="fr-MA" dirty="0">
                <a:solidFill>
                  <a:schemeClr val="tx1">
                    <a:lumMod val="65000"/>
                    <a:lumOff val="35000"/>
                  </a:schemeClr>
                </a:solidFill>
                <a:latin typeface="Dosis Medium" pitchFamily="2" charset="0"/>
              </a:rPr>
              <a:t>. </a:t>
            </a:r>
          </a:p>
        </p:txBody>
      </p:sp>
      <p:pic>
        <p:nvPicPr>
          <p:cNvPr id="11" name="Espace réservé pour une image  3" descr="Une image contenant capture d’écran, Rectangle, carré&#10;&#10;Le contenu généré par l’IA peut être incorrect.">
            <a:extLst>
              <a:ext uri="{FF2B5EF4-FFF2-40B4-BE49-F238E27FC236}">
                <a16:creationId xmlns:a16="http://schemas.microsoft.com/office/drawing/2014/main" id="{394DC002-8901-3D30-17B2-B7450EA5D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2" name="Image 1">
            <a:extLst>
              <a:ext uri="{FF2B5EF4-FFF2-40B4-BE49-F238E27FC236}">
                <a16:creationId xmlns:a16="http://schemas.microsoft.com/office/drawing/2014/main" id="{3E2677AA-306F-4F39-B6E5-C6CFF241984B}"/>
              </a:ext>
            </a:extLst>
          </p:cNvPr>
          <p:cNvPicPr>
            <a:picLocks noChangeAspect="1"/>
          </p:cNvPicPr>
          <p:nvPr/>
        </p:nvPicPr>
        <p:blipFill>
          <a:blip r:embed="rId3"/>
          <a:stretch>
            <a:fillRect/>
          </a:stretch>
        </p:blipFill>
        <p:spPr>
          <a:xfrm>
            <a:off x="2681023" y="2066735"/>
            <a:ext cx="3781953" cy="2724530"/>
          </a:xfrm>
          <a:prstGeom prst="rect">
            <a:avLst/>
          </a:prstGeom>
        </p:spPr>
      </p:pic>
    </p:spTree>
    <p:extLst>
      <p:ext uri="{BB962C8B-B14F-4D97-AF65-F5344CB8AC3E}">
        <p14:creationId xmlns:p14="http://schemas.microsoft.com/office/powerpoint/2010/main" val="997152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561A-8ABE-64FD-5FF5-533E4ED7FA7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1BDC993-CD21-8787-AA67-7F3EE68A128D}"/>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A3B94D98-195C-4EE4-A21E-0010B6CD3D5B}"/>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id="{7DA026F8-33C0-4FAD-B9C6-61E56A4C6F8A}"/>
              </a:ext>
            </a:extLst>
          </p:cNvPr>
          <p:cNvPicPr>
            <a:picLocks noChangeAspect="1"/>
          </p:cNvPicPr>
          <p:nvPr/>
        </p:nvPicPr>
        <p:blipFill>
          <a:blip r:embed="rId3"/>
          <a:stretch>
            <a:fillRect/>
          </a:stretch>
        </p:blipFill>
        <p:spPr>
          <a:xfrm>
            <a:off x="2681023" y="2066735"/>
            <a:ext cx="3781953" cy="2724530"/>
          </a:xfrm>
          <a:prstGeom prst="rect">
            <a:avLst/>
          </a:prstGeom>
        </p:spPr>
      </p:pic>
    </p:spTree>
    <p:extLst>
      <p:ext uri="{BB962C8B-B14F-4D97-AF65-F5344CB8AC3E}">
        <p14:creationId xmlns:p14="http://schemas.microsoft.com/office/powerpoint/2010/main" val="147893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a:xfrm>
            <a:off x="1694819"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our</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B42259ED-AC5F-4675-BEB1-540F713C17E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287E6884-C9BA-4DC7-9657-B7F64ADEABE7}"/>
              </a:ext>
            </a:extLst>
          </p:cNvPr>
          <p:cNvPicPr>
            <a:picLocks noChangeAspect="1"/>
          </p:cNvPicPr>
          <p:nvPr/>
        </p:nvPicPr>
        <p:blipFill>
          <a:blip r:embed="rId3"/>
          <a:stretch>
            <a:fillRect/>
          </a:stretch>
        </p:blipFill>
        <p:spPr>
          <a:xfrm>
            <a:off x="582287" y="1970835"/>
            <a:ext cx="3869267" cy="3869267"/>
          </a:xfrm>
          <a:prstGeom prst="rect">
            <a:avLst/>
          </a:prstGeom>
        </p:spPr>
      </p:pic>
      <p:pic>
        <p:nvPicPr>
          <p:cNvPr id="2" name="Image 1">
            <a:extLst>
              <a:ext uri="{FF2B5EF4-FFF2-40B4-BE49-F238E27FC236}">
                <a16:creationId xmlns:a16="http://schemas.microsoft.com/office/drawing/2014/main" id="{11A5EF16-4B52-47D9-8BCF-E42F1EE3A5D6}"/>
              </a:ext>
            </a:extLst>
          </p:cNvPr>
          <p:cNvPicPr>
            <a:picLocks noChangeAspect="1"/>
          </p:cNvPicPr>
          <p:nvPr/>
        </p:nvPicPr>
        <p:blipFill>
          <a:blip r:embed="rId4"/>
          <a:stretch>
            <a:fillRect/>
          </a:stretch>
        </p:blipFill>
        <p:spPr>
          <a:xfrm>
            <a:off x="4572000" y="2176266"/>
            <a:ext cx="3943900" cy="2810267"/>
          </a:xfrm>
          <a:prstGeom prst="rect">
            <a:avLst/>
          </a:prstGeom>
        </p:spPr>
      </p:pic>
    </p:spTree>
    <p:extLst>
      <p:ext uri="{BB962C8B-B14F-4D97-AF65-F5344CB8AC3E}">
        <p14:creationId xmlns:p14="http://schemas.microsoft.com/office/powerpoint/2010/main" val="354226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00A86E88-936D-9BAB-4944-1681CC7607A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our</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957FA200-E9DF-DC60-E0BF-EB04D3161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2" name="Image 1">
            <a:extLst>
              <a:ext uri="{FF2B5EF4-FFF2-40B4-BE49-F238E27FC236}">
                <a16:creationId xmlns:a16="http://schemas.microsoft.com/office/drawing/2014/main" id="{7DDB59D5-C592-432E-A15F-900F314C2865}"/>
              </a:ext>
            </a:extLst>
          </p:cNvPr>
          <p:cNvPicPr>
            <a:picLocks noChangeAspect="1"/>
          </p:cNvPicPr>
          <p:nvPr/>
        </p:nvPicPr>
        <p:blipFill>
          <a:blip r:embed="rId3"/>
          <a:stretch>
            <a:fillRect/>
          </a:stretch>
        </p:blipFill>
        <p:spPr>
          <a:xfrm>
            <a:off x="2600050" y="2023866"/>
            <a:ext cx="3943900" cy="2810267"/>
          </a:xfrm>
          <a:prstGeom prst="rect">
            <a:avLst/>
          </a:prstGeom>
        </p:spPr>
      </p:pic>
    </p:spTree>
    <p:extLst>
      <p:ext uri="{BB962C8B-B14F-4D97-AF65-F5344CB8AC3E}">
        <p14:creationId xmlns:p14="http://schemas.microsoft.com/office/powerpoint/2010/main" val="4278752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727-C3EC-3CB2-9259-818EEF42645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E7DA5ED-B7C3-DE75-614A-6DD3D92A1478}"/>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65A14C92-F8AB-4429-86E4-CC98300030A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0A0C42D2-C03A-4BA6-B141-FA7B1858B3C6}"/>
              </a:ext>
            </a:extLst>
          </p:cNvPr>
          <p:cNvPicPr>
            <a:picLocks noChangeAspect="1"/>
          </p:cNvPicPr>
          <p:nvPr/>
        </p:nvPicPr>
        <p:blipFill>
          <a:blip r:embed="rId3"/>
          <a:stretch>
            <a:fillRect/>
          </a:stretch>
        </p:blipFill>
        <p:spPr>
          <a:xfrm>
            <a:off x="2600050" y="2023866"/>
            <a:ext cx="3943900" cy="2810267"/>
          </a:xfrm>
          <a:prstGeom prst="rect">
            <a:avLst/>
          </a:prstGeom>
        </p:spPr>
      </p:pic>
    </p:spTree>
    <p:extLst>
      <p:ext uri="{BB962C8B-B14F-4D97-AF65-F5344CB8AC3E}">
        <p14:creationId xmlns:p14="http://schemas.microsoft.com/office/powerpoint/2010/main" val="1527348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4B561-B521-A2A5-FC3D-35E07F03845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F90E44BC-EA9C-7CD7-EF83-B081DE9FE2CD}"/>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ous</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97595F4-8115-4464-B1A3-516D91325F5B}"/>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9BF70BFA-CFF0-4B88-8D6E-60AD55B49EE6}"/>
              </a:ext>
            </a:extLst>
          </p:cNvPr>
          <p:cNvPicPr>
            <a:picLocks noChangeAspect="1"/>
          </p:cNvPicPr>
          <p:nvPr/>
        </p:nvPicPr>
        <p:blipFill>
          <a:blip r:embed="rId3"/>
          <a:stretch>
            <a:fillRect/>
          </a:stretch>
        </p:blipFill>
        <p:spPr>
          <a:xfrm>
            <a:off x="705447" y="1985831"/>
            <a:ext cx="3869267" cy="3869267"/>
          </a:xfrm>
          <a:prstGeom prst="rect">
            <a:avLst/>
          </a:prstGeom>
        </p:spPr>
      </p:pic>
      <p:pic>
        <p:nvPicPr>
          <p:cNvPr id="2" name="Image 1">
            <a:extLst>
              <a:ext uri="{FF2B5EF4-FFF2-40B4-BE49-F238E27FC236}">
                <a16:creationId xmlns:a16="http://schemas.microsoft.com/office/drawing/2014/main" id="{E247794D-ECF8-4DC7-9FCC-58CCDED82259}"/>
              </a:ext>
            </a:extLst>
          </p:cNvPr>
          <p:cNvPicPr>
            <a:picLocks noChangeAspect="1"/>
          </p:cNvPicPr>
          <p:nvPr/>
        </p:nvPicPr>
        <p:blipFill>
          <a:blip r:embed="rId4"/>
          <a:stretch>
            <a:fillRect/>
          </a:stretch>
        </p:blipFill>
        <p:spPr>
          <a:xfrm>
            <a:off x="4580258" y="2179670"/>
            <a:ext cx="3924848" cy="2781688"/>
          </a:xfrm>
          <a:prstGeom prst="rect">
            <a:avLst/>
          </a:prstGeom>
        </p:spPr>
      </p:pic>
    </p:spTree>
    <p:extLst>
      <p:ext uri="{BB962C8B-B14F-4D97-AF65-F5344CB8AC3E}">
        <p14:creationId xmlns:p14="http://schemas.microsoft.com/office/powerpoint/2010/main" val="1462292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923D-FB19-F8BA-0CCA-CDDC9B3A150E}"/>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D78AD557-11DB-8FCD-2FF1-3820EBE20B3B}"/>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ous</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F94045F6-47E3-74EB-6275-252B50DB14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2" name="Image 1">
            <a:extLst>
              <a:ext uri="{FF2B5EF4-FFF2-40B4-BE49-F238E27FC236}">
                <a16:creationId xmlns:a16="http://schemas.microsoft.com/office/drawing/2014/main" id="{02D1CEC0-1254-4A14-9E16-B1B1045322A5}"/>
              </a:ext>
            </a:extLst>
          </p:cNvPr>
          <p:cNvPicPr>
            <a:picLocks noChangeAspect="1"/>
          </p:cNvPicPr>
          <p:nvPr/>
        </p:nvPicPr>
        <p:blipFill>
          <a:blip r:embed="rId3"/>
          <a:stretch>
            <a:fillRect/>
          </a:stretch>
        </p:blipFill>
        <p:spPr>
          <a:xfrm>
            <a:off x="2609576" y="2038156"/>
            <a:ext cx="3924848" cy="2781688"/>
          </a:xfrm>
          <a:prstGeom prst="rect">
            <a:avLst/>
          </a:prstGeom>
        </p:spPr>
      </p:pic>
    </p:spTree>
    <p:extLst>
      <p:ext uri="{BB962C8B-B14F-4D97-AF65-F5344CB8AC3E}">
        <p14:creationId xmlns:p14="http://schemas.microsoft.com/office/powerpoint/2010/main" val="3233115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C48F-3A8A-514F-7B51-779E5EB6310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53A6F4B-66AB-3261-C2DC-83959C6D4F81}"/>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77F8697E-44C9-4708-807A-03C78DEC8D99}"/>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9B5AFC91-6146-4506-A9BF-1223F4DCB5C6}"/>
              </a:ext>
            </a:extLst>
          </p:cNvPr>
          <p:cNvPicPr>
            <a:picLocks noChangeAspect="1"/>
          </p:cNvPicPr>
          <p:nvPr/>
        </p:nvPicPr>
        <p:blipFill>
          <a:blip r:embed="rId3"/>
          <a:stretch>
            <a:fillRect/>
          </a:stretch>
        </p:blipFill>
        <p:spPr>
          <a:xfrm>
            <a:off x="2609576" y="2038156"/>
            <a:ext cx="3924848" cy="2781688"/>
          </a:xfrm>
          <a:prstGeom prst="rect">
            <a:avLst/>
          </a:prstGeom>
        </p:spPr>
      </p:pic>
    </p:spTree>
    <p:extLst>
      <p:ext uri="{BB962C8B-B14F-4D97-AF65-F5344CB8AC3E}">
        <p14:creationId xmlns:p14="http://schemas.microsoft.com/office/powerpoint/2010/main" val="4282982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marL="269875" indent="-269875">
              <a:lnSpc>
                <a:spcPct val="100000"/>
              </a:lnSpc>
              <a:spcBef>
                <a:spcPts val="300"/>
              </a:spcBef>
              <a:buFont typeface="Wingdings" panose="05000000000000000000" pitchFamily="2" charset="2"/>
              <a:buChar char="m"/>
            </a:pPr>
            <a:r>
              <a:rPr lang="fr-FR" dirty="0"/>
              <a:t>Présentation du vocabulaire </a:t>
            </a:r>
          </a:p>
          <a:p>
            <a:pPr marL="269875" indent="-269875">
              <a:lnSpc>
                <a:spcPct val="100000"/>
              </a:lnSpc>
              <a:spcBef>
                <a:spcPts val="300"/>
              </a:spcBef>
              <a:buFont typeface="Wingdings" panose="05000000000000000000" pitchFamily="2" charset="2"/>
              <a:buChar char="m"/>
            </a:pPr>
            <a:r>
              <a:rPr lang="fr-FR" dirty="0"/>
              <a:t>Exploitation du vocabulaire</a:t>
            </a:r>
          </a:p>
          <a:p>
            <a:pPr marL="269875" indent="-269875">
              <a:lnSpc>
                <a:spcPct val="100000"/>
              </a:lnSpc>
              <a:spcBef>
                <a:spcPts val="300"/>
              </a:spcBef>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Oral – Acte de parole</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Lecture - Graphème Ou - ou</a:t>
            </a:r>
          </a:p>
          <a:p>
            <a:pPr marL="269875" indent="-269875">
              <a:lnSpc>
                <a:spcPct val="100000"/>
              </a:lnSpc>
              <a:spcBef>
                <a:spcPts val="300"/>
              </a:spcBef>
              <a:buFont typeface="Wingdings" panose="05000000000000000000" pitchFamily="2" charset="2"/>
              <a:buChar char="m"/>
            </a:pPr>
            <a:r>
              <a:rPr lang="fr-FR" dirty="0">
                <a:sym typeface="Wingdings" panose="05000000000000000000" pitchFamily="2" charset="2"/>
              </a:rPr>
              <a:t>Ecriture - Graphème Ou - ou</a:t>
            </a:r>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a:solidFill>
            <a:srgbClr val="EAF8FE"/>
          </a:solidFill>
        </p:spPr>
        <p:txBody>
          <a:bodyPr/>
          <a:lstStyle/>
          <a:p>
            <a:pPr marL="269875" indent="-269875">
              <a:lnSpc>
                <a:spcPct val="100000"/>
              </a:lnSpc>
              <a:spcBef>
                <a:spcPts val="300"/>
              </a:spcBef>
              <a:buFont typeface="Wingdings" panose="05000000000000000000" pitchFamily="2" charset="2"/>
              <a:buChar char=""/>
            </a:pPr>
            <a:r>
              <a:rPr lang="fr-FR" dirty="0">
                <a:solidFill>
                  <a:srgbClr val="474F71"/>
                </a:solidFill>
              </a:rPr>
              <a:t>Oral  - Acte de parole </a:t>
            </a:r>
          </a:p>
          <a:p>
            <a:pPr marL="269875" indent="-269875">
              <a:lnSpc>
                <a:spcPct val="100000"/>
              </a:lnSpc>
              <a:spcBef>
                <a:spcPts val="300"/>
              </a:spcBef>
              <a:buFont typeface="Wingdings" panose="05000000000000000000" pitchFamily="2" charset="2"/>
              <a:buChar char=""/>
            </a:pPr>
            <a:r>
              <a:rPr lang="fr-FR" dirty="0">
                <a:solidFill>
                  <a:srgbClr val="474F71"/>
                </a:solidFill>
              </a:rPr>
              <a:t>Lecture  -Graphème Ou - ou</a:t>
            </a:r>
          </a:p>
          <a:p>
            <a:pPr marL="269875" indent="-269875">
              <a:lnSpc>
                <a:spcPct val="100000"/>
              </a:lnSpc>
              <a:spcBef>
                <a:spcPts val="300"/>
              </a:spcBef>
              <a:buFont typeface="Wingdings" panose="05000000000000000000" pitchFamily="2" charset="2"/>
              <a:buChar char=""/>
            </a:pPr>
            <a:r>
              <a:rPr lang="fr-FR" dirty="0">
                <a:solidFill>
                  <a:srgbClr val="474F71"/>
                </a:solidFill>
              </a:rPr>
              <a:t>Ecriture - Graphème Ou - ou</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Graphème Ou - ou</a:t>
            </a:r>
          </a:p>
          <a:p>
            <a:r>
              <a:rPr lang="fr-FR" dirty="0"/>
              <a:t>Ecriture - Graphème Ou - ou</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Graphème Ou - ou</a:t>
            </a:r>
          </a:p>
          <a:p>
            <a:r>
              <a:rPr lang="fr-FR" dirty="0"/>
              <a:t>Ecriture - Graphème Ou - ou</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2" name="Organigramme : Terminateur 21">
            <a:extLst>
              <a:ext uri="{FF2B5EF4-FFF2-40B4-BE49-F238E27FC236}">
                <a16:creationId xmlns:a16="http://schemas.microsoft.com/office/drawing/2014/main" id="{A967DBC7-F85E-427C-89CA-CB7A63843E39}"/>
              </a:ext>
            </a:extLst>
          </p:cNvPr>
          <p:cNvSpPr/>
          <p:nvPr/>
        </p:nvSpPr>
        <p:spPr>
          <a:xfrm>
            <a:off x="844649" y="5023288"/>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3</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02D01-27D6-036A-3B26-89AC1662EFD0}"/>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3545B502-4955-F700-FE2C-9FE538AC8161}"/>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oup</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BE429AA-1D2F-45F1-9D63-49C3C51A088F}"/>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0B542412-B505-492C-97AC-F4A61E4DB1E3}"/>
              </a:ext>
            </a:extLst>
          </p:cNvPr>
          <p:cNvPicPr>
            <a:picLocks noChangeAspect="1"/>
          </p:cNvPicPr>
          <p:nvPr/>
        </p:nvPicPr>
        <p:blipFill>
          <a:blip r:embed="rId3"/>
          <a:stretch>
            <a:fillRect/>
          </a:stretch>
        </p:blipFill>
        <p:spPr>
          <a:xfrm>
            <a:off x="1024466" y="2008670"/>
            <a:ext cx="3869267" cy="3869267"/>
          </a:xfrm>
          <a:prstGeom prst="rect">
            <a:avLst/>
          </a:prstGeom>
        </p:spPr>
      </p:pic>
      <p:pic>
        <p:nvPicPr>
          <p:cNvPr id="2" name="Image 1">
            <a:extLst>
              <a:ext uri="{FF2B5EF4-FFF2-40B4-BE49-F238E27FC236}">
                <a16:creationId xmlns:a16="http://schemas.microsoft.com/office/drawing/2014/main" id="{A65583F1-AD24-4260-AC4C-84BD983EA88F}"/>
              </a:ext>
            </a:extLst>
          </p:cNvPr>
          <p:cNvPicPr>
            <a:picLocks noChangeAspect="1"/>
          </p:cNvPicPr>
          <p:nvPr/>
        </p:nvPicPr>
        <p:blipFill>
          <a:blip r:embed="rId4"/>
          <a:stretch>
            <a:fillRect/>
          </a:stretch>
        </p:blipFill>
        <p:spPr>
          <a:xfrm>
            <a:off x="4893733" y="2218449"/>
            <a:ext cx="3705981" cy="2791215"/>
          </a:xfrm>
          <a:prstGeom prst="rect">
            <a:avLst/>
          </a:prstGeom>
        </p:spPr>
      </p:pic>
    </p:spTree>
    <p:extLst>
      <p:ext uri="{BB962C8B-B14F-4D97-AF65-F5344CB8AC3E}">
        <p14:creationId xmlns:p14="http://schemas.microsoft.com/office/powerpoint/2010/main" val="3607611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BE79-1DEF-4EEC-1136-E72C2E2C58E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D4EF82E-4145-0F98-9E36-55EE2E13B2EE}"/>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oup</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21E01824-A9F8-3DB2-C1D0-75EFC14000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3" name="Image 2">
            <a:extLst>
              <a:ext uri="{FF2B5EF4-FFF2-40B4-BE49-F238E27FC236}">
                <a16:creationId xmlns:a16="http://schemas.microsoft.com/office/drawing/2014/main" id="{4BB8151A-FB4E-4541-AA38-D609562F157D}"/>
              </a:ext>
            </a:extLst>
          </p:cNvPr>
          <p:cNvPicPr>
            <a:picLocks noChangeAspect="1"/>
          </p:cNvPicPr>
          <p:nvPr/>
        </p:nvPicPr>
        <p:blipFill>
          <a:blip r:embed="rId3"/>
          <a:stretch>
            <a:fillRect/>
          </a:stretch>
        </p:blipFill>
        <p:spPr>
          <a:xfrm>
            <a:off x="2623865" y="2033392"/>
            <a:ext cx="3896269" cy="2791215"/>
          </a:xfrm>
          <a:prstGeom prst="rect">
            <a:avLst/>
          </a:prstGeom>
        </p:spPr>
      </p:pic>
    </p:spTree>
    <p:extLst>
      <p:ext uri="{BB962C8B-B14F-4D97-AF65-F5344CB8AC3E}">
        <p14:creationId xmlns:p14="http://schemas.microsoft.com/office/powerpoint/2010/main" val="1980110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1B00-7818-16B2-15B8-651FDA38A52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EF981E52-E98C-0BF1-86CF-FCBF1F92AB3A}"/>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5EF4C445-18A5-47D7-B75A-E6523508B076}"/>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196054ED-BA0A-4A36-8746-F64F8E193A13}"/>
              </a:ext>
            </a:extLst>
          </p:cNvPr>
          <p:cNvPicPr>
            <a:picLocks noChangeAspect="1"/>
          </p:cNvPicPr>
          <p:nvPr/>
        </p:nvPicPr>
        <p:blipFill>
          <a:blip r:embed="rId3"/>
          <a:stretch>
            <a:fillRect/>
          </a:stretch>
        </p:blipFill>
        <p:spPr>
          <a:xfrm>
            <a:off x="2623865" y="2033392"/>
            <a:ext cx="3896269" cy="2791215"/>
          </a:xfrm>
          <a:prstGeom prst="rect">
            <a:avLst/>
          </a:prstGeom>
        </p:spPr>
      </p:pic>
    </p:spTree>
    <p:extLst>
      <p:ext uri="{BB962C8B-B14F-4D97-AF65-F5344CB8AC3E}">
        <p14:creationId xmlns:p14="http://schemas.microsoft.com/office/powerpoint/2010/main" val="42197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02D01-27D6-036A-3B26-89AC1662EFD0}"/>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3545B502-4955-F700-FE2C-9FE538AC8161}"/>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oul</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BE429AA-1D2F-45F1-9D63-49C3C51A088F}"/>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0B542412-B505-492C-97AC-F4A61E4DB1E3}"/>
              </a:ext>
            </a:extLst>
          </p:cNvPr>
          <p:cNvPicPr>
            <a:picLocks noChangeAspect="1"/>
          </p:cNvPicPr>
          <p:nvPr/>
        </p:nvPicPr>
        <p:blipFill>
          <a:blip r:embed="rId3"/>
          <a:stretch>
            <a:fillRect/>
          </a:stretch>
        </p:blipFill>
        <p:spPr>
          <a:xfrm>
            <a:off x="1024466" y="2008670"/>
            <a:ext cx="3869267" cy="3869267"/>
          </a:xfrm>
          <a:prstGeom prst="rect">
            <a:avLst/>
          </a:prstGeom>
        </p:spPr>
      </p:pic>
      <p:pic>
        <p:nvPicPr>
          <p:cNvPr id="3" name="Image 2">
            <a:extLst>
              <a:ext uri="{FF2B5EF4-FFF2-40B4-BE49-F238E27FC236}">
                <a16:creationId xmlns:a16="http://schemas.microsoft.com/office/drawing/2014/main" id="{BFF10B1A-FAD5-4ABF-93F2-86350940D8DF}"/>
              </a:ext>
            </a:extLst>
          </p:cNvPr>
          <p:cNvPicPr>
            <a:picLocks noChangeAspect="1"/>
          </p:cNvPicPr>
          <p:nvPr/>
        </p:nvPicPr>
        <p:blipFill>
          <a:blip r:embed="rId4"/>
          <a:stretch>
            <a:fillRect/>
          </a:stretch>
        </p:blipFill>
        <p:spPr>
          <a:xfrm>
            <a:off x="4893733" y="2229335"/>
            <a:ext cx="3801005" cy="2791215"/>
          </a:xfrm>
          <a:prstGeom prst="rect">
            <a:avLst/>
          </a:prstGeom>
        </p:spPr>
      </p:pic>
    </p:spTree>
    <p:extLst>
      <p:ext uri="{BB962C8B-B14F-4D97-AF65-F5344CB8AC3E}">
        <p14:creationId xmlns:p14="http://schemas.microsoft.com/office/powerpoint/2010/main" val="2539157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BE79-1DEF-4EEC-1136-E72C2E2C58E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D4EF82E-4145-0F98-9E36-55EE2E13B2EE}"/>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oul</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21E01824-A9F8-3DB2-C1D0-75EFC14000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2" name="Image 1">
            <a:extLst>
              <a:ext uri="{FF2B5EF4-FFF2-40B4-BE49-F238E27FC236}">
                <a16:creationId xmlns:a16="http://schemas.microsoft.com/office/drawing/2014/main" id="{5D57680A-8FF9-43FA-9C37-60202A2DA8B5}"/>
              </a:ext>
            </a:extLst>
          </p:cNvPr>
          <p:cNvPicPr>
            <a:picLocks noChangeAspect="1"/>
          </p:cNvPicPr>
          <p:nvPr/>
        </p:nvPicPr>
        <p:blipFill>
          <a:blip r:embed="rId3"/>
          <a:stretch>
            <a:fillRect/>
          </a:stretch>
        </p:blipFill>
        <p:spPr>
          <a:xfrm>
            <a:off x="2671497" y="2033392"/>
            <a:ext cx="3801005" cy="2791215"/>
          </a:xfrm>
          <a:prstGeom prst="rect">
            <a:avLst/>
          </a:prstGeom>
        </p:spPr>
      </p:pic>
    </p:spTree>
    <p:extLst>
      <p:ext uri="{BB962C8B-B14F-4D97-AF65-F5344CB8AC3E}">
        <p14:creationId xmlns:p14="http://schemas.microsoft.com/office/powerpoint/2010/main" val="2343661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1B00-7818-16B2-15B8-651FDA38A52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EF981E52-E98C-0BF1-86CF-FCBF1F92AB3A}"/>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5EF4C445-18A5-47D7-B75A-E6523508B076}"/>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id="{CD201C79-89C2-4394-B8E0-7ECE3BF2CA3A}"/>
              </a:ext>
            </a:extLst>
          </p:cNvPr>
          <p:cNvPicPr>
            <a:picLocks noChangeAspect="1"/>
          </p:cNvPicPr>
          <p:nvPr/>
        </p:nvPicPr>
        <p:blipFill>
          <a:blip r:embed="rId3"/>
          <a:stretch>
            <a:fillRect/>
          </a:stretch>
        </p:blipFill>
        <p:spPr>
          <a:xfrm>
            <a:off x="2671497" y="2033392"/>
            <a:ext cx="3801005" cy="2791215"/>
          </a:xfrm>
          <a:prstGeom prst="rect">
            <a:avLst/>
          </a:prstGeom>
        </p:spPr>
      </p:pic>
    </p:spTree>
    <p:extLst>
      <p:ext uri="{BB962C8B-B14F-4D97-AF65-F5344CB8AC3E}">
        <p14:creationId xmlns:p14="http://schemas.microsoft.com/office/powerpoint/2010/main" val="3988935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02D01-27D6-036A-3B26-89AC1662EFD0}"/>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3545B502-4955-F700-FE2C-9FE538AC8161}"/>
              </a:ext>
            </a:extLst>
          </p:cNvPr>
          <p:cNvSpPr>
            <a:spLocks noGrp="1"/>
          </p:cNvSpPr>
          <p:nvPr>
            <p:ph type="title"/>
          </p:nvPr>
        </p:nvSpPr>
        <p:spPr>
          <a:xfrm>
            <a:off x="1665106" y="775249"/>
            <a:ext cx="6840000" cy="612000"/>
          </a:xfrm>
        </p:spPr>
        <p:txBody>
          <a:bodyPr/>
          <a:lstStyle/>
          <a:p>
            <a:r>
              <a:rPr lang="fr-FR" dirty="0">
                <a:solidFill>
                  <a:schemeClr val="tx1">
                    <a:lumMod val="65000"/>
                    <a:lumOff val="35000"/>
                  </a:schemeClr>
                </a:solidFill>
                <a:latin typeface="Dosis Medium" pitchFamily="2" charset="0"/>
              </a:rPr>
              <a:t>Maintenant, je vais écrire la syllabe « </a:t>
            </a:r>
            <a:r>
              <a:rPr lang="fr-FR" dirty="0" err="1">
                <a:solidFill>
                  <a:schemeClr val="tx1">
                    <a:lumMod val="65000"/>
                    <a:lumOff val="35000"/>
                  </a:schemeClr>
                </a:solidFill>
                <a:latin typeface="Dosis Medium" pitchFamily="2" charset="0"/>
              </a:rPr>
              <a:t>tou</a:t>
            </a:r>
            <a:r>
              <a:rPr lang="fr-FR" dirty="0">
                <a:solidFill>
                  <a:schemeClr val="tx1">
                    <a:lumMod val="65000"/>
                    <a:lumOff val="35000"/>
                  </a:schemeClr>
                </a:solidFill>
                <a:latin typeface="Dosis Medium" pitchFamily="2" charset="0"/>
              </a:rPr>
              <a:t> » sur le tableau. Regardez comment je fais.</a:t>
            </a:r>
            <a:endParaRPr lang="fr-MA" dirty="0">
              <a:solidFill>
                <a:schemeClr val="tx1">
                  <a:lumMod val="65000"/>
                  <a:lumOff val="35000"/>
                </a:schemeClr>
              </a:solidFill>
              <a:latin typeface="Dosis Medium" pitchFamily="2" charset="0"/>
            </a:endParaRPr>
          </a:p>
        </p:txBody>
      </p:sp>
      <p:pic>
        <p:nvPicPr>
          <p:cNvPr id="16" name="Image 15">
            <a:extLst>
              <a:ext uri="{FF2B5EF4-FFF2-40B4-BE49-F238E27FC236}">
                <a16:creationId xmlns:a16="http://schemas.microsoft.com/office/drawing/2014/main" id="{6BE429AA-1D2F-45F1-9D63-49C3C51A088F}"/>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18" name="Image 17">
            <a:extLst>
              <a:ext uri="{FF2B5EF4-FFF2-40B4-BE49-F238E27FC236}">
                <a16:creationId xmlns:a16="http://schemas.microsoft.com/office/drawing/2014/main" id="{0B542412-B505-492C-97AC-F4A61E4DB1E3}"/>
              </a:ext>
            </a:extLst>
          </p:cNvPr>
          <p:cNvPicPr>
            <a:picLocks noChangeAspect="1"/>
          </p:cNvPicPr>
          <p:nvPr/>
        </p:nvPicPr>
        <p:blipFill>
          <a:blip r:embed="rId3"/>
          <a:stretch>
            <a:fillRect/>
          </a:stretch>
        </p:blipFill>
        <p:spPr>
          <a:xfrm>
            <a:off x="1024466" y="2008670"/>
            <a:ext cx="3869267" cy="3869267"/>
          </a:xfrm>
          <a:prstGeom prst="rect">
            <a:avLst/>
          </a:prstGeom>
        </p:spPr>
      </p:pic>
      <p:pic>
        <p:nvPicPr>
          <p:cNvPr id="3" name="Image 2">
            <a:extLst>
              <a:ext uri="{FF2B5EF4-FFF2-40B4-BE49-F238E27FC236}">
                <a16:creationId xmlns:a16="http://schemas.microsoft.com/office/drawing/2014/main" id="{6F140054-A95C-4497-A0BD-43AE8DAC929C}"/>
              </a:ext>
            </a:extLst>
          </p:cNvPr>
          <p:cNvPicPr>
            <a:picLocks noChangeAspect="1"/>
          </p:cNvPicPr>
          <p:nvPr/>
        </p:nvPicPr>
        <p:blipFill>
          <a:blip r:embed="rId4"/>
          <a:stretch>
            <a:fillRect/>
          </a:stretch>
        </p:blipFill>
        <p:spPr>
          <a:xfrm>
            <a:off x="4816658" y="2274922"/>
            <a:ext cx="3886742" cy="2743583"/>
          </a:xfrm>
          <a:prstGeom prst="rect">
            <a:avLst/>
          </a:prstGeom>
        </p:spPr>
      </p:pic>
    </p:spTree>
    <p:extLst>
      <p:ext uri="{BB962C8B-B14F-4D97-AF65-F5344CB8AC3E}">
        <p14:creationId xmlns:p14="http://schemas.microsoft.com/office/powerpoint/2010/main" val="2863876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BE79-1DEF-4EEC-1136-E72C2E2C58E9}"/>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D4EF82E-4145-0F98-9E36-55EE2E13B2EE}"/>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Écrivez </a:t>
            </a:r>
            <a:r>
              <a:rPr lang="fr-MA" dirty="0" err="1">
                <a:solidFill>
                  <a:schemeClr val="tx1">
                    <a:lumMod val="65000"/>
                    <a:lumOff val="35000"/>
                  </a:schemeClr>
                </a:solidFill>
                <a:latin typeface="Dosis Medium" pitchFamily="2" charset="0"/>
              </a:rPr>
              <a:t>tou</a:t>
            </a:r>
            <a:r>
              <a:rPr lang="fr-MA" dirty="0">
                <a:solidFill>
                  <a:schemeClr val="tx1">
                    <a:lumMod val="65000"/>
                    <a:lumOff val="35000"/>
                  </a:schemeClr>
                </a:solidFill>
                <a:latin typeface="Dosis Medium" pitchFamily="2" charset="0"/>
              </a:rPr>
              <a:t> sur vos ardoises.    </a:t>
            </a:r>
          </a:p>
        </p:txBody>
      </p:sp>
      <p:pic>
        <p:nvPicPr>
          <p:cNvPr id="12" name="Espace réservé pour une image  3" descr="Une image contenant capture d’écran, Rectangle, carré&#10;&#10;Le contenu généré par l’IA peut être incorrect.">
            <a:extLst>
              <a:ext uri="{FF2B5EF4-FFF2-40B4-BE49-F238E27FC236}">
                <a16:creationId xmlns:a16="http://schemas.microsoft.com/office/drawing/2014/main" id="{21E01824-A9F8-3DB2-C1D0-75EFC14000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2379" y="691832"/>
            <a:ext cx="900958" cy="900958"/>
          </a:xfrm>
          <a:prstGeom prst="rect">
            <a:avLst/>
          </a:prstGeom>
        </p:spPr>
      </p:pic>
      <p:pic>
        <p:nvPicPr>
          <p:cNvPr id="2" name="Image 1">
            <a:extLst>
              <a:ext uri="{FF2B5EF4-FFF2-40B4-BE49-F238E27FC236}">
                <a16:creationId xmlns:a16="http://schemas.microsoft.com/office/drawing/2014/main" id="{9632B689-8DE6-49FE-8DD0-8BE461BD4503}"/>
              </a:ext>
            </a:extLst>
          </p:cNvPr>
          <p:cNvPicPr>
            <a:picLocks noChangeAspect="1"/>
          </p:cNvPicPr>
          <p:nvPr/>
        </p:nvPicPr>
        <p:blipFill>
          <a:blip r:embed="rId3"/>
          <a:stretch>
            <a:fillRect/>
          </a:stretch>
        </p:blipFill>
        <p:spPr>
          <a:xfrm>
            <a:off x="2628629" y="2057208"/>
            <a:ext cx="3886742" cy="2743583"/>
          </a:xfrm>
          <a:prstGeom prst="rect">
            <a:avLst/>
          </a:prstGeom>
        </p:spPr>
      </p:pic>
    </p:spTree>
    <p:extLst>
      <p:ext uri="{BB962C8B-B14F-4D97-AF65-F5344CB8AC3E}">
        <p14:creationId xmlns:p14="http://schemas.microsoft.com/office/powerpoint/2010/main" val="4250486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1B00-7818-16B2-15B8-651FDA38A52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EF981E52-E98C-0BF1-86CF-FCBF1F92AB3A}"/>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Levez les ardoises. Je vais vérifier votre écriture. </a:t>
            </a:r>
          </a:p>
        </p:txBody>
      </p:sp>
      <p:pic>
        <p:nvPicPr>
          <p:cNvPr id="8" name="Image 7">
            <a:extLst>
              <a:ext uri="{FF2B5EF4-FFF2-40B4-BE49-F238E27FC236}">
                <a16:creationId xmlns:a16="http://schemas.microsoft.com/office/drawing/2014/main" id="{5EF4C445-18A5-47D7-B75A-E6523508B076}"/>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id="{C07EA3E2-2972-4407-BD62-00D64B693350}"/>
              </a:ext>
            </a:extLst>
          </p:cNvPr>
          <p:cNvPicPr>
            <a:picLocks noChangeAspect="1"/>
          </p:cNvPicPr>
          <p:nvPr/>
        </p:nvPicPr>
        <p:blipFill>
          <a:blip r:embed="rId3"/>
          <a:stretch>
            <a:fillRect/>
          </a:stretch>
        </p:blipFill>
        <p:spPr>
          <a:xfrm>
            <a:off x="2628629" y="2057208"/>
            <a:ext cx="3886742" cy="2743583"/>
          </a:xfrm>
          <a:prstGeom prst="rect">
            <a:avLst/>
          </a:prstGeom>
        </p:spPr>
      </p:pic>
    </p:spTree>
    <p:extLst>
      <p:ext uri="{BB962C8B-B14F-4D97-AF65-F5344CB8AC3E}">
        <p14:creationId xmlns:p14="http://schemas.microsoft.com/office/powerpoint/2010/main" val="668761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6ACE4E8-4E8B-4E29-B2A0-5802E37DE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358" y="1781665"/>
            <a:ext cx="3131284" cy="4802957"/>
          </a:xfrm>
          <a:prstGeom prst="rect">
            <a:avLst/>
          </a:prstGeom>
        </p:spPr>
      </p:pic>
      <p:sp>
        <p:nvSpPr>
          <p:cNvPr id="13" name="Titre 5">
            <a:extLst>
              <a:ext uri="{FF2B5EF4-FFF2-40B4-BE49-F238E27FC236}">
                <a16:creationId xmlns:a16="http://schemas.microsoft.com/office/drawing/2014/main" id="{4CDD66ED-4C95-FB1D-57A1-15D932035699}"/>
              </a:ext>
            </a:extLst>
          </p:cNvPr>
          <p:cNvSpPr txBox="1">
            <a:spLocks/>
          </p:cNvSpPr>
          <p:nvPr/>
        </p:nvSpPr>
        <p:spPr>
          <a:xfrm>
            <a:off x="1826471" y="775249"/>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85</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r>
              <a:rPr lang="fr-FR" dirty="0">
                <a:solidFill>
                  <a:schemeClr val="tx1">
                    <a:lumMod val="65000"/>
                    <a:lumOff val="35000"/>
                  </a:schemeClr>
                </a:solidFill>
                <a:latin typeface="Dosis Medium" pitchFamily="2" charset="0"/>
              </a:rPr>
              <a:t>Nous allons faire l’activité 2.</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p>
        </p:txBody>
      </p:sp>
      <p:sp>
        <p:nvSpPr>
          <p:cNvPr id="14" name="Rectangle : coins arrondis 13">
            <a:extLst>
              <a:ext uri="{FF2B5EF4-FFF2-40B4-BE49-F238E27FC236}">
                <a16:creationId xmlns:a16="http://schemas.microsoft.com/office/drawing/2014/main" id="{D65F208B-6A31-4A3E-B220-70C0CA23AC33}"/>
              </a:ext>
            </a:extLst>
          </p:cNvPr>
          <p:cNvSpPr/>
          <p:nvPr/>
        </p:nvSpPr>
        <p:spPr>
          <a:xfrm>
            <a:off x="3146938" y="3371161"/>
            <a:ext cx="2850123" cy="107630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A6C93478-DCCC-4620-A9E5-03D54A5A4FDE}"/>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809622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Lecture de syllabes avec le graphème ou.</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de syllabes avec le graphème ou.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Répondre à la question : « Qu’est-ce que tu fais le matin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DE10-DC2F-9C28-0FEE-DDB222076BC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7AD3974-DA20-4044-9581-24BB6A545EEE}"/>
              </a:ext>
            </a:extLst>
          </p:cNvPr>
          <p:cNvPicPr>
            <a:picLocks noChangeAspect="1"/>
          </p:cNvPicPr>
          <p:nvPr/>
        </p:nvPicPr>
        <p:blipFill>
          <a:blip r:embed="rId2"/>
          <a:stretch>
            <a:fillRect/>
          </a:stretch>
        </p:blipFill>
        <p:spPr>
          <a:xfrm>
            <a:off x="655650" y="2769442"/>
            <a:ext cx="4734212" cy="1878413"/>
          </a:xfrm>
          <a:prstGeom prst="rect">
            <a:avLst/>
          </a:prstGeom>
        </p:spPr>
      </p:pic>
      <p:sp>
        <p:nvSpPr>
          <p:cNvPr id="13" name="Titre 5">
            <a:extLst>
              <a:ext uri="{FF2B5EF4-FFF2-40B4-BE49-F238E27FC236}">
                <a16:creationId xmlns:a16="http://schemas.microsoft.com/office/drawing/2014/main" id="{0E93B0D7-2AE3-8044-B1F2-B19E8E489515}"/>
              </a:ext>
            </a:extLst>
          </p:cNvPr>
          <p:cNvSpPr txBox="1">
            <a:spLocks/>
          </p:cNvSpPr>
          <p:nvPr/>
        </p:nvSpPr>
        <p:spPr>
          <a:xfrm>
            <a:off x="1593388" y="775249"/>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Écrivez les syllabes comme dans les exemples. Je vais circuler entre les rangs pour vous aider. </a:t>
            </a:r>
          </a:p>
        </p:txBody>
      </p:sp>
      <p:sp>
        <p:nvSpPr>
          <p:cNvPr id="8" name="Rectangle : coins arrondis 7">
            <a:extLst>
              <a:ext uri="{FF2B5EF4-FFF2-40B4-BE49-F238E27FC236}">
                <a16:creationId xmlns:a16="http://schemas.microsoft.com/office/drawing/2014/main" id="{381A1B7B-BC5F-F1A9-2BC0-1ED738363BEF}"/>
              </a:ext>
            </a:extLst>
          </p:cNvPr>
          <p:cNvSpPr/>
          <p:nvPr/>
        </p:nvSpPr>
        <p:spPr>
          <a:xfrm>
            <a:off x="547831" y="2769442"/>
            <a:ext cx="4949851" cy="187841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E23723B4-E44C-49F9-B923-593100B14272}"/>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15" name="Image 14">
            <a:extLst>
              <a:ext uri="{FF2B5EF4-FFF2-40B4-BE49-F238E27FC236}">
                <a16:creationId xmlns:a16="http://schemas.microsoft.com/office/drawing/2014/main" id="{613F7141-0B92-44F4-8947-81FF7E255127}"/>
              </a:ext>
            </a:extLst>
          </p:cNvPr>
          <p:cNvPicPr>
            <a:picLocks noChangeAspect="1"/>
          </p:cNvPicPr>
          <p:nvPr/>
        </p:nvPicPr>
        <p:blipFill>
          <a:blip r:embed="rId4"/>
          <a:stretch>
            <a:fillRect/>
          </a:stretch>
        </p:blipFill>
        <p:spPr>
          <a:xfrm>
            <a:off x="6087035" y="2552949"/>
            <a:ext cx="2346353" cy="2311400"/>
          </a:xfrm>
          <a:prstGeom prst="rect">
            <a:avLst/>
          </a:prstGeom>
        </p:spPr>
      </p:pic>
    </p:spTree>
    <p:extLst>
      <p:ext uri="{BB962C8B-B14F-4D97-AF65-F5344CB8AC3E}">
        <p14:creationId xmlns:p14="http://schemas.microsoft.com/office/powerpoint/2010/main" val="252301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080FDF30-473D-4B08-9CF3-BB8E65718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289" y="1762812"/>
            <a:ext cx="3131284" cy="4802957"/>
          </a:xfrm>
          <a:prstGeom prst="rect">
            <a:avLst/>
          </a:prstGeom>
        </p:spPr>
      </p:pic>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49690" y="775249"/>
            <a:ext cx="6769188" cy="612000"/>
          </a:xfrm>
        </p:spPr>
        <p:txBody>
          <a:bodyPr/>
          <a:lstStyle/>
          <a:p>
            <a:r>
              <a:rPr lang="fr-FR" dirty="0">
                <a:solidFill>
                  <a:schemeClr val="tx1">
                    <a:lumMod val="65000"/>
                    <a:lumOff val="35000"/>
                  </a:schemeClr>
                </a:solidFill>
                <a:latin typeface="Dosis Medium" pitchFamily="2" charset="0"/>
              </a:rPr>
              <a:t>À la maison, vous aller </a:t>
            </a:r>
            <a:r>
              <a:rPr lang="fr-FR" b="1" dirty="0">
                <a:solidFill>
                  <a:schemeClr val="tx1">
                    <a:lumMod val="65000"/>
                    <a:lumOff val="35000"/>
                  </a:schemeClr>
                </a:solidFill>
                <a:latin typeface="Dosis Medium" pitchFamily="2" charset="0"/>
              </a:rPr>
              <a:t>recopier les syllabes dans vos cahiers</a:t>
            </a:r>
            <a:r>
              <a:rPr lang="fr-FR" dirty="0">
                <a:solidFill>
                  <a:schemeClr val="tx1">
                    <a:lumMod val="65000"/>
                    <a:lumOff val="35000"/>
                  </a:schemeClr>
                </a:solidFill>
                <a:latin typeface="Dosis Medium" pitchFamily="2" charset="0"/>
              </a:rPr>
              <a:t>. </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id="{9BD911BA-D534-CCCF-AC27-6E86502997E1}"/>
              </a:ext>
            </a:extLst>
          </p:cNvPr>
          <p:cNvPicPr>
            <a:picLocks noChangeAspect="1"/>
          </p:cNvPicPr>
          <p:nvPr/>
        </p:nvPicPr>
        <p:blipFill>
          <a:blip r:embed="rId6"/>
          <a:stretch>
            <a:fillRect/>
          </a:stretch>
        </p:blipFill>
        <p:spPr>
          <a:xfrm>
            <a:off x="129325" y="544755"/>
            <a:ext cx="1152244" cy="1072989"/>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444617" y="3357253"/>
            <a:ext cx="2752627" cy="112990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67D0624-BFBC-12EC-0D36-530D6014925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Bientôt.</a:t>
            </a:r>
            <a:endParaRPr lang="fr-MA" dirty="0">
              <a:solidFill>
                <a:schemeClr val="tx1">
                  <a:lumMod val="65000"/>
                  <a:lumOff val="35000"/>
                </a:schemeClr>
              </a:solidFill>
              <a:latin typeface="Dosis Medium" pitchFamily="2" charset="0"/>
            </a:endParaRPr>
          </a:p>
        </p:txBody>
      </p:sp>
      <p:pic>
        <p:nvPicPr>
          <p:cNvPr id="7" name="Nada-Wave">
            <a:hlinkClick r:id="" action="ppaction://media"/>
            <a:extLst>
              <a:ext uri="{FF2B5EF4-FFF2-40B4-BE49-F238E27FC236}">
                <a16:creationId xmlns:a16="http://schemas.microsoft.com/office/drawing/2014/main"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5784" y="2002055"/>
            <a:ext cx="2345659" cy="3746052"/>
          </a:xfrm>
          <a:prstGeom prst="rect">
            <a:avLst/>
          </a:prstGeom>
        </p:spPr>
      </p:pic>
      <p:pic>
        <p:nvPicPr>
          <p:cNvPr id="8" name="majd_wave">
            <a:hlinkClick r:id="" action="ppaction://media"/>
            <a:extLst>
              <a:ext uri="{FF2B5EF4-FFF2-40B4-BE49-F238E27FC236}">
                <a16:creationId xmlns:a16="http://schemas.microsoft.com/office/drawing/2014/main" id="{B9F8C9D1-5D45-1D73-64F1-35EF3B2A2E90}"/>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2935"/>
          <a:stretch>
            <a:fillRect/>
          </a:stretch>
        </p:blipFill>
        <p:spPr>
          <a:xfrm>
            <a:off x="2469660" y="2079057"/>
            <a:ext cx="2063840" cy="3561347"/>
          </a:xfrm>
          <a:prstGeom prst="rect">
            <a:avLst/>
          </a:prstGeom>
        </p:spPr>
      </p:pic>
      <p:pic>
        <p:nvPicPr>
          <p:cNvPr id="3" name="Espace réservé pour une image  2" descr="Une image contenant habits, illustration, dessin humoristique&#10;&#10;Le contenu généré par l’IA peut être incorrect.">
            <a:extLst>
              <a:ext uri="{FF2B5EF4-FFF2-40B4-BE49-F238E27FC236}">
                <a16:creationId xmlns:a16="http://schemas.microsoft.com/office/drawing/2014/main" id="{B5A621FD-8116-A62D-FE27-BD24614756CB}"/>
              </a:ext>
            </a:extLst>
          </p:cNvPr>
          <p:cNvPicPr>
            <a:picLocks noChangeAspect="1"/>
          </p:cNvPicPr>
          <p:nvPr/>
        </p:nvPicPr>
        <p:blipFill>
          <a:blip r:embed="rId8">
            <a:extLst>
              <a:ext uri="{28A0092B-C50C-407E-A947-70E740481C1C}">
                <a14:useLocalDpi xmlns:a14="http://schemas.microsoft.com/office/drawing/2010/main" val="0"/>
              </a:ext>
            </a:extLst>
          </a:blip>
          <a:srcRect b="27354"/>
          <a:stretch>
            <a:fillRect/>
          </a:stretch>
        </p:blipFill>
        <p:spPr>
          <a:xfrm>
            <a:off x="162801" y="651192"/>
            <a:ext cx="1289783" cy="936977"/>
          </a:xfrm>
          <a:prstGeom prst="ellipse">
            <a:avLst/>
          </a:prstGeom>
        </p:spPr>
      </p:pic>
    </p:spTree>
    <p:extLst>
      <p:ext uri="{BB962C8B-B14F-4D97-AF65-F5344CB8AC3E}">
        <p14:creationId xmlns:p14="http://schemas.microsoft.com/office/powerpoint/2010/main" val="42160805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par>
                                <p:cTn id="7" presetID="1" presetClass="mediacall" presetSubtype="0" fill="hold" nodeType="withEffect">
                                  <p:stCondLst>
                                    <p:cond delay="0"/>
                                  </p:stCondLst>
                                  <p:childTnLst>
                                    <p:cmd type="call" cmd="playFrom(0.0)">
                                      <p:cBhvr>
                                        <p:cTn id="8" dur="3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65000"/>
                    <a:lumOff val="35000"/>
                  </a:schemeClr>
                </a:solidFill>
                <a:latin typeface="Dosis Medium" panose="020B0604020202020204" charset="0"/>
                <a:ea typeface="Calibri" panose="020F0502020204030204" pitchFamily="34" charset="0"/>
                <a:cs typeface="Calibri" panose="020F0502020204030204" pitchFamily="34" charset="0"/>
              </a:rPr>
              <a:t>Avant de commencer, nous allons revoir la scène avec les mots du vocabulaire. Écoutez bien. </a:t>
            </a:r>
          </a:p>
        </p:txBody>
      </p:sp>
      <p:pic>
        <p:nvPicPr>
          <p:cNvPr id="11" name="Image 10">
            <a:extLst>
              <a:ext uri="{FF2B5EF4-FFF2-40B4-BE49-F238E27FC236}">
                <a16:creationId xmlns:a16="http://schemas.microsoft.com/office/drawing/2014/main" id="{F1AA165C-47FB-AC58-6BD3-D7A84F529023}"/>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4" name="Groupe 3">
            <a:extLst>
              <a:ext uri="{FF2B5EF4-FFF2-40B4-BE49-F238E27FC236}">
                <a16:creationId xmlns:a16="http://schemas.microsoft.com/office/drawing/2014/main" id="{392D8CE5-C83C-4E4D-B157-213D14AD8FF8}"/>
              </a:ext>
            </a:extLst>
          </p:cNvPr>
          <p:cNvGrpSpPr/>
          <p:nvPr/>
        </p:nvGrpSpPr>
        <p:grpSpPr>
          <a:xfrm>
            <a:off x="603314" y="2384980"/>
            <a:ext cx="7928685" cy="3129699"/>
            <a:chOff x="443060" y="2384980"/>
            <a:chExt cx="8257880" cy="3129699"/>
          </a:xfrm>
        </p:grpSpPr>
        <p:sp>
          <p:nvSpPr>
            <p:cNvPr id="5" name="Rectangle 4">
              <a:extLst>
                <a:ext uri="{FF2B5EF4-FFF2-40B4-BE49-F238E27FC236}">
                  <a16:creationId xmlns:a16="http://schemas.microsoft.com/office/drawing/2014/main" id="{76CFE2D6-C141-48DA-8ACB-43B0265201FD}"/>
                </a:ext>
              </a:extLst>
            </p:cNvPr>
            <p:cNvSpPr/>
            <p:nvPr/>
          </p:nvSpPr>
          <p:spPr>
            <a:xfrm>
              <a:off x="443060" y="2384980"/>
              <a:ext cx="8257880" cy="312969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C5136FDE-6300-4015-9ED3-459358D64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 6">
              <a:extLst>
                <a:ext uri="{FF2B5EF4-FFF2-40B4-BE49-F238E27FC236}">
                  <a16:creationId xmlns:a16="http://schemas.microsoft.com/office/drawing/2014/main" id="{B139B110-BD32-4EEA-8595-1FB61006F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7">
              <a:extLst>
                <a:ext uri="{FF2B5EF4-FFF2-40B4-BE49-F238E27FC236}">
                  <a16:creationId xmlns:a16="http://schemas.microsoft.com/office/drawing/2014/main" id="{1A092EE5-C3A5-455C-B4CC-A5F5208F6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a:extLst>
                <a:ext uri="{FF2B5EF4-FFF2-40B4-BE49-F238E27FC236}">
                  <a16:creationId xmlns:a16="http://schemas.microsoft.com/office/drawing/2014/main" id="{E3DED5DD-899E-4ACD-ABDF-B30F8A524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2000" y="2882417"/>
              <a:ext cx="1979999" cy="2176689"/>
            </a:xfrm>
            <a:prstGeom prst="roundRect">
              <a:avLst>
                <a:gd name="adj" fmla="val 16667"/>
              </a:avLst>
            </a:prstGeom>
            <a:ln>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8702060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809A3FF1-1030-DCF8-8715-68166AADD0F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id="{49A77D10-B459-5852-D54E-1926D3157C51}"/>
              </a:ext>
            </a:extLst>
          </p:cNvPr>
          <p:cNvSpPr>
            <a:spLocks noGrp="1"/>
          </p:cNvSpPr>
          <p:nvPr>
            <p:ph type="title"/>
          </p:nvPr>
        </p:nvSpPr>
        <p:spPr>
          <a:xfrm>
            <a:off x="1692000" y="756000"/>
            <a:ext cx="6840000" cy="612000"/>
          </a:xfrm>
        </p:spPr>
        <p:txBody>
          <a:bodyPr>
            <a:normAutofit/>
          </a:bodyPr>
          <a:lstStyle/>
          <a:p>
            <a:r>
              <a:rPr lang="fr-MA" i="1" dirty="0"/>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id="{81FDBF99-FCDB-B9BF-7D33-343498A9F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85" y="6052363"/>
            <a:ext cx="764413" cy="764413"/>
          </a:xfrm>
          <a:prstGeom prst="rect">
            <a:avLst/>
          </a:prstGeom>
        </p:spPr>
      </p:pic>
      <p:pic>
        <p:nvPicPr>
          <p:cNvPr id="5" name="2DB9E03B">
            <a:hlinkClick r:id="" action="ppaction://media"/>
            <a:extLst>
              <a:ext uri="{FF2B5EF4-FFF2-40B4-BE49-F238E27FC236}">
                <a16:creationId xmlns:a16="http://schemas.microsoft.com/office/drawing/2014/main" id="{625D9DE4-BCFE-41DE-ADBE-82AE55747E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1933" y="1965161"/>
            <a:ext cx="7740134" cy="4353825"/>
          </a:xfrm>
          <a:prstGeom prst="rect">
            <a:avLst/>
          </a:prstGeom>
        </p:spPr>
      </p:pic>
    </p:spTree>
    <p:extLst>
      <p:ext uri="{BB962C8B-B14F-4D97-AF65-F5344CB8AC3E}">
        <p14:creationId xmlns:p14="http://schemas.microsoft.com/office/powerpoint/2010/main" val="5599094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4" fill="hold"/>
                                        <p:tgtEl>
                                          <p:spTgt spid="5"/>
                                        </p:tgtEl>
                                      </p:cBhvr>
                                    </p:cmd>
                                  </p:childTnLst>
                                </p:cTn>
                              </p:par>
                            </p:childTnLst>
                          </p:cTn>
                        </p:par>
                        <p:par>
                          <p:cTn id="7" fill="hold">
                            <p:stCondLst>
                              <p:cond delay="5015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New Voc_01-Exploi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4">
      <a:majorFont>
        <a:latin typeface="Dosis Medium"/>
        <a:ea typeface=""/>
        <a:cs typeface=""/>
      </a:majorFont>
      <a:minorFont>
        <a:latin typeface="Dos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707BD-CAAC-424F-B598-84EEC8FABFDE}">
  <ds:schemaRefs>
    <ds:schemaRef ds:uri="http://schemas.microsoft.com/sharepoint/v3/contenttype/forms"/>
  </ds:schemaRefs>
</ds:datastoreItem>
</file>

<file path=customXml/itemProps2.xml><?xml version="1.0" encoding="utf-8"?>
<ds:datastoreItem xmlns:ds="http://schemas.openxmlformats.org/officeDocument/2006/customXml" ds:itemID="{6E0AF1BB-9ECC-4A44-8739-891D4A395405}">
  <ds:schemaRefs>
    <ds:schemaRef ds:uri="f0534ec5-868f-4ce6-85c7-99f0612daa52"/>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202b3bc9-e036-45c7-aea0-06aec8cd7a40"/>
    <ds:schemaRef ds:uri="http://www.w3.org/XML/1998/namespace"/>
    <ds:schemaRef ds:uri="http://purl.org/dc/dcmitype/"/>
  </ds:schemaRefs>
</ds:datastoreItem>
</file>

<file path=customXml/itemProps3.xml><?xml version="1.0" encoding="utf-8"?>
<ds:datastoreItem xmlns:ds="http://schemas.openxmlformats.org/officeDocument/2006/customXml" ds:itemID="{1C761D6D-CB0E-45D5-9D14-6ED3744D8D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9201</TotalTime>
  <Words>1022</Words>
  <PresentationFormat>Affichage à l'écran (4:3)</PresentationFormat>
  <Paragraphs>133</Paragraphs>
  <Slides>62</Slides>
  <Notes>2</Notes>
  <HiddenSlides>0</HiddenSlides>
  <MMClips>8</MMClips>
  <ScaleCrop>false</ScaleCrop>
  <HeadingPairs>
    <vt:vector size="6" baseType="variant">
      <vt:variant>
        <vt:lpstr>Polices utilisées</vt:lpstr>
      </vt:variant>
      <vt:variant>
        <vt:i4>12</vt:i4>
      </vt:variant>
      <vt:variant>
        <vt:lpstr>Thème</vt:lpstr>
      </vt:variant>
      <vt:variant>
        <vt:i4>10</vt:i4>
      </vt:variant>
      <vt:variant>
        <vt:lpstr>Titres des diapositives</vt:lpstr>
      </vt:variant>
      <vt:variant>
        <vt:i4>62</vt:i4>
      </vt:variant>
    </vt:vector>
  </HeadingPairs>
  <TitlesOfParts>
    <vt:vector size="84" baseType="lpstr">
      <vt:lpstr>Dosis Medium</vt:lpstr>
      <vt:lpstr>Colonna MT</vt:lpstr>
      <vt:lpstr>Dosis SemiBold</vt:lpstr>
      <vt:lpstr>Dosis</vt:lpstr>
      <vt:lpstr>Wingdings</vt:lpstr>
      <vt:lpstr>Arial</vt:lpstr>
      <vt:lpstr>Calibri</vt:lpstr>
      <vt:lpstr>Aptos Display</vt:lpstr>
      <vt:lpstr>Bahnschrift SemiBold SemiConden</vt:lpstr>
      <vt:lpstr>Times New Roman</vt:lpstr>
      <vt:lpstr>Dosis ExtraBold</vt:lpstr>
      <vt:lpstr>Aptos</vt:lpstr>
      <vt:lpstr>2_Conception personnalisée</vt:lpstr>
      <vt:lpstr>00_Env-Enseignant</vt:lpstr>
      <vt:lpstr>Oral</vt:lpstr>
      <vt:lpstr>Lecture</vt:lpstr>
      <vt:lpstr>Ecriture</vt:lpstr>
      <vt:lpstr>acte de parole</vt:lpstr>
      <vt:lpstr>1_Vocab_02- Mémorisation</vt:lpstr>
      <vt:lpstr>Thème Office</vt:lpstr>
      <vt:lpstr>4_New Voc_01-Livret</vt:lpstr>
      <vt:lpstr>3_New Voc_01-Exploitation</vt:lpstr>
      <vt:lpstr>Présentation PowerPoint</vt:lpstr>
      <vt:lpstr>Il convient de lancer le mode diaporama pour la diffusion de la leçon en classe</vt:lpstr>
      <vt:lpstr>Pictogrammes</vt:lpstr>
      <vt:lpstr>Contenu de la semaine </vt:lpstr>
      <vt:lpstr>Organisation de la semaine</vt:lpstr>
      <vt:lpstr>Plan de la séance 3</vt:lpstr>
      <vt:lpstr>Bonjour les enfants ! La leçon de français commence maintenant. Soyez attentifs.</vt:lpstr>
      <vt:lpstr>Avant de commencer, nous allons revoir la scène avec les mots du vocabulaire. Écoutez bien. </vt:lpstr>
      <vt:lpstr>Lecture de la vidéo.</vt:lpstr>
      <vt:lpstr>Qui veut passer au tableau pour décrire la scène ? </vt:lpstr>
      <vt:lpstr>          À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Maintenant, nous allons apprendre à répondre en français à la question :  « Qu’est-ce que tu fais le matin ? » avec Majd et Nada. Soyez attentifs ! </vt:lpstr>
      <vt:lpstr>Lecture de la vidéo. </vt:lpstr>
      <vt:lpstr>Répétons ensemble. </vt:lpstr>
      <vt:lpstr>Voici d’autres exemples.  </vt:lpstr>
      <vt:lpstr>Présentation PowerPoint</vt:lpstr>
      <vt:lpstr>Présentation PowerPoint</vt:lpstr>
      <vt:lpstr>Présentation PowerPoint</vt:lpstr>
      <vt:lpstr>Présentation PowerPoint</vt:lpstr>
      <vt:lpstr>Chacun joue le dialogue avec son voisin. </vt:lpstr>
      <vt:lpstr>Plan de la séance 3</vt:lpstr>
      <vt:lpstr>Maintenant, on va faire de la lecture. On va apprendre à lire le graphème « ou ». </vt:lpstr>
      <vt:lpstr>Aujourd’hui, nous allons apprendre à lire des syllabes avec le son « ou ». </vt:lpstr>
      <vt:lpstr>C’est quel graphème ? </vt:lpstr>
      <vt:lpstr>C’est quel graphème ? </vt:lpstr>
      <vt:lpstr>Lecture de la vidéo.</vt:lpstr>
      <vt:lpstr>Qui veut lire ? </vt:lpstr>
      <vt:lpstr>Qui veut lire ? </vt:lpstr>
      <vt:lpstr>Qui veut lire ? </vt:lpstr>
      <vt:lpstr>Qui veut lire ? </vt:lpstr>
      <vt:lpstr>Qui veut lire ? </vt:lpstr>
      <vt:lpstr>Qui veut lire ? </vt:lpstr>
      <vt:lpstr>Qui veut lire ? </vt:lpstr>
      <vt:lpstr>Qui veut lire ? </vt:lpstr>
      <vt:lpstr>Répétons ensemble. </vt:lpstr>
      <vt:lpstr>Ouvrez le manuel à la page 84. Avec votre voisin, vous allez faire l’activité 3.</vt:lpstr>
      <vt:lpstr>Maintenant, vous allez lire à votre voisin. À tour de rôle. </vt:lpstr>
      <vt:lpstr>Plan de la séance 3</vt:lpstr>
      <vt:lpstr>Maintenant, nous allons faire de l’écriture. </vt:lpstr>
      <vt:lpstr>Je vais écrire la syllabe « oum » sur le tableau. Regardez comment je fais.</vt:lpstr>
      <vt:lpstr>Prenez vos ardoises. </vt:lpstr>
      <vt:lpstr>Écrivez oum. </vt:lpstr>
      <vt:lpstr>Levez les ardoises. Je vais vérifier votre écriture. </vt:lpstr>
      <vt:lpstr>Maintenant, je vais écrire la syllabe « our » sur le tableau. Regardez comment je fais.</vt:lpstr>
      <vt:lpstr>Écrivez our sur vos ardoises.  </vt:lpstr>
      <vt:lpstr>Levez les ardoises. Je vais vérifier votre écriture. </vt:lpstr>
      <vt:lpstr>Maintenant, je vais écrire la syllabe « ous » sur le tableau. Regardez comment je fais.</vt:lpstr>
      <vt:lpstr>Écrivez ous sur vos ardoises.   </vt:lpstr>
      <vt:lpstr>Levez les ardoises. Je vais vérifier votre écriture. </vt:lpstr>
      <vt:lpstr>Maintenant, je vais écrire la syllabe « oup » sur le tableau. Regardez comment je fais.</vt:lpstr>
      <vt:lpstr>Écrivez oup sur vos ardoises.    </vt:lpstr>
      <vt:lpstr>Levez les ardoises. Je vais vérifier votre écriture. </vt:lpstr>
      <vt:lpstr>Maintenant, je vais écrire la syllabe « oul » sur le tableau. Regardez comment je fais.</vt:lpstr>
      <vt:lpstr>Écrivez oul sur vos ardoises.    </vt:lpstr>
      <vt:lpstr>Levez les ardoises. Je vais vérifier votre écriture. </vt:lpstr>
      <vt:lpstr>Maintenant, je vais écrire la syllabe « tou » sur le tableau. Regardez comment je fais.</vt:lpstr>
      <vt:lpstr>Écrivez tou sur vos ardoises.    </vt:lpstr>
      <vt:lpstr>Levez les ardoises. Je vais vérifier votre écriture. </vt:lpstr>
      <vt:lpstr>Présentation PowerPoint</vt:lpstr>
      <vt:lpstr>Présentation PowerPoint</vt:lpstr>
      <vt:lpstr>À la maison, vous aller recopier les syllabes dans vos cahiers. </vt:lpstr>
      <vt:lpstr>La séance d’aujourd’hui est terminée. À Bientôt.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2026-03-16T21:08:28Z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