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57" r:id="rId4"/>
  </p:sldMasterIdLst>
  <p:notesMasterIdLst>
    <p:notesMasterId r:id="rId3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88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90" r:id="rId25"/>
    <p:sldId id="291" r:id="rId26"/>
    <p:sldId id="280" r:id="rId27"/>
    <p:sldId id="281" r:id="rId28"/>
    <p:sldId id="282" r:id="rId29"/>
    <p:sldId id="292" r:id="rId30"/>
    <p:sldId id="307" r:id="rId31"/>
    <p:sldId id="336" r:id="rId32"/>
    <p:sldId id="340" r:id="rId33"/>
    <p:sldId id="342" r:id="rId34"/>
    <p:sldId id="287" r:id="rId35"/>
  </p:sldIdLst>
  <p:sldSz cx="12192000" cy="6858000"/>
  <p:notesSz cx="6858000" cy="9144000"/>
  <p:embeddedFontLst>
    <p:embeddedFont>
      <p:font typeface="Grandstander" pitchFamily="2" charset="0"/>
      <p:regular r:id="rId37"/>
      <p:bold r:id="rId38"/>
      <p:italic r:id="rId39"/>
      <p:boldItalic r:id="rId40"/>
    </p:embeddedFont>
    <p:embeddedFont>
      <p:font typeface="Grandstander Medium" pitchFamily="2" charset="0"/>
      <p:regular r:id="rId41"/>
      <p:italic r:id="rId42"/>
    </p:embeddedFont>
    <p:embeddedFont>
      <p:font typeface="Grandstander SemiBold" pitchFamily="2" charset="0"/>
      <p:bold r:id="rId43"/>
      <p:boldItalic r:id="rId44"/>
    </p:embeddedFont>
    <p:embeddedFont>
      <p:font typeface="Lato" panose="020F0502020204030203" pitchFamily="34" charset="0"/>
      <p:regular r:id="rId45"/>
      <p:bold r:id="rId46"/>
      <p:italic r:id="rId47"/>
      <p:boldItalic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747775"/>
          </p15:clr>
        </p15:guide>
        <p15:guide id="2" pos="272" userDrawn="1">
          <p15:clr>
            <a:srgbClr val="747775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7" roundtripDataSignature="AMtx7mhmwMO3Aie+2AQViRwsmaVR5XTrVw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6D86D51-7824-312F-C5D7-3EF763BE8572}" name="Ricardo Murata" initials="RM" userId="f715644a5ae0d58e" providerId="Windows Live"/>
  <p188:author id="{EF91949B-5C61-DE5A-B016-EEF493E9302F}" name="Cíntia Leitão" initials="CL" userId="Cíntia Leitão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48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EBE565D-73C6-4BAD-BE10-B2F116C64EE5}">
  <a:tblStyle styleId="{DEBE565D-73C6-4BAD-BE10-B2F116C64EE5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DFD"/>
          </a:solidFill>
        </a:fill>
      </a:tcStyle>
    </a:wholeTbl>
    <a:band1H>
      <a:tcTxStyle/>
      <a:tcStyle>
        <a:tcBdr/>
        <a:fill>
          <a:solidFill>
            <a:srgbClr val="CDD8FB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8FB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99" autoAdjust="0"/>
    <p:restoredTop sz="82446" autoAdjust="0"/>
  </p:normalViewPr>
  <p:slideViewPr>
    <p:cSldViewPr snapToGrid="0">
      <p:cViewPr varScale="1">
        <p:scale>
          <a:sx n="84" d="100"/>
          <a:sy n="84" d="100"/>
        </p:scale>
        <p:origin x="1008" y="90"/>
      </p:cViewPr>
      <p:guideLst>
        <p:guide orient="horz" pos="2160"/>
        <p:guide pos="2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3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68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69" Type="http://schemas.openxmlformats.org/officeDocument/2006/relationships/viewProps" Target="viewProps.xml"/><Relationship Id="rId8" Type="http://schemas.openxmlformats.org/officeDocument/2006/relationships/slide" Target="slides/slide4.xml"/><Relationship Id="rId72" Type="http://schemas.microsoft.com/office/2018/10/relationships/authors" Target="author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67" Type="http://customschemas.google.com/relationships/presentationmetadata" Target="metadata"/><Relationship Id="rId20" Type="http://schemas.openxmlformats.org/officeDocument/2006/relationships/slide" Target="slides/slide16.xml"/><Relationship Id="rId41" Type="http://schemas.openxmlformats.org/officeDocument/2006/relationships/font" Target="fonts/font5.fntdata"/><Relationship Id="rId7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86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national-pet-day-holiday-design-with-cute-ilustra%C3%A7%C3%A3o-royalty-free/1475612458?phrase=bichos+de+estima%C3%A7%C3%A3o&amp;adppopup=true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TVsXxsFJps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artoon-dog-poses-set-ilustra%C3%A7%C3%A3o-royalty-free/1174824449?phrase=cachorro&amp;adppopup=true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cartoon-dog-poses-set-ilustra%C3%A7%C3%A3o-royalty-free/1174824449?phrase=cachorro&amp;adppopup=true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dog-puppy-smiling-funny-animals-coloring-pages-ilustra%C3%A7%C3%A3o-royalty-free/942318196?phrase=cachorro&amp;adppopup=true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ilustra%C3%A7%C3%A3o/sketch-of-a-cute-foal-coloring-book-isolated-ilustra%C3%A7%C3%A3o-royalty-free/1278404018?adppopup=true" TargetMode="External"/><Relationship Id="rId5" Type="http://schemas.openxmlformats.org/officeDocument/2006/relationships/hyperlink" Target="https://www.gettyimages.com.br/detail/ilustra%C3%A7%C3%A3o/coloring-page-color-me-alligator-little-cute-ilustra%C3%A7%C3%A3o-royalty-free/540736596?phrase=JACAR%C3%89&amp;adppopup=true" TargetMode="External"/><Relationship Id="rId4" Type="http://schemas.openxmlformats.org/officeDocument/2006/relationships/hyperlink" Target="https://www.gettyimages.com.br/" TargetMode="Externa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tyimages.com.br/detail/ilustra%C3%A7%C3%A3o/dog-puppy-smiling-funny-animals-coloring-pages-ilustra%C3%A7%C3%A3o-royalty-free/942318196?phrase=cachorro&amp;adppopup=true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ilustra%C3%A7%C3%A3o/sketch-of-a-cute-foal-coloring-book-isolated-ilustra%C3%A7%C3%A3o-royalty-free/1278404018?adppopup=true" TargetMode="External"/><Relationship Id="rId5" Type="http://schemas.openxmlformats.org/officeDocument/2006/relationships/hyperlink" Target="https://www.gettyimages.com.br/detail/ilustra%C3%A7%C3%A3o/coloring-page-color-me-alligator-little-cute-ilustra%C3%A7%C3%A3o-royalty-free/540736596?phrase=JACAR%C3%89&amp;adppopup=true" TargetMode="External"/><Relationship Id="rId4" Type="http://schemas.openxmlformats.org/officeDocument/2006/relationships/hyperlink" Target="https://www.gettyimages.com.br/" TargetMode="External"/></Relationships>
</file>

<file path=ppt/notesSlides/_rels/notes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ettyimages.com.br/detail/ilustra%C3%A7%C3%A3o/cartoon-funny-camel-smile-and-standing-ilustra%C3%A7%C3%A3o-royalty-free/1488266341?adppopup=" TargetMode="External"/><Relationship Id="rId3" Type="http://schemas.openxmlformats.org/officeDocument/2006/relationships/hyperlink" Target="https://www.gettyimages.com.br/detail/ilustra%C3%A7%C3%A3o/brown-horse-cartoon-ilustra%C3%A7%C3%A3o-royalty-free/867678640?adppopup=true" TargetMode="External"/><Relationship Id="rId7" Type="http://schemas.openxmlformats.org/officeDocument/2006/relationships/hyperlink" Target="https://www.gettyimages.com.br/detail/ilustra%C3%A7%C3%A3o/crocodile-on-white-background-ilustra%C3%A7%C3%A3o-royalty-free/1042272180?adppopup=true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ilustra%C3%A7%C3%A3o/crocodile-on-white-background-ilustra%C3%A7%C3%A3o-royalty-free/1042272180?adppopup=" TargetMode="External"/><Relationship Id="rId11" Type="http://schemas.openxmlformats.org/officeDocument/2006/relationships/hyperlink" Target="https://www.gettyimages.com.br/detail/ilustra%C3%A7%C3%A3o/python-snake-series-ilustra%C3%A7%C3%A3o-royalty-free/163918196?adppopup=true" TargetMode="External"/><Relationship Id="rId5" Type="http://schemas.openxmlformats.org/officeDocument/2006/relationships/hyperlink" Target="https://www.gettyimages.com.br/detail/ilustra%C3%A7%C3%A3o/cute-baby-rabbit-cartoon-ilustra%C3%A7%C3%A3o-royalty-free/502040087?adppopup=true" TargetMode="External"/><Relationship Id="rId10" Type="http://schemas.openxmlformats.org/officeDocument/2006/relationships/hyperlink" Target="https://www.gettyimages.com.br/detail/ilustra%C3%A7%C3%A3o/python-snake-series-ilustra%C3%A7%C3%A3o-royalty-free/163918196?adppopup=" TargetMode="External"/><Relationship Id="rId4" Type="http://schemas.openxmlformats.org/officeDocument/2006/relationships/hyperlink" Target="https://www.gettyimages.com.br/detail/ilustra%C3%A7%C3%A3o/cute-baby-rabbit-cartoon-ilustra%C3%A7%C3%A3o-royalty-free/502040087?adppopup=" TargetMode="External"/><Relationship Id="rId9" Type="http://schemas.openxmlformats.org/officeDocument/2006/relationships/hyperlink" Target="https://www.gettyimages.com.br/detail/ilustra%C3%A7%C3%A3o/cartoon-funny-camel-smile-and-standing-ilustra%C3%A7%C3%A3o-royalty-free/1488266341?adppopup=true" TargetMode="External"/></Relationships>
</file>

<file path=ppt/notesSlides/_rels/notes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ettyimages.com.br/detail/ilustra%C3%A7%C3%A3o/cartoon-funny-camel-smile-and-standing-ilustra%C3%A7%C3%A3o-royalty-free/1488266341?adppopup=" TargetMode="External"/><Relationship Id="rId3" Type="http://schemas.openxmlformats.org/officeDocument/2006/relationships/hyperlink" Target="https://www.gettyimages.com.br/detail/ilustra%C3%A7%C3%A3o/brown-horse-cartoon-ilustra%C3%A7%C3%A3o-royalty-free/867678640?adppopup=true" TargetMode="External"/><Relationship Id="rId7" Type="http://schemas.openxmlformats.org/officeDocument/2006/relationships/hyperlink" Target="https://www.gettyimages.com.br/detail/ilustra%C3%A7%C3%A3o/crocodile-on-white-background-ilustra%C3%A7%C3%A3o-royalty-free/1042272180?adppopup=true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ilustra%C3%A7%C3%A3o/crocodile-on-white-background-ilustra%C3%A7%C3%A3o-royalty-free/1042272180?adppopup=" TargetMode="External"/><Relationship Id="rId11" Type="http://schemas.openxmlformats.org/officeDocument/2006/relationships/hyperlink" Target="https://www.gettyimages.com.br/detail/ilustra%C3%A7%C3%A3o/python-snake-series-ilustra%C3%A7%C3%A3o-royalty-free/163918196?adppopup=true" TargetMode="External"/><Relationship Id="rId5" Type="http://schemas.openxmlformats.org/officeDocument/2006/relationships/hyperlink" Target="https://www.gettyimages.com.br/detail/ilustra%C3%A7%C3%A3o/cute-baby-rabbit-cartoon-ilustra%C3%A7%C3%A3o-royalty-free/502040087?adppopup=true" TargetMode="External"/><Relationship Id="rId10" Type="http://schemas.openxmlformats.org/officeDocument/2006/relationships/hyperlink" Target="https://www.gettyimages.com.br/detail/ilustra%C3%A7%C3%A3o/python-snake-series-ilustra%C3%A7%C3%A3o-royalty-free/163918196?adppopup=" TargetMode="External"/><Relationship Id="rId4" Type="http://schemas.openxmlformats.org/officeDocument/2006/relationships/hyperlink" Target="https://www.gettyimages.com.br/detail/ilustra%C3%A7%C3%A3o/cute-baby-rabbit-cartoon-ilustra%C3%A7%C3%A3o-royalty-free/502040087?adppopup=" TargetMode="External"/><Relationship Id="rId9" Type="http://schemas.openxmlformats.org/officeDocument/2006/relationships/hyperlink" Target="https://www.gettyimages.com.br/detail/ilustra%C3%A7%C3%A3o/cartoon-funny-camel-smile-and-standing-ilustra%C3%A7%C3%A3o-royalty-free/1488266341?adppopup=true" TargetMode="Externa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ettyimages.com.br/detail/ilustra%C3%A7%C3%A3o/jar-of-honey-with-wooden-drizzler-ilustra%C3%A7%C3%A3o-royalty-free/1133991105?adppopup=" TargetMode="External"/><Relationship Id="rId13" Type="http://schemas.openxmlformats.org/officeDocument/2006/relationships/hyperlink" Target="https://www.gettyimages.com.br/detail/ilustra%C3%A7%C3%A3o/hand-drawn-pineapple-isolated-on-white-ilustra%C3%A7%C3%A3o-royalty-free/2155486263?adppopup=" TargetMode="External"/><Relationship Id="rId3" Type="http://schemas.openxmlformats.org/officeDocument/2006/relationships/hyperlink" Target="https://www.gettyimages.com.br/detail/ilustra%C3%A7%C3%A3o/banana-isolated-flat-vector-illustration-ilustra%C3%A7%C3%A3o-royalty-free/1288429269?adppopup=true" TargetMode="External"/><Relationship Id="rId7" Type="http://schemas.openxmlformats.org/officeDocument/2006/relationships/hyperlink" Target="https://www.gettyimages.com.br/detail/foto/rainbow-giant-lollipop-on-a-white-background-imagem-royalty-free/182197307?adppopup=true" TargetMode="External"/><Relationship Id="rId12" Type="http://schemas.openxmlformats.org/officeDocument/2006/relationships/hyperlink" Target="https://www.gettyimages.com.br/detail/foto/portion-cut-fresh-yellow-melon-with-stem-on-white-imagem-royalty-free/638964342?adppopup=true" TargetMode="External"/><Relationship Id="rId2" Type="http://schemas.openxmlformats.org/officeDocument/2006/relationships/slide" Target="../slides/slide19.xml"/><Relationship Id="rId16" Type="http://schemas.openxmlformats.org/officeDocument/2006/relationships/hyperlink" Target="https://www.gettyimages.com.br/detail/foto/chinese-food-tremella-fuciformis-white-fungus-imagem-royalty-free/943418034?adppopup=true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foto/rainbow-giant-lollipop-on-a-white-background-imagem-royalty-free/182197307?adppopup=" TargetMode="External"/><Relationship Id="rId11" Type="http://schemas.openxmlformats.org/officeDocument/2006/relationships/hyperlink" Target="https://www.gettyimages.com.br/detail/foto/portion-cut-fresh-yellow-melon-with-stem-on-white-imagem-royalty-free/638964342?adppopup=" TargetMode="External"/><Relationship Id="rId5" Type="http://schemas.openxmlformats.org/officeDocument/2006/relationships/hyperlink" Target="https://www.gettyimages.com.br/detail/ilustra%C3%A7%C3%A3o/popcorn-running-ilustra%C3%A7%C3%A3o-royalty-free/527269113?phrase=PIPOCA&amp;adppopup=true" TargetMode="External"/><Relationship Id="rId15" Type="http://schemas.openxmlformats.org/officeDocument/2006/relationships/hyperlink" Target="https://www.gettyimages.com.br/detail/foto/chinese-food-tremella-fuciformis-white-fungus-imagem-royalty-free/943418034?adppopup=" TargetMode="External"/><Relationship Id="rId10" Type="http://schemas.openxmlformats.org/officeDocument/2006/relationships/hyperlink" Target="https://www.gettyimages.com.br/detail/ilustra%C3%A7%C3%A3o/big-set-of-different-menu-for-desserts-on-ilustra%C3%A7%C3%A3o-royalty-free/1217455175?adppopup=true" TargetMode="External"/><Relationship Id="rId4" Type="http://schemas.openxmlformats.org/officeDocument/2006/relationships/hyperlink" Target="https://www.gettyimages.com.br/detail/ilustra%C3%A7%C3%A3o/popcorn-running-ilustra%C3%A7%C3%A3o-royalty-free/527269113?phrase=PIPOCA&amp;adppopup=" TargetMode="External"/><Relationship Id="rId9" Type="http://schemas.openxmlformats.org/officeDocument/2006/relationships/hyperlink" Target="https://www.gettyimages.com.br/detail/ilustra%C3%A7%C3%A3o/jar-of-honey-with-wooden-drizzler-ilustra%C3%A7%C3%A3o-royalty-free/1133991105?adppopup=true" TargetMode="External"/><Relationship Id="rId14" Type="http://schemas.openxmlformats.org/officeDocument/2006/relationships/hyperlink" Target="https://www.gettyimages.com.br/detail/ilustra%C3%A7%C3%A3o/hand-drawn-pineapple-isolated-on-white-ilustra%C3%A7%C3%A3o-royalty-free/2155486263?adppopup=true" TargetMode="External"/></Relationships>
</file>

<file path=ppt/notesSlides/_rels/notes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ettyimages.com.br/detail/ilustra%C3%A7%C3%A3o/jar-of-honey-with-wooden-drizzler-ilustra%C3%A7%C3%A3o-royalty-free/1133991105?adppopup=" TargetMode="External"/><Relationship Id="rId13" Type="http://schemas.openxmlformats.org/officeDocument/2006/relationships/hyperlink" Target="https://www.gettyimages.com.br/detail/ilustra%C3%A7%C3%A3o/hand-drawn-pineapple-isolated-on-white-ilustra%C3%A7%C3%A3o-royalty-free/2155486263?adppopup=" TargetMode="External"/><Relationship Id="rId3" Type="http://schemas.openxmlformats.org/officeDocument/2006/relationships/hyperlink" Target="https://www.gettyimages.com.br/detail/ilustra%C3%A7%C3%A3o/banana-isolated-flat-vector-illustration-ilustra%C3%A7%C3%A3o-royalty-free/1288429269?adppopup=true" TargetMode="External"/><Relationship Id="rId7" Type="http://schemas.openxmlformats.org/officeDocument/2006/relationships/hyperlink" Target="https://www.gettyimages.com.br/detail/foto/rainbow-giant-lollipop-on-a-white-background-imagem-royalty-free/182197307?adppopup=true" TargetMode="External"/><Relationship Id="rId12" Type="http://schemas.openxmlformats.org/officeDocument/2006/relationships/hyperlink" Target="https://www.gettyimages.com.br/detail/foto/portion-cut-fresh-yellow-melon-with-stem-on-white-imagem-royalty-free/638964342?adppopup=true" TargetMode="External"/><Relationship Id="rId2" Type="http://schemas.openxmlformats.org/officeDocument/2006/relationships/slide" Target="../slides/slide20.xml"/><Relationship Id="rId16" Type="http://schemas.openxmlformats.org/officeDocument/2006/relationships/hyperlink" Target="https://www.gettyimages.com.br/detail/foto/chinese-food-tremella-fuciformis-white-fungus-imagem-royalty-free/943418034?adppopup=true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foto/rainbow-giant-lollipop-on-a-white-background-imagem-royalty-free/182197307?adppopup=" TargetMode="External"/><Relationship Id="rId11" Type="http://schemas.openxmlformats.org/officeDocument/2006/relationships/hyperlink" Target="https://www.gettyimages.com.br/detail/foto/portion-cut-fresh-yellow-melon-with-stem-on-white-imagem-royalty-free/638964342?adppopup=" TargetMode="External"/><Relationship Id="rId5" Type="http://schemas.openxmlformats.org/officeDocument/2006/relationships/hyperlink" Target="https://www.gettyimages.com.br/detail/ilustra%C3%A7%C3%A3o/popcorn-running-ilustra%C3%A7%C3%A3o-royalty-free/527269113?phrase=PIPOCA&amp;adppopup=true" TargetMode="External"/><Relationship Id="rId15" Type="http://schemas.openxmlformats.org/officeDocument/2006/relationships/hyperlink" Target="https://www.gettyimages.com.br/detail/foto/chinese-food-tremella-fuciformis-white-fungus-imagem-royalty-free/943418034?adppopup=" TargetMode="External"/><Relationship Id="rId10" Type="http://schemas.openxmlformats.org/officeDocument/2006/relationships/hyperlink" Target="https://www.gettyimages.com.br/detail/ilustra%C3%A7%C3%A3o/big-set-of-different-menu-for-desserts-on-ilustra%C3%A7%C3%A3o-royalty-free/1217455175?adppopup=true" TargetMode="External"/><Relationship Id="rId4" Type="http://schemas.openxmlformats.org/officeDocument/2006/relationships/hyperlink" Target="https://www.gettyimages.com.br/detail/ilustra%C3%A7%C3%A3o/popcorn-running-ilustra%C3%A7%C3%A3o-royalty-free/527269113?phrase=PIPOCA&amp;adppopup=" TargetMode="External"/><Relationship Id="rId9" Type="http://schemas.openxmlformats.org/officeDocument/2006/relationships/hyperlink" Target="https://www.gettyimages.com.br/detail/ilustra%C3%A7%C3%A3o/jar-of-honey-with-wooden-drizzler-ilustra%C3%A7%C3%A3o-royalty-free/1133991105?adppopup=true" TargetMode="External"/><Relationship Id="rId14" Type="http://schemas.openxmlformats.org/officeDocument/2006/relationships/hyperlink" Target="https://www.gettyimages.com.br/detail/ilustra%C3%A7%C3%A3o/hand-drawn-pineapple-isolated-on-white-ilustra%C3%A7%C3%A3o-royalty-free/2155486263?adppopup=true" TargetMode="Externa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ettyimages.com.br/detail/ilustra%C3%A7%C3%A3o/coloring-page-color-me-alligator-little-cute-ilustra%C3%A7%C3%A3o-royalty-free/540736596?phrase=JACAR%C3%89&amp;adppopup=true" TargetMode="External"/><Relationship Id="rId13" Type="http://schemas.openxmlformats.org/officeDocument/2006/relationships/hyperlink" Target="https://www.gettyimages.com.br/detail/ilustra%C3%A7%C3%A3o/crocodile-on-white-background-ilustra%C3%A7%C3%A3o-royalty-free/1042272180?adppopup=" TargetMode="External"/><Relationship Id="rId18" Type="http://schemas.openxmlformats.org/officeDocument/2006/relationships/hyperlink" Target="https://www.gettyimages.com.br/detail/ilustra%C3%A7%C3%A3o/python-snake-series-ilustra%C3%A7%C3%A3o-royalty-free/163918196?adppopup=true" TargetMode="External"/><Relationship Id="rId26" Type="http://schemas.openxmlformats.org/officeDocument/2006/relationships/hyperlink" Target="https://www.gettyimages.com.br/detail/ilustra%C3%A7%C3%A3o/big-set-of-different-menu-for-desserts-on-ilustra%C3%A7%C3%A3o-royalty-free/1217455175?adppopup=true" TargetMode="External"/><Relationship Id="rId3" Type="http://schemas.openxmlformats.org/officeDocument/2006/relationships/hyperlink" Target="https://www.gettyimages.com.br/detail/ilustra%C3%A7%C3%A3o/national-pet-day-holiday-design-with-cute-ilustra%C3%A7%C3%A3o-royalty-free/1475612458?phrase=bichos+de+estima%C3%A7%C3%A3o&amp;adppopup=true" TargetMode="External"/><Relationship Id="rId21" Type="http://schemas.openxmlformats.org/officeDocument/2006/relationships/hyperlink" Target="https://www.gettyimages.com.br/detail/ilustra%C3%A7%C3%A3o/popcorn-running-ilustra%C3%A7%C3%A3o-royalty-free/527269113?phrase=PIPOCA&amp;adppopup=true" TargetMode="External"/><Relationship Id="rId7" Type="http://schemas.openxmlformats.org/officeDocument/2006/relationships/hyperlink" Target="https://www.gettyimages.com.br/" TargetMode="External"/><Relationship Id="rId12" Type="http://schemas.openxmlformats.org/officeDocument/2006/relationships/hyperlink" Target="https://www.gettyimages.com.br/detail/ilustra%C3%A7%C3%A3o/cute-baby-rabbit-cartoon-ilustra%C3%A7%C3%A3o-royalty-free/502040087?adppopup=true" TargetMode="External"/><Relationship Id="rId17" Type="http://schemas.openxmlformats.org/officeDocument/2006/relationships/hyperlink" Target="https://www.gettyimages.com.br/detail/ilustra%C3%A7%C3%A3o/python-snake-series-ilustra%C3%A7%C3%A3o-royalty-free/163918196?adppopup=" TargetMode="External"/><Relationship Id="rId25" Type="http://schemas.openxmlformats.org/officeDocument/2006/relationships/hyperlink" Target="https://www.gettyimages.com.br/detail/ilustra%C3%A7%C3%A3o/jar-of-honey-with-wooden-drizzler-ilustra%C3%A7%C3%A3o-royalty-free/1133991105?adppopup=true" TargetMode="External"/><Relationship Id="rId2" Type="http://schemas.openxmlformats.org/officeDocument/2006/relationships/slide" Target="../slides/slide25.xml"/><Relationship Id="rId16" Type="http://schemas.openxmlformats.org/officeDocument/2006/relationships/hyperlink" Target="https://www.gettyimages.com.br/detail/ilustra%C3%A7%C3%A3o/cartoon-funny-camel-smile-and-standing-ilustra%C3%A7%C3%A3o-royalty-free/1488266341?adppopup=true" TargetMode="External"/><Relationship Id="rId20" Type="http://schemas.openxmlformats.org/officeDocument/2006/relationships/hyperlink" Target="https://www.gettyimages.com.br/detail/ilustra%C3%A7%C3%A3o/popcorn-running-ilustra%C3%A7%C3%A3o-royalty-free/527269113?phrase=PIPOCA&amp;adppopup=" TargetMode="External"/><Relationship Id="rId29" Type="http://schemas.openxmlformats.org/officeDocument/2006/relationships/hyperlink" Target="https://www.gettyimages.com.br/detail/ilustra%C3%A7%C3%A3o/hand-drawn-pineapple-isolated-on-white-ilustra%C3%A7%C3%A3o-royalty-free/2155486263?adppopup=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gettyimages.com.br/detail/ilustra%C3%A7%C3%A3o/dog-puppy-smiling-funny-animals-coloring-pages-ilustra%C3%A7%C3%A3o-royalty-free/942318196?phrase=cachorro&amp;adppopup=true" TargetMode="External"/><Relationship Id="rId11" Type="http://schemas.openxmlformats.org/officeDocument/2006/relationships/hyperlink" Target="https://www.gettyimages.com.br/detail/ilustra%C3%A7%C3%A3o/cute-baby-rabbit-cartoon-ilustra%C3%A7%C3%A3o-royalty-free/502040087?adppopup=" TargetMode="External"/><Relationship Id="rId24" Type="http://schemas.openxmlformats.org/officeDocument/2006/relationships/hyperlink" Target="https://www.gettyimages.com.br/detail/ilustra%C3%A7%C3%A3o/jar-of-honey-with-wooden-drizzler-ilustra%C3%A7%C3%A3o-royalty-free/1133991105?adppopup=" TargetMode="External"/><Relationship Id="rId32" Type="http://schemas.openxmlformats.org/officeDocument/2006/relationships/hyperlink" Target="https://www.gettyimages.com.br/detail/foto/chinese-food-tremella-fuciformis-white-fungus-imagem-royalty-free/943418034?adppopup=true" TargetMode="External"/><Relationship Id="rId5" Type="http://schemas.openxmlformats.org/officeDocument/2006/relationships/hyperlink" Target="https://www.gettyimages.com.br/detail/ilustra%C3%A7%C3%A3o/cartoon-dog-poses-set-ilustra%C3%A7%C3%A3o-royalty-free/1174824449?phrase=cachorro&amp;adppopup=true" TargetMode="External"/><Relationship Id="rId15" Type="http://schemas.openxmlformats.org/officeDocument/2006/relationships/hyperlink" Target="https://www.gettyimages.com.br/detail/ilustra%C3%A7%C3%A3o/cartoon-funny-camel-smile-and-standing-ilustra%C3%A7%C3%A3o-royalty-free/1488266341?adppopup=" TargetMode="External"/><Relationship Id="rId23" Type="http://schemas.openxmlformats.org/officeDocument/2006/relationships/hyperlink" Target="https://www.gettyimages.com.br/detail/foto/rainbow-giant-lollipop-on-a-white-background-imagem-royalty-free/182197307?adppopup=true" TargetMode="External"/><Relationship Id="rId28" Type="http://schemas.openxmlformats.org/officeDocument/2006/relationships/hyperlink" Target="https://www.gettyimages.com.br/detail/foto/portion-cut-fresh-yellow-melon-with-stem-on-white-imagem-royalty-free/638964342?adppopup=true" TargetMode="External"/><Relationship Id="rId10" Type="http://schemas.openxmlformats.org/officeDocument/2006/relationships/hyperlink" Target="https://www.gettyimages.com.br/detail/ilustra%C3%A7%C3%A3o/brown-horse-cartoon-ilustra%C3%A7%C3%A3o-royalty-free/867678640?adppopup=true" TargetMode="External"/><Relationship Id="rId19" Type="http://schemas.openxmlformats.org/officeDocument/2006/relationships/hyperlink" Target="https://www.gettyimages.com.br/detail/ilustra%C3%A7%C3%A3o/banana-isolated-flat-vector-illustration-ilustra%C3%A7%C3%A3o-royalty-free/1288429269?adppopup=true" TargetMode="External"/><Relationship Id="rId31" Type="http://schemas.openxmlformats.org/officeDocument/2006/relationships/hyperlink" Target="https://www.gettyimages.com.br/detail/foto/chinese-food-tremella-fuciformis-white-fungus-imagem-royalty-free/943418034?adppopup=" TargetMode="External"/><Relationship Id="rId4" Type="http://schemas.openxmlformats.org/officeDocument/2006/relationships/hyperlink" Target="https://www.youtube.com/watch?v=5TVsXxsFJps" TargetMode="External"/><Relationship Id="rId9" Type="http://schemas.openxmlformats.org/officeDocument/2006/relationships/hyperlink" Target="https://www.gettyimages.com.br/detail/ilustra%C3%A7%C3%A3o/sketch-of-a-cute-foal-coloring-book-isolated-ilustra%C3%A7%C3%A3o-royalty-free/1278404018?adppopup=true" TargetMode="External"/><Relationship Id="rId14" Type="http://schemas.openxmlformats.org/officeDocument/2006/relationships/hyperlink" Target="https://www.gettyimages.com.br/detail/ilustra%C3%A7%C3%A3o/crocodile-on-white-background-ilustra%C3%A7%C3%A3o-royalty-free/1042272180?adppopup=true" TargetMode="External"/><Relationship Id="rId22" Type="http://schemas.openxmlformats.org/officeDocument/2006/relationships/hyperlink" Target="https://www.gettyimages.com.br/detail/foto/rainbow-giant-lollipop-on-a-white-background-imagem-royalty-free/182197307?adppopup=" TargetMode="External"/><Relationship Id="rId27" Type="http://schemas.openxmlformats.org/officeDocument/2006/relationships/hyperlink" Target="https://www.gettyimages.com.br/detail/foto/portion-cut-fresh-yellow-melon-with-stem-on-white-imagem-royalty-free/638964342?adppopup=" TargetMode="External"/><Relationship Id="rId30" Type="http://schemas.openxmlformats.org/officeDocument/2006/relationships/hyperlink" Target="https://www.gettyimages.com.br/detail/ilustra%C3%A7%C3%A3o/hand-drawn-pineapple-isolated-on-white-ilustra%C3%A7%C3%A3o-royalty-free/2155486263?adppopup=true" TargetMode="Externa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7" name="Google Shape;6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9bff5210c6_0_2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7" name="Google Shape;77;g29bff5210c6_0_2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 3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https://www.gettyimages.com.br/</a:t>
            </a:r>
            <a:r>
              <a:rPr lang="pt-BR" dirty="0" err="1">
                <a:hlinkClick r:id="rId3"/>
              </a:rPr>
              <a:t>detail</a:t>
            </a:r>
            <a:r>
              <a:rPr lang="pt-BR" dirty="0">
                <a:hlinkClick r:id="rId3"/>
              </a:rPr>
              <a:t>/ilustra%C3%A7%C3%A3o/national-pet-day-holiday-design-with-cute-ilustra%C3%A7%C3%A3o-royalty-free/1475612458?phrase=bichos+de+estima%C3%A7%C3%A3o&amp;adppopup=</a:t>
            </a:r>
            <a:r>
              <a:rPr lang="pt-BR" dirty="0" err="1">
                <a:hlinkClick r:id="rId3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83" name="Google Shape;8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 4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/>
              <a:t>MUNDO BITA. De estimação. Disponível em: </a:t>
            </a:r>
            <a:r>
              <a:rPr lang="pt-BR" dirty="0">
                <a:hlinkClick r:id="rId3"/>
              </a:rPr>
              <a:t>https://www.youtube.com/</a:t>
            </a:r>
            <a:r>
              <a:rPr lang="pt-BR" dirty="0" err="1">
                <a:hlinkClick r:id="rId3"/>
              </a:rPr>
              <a:t>watch?v</a:t>
            </a:r>
            <a:r>
              <a:rPr lang="pt-BR" dirty="0">
                <a:hlinkClick r:id="rId3"/>
              </a:rPr>
              <a:t>=5TVsXxsFJps</a:t>
            </a:r>
            <a:r>
              <a:rPr lang="pt-BR" dirty="0"/>
              <a:t>. Acesso em: 17 jun. 2024.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Slides 5 e 6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https://www.gettyimages.com.br/</a:t>
            </a:r>
            <a:r>
              <a:rPr lang="pt-BR" dirty="0" err="1">
                <a:hlinkClick r:id="rId3"/>
              </a:rPr>
              <a:t>detail</a:t>
            </a:r>
            <a:r>
              <a:rPr lang="pt-BR" dirty="0">
                <a:hlinkClick r:id="rId3"/>
              </a:rPr>
              <a:t>/ilustra%C3%A7%C3%A3o/cartoon-dog-poses-set-ilustra%C3%A7%C3%A3o-royalty-free/1174824449?phrase=</a:t>
            </a:r>
            <a:r>
              <a:rPr lang="pt-BR" dirty="0" err="1">
                <a:hlinkClick r:id="rId3"/>
              </a:rPr>
              <a:t>cachorro&amp;adppopup</a:t>
            </a:r>
            <a:r>
              <a:rPr lang="pt-BR" dirty="0">
                <a:hlinkClick r:id="rId3"/>
              </a:rPr>
              <a:t>=</a:t>
            </a:r>
            <a:r>
              <a:rPr lang="pt-BR" dirty="0" err="1">
                <a:hlinkClick r:id="rId3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Acesso em: 17 jun. 2024.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 dirty="0">
              <a:solidFill>
                <a:srgbClr val="231F2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Slides 5 e 6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https://www.gettyimages.com.br/</a:t>
            </a:r>
            <a:r>
              <a:rPr lang="pt-BR" dirty="0" err="1">
                <a:hlinkClick r:id="rId3"/>
              </a:rPr>
              <a:t>detail</a:t>
            </a:r>
            <a:r>
              <a:rPr lang="pt-BR" dirty="0">
                <a:hlinkClick r:id="rId3"/>
              </a:rPr>
              <a:t>/ilustra%C3%A7%C3%A3o/cartoon-dog-poses-set-ilustra%C3%A7%C3%A3o-royalty-free/1174824449?phrase=</a:t>
            </a:r>
            <a:r>
              <a:rPr lang="pt-BR" dirty="0" err="1">
                <a:hlinkClick r:id="rId3"/>
              </a:rPr>
              <a:t>cachorro&amp;adppopup</a:t>
            </a:r>
            <a:r>
              <a:rPr lang="pt-BR" dirty="0">
                <a:hlinkClick r:id="rId3"/>
              </a:rPr>
              <a:t>=</a:t>
            </a:r>
            <a:r>
              <a:rPr lang="pt-BR" dirty="0" err="1">
                <a:hlinkClick r:id="rId3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Acesso em: 17 jun. 2024.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 dirty="0">
              <a:solidFill>
                <a:srgbClr val="231F2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i="0" dirty="0"/>
          </a:p>
        </p:txBody>
      </p:sp>
      <p:sp>
        <p:nvSpPr>
          <p:cNvPr id="144" name="Google Shape;14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i="0" dirty="0"/>
          </a:p>
        </p:txBody>
      </p:sp>
      <p:sp>
        <p:nvSpPr>
          <p:cNvPr id="153" name="Google Shape;153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Slides 9 e 10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https://www.gettyimages.com.br/</a:t>
            </a:r>
            <a:r>
              <a:rPr lang="pt-BR" dirty="0" err="1">
                <a:hlinkClick r:id="rId3"/>
              </a:rPr>
              <a:t>detail</a:t>
            </a:r>
            <a:r>
              <a:rPr lang="pt-BR" dirty="0">
                <a:hlinkClick r:id="rId3"/>
              </a:rPr>
              <a:t>/ilustra%C3%A7%C3%A3o/dog-puppy-smiling-funny-animals-coloring-pages-ilustra%C3%A7%C3%A3o-royalty-free/942318196?phrase=</a:t>
            </a:r>
            <a:r>
              <a:rPr lang="pt-BR" dirty="0" err="1">
                <a:hlinkClick r:id="rId3"/>
              </a:rPr>
              <a:t>cachorro&amp;adppopup</a:t>
            </a:r>
            <a:r>
              <a:rPr lang="pt-BR" dirty="0">
                <a:hlinkClick r:id="rId3"/>
              </a:rPr>
              <a:t>=</a:t>
            </a:r>
            <a:r>
              <a:rPr lang="pt-BR" dirty="0" err="1">
                <a:hlinkClick r:id="rId3"/>
              </a:rPr>
              <a:t>true</a:t>
            </a:r>
            <a:r>
              <a:rPr lang="pt-BR" dirty="0"/>
              <a:t>. </a:t>
            </a:r>
          </a:p>
          <a:p>
            <a:pPr marL="0" indent="0">
              <a:buNone/>
            </a:pPr>
            <a:r>
              <a:rPr lang="pt-BR" dirty="0">
                <a:hlinkClick r:id="rId4"/>
              </a:rPr>
              <a:t>https://www.gettyimages.com.br/</a:t>
            </a:r>
            <a:r>
              <a:rPr lang="pt-BR" dirty="0">
                <a:hlinkClick r:id="rId5"/>
              </a:rPr>
              <a:t>detail/ilustra%C3%A7%C3%A3o/coloring-page-color-me-alligator-little-cute-ilustra%C3%A7%C3%A3o-royalty-</a:t>
            </a:r>
            <a:endParaRPr lang="pt-BR" dirty="0"/>
          </a:p>
          <a:p>
            <a:pPr marL="0" indent="0">
              <a:buNone/>
            </a:pPr>
            <a:r>
              <a:rPr lang="pt-BR" dirty="0" err="1">
                <a:hlinkClick r:id="rId5"/>
              </a:rPr>
              <a:t>free</a:t>
            </a:r>
            <a:r>
              <a:rPr lang="pt-BR" dirty="0">
                <a:hlinkClick r:id="rId5"/>
              </a:rPr>
              <a:t>/540736596?phrase=JACAR%C3%89&amp;adppopup=</a:t>
            </a:r>
            <a:r>
              <a:rPr lang="pt-BR" dirty="0" err="1">
                <a:hlinkClick r:id="rId5"/>
              </a:rPr>
              <a:t>true</a:t>
            </a:r>
            <a:r>
              <a:rPr lang="pt-BR" dirty="0"/>
              <a:t>. </a:t>
            </a:r>
          </a:p>
          <a:p>
            <a:pPr marL="0" indent="0">
              <a:buNone/>
            </a:pPr>
            <a:r>
              <a:rPr lang="pt-BR" dirty="0">
                <a:hlinkClick r:id="rId4"/>
              </a:rPr>
              <a:t>https://www.gettyimages.com.br/</a:t>
            </a:r>
            <a:r>
              <a:rPr lang="pt-BR" dirty="0" err="1">
                <a:hlinkClick r:id="rId6"/>
              </a:rPr>
              <a:t>detail</a:t>
            </a:r>
            <a:r>
              <a:rPr lang="pt-BR" dirty="0">
                <a:hlinkClick r:id="rId6"/>
              </a:rPr>
              <a:t>/ilustra%C3%A7%C3%A3o/sketch-of-a-cute-foal-coloring-book-isolated-ilustra%C3%A7%C3%A3o-royalty-free/1278404018?adppopup=</a:t>
            </a:r>
            <a:r>
              <a:rPr lang="pt-BR" dirty="0" err="1">
                <a:hlinkClick r:id="rId6"/>
              </a:rPr>
              <a:t>true</a:t>
            </a:r>
            <a:r>
              <a:rPr lang="pt-BR" dirty="0"/>
              <a:t>. </a:t>
            </a:r>
          </a:p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65" name="Google Shape;165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Slides 9 e 10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https://www.gettyimages.com.br/</a:t>
            </a:r>
            <a:r>
              <a:rPr lang="pt-BR" dirty="0" err="1">
                <a:hlinkClick r:id="rId3"/>
              </a:rPr>
              <a:t>detail</a:t>
            </a:r>
            <a:r>
              <a:rPr lang="pt-BR" dirty="0">
                <a:hlinkClick r:id="rId3"/>
              </a:rPr>
              <a:t>/ilustra%C3%A7%C3%A3o/dog-puppy-smiling-funny-animals-coloring-pages-ilustra%C3%A7%C3%A3o-royalty-free/942318196?phrase=</a:t>
            </a:r>
            <a:r>
              <a:rPr lang="pt-BR" dirty="0" err="1">
                <a:hlinkClick r:id="rId3"/>
              </a:rPr>
              <a:t>cachorro&amp;adppopup</a:t>
            </a:r>
            <a:r>
              <a:rPr lang="pt-BR" dirty="0">
                <a:hlinkClick r:id="rId3"/>
              </a:rPr>
              <a:t>=</a:t>
            </a:r>
            <a:r>
              <a:rPr lang="pt-BR" dirty="0" err="1">
                <a:hlinkClick r:id="rId3"/>
              </a:rPr>
              <a:t>true</a:t>
            </a:r>
            <a:r>
              <a:rPr lang="pt-BR" dirty="0"/>
              <a:t>. </a:t>
            </a:r>
          </a:p>
          <a:p>
            <a:pPr marL="0" indent="0">
              <a:buNone/>
            </a:pPr>
            <a:r>
              <a:rPr lang="pt-BR" dirty="0">
                <a:hlinkClick r:id="rId4"/>
              </a:rPr>
              <a:t>https://www.gettyimages.com.br/</a:t>
            </a:r>
            <a:r>
              <a:rPr lang="pt-BR" dirty="0">
                <a:hlinkClick r:id="rId5"/>
              </a:rPr>
              <a:t>detail/ilustra%C3%A7%C3%A3o/coloring-page-color-me-alligator-little-cute-ilustra%C3%A7%C3%A3o-royalty-</a:t>
            </a:r>
            <a:endParaRPr lang="pt-BR" dirty="0"/>
          </a:p>
          <a:p>
            <a:pPr marL="0" indent="0">
              <a:buNone/>
            </a:pPr>
            <a:r>
              <a:rPr lang="pt-BR" dirty="0" err="1">
                <a:hlinkClick r:id="rId5"/>
              </a:rPr>
              <a:t>free</a:t>
            </a:r>
            <a:r>
              <a:rPr lang="pt-BR" dirty="0">
                <a:hlinkClick r:id="rId5"/>
              </a:rPr>
              <a:t>/540736596?phrase=JACAR%C3%89&amp;adppopup=</a:t>
            </a:r>
            <a:r>
              <a:rPr lang="pt-BR" dirty="0" err="1">
                <a:hlinkClick r:id="rId5"/>
              </a:rPr>
              <a:t>true</a:t>
            </a:r>
            <a:r>
              <a:rPr lang="pt-BR" dirty="0"/>
              <a:t>. </a:t>
            </a:r>
          </a:p>
          <a:p>
            <a:pPr marL="0" indent="0">
              <a:buNone/>
            </a:pPr>
            <a:r>
              <a:rPr lang="pt-BR" dirty="0">
                <a:hlinkClick r:id="rId4"/>
              </a:rPr>
              <a:t>https://www.gettyimages.com.br/</a:t>
            </a:r>
            <a:r>
              <a:rPr lang="pt-BR" dirty="0" err="1">
                <a:hlinkClick r:id="rId6"/>
              </a:rPr>
              <a:t>detail</a:t>
            </a:r>
            <a:r>
              <a:rPr lang="pt-BR" dirty="0">
                <a:hlinkClick r:id="rId6"/>
              </a:rPr>
              <a:t>/ilustra%C3%A7%C3%A3o/sketch-of-a-cute-foal-coloring-book-isolated-ilustra%C3%A7%C3%A3o-royalty-free/1278404018?adppopup=</a:t>
            </a:r>
            <a:r>
              <a:rPr lang="pt-BR" dirty="0" err="1">
                <a:hlinkClick r:id="rId6"/>
              </a:rPr>
              <a:t>true</a:t>
            </a:r>
            <a:r>
              <a:rPr lang="pt-BR" dirty="0"/>
              <a:t>. </a:t>
            </a:r>
          </a:p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i="0" dirty="0"/>
          </a:p>
        </p:txBody>
      </p:sp>
      <p:sp>
        <p:nvSpPr>
          <p:cNvPr id="175" name="Google Shape;175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Slides 11 e 12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https://www.gettyimages.com.br/</a:t>
            </a:r>
            <a:r>
              <a:rPr lang="pt-BR" dirty="0" err="1">
                <a:hlinkClick r:id="rId3"/>
              </a:rPr>
              <a:t>detail</a:t>
            </a:r>
            <a:r>
              <a:rPr lang="pt-BR" dirty="0">
                <a:hlinkClick r:id="rId3"/>
              </a:rPr>
              <a:t>/ilustra%C3%A7%C3%A3o/brown-horse-cartoon-ilustra%C3%A7%C3%A3o-royalty-free/867678640?adppopup=</a:t>
            </a:r>
            <a:r>
              <a:rPr lang="pt-BR" dirty="0" err="1">
                <a:hlinkClick r:id="rId3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4"/>
              </a:rPr>
              <a:t>https://www.gettyimages.com.br/</a:t>
            </a:r>
            <a:r>
              <a:rPr lang="pt-BR" dirty="0" err="1">
                <a:hlinkClick r:id="rId4"/>
              </a:rPr>
              <a:t>detail</a:t>
            </a:r>
            <a:r>
              <a:rPr lang="pt-BR" dirty="0">
                <a:hlinkClick r:id="rId4"/>
              </a:rPr>
              <a:t>/ilustra%C3%A7%C3%A3o/cute-baby-rabbit-cartoon-ilustra%C3%A7%C3%A3o-royalty-free/502040087?adppopup=</a:t>
            </a:r>
            <a:r>
              <a:rPr lang="pt-BR" dirty="0" err="1">
                <a:hlinkClick r:id="rId5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6"/>
              </a:rPr>
              <a:t>https://www.gettyimages.com.br/</a:t>
            </a:r>
            <a:r>
              <a:rPr lang="pt-BR" dirty="0" err="1">
                <a:hlinkClick r:id="rId6"/>
              </a:rPr>
              <a:t>detail</a:t>
            </a:r>
            <a:r>
              <a:rPr lang="pt-BR" dirty="0">
                <a:hlinkClick r:id="rId6"/>
              </a:rPr>
              <a:t>/ilustra%C3%A7%C3%A3o/crocodile-on-white-background-ilustra%C3%A7%C3%A3o-royalty-free/1042272180?adppopup=</a:t>
            </a:r>
            <a:r>
              <a:rPr lang="pt-BR" dirty="0" err="1">
                <a:hlinkClick r:id="rId7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8"/>
              </a:rPr>
              <a:t>https://www.gettyimages.com.br/</a:t>
            </a:r>
            <a:r>
              <a:rPr lang="pt-BR" dirty="0" err="1">
                <a:hlinkClick r:id="rId8"/>
              </a:rPr>
              <a:t>detail</a:t>
            </a:r>
            <a:r>
              <a:rPr lang="pt-BR" dirty="0">
                <a:hlinkClick r:id="rId8"/>
              </a:rPr>
              <a:t>/ilustra%C3%A7%C3%A3o/cartoon-funny-camel-smile-and-standing-ilustra%C3%A7%C3%A3o-royalty-free/1488266341?adppopup=</a:t>
            </a:r>
            <a:r>
              <a:rPr lang="pt-BR" dirty="0" err="1">
                <a:hlinkClick r:id="rId9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0"/>
              </a:rPr>
              <a:t>https://www.gettyimages.com.br/</a:t>
            </a:r>
            <a:r>
              <a:rPr lang="pt-BR" dirty="0" err="1">
                <a:hlinkClick r:id="rId10"/>
              </a:rPr>
              <a:t>detail</a:t>
            </a:r>
            <a:r>
              <a:rPr lang="pt-BR" dirty="0">
                <a:hlinkClick r:id="rId10"/>
              </a:rPr>
              <a:t>/ilustra%C3%A7%C3%A3o/python-snake-series-ilustra%C3%A7%C3%A3o-royalty-free/163918196?adppopup=</a:t>
            </a:r>
            <a:r>
              <a:rPr lang="pt-BR" dirty="0" err="1">
                <a:hlinkClick r:id="rId11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i="0" dirty="0"/>
          </a:p>
        </p:txBody>
      </p:sp>
      <p:sp>
        <p:nvSpPr>
          <p:cNvPr id="187" name="Google Shape;18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Slides 11 e 12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https://www.gettyimages.com.br/</a:t>
            </a:r>
            <a:r>
              <a:rPr lang="pt-BR" dirty="0" err="1">
                <a:hlinkClick r:id="rId3"/>
              </a:rPr>
              <a:t>detail</a:t>
            </a:r>
            <a:r>
              <a:rPr lang="pt-BR" dirty="0">
                <a:hlinkClick r:id="rId3"/>
              </a:rPr>
              <a:t>/ilustra%C3%A7%C3%A3o/brown-horse-cartoon-ilustra%C3%A7%C3%A3o-royalty-free/867678640?adppopup=</a:t>
            </a:r>
            <a:r>
              <a:rPr lang="pt-BR" dirty="0" err="1">
                <a:hlinkClick r:id="rId3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4"/>
              </a:rPr>
              <a:t>https://www.gettyimages.com.br/</a:t>
            </a:r>
            <a:r>
              <a:rPr lang="pt-BR" dirty="0" err="1">
                <a:hlinkClick r:id="rId4"/>
              </a:rPr>
              <a:t>detail</a:t>
            </a:r>
            <a:r>
              <a:rPr lang="pt-BR" dirty="0">
                <a:hlinkClick r:id="rId4"/>
              </a:rPr>
              <a:t>/ilustra%C3%A7%C3%A3o/cute-baby-rabbit-cartoon-ilustra%C3%A7%C3%A3o-royalty-free/502040087?adppopup=</a:t>
            </a:r>
            <a:r>
              <a:rPr lang="pt-BR" dirty="0" err="1">
                <a:hlinkClick r:id="rId5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6"/>
              </a:rPr>
              <a:t>https://www.gettyimages.com.br/</a:t>
            </a:r>
            <a:r>
              <a:rPr lang="pt-BR" dirty="0" err="1">
                <a:hlinkClick r:id="rId6"/>
              </a:rPr>
              <a:t>detail</a:t>
            </a:r>
            <a:r>
              <a:rPr lang="pt-BR" dirty="0">
                <a:hlinkClick r:id="rId6"/>
              </a:rPr>
              <a:t>/ilustra%C3%A7%C3%A3o/crocodile-on-white-background-ilustra%C3%A7%C3%A3o-royalty-free/1042272180?adppopup=</a:t>
            </a:r>
            <a:r>
              <a:rPr lang="pt-BR" dirty="0" err="1">
                <a:hlinkClick r:id="rId7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8"/>
              </a:rPr>
              <a:t>https://www.gettyimages.com.br/</a:t>
            </a:r>
            <a:r>
              <a:rPr lang="pt-BR" dirty="0" err="1">
                <a:hlinkClick r:id="rId8"/>
              </a:rPr>
              <a:t>detail</a:t>
            </a:r>
            <a:r>
              <a:rPr lang="pt-BR" dirty="0">
                <a:hlinkClick r:id="rId8"/>
              </a:rPr>
              <a:t>/ilustra%C3%A7%C3%A3o/cartoon-funny-camel-smile-and-standing-ilustra%C3%A7%C3%A3o-royalty-free/1488266341?adppopup=</a:t>
            </a:r>
            <a:r>
              <a:rPr lang="pt-BR" dirty="0" err="1">
                <a:hlinkClick r:id="rId9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0"/>
              </a:rPr>
              <a:t>https://www.gettyimages.com.br/</a:t>
            </a:r>
            <a:r>
              <a:rPr lang="pt-BR" dirty="0" err="1">
                <a:hlinkClick r:id="rId10"/>
              </a:rPr>
              <a:t>detail</a:t>
            </a:r>
            <a:r>
              <a:rPr lang="pt-BR" dirty="0">
                <a:hlinkClick r:id="rId10"/>
              </a:rPr>
              <a:t>/ilustra%C3%A7%C3%A3o/python-snake-series-ilustra%C3%A7%C3%A3o-royalty-free/163918196?adppopup=</a:t>
            </a:r>
            <a:r>
              <a:rPr lang="pt-BR" dirty="0" err="1">
                <a:hlinkClick r:id="rId11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i="0" dirty="0"/>
          </a:p>
        </p:txBody>
      </p:sp>
      <p:sp>
        <p:nvSpPr>
          <p:cNvPr id="187" name="Google Shape;18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16472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i="0"/>
          </a:p>
        </p:txBody>
      </p:sp>
      <p:sp>
        <p:nvSpPr>
          <p:cNvPr id="226" name="Google Shape;226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endParaRPr i="0"/>
          </a:p>
        </p:txBody>
      </p:sp>
      <p:sp>
        <p:nvSpPr>
          <p:cNvPr id="238" name="Google Shape;238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r>
              <a:rPr lang="pt-BR" i="0" dirty="0"/>
              <a:t> </a:t>
            </a:r>
            <a:endParaRPr dirty="0"/>
          </a:p>
        </p:txBody>
      </p:sp>
      <p:sp>
        <p:nvSpPr>
          <p:cNvPr id="251" name="Google Shape;25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344545" lvl="0" indent="0" algn="l" rtl="0">
              <a:lnSpc>
                <a:spcPct val="108000"/>
              </a:lnSpc>
              <a:spcBef>
                <a:spcPts val="135"/>
              </a:spcBef>
              <a:spcAft>
                <a:spcPts val="0"/>
              </a:spcAft>
              <a:buSzPts val="1100"/>
              <a:buNone/>
            </a:pPr>
            <a:r>
              <a:rPr lang="pt-BR" i="0" dirty="0"/>
              <a:t>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265" name="Google Shape;265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284" name="Google Shape;284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292" name="Google Shape;292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Slides 19 e 20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https://www.gettyimages.com.br/</a:t>
            </a:r>
            <a:r>
              <a:rPr lang="pt-BR" dirty="0" err="1">
                <a:hlinkClick r:id="rId3"/>
              </a:rPr>
              <a:t>detail</a:t>
            </a:r>
            <a:r>
              <a:rPr lang="pt-BR" dirty="0">
                <a:hlinkClick r:id="rId3"/>
              </a:rPr>
              <a:t>/ilustra%C3%A7%C3%A3o/banana-isolated-flat-vector-illustration-ilustra%C3%A7%C3%A3o-royalty-free/1288429269?adppopup=</a:t>
            </a:r>
            <a:r>
              <a:rPr lang="pt-BR" dirty="0" err="1">
                <a:hlinkClick r:id="rId3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4"/>
              </a:rPr>
              <a:t>https://www.gettyimages.com.br/</a:t>
            </a:r>
            <a:r>
              <a:rPr lang="pt-BR" dirty="0" err="1">
                <a:hlinkClick r:id="rId4"/>
              </a:rPr>
              <a:t>detail</a:t>
            </a:r>
            <a:r>
              <a:rPr lang="pt-BR" dirty="0">
                <a:hlinkClick r:id="rId4"/>
              </a:rPr>
              <a:t>/ilustra%C3%A7%C3%A3o/popcorn-running-ilustra%C3%A7%C3%A3o-royalty-free/527269113?phrase=</a:t>
            </a:r>
            <a:r>
              <a:rPr lang="pt-BR" dirty="0" err="1">
                <a:hlinkClick r:id="rId4"/>
              </a:rPr>
              <a:t>PIPOCA&amp;adppopup</a:t>
            </a:r>
            <a:r>
              <a:rPr lang="pt-BR" dirty="0">
                <a:hlinkClick r:id="rId4"/>
              </a:rPr>
              <a:t>=</a:t>
            </a:r>
            <a:r>
              <a:rPr lang="pt-BR" dirty="0" err="1">
                <a:hlinkClick r:id="rId5"/>
              </a:rPr>
              <a:t>true</a:t>
            </a:r>
            <a:r>
              <a:rPr lang="pt-BR" u="sng" dirty="0">
                <a:effectLst/>
              </a:rPr>
              <a:t>.</a:t>
            </a:r>
            <a:endParaRPr lang="pt-BR" dirty="0"/>
          </a:p>
          <a:p>
            <a:pPr marL="0" indent="0">
              <a:buNone/>
            </a:pPr>
            <a:r>
              <a:rPr lang="pt-BR" dirty="0">
                <a:hlinkClick r:id="rId6"/>
              </a:rPr>
              <a:t>https://www.gettyimages.com.br/</a:t>
            </a:r>
            <a:r>
              <a:rPr lang="pt-BR" dirty="0" err="1">
                <a:hlinkClick r:id="rId6"/>
              </a:rPr>
              <a:t>detail</a:t>
            </a:r>
            <a:r>
              <a:rPr lang="pt-BR" dirty="0">
                <a:hlinkClick r:id="rId6"/>
              </a:rPr>
              <a:t>/foto/rainbow-giant-lollipop-on-a-white-background-imagem-royalty-free/182197307?adppopup=</a:t>
            </a:r>
            <a:r>
              <a:rPr lang="pt-BR" dirty="0" err="1">
                <a:hlinkClick r:id="rId7"/>
              </a:rPr>
              <a:t>true</a:t>
            </a:r>
            <a:r>
              <a:rPr lang="pt-BR" u="sng" dirty="0">
                <a:effectLst/>
              </a:rPr>
              <a:t>; </a:t>
            </a:r>
            <a:endParaRPr lang="pt-BR" dirty="0"/>
          </a:p>
          <a:p>
            <a:pPr marL="0" indent="0">
              <a:buNone/>
            </a:pPr>
            <a:r>
              <a:rPr lang="pt-BR" dirty="0">
                <a:hlinkClick r:id="rId8"/>
              </a:rPr>
              <a:t>https://www.gettyimages.com.br/</a:t>
            </a:r>
            <a:r>
              <a:rPr lang="pt-BR" dirty="0" err="1">
                <a:hlinkClick r:id="rId8"/>
              </a:rPr>
              <a:t>detail</a:t>
            </a:r>
            <a:r>
              <a:rPr lang="pt-BR" dirty="0">
                <a:hlinkClick r:id="rId8"/>
              </a:rPr>
              <a:t>/ilustra%C3%A7%C3%A3o/jar-of-honey-with-wooden-drizzler-ilustra%C3%A7%C3%A3o-royalty-free/1133991105?adppopup=</a:t>
            </a:r>
            <a:r>
              <a:rPr lang="pt-BR" dirty="0" err="1">
                <a:hlinkClick r:id="rId9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0"/>
              </a:rPr>
              <a:t>https://www.gettyimages.com.br/</a:t>
            </a:r>
            <a:r>
              <a:rPr lang="pt-BR" dirty="0" err="1">
                <a:hlinkClick r:id="rId10"/>
              </a:rPr>
              <a:t>detail</a:t>
            </a:r>
            <a:r>
              <a:rPr lang="pt-BR" dirty="0">
                <a:hlinkClick r:id="rId10"/>
              </a:rPr>
              <a:t>/ilustra%C3%A7%C3%A3o/big-set-of-different-menu-for-desserts-on-ilustra%C3%A7%C3%A3o-royalty-free/1217455175?adppopup=</a:t>
            </a:r>
            <a:r>
              <a:rPr lang="pt-BR" dirty="0" err="1">
                <a:hlinkClick r:id="rId10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1"/>
              </a:rPr>
              <a:t>https://www.gettyimages.com.br/</a:t>
            </a:r>
            <a:r>
              <a:rPr lang="pt-BR" dirty="0" err="1">
                <a:hlinkClick r:id="rId11"/>
              </a:rPr>
              <a:t>detail</a:t>
            </a:r>
            <a:r>
              <a:rPr lang="pt-BR" dirty="0">
                <a:hlinkClick r:id="rId11"/>
              </a:rPr>
              <a:t>/foto/portion-cut-fresh-yellow-melon-with-stem-on-white-imagem-royalty-free/638964342?adppopup=</a:t>
            </a:r>
            <a:r>
              <a:rPr lang="pt-BR" dirty="0" err="1">
                <a:hlinkClick r:id="rId12"/>
              </a:rPr>
              <a:t>true</a:t>
            </a:r>
            <a:r>
              <a:rPr lang="pt-BR" dirty="0"/>
              <a:t>. </a:t>
            </a:r>
          </a:p>
          <a:p>
            <a:pPr marL="0" indent="0">
              <a:buNone/>
            </a:pPr>
            <a:r>
              <a:rPr lang="pt-BR" dirty="0">
                <a:hlinkClick r:id="rId13"/>
              </a:rPr>
              <a:t>https://www.gettyimages.com.br/</a:t>
            </a:r>
            <a:r>
              <a:rPr lang="pt-BR" dirty="0" err="1">
                <a:hlinkClick r:id="rId13"/>
              </a:rPr>
              <a:t>detail</a:t>
            </a:r>
            <a:r>
              <a:rPr lang="pt-BR" dirty="0">
                <a:hlinkClick r:id="rId13"/>
              </a:rPr>
              <a:t>/ilustra%C3%A7%C3%A3o/hand-drawn-pineapple-isolated-on-white-ilustra%C3%A7%C3%A3o-royalty-free/2155486263?adppopup=</a:t>
            </a:r>
            <a:r>
              <a:rPr lang="pt-BR" dirty="0" err="1">
                <a:hlinkClick r:id="rId14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5"/>
              </a:rPr>
              <a:t>https://www.gettyimages.com.br/</a:t>
            </a:r>
            <a:r>
              <a:rPr lang="pt-BR" dirty="0" err="1">
                <a:hlinkClick r:id="rId15"/>
              </a:rPr>
              <a:t>detail</a:t>
            </a:r>
            <a:r>
              <a:rPr lang="pt-BR" dirty="0">
                <a:hlinkClick r:id="rId15"/>
              </a:rPr>
              <a:t>/foto/chinese-food-tremella-fuciformis-white-fungus-imagem-royalty-free/943418034?adppopup=</a:t>
            </a:r>
            <a:r>
              <a:rPr lang="pt-BR" dirty="0" err="1">
                <a:hlinkClick r:id="rId16"/>
              </a:rPr>
              <a:t>true</a:t>
            </a:r>
            <a:r>
              <a:rPr lang="pt-BR" u="sng" dirty="0">
                <a:effectLst/>
              </a:rPr>
              <a:t>.</a:t>
            </a:r>
          </a:p>
          <a:p>
            <a: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pt-BR" sz="1100" b="0" i="0" u="none" strike="noStrike" cap="none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https://www.gettyimages.com.br/detail/foto/brazilian-caju-cashew-fruit-imagem-royalty-free/495194073?phrase=caju&amp;adppopup=true</a:t>
            </a:r>
          </a:p>
          <a:p>
            <a:pPr marL="0" indent="0">
              <a:buNone/>
            </a:pPr>
            <a:endParaRPr lang="pt-BR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pt-BR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301" name="Google Shape;301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Slides 19 e 20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https://www.gettyimages.com.br/</a:t>
            </a:r>
            <a:r>
              <a:rPr lang="pt-BR" dirty="0" err="1">
                <a:hlinkClick r:id="rId3"/>
              </a:rPr>
              <a:t>detail</a:t>
            </a:r>
            <a:r>
              <a:rPr lang="pt-BR" dirty="0">
                <a:hlinkClick r:id="rId3"/>
              </a:rPr>
              <a:t>/ilustra%C3%A7%C3%A3o/banana-isolated-flat-vector-illustration-ilustra%C3%A7%C3%A3o-royalty-free/1288429269?adppopup=</a:t>
            </a:r>
            <a:r>
              <a:rPr lang="pt-BR" dirty="0" err="1">
                <a:hlinkClick r:id="rId3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4"/>
              </a:rPr>
              <a:t>https://www.gettyimages.com.br/</a:t>
            </a:r>
            <a:r>
              <a:rPr lang="pt-BR" dirty="0" err="1">
                <a:hlinkClick r:id="rId4"/>
              </a:rPr>
              <a:t>detail</a:t>
            </a:r>
            <a:r>
              <a:rPr lang="pt-BR" dirty="0">
                <a:hlinkClick r:id="rId4"/>
              </a:rPr>
              <a:t>/ilustra%C3%A7%C3%A3o/popcorn-running-ilustra%C3%A7%C3%A3o-royalty-free/527269113?phrase=</a:t>
            </a:r>
            <a:r>
              <a:rPr lang="pt-BR" dirty="0" err="1">
                <a:hlinkClick r:id="rId4"/>
              </a:rPr>
              <a:t>PIPOCA&amp;adppopup</a:t>
            </a:r>
            <a:r>
              <a:rPr lang="pt-BR" dirty="0">
                <a:hlinkClick r:id="rId4"/>
              </a:rPr>
              <a:t>=</a:t>
            </a:r>
            <a:r>
              <a:rPr lang="pt-BR" dirty="0" err="1">
                <a:hlinkClick r:id="rId5"/>
              </a:rPr>
              <a:t>true</a:t>
            </a:r>
            <a:r>
              <a:rPr lang="pt-BR" u="sng" dirty="0">
                <a:effectLst/>
              </a:rPr>
              <a:t>.</a:t>
            </a:r>
            <a:endParaRPr lang="pt-BR" dirty="0"/>
          </a:p>
          <a:p>
            <a:pPr marL="0" indent="0">
              <a:buNone/>
            </a:pPr>
            <a:r>
              <a:rPr lang="pt-BR" dirty="0">
                <a:hlinkClick r:id="rId6"/>
              </a:rPr>
              <a:t>https://www.gettyimages.com.br/</a:t>
            </a:r>
            <a:r>
              <a:rPr lang="pt-BR" dirty="0" err="1">
                <a:hlinkClick r:id="rId6"/>
              </a:rPr>
              <a:t>detail</a:t>
            </a:r>
            <a:r>
              <a:rPr lang="pt-BR" dirty="0">
                <a:hlinkClick r:id="rId6"/>
              </a:rPr>
              <a:t>/foto/rainbow-giant-lollipop-on-a-white-background-imagem-royalty-free/182197307?adppopup=</a:t>
            </a:r>
            <a:r>
              <a:rPr lang="pt-BR" dirty="0" err="1">
                <a:hlinkClick r:id="rId7"/>
              </a:rPr>
              <a:t>true</a:t>
            </a:r>
            <a:r>
              <a:rPr lang="pt-BR" u="sng" dirty="0">
                <a:effectLst/>
              </a:rPr>
              <a:t>; </a:t>
            </a:r>
            <a:endParaRPr lang="pt-BR" dirty="0"/>
          </a:p>
          <a:p>
            <a:pPr marL="0" indent="0">
              <a:buNone/>
            </a:pPr>
            <a:r>
              <a:rPr lang="pt-BR" dirty="0">
                <a:hlinkClick r:id="rId8"/>
              </a:rPr>
              <a:t>https://www.gettyimages.com.br/</a:t>
            </a:r>
            <a:r>
              <a:rPr lang="pt-BR" dirty="0" err="1">
                <a:hlinkClick r:id="rId8"/>
              </a:rPr>
              <a:t>detail</a:t>
            </a:r>
            <a:r>
              <a:rPr lang="pt-BR" dirty="0">
                <a:hlinkClick r:id="rId8"/>
              </a:rPr>
              <a:t>/ilustra%C3%A7%C3%A3o/jar-of-honey-with-wooden-drizzler-ilustra%C3%A7%C3%A3o-royalty-free/1133991105?adppopup=</a:t>
            </a:r>
            <a:r>
              <a:rPr lang="pt-BR" dirty="0" err="1">
                <a:hlinkClick r:id="rId9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0"/>
              </a:rPr>
              <a:t>https://www.gettyimages.com.br/</a:t>
            </a:r>
            <a:r>
              <a:rPr lang="pt-BR" dirty="0" err="1">
                <a:hlinkClick r:id="rId10"/>
              </a:rPr>
              <a:t>detail</a:t>
            </a:r>
            <a:r>
              <a:rPr lang="pt-BR" dirty="0">
                <a:hlinkClick r:id="rId10"/>
              </a:rPr>
              <a:t>/ilustra%C3%A7%C3%A3o/big-set-of-different-menu-for-desserts-on-ilustra%C3%A7%C3%A3o-royalty-free/1217455175?adppopup=</a:t>
            </a:r>
            <a:r>
              <a:rPr lang="pt-BR" dirty="0" err="1">
                <a:hlinkClick r:id="rId10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1"/>
              </a:rPr>
              <a:t>https://www.gettyimages.com.br/</a:t>
            </a:r>
            <a:r>
              <a:rPr lang="pt-BR" dirty="0" err="1">
                <a:hlinkClick r:id="rId11"/>
              </a:rPr>
              <a:t>detail</a:t>
            </a:r>
            <a:r>
              <a:rPr lang="pt-BR" dirty="0">
                <a:hlinkClick r:id="rId11"/>
              </a:rPr>
              <a:t>/foto/portion-cut-fresh-yellow-melon-with-stem-on-white-imagem-royalty-free/638964342?adppopup=</a:t>
            </a:r>
            <a:r>
              <a:rPr lang="pt-BR" dirty="0" err="1">
                <a:hlinkClick r:id="rId12"/>
              </a:rPr>
              <a:t>true</a:t>
            </a:r>
            <a:r>
              <a:rPr lang="pt-BR" dirty="0"/>
              <a:t>. </a:t>
            </a:r>
          </a:p>
          <a:p>
            <a:pPr marL="0" indent="0">
              <a:buNone/>
            </a:pPr>
            <a:r>
              <a:rPr lang="pt-BR" dirty="0">
                <a:hlinkClick r:id="rId13"/>
              </a:rPr>
              <a:t>https://www.gettyimages.com.br/</a:t>
            </a:r>
            <a:r>
              <a:rPr lang="pt-BR" dirty="0" err="1">
                <a:hlinkClick r:id="rId13"/>
              </a:rPr>
              <a:t>detail</a:t>
            </a:r>
            <a:r>
              <a:rPr lang="pt-BR" dirty="0">
                <a:hlinkClick r:id="rId13"/>
              </a:rPr>
              <a:t>/ilustra%C3%A7%C3%A3o/hand-drawn-pineapple-isolated-on-white-ilustra%C3%A7%C3%A3o-royalty-free/2155486263?adppopup=</a:t>
            </a:r>
            <a:r>
              <a:rPr lang="pt-BR" dirty="0" err="1">
                <a:hlinkClick r:id="rId14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5"/>
              </a:rPr>
              <a:t>https://www.gettyimages.com.br/</a:t>
            </a:r>
            <a:r>
              <a:rPr lang="pt-BR" dirty="0" err="1">
                <a:hlinkClick r:id="rId15"/>
              </a:rPr>
              <a:t>detail</a:t>
            </a:r>
            <a:r>
              <a:rPr lang="pt-BR" dirty="0">
                <a:hlinkClick r:id="rId15"/>
              </a:rPr>
              <a:t>/foto/chinese-food-tremella-fuciformis-white-fungus-imagem-royalty-free/943418034?adppopup=</a:t>
            </a:r>
            <a:r>
              <a:rPr lang="pt-BR" dirty="0" err="1">
                <a:hlinkClick r:id="rId16"/>
              </a:rPr>
              <a:t>true</a:t>
            </a:r>
            <a:r>
              <a:rPr lang="pt-BR" u="sng" dirty="0">
                <a:effectLst/>
              </a:rPr>
              <a:t>.</a:t>
            </a:r>
          </a:p>
          <a:p>
            <a: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pt-BR" sz="1100" b="0" i="0" u="none" strike="noStrike" cap="none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https://www.gettyimages.com.br/detail/foto/brazilian-caju-cashew-fruit-imagem-royalty-free/495194073?phrase=caju&amp;adppopup=true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pt-BR" dirty="0"/>
          </a:p>
        </p:txBody>
      </p:sp>
      <p:sp>
        <p:nvSpPr>
          <p:cNvPr id="326" name="Google Shape;326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356" name="Google Shape;356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324632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356" name="Google Shape;356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642861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29bff5210c6_0_2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3" name="Google Shape;423;g29bff5210c6_0_2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28" name="Google Shape;42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pt-BR" b="1" dirty="0">
                <a:effectLst/>
              </a:rPr>
              <a:t>Slide 3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https://www.gettyimages.com.br/</a:t>
            </a:r>
            <a:r>
              <a:rPr lang="pt-BR" dirty="0" err="1">
                <a:hlinkClick r:id="rId3"/>
              </a:rPr>
              <a:t>detail</a:t>
            </a:r>
            <a:r>
              <a:rPr lang="pt-BR" dirty="0">
                <a:hlinkClick r:id="rId3"/>
              </a:rPr>
              <a:t>/ilustra%C3%A7%C3%A3o/national-pet-day-holiday-design-with-cute-ilustra%C3%A7%C3%A3o-royalty-free/1475612458?phrase=bichos+de+estima%C3%A7%C3%A3o&amp;adppopup=</a:t>
            </a:r>
            <a:r>
              <a:rPr lang="pt-BR" dirty="0" err="1">
                <a:hlinkClick r:id="rId3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b="1" dirty="0">
                <a:effectLst/>
              </a:rPr>
              <a:t>Slide 4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/>
              <a:t>MUNDO BITA. De estimação. Disponível em: </a:t>
            </a:r>
            <a:r>
              <a:rPr lang="pt-BR" dirty="0">
                <a:hlinkClick r:id="rId4"/>
              </a:rPr>
              <a:t>https://www.youtube.com/</a:t>
            </a:r>
            <a:r>
              <a:rPr lang="pt-BR" dirty="0" err="1">
                <a:hlinkClick r:id="rId4"/>
              </a:rPr>
              <a:t>watch?v</a:t>
            </a:r>
            <a:r>
              <a:rPr lang="pt-BR" dirty="0">
                <a:hlinkClick r:id="rId4"/>
              </a:rPr>
              <a:t>=5TVsXxsFJps</a:t>
            </a:r>
            <a:r>
              <a:rPr lang="pt-BR" dirty="0"/>
              <a:t>. Acesso em: 17 jun. 2024. </a:t>
            </a:r>
          </a:p>
          <a:p>
            <a:pPr marL="0" indent="0">
              <a:buNone/>
            </a:pPr>
            <a:r>
              <a:rPr lang="pt-BR" b="1" dirty="0">
                <a:effectLst/>
              </a:rPr>
              <a:t>Slides 5 e 6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5"/>
              </a:rPr>
              <a:t>https://www.gettyimages.com.br/</a:t>
            </a:r>
            <a:r>
              <a:rPr lang="pt-BR" dirty="0" err="1">
                <a:hlinkClick r:id="rId5"/>
              </a:rPr>
              <a:t>detail</a:t>
            </a:r>
            <a:r>
              <a:rPr lang="pt-BR" dirty="0">
                <a:hlinkClick r:id="rId5"/>
              </a:rPr>
              <a:t>/ilustra%C3%A7%C3%A3o/cartoon-dog-poses-set-ilustra%C3%A7%C3%A3o-royalty-free/1174824449?phrase=</a:t>
            </a:r>
            <a:r>
              <a:rPr lang="pt-BR" dirty="0" err="1">
                <a:hlinkClick r:id="rId5"/>
              </a:rPr>
              <a:t>cachorro&amp;adppopup</a:t>
            </a:r>
            <a:r>
              <a:rPr lang="pt-BR" dirty="0">
                <a:hlinkClick r:id="rId5"/>
              </a:rPr>
              <a:t>=</a:t>
            </a:r>
            <a:r>
              <a:rPr lang="pt-BR" dirty="0" err="1">
                <a:hlinkClick r:id="rId5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Acesso em: 17 jun. 2024. </a:t>
            </a:r>
          </a:p>
          <a:p>
            <a:pPr marL="0" indent="0">
              <a:buNone/>
            </a:pPr>
            <a:r>
              <a:rPr lang="pt-BR" b="1" dirty="0">
                <a:effectLst/>
              </a:rPr>
              <a:t>Slides 9 e 10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6"/>
              </a:rPr>
              <a:t>https://www.gettyimages.com.br/</a:t>
            </a:r>
            <a:r>
              <a:rPr lang="pt-BR" dirty="0" err="1">
                <a:hlinkClick r:id="rId6"/>
              </a:rPr>
              <a:t>detail</a:t>
            </a:r>
            <a:r>
              <a:rPr lang="pt-BR" dirty="0">
                <a:hlinkClick r:id="rId6"/>
              </a:rPr>
              <a:t>/ilustra%C3%A7%C3%A3o/dog-puppy-smiling-funny-animals-coloring-pages-ilustra%C3%A7%C3%A3o-royalty-free/942318196?phrase=</a:t>
            </a:r>
            <a:r>
              <a:rPr lang="pt-BR" dirty="0" err="1">
                <a:hlinkClick r:id="rId6"/>
              </a:rPr>
              <a:t>cachorro&amp;adppopup</a:t>
            </a:r>
            <a:r>
              <a:rPr lang="pt-BR" dirty="0">
                <a:hlinkClick r:id="rId6"/>
              </a:rPr>
              <a:t>=</a:t>
            </a:r>
            <a:r>
              <a:rPr lang="pt-BR" dirty="0" err="1">
                <a:hlinkClick r:id="rId6"/>
              </a:rPr>
              <a:t>true</a:t>
            </a:r>
            <a:r>
              <a:rPr lang="pt-BR" dirty="0"/>
              <a:t>. </a:t>
            </a:r>
          </a:p>
          <a:p>
            <a:pPr marL="0" indent="0">
              <a:buNone/>
            </a:pPr>
            <a:r>
              <a:rPr lang="pt-BR" dirty="0">
                <a:hlinkClick r:id="rId7"/>
              </a:rPr>
              <a:t>https://www.gettyimages.com.br/</a:t>
            </a:r>
            <a:r>
              <a:rPr lang="pt-BR" dirty="0">
                <a:hlinkClick r:id="rId8"/>
              </a:rPr>
              <a:t>detail/ilustra%C3%A7%C3%A3o/coloring-page-color-me-alligator-little-cute-ilustra%C3%A7%C3%A3o-royalty-</a:t>
            </a:r>
            <a:endParaRPr lang="pt-BR" dirty="0"/>
          </a:p>
          <a:p>
            <a:pPr marL="0" indent="0">
              <a:buNone/>
            </a:pPr>
            <a:r>
              <a:rPr lang="pt-BR" dirty="0" err="1">
                <a:hlinkClick r:id="rId8"/>
              </a:rPr>
              <a:t>free</a:t>
            </a:r>
            <a:r>
              <a:rPr lang="pt-BR" dirty="0">
                <a:hlinkClick r:id="rId8"/>
              </a:rPr>
              <a:t>/540736596?phrase=JACAR%C3%89&amp;adppopup=</a:t>
            </a:r>
            <a:r>
              <a:rPr lang="pt-BR" dirty="0" err="1">
                <a:hlinkClick r:id="rId8"/>
              </a:rPr>
              <a:t>true</a:t>
            </a:r>
            <a:r>
              <a:rPr lang="pt-BR" dirty="0"/>
              <a:t>. </a:t>
            </a:r>
          </a:p>
          <a:p>
            <a:pPr marL="0" indent="0">
              <a:buNone/>
            </a:pPr>
            <a:r>
              <a:rPr lang="pt-BR" dirty="0">
                <a:hlinkClick r:id="rId7"/>
              </a:rPr>
              <a:t>https://www.gettyimages.com.br/</a:t>
            </a:r>
            <a:r>
              <a:rPr lang="pt-BR" dirty="0" err="1">
                <a:hlinkClick r:id="rId9"/>
              </a:rPr>
              <a:t>detail</a:t>
            </a:r>
            <a:r>
              <a:rPr lang="pt-BR" dirty="0">
                <a:hlinkClick r:id="rId9"/>
              </a:rPr>
              <a:t>/ilustra%C3%A7%C3%A3o/sketch-of-a-cute-foal-coloring-book-isolated-ilustra%C3%A7%C3%A3o-royalty-free/1278404018?adppopup=</a:t>
            </a:r>
            <a:r>
              <a:rPr lang="pt-BR" dirty="0" err="1">
                <a:hlinkClick r:id="rId9"/>
              </a:rPr>
              <a:t>true</a:t>
            </a:r>
            <a:r>
              <a:rPr lang="pt-BR" dirty="0"/>
              <a:t>. </a:t>
            </a:r>
          </a:p>
          <a:p>
            <a:pPr marL="0" indent="0">
              <a:buNone/>
            </a:pPr>
            <a:r>
              <a:rPr lang="pt-BR" b="1" dirty="0">
                <a:effectLst/>
              </a:rPr>
              <a:t>Slides 11 e 12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0"/>
              </a:rPr>
              <a:t>https://www.gettyimages.com.br/</a:t>
            </a:r>
            <a:r>
              <a:rPr lang="pt-BR" dirty="0" err="1">
                <a:hlinkClick r:id="rId10"/>
              </a:rPr>
              <a:t>detail</a:t>
            </a:r>
            <a:r>
              <a:rPr lang="pt-BR" dirty="0">
                <a:hlinkClick r:id="rId10"/>
              </a:rPr>
              <a:t>/ilustra%C3%A7%C3%A3o/brown-horse-cartoon-ilustra%C3%A7%C3%A3o-royalty-free/867678640?adppopup=</a:t>
            </a:r>
            <a:r>
              <a:rPr lang="pt-BR" dirty="0" err="1">
                <a:hlinkClick r:id="rId10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1"/>
              </a:rPr>
              <a:t>https://www.gettyimages.com.br/</a:t>
            </a:r>
            <a:r>
              <a:rPr lang="pt-BR" dirty="0" err="1">
                <a:hlinkClick r:id="rId11"/>
              </a:rPr>
              <a:t>detail</a:t>
            </a:r>
            <a:r>
              <a:rPr lang="pt-BR" dirty="0">
                <a:hlinkClick r:id="rId11"/>
              </a:rPr>
              <a:t>/ilustra%C3%A7%C3%A3o/cute-baby-rabbit-cartoon-ilustra%C3%A7%C3%A3o-royalty-free/502040087?adppopup=</a:t>
            </a:r>
            <a:r>
              <a:rPr lang="pt-BR" dirty="0" err="1">
                <a:hlinkClick r:id="rId12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3"/>
              </a:rPr>
              <a:t>https://www.gettyimages.com.br/</a:t>
            </a:r>
            <a:r>
              <a:rPr lang="pt-BR" dirty="0" err="1">
                <a:hlinkClick r:id="rId13"/>
              </a:rPr>
              <a:t>detail</a:t>
            </a:r>
            <a:r>
              <a:rPr lang="pt-BR" dirty="0">
                <a:hlinkClick r:id="rId13"/>
              </a:rPr>
              <a:t>/ilustra%C3%A7%C3%A3o/crocodile-on-white-background-ilustra%C3%A7%C3%A3o-royalty-free/1042272180?adppopup=</a:t>
            </a:r>
            <a:r>
              <a:rPr lang="pt-BR" dirty="0" err="1">
                <a:hlinkClick r:id="rId14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5"/>
              </a:rPr>
              <a:t>https://www.gettyimages.com.br/</a:t>
            </a:r>
            <a:r>
              <a:rPr lang="pt-BR" dirty="0" err="1">
                <a:hlinkClick r:id="rId15"/>
              </a:rPr>
              <a:t>detail</a:t>
            </a:r>
            <a:r>
              <a:rPr lang="pt-BR" dirty="0">
                <a:hlinkClick r:id="rId15"/>
              </a:rPr>
              <a:t>/ilustra%C3%A7%C3%A3o/cartoon-funny-camel-smile-and-standing-ilustra%C3%A7%C3%A3o-royalty-free/1488266341?adppopup=</a:t>
            </a:r>
            <a:r>
              <a:rPr lang="pt-BR" dirty="0" err="1">
                <a:hlinkClick r:id="rId16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7"/>
              </a:rPr>
              <a:t>https://www.gettyimages.com.br/</a:t>
            </a:r>
            <a:r>
              <a:rPr lang="pt-BR" dirty="0" err="1">
                <a:hlinkClick r:id="rId17"/>
              </a:rPr>
              <a:t>detail</a:t>
            </a:r>
            <a:r>
              <a:rPr lang="pt-BR" dirty="0">
                <a:hlinkClick r:id="rId17"/>
              </a:rPr>
              <a:t>/ilustra%C3%A7%C3%A3o/python-snake-series-ilustra%C3%A7%C3%A3o-royalty-free/163918196?adppopup=</a:t>
            </a:r>
            <a:r>
              <a:rPr lang="pt-BR" dirty="0" err="1">
                <a:hlinkClick r:id="rId18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b="1" dirty="0">
                <a:effectLst/>
              </a:rPr>
              <a:t>Slides 19 e 20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19"/>
              </a:rPr>
              <a:t>https://www.gettyimages.com.br/</a:t>
            </a:r>
            <a:r>
              <a:rPr lang="pt-BR" dirty="0" err="1">
                <a:hlinkClick r:id="rId19"/>
              </a:rPr>
              <a:t>detail</a:t>
            </a:r>
            <a:r>
              <a:rPr lang="pt-BR" dirty="0">
                <a:hlinkClick r:id="rId19"/>
              </a:rPr>
              <a:t>/ilustra%C3%A7%C3%A3o/banana-isolated-flat-vector-illustration-ilustra%C3%A7%C3%A3o-royalty-free/1288429269?adppopup=</a:t>
            </a:r>
            <a:r>
              <a:rPr lang="pt-BR" dirty="0" err="1">
                <a:hlinkClick r:id="rId19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20"/>
              </a:rPr>
              <a:t>https://www.gettyimages.com.br/</a:t>
            </a:r>
            <a:r>
              <a:rPr lang="pt-BR" dirty="0" err="1">
                <a:hlinkClick r:id="rId20"/>
              </a:rPr>
              <a:t>detail</a:t>
            </a:r>
            <a:r>
              <a:rPr lang="pt-BR" dirty="0">
                <a:hlinkClick r:id="rId20"/>
              </a:rPr>
              <a:t>/ilustra%C3%A7%C3%A3o/popcorn-running-ilustra%C3%A7%C3%A3o-royalty-free/527269113?phrase=</a:t>
            </a:r>
            <a:r>
              <a:rPr lang="pt-BR" dirty="0" err="1">
                <a:hlinkClick r:id="rId20"/>
              </a:rPr>
              <a:t>PIPOCA&amp;adppopup</a:t>
            </a:r>
            <a:r>
              <a:rPr lang="pt-BR" dirty="0">
                <a:hlinkClick r:id="rId20"/>
              </a:rPr>
              <a:t>=</a:t>
            </a:r>
            <a:r>
              <a:rPr lang="pt-BR" dirty="0" err="1">
                <a:hlinkClick r:id="rId21"/>
              </a:rPr>
              <a:t>true</a:t>
            </a:r>
            <a:r>
              <a:rPr lang="pt-BR" u="sng" dirty="0">
                <a:effectLst/>
              </a:rPr>
              <a:t>.</a:t>
            </a:r>
            <a:endParaRPr lang="pt-BR" dirty="0"/>
          </a:p>
          <a:p>
            <a:pPr marL="0" indent="0">
              <a:buNone/>
            </a:pPr>
            <a:r>
              <a:rPr lang="pt-BR" dirty="0">
                <a:hlinkClick r:id="rId22"/>
              </a:rPr>
              <a:t>https://www.gettyimages.com.br/</a:t>
            </a:r>
            <a:r>
              <a:rPr lang="pt-BR" dirty="0" err="1">
                <a:hlinkClick r:id="rId22"/>
              </a:rPr>
              <a:t>detail</a:t>
            </a:r>
            <a:r>
              <a:rPr lang="pt-BR" dirty="0">
                <a:hlinkClick r:id="rId22"/>
              </a:rPr>
              <a:t>/foto/rainbow-giant-lollipop-on-a-white-background-imagem-royalty-free/182197307?adppopup=</a:t>
            </a:r>
            <a:r>
              <a:rPr lang="pt-BR" dirty="0" err="1">
                <a:hlinkClick r:id="rId23"/>
              </a:rPr>
              <a:t>true</a:t>
            </a:r>
            <a:r>
              <a:rPr lang="pt-BR" u="sng" dirty="0">
                <a:effectLst/>
              </a:rPr>
              <a:t>; </a:t>
            </a:r>
            <a:endParaRPr lang="pt-BR" dirty="0"/>
          </a:p>
          <a:p>
            <a:pPr marL="0" indent="0">
              <a:buNone/>
            </a:pPr>
            <a:r>
              <a:rPr lang="pt-BR" dirty="0">
                <a:hlinkClick r:id="rId24"/>
              </a:rPr>
              <a:t>https://www.gettyimages.com.br/</a:t>
            </a:r>
            <a:r>
              <a:rPr lang="pt-BR" dirty="0" err="1">
                <a:hlinkClick r:id="rId24"/>
              </a:rPr>
              <a:t>detail</a:t>
            </a:r>
            <a:r>
              <a:rPr lang="pt-BR" dirty="0">
                <a:hlinkClick r:id="rId24"/>
              </a:rPr>
              <a:t>/ilustra%C3%A7%C3%A3o/jar-of-honey-with-wooden-drizzler-ilustra%C3%A7%C3%A3o-royalty-free/1133991105?adppopup=</a:t>
            </a:r>
            <a:r>
              <a:rPr lang="pt-BR" dirty="0" err="1">
                <a:hlinkClick r:id="rId25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26"/>
              </a:rPr>
              <a:t>https://www.gettyimages.com.br/</a:t>
            </a:r>
            <a:r>
              <a:rPr lang="pt-BR" dirty="0" err="1">
                <a:hlinkClick r:id="rId26"/>
              </a:rPr>
              <a:t>detail</a:t>
            </a:r>
            <a:r>
              <a:rPr lang="pt-BR" dirty="0">
                <a:hlinkClick r:id="rId26"/>
              </a:rPr>
              <a:t>/ilustra%C3%A7%C3%A3o/big-set-of-different-menu-for-desserts-on-ilustra%C3%A7%C3%A3o-royalty-free/1217455175?adppopup=</a:t>
            </a:r>
            <a:r>
              <a:rPr lang="pt-BR" dirty="0" err="1">
                <a:hlinkClick r:id="rId26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27"/>
              </a:rPr>
              <a:t>https://www.gettyimages.com.br/</a:t>
            </a:r>
            <a:r>
              <a:rPr lang="pt-BR" dirty="0" err="1">
                <a:hlinkClick r:id="rId27"/>
              </a:rPr>
              <a:t>detail</a:t>
            </a:r>
            <a:r>
              <a:rPr lang="pt-BR" dirty="0">
                <a:hlinkClick r:id="rId27"/>
              </a:rPr>
              <a:t>/foto/portion-cut-fresh-yellow-melon-with-stem-on-white-imagem-royalty-free/638964342?adppopup=</a:t>
            </a:r>
            <a:r>
              <a:rPr lang="pt-BR" dirty="0" err="1">
                <a:hlinkClick r:id="rId28"/>
              </a:rPr>
              <a:t>true</a:t>
            </a:r>
            <a:r>
              <a:rPr lang="pt-BR" dirty="0"/>
              <a:t>. </a:t>
            </a:r>
          </a:p>
          <a:p>
            <a:pPr marL="0" indent="0">
              <a:buNone/>
            </a:pPr>
            <a:r>
              <a:rPr lang="pt-BR" dirty="0">
                <a:hlinkClick r:id="rId29"/>
              </a:rPr>
              <a:t>https://www.gettyimages.com.br/</a:t>
            </a:r>
            <a:r>
              <a:rPr lang="pt-BR" dirty="0" err="1">
                <a:hlinkClick r:id="rId29"/>
              </a:rPr>
              <a:t>detail</a:t>
            </a:r>
            <a:r>
              <a:rPr lang="pt-BR" dirty="0">
                <a:hlinkClick r:id="rId29"/>
              </a:rPr>
              <a:t>/ilustra%C3%A7%C3%A3o/hand-drawn-pineapple-isolated-on-white-ilustra%C3%A7%C3%A3o-royalty-free/2155486263?adppopup=</a:t>
            </a:r>
            <a:r>
              <a:rPr lang="pt-BR" dirty="0" err="1">
                <a:hlinkClick r:id="rId30"/>
              </a:rPr>
              <a:t>true</a:t>
            </a:r>
            <a:r>
              <a:rPr lang="pt-BR" u="sng" dirty="0">
                <a:effectLst/>
              </a:rPr>
              <a:t>.</a:t>
            </a:r>
            <a:r>
              <a:rPr lang="pt-BR" dirty="0"/>
              <a:t> </a:t>
            </a:r>
          </a:p>
          <a:p>
            <a:pPr marL="0" indent="0">
              <a:buNone/>
            </a:pPr>
            <a:r>
              <a:rPr lang="pt-BR" dirty="0">
                <a:hlinkClick r:id="rId31"/>
              </a:rPr>
              <a:t>https://www.gettyimages.com.br/</a:t>
            </a:r>
            <a:r>
              <a:rPr lang="pt-BR" dirty="0" err="1">
                <a:hlinkClick r:id="rId31"/>
              </a:rPr>
              <a:t>detail</a:t>
            </a:r>
            <a:r>
              <a:rPr lang="pt-BR" dirty="0">
                <a:hlinkClick r:id="rId31"/>
              </a:rPr>
              <a:t>/foto/chinese-food-tremella-fuciformis-white-fungus-imagem-royalty-free/943418034?adppopup=</a:t>
            </a:r>
            <a:r>
              <a:rPr lang="pt-BR" dirty="0" err="1">
                <a:hlinkClick r:id="rId32"/>
              </a:rPr>
              <a:t>true</a:t>
            </a:r>
            <a:r>
              <a:rPr lang="pt-BR" u="sng" dirty="0">
                <a:effectLst/>
              </a:rPr>
              <a:t>.</a:t>
            </a:r>
          </a:p>
          <a:p>
            <a: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pt-BR" sz="1100" b="0" i="0" u="none" strike="noStrike" cap="none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https://www.gettyimages.com.br/detail/foto/brazilian-caju-cashew-fruit-imagem-royalty-free/495194073?phrase=caju&amp;adppopup=true</a:t>
            </a:r>
          </a:p>
          <a:p>
            <a:pPr marL="0" indent="0">
              <a:buNone/>
            </a:pPr>
            <a:endParaRPr lang="pt-BR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433" name="Google Shape;43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7">
          <a:extLst>
            <a:ext uri="{FF2B5EF4-FFF2-40B4-BE49-F238E27FC236}">
              <a16:creationId xmlns:a16="http://schemas.microsoft.com/office/drawing/2014/main" id="{21EB2AF8-C1E6-5C49-5B8B-5EBF3F858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g372b93892f3_0_503:notes">
            <a:extLst>
              <a:ext uri="{FF2B5EF4-FFF2-40B4-BE49-F238E27FC236}">
                <a16:creationId xmlns:a16="http://schemas.microsoft.com/office/drawing/2014/main" id="{EC991DD1-7D95-D90B-3708-0A5318206D5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579" name="Google Shape;579;g372b93892f3_0_503:notes">
            <a:extLst>
              <a:ext uri="{FF2B5EF4-FFF2-40B4-BE49-F238E27FC236}">
                <a16:creationId xmlns:a16="http://schemas.microsoft.com/office/drawing/2014/main" id="{1ED8CBE7-4AA8-FCF1-73A8-2F43EAD8B01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2547675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7">
          <a:extLst>
            <a:ext uri="{FF2B5EF4-FFF2-40B4-BE49-F238E27FC236}">
              <a16:creationId xmlns:a16="http://schemas.microsoft.com/office/drawing/2014/main" id="{02029341-BA76-85FD-2FFA-63C57156D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g372b93892f3_0_503:notes">
            <a:extLst>
              <a:ext uri="{FF2B5EF4-FFF2-40B4-BE49-F238E27FC236}">
                <a16:creationId xmlns:a16="http://schemas.microsoft.com/office/drawing/2014/main" id="{A829C81B-C0A1-FE19-6C7B-75E6FD31063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79" name="Google Shape;579;g372b93892f3_0_503:notes">
            <a:extLst>
              <a:ext uri="{FF2B5EF4-FFF2-40B4-BE49-F238E27FC236}">
                <a16:creationId xmlns:a16="http://schemas.microsoft.com/office/drawing/2014/main" id="{E12D6D8C-36FF-0A97-6E53-59021EF36F6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520398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7">
          <a:extLst>
            <a:ext uri="{FF2B5EF4-FFF2-40B4-BE49-F238E27FC236}">
              <a16:creationId xmlns:a16="http://schemas.microsoft.com/office/drawing/2014/main" id="{26CB39B2-BDFE-9B4B-59E7-B6500BEB1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g372b93892f3_0_503:notes">
            <a:extLst>
              <a:ext uri="{FF2B5EF4-FFF2-40B4-BE49-F238E27FC236}">
                <a16:creationId xmlns:a16="http://schemas.microsoft.com/office/drawing/2014/main" id="{5C44C4BE-50BE-1149-0EEA-1131FC0D5EC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79" name="Google Shape;579;g372b93892f3_0_503:notes">
            <a:extLst>
              <a:ext uri="{FF2B5EF4-FFF2-40B4-BE49-F238E27FC236}">
                <a16:creationId xmlns:a16="http://schemas.microsoft.com/office/drawing/2014/main" id="{59FA2BC6-E9C7-A1D0-3E27-93C3899044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5427827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7">
          <a:extLst>
            <a:ext uri="{FF2B5EF4-FFF2-40B4-BE49-F238E27FC236}">
              <a16:creationId xmlns:a16="http://schemas.microsoft.com/office/drawing/2014/main" id="{ACBDB112-BBDE-5ADB-5A04-CB92F6C8A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g372b93892f3_0_503:notes">
            <a:extLst>
              <a:ext uri="{FF2B5EF4-FFF2-40B4-BE49-F238E27FC236}">
                <a16:creationId xmlns:a16="http://schemas.microsoft.com/office/drawing/2014/main" id="{5A75440B-4FC7-A3F1-016E-CB4FF761F29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79" name="Google Shape;579;g372b93892f3_0_503:notes">
            <a:extLst>
              <a:ext uri="{FF2B5EF4-FFF2-40B4-BE49-F238E27FC236}">
                <a16:creationId xmlns:a16="http://schemas.microsoft.com/office/drawing/2014/main" id="{DBC52ACA-1EC2-EF6D-83A2-EC9027D168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687622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8" name="Google Shape;45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 Capa - LP">
  <p:cSld name="1. Capa - LP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11" name="Google Shape;1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3172" y="340601"/>
            <a:ext cx="1453667" cy="1157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29933" y="536803"/>
            <a:ext cx="1453667" cy="545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58601" y="809986"/>
            <a:ext cx="1382733" cy="133895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8"/>
          <p:cNvSpPr txBox="1"/>
          <p:nvPr/>
        </p:nvSpPr>
        <p:spPr>
          <a:xfrm rot="-5400000">
            <a:off x="11496300" y="1477314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15" name="Google Shape;15;p8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8866" y="5943073"/>
            <a:ext cx="3341694" cy="833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42269" y="340603"/>
            <a:ext cx="1382733" cy="1358033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8"/>
          <p:cNvSpPr/>
          <p:nvPr/>
        </p:nvSpPr>
        <p:spPr>
          <a:xfrm rot="-48255" flipH="1">
            <a:off x="10675850" y="1045338"/>
            <a:ext cx="1082907" cy="565675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2667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ANO</a:t>
            </a:r>
            <a:endParaRPr sz="2667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3560726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 Conteúdo/Objetivo de aprendizagem">
  <p:cSld name="2. Conteúdo/Objetivo de aprendizagem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9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0" name="Google Shape;20;p9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9"/>
          <p:cNvSpPr/>
          <p:nvPr/>
        </p:nvSpPr>
        <p:spPr>
          <a:xfrm>
            <a:off x="4965179" y="300433"/>
            <a:ext cx="6984054" cy="6268000"/>
          </a:xfrm>
          <a:prstGeom prst="roundRect">
            <a:avLst>
              <a:gd name="adj" fmla="val 3153"/>
            </a:avLst>
          </a:prstGeom>
          <a:solidFill>
            <a:srgbClr val="F6EDE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6425166" y="987085"/>
            <a:ext cx="518440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5561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2"/>
          </p:nvPr>
        </p:nvSpPr>
        <p:spPr>
          <a:xfrm>
            <a:off x="579167" y="987085"/>
            <a:ext cx="518440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5561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4" name="Google Shape;24;p9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5" name="Google Shape;25;p9"/>
          <p:cNvSpPr/>
          <p:nvPr/>
        </p:nvSpPr>
        <p:spPr>
          <a:xfrm rot="-120000">
            <a:off x="181665" y="211660"/>
            <a:ext cx="2001520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CONTEÚDO</a:t>
            </a:r>
            <a:endParaRPr sz="1400"/>
          </a:p>
        </p:txBody>
      </p:sp>
      <p:sp>
        <p:nvSpPr>
          <p:cNvPr id="26" name="Google Shape;26;p9"/>
          <p:cNvSpPr/>
          <p:nvPr/>
        </p:nvSpPr>
        <p:spPr>
          <a:xfrm rot="-60000">
            <a:off x="4890088" y="194345"/>
            <a:ext cx="5078386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 dirty="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OBJETIVOS DE APRENDIZAGEM</a:t>
            </a:r>
            <a:endParaRPr sz="1400" dirty="0"/>
          </a:p>
        </p:txBody>
      </p:sp>
    </p:spTree>
    <p:extLst>
      <p:ext uri="{BB962C8B-B14F-4D97-AF65-F5344CB8AC3E}">
        <p14:creationId xmlns:p14="http://schemas.microsoft.com/office/powerpoint/2010/main" val="29700296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12" userDrawn="1">
          <p15:clr>
            <a:srgbClr val="FBAE40"/>
          </p15:clr>
        </p15:guide>
        <p15:guide id="2" pos="512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 Para começar">
  <p:cSld name="3. Para começa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9" name="Google Shape;29;p13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13"/>
          <p:cNvSpPr txBox="1">
            <a:spLocks noGrp="1"/>
          </p:cNvSpPr>
          <p:nvPr>
            <p:ph type="body" idx="1"/>
          </p:nvPr>
        </p:nvSpPr>
        <p:spPr>
          <a:xfrm>
            <a:off x="608601" y="1652833"/>
            <a:ext cx="11100800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22861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5561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1" name="Google Shape;31;p13"/>
          <p:cNvSpPr txBox="1">
            <a:spLocks noGrp="1"/>
          </p:cNvSpPr>
          <p:nvPr>
            <p:ph type="title"/>
          </p:nvPr>
        </p:nvSpPr>
        <p:spPr>
          <a:xfrm>
            <a:off x="608600" y="898169"/>
            <a:ext cx="11105880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32" name="Google Shape;32;p13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33" name="Google Shape;33;p13"/>
          <p:cNvSpPr/>
          <p:nvPr/>
        </p:nvSpPr>
        <p:spPr>
          <a:xfrm rot="-120000">
            <a:off x="181407" y="166427"/>
            <a:ext cx="2847014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COMEÇAR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1635027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R LEGAL">
  <p:cSld name="LER LEGAL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31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6" name="Google Shape;36;p31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31"/>
          <p:cNvSpPr txBox="1">
            <a:spLocks noGrp="1"/>
          </p:cNvSpPr>
          <p:nvPr>
            <p:ph type="body" idx="1"/>
          </p:nvPr>
        </p:nvSpPr>
        <p:spPr>
          <a:xfrm>
            <a:off x="608601" y="1652833"/>
            <a:ext cx="11100800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22861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5561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8" name="Google Shape;38;p31"/>
          <p:cNvSpPr txBox="1">
            <a:spLocks noGrp="1"/>
          </p:cNvSpPr>
          <p:nvPr>
            <p:ph type="title"/>
          </p:nvPr>
        </p:nvSpPr>
        <p:spPr>
          <a:xfrm>
            <a:off x="608600" y="898169"/>
            <a:ext cx="11105880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39" name="Google Shape;39;p31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40" name="Google Shape;40;p31"/>
          <p:cNvSpPr/>
          <p:nvPr/>
        </p:nvSpPr>
        <p:spPr>
          <a:xfrm rot="-120000">
            <a:off x="181506" y="172093"/>
            <a:ext cx="2522247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LER É LEGAL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267482967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VERSANDO">
  <p:cSld name="CONVERS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2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43" name="Google Shape;43;p32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32"/>
          <p:cNvSpPr txBox="1">
            <a:spLocks noGrp="1"/>
          </p:cNvSpPr>
          <p:nvPr>
            <p:ph type="body" idx="1"/>
          </p:nvPr>
        </p:nvSpPr>
        <p:spPr>
          <a:xfrm>
            <a:off x="608601" y="1652833"/>
            <a:ext cx="11100800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22861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5561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5" name="Google Shape;45;p32"/>
          <p:cNvSpPr txBox="1">
            <a:spLocks noGrp="1"/>
          </p:cNvSpPr>
          <p:nvPr>
            <p:ph type="title"/>
          </p:nvPr>
        </p:nvSpPr>
        <p:spPr>
          <a:xfrm>
            <a:off x="608600" y="898169"/>
            <a:ext cx="11105880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46" name="Google Shape;46;p32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47" name="Google Shape;47;p32"/>
          <p:cNvSpPr/>
          <p:nvPr/>
        </p:nvSpPr>
        <p:spPr>
          <a:xfrm rot="-120000">
            <a:off x="180815" y="177721"/>
            <a:ext cx="4787520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CONVERSANDO COM O TEXTO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243051897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B CONHECER">
  <p:cSld name="AB CONHEC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3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50" name="Google Shape;50;p33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33"/>
          <p:cNvSpPr txBox="1">
            <a:spLocks noGrp="1"/>
          </p:cNvSpPr>
          <p:nvPr>
            <p:ph type="body" idx="1"/>
          </p:nvPr>
        </p:nvSpPr>
        <p:spPr>
          <a:xfrm>
            <a:off x="608601" y="1652833"/>
            <a:ext cx="11100800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22861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5561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2" name="Google Shape;52;p33"/>
          <p:cNvSpPr txBox="1">
            <a:spLocks noGrp="1"/>
          </p:cNvSpPr>
          <p:nvPr>
            <p:ph type="title"/>
          </p:nvPr>
        </p:nvSpPr>
        <p:spPr>
          <a:xfrm>
            <a:off x="608600" y="898169"/>
            <a:ext cx="11105880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  <p:sp>
        <p:nvSpPr>
          <p:cNvPr id="53" name="Google Shape;53;p33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54" name="Google Shape;54;p33"/>
          <p:cNvSpPr/>
          <p:nvPr/>
        </p:nvSpPr>
        <p:spPr>
          <a:xfrm rot="-120000">
            <a:off x="181363" y="209121"/>
            <a:ext cx="2988012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AB CONHECER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7939603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IVEM">
  <p:cSld name="VAIVEM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5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57" name="Google Shape;57;p15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5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59" name="Google Shape;59;p15"/>
          <p:cNvSpPr/>
          <p:nvPr/>
        </p:nvSpPr>
        <p:spPr>
          <a:xfrm rot="-120000">
            <a:off x="181084" y="147972"/>
            <a:ext cx="3904615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VAIVÉM DAS PALAVRAS</a:t>
            </a:r>
            <a:endParaRPr sz="1400"/>
          </a:p>
        </p:txBody>
      </p:sp>
      <p:sp>
        <p:nvSpPr>
          <p:cNvPr id="60" name="Google Shape;60;p15"/>
          <p:cNvSpPr txBox="1">
            <a:spLocks noGrp="1"/>
          </p:cNvSpPr>
          <p:nvPr>
            <p:ph type="body" idx="1"/>
          </p:nvPr>
        </p:nvSpPr>
        <p:spPr>
          <a:xfrm>
            <a:off x="608601" y="1652833"/>
            <a:ext cx="11100800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22861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5561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1" name="Google Shape;61;p15"/>
          <p:cNvSpPr txBox="1">
            <a:spLocks noGrp="1"/>
          </p:cNvSpPr>
          <p:nvPr>
            <p:ph type="title"/>
          </p:nvPr>
        </p:nvSpPr>
        <p:spPr>
          <a:xfrm>
            <a:off x="608600" y="898169"/>
            <a:ext cx="11105880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2460800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RA GOSTAR ESCREVER">
  <p:cSld name="PARA GOSTAR ESCREV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64" name="Google Shape;64;p16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16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66" name="Google Shape;66;p16"/>
          <p:cNvSpPr/>
          <p:nvPr/>
        </p:nvSpPr>
        <p:spPr>
          <a:xfrm rot="-120000">
            <a:off x="180908" y="160460"/>
            <a:ext cx="4482906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PARA GOSTAR DE ESCREVER</a:t>
            </a:r>
            <a:endParaRPr sz="1400"/>
          </a:p>
        </p:txBody>
      </p:sp>
      <p:sp>
        <p:nvSpPr>
          <p:cNvPr id="67" name="Google Shape;67;p16"/>
          <p:cNvSpPr txBox="1">
            <a:spLocks noGrp="1"/>
          </p:cNvSpPr>
          <p:nvPr>
            <p:ph type="body" idx="1"/>
          </p:nvPr>
        </p:nvSpPr>
        <p:spPr>
          <a:xfrm>
            <a:off x="608601" y="1652833"/>
            <a:ext cx="11100800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22861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5561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8" name="Google Shape;68;p16"/>
          <p:cNvSpPr txBox="1">
            <a:spLocks noGrp="1"/>
          </p:cNvSpPr>
          <p:nvPr>
            <p:ph type="title"/>
          </p:nvPr>
        </p:nvSpPr>
        <p:spPr>
          <a:xfrm>
            <a:off x="608600" y="898169"/>
            <a:ext cx="11105880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2751603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DA TEXTO">
  <p:cSld name="CADA TEXT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34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1" name="Google Shape;71;p34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34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73" name="Google Shape;73;p34"/>
          <p:cNvSpPr/>
          <p:nvPr/>
        </p:nvSpPr>
        <p:spPr>
          <a:xfrm rot="-120000">
            <a:off x="180845" y="156903"/>
            <a:ext cx="4686772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CADA TEXTO DO SEU JEITO</a:t>
            </a:r>
            <a:endParaRPr sz="1400"/>
          </a:p>
        </p:txBody>
      </p:sp>
      <p:sp>
        <p:nvSpPr>
          <p:cNvPr id="74" name="Google Shape;74;p34"/>
          <p:cNvSpPr txBox="1">
            <a:spLocks noGrp="1"/>
          </p:cNvSpPr>
          <p:nvPr>
            <p:ph type="body" idx="1"/>
          </p:nvPr>
        </p:nvSpPr>
        <p:spPr>
          <a:xfrm>
            <a:off x="608601" y="1652833"/>
            <a:ext cx="11100800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22861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5561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5" name="Google Shape;75;p34"/>
          <p:cNvSpPr txBox="1">
            <a:spLocks noGrp="1"/>
          </p:cNvSpPr>
          <p:nvPr>
            <p:ph type="title"/>
          </p:nvPr>
        </p:nvSpPr>
        <p:spPr>
          <a:xfrm>
            <a:off x="608600" y="898169"/>
            <a:ext cx="11105880" cy="661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3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rPr lang="pt-BR"/>
              <a:t>Clique para editar o 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4115530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. O que aprendemos hoje?">
  <p:cSld name="7. O que aprendemos hoje?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7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8" name="Google Shape;78;p17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9" name="Google Shape;79;p17"/>
          <p:cNvPicPr preferRelativeResize="0"/>
          <p:nvPr/>
        </p:nvPicPr>
        <p:blipFill rotWithShape="1">
          <a:blip r:embed="rId3">
            <a:alphaModFix/>
          </a:blip>
          <a:srcRect l="15588" r="14095"/>
          <a:stretch/>
        </p:blipFill>
        <p:spPr>
          <a:xfrm>
            <a:off x="480869" y="673069"/>
            <a:ext cx="4001367" cy="5690667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4695518" y="987100"/>
            <a:ext cx="6914000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●"/>
              <a:defRPr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5561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5561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1" name="Google Shape;81;p17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82" name="Google Shape;82;p17"/>
          <p:cNvSpPr/>
          <p:nvPr/>
        </p:nvSpPr>
        <p:spPr>
          <a:xfrm rot="-120000">
            <a:off x="174839" y="163765"/>
            <a:ext cx="4760726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O QUE APRENDEMOS HOJE?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3624301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 Referências ">
  <p:cSld name="9. Referências 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9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5" name="Google Shape;85;p19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9"/>
          <p:cNvSpPr txBox="1">
            <a:spLocks noGrp="1"/>
          </p:cNvSpPr>
          <p:nvPr>
            <p:ph type="body" idx="1"/>
          </p:nvPr>
        </p:nvSpPr>
        <p:spPr>
          <a:xfrm>
            <a:off x="495560" y="1063567"/>
            <a:ext cx="11239240" cy="51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23" lvl="0" indent="-22861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None/>
              <a:defRPr sz="200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45" lvl="1" indent="-33021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68" lvl="2" indent="-31751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92" lvl="3" indent="-31751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115" lvl="4" indent="-31751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337" lvl="5" indent="-31751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560" lvl="6" indent="-31751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783" lvl="7" indent="-31751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5005" lvl="8" indent="-31751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7" name="Google Shape;87;p19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88" name="Google Shape;88;p19"/>
          <p:cNvSpPr/>
          <p:nvPr/>
        </p:nvSpPr>
        <p:spPr>
          <a:xfrm rot="-120000">
            <a:off x="181492" y="171348"/>
            <a:ext cx="2564964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pt-BR" sz="2600" b="0" i="0" u="none" strike="noStrike" cap="none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REFERÊNCIAS</a:t>
            </a:r>
            <a:endParaRPr sz="1400"/>
          </a:p>
        </p:txBody>
      </p:sp>
    </p:spTree>
    <p:extLst>
      <p:ext uri="{BB962C8B-B14F-4D97-AF65-F5344CB8AC3E}">
        <p14:creationId xmlns:p14="http://schemas.microsoft.com/office/powerpoint/2010/main" val="510701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10. Contra cap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oogle Shape;90;p11"/>
          <p:cNvGrpSpPr/>
          <p:nvPr/>
        </p:nvGrpSpPr>
        <p:grpSpPr>
          <a:xfrm>
            <a:off x="4284034" y="1616689"/>
            <a:ext cx="4030334" cy="3987200"/>
            <a:chOff x="3060625" y="1076550"/>
            <a:chExt cx="3022750" cy="2990400"/>
          </a:xfrm>
        </p:grpSpPr>
        <p:pic>
          <p:nvPicPr>
            <p:cNvPr id="91" name="Google Shape;91;p1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060625" y="1076550"/>
              <a:ext cx="3022750" cy="2990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2" name="Google Shape;92;p1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545350" y="2438712"/>
              <a:ext cx="2053300" cy="2660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3" name="Google Shape;93;p11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652047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. Contra capa">
  <p:cSld name="1_10. Contra cap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35" descr="Padrão do plano de fundo&#10;&#10;O conteúdo gerado por IA pode estar incorre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3"/>
            <a:ext cx="12192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8042" y="662248"/>
            <a:ext cx="4048760" cy="140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83854" y="1099787"/>
            <a:ext cx="7882040" cy="4815911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35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FFFFFF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pic>
        <p:nvPicPr>
          <p:cNvPr id="99" name="Google Shape;99;p35" descr="Forma&#10;&#10;O conteúdo gerado por IA pode estar incorreto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58866" y="5943073"/>
            <a:ext cx="3341694" cy="833547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35"/>
          <p:cNvSpPr/>
          <p:nvPr/>
        </p:nvSpPr>
        <p:spPr>
          <a:xfrm rot="-48255" flipH="1">
            <a:off x="800048" y="1071806"/>
            <a:ext cx="4157044" cy="565675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pt-BR" sz="3733" b="0" i="0" u="none" strike="noStrike" cap="none">
                <a:solidFill>
                  <a:srgbClr val="FFFFFF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PARA PROFESSORES</a:t>
            </a:r>
            <a:endParaRPr sz="3733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32122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 preserve="1" userDrawn="1">
  <p:cSld name="1_6. Sistematizan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65" name="Google Shape;65;p16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6"/>
          <p:cNvSpPr txBox="1"/>
          <p:nvPr/>
        </p:nvSpPr>
        <p:spPr>
          <a:xfrm rot="-5400000">
            <a:off x="11496300" y="482867"/>
            <a:ext cx="1178800" cy="389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F64A1ED6-3E25-D15C-CD37-DD1818B59030}"/>
              </a:ext>
            </a:extLst>
          </p:cNvPr>
          <p:cNvSpPr/>
          <p:nvPr userDrawn="1"/>
        </p:nvSpPr>
        <p:spPr>
          <a:xfrm rot="21480000">
            <a:off x="181764" y="187003"/>
            <a:ext cx="1667731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lang="pt-BR" sz="2600" b="0" i="0" u="none" strike="noStrike" cap="none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5" name="CaixaDeTexto 7">
            <a:extLst>
              <a:ext uri="{FF2B5EF4-FFF2-40B4-BE49-F238E27FC236}">
                <a16:creationId xmlns:a16="http://schemas.microsoft.com/office/drawing/2014/main" id="{B43D708B-5853-1A55-8315-8E5E753121F8}"/>
              </a:ext>
            </a:extLst>
          </p:cNvPr>
          <p:cNvSpPr txBox="1"/>
          <p:nvPr userDrawn="1"/>
        </p:nvSpPr>
        <p:spPr>
          <a:xfrm>
            <a:off x="9773920" y="492691"/>
            <a:ext cx="1910080" cy="3895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 w="12700">
            <a:noFill/>
          </a:ln>
        </p:spPr>
        <p:txBody>
          <a:bodyPr wrap="square" lIns="72000" tIns="0" rIns="108000" bIns="0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1600"/>
            </a:pPr>
            <a:r>
              <a:rPr lang="pt-BR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</a:rPr>
              <a:t>PRINT DO SLIDE</a:t>
            </a:r>
          </a:p>
        </p:txBody>
      </p:sp>
      <p:sp>
        <p:nvSpPr>
          <p:cNvPr id="3" name="Espaço Reservado para Imagem 28">
            <a:extLst>
              <a:ext uri="{FF2B5EF4-FFF2-40B4-BE49-F238E27FC236}">
                <a16:creationId xmlns:a16="http://schemas.microsoft.com/office/drawing/2014/main" id="{AFC7ADCE-A46F-B7EB-5BAB-A5E5672C2FE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5791200" y="826801"/>
            <a:ext cx="5914074" cy="3262120"/>
          </a:xfrm>
          <a:solidFill>
            <a:schemeClr val="tx2"/>
          </a:solidFill>
        </p:spPr>
        <p:txBody>
          <a:bodyPr/>
          <a:lstStyle/>
          <a:p>
            <a:endParaRPr lang="pt-BR"/>
          </a:p>
        </p:txBody>
      </p:sp>
      <p:sp>
        <p:nvSpPr>
          <p:cNvPr id="4" name="Google Shape;68;p17">
            <a:extLst>
              <a:ext uri="{FF2B5EF4-FFF2-40B4-BE49-F238E27FC236}">
                <a16:creationId xmlns:a16="http://schemas.microsoft.com/office/drawing/2014/main" id="{AF3CF0A2-E4A7-4EBD-EB9F-939338A895D6}"/>
              </a:ext>
            </a:extLst>
          </p:cNvPr>
          <p:cNvSpPr txBox="1">
            <a:spLocks noGrp="1"/>
          </p:cNvSpPr>
          <p:nvPr>
            <p:ph type="subTitle" idx="26" hasCustomPrompt="1"/>
          </p:nvPr>
        </p:nvSpPr>
        <p:spPr>
          <a:xfrm rot="21480000">
            <a:off x="176500" y="172556"/>
            <a:ext cx="1662957" cy="545516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216000" tIns="72000" rIns="216000" bIns="72000" anchor="ctr" anchorCtr="0">
            <a:sp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andstander" pitchFamily="2" charset="0"/>
                <a:cs typeface="Rubik Bold" pitchFamily="2" charset="-79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r>
              <a:rPr lang="pt-BR"/>
              <a:t>SLIDE X</a:t>
            </a:r>
          </a:p>
        </p:txBody>
      </p:sp>
    </p:spTree>
    <p:extLst>
      <p:ext uri="{BB962C8B-B14F-4D97-AF65-F5344CB8AC3E}">
        <p14:creationId xmlns:p14="http://schemas.microsoft.com/office/powerpoint/2010/main" val="2500143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. Sistematizando">
  <p:cSld name="6. Sistematiz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6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3" name="Google Shape;103;p36"/>
          <p:cNvSpPr/>
          <p:nvPr/>
        </p:nvSpPr>
        <p:spPr>
          <a:xfrm>
            <a:off x="273133" y="300433"/>
            <a:ext cx="11676000" cy="6268000"/>
          </a:xfrm>
          <a:prstGeom prst="roundRect">
            <a:avLst>
              <a:gd name="adj" fmla="val 315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36"/>
          <p:cNvSpPr txBox="1"/>
          <p:nvPr/>
        </p:nvSpPr>
        <p:spPr>
          <a:xfrm rot="-5400000">
            <a:off x="11496300" y="482849"/>
            <a:ext cx="1178800" cy="38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pt-BR" sz="933" b="0" i="0" u="none" strike="noStrike" cap="none">
                <a:solidFill>
                  <a:srgbClr val="333333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2026_AI_V1</a:t>
            </a:r>
            <a:endParaRPr sz="933" b="0" i="0" u="none" strike="noStrike" cap="none">
              <a:solidFill>
                <a:srgbClr val="000000"/>
              </a:solidFill>
              <a:latin typeface="Grandstander Medium"/>
              <a:ea typeface="Grandstander Medium"/>
              <a:cs typeface="Grandstander Medium"/>
              <a:sym typeface="Grandstander Medium"/>
            </a:endParaRPr>
          </a:p>
        </p:txBody>
      </p:sp>
      <p:sp>
        <p:nvSpPr>
          <p:cNvPr id="105" name="Google Shape;105;p36"/>
          <p:cNvSpPr/>
          <p:nvPr/>
        </p:nvSpPr>
        <p:spPr>
          <a:xfrm rot="-120000">
            <a:off x="181733" y="185168"/>
            <a:ext cx="1773059" cy="489413"/>
          </a:xfrm>
          <a:prstGeom prst="roundRect">
            <a:avLst>
              <a:gd name="adj" fmla="val 50000"/>
            </a:avLst>
          </a:prstGeom>
          <a:solidFill>
            <a:srgbClr val="74489D"/>
          </a:solidFill>
          <a:ln>
            <a:noFill/>
          </a:ln>
        </p:spPr>
        <p:txBody>
          <a:bodyPr spcFirstLastPara="1" wrap="square" lIns="91426" tIns="45700" rIns="91426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600" b="0" i="0" u="none" strike="noStrike" cap="none">
              <a:solidFill>
                <a:schemeClr val="lt1"/>
              </a:solidFill>
              <a:latin typeface="Grandstander SemiBold"/>
              <a:ea typeface="Grandstander SemiBold"/>
              <a:cs typeface="Grandstander SemiBold"/>
              <a:sym typeface="Grandstander SemiBold"/>
            </a:endParaRPr>
          </a:p>
        </p:txBody>
      </p:sp>
      <p:sp>
        <p:nvSpPr>
          <p:cNvPr id="106" name="Google Shape;106;p36"/>
          <p:cNvSpPr txBox="1">
            <a:spLocks noGrp="1"/>
          </p:cNvSpPr>
          <p:nvPr>
            <p:ph type="subTitle" idx="1"/>
          </p:nvPr>
        </p:nvSpPr>
        <p:spPr>
          <a:xfrm rot="-120000">
            <a:off x="176463" y="-1629441"/>
            <a:ext cx="1785885" cy="414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6000" tIns="72000" rIns="216000" bIns="72000" anchor="ctr" anchorCtr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600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8805162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 Capa - Linguagens">
  <p:cSld name="1. Capa - Linguage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8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0622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. Aprofundando">
  <p:cSld name="8. Aprofundando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g29bff5210c6_0_143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8" name="Google Shape;38;g29bff5210c6_0_143"/>
          <p:cNvSpPr txBox="1">
            <a:spLocks noGrp="1"/>
          </p:cNvSpPr>
          <p:nvPr>
            <p:ph type="body" idx="1"/>
          </p:nvPr>
        </p:nvSpPr>
        <p:spPr>
          <a:xfrm>
            <a:off x="608600" y="1652833"/>
            <a:ext cx="11011600" cy="43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631" lvl="0" indent="-30481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None/>
              <a:defRPr sz="2667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9261" lvl="1" indent="-47415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828892" lvl="2" indent="-47415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2438521" lvl="3" indent="-47415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3048152" lvl="4" indent="-47415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3657783" lvl="5" indent="-47415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4267413" lvl="6" indent="-47415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4877044" lvl="7" indent="-47415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5486674" lvl="8" indent="-47415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2000"/>
              <a:buFont typeface="Lato"/>
              <a:buChar char="○"/>
              <a:defRPr sz="2667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39" name="Google Shape;39;g29bff5210c6_0_143"/>
          <p:cNvSpPr txBox="1">
            <a:spLocks noGrp="1"/>
          </p:cNvSpPr>
          <p:nvPr>
            <p:ph type="title"/>
          </p:nvPr>
        </p:nvSpPr>
        <p:spPr>
          <a:xfrm>
            <a:off x="608600" y="898168"/>
            <a:ext cx="11168000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3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40" name="Google Shape;40;g29bff5210c6_0_143"/>
          <p:cNvSpPr txBox="1">
            <a:spLocks noGrp="1"/>
          </p:cNvSpPr>
          <p:nvPr>
            <p:ph type="subTitle" idx="2"/>
          </p:nvPr>
        </p:nvSpPr>
        <p:spPr>
          <a:xfrm rot="-60000">
            <a:off x="175575" y="209627"/>
            <a:ext cx="5782603" cy="490000"/>
          </a:xfrm>
          <a:prstGeom prst="rect">
            <a:avLst/>
          </a:prstGeom>
          <a:solidFill>
            <a:srgbClr val="74489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400">
                <a:solidFill>
                  <a:schemeClr val="lt1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82136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>
            <a:spLocks noGrp="1"/>
          </p:cNvSpPr>
          <p:nvPr>
            <p:ph type="title"/>
          </p:nvPr>
        </p:nvSpPr>
        <p:spPr>
          <a:xfrm>
            <a:off x="415601" y="593370"/>
            <a:ext cx="11360800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Lato"/>
              <a:buNone/>
              <a:defRPr sz="2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"/>
              <a:buNone/>
              <a:defRPr sz="2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7" name="Google Shape;7;p7"/>
          <p:cNvSpPr txBox="1">
            <a:spLocks noGrp="1"/>
          </p:cNvSpPr>
          <p:nvPr>
            <p:ph type="sldNum" idx="12"/>
          </p:nvPr>
        </p:nvSpPr>
        <p:spPr>
          <a:xfrm>
            <a:off x="11296611" y="6248544"/>
            <a:ext cx="731600" cy="389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Google Shape;8;p7"/>
          <p:cNvSpPr txBox="1">
            <a:spLocks noGrp="1"/>
          </p:cNvSpPr>
          <p:nvPr>
            <p:ph type="body" idx="1"/>
          </p:nvPr>
        </p:nvSpPr>
        <p:spPr>
          <a:xfrm>
            <a:off x="415601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●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600"/>
              <a:buFont typeface="Lato"/>
              <a:buChar char="○"/>
              <a:defRPr sz="16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489D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5627537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6" r:id="rId14"/>
    <p:sldLayoutId id="2147483671" r:id="rId15"/>
    <p:sldLayoutId id="2147483674" r:id="rId16"/>
    <p:sldLayoutId id="214748367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9.sv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5TVsXxsFJps?feature=oembed" TargetMode="External"/><Relationship Id="rId6" Type="http://schemas.openxmlformats.org/officeDocument/2006/relationships/image" Target="../media/image18.png"/><Relationship Id="rId5" Type="http://schemas.openxmlformats.org/officeDocument/2006/relationships/hyperlink" Target="https://www.youtube.com/watch?v=5TVsXxsFJps" TargetMode="Externa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sv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sv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efape.educacao.sp.gov.br/curriculopaulista/wp-content/uploads/2020/08/CURR%C3%8DCULO%20PAULISTA%20etapa%20Ensino%20M%C3%A9dio.pdf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8.png"/><Relationship Id="rId4" Type="http://schemas.openxmlformats.org/officeDocument/2006/relationships/image" Target="../media/image4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8.png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8.png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"/>
          <p:cNvSpPr txBox="1"/>
          <p:nvPr/>
        </p:nvSpPr>
        <p:spPr>
          <a:xfrm>
            <a:off x="615201" y="2665900"/>
            <a:ext cx="10961600" cy="1974400"/>
          </a:xfrm>
          <a:prstGeom prst="rect">
            <a:avLst/>
          </a:prstGeom>
          <a:noFill/>
          <a:ln>
            <a:noFill/>
          </a:ln>
          <a:effectLst>
            <a:outerShdw dist="47625" dir="5400000" algn="bl" rotWithShape="0">
              <a:srgbClr val="000000">
                <a:alpha val="22745"/>
              </a:srgbClr>
            </a:outerShdw>
          </a:effectLst>
        </p:spPr>
        <p:txBody>
          <a:bodyPr spcFirstLastPara="1" wrap="square" lIns="120000" tIns="24000" rIns="121900" bIns="24000" anchor="ctr" anchorCtr="0">
            <a:norm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pt-BR" sz="4800" b="1">
                <a:latin typeface="Grandstander"/>
                <a:ea typeface="Grandstander"/>
                <a:cs typeface="Grandstander"/>
                <a:sym typeface="Grandstander"/>
              </a:rPr>
              <a:t>MEU CACHORRO RELÂMPAGO</a:t>
            </a:r>
            <a:endParaRPr sz="4800" b="1"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72" name="Google Shape;72;p1"/>
          <p:cNvSpPr/>
          <p:nvPr/>
        </p:nvSpPr>
        <p:spPr>
          <a:xfrm rot="-48481" flipH="1">
            <a:off x="10630905" y="396871"/>
            <a:ext cx="1191318" cy="914926"/>
          </a:xfrm>
          <a:prstGeom prst="roundRect">
            <a:avLst>
              <a:gd name="adj" fmla="val 7293"/>
            </a:avLst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SzPts val="1200"/>
            </a:pPr>
            <a:r>
              <a:rPr lang="pt-BR" sz="5601" dirty="0">
                <a:solidFill>
                  <a:schemeClr val="lt1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lang="pt-BR" sz="5601" u="sng" baseline="30000" dirty="0">
                <a:solidFill>
                  <a:schemeClr val="lt1"/>
                </a:solidFill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endParaRPr sz="2934" dirty="0">
              <a:solidFill>
                <a:schemeClr val="lt1"/>
              </a:solidFill>
            </a:endParaRPr>
          </a:p>
        </p:txBody>
      </p:sp>
      <p:sp>
        <p:nvSpPr>
          <p:cNvPr id="2" name="Google Shape;122;p10">
            <a:extLst>
              <a:ext uri="{FF2B5EF4-FFF2-40B4-BE49-F238E27FC236}">
                <a16:creationId xmlns:a16="http://schemas.microsoft.com/office/drawing/2014/main" id="{C03E02E5-85FB-7FAB-3686-7B510FF71A3C}"/>
              </a:ext>
            </a:extLst>
          </p:cNvPr>
          <p:cNvSpPr/>
          <p:nvPr/>
        </p:nvSpPr>
        <p:spPr>
          <a:xfrm flipH="1">
            <a:off x="315503" y="5454371"/>
            <a:ext cx="1867433" cy="440162"/>
          </a:xfrm>
          <a:prstGeom prst="roundRect">
            <a:avLst>
              <a:gd name="adj" fmla="val 43258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32" tIns="121932" rIns="121932" bIns="121932" anchor="ctr" anchorCtr="0">
            <a:noAutofit/>
          </a:bodyPr>
          <a:lstStyle/>
          <a:p>
            <a:pPr algn="ctr"/>
            <a:r>
              <a:rPr lang="pt-BR" sz="2134" dirty="0">
                <a:latin typeface="Grandstander Medium"/>
                <a:ea typeface="Grandstander Medium"/>
                <a:cs typeface="Grandstander Medium"/>
                <a:sym typeface="Grandstander Medium"/>
              </a:rPr>
              <a:t>1</a:t>
            </a:r>
            <a:r>
              <a:rPr lang="pt-BR" sz="2134" u="sng" baseline="30000" dirty="0">
                <a:latin typeface="Grandstander Medium"/>
                <a:ea typeface="Grandstander Medium"/>
                <a:cs typeface="Grandstander Medium"/>
                <a:sym typeface="Grandstander Medium"/>
              </a:rPr>
              <a:t>o</a:t>
            </a:r>
            <a:r>
              <a:rPr lang="pt-BR" sz="2134" dirty="0">
                <a:latin typeface="Grandstander Medium"/>
                <a:ea typeface="Grandstander Medium"/>
                <a:cs typeface="Grandstander Medium"/>
                <a:sym typeface="Grandstander Medium"/>
              </a:rPr>
              <a:t> BIMESTRE</a:t>
            </a:r>
            <a:endParaRPr sz="2134" dirty="0"/>
          </a:p>
        </p:txBody>
      </p:sp>
      <p:sp>
        <p:nvSpPr>
          <p:cNvPr id="3" name="Google Shape;123;p10">
            <a:extLst>
              <a:ext uri="{FF2B5EF4-FFF2-40B4-BE49-F238E27FC236}">
                <a16:creationId xmlns:a16="http://schemas.microsoft.com/office/drawing/2014/main" id="{E2B6FC5A-A05B-3722-7FC7-103B3A98772C}"/>
              </a:ext>
            </a:extLst>
          </p:cNvPr>
          <p:cNvSpPr/>
          <p:nvPr/>
        </p:nvSpPr>
        <p:spPr>
          <a:xfrm>
            <a:off x="280506" y="6070866"/>
            <a:ext cx="4923786" cy="440162"/>
          </a:xfrm>
          <a:prstGeom prst="roundRect">
            <a:avLst>
              <a:gd name="adj" fmla="val 49047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32" tIns="121932" rIns="121932" bIns="121932" anchor="ctr" anchorCtr="0">
            <a:noAutofit/>
          </a:bodyPr>
          <a:lstStyle/>
          <a:p>
            <a:pPr algn="ctr"/>
            <a:r>
              <a:rPr lang="pt-BR" sz="2134">
                <a:latin typeface="Grandstander Medium"/>
                <a:ea typeface="Grandstander Medium"/>
                <a:cs typeface="Grandstander Medium"/>
                <a:sym typeface="Grandstander Medium"/>
              </a:rPr>
              <a:t>ENSINO FUNDAMENTAL: ANOS INICIAIS</a:t>
            </a:r>
            <a:endParaRPr sz="2134"/>
          </a:p>
        </p:txBody>
      </p:sp>
      <p:sp>
        <p:nvSpPr>
          <p:cNvPr id="4" name="Google Shape;126;p10">
            <a:extLst>
              <a:ext uri="{FF2B5EF4-FFF2-40B4-BE49-F238E27FC236}">
                <a16:creationId xmlns:a16="http://schemas.microsoft.com/office/drawing/2014/main" id="{75296DE0-A932-205B-19CC-61AB27532E6C}"/>
              </a:ext>
            </a:extLst>
          </p:cNvPr>
          <p:cNvSpPr/>
          <p:nvPr/>
        </p:nvSpPr>
        <p:spPr>
          <a:xfrm rot="-120000">
            <a:off x="5341832" y="2271351"/>
            <a:ext cx="1504452" cy="478689"/>
          </a:xfrm>
          <a:prstGeom prst="roundRect">
            <a:avLst>
              <a:gd name="adj" fmla="val 47917"/>
            </a:avLst>
          </a:prstGeom>
          <a:solidFill>
            <a:srgbClr val="DE6328"/>
          </a:solidFill>
          <a:ln>
            <a:noFill/>
          </a:ln>
        </p:spPr>
        <p:txBody>
          <a:bodyPr spcFirstLastPara="1" wrap="square" lIns="91449" tIns="45712" rIns="91449" bIns="45712" anchor="ctr" anchorCtr="0">
            <a:noAutofit/>
          </a:bodyPr>
          <a:lstStyle/>
          <a:p>
            <a:pPr algn="ctr"/>
            <a:r>
              <a:rPr lang="pt-BR" sz="2401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AULA 35</a:t>
            </a:r>
            <a:endParaRPr sz="1867" dirty="0"/>
          </a:p>
        </p:txBody>
      </p:sp>
      <p:sp>
        <p:nvSpPr>
          <p:cNvPr id="5" name="Google Shape;127;p10">
            <a:extLst>
              <a:ext uri="{FF2B5EF4-FFF2-40B4-BE49-F238E27FC236}">
                <a16:creationId xmlns:a16="http://schemas.microsoft.com/office/drawing/2014/main" id="{BDC4F4EA-0722-3B40-EFCF-0EE28FA1BC02}"/>
              </a:ext>
            </a:extLst>
          </p:cNvPr>
          <p:cNvSpPr/>
          <p:nvPr/>
        </p:nvSpPr>
        <p:spPr>
          <a:xfrm rot="-60000">
            <a:off x="4287284" y="4638515"/>
            <a:ext cx="3634771" cy="829117"/>
          </a:xfrm>
          <a:prstGeom prst="roundRect">
            <a:avLst>
              <a:gd name="adj" fmla="val 30970"/>
            </a:avLst>
          </a:prstGeom>
          <a:solidFill>
            <a:srgbClr val="DE6328"/>
          </a:solidFill>
          <a:ln>
            <a:noFill/>
          </a:ln>
        </p:spPr>
        <p:txBody>
          <a:bodyPr spcFirstLastPara="1" wrap="square" lIns="91449" tIns="45712" rIns="91449" bIns="45712" anchor="ctr" anchorCtr="0">
            <a:noAutofit/>
          </a:bodyPr>
          <a:lstStyle/>
          <a:p>
            <a:pPr algn="ctr"/>
            <a:r>
              <a:rPr lang="pt-BR" sz="2401">
                <a:solidFill>
                  <a:srgbClr val="FFFFFF"/>
                </a:solidFill>
                <a:latin typeface="Grandstander SemiBold"/>
                <a:ea typeface="Grandstander SemiBold"/>
                <a:cs typeface="Grandstander SemiBold"/>
                <a:sym typeface="Grandstander SemiBold"/>
              </a:rPr>
              <a:t>LÍNGUA PORTUGUESA</a:t>
            </a:r>
            <a:endParaRPr sz="1867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9bff5210c6_0_217"/>
          <p:cNvSpPr txBox="1">
            <a:spLocks noGrp="1"/>
          </p:cNvSpPr>
          <p:nvPr>
            <p:ph type="body" idx="1"/>
          </p:nvPr>
        </p:nvSpPr>
        <p:spPr>
          <a:xfrm>
            <a:off x="5146366" y="983835"/>
            <a:ext cx="6701005" cy="520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indent="-457223">
              <a:spcAft>
                <a:spcPts val="800"/>
              </a:spcAft>
            </a:pPr>
            <a:r>
              <a:rPr lang="pt-BR" sz="2601" dirty="0">
                <a:solidFill>
                  <a:srgbClr val="231F20"/>
                </a:solidFill>
              </a:rPr>
              <a:t>RECONHECER A ESTRUTURA DOS TEXTOS DO GÊNERO POEMA.</a:t>
            </a:r>
            <a:endParaRPr sz="2601" dirty="0"/>
          </a:p>
          <a:p>
            <a:pPr indent="-457223">
              <a:spcAft>
                <a:spcPts val="800"/>
              </a:spcAft>
            </a:pPr>
            <a:r>
              <a:rPr lang="pt-BR" sz="2601" dirty="0">
                <a:solidFill>
                  <a:srgbClr val="231F20"/>
                </a:solidFill>
              </a:rPr>
              <a:t>IDENTIFICAR OS RECURSOS POÉTICOS UTILIZADOS (RIMAS).</a:t>
            </a:r>
            <a:endParaRPr sz="2601" dirty="0"/>
          </a:p>
          <a:p>
            <a:pPr indent="-457223">
              <a:spcAft>
                <a:spcPts val="800"/>
              </a:spcAft>
            </a:pPr>
            <a:r>
              <a:rPr lang="pt-BR" sz="2601" dirty="0">
                <a:solidFill>
                  <a:srgbClr val="231F20"/>
                </a:solidFill>
              </a:rPr>
              <a:t>IDENTIFICAR PALAVRAS QUE COMEÇAM COM A MESMA LETRA.</a:t>
            </a:r>
            <a:endParaRPr sz="2601" dirty="0"/>
          </a:p>
          <a:p>
            <a:pPr indent="-457223">
              <a:spcAft>
                <a:spcPts val="800"/>
              </a:spcAft>
            </a:pPr>
            <a:r>
              <a:rPr lang="pt-BR" sz="2601" dirty="0">
                <a:solidFill>
                  <a:srgbClr val="231F20"/>
                </a:solidFill>
              </a:rPr>
              <a:t>IDENTIFICAR O NÚMERO DE SÍLABAS NAS PALAVRAS.</a:t>
            </a:r>
            <a:endParaRPr sz="2601" dirty="0"/>
          </a:p>
          <a:p>
            <a:pPr indent="-457223">
              <a:spcAft>
                <a:spcPts val="800"/>
              </a:spcAft>
            </a:pPr>
            <a:r>
              <a:rPr lang="pt-BR" sz="2601" dirty="0">
                <a:solidFill>
                  <a:srgbClr val="231F20"/>
                </a:solidFill>
              </a:rPr>
              <a:t>ESCREVER FRASES ESPONTANEAMENTE, RESPEITANDO AS REGULARIDADES DO SISTEMA DE ESCRITA CONVENCIONAL.</a:t>
            </a:r>
            <a:endParaRPr sz="2601" dirty="0"/>
          </a:p>
        </p:txBody>
      </p:sp>
      <p:sp>
        <p:nvSpPr>
          <p:cNvPr id="80" name="Google Shape;80;g29bff5210c6_0_217"/>
          <p:cNvSpPr txBox="1">
            <a:spLocks noGrp="1"/>
          </p:cNvSpPr>
          <p:nvPr>
            <p:ph type="body" idx="2"/>
          </p:nvPr>
        </p:nvSpPr>
        <p:spPr>
          <a:xfrm>
            <a:off x="469410" y="983835"/>
            <a:ext cx="4103782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indent="-457223">
              <a:spcAft>
                <a:spcPts val="800"/>
              </a:spcAft>
            </a:pPr>
            <a:r>
              <a:rPr lang="pt-BR" sz="2601" dirty="0"/>
              <a:t>LEITURA DE POEMA.</a:t>
            </a:r>
            <a:endParaRPr sz="2601" dirty="0"/>
          </a:p>
          <a:p>
            <a:pPr indent="-457223">
              <a:spcAft>
                <a:spcPts val="800"/>
              </a:spcAft>
            </a:pPr>
            <a:r>
              <a:rPr lang="pt-BR" sz="2601" dirty="0"/>
              <a:t>RECURSO POÉTICO:  RIMAS.</a:t>
            </a:r>
            <a:endParaRPr sz="2601" dirty="0"/>
          </a:p>
          <a:p>
            <a:pPr indent="-457223">
              <a:spcAft>
                <a:spcPts val="800"/>
              </a:spcAft>
            </a:pPr>
            <a:r>
              <a:rPr lang="pt-BR" sz="2601" dirty="0"/>
              <a:t>SISTEMA DE ESCRITA ALFABÉTICA.</a:t>
            </a:r>
            <a:endParaRPr sz="2601" dirty="0"/>
          </a:p>
          <a:p>
            <a:pPr marL="0" indent="0">
              <a:spcAft>
                <a:spcPts val="800"/>
              </a:spcAft>
              <a:buNone/>
            </a:pPr>
            <a:endParaRPr sz="260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"/>
          <p:cNvSpPr txBox="1">
            <a:spLocks noGrp="1"/>
          </p:cNvSpPr>
          <p:nvPr>
            <p:ph type="body" idx="1"/>
          </p:nvPr>
        </p:nvSpPr>
        <p:spPr>
          <a:xfrm>
            <a:off x="398411" y="1379063"/>
            <a:ext cx="11010900" cy="1846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135474" indent="0" algn="just"/>
            <a:endParaRPr>
              <a:latin typeface="Arial"/>
              <a:ea typeface="Arial"/>
              <a:cs typeface="Arial"/>
              <a:sym typeface="Arial"/>
            </a:endParaRPr>
          </a:p>
          <a:p>
            <a:pPr marL="135474" indent="0" algn="just"/>
            <a:endParaRPr/>
          </a:p>
          <a:p>
            <a:pPr marL="135474" indent="0" algn="just"/>
            <a:endParaRPr/>
          </a:p>
          <a:p>
            <a:pPr marL="135474" indent="0" algn="just"/>
            <a:endParaRPr>
              <a:highlight>
                <a:srgbClr val="FFFF00"/>
              </a:highlight>
            </a:endParaRPr>
          </a:p>
        </p:txBody>
      </p:sp>
      <p:sp>
        <p:nvSpPr>
          <p:cNvPr id="85" name="Google Shape;85;p2"/>
          <p:cNvSpPr txBox="1">
            <a:spLocks noGrp="1"/>
          </p:cNvSpPr>
          <p:nvPr>
            <p:ph type="title"/>
          </p:nvPr>
        </p:nvSpPr>
        <p:spPr>
          <a:xfrm>
            <a:off x="452500" y="692935"/>
            <a:ext cx="11168000" cy="106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br>
              <a:rPr lang="pt-BR" sz="2667"/>
            </a:br>
            <a:endParaRPr sz="2667"/>
          </a:p>
        </p:txBody>
      </p:sp>
      <p:sp>
        <p:nvSpPr>
          <p:cNvPr id="87" name="Google Shape;87;p2"/>
          <p:cNvSpPr txBox="1"/>
          <p:nvPr/>
        </p:nvSpPr>
        <p:spPr>
          <a:xfrm>
            <a:off x="452501" y="1472593"/>
            <a:ext cx="4223840" cy="697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SzPts val="1400"/>
            </a:pPr>
            <a:endParaRPr sz="1867"/>
          </a:p>
          <a:p>
            <a:pPr>
              <a:buSzPts val="1400"/>
            </a:pPr>
            <a:endParaRPr sz="1867"/>
          </a:p>
        </p:txBody>
      </p:sp>
      <p:sp>
        <p:nvSpPr>
          <p:cNvPr id="88" name="Google Shape;88;p2"/>
          <p:cNvSpPr txBox="1"/>
          <p:nvPr/>
        </p:nvSpPr>
        <p:spPr>
          <a:xfrm>
            <a:off x="533401" y="887647"/>
            <a:ext cx="7757197" cy="600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SzPts val="2600"/>
            </a:pPr>
            <a:r>
              <a:rPr lang="pt-BR" sz="3101" b="1" dirty="0"/>
              <a:t>CONVERSE COM A TURMA</a:t>
            </a:r>
            <a:endParaRPr sz="3101" b="1" dirty="0"/>
          </a:p>
        </p:txBody>
      </p:sp>
      <p:sp>
        <p:nvSpPr>
          <p:cNvPr id="89" name="Google Shape;89;p2"/>
          <p:cNvSpPr txBox="1"/>
          <p:nvPr/>
        </p:nvSpPr>
        <p:spPr>
          <a:xfrm>
            <a:off x="533400" y="1472594"/>
            <a:ext cx="5884372" cy="1431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609631" lvl="1">
              <a:spcBef>
                <a:spcPts val="180"/>
              </a:spcBef>
            </a:pPr>
            <a:endParaRPr sz="2667">
              <a:solidFill>
                <a:srgbClr val="231F20"/>
              </a:solidFill>
            </a:endParaRPr>
          </a:p>
          <a:p>
            <a:pPr marL="609631" lvl="1">
              <a:spcBef>
                <a:spcPts val="180"/>
              </a:spcBef>
            </a:pPr>
            <a:endParaRPr sz="2667">
              <a:solidFill>
                <a:srgbClr val="231F20"/>
              </a:solidFill>
            </a:endParaRPr>
          </a:p>
          <a:p>
            <a:pPr marL="609631" lvl="1">
              <a:spcBef>
                <a:spcPts val="180"/>
              </a:spcBef>
            </a:pPr>
            <a:endParaRPr sz="2667">
              <a:solidFill>
                <a:srgbClr val="231F20"/>
              </a:solidFill>
            </a:endParaRPr>
          </a:p>
        </p:txBody>
      </p:sp>
      <p:sp>
        <p:nvSpPr>
          <p:cNvPr id="90" name="Google Shape;90;p2"/>
          <p:cNvSpPr txBox="1"/>
          <p:nvPr/>
        </p:nvSpPr>
        <p:spPr>
          <a:xfrm>
            <a:off x="571502" y="1656732"/>
            <a:ext cx="5332400" cy="33247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1" dirty="0"/>
              <a:t>O TEXTO DE HOJE </a:t>
            </a:r>
            <a:r>
              <a:rPr lang="pt-BR" sz="2601" dirty="0">
                <a:solidFill>
                  <a:srgbClr val="231F20"/>
                </a:solidFill>
              </a:rPr>
              <a:t>É UM POEMA ESCRITO POR SÉRGIO CAPPARELLI. O POEMA FALA SOBRE UM BICHINHO DE ESTIMAÇÃO. QUAL SERÁ? O BICHINHO SE CHAMA RELÂMPAGO. POR QUE SERÁ? </a:t>
            </a:r>
            <a:endParaRPr sz="2601" dirty="0"/>
          </a:p>
          <a:p>
            <a:r>
              <a:rPr lang="pt-BR" sz="2601" dirty="0">
                <a:solidFill>
                  <a:srgbClr val="231F20"/>
                </a:solidFill>
              </a:rPr>
              <a:t> </a:t>
            </a:r>
            <a:endParaRPr sz="2601" dirty="0"/>
          </a:p>
        </p:txBody>
      </p:sp>
      <p:pic>
        <p:nvPicPr>
          <p:cNvPr id="91" name="Google Shape;91;p2"/>
          <p:cNvPicPr preferRelativeResize="0"/>
          <p:nvPr/>
        </p:nvPicPr>
        <p:blipFill>
          <a:blip r:embed="rId3"/>
          <a:srcRect t="6" b="6"/>
          <a:stretch/>
        </p:blipFill>
        <p:spPr>
          <a:xfrm>
            <a:off x="6252341" y="2699396"/>
            <a:ext cx="5414061" cy="34656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>
            <a:spLocks noGrp="1"/>
          </p:cNvSpPr>
          <p:nvPr>
            <p:ph type="body" idx="1"/>
          </p:nvPr>
        </p:nvSpPr>
        <p:spPr>
          <a:xfrm>
            <a:off x="398411" y="1379063"/>
            <a:ext cx="11010900" cy="1846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135474" indent="0" algn="just"/>
            <a:endParaRPr>
              <a:latin typeface="Arial"/>
              <a:ea typeface="Arial"/>
              <a:cs typeface="Arial"/>
              <a:sym typeface="Arial"/>
            </a:endParaRPr>
          </a:p>
          <a:p>
            <a:pPr marL="135474" indent="0" algn="just"/>
            <a:endParaRPr/>
          </a:p>
          <a:p>
            <a:pPr marL="135474" indent="0" algn="just"/>
            <a:endParaRPr/>
          </a:p>
          <a:p>
            <a:pPr marL="135474" indent="0" algn="just"/>
            <a:endParaRPr/>
          </a:p>
        </p:txBody>
      </p:sp>
      <p:sp>
        <p:nvSpPr>
          <p:cNvPr id="96" name="Google Shape;96;p12"/>
          <p:cNvSpPr txBox="1">
            <a:spLocks noGrp="1"/>
          </p:cNvSpPr>
          <p:nvPr>
            <p:ph type="title"/>
          </p:nvPr>
        </p:nvSpPr>
        <p:spPr>
          <a:xfrm>
            <a:off x="452500" y="692935"/>
            <a:ext cx="11168000" cy="1066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br>
              <a:rPr lang="pt-BR" sz="2667"/>
            </a:br>
            <a:endParaRPr sz="2667"/>
          </a:p>
        </p:txBody>
      </p:sp>
      <p:sp>
        <p:nvSpPr>
          <p:cNvPr id="98" name="Google Shape;98;p12"/>
          <p:cNvSpPr txBox="1"/>
          <p:nvPr/>
        </p:nvSpPr>
        <p:spPr>
          <a:xfrm>
            <a:off x="452501" y="1472593"/>
            <a:ext cx="4223840" cy="697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SzPts val="1400"/>
            </a:pPr>
            <a:endParaRPr sz="1867"/>
          </a:p>
          <a:p>
            <a:pPr>
              <a:buSzPts val="1400"/>
            </a:pPr>
            <a:endParaRPr sz="1867"/>
          </a:p>
        </p:txBody>
      </p:sp>
      <p:sp>
        <p:nvSpPr>
          <p:cNvPr id="99" name="Google Shape;99;p12"/>
          <p:cNvSpPr txBox="1"/>
          <p:nvPr/>
        </p:nvSpPr>
        <p:spPr>
          <a:xfrm>
            <a:off x="533401" y="887647"/>
            <a:ext cx="7757197" cy="6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SzPts val="2600"/>
            </a:pPr>
            <a:r>
              <a:rPr lang="pt-BR" sz="3100" b="1" dirty="0"/>
              <a:t>CONVERSE COM A TURMA</a:t>
            </a:r>
            <a:endParaRPr sz="3100" b="1" dirty="0"/>
          </a:p>
        </p:txBody>
      </p:sp>
      <p:sp>
        <p:nvSpPr>
          <p:cNvPr id="100" name="Google Shape;100;p12"/>
          <p:cNvSpPr txBox="1"/>
          <p:nvPr/>
        </p:nvSpPr>
        <p:spPr>
          <a:xfrm>
            <a:off x="533400" y="1472594"/>
            <a:ext cx="5884372" cy="1431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609631" lvl="1">
              <a:spcBef>
                <a:spcPts val="180"/>
              </a:spcBef>
            </a:pPr>
            <a:endParaRPr sz="2667">
              <a:solidFill>
                <a:srgbClr val="231F20"/>
              </a:solidFill>
            </a:endParaRPr>
          </a:p>
          <a:p>
            <a:pPr marL="609631" lvl="1">
              <a:spcBef>
                <a:spcPts val="180"/>
              </a:spcBef>
            </a:pPr>
            <a:endParaRPr sz="2667">
              <a:solidFill>
                <a:srgbClr val="231F20"/>
              </a:solidFill>
            </a:endParaRPr>
          </a:p>
          <a:p>
            <a:pPr marL="609631" lvl="1">
              <a:spcBef>
                <a:spcPts val="180"/>
              </a:spcBef>
            </a:pPr>
            <a:endParaRPr sz="2667">
              <a:solidFill>
                <a:srgbClr val="231F20"/>
              </a:solidFill>
            </a:endParaRPr>
          </a:p>
        </p:txBody>
      </p:sp>
      <p:sp>
        <p:nvSpPr>
          <p:cNvPr id="105" name="Google Shape;105;p12"/>
          <p:cNvSpPr txBox="1"/>
          <p:nvPr/>
        </p:nvSpPr>
        <p:spPr>
          <a:xfrm>
            <a:off x="559870" y="1771826"/>
            <a:ext cx="4708490" cy="4524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dirty="0">
                <a:solidFill>
                  <a:schemeClr val="tx1"/>
                </a:solidFill>
              </a:rPr>
              <a:t>QUE TAL ASSISTIRMOS A  UM VÍDEO SOBRE BICHINHOS DE ESTIMAÇÃO? </a:t>
            </a:r>
            <a:endParaRPr sz="2600" dirty="0">
              <a:solidFill>
                <a:schemeClr val="tx1"/>
              </a:solidFill>
            </a:endParaRPr>
          </a:p>
          <a:p>
            <a:r>
              <a:rPr lang="pt-BR" sz="2600" dirty="0">
                <a:solidFill>
                  <a:schemeClr val="tx1"/>
                </a:solidFill>
              </a:rPr>
              <a:t>QUAIS BICHINHOS APARECEM NO VÍDEO?</a:t>
            </a:r>
            <a:endParaRPr sz="2600" dirty="0">
              <a:solidFill>
                <a:schemeClr val="tx1"/>
              </a:solidFill>
            </a:endParaRPr>
          </a:p>
          <a:p>
            <a:r>
              <a:rPr lang="pt-BR" sz="2600" dirty="0">
                <a:solidFill>
                  <a:schemeClr val="tx1"/>
                </a:solidFill>
              </a:rPr>
              <a:t>E VOCÊ, TEM ALGUM BICHINHO DE ESTIMAÇÃO? CONVERSE COM SEUS COLEGAS. </a:t>
            </a:r>
            <a:endParaRPr sz="2600" dirty="0">
              <a:solidFill>
                <a:schemeClr val="tx1"/>
              </a:solidFill>
            </a:endParaRPr>
          </a:p>
          <a:p>
            <a:endParaRPr sz="2600" dirty="0">
              <a:solidFill>
                <a:schemeClr val="tx1"/>
              </a:solidFill>
            </a:endParaRPr>
          </a:p>
        </p:txBody>
      </p:sp>
      <p:pic>
        <p:nvPicPr>
          <p:cNvPr id="2" name="Mídia Online 1" title="Mundo Bita - De Estimação – Vídeo infantil">
            <a:hlinkClick r:id="" action="ppaction://media"/>
            <a:extLst>
              <a:ext uri="{FF2B5EF4-FFF2-40B4-BE49-F238E27FC236}">
                <a16:creationId xmlns:a16="http://schemas.microsoft.com/office/drawing/2014/main" id="{91329E12-6F62-133B-264D-611D7DD313B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587381" y="1979173"/>
            <a:ext cx="5983389" cy="3380328"/>
          </a:xfrm>
          <a:prstGeom prst="rect">
            <a:avLst/>
          </a:prstGeom>
        </p:spPr>
      </p:pic>
      <p:grpSp>
        <p:nvGrpSpPr>
          <p:cNvPr id="6" name="Agrupar 5">
            <a:extLst>
              <a:ext uri="{FF2B5EF4-FFF2-40B4-BE49-F238E27FC236}">
                <a16:creationId xmlns:a16="http://schemas.microsoft.com/office/drawing/2014/main" id="{CE08B72F-9A16-B0DF-1AED-3799D687B92D}"/>
              </a:ext>
            </a:extLst>
          </p:cNvPr>
          <p:cNvGrpSpPr/>
          <p:nvPr/>
        </p:nvGrpSpPr>
        <p:grpSpPr>
          <a:xfrm>
            <a:off x="6197761" y="5510989"/>
            <a:ext cx="4762627" cy="459364"/>
            <a:chOff x="4187825" y="3626245"/>
            <a:chExt cx="4762627" cy="459364"/>
          </a:xfrm>
        </p:grpSpPr>
        <p:sp>
          <p:nvSpPr>
            <p:cNvPr id="7" name="CaixaDeTexto 7">
              <a:extLst>
                <a:ext uri="{FF2B5EF4-FFF2-40B4-BE49-F238E27FC236}">
                  <a16:creationId xmlns:a16="http://schemas.microsoft.com/office/drawing/2014/main" id="{890D51B8-4318-99CE-5231-CAC1AE397955}"/>
                </a:ext>
              </a:extLst>
            </p:cNvPr>
            <p:cNvSpPr txBox="1"/>
            <p:nvPr/>
          </p:nvSpPr>
          <p:spPr>
            <a:xfrm>
              <a:off x="4289890" y="3708331"/>
              <a:ext cx="4660562" cy="302955"/>
            </a:xfrm>
            <a:prstGeom prst="roundRect">
              <a:avLst>
                <a:gd name="adj" fmla="val 50000"/>
              </a:avLst>
            </a:prstGeom>
            <a:solidFill>
              <a:srgbClr val="FFF2CC"/>
            </a:solidFill>
            <a:ln w="12700">
              <a:solidFill>
                <a:schemeClr val="bg2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>
                <a:buSzPts val="1600"/>
              </a:pPr>
              <a:r>
                <a:rPr lang="pt-BR" sz="1400" dirty="0">
                  <a:solidFill>
                    <a:schemeClr val="tx1"/>
                  </a:solidFill>
                  <a:latin typeface="+mj-lt"/>
                  <a:ea typeface="Lato"/>
                  <a:cs typeface="Lato"/>
                  <a:sym typeface="Lato"/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https://www.youtube.com/watch?v=5TVsXxsFJps</a:t>
              </a:r>
              <a:r>
                <a:rPr lang="pt-BR" sz="1400" dirty="0">
                  <a:solidFill>
                    <a:schemeClr val="tx1"/>
                  </a:solidFill>
                  <a:latin typeface="+mj-lt"/>
                  <a:ea typeface="Lato"/>
                  <a:cs typeface="Lato"/>
                  <a:sym typeface="Lato"/>
                </a:rPr>
                <a:t> </a:t>
              </a:r>
            </a:p>
          </p:txBody>
        </p:sp>
        <p:pic>
          <p:nvPicPr>
            <p:cNvPr id="8" name="Gráfico 10">
              <a:extLst>
                <a:ext uri="{FF2B5EF4-FFF2-40B4-BE49-F238E27FC236}">
                  <a16:creationId xmlns:a16="http://schemas.microsoft.com/office/drawing/2014/main" id="{5356D50E-D610-A77A-6622-22227A614E4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187825" y="3626245"/>
              <a:ext cx="524987" cy="45936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135474"/>
            <a:r>
              <a:rPr lang="pt-BR" sz="2600" b="0" dirty="0">
                <a:solidFill>
                  <a:srgbClr val="7030A0"/>
                </a:solidFill>
              </a:rPr>
              <a:t>1. </a:t>
            </a:r>
            <a:r>
              <a:rPr lang="pt-BR" sz="2600" b="0" dirty="0">
                <a:solidFill>
                  <a:srgbClr val="231F20"/>
                </a:solidFill>
              </a:rPr>
              <a:t>LEIA O TEXTO.</a:t>
            </a:r>
            <a:endParaRPr sz="2600" b="0" dirty="0"/>
          </a:p>
        </p:txBody>
      </p:sp>
      <p:sp>
        <p:nvSpPr>
          <p:cNvPr id="117" name="Google Shape;117;p22"/>
          <p:cNvSpPr txBox="1"/>
          <p:nvPr/>
        </p:nvSpPr>
        <p:spPr>
          <a:xfrm>
            <a:off x="4990880" y="2213001"/>
            <a:ext cx="6862453" cy="410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1867"/>
              <a:t>     </a:t>
            </a:r>
            <a:endParaRPr sz="2667"/>
          </a:p>
        </p:txBody>
      </p:sp>
      <p:sp>
        <p:nvSpPr>
          <p:cNvPr id="118" name="Google Shape;118;p22"/>
          <p:cNvSpPr txBox="1"/>
          <p:nvPr/>
        </p:nvSpPr>
        <p:spPr>
          <a:xfrm>
            <a:off x="4294196" y="3332312"/>
            <a:ext cx="5633576" cy="410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1867"/>
              <a:t>  </a:t>
            </a:r>
            <a:endParaRPr sz="2488"/>
          </a:p>
        </p:txBody>
      </p:sp>
      <p:sp>
        <p:nvSpPr>
          <p:cNvPr id="119" name="Google Shape;119;p22"/>
          <p:cNvSpPr txBox="1"/>
          <p:nvPr/>
        </p:nvSpPr>
        <p:spPr>
          <a:xfrm>
            <a:off x="8523111" y="2203077"/>
            <a:ext cx="396485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endParaRPr sz="2667"/>
          </a:p>
        </p:txBody>
      </p:sp>
      <p:sp>
        <p:nvSpPr>
          <p:cNvPr id="120" name="Google Shape;120;p22"/>
          <p:cNvSpPr txBox="1"/>
          <p:nvPr/>
        </p:nvSpPr>
        <p:spPr>
          <a:xfrm>
            <a:off x="101555" y="1872020"/>
            <a:ext cx="66785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878884"/>
            <a:r>
              <a:rPr lang="pt-BR" sz="2600" b="1" dirty="0">
                <a:solidFill>
                  <a:srgbClr val="7030A0"/>
                </a:solidFill>
              </a:rPr>
              <a:t>MEU CACHORRO RELÂMPAGO</a:t>
            </a:r>
            <a:endParaRPr sz="2600" dirty="0">
              <a:solidFill>
                <a:srgbClr val="7030A0"/>
              </a:solidFill>
            </a:endParaRPr>
          </a:p>
        </p:txBody>
      </p:sp>
      <p:sp>
        <p:nvSpPr>
          <p:cNvPr id="123" name="Google Shape;123;p22"/>
          <p:cNvSpPr txBox="1"/>
          <p:nvPr/>
        </p:nvSpPr>
        <p:spPr>
          <a:xfrm>
            <a:off x="3251202" y="2768961"/>
            <a:ext cx="6676572" cy="768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3059159" marR="2005854">
              <a:lnSpc>
                <a:spcPct val="97000"/>
              </a:lnSpc>
            </a:pPr>
            <a:r>
              <a:rPr lang="pt-BR" sz="2400">
                <a:latin typeface="Calibri"/>
                <a:ea typeface="Calibri"/>
                <a:cs typeface="Calibri"/>
                <a:sym typeface="Calibri"/>
              </a:rPr>
              <a:t> 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endParaRPr sz="1867"/>
          </a:p>
        </p:txBody>
      </p:sp>
      <p:sp>
        <p:nvSpPr>
          <p:cNvPr id="124" name="Google Shape;124;p22"/>
          <p:cNvSpPr txBox="1"/>
          <p:nvPr/>
        </p:nvSpPr>
        <p:spPr>
          <a:xfrm>
            <a:off x="1013442" y="2633186"/>
            <a:ext cx="7082800" cy="3323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dirty="0">
                <a:solidFill>
                  <a:schemeClr val="dk1"/>
                </a:solidFill>
              </a:rPr>
              <a:t>MEU CACHORRO RELÂMPAGO</a:t>
            </a:r>
          </a:p>
          <a:p>
            <a:r>
              <a:rPr lang="pt-BR" sz="2600" dirty="0">
                <a:solidFill>
                  <a:schemeClr val="dk1"/>
                </a:solidFill>
              </a:rPr>
              <a:t>ACORDOU COM SARAMPO</a:t>
            </a:r>
          </a:p>
          <a:p>
            <a:endParaRPr lang="pt-BR" sz="2600" dirty="0">
              <a:solidFill>
                <a:schemeClr val="dk1"/>
              </a:solidFill>
            </a:endParaRPr>
          </a:p>
          <a:p>
            <a:r>
              <a:rPr lang="pt-BR" sz="2600" dirty="0">
                <a:solidFill>
                  <a:schemeClr val="dk1"/>
                </a:solidFill>
              </a:rPr>
              <a:t>VEIO DONA MANUELA:</a:t>
            </a:r>
          </a:p>
          <a:p>
            <a:r>
              <a:rPr lang="pt-BR" sz="2600" dirty="0">
                <a:solidFill>
                  <a:schemeClr val="dk1"/>
                </a:solidFill>
              </a:rPr>
              <a:t>“DEVE SER VARICELA”.</a:t>
            </a:r>
          </a:p>
          <a:p>
            <a:endParaRPr lang="pt-BR" sz="2600" dirty="0">
              <a:solidFill>
                <a:schemeClr val="dk1"/>
              </a:solidFill>
            </a:endParaRPr>
          </a:p>
          <a:p>
            <a:r>
              <a:rPr lang="pt-BR" sz="2600" dirty="0">
                <a:solidFill>
                  <a:schemeClr val="dk1"/>
                </a:solidFill>
              </a:rPr>
              <a:t>E, DEPOIS, DONA DORA:</a:t>
            </a:r>
          </a:p>
          <a:p>
            <a:r>
              <a:rPr lang="pt-BR" sz="2600" dirty="0">
                <a:solidFill>
                  <a:schemeClr val="dk1"/>
                </a:solidFill>
              </a:rPr>
              <a:t>“PARA MIM É CATAPORA”.</a:t>
            </a:r>
            <a:endParaRPr sz="2600" dirty="0"/>
          </a:p>
        </p:txBody>
      </p:sp>
      <p:pic>
        <p:nvPicPr>
          <p:cNvPr id="125" name="Google Shape;125;p22"/>
          <p:cNvPicPr preferRelativeResize="0"/>
          <p:nvPr/>
        </p:nvPicPr>
        <p:blipFill>
          <a:blip r:embed="rId3"/>
          <a:srcRect/>
          <a:stretch/>
        </p:blipFill>
        <p:spPr>
          <a:xfrm>
            <a:off x="7106220" y="1774887"/>
            <a:ext cx="3367940" cy="375390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Agrupar 4">
            <a:extLst>
              <a:ext uri="{FF2B5EF4-FFF2-40B4-BE49-F238E27FC236}">
                <a16:creationId xmlns:a16="http://schemas.microsoft.com/office/drawing/2014/main" id="{BEF81B05-3F3D-268C-BFF9-C1731A710619}"/>
              </a:ext>
            </a:extLst>
          </p:cNvPr>
          <p:cNvGrpSpPr/>
          <p:nvPr/>
        </p:nvGrpSpPr>
        <p:grpSpPr>
          <a:xfrm>
            <a:off x="9604458" y="469256"/>
            <a:ext cx="1978942" cy="447532"/>
            <a:chOff x="305605" y="2234344"/>
            <a:chExt cx="1978942" cy="447532"/>
          </a:xfrm>
        </p:grpSpPr>
        <p:sp>
          <p:nvSpPr>
            <p:cNvPr id="6" name="CaixaDeTexto 7">
              <a:extLst>
                <a:ext uri="{FF2B5EF4-FFF2-40B4-BE49-F238E27FC236}">
                  <a16:creationId xmlns:a16="http://schemas.microsoft.com/office/drawing/2014/main" id="{77809906-76CF-124C-1228-00A3D7C31E48}"/>
                </a:ext>
              </a:extLst>
            </p:cNvPr>
            <p:cNvSpPr txBox="1"/>
            <p:nvPr/>
          </p:nvSpPr>
          <p:spPr>
            <a:xfrm>
              <a:off x="428151" y="2362131"/>
              <a:ext cx="1856396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LEITURA EM FASE</a:t>
              </a:r>
            </a:p>
          </p:txBody>
        </p:sp>
        <p:pic>
          <p:nvPicPr>
            <p:cNvPr id="7" name="Gráfico 1">
              <a:extLst>
                <a:ext uri="{FF2B5EF4-FFF2-40B4-BE49-F238E27FC236}">
                  <a16:creationId xmlns:a16="http://schemas.microsoft.com/office/drawing/2014/main" id="{F32CB4E2-F0A2-91F9-D811-B33A95F3E0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05605" y="2234344"/>
              <a:ext cx="463516" cy="447532"/>
            </a:xfrm>
            <a:prstGeom prst="rect">
              <a:avLst/>
            </a:prstGeom>
          </p:spPr>
        </p:pic>
      </p:grpSp>
      <p:grpSp>
        <p:nvGrpSpPr>
          <p:cNvPr id="8" name="Agrupar 7">
            <a:extLst>
              <a:ext uri="{FF2B5EF4-FFF2-40B4-BE49-F238E27FC236}">
                <a16:creationId xmlns:a16="http://schemas.microsoft.com/office/drawing/2014/main" id="{D4EDD655-CBDA-3D44-D85D-CBD047FBA05B}"/>
              </a:ext>
            </a:extLst>
          </p:cNvPr>
          <p:cNvGrpSpPr/>
          <p:nvPr/>
        </p:nvGrpSpPr>
        <p:grpSpPr>
          <a:xfrm>
            <a:off x="10195560" y="6400848"/>
            <a:ext cx="1879398" cy="472392"/>
            <a:chOff x="10195560" y="6400848"/>
            <a:chExt cx="1879398" cy="472392"/>
          </a:xfrm>
        </p:grpSpPr>
        <p:pic>
          <p:nvPicPr>
            <p:cNvPr id="9" name="Imagem 8">
              <a:extLst>
                <a:ext uri="{FF2B5EF4-FFF2-40B4-BE49-F238E27FC236}">
                  <a16:creationId xmlns:a16="http://schemas.microsoft.com/office/drawing/2014/main" id="{174EF1ED-0A46-ECB0-BD28-385388307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/>
            <a:stretch/>
          </p:blipFill>
          <p:spPr>
            <a:xfrm>
              <a:off x="10195560" y="6400848"/>
              <a:ext cx="1879398" cy="457151"/>
            </a:xfrm>
            <a:prstGeom prst="rect">
              <a:avLst/>
            </a:prstGeom>
          </p:spPr>
        </p:pic>
        <p:sp>
          <p:nvSpPr>
            <p:cNvPr id="10" name="CaixaDeTexto 9">
              <a:extLst>
                <a:ext uri="{FF2B5EF4-FFF2-40B4-BE49-F238E27FC236}">
                  <a16:creationId xmlns:a16="http://schemas.microsoft.com/office/drawing/2014/main" id="{4BBB30A9-163F-3902-8D42-7FE4E398ABF2}"/>
                </a:ext>
              </a:extLst>
            </p:cNvPr>
            <p:cNvSpPr txBox="1"/>
            <p:nvPr/>
          </p:nvSpPr>
          <p:spPr>
            <a:xfrm>
              <a:off x="10347960" y="6493584"/>
              <a:ext cx="1275080" cy="379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Grandstander" pitchFamily="2" charset="0"/>
                </a:rPr>
                <a:t>CONTINUA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0"/>
          <p:cNvSpPr txBox="1"/>
          <p:nvPr/>
        </p:nvSpPr>
        <p:spPr>
          <a:xfrm>
            <a:off x="4990880" y="2213001"/>
            <a:ext cx="6862453" cy="410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1867"/>
              <a:t>     </a:t>
            </a:r>
            <a:endParaRPr sz="2667"/>
          </a:p>
        </p:txBody>
      </p:sp>
      <p:sp>
        <p:nvSpPr>
          <p:cNvPr id="136" name="Google Shape;136;p30"/>
          <p:cNvSpPr txBox="1"/>
          <p:nvPr/>
        </p:nvSpPr>
        <p:spPr>
          <a:xfrm>
            <a:off x="4294196" y="3332312"/>
            <a:ext cx="5633576" cy="410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1867"/>
              <a:t>  </a:t>
            </a:r>
            <a:endParaRPr sz="2488"/>
          </a:p>
        </p:txBody>
      </p:sp>
      <p:sp>
        <p:nvSpPr>
          <p:cNvPr id="137" name="Google Shape;137;p30"/>
          <p:cNvSpPr txBox="1"/>
          <p:nvPr/>
        </p:nvSpPr>
        <p:spPr>
          <a:xfrm>
            <a:off x="8523111" y="2203077"/>
            <a:ext cx="396485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endParaRPr sz="2667"/>
          </a:p>
        </p:txBody>
      </p:sp>
      <p:sp>
        <p:nvSpPr>
          <p:cNvPr id="138" name="Google Shape;138;p30"/>
          <p:cNvSpPr txBox="1"/>
          <p:nvPr/>
        </p:nvSpPr>
        <p:spPr>
          <a:xfrm>
            <a:off x="3251202" y="2768961"/>
            <a:ext cx="6676572" cy="768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3059159" marR="2005854">
              <a:lnSpc>
                <a:spcPct val="97000"/>
              </a:lnSpc>
            </a:pPr>
            <a:r>
              <a:rPr lang="pt-BR" sz="2400">
                <a:latin typeface="Calibri"/>
                <a:ea typeface="Calibri"/>
                <a:cs typeface="Calibri"/>
                <a:sym typeface="Calibri"/>
              </a:rPr>
              <a:t> 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endParaRPr sz="1867"/>
          </a:p>
        </p:txBody>
      </p:sp>
      <p:sp>
        <p:nvSpPr>
          <p:cNvPr id="139" name="Google Shape;139;p30"/>
          <p:cNvSpPr txBox="1"/>
          <p:nvPr/>
        </p:nvSpPr>
        <p:spPr>
          <a:xfrm>
            <a:off x="805505" y="1330692"/>
            <a:ext cx="7082972" cy="2923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dirty="0">
                <a:solidFill>
                  <a:schemeClr val="tx1"/>
                </a:solidFill>
              </a:rPr>
              <a:t>E A DONA FABÍOLA:</a:t>
            </a:r>
          </a:p>
          <a:p>
            <a:r>
              <a:rPr lang="pt-BR" sz="2600" dirty="0">
                <a:solidFill>
                  <a:schemeClr val="tx1"/>
                </a:solidFill>
              </a:rPr>
              <a:t>“MAIS PARECE VARÍOLA”.</a:t>
            </a:r>
          </a:p>
          <a:p>
            <a:endParaRPr lang="pt-BR" sz="2600" dirty="0">
              <a:solidFill>
                <a:schemeClr val="tx1"/>
              </a:solidFill>
            </a:endParaRPr>
          </a:p>
          <a:p>
            <a:r>
              <a:rPr lang="pt-BR" sz="2600" dirty="0">
                <a:solidFill>
                  <a:schemeClr val="tx1"/>
                </a:solidFill>
              </a:rPr>
              <a:t>POR FIM, O VETERINÁRIO:</a:t>
            </a:r>
          </a:p>
          <a:p>
            <a:r>
              <a:rPr lang="pt-BR" sz="2600" dirty="0">
                <a:solidFill>
                  <a:schemeClr val="tx1"/>
                </a:solidFill>
              </a:rPr>
              <a:t>“OH, QUE BELO DISPARATE!</a:t>
            </a:r>
          </a:p>
          <a:p>
            <a:r>
              <a:rPr lang="pt-BR" sz="2600" dirty="0">
                <a:solidFill>
                  <a:schemeClr val="tx1"/>
                </a:solidFill>
              </a:rPr>
              <a:t>O CACHORRO SE MANCHOU</a:t>
            </a:r>
          </a:p>
          <a:p>
            <a:r>
              <a:rPr lang="pt-BR" sz="2600" dirty="0">
                <a:solidFill>
                  <a:schemeClr val="tx1"/>
                </a:solidFill>
              </a:rPr>
              <a:t>É COM MOLHO DE TOMATE!”</a:t>
            </a:r>
            <a:endParaRPr sz="2600" dirty="0">
              <a:solidFill>
                <a:schemeClr val="tx1"/>
              </a:solidFill>
            </a:endParaRPr>
          </a:p>
        </p:txBody>
      </p:sp>
      <p:sp>
        <p:nvSpPr>
          <p:cNvPr id="140" name="Google Shape;140;p30"/>
          <p:cNvSpPr txBox="1"/>
          <p:nvPr/>
        </p:nvSpPr>
        <p:spPr>
          <a:xfrm>
            <a:off x="5892660" y="5981002"/>
            <a:ext cx="6113264" cy="307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1200" dirty="0">
                <a:solidFill>
                  <a:schemeClr val="tx1"/>
                </a:solidFill>
              </a:rPr>
              <a:t>SÉRGIO CAPPARELLI. </a:t>
            </a:r>
            <a:r>
              <a:rPr lang="pt-BR" sz="1200" i="1" dirty="0">
                <a:solidFill>
                  <a:schemeClr val="tx1"/>
                </a:solidFill>
              </a:rPr>
              <a:t>TIGRES NO QUINTAL</a:t>
            </a:r>
            <a:r>
              <a:rPr lang="pt-BR" sz="1200" dirty="0">
                <a:solidFill>
                  <a:schemeClr val="tx1"/>
                </a:solidFill>
              </a:rPr>
              <a:t>. PORTO ALEGRE: KUARUP, 1995.</a:t>
            </a:r>
          </a:p>
        </p:txBody>
      </p:sp>
      <p:pic>
        <p:nvPicPr>
          <p:cNvPr id="2" name="Google Shape;125;p22">
            <a:extLst>
              <a:ext uri="{FF2B5EF4-FFF2-40B4-BE49-F238E27FC236}">
                <a16:creationId xmlns:a16="http://schemas.microsoft.com/office/drawing/2014/main" id="{CC47E43B-78EC-A1B1-9C82-6E4D8ADCED21}"/>
              </a:ext>
            </a:extLst>
          </p:cNvPr>
          <p:cNvPicPr preferRelativeResize="0"/>
          <p:nvPr/>
        </p:nvPicPr>
        <p:blipFill>
          <a:blip r:embed="rId3"/>
          <a:srcRect/>
          <a:stretch/>
        </p:blipFill>
        <p:spPr>
          <a:xfrm>
            <a:off x="6063531" y="1503340"/>
            <a:ext cx="3649891" cy="406817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" name="Agrupar 5">
            <a:extLst>
              <a:ext uri="{FF2B5EF4-FFF2-40B4-BE49-F238E27FC236}">
                <a16:creationId xmlns:a16="http://schemas.microsoft.com/office/drawing/2014/main" id="{BA611BAC-7A63-431D-B90B-742BF6B53BD5}"/>
              </a:ext>
            </a:extLst>
          </p:cNvPr>
          <p:cNvGrpSpPr/>
          <p:nvPr/>
        </p:nvGrpSpPr>
        <p:grpSpPr>
          <a:xfrm>
            <a:off x="9604458" y="469256"/>
            <a:ext cx="1978942" cy="447532"/>
            <a:chOff x="305605" y="2234344"/>
            <a:chExt cx="1978942" cy="447532"/>
          </a:xfrm>
        </p:grpSpPr>
        <p:sp>
          <p:nvSpPr>
            <p:cNvPr id="7" name="CaixaDeTexto 7">
              <a:extLst>
                <a:ext uri="{FF2B5EF4-FFF2-40B4-BE49-F238E27FC236}">
                  <a16:creationId xmlns:a16="http://schemas.microsoft.com/office/drawing/2014/main" id="{0009EADE-0135-5F81-F3BE-75A148271416}"/>
                </a:ext>
              </a:extLst>
            </p:cNvPr>
            <p:cNvSpPr txBox="1"/>
            <p:nvPr/>
          </p:nvSpPr>
          <p:spPr>
            <a:xfrm>
              <a:off x="428151" y="2362131"/>
              <a:ext cx="1856396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LEITURA EM FASE</a:t>
              </a:r>
            </a:p>
          </p:txBody>
        </p:sp>
        <p:pic>
          <p:nvPicPr>
            <p:cNvPr id="8" name="Gráfico 1">
              <a:extLst>
                <a:ext uri="{FF2B5EF4-FFF2-40B4-BE49-F238E27FC236}">
                  <a16:creationId xmlns:a16="http://schemas.microsoft.com/office/drawing/2014/main" id="{E3A5A0C3-0DC6-926F-9392-E2AA30FDE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05605" y="2234344"/>
              <a:ext cx="463516" cy="4475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"/>
          <p:cNvSpPr txBox="1">
            <a:spLocks noGrp="1"/>
          </p:cNvSpPr>
          <p:nvPr>
            <p:ph type="title"/>
          </p:nvPr>
        </p:nvSpPr>
        <p:spPr>
          <a:xfrm>
            <a:off x="608759" y="897510"/>
            <a:ext cx="11108773" cy="106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br>
              <a:rPr lang="pt-BR" sz="2667"/>
            </a:br>
            <a:endParaRPr sz="2667"/>
          </a:p>
        </p:txBody>
      </p:sp>
      <p:sp>
        <p:nvSpPr>
          <p:cNvPr id="149" name="Google Shape;149;p6"/>
          <p:cNvSpPr txBox="1"/>
          <p:nvPr/>
        </p:nvSpPr>
        <p:spPr>
          <a:xfrm>
            <a:off x="3234574" y="2385679"/>
            <a:ext cx="5722851" cy="923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b="1" dirty="0">
                <a:solidFill>
                  <a:srgbClr val="231F20"/>
                </a:solidFill>
              </a:rPr>
              <a:t>MEU CACHORRO RELÂMPAGO</a:t>
            </a:r>
            <a:endParaRPr sz="2600" b="1" dirty="0"/>
          </a:p>
          <a:p>
            <a:endParaRPr sz="2600" dirty="0"/>
          </a:p>
        </p:txBody>
      </p:sp>
      <p:cxnSp>
        <p:nvCxnSpPr>
          <p:cNvPr id="150" name="Google Shape;150;p6"/>
          <p:cNvCxnSpPr/>
          <p:nvPr/>
        </p:nvCxnSpPr>
        <p:spPr>
          <a:xfrm>
            <a:off x="1591735" y="3329844"/>
            <a:ext cx="9008533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" name="Google Shape;157;p31">
            <a:extLst>
              <a:ext uri="{FF2B5EF4-FFF2-40B4-BE49-F238E27FC236}">
                <a16:creationId xmlns:a16="http://schemas.microsoft.com/office/drawing/2014/main" id="{356795DA-229B-9C37-90A0-CA94D830058A}"/>
              </a:ext>
            </a:extLst>
          </p:cNvPr>
          <p:cNvSpPr txBox="1"/>
          <p:nvPr/>
        </p:nvSpPr>
        <p:spPr>
          <a:xfrm>
            <a:off x="608759" y="1057470"/>
            <a:ext cx="10831945" cy="943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2"/>
            </a:pPr>
            <a:r>
              <a:rPr lang="pt-BR" sz="2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CIRCULE A PRIMEIRA PALAVRA DO TÍTULO E COPIE-O NA LINHA ABAIXO.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1"/>
          <p:cNvSpPr txBox="1">
            <a:spLocks noGrp="1"/>
          </p:cNvSpPr>
          <p:nvPr>
            <p:ph type="title"/>
          </p:nvPr>
        </p:nvSpPr>
        <p:spPr>
          <a:xfrm>
            <a:off x="608759" y="897510"/>
            <a:ext cx="11108773" cy="106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br>
              <a:rPr lang="pt-BR" sz="2667"/>
            </a:br>
            <a:endParaRPr sz="2667"/>
          </a:p>
        </p:txBody>
      </p:sp>
      <p:sp>
        <p:nvSpPr>
          <p:cNvPr id="158" name="Google Shape;158;p31"/>
          <p:cNvSpPr txBox="1"/>
          <p:nvPr/>
        </p:nvSpPr>
        <p:spPr>
          <a:xfrm>
            <a:off x="2953174" y="2997323"/>
            <a:ext cx="9238827" cy="923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b="1" dirty="0">
                <a:solidFill>
                  <a:srgbClr val="231F20"/>
                </a:solidFill>
              </a:rPr>
              <a:t>MEU CACHORRO RELÂMPAGO</a:t>
            </a:r>
            <a:endParaRPr sz="2600" b="1" dirty="0"/>
          </a:p>
          <a:p>
            <a:endParaRPr sz="2600" dirty="0"/>
          </a:p>
        </p:txBody>
      </p:sp>
      <p:cxnSp>
        <p:nvCxnSpPr>
          <p:cNvPr id="159" name="Google Shape;159;p31"/>
          <p:cNvCxnSpPr/>
          <p:nvPr/>
        </p:nvCxnSpPr>
        <p:spPr>
          <a:xfrm>
            <a:off x="1591735" y="4741206"/>
            <a:ext cx="9008533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0" name="Google Shape;160;p31"/>
          <p:cNvSpPr txBox="1"/>
          <p:nvPr/>
        </p:nvSpPr>
        <p:spPr>
          <a:xfrm>
            <a:off x="7194813" y="489694"/>
            <a:ext cx="4594013" cy="6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r"/>
            <a:r>
              <a:rPr lang="pt-BR" sz="3100" b="1" dirty="0"/>
              <a:t>CORREÇÃO</a:t>
            </a:r>
            <a:endParaRPr sz="3100" dirty="0"/>
          </a:p>
        </p:txBody>
      </p:sp>
      <p:sp>
        <p:nvSpPr>
          <p:cNvPr id="161" name="Google Shape;161;p31"/>
          <p:cNvSpPr/>
          <p:nvPr/>
        </p:nvSpPr>
        <p:spPr>
          <a:xfrm>
            <a:off x="2718800" y="2830568"/>
            <a:ext cx="1219201" cy="823394"/>
          </a:xfrm>
          <a:prstGeom prst="ellipse">
            <a:avLst/>
          </a:prstGeom>
          <a:noFill/>
          <a:ln w="254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</a:endParaRPr>
          </a:p>
        </p:txBody>
      </p:sp>
      <p:sp>
        <p:nvSpPr>
          <p:cNvPr id="162" name="Google Shape;162;p31"/>
          <p:cNvSpPr txBox="1"/>
          <p:nvPr/>
        </p:nvSpPr>
        <p:spPr>
          <a:xfrm>
            <a:off x="2957907" y="3817931"/>
            <a:ext cx="6276186" cy="923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b="1" dirty="0">
                <a:solidFill>
                  <a:schemeClr val="tx1"/>
                </a:solidFill>
              </a:rPr>
              <a:t>MEU CACHORRO RELÂMPAGO</a:t>
            </a:r>
            <a:endParaRPr sz="2600" b="1" dirty="0">
              <a:solidFill>
                <a:schemeClr val="tx1"/>
              </a:solidFill>
            </a:endParaRPr>
          </a:p>
          <a:p>
            <a:endParaRPr sz="2600" dirty="0"/>
          </a:p>
        </p:txBody>
      </p:sp>
      <p:sp>
        <p:nvSpPr>
          <p:cNvPr id="3" name="Google Shape;157;p31">
            <a:extLst>
              <a:ext uri="{FF2B5EF4-FFF2-40B4-BE49-F238E27FC236}">
                <a16:creationId xmlns:a16="http://schemas.microsoft.com/office/drawing/2014/main" id="{7BE66945-6C86-D1E2-D069-CB2BFCFAE30D}"/>
              </a:ext>
            </a:extLst>
          </p:cNvPr>
          <p:cNvSpPr txBox="1"/>
          <p:nvPr/>
        </p:nvSpPr>
        <p:spPr>
          <a:xfrm>
            <a:off x="608759" y="1722848"/>
            <a:ext cx="10831945" cy="943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2"/>
            </a:pPr>
            <a:r>
              <a:rPr lang="pt-BR" sz="2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CIRCULE A PRIMEIRA PALAVRA DO TÍTULO E COPIE-O NA LINHA ABAIXO.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2"/>
          <p:cNvSpPr txBox="1">
            <a:spLocks noGrp="1"/>
          </p:cNvSpPr>
          <p:nvPr>
            <p:ph type="title"/>
          </p:nvPr>
        </p:nvSpPr>
        <p:spPr>
          <a:xfrm>
            <a:off x="608759" y="897510"/>
            <a:ext cx="11108773" cy="106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br>
              <a:rPr lang="pt-BR" sz="2667"/>
            </a:br>
            <a:endParaRPr sz="2667"/>
          </a:p>
        </p:txBody>
      </p:sp>
      <p:sp>
        <p:nvSpPr>
          <p:cNvPr id="169" name="Google Shape;169;p32"/>
          <p:cNvSpPr txBox="1"/>
          <p:nvPr/>
        </p:nvSpPr>
        <p:spPr>
          <a:xfrm>
            <a:off x="489334" y="1037027"/>
            <a:ext cx="10424867" cy="923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dirty="0">
                <a:solidFill>
                  <a:srgbClr val="7030A0"/>
                </a:solidFill>
              </a:rPr>
              <a:t>3. </a:t>
            </a:r>
            <a:r>
              <a:rPr lang="pt-BR" sz="2600" dirty="0">
                <a:solidFill>
                  <a:srgbClr val="231F20"/>
                </a:solidFill>
              </a:rPr>
              <a:t>PINTE O ANIMAL QUE É CITADO NO TEXTO.</a:t>
            </a:r>
            <a:endParaRPr sz="2600" dirty="0"/>
          </a:p>
          <a:p>
            <a:endParaRPr sz="2600" dirty="0"/>
          </a:p>
        </p:txBody>
      </p:sp>
      <p:pic>
        <p:nvPicPr>
          <p:cNvPr id="170" name="Google Shape;170;p32"/>
          <p:cNvPicPr preferRelativeResize="0"/>
          <p:nvPr/>
        </p:nvPicPr>
        <p:blipFill>
          <a:blip r:embed="rId3"/>
          <a:srcRect/>
          <a:stretch/>
        </p:blipFill>
        <p:spPr>
          <a:xfrm>
            <a:off x="728401" y="2657436"/>
            <a:ext cx="2570432" cy="2543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32"/>
          <p:cNvPicPr preferRelativeResize="0"/>
          <p:nvPr/>
        </p:nvPicPr>
        <p:blipFill>
          <a:blip r:embed="rId4"/>
          <a:srcRect/>
          <a:stretch/>
        </p:blipFill>
        <p:spPr>
          <a:xfrm>
            <a:off x="3604573" y="2869449"/>
            <a:ext cx="3889591" cy="211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471D87BA-11EF-2CCB-DE2A-583AE1176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2272" b="2272"/>
          <a:stretch/>
        </p:blipFill>
        <p:spPr bwMode="auto">
          <a:xfrm>
            <a:off x="7790603" y="2434443"/>
            <a:ext cx="3820104" cy="2999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3"/>
          <p:cNvSpPr txBox="1">
            <a:spLocks noGrp="1"/>
          </p:cNvSpPr>
          <p:nvPr>
            <p:ph type="title"/>
          </p:nvPr>
        </p:nvSpPr>
        <p:spPr>
          <a:xfrm>
            <a:off x="608759" y="897510"/>
            <a:ext cx="11108773" cy="106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br>
              <a:rPr lang="pt-BR" sz="2667"/>
            </a:br>
            <a:endParaRPr sz="2667"/>
          </a:p>
        </p:txBody>
      </p:sp>
      <p:sp>
        <p:nvSpPr>
          <p:cNvPr id="179" name="Google Shape;179;p33"/>
          <p:cNvSpPr txBox="1"/>
          <p:nvPr/>
        </p:nvSpPr>
        <p:spPr>
          <a:xfrm>
            <a:off x="431800" y="1732840"/>
            <a:ext cx="10424867" cy="923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dirty="0">
                <a:solidFill>
                  <a:srgbClr val="7030A0"/>
                </a:solidFill>
              </a:rPr>
              <a:t>3. </a:t>
            </a:r>
            <a:r>
              <a:rPr lang="pt-BR" sz="2600" dirty="0">
                <a:solidFill>
                  <a:srgbClr val="231F20"/>
                </a:solidFill>
              </a:rPr>
              <a:t>PINTE O ANIMAL QUE É CITADO NO TEXTO.</a:t>
            </a:r>
            <a:endParaRPr sz="2600" dirty="0"/>
          </a:p>
          <a:p>
            <a:endParaRPr sz="2600" dirty="0"/>
          </a:p>
        </p:txBody>
      </p:sp>
      <p:pic>
        <p:nvPicPr>
          <p:cNvPr id="2" name="Google Shape;170;p32">
            <a:extLst>
              <a:ext uri="{FF2B5EF4-FFF2-40B4-BE49-F238E27FC236}">
                <a16:creationId xmlns:a16="http://schemas.microsoft.com/office/drawing/2014/main" id="{CF7307DB-7D9C-05A5-D381-03FAF1933965}"/>
              </a:ext>
            </a:extLst>
          </p:cNvPr>
          <p:cNvPicPr preferRelativeResize="0"/>
          <p:nvPr/>
        </p:nvPicPr>
        <p:blipFill>
          <a:blip r:embed="rId3"/>
          <a:srcRect/>
          <a:stretch/>
        </p:blipFill>
        <p:spPr>
          <a:xfrm>
            <a:off x="728401" y="3022932"/>
            <a:ext cx="2570432" cy="254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oogle Shape;171;p32">
            <a:extLst>
              <a:ext uri="{FF2B5EF4-FFF2-40B4-BE49-F238E27FC236}">
                <a16:creationId xmlns:a16="http://schemas.microsoft.com/office/drawing/2014/main" id="{03278F4D-0810-52D2-D5F9-089B4AE7BDB8}"/>
              </a:ext>
            </a:extLst>
          </p:cNvPr>
          <p:cNvPicPr preferRelativeResize="0"/>
          <p:nvPr/>
        </p:nvPicPr>
        <p:blipFill>
          <a:blip r:embed="rId4"/>
          <a:srcRect/>
          <a:stretch/>
        </p:blipFill>
        <p:spPr>
          <a:xfrm>
            <a:off x="3604573" y="3234944"/>
            <a:ext cx="3889591" cy="211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9783DFE5-0F6A-D7D6-89A8-95740D5D5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2272" b="2272"/>
          <a:stretch/>
        </p:blipFill>
        <p:spPr bwMode="auto">
          <a:xfrm>
            <a:off x="7790603" y="2799938"/>
            <a:ext cx="3820104" cy="2999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Google Shape;160;p31">
            <a:extLst>
              <a:ext uri="{FF2B5EF4-FFF2-40B4-BE49-F238E27FC236}">
                <a16:creationId xmlns:a16="http://schemas.microsoft.com/office/drawing/2014/main" id="{A6A9F23E-D622-20AD-65F2-CBDF8B5603F2}"/>
              </a:ext>
            </a:extLst>
          </p:cNvPr>
          <p:cNvSpPr txBox="1"/>
          <p:nvPr/>
        </p:nvSpPr>
        <p:spPr>
          <a:xfrm>
            <a:off x="7194813" y="489694"/>
            <a:ext cx="4594013" cy="6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r"/>
            <a:r>
              <a:rPr lang="pt-BR" sz="3100" b="1" dirty="0"/>
              <a:t>CORREÇÃO</a:t>
            </a:r>
            <a:endParaRPr sz="3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4"/>
          <p:cNvSpPr txBox="1">
            <a:spLocks noGrp="1"/>
          </p:cNvSpPr>
          <p:nvPr>
            <p:ph type="title"/>
          </p:nvPr>
        </p:nvSpPr>
        <p:spPr>
          <a:xfrm>
            <a:off x="608759" y="897510"/>
            <a:ext cx="11108773" cy="106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br>
              <a:rPr lang="pt-BR" sz="2667" dirty="0"/>
            </a:br>
            <a:endParaRPr sz="2667" dirty="0"/>
          </a:p>
        </p:txBody>
      </p:sp>
      <p:pic>
        <p:nvPicPr>
          <p:cNvPr id="192" name="Google Shape;192;p34"/>
          <p:cNvPicPr preferRelativeResize="0"/>
          <p:nvPr/>
        </p:nvPicPr>
        <p:blipFill>
          <a:blip r:embed="rId3"/>
          <a:srcRect/>
          <a:stretch/>
        </p:blipFill>
        <p:spPr>
          <a:xfrm flipH="1">
            <a:off x="474468" y="2635441"/>
            <a:ext cx="1755049" cy="18090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34"/>
          <p:cNvPicPr preferRelativeResize="0"/>
          <p:nvPr/>
        </p:nvPicPr>
        <p:blipFill>
          <a:blip r:embed="rId4"/>
          <a:srcRect/>
          <a:stretch/>
        </p:blipFill>
        <p:spPr>
          <a:xfrm>
            <a:off x="2591430" y="2474738"/>
            <a:ext cx="1148177" cy="20246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34"/>
          <p:cNvPicPr preferRelativeResize="0"/>
          <p:nvPr/>
        </p:nvPicPr>
        <p:blipFill>
          <a:blip r:embed="rId5"/>
          <a:srcRect/>
          <a:stretch/>
        </p:blipFill>
        <p:spPr>
          <a:xfrm>
            <a:off x="4047493" y="3172691"/>
            <a:ext cx="2924505" cy="10001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34"/>
          <p:cNvPicPr preferRelativeResize="0"/>
          <p:nvPr/>
        </p:nvPicPr>
        <p:blipFill>
          <a:blip r:embed="rId6"/>
          <a:srcRect/>
          <a:stretch/>
        </p:blipFill>
        <p:spPr>
          <a:xfrm>
            <a:off x="7199169" y="2571834"/>
            <a:ext cx="2090983" cy="1988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34"/>
          <p:cNvPicPr preferRelativeResize="0"/>
          <p:nvPr/>
        </p:nvPicPr>
        <p:blipFill>
          <a:blip r:embed="rId7"/>
          <a:srcRect/>
          <a:stretch/>
        </p:blipFill>
        <p:spPr>
          <a:xfrm>
            <a:off x="9385001" y="2874006"/>
            <a:ext cx="2214999" cy="13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4"/>
          <p:cNvSpPr txBox="1"/>
          <p:nvPr/>
        </p:nvSpPr>
        <p:spPr>
          <a:xfrm>
            <a:off x="516647" y="4738683"/>
            <a:ext cx="1755049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dirty="0"/>
              <a:t>CAVALO</a:t>
            </a:r>
            <a:endParaRPr sz="2600" dirty="0"/>
          </a:p>
        </p:txBody>
      </p:sp>
      <p:sp>
        <p:nvSpPr>
          <p:cNvPr id="198" name="Google Shape;198;p34"/>
          <p:cNvSpPr txBox="1"/>
          <p:nvPr/>
        </p:nvSpPr>
        <p:spPr>
          <a:xfrm>
            <a:off x="2355297" y="4738683"/>
            <a:ext cx="1755049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dirty="0"/>
              <a:t>COELHO</a:t>
            </a:r>
            <a:endParaRPr sz="2600" dirty="0"/>
          </a:p>
        </p:txBody>
      </p:sp>
      <p:sp>
        <p:nvSpPr>
          <p:cNvPr id="199" name="Google Shape;199;p34"/>
          <p:cNvSpPr txBox="1"/>
          <p:nvPr/>
        </p:nvSpPr>
        <p:spPr>
          <a:xfrm>
            <a:off x="4810826" y="4690649"/>
            <a:ext cx="1755049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dirty="0"/>
              <a:t>JACARÉ</a:t>
            </a:r>
            <a:endParaRPr sz="2600" dirty="0"/>
          </a:p>
        </p:txBody>
      </p:sp>
      <p:sp>
        <p:nvSpPr>
          <p:cNvPr id="200" name="Google Shape;200;p34"/>
          <p:cNvSpPr txBox="1"/>
          <p:nvPr/>
        </p:nvSpPr>
        <p:spPr>
          <a:xfrm>
            <a:off x="7367135" y="4737402"/>
            <a:ext cx="1755049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dirty="0"/>
              <a:t>CAMELO</a:t>
            </a:r>
            <a:endParaRPr sz="2600" dirty="0"/>
          </a:p>
        </p:txBody>
      </p:sp>
      <p:sp>
        <p:nvSpPr>
          <p:cNvPr id="201" name="Google Shape;201;p34"/>
          <p:cNvSpPr txBox="1"/>
          <p:nvPr/>
        </p:nvSpPr>
        <p:spPr>
          <a:xfrm>
            <a:off x="9962483" y="4737402"/>
            <a:ext cx="1755049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00" dirty="0"/>
              <a:t>COBRA</a:t>
            </a:r>
            <a:endParaRPr sz="2600" dirty="0"/>
          </a:p>
        </p:txBody>
      </p:sp>
      <p:sp>
        <p:nvSpPr>
          <p:cNvPr id="2" name="Google Shape;191;p34">
            <a:extLst>
              <a:ext uri="{FF2B5EF4-FFF2-40B4-BE49-F238E27FC236}">
                <a16:creationId xmlns:a16="http://schemas.microsoft.com/office/drawing/2014/main" id="{4564FB06-B966-BE02-42C2-8392D197FB47}"/>
              </a:ext>
            </a:extLst>
          </p:cNvPr>
          <p:cNvSpPr txBox="1"/>
          <p:nvPr/>
        </p:nvSpPr>
        <p:spPr>
          <a:xfrm>
            <a:off x="474468" y="943682"/>
            <a:ext cx="10967904" cy="1354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4"/>
            </a:pPr>
            <a:r>
              <a:rPr lang="pt-BR" sz="2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CIRCULE AS PALAVRAS QUE COMEÇAM COM A MESMA LETRA QUE A PALAVRA </a:t>
            </a:r>
            <a:r>
              <a:rPr lang="pt-BR" sz="26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CACHORRO</a:t>
            </a:r>
            <a:r>
              <a:rPr lang="pt-BR" sz="2600" dirty="0">
                <a:solidFill>
                  <a:srgbClr val="231F20"/>
                </a:solidFill>
                <a:latin typeface="+mj-lt"/>
              </a:rPr>
              <a:t>.</a:t>
            </a:r>
            <a:endParaRPr sz="2600" dirty="0">
              <a:latin typeface="+mj-lt"/>
            </a:endParaRPr>
          </a:p>
          <a:p>
            <a:pPr marL="514350" indent="-514350" algn="r">
              <a:buClr>
                <a:srgbClr val="7030A0"/>
              </a:buClr>
              <a:buFont typeface="+mj-lt"/>
              <a:buAutoNum type="arabicPeriod" startAt="4"/>
            </a:pPr>
            <a:endParaRPr sz="2600" dirty="0"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4"/>
          <p:cNvSpPr txBox="1">
            <a:spLocks noGrp="1"/>
          </p:cNvSpPr>
          <p:nvPr>
            <p:ph type="title"/>
          </p:nvPr>
        </p:nvSpPr>
        <p:spPr>
          <a:xfrm>
            <a:off x="608759" y="897510"/>
            <a:ext cx="11108773" cy="106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br>
              <a:rPr lang="pt-BR" sz="2667" dirty="0"/>
            </a:br>
            <a:endParaRPr sz="2667" dirty="0"/>
          </a:p>
        </p:txBody>
      </p:sp>
      <p:pic>
        <p:nvPicPr>
          <p:cNvPr id="192" name="Google Shape;192;p34"/>
          <p:cNvPicPr preferRelativeResize="0"/>
          <p:nvPr/>
        </p:nvPicPr>
        <p:blipFill>
          <a:blip r:embed="rId3"/>
          <a:srcRect/>
          <a:stretch/>
        </p:blipFill>
        <p:spPr>
          <a:xfrm flipH="1">
            <a:off x="431800" y="2985665"/>
            <a:ext cx="1755049" cy="18090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34"/>
          <p:cNvPicPr preferRelativeResize="0"/>
          <p:nvPr/>
        </p:nvPicPr>
        <p:blipFill>
          <a:blip r:embed="rId4"/>
          <a:srcRect/>
          <a:stretch/>
        </p:blipFill>
        <p:spPr>
          <a:xfrm>
            <a:off x="2563158" y="2770006"/>
            <a:ext cx="1148177" cy="20246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34"/>
          <p:cNvPicPr preferRelativeResize="0"/>
          <p:nvPr/>
        </p:nvPicPr>
        <p:blipFill>
          <a:blip r:embed="rId5"/>
          <a:srcRect/>
          <a:stretch/>
        </p:blipFill>
        <p:spPr>
          <a:xfrm>
            <a:off x="4070828" y="3439514"/>
            <a:ext cx="3005220" cy="1027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34"/>
          <p:cNvPicPr preferRelativeResize="0"/>
          <p:nvPr/>
        </p:nvPicPr>
        <p:blipFill>
          <a:blip r:embed="rId6"/>
          <a:srcRect/>
          <a:stretch/>
        </p:blipFill>
        <p:spPr>
          <a:xfrm>
            <a:off x="7229063" y="2928302"/>
            <a:ext cx="2090983" cy="1988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34"/>
          <p:cNvPicPr preferRelativeResize="0"/>
          <p:nvPr/>
        </p:nvPicPr>
        <p:blipFill>
          <a:blip r:embed="rId7"/>
          <a:srcRect/>
          <a:stretch/>
        </p:blipFill>
        <p:spPr>
          <a:xfrm>
            <a:off x="9356729" y="3267733"/>
            <a:ext cx="2214999" cy="13319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4"/>
          <p:cNvSpPr txBox="1"/>
          <p:nvPr/>
        </p:nvSpPr>
        <p:spPr>
          <a:xfrm>
            <a:off x="475814" y="5046100"/>
            <a:ext cx="1755049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CAVALO</a:t>
            </a:r>
            <a:endParaRPr sz="2488" dirty="0"/>
          </a:p>
        </p:txBody>
      </p:sp>
      <p:sp>
        <p:nvSpPr>
          <p:cNvPr id="198" name="Google Shape;198;p34"/>
          <p:cNvSpPr txBox="1"/>
          <p:nvPr/>
        </p:nvSpPr>
        <p:spPr>
          <a:xfrm>
            <a:off x="2356889" y="5046100"/>
            <a:ext cx="1755049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COELHO</a:t>
            </a:r>
            <a:endParaRPr sz="2488" dirty="0"/>
          </a:p>
        </p:txBody>
      </p:sp>
      <p:sp>
        <p:nvSpPr>
          <p:cNvPr id="199" name="Google Shape;199;p34"/>
          <p:cNvSpPr txBox="1"/>
          <p:nvPr/>
        </p:nvSpPr>
        <p:spPr>
          <a:xfrm>
            <a:off x="4648120" y="5034647"/>
            <a:ext cx="1755049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JACARÉ</a:t>
            </a:r>
            <a:endParaRPr sz="2488" dirty="0"/>
          </a:p>
        </p:txBody>
      </p:sp>
      <p:sp>
        <p:nvSpPr>
          <p:cNvPr id="200" name="Google Shape;200;p34"/>
          <p:cNvSpPr txBox="1"/>
          <p:nvPr/>
        </p:nvSpPr>
        <p:spPr>
          <a:xfrm>
            <a:off x="7338863" y="5131129"/>
            <a:ext cx="1755049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CAMELO</a:t>
            </a:r>
            <a:endParaRPr sz="2488" dirty="0"/>
          </a:p>
        </p:txBody>
      </p:sp>
      <p:sp>
        <p:nvSpPr>
          <p:cNvPr id="201" name="Google Shape;201;p34"/>
          <p:cNvSpPr txBox="1"/>
          <p:nvPr/>
        </p:nvSpPr>
        <p:spPr>
          <a:xfrm>
            <a:off x="9816678" y="5131129"/>
            <a:ext cx="1755049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COBRA</a:t>
            </a:r>
            <a:endParaRPr sz="2488" dirty="0"/>
          </a:p>
        </p:txBody>
      </p:sp>
      <p:sp>
        <p:nvSpPr>
          <p:cNvPr id="4" name="Google Shape;220;p35">
            <a:extLst>
              <a:ext uri="{FF2B5EF4-FFF2-40B4-BE49-F238E27FC236}">
                <a16:creationId xmlns:a16="http://schemas.microsoft.com/office/drawing/2014/main" id="{FE590BCB-027F-B8C9-B418-C6040BD52C68}"/>
              </a:ext>
            </a:extLst>
          </p:cNvPr>
          <p:cNvSpPr/>
          <p:nvPr/>
        </p:nvSpPr>
        <p:spPr>
          <a:xfrm>
            <a:off x="488727" y="4906027"/>
            <a:ext cx="1638712" cy="839374"/>
          </a:xfrm>
          <a:prstGeom prst="ellipse">
            <a:avLst/>
          </a:prstGeom>
          <a:noFill/>
          <a:ln w="254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</a:endParaRPr>
          </a:p>
        </p:txBody>
      </p:sp>
      <p:sp>
        <p:nvSpPr>
          <p:cNvPr id="5" name="Google Shape;220;p35">
            <a:extLst>
              <a:ext uri="{FF2B5EF4-FFF2-40B4-BE49-F238E27FC236}">
                <a16:creationId xmlns:a16="http://schemas.microsoft.com/office/drawing/2014/main" id="{E416BECC-908A-49BF-6660-3D268C875D3A}"/>
              </a:ext>
            </a:extLst>
          </p:cNvPr>
          <p:cNvSpPr/>
          <p:nvPr/>
        </p:nvSpPr>
        <p:spPr>
          <a:xfrm>
            <a:off x="2436675" y="4881700"/>
            <a:ext cx="1638712" cy="839374"/>
          </a:xfrm>
          <a:prstGeom prst="ellipse">
            <a:avLst/>
          </a:prstGeom>
          <a:noFill/>
          <a:ln w="254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</a:endParaRPr>
          </a:p>
        </p:txBody>
      </p:sp>
      <p:sp>
        <p:nvSpPr>
          <p:cNvPr id="6" name="Google Shape;220;p35">
            <a:extLst>
              <a:ext uri="{FF2B5EF4-FFF2-40B4-BE49-F238E27FC236}">
                <a16:creationId xmlns:a16="http://schemas.microsoft.com/office/drawing/2014/main" id="{7F95257E-A1C4-635E-AB73-EFCB7408F90F}"/>
              </a:ext>
            </a:extLst>
          </p:cNvPr>
          <p:cNvSpPr/>
          <p:nvPr/>
        </p:nvSpPr>
        <p:spPr>
          <a:xfrm>
            <a:off x="7375414" y="4953948"/>
            <a:ext cx="1638712" cy="839374"/>
          </a:xfrm>
          <a:prstGeom prst="ellipse">
            <a:avLst/>
          </a:prstGeom>
          <a:noFill/>
          <a:ln w="254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</a:endParaRPr>
          </a:p>
        </p:txBody>
      </p:sp>
      <p:sp>
        <p:nvSpPr>
          <p:cNvPr id="7" name="Google Shape;220;p35">
            <a:extLst>
              <a:ext uri="{FF2B5EF4-FFF2-40B4-BE49-F238E27FC236}">
                <a16:creationId xmlns:a16="http://schemas.microsoft.com/office/drawing/2014/main" id="{025F74D2-BE72-8ED7-8B93-0A44EF7BEFFB}"/>
              </a:ext>
            </a:extLst>
          </p:cNvPr>
          <p:cNvSpPr/>
          <p:nvPr/>
        </p:nvSpPr>
        <p:spPr>
          <a:xfrm>
            <a:off x="9794392" y="4953948"/>
            <a:ext cx="1638712" cy="839374"/>
          </a:xfrm>
          <a:prstGeom prst="ellipse">
            <a:avLst/>
          </a:prstGeom>
          <a:noFill/>
          <a:ln w="254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</a:endParaRPr>
          </a:p>
        </p:txBody>
      </p:sp>
      <p:sp>
        <p:nvSpPr>
          <p:cNvPr id="8" name="Google Shape;191;p34">
            <a:extLst>
              <a:ext uri="{FF2B5EF4-FFF2-40B4-BE49-F238E27FC236}">
                <a16:creationId xmlns:a16="http://schemas.microsoft.com/office/drawing/2014/main" id="{438603EC-2F92-7F3F-ADB6-DCCC4C924C6E}"/>
              </a:ext>
            </a:extLst>
          </p:cNvPr>
          <p:cNvSpPr txBox="1"/>
          <p:nvPr/>
        </p:nvSpPr>
        <p:spPr>
          <a:xfrm>
            <a:off x="474468" y="1702746"/>
            <a:ext cx="10967904" cy="1354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4"/>
            </a:pPr>
            <a:r>
              <a:rPr lang="pt-BR" sz="2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CIRCULE AS PALAVRAS QUE COMEÇAM COM A MESMA LETRA QUE A PALAVRA </a:t>
            </a:r>
            <a:r>
              <a:rPr lang="pt-BR" sz="26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CACHORRO</a:t>
            </a:r>
            <a:r>
              <a:rPr lang="pt-BR" sz="2600" dirty="0">
                <a:solidFill>
                  <a:srgbClr val="231F20"/>
                </a:solidFill>
                <a:latin typeface="+mj-lt"/>
              </a:rPr>
              <a:t>.</a:t>
            </a:r>
            <a:endParaRPr sz="2600" dirty="0">
              <a:latin typeface="+mj-lt"/>
            </a:endParaRPr>
          </a:p>
          <a:p>
            <a:pPr marL="514350" indent="-514350" algn="r">
              <a:buClr>
                <a:srgbClr val="7030A0"/>
              </a:buClr>
              <a:buFont typeface="+mj-lt"/>
              <a:buAutoNum type="arabicPeriod" startAt="4"/>
            </a:pPr>
            <a:endParaRPr sz="2600" dirty="0">
              <a:latin typeface="+mj-lt"/>
            </a:endParaRPr>
          </a:p>
        </p:txBody>
      </p:sp>
      <p:sp>
        <p:nvSpPr>
          <p:cNvPr id="2" name="Google Shape;160;p31">
            <a:extLst>
              <a:ext uri="{FF2B5EF4-FFF2-40B4-BE49-F238E27FC236}">
                <a16:creationId xmlns:a16="http://schemas.microsoft.com/office/drawing/2014/main" id="{5E5C8E9B-8694-89FC-D293-4B0D0EADEF2A}"/>
              </a:ext>
            </a:extLst>
          </p:cNvPr>
          <p:cNvSpPr txBox="1"/>
          <p:nvPr/>
        </p:nvSpPr>
        <p:spPr>
          <a:xfrm>
            <a:off x="7194813" y="489694"/>
            <a:ext cx="4594013" cy="6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r"/>
            <a:r>
              <a:rPr lang="pt-BR" sz="3100" b="1" dirty="0"/>
              <a:t>CORREÇÃO</a:t>
            </a:r>
            <a:endParaRPr sz="3100" dirty="0"/>
          </a:p>
        </p:txBody>
      </p:sp>
    </p:spTree>
    <p:extLst>
      <p:ext uri="{BB962C8B-B14F-4D97-AF65-F5344CB8AC3E}">
        <p14:creationId xmlns:p14="http://schemas.microsoft.com/office/powerpoint/2010/main" val="2918579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6"/>
          <p:cNvSpPr txBox="1">
            <a:spLocks noGrp="1"/>
          </p:cNvSpPr>
          <p:nvPr>
            <p:ph type="title"/>
          </p:nvPr>
        </p:nvSpPr>
        <p:spPr>
          <a:xfrm>
            <a:off x="608759" y="897510"/>
            <a:ext cx="11108773" cy="106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br>
              <a:rPr lang="pt-BR" sz="2667"/>
            </a:br>
            <a:endParaRPr sz="2667"/>
          </a:p>
        </p:txBody>
      </p:sp>
      <p:sp>
        <p:nvSpPr>
          <p:cNvPr id="231" name="Google Shape;231;p36"/>
          <p:cNvSpPr/>
          <p:nvPr/>
        </p:nvSpPr>
        <p:spPr>
          <a:xfrm>
            <a:off x="3426717" y="2663613"/>
            <a:ext cx="5472853" cy="1530774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</a:endParaRPr>
          </a:p>
        </p:txBody>
      </p:sp>
      <p:sp>
        <p:nvSpPr>
          <p:cNvPr id="232" name="Google Shape;232;p36"/>
          <p:cNvSpPr txBox="1"/>
          <p:nvPr/>
        </p:nvSpPr>
        <p:spPr>
          <a:xfrm>
            <a:off x="3611738" y="3083622"/>
            <a:ext cx="7187422" cy="65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680754"/>
            <a:r>
              <a:rPr lang="pt-BR" sz="3467" b="1" dirty="0">
                <a:solidFill>
                  <a:srgbClr val="231F20"/>
                </a:solidFill>
              </a:rPr>
              <a:t>T___M A T____</a:t>
            </a:r>
            <a:endParaRPr sz="3467" b="1" dirty="0"/>
          </a:p>
        </p:txBody>
      </p:sp>
      <p:sp>
        <p:nvSpPr>
          <p:cNvPr id="2" name="Google Shape;242;p37">
            <a:extLst>
              <a:ext uri="{FF2B5EF4-FFF2-40B4-BE49-F238E27FC236}">
                <a16:creationId xmlns:a16="http://schemas.microsoft.com/office/drawing/2014/main" id="{AB65D350-7CA8-3199-4B31-EBF32E58D0AE}"/>
              </a:ext>
            </a:extLst>
          </p:cNvPr>
          <p:cNvSpPr txBox="1"/>
          <p:nvPr/>
        </p:nvSpPr>
        <p:spPr>
          <a:xfrm>
            <a:off x="645711" y="1191306"/>
            <a:ext cx="11034867" cy="943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5"/>
            </a:pPr>
            <a:r>
              <a:rPr lang="pt-BR" sz="2667" dirty="0">
                <a:solidFill>
                  <a:srgbClr val="231F20"/>
                </a:solidFill>
              </a:rPr>
              <a:t>DE ACORDO COM O TEXTO, O CACHORRO SE MANCHOU COM QUE TIPO DE MOLHO? COMPLETE.  </a:t>
            </a:r>
            <a:endParaRPr sz="2667" dirty="0"/>
          </a:p>
        </p:txBody>
      </p:sp>
      <p:grpSp>
        <p:nvGrpSpPr>
          <p:cNvPr id="3" name="Agrupar 2">
            <a:extLst>
              <a:ext uri="{FF2B5EF4-FFF2-40B4-BE49-F238E27FC236}">
                <a16:creationId xmlns:a16="http://schemas.microsoft.com/office/drawing/2014/main" id="{9BCE08DE-5EDA-4CE6-8C50-F8131865A06D}"/>
              </a:ext>
            </a:extLst>
          </p:cNvPr>
          <p:cNvGrpSpPr/>
          <p:nvPr/>
        </p:nvGrpSpPr>
        <p:grpSpPr>
          <a:xfrm>
            <a:off x="9210374" y="530430"/>
            <a:ext cx="2507158" cy="381348"/>
            <a:chOff x="386196" y="3083838"/>
            <a:chExt cx="2507158" cy="381348"/>
          </a:xfrm>
        </p:grpSpPr>
        <p:sp>
          <p:nvSpPr>
            <p:cNvPr id="4" name="CaixaDeTexto 7">
              <a:extLst>
                <a:ext uri="{FF2B5EF4-FFF2-40B4-BE49-F238E27FC236}">
                  <a16:creationId xmlns:a16="http://schemas.microsoft.com/office/drawing/2014/main" id="{9233DCF8-47DB-EE16-5802-F530DA58D4AD}"/>
                </a:ext>
              </a:extLst>
            </p:cNvPr>
            <p:cNvSpPr txBox="1"/>
            <p:nvPr/>
          </p:nvSpPr>
          <p:spPr>
            <a:xfrm>
              <a:off x="480006" y="3162231"/>
              <a:ext cx="2413348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TODO MUNDO ESCREVE</a:t>
              </a:r>
            </a:p>
          </p:txBody>
        </p:sp>
        <p:pic>
          <p:nvPicPr>
            <p:cNvPr id="5" name="Gráfico 3">
              <a:extLst>
                <a:ext uri="{FF2B5EF4-FFF2-40B4-BE49-F238E27FC236}">
                  <a16:creationId xmlns:a16="http://schemas.microsoft.com/office/drawing/2014/main" id="{6AB982EE-70CC-A7EC-921E-5053525F2F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330210">
              <a:off x="386196" y="3083838"/>
              <a:ext cx="446924" cy="33519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7"/>
          <p:cNvSpPr txBox="1">
            <a:spLocks noGrp="1"/>
          </p:cNvSpPr>
          <p:nvPr>
            <p:ph type="title"/>
          </p:nvPr>
        </p:nvSpPr>
        <p:spPr>
          <a:xfrm>
            <a:off x="608759" y="897510"/>
            <a:ext cx="11108773" cy="106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br>
              <a:rPr lang="pt-BR" sz="2667"/>
            </a:br>
            <a:endParaRPr sz="2667"/>
          </a:p>
        </p:txBody>
      </p:sp>
      <p:sp>
        <p:nvSpPr>
          <p:cNvPr id="243" name="Google Shape;243;p37"/>
          <p:cNvSpPr/>
          <p:nvPr/>
        </p:nvSpPr>
        <p:spPr>
          <a:xfrm>
            <a:off x="3207581" y="2959449"/>
            <a:ext cx="5472853" cy="1530774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</a:endParaRPr>
          </a:p>
        </p:txBody>
      </p:sp>
      <p:sp>
        <p:nvSpPr>
          <p:cNvPr id="244" name="Google Shape;244;p37"/>
          <p:cNvSpPr txBox="1"/>
          <p:nvPr/>
        </p:nvSpPr>
        <p:spPr>
          <a:xfrm>
            <a:off x="3614968" y="3379457"/>
            <a:ext cx="6204374" cy="656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680754"/>
            <a:r>
              <a:rPr lang="pt-BR" sz="3467" b="1">
                <a:solidFill>
                  <a:srgbClr val="231F20"/>
                </a:solidFill>
              </a:rPr>
              <a:t>T  </a:t>
            </a:r>
            <a:r>
              <a:rPr lang="pt-BR" sz="3467" b="1">
                <a:solidFill>
                  <a:srgbClr val="7030A0"/>
                </a:solidFill>
              </a:rPr>
              <a:t>O</a:t>
            </a:r>
            <a:r>
              <a:rPr lang="pt-BR" sz="3467" b="1">
                <a:solidFill>
                  <a:srgbClr val="231F20"/>
                </a:solidFill>
              </a:rPr>
              <a:t> M A T  </a:t>
            </a:r>
            <a:r>
              <a:rPr lang="pt-BR" sz="3467" b="1">
                <a:solidFill>
                  <a:srgbClr val="7030A0"/>
                </a:solidFill>
              </a:rPr>
              <a:t>E </a:t>
            </a:r>
            <a:endParaRPr sz="3467" b="1">
              <a:solidFill>
                <a:srgbClr val="7030A0"/>
              </a:solidFill>
            </a:endParaRPr>
          </a:p>
        </p:txBody>
      </p:sp>
      <p:sp>
        <p:nvSpPr>
          <p:cNvPr id="2" name="Google Shape;242;p37">
            <a:extLst>
              <a:ext uri="{FF2B5EF4-FFF2-40B4-BE49-F238E27FC236}">
                <a16:creationId xmlns:a16="http://schemas.microsoft.com/office/drawing/2014/main" id="{2D5890E0-BC73-5FEE-AEC0-D8BD6B9BD27C}"/>
              </a:ext>
            </a:extLst>
          </p:cNvPr>
          <p:cNvSpPr txBox="1"/>
          <p:nvPr/>
        </p:nvSpPr>
        <p:spPr>
          <a:xfrm>
            <a:off x="645711" y="1720005"/>
            <a:ext cx="11034867" cy="943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5"/>
            </a:pPr>
            <a:r>
              <a:rPr lang="pt-BR" sz="2667" dirty="0">
                <a:solidFill>
                  <a:srgbClr val="231F20"/>
                </a:solidFill>
              </a:rPr>
              <a:t>DE ACORDO COM O TEXTO, O CACHORRO SE MANCHOU COM QUE TIPO DE MOLHO? COMPLETE.  </a:t>
            </a:r>
            <a:endParaRPr sz="2667" dirty="0"/>
          </a:p>
        </p:txBody>
      </p:sp>
      <p:grpSp>
        <p:nvGrpSpPr>
          <p:cNvPr id="7" name="Agrupar 6">
            <a:extLst>
              <a:ext uri="{FF2B5EF4-FFF2-40B4-BE49-F238E27FC236}">
                <a16:creationId xmlns:a16="http://schemas.microsoft.com/office/drawing/2014/main" id="{BF474DD4-DF0D-D5A7-72A8-54A67952B868}"/>
              </a:ext>
            </a:extLst>
          </p:cNvPr>
          <p:cNvGrpSpPr/>
          <p:nvPr/>
        </p:nvGrpSpPr>
        <p:grpSpPr>
          <a:xfrm>
            <a:off x="6601286" y="530430"/>
            <a:ext cx="2507158" cy="381348"/>
            <a:chOff x="386196" y="3083838"/>
            <a:chExt cx="2507158" cy="381348"/>
          </a:xfrm>
        </p:grpSpPr>
        <p:sp>
          <p:nvSpPr>
            <p:cNvPr id="8" name="CaixaDeTexto 7">
              <a:extLst>
                <a:ext uri="{FF2B5EF4-FFF2-40B4-BE49-F238E27FC236}">
                  <a16:creationId xmlns:a16="http://schemas.microsoft.com/office/drawing/2014/main" id="{23D42684-BA28-52BE-30CC-42ED4EB25D7A}"/>
                </a:ext>
              </a:extLst>
            </p:cNvPr>
            <p:cNvSpPr txBox="1"/>
            <p:nvPr/>
          </p:nvSpPr>
          <p:spPr>
            <a:xfrm>
              <a:off x="480006" y="3162231"/>
              <a:ext cx="2413348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TODO MUNDO ESCREVE</a:t>
              </a:r>
            </a:p>
          </p:txBody>
        </p:sp>
        <p:pic>
          <p:nvPicPr>
            <p:cNvPr id="9" name="Gráfico 3">
              <a:extLst>
                <a:ext uri="{FF2B5EF4-FFF2-40B4-BE49-F238E27FC236}">
                  <a16:creationId xmlns:a16="http://schemas.microsoft.com/office/drawing/2014/main" id="{0EC2EE89-C42B-273B-48E1-BD4ED9A6CB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330210">
              <a:off x="386196" y="3083838"/>
              <a:ext cx="446924" cy="335193"/>
            </a:xfrm>
            <a:prstGeom prst="rect">
              <a:avLst/>
            </a:prstGeom>
          </p:spPr>
        </p:pic>
      </p:grpSp>
      <p:sp>
        <p:nvSpPr>
          <p:cNvPr id="3" name="Google Shape;160;p31">
            <a:extLst>
              <a:ext uri="{FF2B5EF4-FFF2-40B4-BE49-F238E27FC236}">
                <a16:creationId xmlns:a16="http://schemas.microsoft.com/office/drawing/2014/main" id="{93488C34-BF66-DA41-D2ED-DD490D3C49D6}"/>
              </a:ext>
            </a:extLst>
          </p:cNvPr>
          <p:cNvSpPr txBox="1"/>
          <p:nvPr/>
        </p:nvSpPr>
        <p:spPr>
          <a:xfrm>
            <a:off x="7194813" y="489694"/>
            <a:ext cx="4594013" cy="6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r"/>
            <a:r>
              <a:rPr lang="pt-BR" sz="3100" b="1" dirty="0"/>
              <a:t>CORREÇÃO</a:t>
            </a:r>
            <a:endParaRPr sz="3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269;p38">
            <a:extLst>
              <a:ext uri="{FF2B5EF4-FFF2-40B4-BE49-F238E27FC236}">
                <a16:creationId xmlns:a16="http://schemas.microsoft.com/office/drawing/2014/main" id="{1540423F-E193-9C6D-BFAF-ACDEF92059BC}"/>
              </a:ext>
            </a:extLst>
          </p:cNvPr>
          <p:cNvSpPr/>
          <p:nvPr/>
        </p:nvSpPr>
        <p:spPr>
          <a:xfrm>
            <a:off x="8550586" y="5355253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TOMATE</a:t>
            </a:r>
            <a:endParaRPr sz="2488"/>
          </a:p>
        </p:txBody>
      </p:sp>
      <p:sp>
        <p:nvSpPr>
          <p:cNvPr id="7" name="Google Shape;270;p38">
            <a:extLst>
              <a:ext uri="{FF2B5EF4-FFF2-40B4-BE49-F238E27FC236}">
                <a16:creationId xmlns:a16="http://schemas.microsoft.com/office/drawing/2014/main" id="{4A707583-FC19-7D78-9E7F-08DCD03CBEEE}"/>
              </a:ext>
            </a:extLst>
          </p:cNvPr>
          <p:cNvSpPr/>
          <p:nvPr/>
        </p:nvSpPr>
        <p:spPr>
          <a:xfrm>
            <a:off x="1081044" y="3191359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DORA</a:t>
            </a:r>
            <a:endParaRPr sz="2488"/>
          </a:p>
        </p:txBody>
      </p:sp>
      <p:sp>
        <p:nvSpPr>
          <p:cNvPr id="8" name="Google Shape;271;p38">
            <a:extLst>
              <a:ext uri="{FF2B5EF4-FFF2-40B4-BE49-F238E27FC236}">
                <a16:creationId xmlns:a16="http://schemas.microsoft.com/office/drawing/2014/main" id="{D2903A01-59C2-9F96-C454-23EBE3AB8D68}"/>
              </a:ext>
            </a:extLst>
          </p:cNvPr>
          <p:cNvSpPr/>
          <p:nvPr/>
        </p:nvSpPr>
        <p:spPr>
          <a:xfrm>
            <a:off x="1081044" y="4283405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FABÍOLA</a:t>
            </a:r>
            <a:endParaRPr sz="2488"/>
          </a:p>
        </p:txBody>
      </p:sp>
      <p:sp>
        <p:nvSpPr>
          <p:cNvPr id="9" name="Google Shape;272;p38">
            <a:extLst>
              <a:ext uri="{FF2B5EF4-FFF2-40B4-BE49-F238E27FC236}">
                <a16:creationId xmlns:a16="http://schemas.microsoft.com/office/drawing/2014/main" id="{ECD5D827-FB88-E0BA-3449-939C82CD9E43}"/>
              </a:ext>
            </a:extLst>
          </p:cNvPr>
          <p:cNvSpPr/>
          <p:nvPr/>
        </p:nvSpPr>
        <p:spPr>
          <a:xfrm>
            <a:off x="1081044" y="5355253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DISPARATE</a:t>
            </a:r>
            <a:endParaRPr sz="2488"/>
          </a:p>
        </p:txBody>
      </p:sp>
      <p:sp>
        <p:nvSpPr>
          <p:cNvPr id="10" name="Google Shape;273;p38">
            <a:extLst>
              <a:ext uri="{FF2B5EF4-FFF2-40B4-BE49-F238E27FC236}">
                <a16:creationId xmlns:a16="http://schemas.microsoft.com/office/drawing/2014/main" id="{3572A3F5-11F7-0CA2-CB49-24CCA3C78E4A}"/>
              </a:ext>
            </a:extLst>
          </p:cNvPr>
          <p:cNvSpPr/>
          <p:nvPr/>
        </p:nvSpPr>
        <p:spPr>
          <a:xfrm>
            <a:off x="8550586" y="2203734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VARÍOLA</a:t>
            </a:r>
            <a:endParaRPr sz="2488"/>
          </a:p>
        </p:txBody>
      </p:sp>
      <p:sp>
        <p:nvSpPr>
          <p:cNvPr id="11" name="Google Shape;274;p38">
            <a:extLst>
              <a:ext uri="{FF2B5EF4-FFF2-40B4-BE49-F238E27FC236}">
                <a16:creationId xmlns:a16="http://schemas.microsoft.com/office/drawing/2014/main" id="{9D39FFB4-EA30-783E-BE2E-FB896833DB4B}"/>
              </a:ext>
            </a:extLst>
          </p:cNvPr>
          <p:cNvSpPr/>
          <p:nvPr/>
        </p:nvSpPr>
        <p:spPr>
          <a:xfrm>
            <a:off x="8550586" y="3238141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VARICELA</a:t>
            </a:r>
            <a:endParaRPr sz="2488"/>
          </a:p>
        </p:txBody>
      </p:sp>
      <p:sp>
        <p:nvSpPr>
          <p:cNvPr id="12" name="Google Shape;275;p38">
            <a:extLst>
              <a:ext uri="{FF2B5EF4-FFF2-40B4-BE49-F238E27FC236}">
                <a16:creationId xmlns:a16="http://schemas.microsoft.com/office/drawing/2014/main" id="{4E88E027-4EEA-181D-1480-605126535993}"/>
              </a:ext>
            </a:extLst>
          </p:cNvPr>
          <p:cNvSpPr/>
          <p:nvPr/>
        </p:nvSpPr>
        <p:spPr>
          <a:xfrm>
            <a:off x="8550586" y="4272548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CATAPORA</a:t>
            </a:r>
            <a:endParaRPr sz="2488"/>
          </a:p>
        </p:txBody>
      </p:sp>
      <p:sp>
        <p:nvSpPr>
          <p:cNvPr id="13" name="Google Shape;276;p38">
            <a:extLst>
              <a:ext uri="{FF2B5EF4-FFF2-40B4-BE49-F238E27FC236}">
                <a16:creationId xmlns:a16="http://schemas.microsoft.com/office/drawing/2014/main" id="{E5C1ABD7-5E21-0479-EE96-112EA8905739}"/>
              </a:ext>
            </a:extLst>
          </p:cNvPr>
          <p:cNvSpPr/>
          <p:nvPr/>
        </p:nvSpPr>
        <p:spPr>
          <a:xfrm>
            <a:off x="1081044" y="2134258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MANUELA</a:t>
            </a:r>
            <a:endParaRPr sz="2488"/>
          </a:p>
        </p:txBody>
      </p:sp>
      <p:sp>
        <p:nvSpPr>
          <p:cNvPr id="19" name="Google Shape;268;p38">
            <a:extLst>
              <a:ext uri="{FF2B5EF4-FFF2-40B4-BE49-F238E27FC236}">
                <a16:creationId xmlns:a16="http://schemas.microsoft.com/office/drawing/2014/main" id="{BBA6EB8D-9E13-D641-FC07-2ACB919736E2}"/>
              </a:ext>
            </a:extLst>
          </p:cNvPr>
          <p:cNvSpPr txBox="1"/>
          <p:nvPr/>
        </p:nvSpPr>
        <p:spPr>
          <a:xfrm>
            <a:off x="581312" y="999025"/>
            <a:ext cx="11352106" cy="943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6"/>
            </a:pPr>
            <a:r>
              <a:rPr lang="pt-BR" sz="2600" dirty="0">
                <a:solidFill>
                  <a:srgbClr val="231F20"/>
                </a:solidFill>
              </a:rPr>
              <a:t>O PROFESSOR VAI LER AS PALAVRAS DO TEXTO E VOCÊ VAI LIGAR AQUELAS QUE RIMAM.</a:t>
            </a:r>
            <a:endParaRPr sz="2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8"/>
          <p:cNvSpPr/>
          <p:nvPr/>
        </p:nvSpPr>
        <p:spPr>
          <a:xfrm>
            <a:off x="8187516" y="5556959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TOMATE</a:t>
            </a:r>
            <a:endParaRPr sz="2488"/>
          </a:p>
        </p:txBody>
      </p:sp>
      <p:sp>
        <p:nvSpPr>
          <p:cNvPr id="270" name="Google Shape;270;p38"/>
          <p:cNvSpPr/>
          <p:nvPr/>
        </p:nvSpPr>
        <p:spPr>
          <a:xfrm>
            <a:off x="717974" y="3393065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DORA</a:t>
            </a:r>
            <a:endParaRPr sz="2488"/>
          </a:p>
        </p:txBody>
      </p:sp>
      <p:sp>
        <p:nvSpPr>
          <p:cNvPr id="271" name="Google Shape;271;p38"/>
          <p:cNvSpPr/>
          <p:nvPr/>
        </p:nvSpPr>
        <p:spPr>
          <a:xfrm>
            <a:off x="717974" y="4485111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FABÍOLA</a:t>
            </a:r>
            <a:endParaRPr sz="2488"/>
          </a:p>
        </p:txBody>
      </p:sp>
      <p:sp>
        <p:nvSpPr>
          <p:cNvPr id="272" name="Google Shape;272;p38"/>
          <p:cNvSpPr/>
          <p:nvPr/>
        </p:nvSpPr>
        <p:spPr>
          <a:xfrm>
            <a:off x="717974" y="5556959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DISPARATE</a:t>
            </a:r>
            <a:endParaRPr sz="2488"/>
          </a:p>
        </p:txBody>
      </p:sp>
      <p:sp>
        <p:nvSpPr>
          <p:cNvPr id="273" name="Google Shape;273;p38"/>
          <p:cNvSpPr/>
          <p:nvPr/>
        </p:nvSpPr>
        <p:spPr>
          <a:xfrm>
            <a:off x="8187516" y="2405440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VARÍOLA</a:t>
            </a:r>
            <a:endParaRPr sz="2488"/>
          </a:p>
        </p:txBody>
      </p:sp>
      <p:sp>
        <p:nvSpPr>
          <p:cNvPr id="274" name="Google Shape;274;p38"/>
          <p:cNvSpPr/>
          <p:nvPr/>
        </p:nvSpPr>
        <p:spPr>
          <a:xfrm>
            <a:off x="8187516" y="3439847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VARICELA</a:t>
            </a:r>
            <a:endParaRPr sz="2488"/>
          </a:p>
        </p:txBody>
      </p:sp>
      <p:sp>
        <p:nvSpPr>
          <p:cNvPr id="275" name="Google Shape;275;p38"/>
          <p:cNvSpPr/>
          <p:nvPr/>
        </p:nvSpPr>
        <p:spPr>
          <a:xfrm>
            <a:off x="8187516" y="4474254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CATAPORA</a:t>
            </a:r>
            <a:endParaRPr sz="2488"/>
          </a:p>
        </p:txBody>
      </p:sp>
      <p:sp>
        <p:nvSpPr>
          <p:cNvPr id="276" name="Google Shape;276;p38"/>
          <p:cNvSpPr/>
          <p:nvPr/>
        </p:nvSpPr>
        <p:spPr>
          <a:xfrm>
            <a:off x="717974" y="2335964"/>
            <a:ext cx="2912533" cy="887117"/>
          </a:xfrm>
          <a:prstGeom prst="rect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67">
                <a:solidFill>
                  <a:schemeClr val="dk1"/>
                </a:solidFill>
              </a:rPr>
              <a:t>MANUELA</a:t>
            </a:r>
            <a:endParaRPr sz="2488"/>
          </a:p>
        </p:txBody>
      </p:sp>
      <p:cxnSp>
        <p:nvCxnSpPr>
          <p:cNvPr id="278" name="Google Shape;278;p38"/>
          <p:cNvCxnSpPr>
            <a:stCxn id="276" idx="3"/>
            <a:endCxn id="274" idx="1"/>
          </p:cNvCxnSpPr>
          <p:nvPr/>
        </p:nvCxnSpPr>
        <p:spPr>
          <a:xfrm>
            <a:off x="3630507" y="2779523"/>
            <a:ext cx="4557200" cy="1104001"/>
          </a:xfrm>
          <a:prstGeom prst="straightConnector1">
            <a:avLst/>
          </a:prstGeom>
          <a:noFill/>
          <a:ln w="381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79" name="Google Shape;279;p38"/>
          <p:cNvCxnSpPr>
            <a:stCxn id="270" idx="3"/>
          </p:cNvCxnSpPr>
          <p:nvPr/>
        </p:nvCxnSpPr>
        <p:spPr>
          <a:xfrm>
            <a:off x="3630507" y="3836623"/>
            <a:ext cx="4473200" cy="1081200"/>
          </a:xfrm>
          <a:prstGeom prst="straightConnector1">
            <a:avLst/>
          </a:prstGeom>
          <a:noFill/>
          <a:ln w="381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80" name="Google Shape;280;p38"/>
          <p:cNvCxnSpPr>
            <a:stCxn id="271" idx="3"/>
            <a:endCxn id="273" idx="1"/>
          </p:cNvCxnSpPr>
          <p:nvPr/>
        </p:nvCxnSpPr>
        <p:spPr>
          <a:xfrm rot="10800000" flipH="1">
            <a:off x="3630507" y="2849070"/>
            <a:ext cx="4557200" cy="2079600"/>
          </a:xfrm>
          <a:prstGeom prst="straightConnector1">
            <a:avLst/>
          </a:prstGeom>
          <a:noFill/>
          <a:ln w="381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81" name="Google Shape;281;p38"/>
          <p:cNvCxnSpPr>
            <a:stCxn id="272" idx="3"/>
            <a:endCxn id="269" idx="1"/>
          </p:cNvCxnSpPr>
          <p:nvPr/>
        </p:nvCxnSpPr>
        <p:spPr>
          <a:xfrm>
            <a:off x="3630507" y="6000518"/>
            <a:ext cx="4557200" cy="0"/>
          </a:xfrm>
          <a:prstGeom prst="straightConnector1">
            <a:avLst/>
          </a:prstGeom>
          <a:noFill/>
          <a:ln w="381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" name="Google Shape;268;p38">
            <a:extLst>
              <a:ext uri="{FF2B5EF4-FFF2-40B4-BE49-F238E27FC236}">
                <a16:creationId xmlns:a16="http://schemas.microsoft.com/office/drawing/2014/main" id="{59B7E80D-9631-6288-F2B3-AA3175D971A6}"/>
              </a:ext>
            </a:extLst>
          </p:cNvPr>
          <p:cNvSpPr txBox="1"/>
          <p:nvPr/>
        </p:nvSpPr>
        <p:spPr>
          <a:xfrm>
            <a:off x="581312" y="1293971"/>
            <a:ext cx="11352106" cy="943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6"/>
            </a:pPr>
            <a:r>
              <a:rPr lang="pt-BR" sz="2600" dirty="0">
                <a:solidFill>
                  <a:srgbClr val="231F20"/>
                </a:solidFill>
              </a:rPr>
              <a:t>O PROFESSOR VAI LER AS PALAVRAS DO TEXTO E VOCÊ VAI LIGAR AQUELAS QUE RIMAM.</a:t>
            </a:r>
            <a:endParaRPr sz="2600" dirty="0"/>
          </a:p>
        </p:txBody>
      </p:sp>
      <p:sp>
        <p:nvSpPr>
          <p:cNvPr id="4" name="Google Shape;160;p31">
            <a:extLst>
              <a:ext uri="{FF2B5EF4-FFF2-40B4-BE49-F238E27FC236}">
                <a16:creationId xmlns:a16="http://schemas.microsoft.com/office/drawing/2014/main" id="{54027A04-B035-3B9B-B7A7-A8FFC4184CCF}"/>
              </a:ext>
            </a:extLst>
          </p:cNvPr>
          <p:cNvSpPr txBox="1"/>
          <p:nvPr/>
        </p:nvSpPr>
        <p:spPr>
          <a:xfrm>
            <a:off x="7194813" y="489694"/>
            <a:ext cx="4594013" cy="6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r"/>
            <a:r>
              <a:rPr lang="pt-BR" sz="3100" b="1" dirty="0"/>
              <a:t>CORREÇÃO</a:t>
            </a:r>
            <a:endParaRPr sz="31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9"/>
          <p:cNvSpPr txBox="1"/>
          <p:nvPr/>
        </p:nvSpPr>
        <p:spPr>
          <a:xfrm>
            <a:off x="757766" y="1095179"/>
            <a:ext cx="10541000" cy="5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500" dirty="0">
                <a:solidFill>
                  <a:srgbClr val="7030A0"/>
                </a:solidFill>
              </a:rPr>
              <a:t>7. </a:t>
            </a:r>
            <a:r>
              <a:rPr lang="pt-BR" sz="2500" dirty="0">
                <a:solidFill>
                  <a:srgbClr val="231F20"/>
                </a:solidFill>
              </a:rPr>
              <a:t>OBSERVE A PALAVRA ABAIXO E PREENCHA O QUADRO.</a:t>
            </a:r>
            <a:endParaRPr sz="25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39"/>
          <p:cNvSpPr/>
          <p:nvPr/>
        </p:nvSpPr>
        <p:spPr>
          <a:xfrm>
            <a:off x="4456853" y="2060388"/>
            <a:ext cx="3278294" cy="1043094"/>
          </a:xfrm>
          <a:prstGeom prst="roundRect">
            <a:avLst>
              <a:gd name="adj" fmla="val 16667"/>
            </a:avLst>
          </a:prstGeom>
          <a:solidFill>
            <a:schemeClr val="bg1">
              <a:alpha val="30000"/>
            </a:schemeClr>
          </a:solidFill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00">
                <a:solidFill>
                  <a:schemeClr val="dk1"/>
                </a:solidFill>
              </a:rPr>
              <a:t>TOMATE</a:t>
            </a:r>
            <a:endParaRPr sz="2600"/>
          </a:p>
        </p:txBody>
      </p:sp>
      <p:graphicFrame>
        <p:nvGraphicFramePr>
          <p:cNvPr id="289" name="Google Shape;289;p39"/>
          <p:cNvGraphicFramePr/>
          <p:nvPr>
            <p:extLst>
              <p:ext uri="{D42A27DB-BD31-4B8C-83A1-F6EECF244321}">
                <p14:modId xmlns:p14="http://schemas.microsoft.com/office/powerpoint/2010/main" val="3425663200"/>
              </p:ext>
            </p:extLst>
          </p:nvPr>
        </p:nvGraphicFramePr>
        <p:xfrm>
          <a:off x="1775354" y="3735726"/>
          <a:ext cx="8776800" cy="1524587"/>
        </p:xfrm>
        <a:graphic>
          <a:graphicData uri="http://schemas.openxmlformats.org/drawingml/2006/table">
            <a:tbl>
              <a:tblPr firstRow="1" bandRow="1">
                <a:noFill/>
                <a:tableStyleId>{DEBE565D-73C6-4BAD-BE10-B2F116C64EE5}</a:tableStyleId>
              </a:tblPr>
              <a:tblGrid>
                <a:gridCol w="29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9688">
                <a:tc>
                  <a:txBody>
                    <a:bodyPr/>
                    <a:lstStyle/>
                    <a:p>
                      <a:pPr marL="369570" marR="203834" lvl="0" indent="-15113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700" b="1" u="none" strike="noStrike" cap="none" dirty="0">
                          <a:solidFill>
                            <a:srgbClr val="231F2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PRIMEIRA LETRA</a:t>
                      </a:r>
                      <a:endParaRPr sz="27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4489D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81305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700" b="1" u="none" strike="noStrike" cap="none" dirty="0">
                          <a:solidFill>
                            <a:srgbClr val="231F2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ÚLTIMA   LETRA</a:t>
                      </a:r>
                      <a:endParaRPr sz="27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4489D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11455" marR="0" lvl="0" indent="-121919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700" b="1" u="none" strike="noStrike" cap="none" dirty="0">
                          <a:solidFill>
                            <a:srgbClr val="231F2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QUANTIDADE DE LETRAS</a:t>
                      </a:r>
                      <a:endParaRPr sz="27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4489D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489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</a:txBody>
                  <a:tcPr marL="121934" marR="121934" marT="60967" marB="60967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</a:txBody>
                  <a:tcPr marL="121934" marR="121934" marT="60967" marB="60967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40"/>
          <p:cNvSpPr/>
          <p:nvPr/>
        </p:nvSpPr>
        <p:spPr>
          <a:xfrm>
            <a:off x="4389119" y="2546770"/>
            <a:ext cx="3278294" cy="1043094"/>
          </a:xfrm>
          <a:prstGeom prst="roundRect">
            <a:avLst>
              <a:gd name="adj" fmla="val 16667"/>
            </a:avLst>
          </a:prstGeom>
          <a:solidFill>
            <a:schemeClr val="bg1">
              <a:alpha val="30000"/>
            </a:schemeClr>
          </a:solidFill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r>
              <a:rPr lang="pt-BR" sz="2600">
                <a:solidFill>
                  <a:schemeClr val="dk1"/>
                </a:solidFill>
              </a:rPr>
              <a:t>TOMATE</a:t>
            </a:r>
            <a:endParaRPr sz="2600"/>
          </a:p>
        </p:txBody>
      </p:sp>
      <p:graphicFrame>
        <p:nvGraphicFramePr>
          <p:cNvPr id="297" name="Google Shape;297;p40"/>
          <p:cNvGraphicFramePr/>
          <p:nvPr>
            <p:extLst>
              <p:ext uri="{D42A27DB-BD31-4B8C-83A1-F6EECF244321}">
                <p14:modId xmlns:p14="http://schemas.microsoft.com/office/powerpoint/2010/main" val="2952476204"/>
              </p:ext>
            </p:extLst>
          </p:nvPr>
        </p:nvGraphicFramePr>
        <p:xfrm>
          <a:off x="1707620" y="4222109"/>
          <a:ext cx="8776800" cy="1646984"/>
        </p:xfrm>
        <a:graphic>
          <a:graphicData uri="http://schemas.openxmlformats.org/drawingml/2006/table">
            <a:tbl>
              <a:tblPr firstRow="1" bandRow="1">
                <a:noFill/>
                <a:tableStyleId>{DEBE565D-73C6-4BAD-BE10-B2F116C64EE5}</a:tableStyleId>
              </a:tblPr>
              <a:tblGrid>
                <a:gridCol w="29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20588">
                <a:tc>
                  <a:txBody>
                    <a:bodyPr/>
                    <a:lstStyle/>
                    <a:p>
                      <a:pPr marL="369570" marR="203834" lvl="0" indent="-15113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700" b="1" u="none" strike="noStrike" cap="none" dirty="0">
                          <a:solidFill>
                            <a:srgbClr val="231F2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PRIMEIRA LETRA</a:t>
                      </a:r>
                      <a:endParaRPr sz="27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489D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81305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700" b="1" u="none" strike="noStrike" cap="none" dirty="0">
                          <a:solidFill>
                            <a:srgbClr val="231F2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ÚLTIMA   LETRA</a:t>
                      </a:r>
                      <a:endParaRPr sz="27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489D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11455" marR="0" lvl="0" indent="-121919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pt-BR" sz="2700" b="1" u="none" strike="noStrike" cap="none" dirty="0">
                          <a:solidFill>
                            <a:srgbClr val="231F2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QUANTIDADE DE LETRAS</a:t>
                      </a:r>
                      <a:endParaRPr lang="pt-BR" sz="27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489D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639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700" b="1" u="none" strike="noStrike" cap="none">
                          <a:solidFill>
                            <a:srgbClr val="7030A0"/>
                          </a:solidFill>
                        </a:rPr>
                        <a:t>               T</a:t>
                      </a:r>
                      <a:endParaRPr sz="1900"/>
                    </a:p>
                  </a:txBody>
                  <a:tcPr marL="121934" marR="121934" marT="60967" marB="60967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700" b="1" u="none" strike="noStrike" cap="none">
                          <a:solidFill>
                            <a:srgbClr val="7030A0"/>
                          </a:solidFill>
                        </a:rPr>
                        <a:t>               E</a:t>
                      </a:r>
                      <a:endParaRPr sz="1900"/>
                    </a:p>
                  </a:txBody>
                  <a:tcPr marL="121934" marR="121934" marT="60967" marB="60967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700" b="1" u="none" strike="noStrike" cap="none" dirty="0">
                          <a:solidFill>
                            <a:srgbClr val="7030A0"/>
                          </a:solidFill>
                        </a:rPr>
                        <a:t>                6</a:t>
                      </a:r>
                      <a:endParaRPr sz="1900" dirty="0"/>
                    </a:p>
                  </a:txBody>
                  <a:tcPr marL="121934" marR="121934" marT="60967" marB="60967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Google Shape;287;p39">
            <a:extLst>
              <a:ext uri="{FF2B5EF4-FFF2-40B4-BE49-F238E27FC236}">
                <a16:creationId xmlns:a16="http://schemas.microsoft.com/office/drawing/2014/main" id="{1EA14613-9EC3-74C0-74EF-EF0DD219226C}"/>
              </a:ext>
            </a:extLst>
          </p:cNvPr>
          <p:cNvSpPr txBox="1"/>
          <p:nvPr/>
        </p:nvSpPr>
        <p:spPr>
          <a:xfrm>
            <a:off x="757766" y="1722870"/>
            <a:ext cx="10541000" cy="5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500" dirty="0">
                <a:solidFill>
                  <a:srgbClr val="7030A0"/>
                </a:solidFill>
              </a:rPr>
              <a:t>7. </a:t>
            </a:r>
            <a:r>
              <a:rPr lang="pt-BR" sz="2500" dirty="0">
                <a:solidFill>
                  <a:srgbClr val="231F20"/>
                </a:solidFill>
              </a:rPr>
              <a:t>OBSERVE A PALAVRA ABAIXO E PREENCHA O QUADRO.</a:t>
            </a:r>
            <a:endParaRPr sz="25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160;p31">
            <a:extLst>
              <a:ext uri="{FF2B5EF4-FFF2-40B4-BE49-F238E27FC236}">
                <a16:creationId xmlns:a16="http://schemas.microsoft.com/office/drawing/2014/main" id="{747DFFA6-721A-8A4E-DDE2-079B535ED2A3}"/>
              </a:ext>
            </a:extLst>
          </p:cNvPr>
          <p:cNvSpPr txBox="1"/>
          <p:nvPr/>
        </p:nvSpPr>
        <p:spPr>
          <a:xfrm>
            <a:off x="7194813" y="489694"/>
            <a:ext cx="4594013" cy="6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r"/>
            <a:r>
              <a:rPr lang="pt-BR" sz="3100" b="1" dirty="0"/>
              <a:t>CORREÇÃO</a:t>
            </a:r>
            <a:endParaRPr sz="31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5" name="Google Shape;305;p41"/>
          <p:cNvGraphicFramePr/>
          <p:nvPr>
            <p:extLst>
              <p:ext uri="{D42A27DB-BD31-4B8C-83A1-F6EECF244321}">
                <p14:modId xmlns:p14="http://schemas.microsoft.com/office/powerpoint/2010/main" val="1451811499"/>
              </p:ext>
            </p:extLst>
          </p:nvPr>
        </p:nvGraphicFramePr>
        <p:xfrm>
          <a:off x="826347" y="2386158"/>
          <a:ext cx="10634100" cy="3841425"/>
        </p:xfrm>
        <a:graphic>
          <a:graphicData uri="http://schemas.openxmlformats.org/drawingml/2006/table">
            <a:tbl>
              <a:tblPr firstRow="1" bandRow="1">
                <a:noFill/>
                <a:tableStyleId>{DEBE565D-73C6-4BAD-BE10-B2F116C64EE5}</a:tableStyleId>
              </a:tblPr>
              <a:tblGrid>
                <a:gridCol w="3544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44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44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0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0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80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06" name="Google Shape;306;p41"/>
          <p:cNvPicPr preferRelativeResize="0"/>
          <p:nvPr/>
        </p:nvPicPr>
        <p:blipFill>
          <a:blip r:embed="rId3"/>
          <a:srcRect/>
          <a:stretch/>
        </p:blipFill>
        <p:spPr>
          <a:xfrm>
            <a:off x="2933020" y="2526172"/>
            <a:ext cx="1132631" cy="1027157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41"/>
          <p:cNvSpPr txBox="1"/>
          <p:nvPr/>
        </p:nvSpPr>
        <p:spPr>
          <a:xfrm>
            <a:off x="934721" y="2586014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/>
              <a:t>BANANA</a:t>
            </a:r>
            <a:endParaRPr sz="2488"/>
          </a:p>
        </p:txBody>
      </p:sp>
      <p:pic>
        <p:nvPicPr>
          <p:cNvPr id="308" name="Google Shape;308;p41"/>
          <p:cNvPicPr preferRelativeResize="0"/>
          <p:nvPr/>
        </p:nvPicPr>
        <p:blipFill>
          <a:blip r:embed="rId4"/>
          <a:srcRect/>
          <a:stretch/>
        </p:blipFill>
        <p:spPr>
          <a:xfrm>
            <a:off x="6637869" y="2470010"/>
            <a:ext cx="991277" cy="1083312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41"/>
          <p:cNvSpPr txBox="1"/>
          <p:nvPr/>
        </p:nvSpPr>
        <p:spPr>
          <a:xfrm>
            <a:off x="4556610" y="2589097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/>
              <a:t>PIPOCA</a:t>
            </a:r>
            <a:endParaRPr sz="2488"/>
          </a:p>
        </p:txBody>
      </p:sp>
      <p:pic>
        <p:nvPicPr>
          <p:cNvPr id="310" name="Google Shape;310;p41"/>
          <p:cNvPicPr preferRelativeResize="0"/>
          <p:nvPr/>
        </p:nvPicPr>
        <p:blipFill>
          <a:blip r:embed="rId5"/>
          <a:srcRect/>
          <a:stretch/>
        </p:blipFill>
        <p:spPr>
          <a:xfrm>
            <a:off x="10296254" y="2460451"/>
            <a:ext cx="802576" cy="1123390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41"/>
          <p:cNvSpPr txBox="1"/>
          <p:nvPr/>
        </p:nvSpPr>
        <p:spPr>
          <a:xfrm>
            <a:off x="8098540" y="2587372"/>
            <a:ext cx="1966633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/>
              <a:t>PIRULITO</a:t>
            </a:r>
            <a:endParaRPr sz="2488"/>
          </a:p>
        </p:txBody>
      </p:sp>
      <p:sp>
        <p:nvSpPr>
          <p:cNvPr id="313" name="Google Shape;313;p41"/>
          <p:cNvSpPr txBox="1"/>
          <p:nvPr/>
        </p:nvSpPr>
        <p:spPr>
          <a:xfrm>
            <a:off x="937277" y="3965327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>
                <a:latin typeface="+mj-lt"/>
              </a:rPr>
              <a:t>CAJU</a:t>
            </a:r>
            <a:endParaRPr sz="2667" dirty="0">
              <a:latin typeface="+mj-lt"/>
            </a:endParaRPr>
          </a:p>
        </p:txBody>
      </p:sp>
      <p:pic>
        <p:nvPicPr>
          <p:cNvPr id="314" name="Google Shape;314;p41"/>
          <p:cNvPicPr preferRelativeResize="0"/>
          <p:nvPr/>
        </p:nvPicPr>
        <p:blipFill>
          <a:blip r:embed="rId6"/>
          <a:srcRect/>
          <a:stretch/>
        </p:blipFill>
        <p:spPr>
          <a:xfrm>
            <a:off x="6797008" y="3729641"/>
            <a:ext cx="832137" cy="1130755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315;p41"/>
          <p:cNvSpPr txBox="1"/>
          <p:nvPr/>
        </p:nvSpPr>
        <p:spPr>
          <a:xfrm>
            <a:off x="4600297" y="4056268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MEL</a:t>
            </a:r>
            <a:endParaRPr sz="2488" dirty="0"/>
          </a:p>
        </p:txBody>
      </p:sp>
      <p:pic>
        <p:nvPicPr>
          <p:cNvPr id="316" name="Google Shape;316;p41"/>
          <p:cNvPicPr preferRelativeResize="0"/>
          <p:nvPr/>
        </p:nvPicPr>
        <p:blipFill>
          <a:blip r:embed="rId7"/>
          <a:srcRect/>
          <a:stretch/>
        </p:blipFill>
        <p:spPr>
          <a:xfrm>
            <a:off x="10060827" y="3729471"/>
            <a:ext cx="1239038" cy="1015779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41"/>
          <p:cNvSpPr txBox="1"/>
          <p:nvPr/>
        </p:nvSpPr>
        <p:spPr>
          <a:xfrm>
            <a:off x="8098539" y="3944782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BOLO</a:t>
            </a:r>
            <a:endParaRPr sz="2488" dirty="0"/>
          </a:p>
        </p:txBody>
      </p:sp>
      <p:pic>
        <p:nvPicPr>
          <p:cNvPr id="318" name="Google Shape;318;p41"/>
          <p:cNvPicPr preferRelativeResize="0"/>
          <p:nvPr/>
        </p:nvPicPr>
        <p:blipFill>
          <a:blip r:embed="rId8"/>
          <a:srcRect/>
          <a:stretch/>
        </p:blipFill>
        <p:spPr>
          <a:xfrm>
            <a:off x="2870602" y="5038817"/>
            <a:ext cx="1257470" cy="1068310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41"/>
          <p:cNvSpPr txBox="1"/>
          <p:nvPr/>
        </p:nvSpPr>
        <p:spPr>
          <a:xfrm>
            <a:off x="869174" y="5245849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MELÃO</a:t>
            </a:r>
            <a:endParaRPr sz="2488" dirty="0"/>
          </a:p>
        </p:txBody>
      </p:sp>
      <p:pic>
        <p:nvPicPr>
          <p:cNvPr id="320" name="Google Shape;320;p41"/>
          <p:cNvPicPr preferRelativeResize="0"/>
          <p:nvPr/>
        </p:nvPicPr>
        <p:blipFill>
          <a:blip r:embed="rId9"/>
          <a:srcRect/>
          <a:stretch/>
        </p:blipFill>
        <p:spPr>
          <a:xfrm flipH="1">
            <a:off x="6893019" y="5000138"/>
            <a:ext cx="518365" cy="1128336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41"/>
          <p:cNvSpPr txBox="1"/>
          <p:nvPr/>
        </p:nvSpPr>
        <p:spPr>
          <a:xfrm>
            <a:off x="4527513" y="5269991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/>
              <a:t>ABACAXI</a:t>
            </a:r>
            <a:endParaRPr sz="2488"/>
          </a:p>
        </p:txBody>
      </p:sp>
      <p:pic>
        <p:nvPicPr>
          <p:cNvPr id="322" name="Google Shape;322;p41"/>
          <p:cNvPicPr preferRelativeResize="0"/>
          <p:nvPr/>
        </p:nvPicPr>
        <p:blipFill>
          <a:blip r:embed="rId10"/>
          <a:srcRect/>
          <a:stretch/>
        </p:blipFill>
        <p:spPr>
          <a:xfrm>
            <a:off x="9979745" y="5280425"/>
            <a:ext cx="1432689" cy="707132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41"/>
          <p:cNvSpPr txBox="1"/>
          <p:nvPr/>
        </p:nvSpPr>
        <p:spPr>
          <a:xfrm>
            <a:off x="7975185" y="5280425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COCADA</a:t>
            </a:r>
            <a:endParaRPr sz="2488" dirty="0"/>
          </a:p>
        </p:txBody>
      </p:sp>
      <p:sp>
        <p:nvSpPr>
          <p:cNvPr id="2" name="Google Shape;329;p42">
            <a:extLst>
              <a:ext uri="{FF2B5EF4-FFF2-40B4-BE49-F238E27FC236}">
                <a16:creationId xmlns:a16="http://schemas.microsoft.com/office/drawing/2014/main" id="{630D3C3C-1281-9C52-8302-484ABD8B930F}"/>
              </a:ext>
            </a:extLst>
          </p:cNvPr>
          <p:cNvSpPr txBox="1"/>
          <p:nvPr/>
        </p:nvSpPr>
        <p:spPr>
          <a:xfrm>
            <a:off x="305929" y="1159818"/>
            <a:ext cx="11026987" cy="94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8"/>
            </a:pPr>
            <a:r>
              <a:rPr lang="pt-BR" sz="2667" dirty="0">
                <a:solidFill>
                  <a:srgbClr val="231F20"/>
                </a:solidFill>
              </a:rPr>
              <a:t>LEIA COM O PROFESSOR E CIRCULE AS PALAVRAS QUE TÊM A MESMA QUANTIDADE DE LETRAS DA PALAVRA </a:t>
            </a:r>
            <a:r>
              <a:rPr lang="pt-BR" sz="2667" b="1" dirty="0">
                <a:solidFill>
                  <a:srgbClr val="231F20"/>
                </a:solidFill>
              </a:rPr>
              <a:t>TOMATE</a:t>
            </a:r>
            <a:r>
              <a:rPr lang="pt-BR" sz="2667" dirty="0">
                <a:solidFill>
                  <a:srgbClr val="231F20"/>
                </a:solidFill>
              </a:rPr>
              <a:t>.</a:t>
            </a:r>
            <a:endParaRPr lang="pt-BR" sz="2667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9594234-4BC4-0718-03CE-107F8FAF68A4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3157685" y="3761573"/>
            <a:ext cx="832136" cy="103986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" name="Google Shape;305;p41">
            <a:extLst>
              <a:ext uri="{FF2B5EF4-FFF2-40B4-BE49-F238E27FC236}">
                <a16:creationId xmlns:a16="http://schemas.microsoft.com/office/drawing/2014/main" id="{F5398EF7-6FBE-CFC5-84B5-5CF2B7547A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5566194"/>
              </p:ext>
            </p:extLst>
          </p:nvPr>
        </p:nvGraphicFramePr>
        <p:xfrm>
          <a:off x="826347" y="2386158"/>
          <a:ext cx="10634100" cy="3841425"/>
        </p:xfrm>
        <a:graphic>
          <a:graphicData uri="http://schemas.openxmlformats.org/drawingml/2006/table">
            <a:tbl>
              <a:tblPr firstRow="1" bandRow="1">
                <a:noFill/>
                <a:tableStyleId>{DEBE565D-73C6-4BAD-BE10-B2F116C64EE5}</a:tableStyleId>
              </a:tblPr>
              <a:tblGrid>
                <a:gridCol w="3544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44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44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0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0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80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900" u="none" strike="noStrike" cap="none" dirty="0"/>
                    </a:p>
                  </a:txBody>
                  <a:tcPr marL="121934" marR="121934" marT="60967" marB="60967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4" name="Google Shape;306;p41">
            <a:extLst>
              <a:ext uri="{FF2B5EF4-FFF2-40B4-BE49-F238E27FC236}">
                <a16:creationId xmlns:a16="http://schemas.microsoft.com/office/drawing/2014/main" id="{17B344C5-DF88-350E-9F90-D48840FDDA76}"/>
              </a:ext>
            </a:extLst>
          </p:cNvPr>
          <p:cNvPicPr preferRelativeResize="0"/>
          <p:nvPr/>
        </p:nvPicPr>
        <p:blipFill>
          <a:blip r:embed="rId3"/>
          <a:srcRect/>
          <a:stretch/>
        </p:blipFill>
        <p:spPr>
          <a:xfrm>
            <a:off x="2933020" y="2526172"/>
            <a:ext cx="1132631" cy="1027157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307;p41">
            <a:extLst>
              <a:ext uri="{FF2B5EF4-FFF2-40B4-BE49-F238E27FC236}">
                <a16:creationId xmlns:a16="http://schemas.microsoft.com/office/drawing/2014/main" id="{971F9A1E-E0E5-BD64-7440-8CFD5799F3F3}"/>
              </a:ext>
            </a:extLst>
          </p:cNvPr>
          <p:cNvSpPr txBox="1"/>
          <p:nvPr/>
        </p:nvSpPr>
        <p:spPr>
          <a:xfrm>
            <a:off x="934721" y="2586014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/>
              <a:t>BANANA</a:t>
            </a:r>
            <a:endParaRPr sz="2488"/>
          </a:p>
        </p:txBody>
      </p:sp>
      <p:pic>
        <p:nvPicPr>
          <p:cNvPr id="46" name="Google Shape;308;p41">
            <a:extLst>
              <a:ext uri="{FF2B5EF4-FFF2-40B4-BE49-F238E27FC236}">
                <a16:creationId xmlns:a16="http://schemas.microsoft.com/office/drawing/2014/main" id="{A963B82B-A59E-17AE-D404-71BCE17820DE}"/>
              </a:ext>
            </a:extLst>
          </p:cNvPr>
          <p:cNvPicPr preferRelativeResize="0"/>
          <p:nvPr/>
        </p:nvPicPr>
        <p:blipFill>
          <a:blip r:embed="rId4"/>
          <a:srcRect/>
          <a:stretch/>
        </p:blipFill>
        <p:spPr>
          <a:xfrm>
            <a:off x="6637869" y="2470010"/>
            <a:ext cx="991277" cy="1083312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309;p41">
            <a:extLst>
              <a:ext uri="{FF2B5EF4-FFF2-40B4-BE49-F238E27FC236}">
                <a16:creationId xmlns:a16="http://schemas.microsoft.com/office/drawing/2014/main" id="{0E2ACD85-CFBD-0941-ECB9-F18C5E20AA0E}"/>
              </a:ext>
            </a:extLst>
          </p:cNvPr>
          <p:cNvSpPr txBox="1"/>
          <p:nvPr/>
        </p:nvSpPr>
        <p:spPr>
          <a:xfrm>
            <a:off x="4556610" y="2589097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/>
              <a:t>PIPOCA</a:t>
            </a:r>
            <a:endParaRPr sz="2488"/>
          </a:p>
        </p:txBody>
      </p:sp>
      <p:pic>
        <p:nvPicPr>
          <p:cNvPr id="48" name="Google Shape;310;p41">
            <a:extLst>
              <a:ext uri="{FF2B5EF4-FFF2-40B4-BE49-F238E27FC236}">
                <a16:creationId xmlns:a16="http://schemas.microsoft.com/office/drawing/2014/main" id="{80CD1B1C-4794-62FA-D3D7-8FD9BFB06EF2}"/>
              </a:ext>
            </a:extLst>
          </p:cNvPr>
          <p:cNvPicPr preferRelativeResize="0"/>
          <p:nvPr/>
        </p:nvPicPr>
        <p:blipFill>
          <a:blip r:embed="rId5"/>
          <a:srcRect/>
          <a:stretch/>
        </p:blipFill>
        <p:spPr>
          <a:xfrm>
            <a:off x="10296254" y="2460451"/>
            <a:ext cx="802576" cy="112339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311;p41">
            <a:extLst>
              <a:ext uri="{FF2B5EF4-FFF2-40B4-BE49-F238E27FC236}">
                <a16:creationId xmlns:a16="http://schemas.microsoft.com/office/drawing/2014/main" id="{0D70D8C7-9064-F893-3FB2-704BD86E7417}"/>
              </a:ext>
            </a:extLst>
          </p:cNvPr>
          <p:cNvSpPr txBox="1"/>
          <p:nvPr/>
        </p:nvSpPr>
        <p:spPr>
          <a:xfrm>
            <a:off x="8098540" y="2587372"/>
            <a:ext cx="1966633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/>
              <a:t>PIRULITO</a:t>
            </a:r>
            <a:endParaRPr sz="2488"/>
          </a:p>
        </p:txBody>
      </p:sp>
      <p:sp>
        <p:nvSpPr>
          <p:cNvPr id="50" name="Google Shape;313;p41">
            <a:extLst>
              <a:ext uri="{FF2B5EF4-FFF2-40B4-BE49-F238E27FC236}">
                <a16:creationId xmlns:a16="http://schemas.microsoft.com/office/drawing/2014/main" id="{1BC62E73-2050-5255-C4A4-402B76962C8F}"/>
              </a:ext>
            </a:extLst>
          </p:cNvPr>
          <p:cNvSpPr txBox="1"/>
          <p:nvPr/>
        </p:nvSpPr>
        <p:spPr>
          <a:xfrm>
            <a:off x="937277" y="3965327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>
                <a:latin typeface="+mj-lt"/>
              </a:rPr>
              <a:t>CAJU</a:t>
            </a:r>
            <a:endParaRPr sz="2667" dirty="0">
              <a:latin typeface="+mj-lt"/>
            </a:endParaRPr>
          </a:p>
        </p:txBody>
      </p:sp>
      <p:pic>
        <p:nvPicPr>
          <p:cNvPr id="51" name="Google Shape;314;p41">
            <a:extLst>
              <a:ext uri="{FF2B5EF4-FFF2-40B4-BE49-F238E27FC236}">
                <a16:creationId xmlns:a16="http://schemas.microsoft.com/office/drawing/2014/main" id="{A7B0F251-40D2-6B5C-7D96-55085A8B130D}"/>
              </a:ext>
            </a:extLst>
          </p:cNvPr>
          <p:cNvPicPr preferRelativeResize="0"/>
          <p:nvPr/>
        </p:nvPicPr>
        <p:blipFill>
          <a:blip r:embed="rId6"/>
          <a:srcRect/>
          <a:stretch/>
        </p:blipFill>
        <p:spPr>
          <a:xfrm>
            <a:off x="6797008" y="3729641"/>
            <a:ext cx="832137" cy="1130755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315;p41">
            <a:extLst>
              <a:ext uri="{FF2B5EF4-FFF2-40B4-BE49-F238E27FC236}">
                <a16:creationId xmlns:a16="http://schemas.microsoft.com/office/drawing/2014/main" id="{4767663E-3764-28A0-C1A9-780E2A3EFFEC}"/>
              </a:ext>
            </a:extLst>
          </p:cNvPr>
          <p:cNvSpPr txBox="1"/>
          <p:nvPr/>
        </p:nvSpPr>
        <p:spPr>
          <a:xfrm>
            <a:off x="4600297" y="4056268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MEL</a:t>
            </a:r>
            <a:endParaRPr sz="2488" dirty="0"/>
          </a:p>
        </p:txBody>
      </p:sp>
      <p:pic>
        <p:nvPicPr>
          <p:cNvPr id="53" name="Google Shape;316;p41">
            <a:extLst>
              <a:ext uri="{FF2B5EF4-FFF2-40B4-BE49-F238E27FC236}">
                <a16:creationId xmlns:a16="http://schemas.microsoft.com/office/drawing/2014/main" id="{365D23A0-2334-614F-6612-165B6364D89F}"/>
              </a:ext>
            </a:extLst>
          </p:cNvPr>
          <p:cNvPicPr preferRelativeResize="0"/>
          <p:nvPr/>
        </p:nvPicPr>
        <p:blipFill>
          <a:blip r:embed="rId7"/>
          <a:srcRect/>
          <a:stretch/>
        </p:blipFill>
        <p:spPr>
          <a:xfrm>
            <a:off x="10060827" y="3729471"/>
            <a:ext cx="1239038" cy="1015779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317;p41">
            <a:extLst>
              <a:ext uri="{FF2B5EF4-FFF2-40B4-BE49-F238E27FC236}">
                <a16:creationId xmlns:a16="http://schemas.microsoft.com/office/drawing/2014/main" id="{0C6C2BC6-8CC0-A55C-E096-7FE6AF56E263}"/>
              </a:ext>
            </a:extLst>
          </p:cNvPr>
          <p:cNvSpPr txBox="1"/>
          <p:nvPr/>
        </p:nvSpPr>
        <p:spPr>
          <a:xfrm>
            <a:off x="8098539" y="3944782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BOLO</a:t>
            </a:r>
            <a:endParaRPr sz="2488" dirty="0"/>
          </a:p>
        </p:txBody>
      </p:sp>
      <p:pic>
        <p:nvPicPr>
          <p:cNvPr id="55" name="Google Shape;318;p41">
            <a:extLst>
              <a:ext uri="{FF2B5EF4-FFF2-40B4-BE49-F238E27FC236}">
                <a16:creationId xmlns:a16="http://schemas.microsoft.com/office/drawing/2014/main" id="{E4F2AAD2-B989-C25F-9F4A-53C834704102}"/>
              </a:ext>
            </a:extLst>
          </p:cNvPr>
          <p:cNvPicPr preferRelativeResize="0"/>
          <p:nvPr/>
        </p:nvPicPr>
        <p:blipFill>
          <a:blip r:embed="rId8"/>
          <a:srcRect/>
          <a:stretch/>
        </p:blipFill>
        <p:spPr>
          <a:xfrm>
            <a:off x="2870602" y="5038817"/>
            <a:ext cx="1257470" cy="1068310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319;p41">
            <a:extLst>
              <a:ext uri="{FF2B5EF4-FFF2-40B4-BE49-F238E27FC236}">
                <a16:creationId xmlns:a16="http://schemas.microsoft.com/office/drawing/2014/main" id="{55DA3CB3-4198-F77B-838F-49A871CB7279}"/>
              </a:ext>
            </a:extLst>
          </p:cNvPr>
          <p:cNvSpPr txBox="1"/>
          <p:nvPr/>
        </p:nvSpPr>
        <p:spPr>
          <a:xfrm>
            <a:off x="869174" y="5245849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MELÃO</a:t>
            </a:r>
            <a:endParaRPr sz="2488" dirty="0"/>
          </a:p>
        </p:txBody>
      </p:sp>
      <p:pic>
        <p:nvPicPr>
          <p:cNvPr id="57" name="Google Shape;320;p41">
            <a:extLst>
              <a:ext uri="{FF2B5EF4-FFF2-40B4-BE49-F238E27FC236}">
                <a16:creationId xmlns:a16="http://schemas.microsoft.com/office/drawing/2014/main" id="{D7919B72-6A31-EEDD-ED8F-66383CBB00DC}"/>
              </a:ext>
            </a:extLst>
          </p:cNvPr>
          <p:cNvPicPr preferRelativeResize="0"/>
          <p:nvPr/>
        </p:nvPicPr>
        <p:blipFill>
          <a:blip r:embed="rId9"/>
          <a:srcRect/>
          <a:stretch/>
        </p:blipFill>
        <p:spPr>
          <a:xfrm flipH="1">
            <a:off x="6893019" y="5000138"/>
            <a:ext cx="518365" cy="1128336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321;p41">
            <a:extLst>
              <a:ext uri="{FF2B5EF4-FFF2-40B4-BE49-F238E27FC236}">
                <a16:creationId xmlns:a16="http://schemas.microsoft.com/office/drawing/2014/main" id="{F80A7227-E643-07BC-D559-C71B70C39CBA}"/>
              </a:ext>
            </a:extLst>
          </p:cNvPr>
          <p:cNvSpPr txBox="1"/>
          <p:nvPr/>
        </p:nvSpPr>
        <p:spPr>
          <a:xfrm>
            <a:off x="4527513" y="5269991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/>
              <a:t>ABACAXI</a:t>
            </a:r>
            <a:endParaRPr sz="2488"/>
          </a:p>
        </p:txBody>
      </p:sp>
      <p:pic>
        <p:nvPicPr>
          <p:cNvPr id="59" name="Google Shape;322;p41">
            <a:extLst>
              <a:ext uri="{FF2B5EF4-FFF2-40B4-BE49-F238E27FC236}">
                <a16:creationId xmlns:a16="http://schemas.microsoft.com/office/drawing/2014/main" id="{E2191EA5-10EA-32CF-B838-E5D665D10E4C}"/>
              </a:ext>
            </a:extLst>
          </p:cNvPr>
          <p:cNvPicPr preferRelativeResize="0"/>
          <p:nvPr/>
        </p:nvPicPr>
        <p:blipFill>
          <a:blip r:embed="rId10"/>
          <a:srcRect/>
          <a:stretch/>
        </p:blipFill>
        <p:spPr>
          <a:xfrm>
            <a:off x="9979745" y="5280425"/>
            <a:ext cx="1432689" cy="707132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323;p41">
            <a:extLst>
              <a:ext uri="{FF2B5EF4-FFF2-40B4-BE49-F238E27FC236}">
                <a16:creationId xmlns:a16="http://schemas.microsoft.com/office/drawing/2014/main" id="{575799CD-7AAA-0651-A45C-BA99D9778F22}"/>
              </a:ext>
            </a:extLst>
          </p:cNvPr>
          <p:cNvSpPr txBox="1"/>
          <p:nvPr/>
        </p:nvSpPr>
        <p:spPr>
          <a:xfrm>
            <a:off x="7975185" y="5280425"/>
            <a:ext cx="1801706" cy="533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pt-BR" sz="2667" dirty="0"/>
              <a:t>COCADA</a:t>
            </a:r>
            <a:endParaRPr sz="2488" dirty="0"/>
          </a:p>
        </p:txBody>
      </p:sp>
      <p:sp>
        <p:nvSpPr>
          <p:cNvPr id="61" name="Google Shape;329;p42">
            <a:extLst>
              <a:ext uri="{FF2B5EF4-FFF2-40B4-BE49-F238E27FC236}">
                <a16:creationId xmlns:a16="http://schemas.microsoft.com/office/drawing/2014/main" id="{C1304CF3-15C0-3C4B-3CFE-28CA4DA3FFEA}"/>
              </a:ext>
            </a:extLst>
          </p:cNvPr>
          <p:cNvSpPr txBox="1"/>
          <p:nvPr/>
        </p:nvSpPr>
        <p:spPr>
          <a:xfrm>
            <a:off x="305929" y="1159818"/>
            <a:ext cx="11026987" cy="94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8"/>
            </a:pPr>
            <a:r>
              <a:rPr lang="pt-BR" sz="2667" dirty="0">
                <a:solidFill>
                  <a:srgbClr val="231F20"/>
                </a:solidFill>
              </a:rPr>
              <a:t>LEIA COM O PROFESSOR E CIRCULE AS PALAVRAS QUE TÊM A MESMA QUANTIDADE DE LETRAS DA PALAVRA </a:t>
            </a:r>
            <a:r>
              <a:rPr lang="pt-BR" sz="2667" b="1" dirty="0">
                <a:solidFill>
                  <a:srgbClr val="231F20"/>
                </a:solidFill>
              </a:rPr>
              <a:t>TOMATE</a:t>
            </a:r>
            <a:r>
              <a:rPr lang="pt-BR" sz="2667" dirty="0">
                <a:solidFill>
                  <a:srgbClr val="231F20"/>
                </a:solidFill>
              </a:rPr>
              <a:t>.</a:t>
            </a:r>
            <a:endParaRPr lang="pt-BR" sz="2667" dirty="0"/>
          </a:p>
        </p:txBody>
      </p:sp>
      <p:pic>
        <p:nvPicPr>
          <p:cNvPr id="62" name="Imagem 61">
            <a:extLst>
              <a:ext uri="{FF2B5EF4-FFF2-40B4-BE49-F238E27FC236}">
                <a16:creationId xmlns:a16="http://schemas.microsoft.com/office/drawing/2014/main" id="{AEC7AC82-D231-1F05-D842-BDF8AC613C42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3157685" y="3761573"/>
            <a:ext cx="832136" cy="1039860"/>
          </a:xfrm>
          <a:prstGeom prst="rect">
            <a:avLst/>
          </a:prstGeom>
        </p:spPr>
      </p:pic>
      <p:sp>
        <p:nvSpPr>
          <p:cNvPr id="350" name="Google Shape;350;p42"/>
          <p:cNvSpPr/>
          <p:nvPr/>
        </p:nvSpPr>
        <p:spPr>
          <a:xfrm>
            <a:off x="906672" y="2494408"/>
            <a:ext cx="1829754" cy="786150"/>
          </a:xfrm>
          <a:prstGeom prst="ellipse">
            <a:avLst/>
          </a:prstGeom>
          <a:noFill/>
          <a:ln w="2540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</a:endParaRPr>
          </a:p>
        </p:txBody>
      </p:sp>
      <p:sp>
        <p:nvSpPr>
          <p:cNvPr id="351" name="Google Shape;351;p42"/>
          <p:cNvSpPr/>
          <p:nvPr/>
        </p:nvSpPr>
        <p:spPr>
          <a:xfrm>
            <a:off x="4448419" y="2520210"/>
            <a:ext cx="1801706" cy="786150"/>
          </a:xfrm>
          <a:prstGeom prst="ellipse">
            <a:avLst/>
          </a:prstGeom>
          <a:noFill/>
          <a:ln w="2540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</a:endParaRPr>
          </a:p>
        </p:txBody>
      </p:sp>
      <p:sp>
        <p:nvSpPr>
          <p:cNvPr id="352" name="Google Shape;352;p42"/>
          <p:cNvSpPr/>
          <p:nvPr/>
        </p:nvSpPr>
        <p:spPr>
          <a:xfrm>
            <a:off x="7958321" y="5161958"/>
            <a:ext cx="1829754" cy="786150"/>
          </a:xfrm>
          <a:prstGeom prst="ellipse">
            <a:avLst/>
          </a:prstGeom>
          <a:noFill/>
          <a:ln w="25400" cap="flat" cmpd="sng">
            <a:solidFill>
              <a:srgbClr val="74489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</a:endParaRPr>
          </a:p>
        </p:txBody>
      </p:sp>
      <p:sp>
        <p:nvSpPr>
          <p:cNvPr id="12" name="Google Shape;160;p31">
            <a:extLst>
              <a:ext uri="{FF2B5EF4-FFF2-40B4-BE49-F238E27FC236}">
                <a16:creationId xmlns:a16="http://schemas.microsoft.com/office/drawing/2014/main" id="{2C7D75E8-7042-694D-ADCC-263784825E2D}"/>
              </a:ext>
            </a:extLst>
          </p:cNvPr>
          <p:cNvSpPr txBox="1"/>
          <p:nvPr/>
        </p:nvSpPr>
        <p:spPr>
          <a:xfrm>
            <a:off x="7194813" y="489694"/>
            <a:ext cx="4594013" cy="6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r"/>
            <a:r>
              <a:rPr lang="pt-BR" sz="3100" b="1" dirty="0"/>
              <a:t>CORREÇÃO</a:t>
            </a:r>
            <a:endParaRPr sz="31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3"/>
          <p:cNvSpPr txBox="1"/>
          <p:nvPr/>
        </p:nvSpPr>
        <p:spPr>
          <a:xfrm>
            <a:off x="545742" y="919215"/>
            <a:ext cx="10857364" cy="176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9"/>
            </a:pPr>
            <a:r>
              <a:rPr lang="pt-BR" sz="2600" dirty="0"/>
              <a:t>JUNTOS, ES</a:t>
            </a:r>
            <a:r>
              <a:rPr lang="pt-BR" sz="2600" dirty="0">
                <a:solidFill>
                  <a:srgbClr val="231F20"/>
                </a:solidFill>
              </a:rPr>
              <a:t>CREVAM AS PALAVRAS DA ATIVIDADE 8 NO QUADRO, COLOCANDO UMA LETRA EM CADA QUADRINHO. PRESTE ATENÇÃO À QUANTIDADE DE LETRAS E À LETRA INICIAL.</a:t>
            </a:r>
            <a:endParaRPr sz="2600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6674156-43E5-7D2D-3AB3-6D124E176658}"/>
              </a:ext>
            </a:extLst>
          </p:cNvPr>
          <p:cNvSpPr/>
          <p:nvPr/>
        </p:nvSpPr>
        <p:spPr>
          <a:xfrm>
            <a:off x="4210705" y="2363263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152B562-7DE1-E578-4369-AA9FE9E4788A}"/>
              </a:ext>
            </a:extLst>
          </p:cNvPr>
          <p:cNvSpPr/>
          <p:nvPr/>
        </p:nvSpPr>
        <p:spPr>
          <a:xfrm>
            <a:off x="4711270" y="2363263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0E67D20-BAA4-C68E-0BEA-B37D60D3E331}"/>
              </a:ext>
            </a:extLst>
          </p:cNvPr>
          <p:cNvSpPr/>
          <p:nvPr/>
        </p:nvSpPr>
        <p:spPr>
          <a:xfrm>
            <a:off x="5210790" y="236470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BDE8DA54-0CC1-3B2F-42D1-0B9E13842259}"/>
              </a:ext>
            </a:extLst>
          </p:cNvPr>
          <p:cNvSpPr/>
          <p:nvPr/>
        </p:nvSpPr>
        <p:spPr>
          <a:xfrm>
            <a:off x="5712401" y="2363263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9C96641-F34C-A526-1AC6-B9EE44AC67E7}"/>
              </a:ext>
            </a:extLst>
          </p:cNvPr>
          <p:cNvSpPr/>
          <p:nvPr/>
        </p:nvSpPr>
        <p:spPr>
          <a:xfrm>
            <a:off x="6212966" y="2363263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9966466-63A7-F89E-145B-31CD4F02AE04}"/>
              </a:ext>
            </a:extLst>
          </p:cNvPr>
          <p:cNvSpPr/>
          <p:nvPr/>
        </p:nvSpPr>
        <p:spPr>
          <a:xfrm>
            <a:off x="6713531" y="2363263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5FA696EC-33C5-FFD1-C3AD-9A1918AF9AE8}"/>
              </a:ext>
            </a:extLst>
          </p:cNvPr>
          <p:cNvSpPr/>
          <p:nvPr/>
        </p:nvSpPr>
        <p:spPr>
          <a:xfrm>
            <a:off x="4210705" y="281774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6E1230B0-4FA9-6747-FB88-5346D6D6629B}"/>
              </a:ext>
            </a:extLst>
          </p:cNvPr>
          <p:cNvSpPr/>
          <p:nvPr/>
        </p:nvSpPr>
        <p:spPr>
          <a:xfrm>
            <a:off x="4711270" y="281774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AA30E6E7-53DA-F550-A56D-8B59749E2125}"/>
              </a:ext>
            </a:extLst>
          </p:cNvPr>
          <p:cNvSpPr/>
          <p:nvPr/>
        </p:nvSpPr>
        <p:spPr>
          <a:xfrm>
            <a:off x="5211835" y="281774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D085419E-C1CA-C759-1BC2-C45D22932B82}"/>
              </a:ext>
            </a:extLst>
          </p:cNvPr>
          <p:cNvSpPr/>
          <p:nvPr/>
        </p:nvSpPr>
        <p:spPr>
          <a:xfrm>
            <a:off x="5712401" y="281774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B27E7F8D-D7DC-E381-321A-FF364DD25178}"/>
              </a:ext>
            </a:extLst>
          </p:cNvPr>
          <p:cNvSpPr/>
          <p:nvPr/>
        </p:nvSpPr>
        <p:spPr>
          <a:xfrm>
            <a:off x="4210705" y="327223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84D8471E-F8E8-74E7-D183-0AE0A8A62E68}"/>
              </a:ext>
            </a:extLst>
          </p:cNvPr>
          <p:cNvSpPr/>
          <p:nvPr/>
        </p:nvSpPr>
        <p:spPr>
          <a:xfrm>
            <a:off x="4711270" y="327223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C69B6F0B-9BB4-A6E6-83B0-D981A5BF9858}"/>
              </a:ext>
            </a:extLst>
          </p:cNvPr>
          <p:cNvSpPr/>
          <p:nvPr/>
        </p:nvSpPr>
        <p:spPr>
          <a:xfrm>
            <a:off x="5211835" y="327223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11D8DB13-92E0-63A7-B054-893EAFD12964}"/>
              </a:ext>
            </a:extLst>
          </p:cNvPr>
          <p:cNvSpPr/>
          <p:nvPr/>
        </p:nvSpPr>
        <p:spPr>
          <a:xfrm>
            <a:off x="5712401" y="327223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A11D210E-E8C1-7B5D-1719-B002611FDF2A}"/>
              </a:ext>
            </a:extLst>
          </p:cNvPr>
          <p:cNvSpPr/>
          <p:nvPr/>
        </p:nvSpPr>
        <p:spPr>
          <a:xfrm>
            <a:off x="6212966" y="327223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8E7ACF97-22D1-FB83-B086-F06A63B65D5C}"/>
              </a:ext>
            </a:extLst>
          </p:cNvPr>
          <p:cNvSpPr/>
          <p:nvPr/>
        </p:nvSpPr>
        <p:spPr>
          <a:xfrm>
            <a:off x="6713531" y="327223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8DEBC8E3-46BD-ABDE-8C59-301F90346450}"/>
              </a:ext>
            </a:extLst>
          </p:cNvPr>
          <p:cNvSpPr/>
          <p:nvPr/>
        </p:nvSpPr>
        <p:spPr>
          <a:xfrm>
            <a:off x="4210705" y="372672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id="{384A21FF-F5C9-F810-4B6C-4C6BFF53374A}"/>
              </a:ext>
            </a:extLst>
          </p:cNvPr>
          <p:cNvSpPr/>
          <p:nvPr/>
        </p:nvSpPr>
        <p:spPr>
          <a:xfrm>
            <a:off x="4711270" y="372672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id="{022F8EBA-EFDB-4C37-A12C-E4CD36632DF3}"/>
              </a:ext>
            </a:extLst>
          </p:cNvPr>
          <p:cNvSpPr/>
          <p:nvPr/>
        </p:nvSpPr>
        <p:spPr>
          <a:xfrm>
            <a:off x="5210790" y="3725274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id="{E15D4255-B601-2D93-1766-5621909F5760}"/>
              </a:ext>
            </a:extLst>
          </p:cNvPr>
          <p:cNvSpPr/>
          <p:nvPr/>
        </p:nvSpPr>
        <p:spPr>
          <a:xfrm>
            <a:off x="5712401" y="372672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7A48D4D6-D5C9-BFF4-7E19-DAA066CC8E0B}"/>
              </a:ext>
            </a:extLst>
          </p:cNvPr>
          <p:cNvSpPr/>
          <p:nvPr/>
        </p:nvSpPr>
        <p:spPr>
          <a:xfrm>
            <a:off x="6212966" y="372672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id="{BD97A8BC-7892-C21F-4BF4-E427911EB8E2}"/>
              </a:ext>
            </a:extLst>
          </p:cNvPr>
          <p:cNvSpPr/>
          <p:nvPr/>
        </p:nvSpPr>
        <p:spPr>
          <a:xfrm>
            <a:off x="6713531" y="372672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8" name="Retângulo 37">
            <a:extLst>
              <a:ext uri="{FF2B5EF4-FFF2-40B4-BE49-F238E27FC236}">
                <a16:creationId xmlns:a16="http://schemas.microsoft.com/office/drawing/2014/main" id="{3CA3627E-D103-8F3E-1360-9186C7A46D43}"/>
              </a:ext>
            </a:extLst>
          </p:cNvPr>
          <p:cNvSpPr/>
          <p:nvPr/>
        </p:nvSpPr>
        <p:spPr>
          <a:xfrm>
            <a:off x="7214097" y="372672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9" name="Retângulo 38">
            <a:extLst>
              <a:ext uri="{FF2B5EF4-FFF2-40B4-BE49-F238E27FC236}">
                <a16:creationId xmlns:a16="http://schemas.microsoft.com/office/drawing/2014/main" id="{8F1192F8-F766-B022-5E47-E756CBF2328B}"/>
              </a:ext>
            </a:extLst>
          </p:cNvPr>
          <p:cNvSpPr/>
          <p:nvPr/>
        </p:nvSpPr>
        <p:spPr>
          <a:xfrm>
            <a:off x="7714662" y="372672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4B29E2B-B8C5-7D3C-D126-6D61901EA317}"/>
              </a:ext>
            </a:extLst>
          </p:cNvPr>
          <p:cNvSpPr/>
          <p:nvPr/>
        </p:nvSpPr>
        <p:spPr>
          <a:xfrm>
            <a:off x="4210705" y="4181208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2" name="Retângulo 41">
            <a:extLst>
              <a:ext uri="{FF2B5EF4-FFF2-40B4-BE49-F238E27FC236}">
                <a16:creationId xmlns:a16="http://schemas.microsoft.com/office/drawing/2014/main" id="{280D48D0-9062-601C-2914-EC5491C3C111}"/>
              </a:ext>
            </a:extLst>
          </p:cNvPr>
          <p:cNvSpPr/>
          <p:nvPr/>
        </p:nvSpPr>
        <p:spPr>
          <a:xfrm>
            <a:off x="4711270" y="4181208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0" name="Retângulo 49">
            <a:extLst>
              <a:ext uri="{FF2B5EF4-FFF2-40B4-BE49-F238E27FC236}">
                <a16:creationId xmlns:a16="http://schemas.microsoft.com/office/drawing/2014/main" id="{4D185714-E53C-D512-993D-CB7194045E13}"/>
              </a:ext>
            </a:extLst>
          </p:cNvPr>
          <p:cNvSpPr/>
          <p:nvPr/>
        </p:nvSpPr>
        <p:spPr>
          <a:xfrm>
            <a:off x="4210705" y="4635693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1" name="Retângulo 50">
            <a:extLst>
              <a:ext uri="{FF2B5EF4-FFF2-40B4-BE49-F238E27FC236}">
                <a16:creationId xmlns:a16="http://schemas.microsoft.com/office/drawing/2014/main" id="{D776BD75-67D9-0D02-6486-BE84A53E6AD2}"/>
              </a:ext>
            </a:extLst>
          </p:cNvPr>
          <p:cNvSpPr/>
          <p:nvPr/>
        </p:nvSpPr>
        <p:spPr>
          <a:xfrm>
            <a:off x="4711270" y="4635693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2" name="Retângulo 51">
            <a:extLst>
              <a:ext uri="{FF2B5EF4-FFF2-40B4-BE49-F238E27FC236}">
                <a16:creationId xmlns:a16="http://schemas.microsoft.com/office/drawing/2014/main" id="{AE1ECBFA-996D-1652-D4A4-D132C625532D}"/>
              </a:ext>
            </a:extLst>
          </p:cNvPr>
          <p:cNvSpPr/>
          <p:nvPr/>
        </p:nvSpPr>
        <p:spPr>
          <a:xfrm>
            <a:off x="5199006" y="463569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3" name="Retângulo 52">
            <a:extLst>
              <a:ext uri="{FF2B5EF4-FFF2-40B4-BE49-F238E27FC236}">
                <a16:creationId xmlns:a16="http://schemas.microsoft.com/office/drawing/2014/main" id="{0A183529-60AF-54AE-FA65-857B3DD523EB}"/>
              </a:ext>
            </a:extLst>
          </p:cNvPr>
          <p:cNvSpPr/>
          <p:nvPr/>
        </p:nvSpPr>
        <p:spPr>
          <a:xfrm>
            <a:off x="5207643" y="417689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4" name="Retângulo 53">
            <a:extLst>
              <a:ext uri="{FF2B5EF4-FFF2-40B4-BE49-F238E27FC236}">
                <a16:creationId xmlns:a16="http://schemas.microsoft.com/office/drawing/2014/main" id="{04155D0B-CD16-8790-B079-7617468756A1}"/>
              </a:ext>
            </a:extLst>
          </p:cNvPr>
          <p:cNvSpPr/>
          <p:nvPr/>
        </p:nvSpPr>
        <p:spPr>
          <a:xfrm>
            <a:off x="6215062" y="4632558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9" name="Retângulo 58">
            <a:extLst>
              <a:ext uri="{FF2B5EF4-FFF2-40B4-BE49-F238E27FC236}">
                <a16:creationId xmlns:a16="http://schemas.microsoft.com/office/drawing/2014/main" id="{165C5E57-8207-6413-AE20-6BD828A8F434}"/>
              </a:ext>
            </a:extLst>
          </p:cNvPr>
          <p:cNvSpPr/>
          <p:nvPr/>
        </p:nvSpPr>
        <p:spPr>
          <a:xfrm>
            <a:off x="4210705" y="5090178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0" name="Retângulo 59">
            <a:extLst>
              <a:ext uri="{FF2B5EF4-FFF2-40B4-BE49-F238E27FC236}">
                <a16:creationId xmlns:a16="http://schemas.microsoft.com/office/drawing/2014/main" id="{34DB8E65-525C-1D53-88B9-928C765D6DE7}"/>
              </a:ext>
            </a:extLst>
          </p:cNvPr>
          <p:cNvSpPr/>
          <p:nvPr/>
        </p:nvSpPr>
        <p:spPr>
          <a:xfrm>
            <a:off x="4711270" y="5090178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1" name="Retângulo 60">
            <a:extLst>
              <a:ext uri="{FF2B5EF4-FFF2-40B4-BE49-F238E27FC236}">
                <a16:creationId xmlns:a16="http://schemas.microsoft.com/office/drawing/2014/main" id="{2A26E918-19B1-40CB-E9D0-490FC4C8D726}"/>
              </a:ext>
            </a:extLst>
          </p:cNvPr>
          <p:cNvSpPr/>
          <p:nvPr/>
        </p:nvSpPr>
        <p:spPr>
          <a:xfrm>
            <a:off x="5211835" y="5090178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2" name="Retângulo 61">
            <a:extLst>
              <a:ext uri="{FF2B5EF4-FFF2-40B4-BE49-F238E27FC236}">
                <a16:creationId xmlns:a16="http://schemas.microsoft.com/office/drawing/2014/main" id="{6C5B431A-FC03-44F6-922E-9C975877786A}"/>
              </a:ext>
            </a:extLst>
          </p:cNvPr>
          <p:cNvSpPr/>
          <p:nvPr/>
        </p:nvSpPr>
        <p:spPr>
          <a:xfrm>
            <a:off x="5712401" y="5090178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24" name="Retângulo 323">
            <a:extLst>
              <a:ext uri="{FF2B5EF4-FFF2-40B4-BE49-F238E27FC236}">
                <a16:creationId xmlns:a16="http://schemas.microsoft.com/office/drawing/2014/main" id="{7612754F-68BF-33CA-CE68-2F904089C5AC}"/>
              </a:ext>
            </a:extLst>
          </p:cNvPr>
          <p:cNvSpPr/>
          <p:nvPr/>
        </p:nvSpPr>
        <p:spPr>
          <a:xfrm>
            <a:off x="4210705" y="554466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25" name="Retângulo 324">
            <a:extLst>
              <a:ext uri="{FF2B5EF4-FFF2-40B4-BE49-F238E27FC236}">
                <a16:creationId xmlns:a16="http://schemas.microsoft.com/office/drawing/2014/main" id="{4E900C8F-BE32-EFC2-362E-E130EA484B70}"/>
              </a:ext>
            </a:extLst>
          </p:cNvPr>
          <p:cNvSpPr/>
          <p:nvPr/>
        </p:nvSpPr>
        <p:spPr>
          <a:xfrm>
            <a:off x="4711270" y="554466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26" name="Retângulo 325">
            <a:extLst>
              <a:ext uri="{FF2B5EF4-FFF2-40B4-BE49-F238E27FC236}">
                <a16:creationId xmlns:a16="http://schemas.microsoft.com/office/drawing/2014/main" id="{16E63AA0-49EB-78F5-CC38-5CE25F2A3DC4}"/>
              </a:ext>
            </a:extLst>
          </p:cNvPr>
          <p:cNvSpPr/>
          <p:nvPr/>
        </p:nvSpPr>
        <p:spPr>
          <a:xfrm>
            <a:off x="5211835" y="554466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27" name="Retângulo 326">
            <a:extLst>
              <a:ext uri="{FF2B5EF4-FFF2-40B4-BE49-F238E27FC236}">
                <a16:creationId xmlns:a16="http://schemas.microsoft.com/office/drawing/2014/main" id="{D20EBDCD-9554-BF40-4294-152A1A55639C}"/>
              </a:ext>
            </a:extLst>
          </p:cNvPr>
          <p:cNvSpPr/>
          <p:nvPr/>
        </p:nvSpPr>
        <p:spPr>
          <a:xfrm>
            <a:off x="5712401" y="554466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28" name="Retângulo 327">
            <a:extLst>
              <a:ext uri="{FF2B5EF4-FFF2-40B4-BE49-F238E27FC236}">
                <a16:creationId xmlns:a16="http://schemas.microsoft.com/office/drawing/2014/main" id="{833A3A10-C9D9-93BB-3A0B-8E6F5F8A127D}"/>
              </a:ext>
            </a:extLst>
          </p:cNvPr>
          <p:cNvSpPr/>
          <p:nvPr/>
        </p:nvSpPr>
        <p:spPr>
          <a:xfrm>
            <a:off x="6212966" y="554466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29" name="Retângulo 328">
            <a:extLst>
              <a:ext uri="{FF2B5EF4-FFF2-40B4-BE49-F238E27FC236}">
                <a16:creationId xmlns:a16="http://schemas.microsoft.com/office/drawing/2014/main" id="{A238C6F2-76B3-C6BC-0477-327632C2C258}"/>
              </a:ext>
            </a:extLst>
          </p:cNvPr>
          <p:cNvSpPr/>
          <p:nvPr/>
        </p:nvSpPr>
        <p:spPr>
          <a:xfrm>
            <a:off x="6713531" y="554466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33" name="Retângulo 332">
            <a:extLst>
              <a:ext uri="{FF2B5EF4-FFF2-40B4-BE49-F238E27FC236}">
                <a16:creationId xmlns:a16="http://schemas.microsoft.com/office/drawing/2014/main" id="{45E6A8AD-E36A-C6BE-AD0C-C00F994C329B}"/>
              </a:ext>
            </a:extLst>
          </p:cNvPr>
          <p:cNvSpPr/>
          <p:nvPr/>
        </p:nvSpPr>
        <p:spPr>
          <a:xfrm>
            <a:off x="4210705" y="599915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34" name="Retângulo 333">
            <a:extLst>
              <a:ext uri="{FF2B5EF4-FFF2-40B4-BE49-F238E27FC236}">
                <a16:creationId xmlns:a16="http://schemas.microsoft.com/office/drawing/2014/main" id="{8C6E4FE6-E4A7-8E53-73DB-779B33CE615B}"/>
              </a:ext>
            </a:extLst>
          </p:cNvPr>
          <p:cNvSpPr/>
          <p:nvPr/>
        </p:nvSpPr>
        <p:spPr>
          <a:xfrm>
            <a:off x="4711270" y="599915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35" name="Retângulo 334">
            <a:extLst>
              <a:ext uri="{FF2B5EF4-FFF2-40B4-BE49-F238E27FC236}">
                <a16:creationId xmlns:a16="http://schemas.microsoft.com/office/drawing/2014/main" id="{B902434C-214C-7C6A-2390-A949439A6799}"/>
              </a:ext>
            </a:extLst>
          </p:cNvPr>
          <p:cNvSpPr/>
          <p:nvPr/>
        </p:nvSpPr>
        <p:spPr>
          <a:xfrm>
            <a:off x="5211835" y="599915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36" name="Retângulo 335">
            <a:extLst>
              <a:ext uri="{FF2B5EF4-FFF2-40B4-BE49-F238E27FC236}">
                <a16:creationId xmlns:a16="http://schemas.microsoft.com/office/drawing/2014/main" id="{2864F503-4B6F-DB95-7A0D-03DB911FD276}"/>
              </a:ext>
            </a:extLst>
          </p:cNvPr>
          <p:cNvSpPr/>
          <p:nvPr/>
        </p:nvSpPr>
        <p:spPr>
          <a:xfrm>
            <a:off x="5712401" y="599915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37" name="Retângulo 336">
            <a:extLst>
              <a:ext uri="{FF2B5EF4-FFF2-40B4-BE49-F238E27FC236}">
                <a16:creationId xmlns:a16="http://schemas.microsoft.com/office/drawing/2014/main" id="{DF70D5C3-FDA0-9C11-3658-18F69A18D5E5}"/>
              </a:ext>
            </a:extLst>
          </p:cNvPr>
          <p:cNvSpPr/>
          <p:nvPr/>
        </p:nvSpPr>
        <p:spPr>
          <a:xfrm>
            <a:off x="6212966" y="599915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38" name="Retângulo 337">
            <a:extLst>
              <a:ext uri="{FF2B5EF4-FFF2-40B4-BE49-F238E27FC236}">
                <a16:creationId xmlns:a16="http://schemas.microsoft.com/office/drawing/2014/main" id="{45117DCC-2A19-ACBE-2B8B-D169D5EF88B2}"/>
              </a:ext>
            </a:extLst>
          </p:cNvPr>
          <p:cNvSpPr/>
          <p:nvPr/>
        </p:nvSpPr>
        <p:spPr>
          <a:xfrm>
            <a:off x="6713531" y="599915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39" name="Retângulo 338">
            <a:extLst>
              <a:ext uri="{FF2B5EF4-FFF2-40B4-BE49-F238E27FC236}">
                <a16:creationId xmlns:a16="http://schemas.microsoft.com/office/drawing/2014/main" id="{13F73B75-1500-EB53-2B12-D65EE31891A6}"/>
              </a:ext>
            </a:extLst>
          </p:cNvPr>
          <p:cNvSpPr/>
          <p:nvPr/>
        </p:nvSpPr>
        <p:spPr>
          <a:xfrm>
            <a:off x="7214097" y="599915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42" name="CaixaDeTexto 341">
            <a:extLst>
              <a:ext uri="{FF2B5EF4-FFF2-40B4-BE49-F238E27FC236}">
                <a16:creationId xmlns:a16="http://schemas.microsoft.com/office/drawing/2014/main" id="{80F1919F-E449-3910-FD56-C0CACA2BA1BB}"/>
              </a:ext>
            </a:extLst>
          </p:cNvPr>
          <p:cNvSpPr txBox="1"/>
          <p:nvPr/>
        </p:nvSpPr>
        <p:spPr>
          <a:xfrm>
            <a:off x="4259384" y="3696054"/>
            <a:ext cx="467173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372" name="CaixaDeTexto 371">
            <a:extLst>
              <a:ext uri="{FF2B5EF4-FFF2-40B4-BE49-F238E27FC236}">
                <a16:creationId xmlns:a16="http://schemas.microsoft.com/office/drawing/2014/main" id="{4C08E18D-EE7C-527D-A171-CB473B2E040E}"/>
              </a:ext>
            </a:extLst>
          </p:cNvPr>
          <p:cNvSpPr txBox="1"/>
          <p:nvPr/>
        </p:nvSpPr>
        <p:spPr>
          <a:xfrm>
            <a:off x="4243720" y="4137400"/>
            <a:ext cx="524896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380" name="CaixaDeTexto 379">
            <a:extLst>
              <a:ext uri="{FF2B5EF4-FFF2-40B4-BE49-F238E27FC236}">
                <a16:creationId xmlns:a16="http://schemas.microsoft.com/office/drawing/2014/main" id="{1290B379-F4C9-E998-3083-900422C055B5}"/>
              </a:ext>
            </a:extLst>
          </p:cNvPr>
          <p:cNvSpPr txBox="1"/>
          <p:nvPr/>
        </p:nvSpPr>
        <p:spPr>
          <a:xfrm>
            <a:off x="4228055" y="4578744"/>
            <a:ext cx="524896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388" name="CaixaDeTexto 387">
            <a:extLst>
              <a:ext uri="{FF2B5EF4-FFF2-40B4-BE49-F238E27FC236}">
                <a16:creationId xmlns:a16="http://schemas.microsoft.com/office/drawing/2014/main" id="{2D7709DA-060C-06A8-28D8-6640FC1C9240}"/>
              </a:ext>
            </a:extLst>
          </p:cNvPr>
          <p:cNvSpPr txBox="1"/>
          <p:nvPr/>
        </p:nvSpPr>
        <p:spPr>
          <a:xfrm>
            <a:off x="4212390" y="5057629"/>
            <a:ext cx="486414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396" name="CaixaDeTexto 395">
            <a:extLst>
              <a:ext uri="{FF2B5EF4-FFF2-40B4-BE49-F238E27FC236}">
                <a16:creationId xmlns:a16="http://schemas.microsoft.com/office/drawing/2014/main" id="{4B682DEC-7B6B-02FC-4826-0FFE21656D13}"/>
              </a:ext>
            </a:extLst>
          </p:cNvPr>
          <p:cNvSpPr txBox="1"/>
          <p:nvPr/>
        </p:nvSpPr>
        <p:spPr>
          <a:xfrm>
            <a:off x="4196725" y="5511488"/>
            <a:ext cx="486414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404" name="CaixaDeTexto 403">
            <a:extLst>
              <a:ext uri="{FF2B5EF4-FFF2-40B4-BE49-F238E27FC236}">
                <a16:creationId xmlns:a16="http://schemas.microsoft.com/office/drawing/2014/main" id="{6060F50F-254F-4322-EB44-1BD34B0D7EDA}"/>
              </a:ext>
            </a:extLst>
          </p:cNvPr>
          <p:cNvSpPr txBox="1"/>
          <p:nvPr/>
        </p:nvSpPr>
        <p:spPr>
          <a:xfrm>
            <a:off x="4181061" y="5977859"/>
            <a:ext cx="486414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420" name="CaixaDeTexto 419">
            <a:extLst>
              <a:ext uri="{FF2B5EF4-FFF2-40B4-BE49-F238E27FC236}">
                <a16:creationId xmlns:a16="http://schemas.microsoft.com/office/drawing/2014/main" id="{1E888B7D-A8E4-5C42-E6BF-22F895700F13}"/>
              </a:ext>
            </a:extLst>
          </p:cNvPr>
          <p:cNvSpPr txBox="1"/>
          <p:nvPr/>
        </p:nvSpPr>
        <p:spPr>
          <a:xfrm>
            <a:off x="4268746" y="3261347"/>
            <a:ext cx="467173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28" name="CaixaDeTexto 427">
            <a:extLst>
              <a:ext uri="{FF2B5EF4-FFF2-40B4-BE49-F238E27FC236}">
                <a16:creationId xmlns:a16="http://schemas.microsoft.com/office/drawing/2014/main" id="{1F6CED72-78AE-62E2-4624-F233743F9353}"/>
              </a:ext>
            </a:extLst>
          </p:cNvPr>
          <p:cNvSpPr txBox="1"/>
          <p:nvPr/>
        </p:nvSpPr>
        <p:spPr>
          <a:xfrm>
            <a:off x="4278109" y="2826640"/>
            <a:ext cx="486414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436" name="CaixaDeTexto 435">
            <a:extLst>
              <a:ext uri="{FF2B5EF4-FFF2-40B4-BE49-F238E27FC236}">
                <a16:creationId xmlns:a16="http://schemas.microsoft.com/office/drawing/2014/main" id="{2B1FD7DE-8E24-AE52-BA35-73F673930B04}"/>
              </a:ext>
            </a:extLst>
          </p:cNvPr>
          <p:cNvSpPr txBox="1"/>
          <p:nvPr/>
        </p:nvSpPr>
        <p:spPr>
          <a:xfrm>
            <a:off x="4268746" y="2363225"/>
            <a:ext cx="486414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370E7136-0DD3-1B95-1DCB-2BFE8FF8CDCA}"/>
              </a:ext>
            </a:extLst>
          </p:cNvPr>
          <p:cNvSpPr/>
          <p:nvPr/>
        </p:nvSpPr>
        <p:spPr>
          <a:xfrm>
            <a:off x="5712401" y="4632558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 dirty="0">
              <a:ln>
                <a:solidFill>
                  <a:schemeClr val="tx1"/>
                </a:solidFill>
              </a:ln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id="{EADF5D18-7FD6-909F-EB99-AD413A108EF8}"/>
              </a:ext>
            </a:extLst>
          </p:cNvPr>
          <p:cNvGrpSpPr/>
          <p:nvPr/>
        </p:nvGrpSpPr>
        <p:grpSpPr>
          <a:xfrm>
            <a:off x="9338351" y="449563"/>
            <a:ext cx="2275724" cy="381348"/>
            <a:chOff x="386196" y="3083838"/>
            <a:chExt cx="2275724" cy="381348"/>
          </a:xfrm>
        </p:grpSpPr>
        <p:sp>
          <p:nvSpPr>
            <p:cNvPr id="9" name="CaixaDeTexto 7">
              <a:extLst>
                <a:ext uri="{FF2B5EF4-FFF2-40B4-BE49-F238E27FC236}">
                  <a16:creationId xmlns:a16="http://schemas.microsoft.com/office/drawing/2014/main" id="{5798ACEC-B3A4-3A6D-C9A3-1B960D9FF9BD}"/>
                </a:ext>
              </a:extLst>
            </p:cNvPr>
            <p:cNvSpPr txBox="1"/>
            <p:nvPr/>
          </p:nvSpPr>
          <p:spPr>
            <a:xfrm>
              <a:off x="480006" y="3162231"/>
              <a:ext cx="2181914" cy="302955"/>
            </a:xfrm>
            <a:prstGeom prst="roundRect">
              <a:avLst>
                <a:gd name="adj" fmla="val 50000"/>
              </a:avLst>
            </a:prstGeom>
            <a:solidFill>
              <a:srgbClr val="BD68C1"/>
            </a:solidFill>
            <a:ln w="19050">
              <a:solidFill>
                <a:srgbClr val="A839AD"/>
              </a:solidFill>
            </a:ln>
          </p:spPr>
          <p:txBody>
            <a:bodyPr wrap="square" lIns="72000" tIns="0" rIns="108000" bIns="0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r"/>
              <a:r>
                <a:rPr lang="pt-BR" b="1" dirty="0">
                  <a:solidFill>
                    <a:schemeClr val="bg1"/>
                  </a:solidFill>
                  <a:latin typeface="Grandstander" pitchFamily="2" charset="0"/>
                  <a:cs typeface="Rubik Bold" panose="020B0604020202020204" charset="-79"/>
                </a:rPr>
                <a:t>ANTECIPE A ESCRITA</a:t>
              </a:r>
            </a:p>
          </p:txBody>
        </p:sp>
        <p:pic>
          <p:nvPicPr>
            <p:cNvPr id="10" name="Gráfico 3">
              <a:extLst>
                <a:ext uri="{FF2B5EF4-FFF2-40B4-BE49-F238E27FC236}">
                  <a16:creationId xmlns:a16="http://schemas.microsoft.com/office/drawing/2014/main" id="{E9A93692-AF21-6A52-C3DF-62F3B1F3B5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330210">
              <a:off x="386196" y="3083838"/>
              <a:ext cx="446924" cy="3351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38796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6674156-43E5-7D2D-3AB3-6D124E176658}"/>
              </a:ext>
            </a:extLst>
          </p:cNvPr>
          <p:cNvSpPr/>
          <p:nvPr/>
        </p:nvSpPr>
        <p:spPr>
          <a:xfrm>
            <a:off x="4210705" y="2403604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152B562-7DE1-E578-4369-AA9FE9E4788A}"/>
              </a:ext>
            </a:extLst>
          </p:cNvPr>
          <p:cNvSpPr/>
          <p:nvPr/>
        </p:nvSpPr>
        <p:spPr>
          <a:xfrm>
            <a:off x="4711270" y="2403604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0E67D20-BAA4-C68E-0BEA-B37D60D3E331}"/>
              </a:ext>
            </a:extLst>
          </p:cNvPr>
          <p:cNvSpPr/>
          <p:nvPr/>
        </p:nvSpPr>
        <p:spPr>
          <a:xfrm>
            <a:off x="5210790" y="240505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N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BDE8DA54-0CC1-3B2F-42D1-0B9E13842259}"/>
              </a:ext>
            </a:extLst>
          </p:cNvPr>
          <p:cNvSpPr/>
          <p:nvPr/>
        </p:nvSpPr>
        <p:spPr>
          <a:xfrm>
            <a:off x="5712401" y="2403604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9C96641-F34C-A526-1AC6-B9EE44AC67E7}"/>
              </a:ext>
            </a:extLst>
          </p:cNvPr>
          <p:cNvSpPr/>
          <p:nvPr/>
        </p:nvSpPr>
        <p:spPr>
          <a:xfrm>
            <a:off x="6212966" y="2403604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N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9966466-63A7-F89E-145B-31CD4F02AE04}"/>
              </a:ext>
            </a:extLst>
          </p:cNvPr>
          <p:cNvSpPr/>
          <p:nvPr/>
        </p:nvSpPr>
        <p:spPr>
          <a:xfrm>
            <a:off x="6713531" y="2403604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A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5FA696EC-33C5-FFD1-C3AD-9A1918AF9AE8}"/>
              </a:ext>
            </a:extLst>
          </p:cNvPr>
          <p:cNvSpPr/>
          <p:nvPr/>
        </p:nvSpPr>
        <p:spPr>
          <a:xfrm>
            <a:off x="4210705" y="285809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6E1230B0-4FA9-6747-FB88-5346D6D6629B}"/>
              </a:ext>
            </a:extLst>
          </p:cNvPr>
          <p:cNvSpPr/>
          <p:nvPr/>
        </p:nvSpPr>
        <p:spPr>
          <a:xfrm>
            <a:off x="4711270" y="285809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O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AA30E6E7-53DA-F550-A56D-8B59749E2125}"/>
              </a:ext>
            </a:extLst>
          </p:cNvPr>
          <p:cNvSpPr/>
          <p:nvPr/>
        </p:nvSpPr>
        <p:spPr>
          <a:xfrm>
            <a:off x="5211835" y="285809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L</a:t>
            </a: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D085419E-C1CA-C759-1BC2-C45D22932B82}"/>
              </a:ext>
            </a:extLst>
          </p:cNvPr>
          <p:cNvSpPr/>
          <p:nvPr/>
        </p:nvSpPr>
        <p:spPr>
          <a:xfrm>
            <a:off x="5712401" y="2858090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O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B27E7F8D-D7DC-E381-321A-FF364DD25178}"/>
              </a:ext>
            </a:extLst>
          </p:cNvPr>
          <p:cNvSpPr/>
          <p:nvPr/>
        </p:nvSpPr>
        <p:spPr>
          <a:xfrm>
            <a:off x="4210705" y="331257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84D8471E-F8E8-74E7-D183-0AE0A8A62E68}"/>
              </a:ext>
            </a:extLst>
          </p:cNvPr>
          <p:cNvSpPr/>
          <p:nvPr/>
        </p:nvSpPr>
        <p:spPr>
          <a:xfrm>
            <a:off x="4711270" y="331257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I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C69B6F0B-9BB4-A6E6-83B0-D981A5BF9858}"/>
              </a:ext>
            </a:extLst>
          </p:cNvPr>
          <p:cNvSpPr/>
          <p:nvPr/>
        </p:nvSpPr>
        <p:spPr>
          <a:xfrm>
            <a:off x="5211835" y="331257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P</a:t>
            </a: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11D8DB13-92E0-63A7-B054-893EAFD12964}"/>
              </a:ext>
            </a:extLst>
          </p:cNvPr>
          <p:cNvSpPr/>
          <p:nvPr/>
        </p:nvSpPr>
        <p:spPr>
          <a:xfrm>
            <a:off x="5712401" y="331257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O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A11D210E-E8C1-7B5D-1719-B002611FDF2A}"/>
              </a:ext>
            </a:extLst>
          </p:cNvPr>
          <p:cNvSpPr/>
          <p:nvPr/>
        </p:nvSpPr>
        <p:spPr>
          <a:xfrm>
            <a:off x="6212966" y="331257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C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8E7ACF97-22D1-FB83-B086-F06A63B65D5C}"/>
              </a:ext>
            </a:extLst>
          </p:cNvPr>
          <p:cNvSpPr/>
          <p:nvPr/>
        </p:nvSpPr>
        <p:spPr>
          <a:xfrm>
            <a:off x="6713531" y="331257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A</a:t>
            </a: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8DEBC8E3-46BD-ABDE-8C59-301F90346450}"/>
              </a:ext>
            </a:extLst>
          </p:cNvPr>
          <p:cNvSpPr/>
          <p:nvPr/>
        </p:nvSpPr>
        <p:spPr>
          <a:xfrm>
            <a:off x="4210705" y="376706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id="{384A21FF-F5C9-F810-4B6C-4C6BFF53374A}"/>
              </a:ext>
            </a:extLst>
          </p:cNvPr>
          <p:cNvSpPr/>
          <p:nvPr/>
        </p:nvSpPr>
        <p:spPr>
          <a:xfrm>
            <a:off x="4711270" y="376706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I</a:t>
            </a:r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id="{022F8EBA-EFDB-4C37-A12C-E4CD36632DF3}"/>
              </a:ext>
            </a:extLst>
          </p:cNvPr>
          <p:cNvSpPr/>
          <p:nvPr/>
        </p:nvSpPr>
        <p:spPr>
          <a:xfrm>
            <a:off x="5210790" y="3765615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R</a:t>
            </a:r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id="{E15D4255-B601-2D93-1766-5621909F5760}"/>
              </a:ext>
            </a:extLst>
          </p:cNvPr>
          <p:cNvSpPr/>
          <p:nvPr/>
        </p:nvSpPr>
        <p:spPr>
          <a:xfrm>
            <a:off x="5712401" y="376706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U</a:t>
            </a: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7A48D4D6-D5C9-BFF4-7E19-DAA066CC8E0B}"/>
              </a:ext>
            </a:extLst>
          </p:cNvPr>
          <p:cNvSpPr/>
          <p:nvPr/>
        </p:nvSpPr>
        <p:spPr>
          <a:xfrm>
            <a:off x="6212966" y="376706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L</a:t>
            </a:r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id="{BD97A8BC-7892-C21F-4BF4-E427911EB8E2}"/>
              </a:ext>
            </a:extLst>
          </p:cNvPr>
          <p:cNvSpPr/>
          <p:nvPr/>
        </p:nvSpPr>
        <p:spPr>
          <a:xfrm>
            <a:off x="6713531" y="376706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I</a:t>
            </a:r>
          </a:p>
        </p:txBody>
      </p:sp>
      <p:sp>
        <p:nvSpPr>
          <p:cNvPr id="38" name="Retângulo 37">
            <a:extLst>
              <a:ext uri="{FF2B5EF4-FFF2-40B4-BE49-F238E27FC236}">
                <a16:creationId xmlns:a16="http://schemas.microsoft.com/office/drawing/2014/main" id="{3CA3627E-D103-8F3E-1360-9186C7A46D43}"/>
              </a:ext>
            </a:extLst>
          </p:cNvPr>
          <p:cNvSpPr/>
          <p:nvPr/>
        </p:nvSpPr>
        <p:spPr>
          <a:xfrm>
            <a:off x="7214097" y="376706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T</a:t>
            </a:r>
          </a:p>
        </p:txBody>
      </p:sp>
      <p:sp>
        <p:nvSpPr>
          <p:cNvPr id="39" name="Retângulo 38">
            <a:extLst>
              <a:ext uri="{FF2B5EF4-FFF2-40B4-BE49-F238E27FC236}">
                <a16:creationId xmlns:a16="http://schemas.microsoft.com/office/drawing/2014/main" id="{8F1192F8-F766-B022-5E47-E756CBF2328B}"/>
              </a:ext>
            </a:extLst>
          </p:cNvPr>
          <p:cNvSpPr/>
          <p:nvPr/>
        </p:nvSpPr>
        <p:spPr>
          <a:xfrm>
            <a:off x="7714662" y="376706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O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4B29E2B-B8C5-7D3C-D126-6D61901EA317}"/>
              </a:ext>
            </a:extLst>
          </p:cNvPr>
          <p:cNvSpPr/>
          <p:nvPr/>
        </p:nvSpPr>
        <p:spPr>
          <a:xfrm>
            <a:off x="4210705" y="422154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2" name="Retângulo 41">
            <a:extLst>
              <a:ext uri="{FF2B5EF4-FFF2-40B4-BE49-F238E27FC236}">
                <a16:creationId xmlns:a16="http://schemas.microsoft.com/office/drawing/2014/main" id="{280D48D0-9062-601C-2914-EC5491C3C111}"/>
              </a:ext>
            </a:extLst>
          </p:cNvPr>
          <p:cNvSpPr/>
          <p:nvPr/>
        </p:nvSpPr>
        <p:spPr>
          <a:xfrm>
            <a:off x="4711270" y="422154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E</a:t>
            </a:r>
          </a:p>
        </p:txBody>
      </p:sp>
      <p:sp>
        <p:nvSpPr>
          <p:cNvPr id="50" name="Retângulo 49">
            <a:extLst>
              <a:ext uri="{FF2B5EF4-FFF2-40B4-BE49-F238E27FC236}">
                <a16:creationId xmlns:a16="http://schemas.microsoft.com/office/drawing/2014/main" id="{4D185714-E53C-D512-993D-CB7194045E13}"/>
              </a:ext>
            </a:extLst>
          </p:cNvPr>
          <p:cNvSpPr/>
          <p:nvPr/>
        </p:nvSpPr>
        <p:spPr>
          <a:xfrm>
            <a:off x="4210705" y="4676034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1" name="Retângulo 50">
            <a:extLst>
              <a:ext uri="{FF2B5EF4-FFF2-40B4-BE49-F238E27FC236}">
                <a16:creationId xmlns:a16="http://schemas.microsoft.com/office/drawing/2014/main" id="{D776BD75-67D9-0D02-6486-BE84A53E6AD2}"/>
              </a:ext>
            </a:extLst>
          </p:cNvPr>
          <p:cNvSpPr/>
          <p:nvPr/>
        </p:nvSpPr>
        <p:spPr>
          <a:xfrm>
            <a:off x="4711270" y="4676034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E</a:t>
            </a:r>
          </a:p>
        </p:txBody>
      </p:sp>
      <p:sp>
        <p:nvSpPr>
          <p:cNvPr id="52" name="Retângulo 51">
            <a:extLst>
              <a:ext uri="{FF2B5EF4-FFF2-40B4-BE49-F238E27FC236}">
                <a16:creationId xmlns:a16="http://schemas.microsoft.com/office/drawing/2014/main" id="{AE1ECBFA-996D-1652-D4A4-D132C625532D}"/>
              </a:ext>
            </a:extLst>
          </p:cNvPr>
          <p:cNvSpPr/>
          <p:nvPr/>
        </p:nvSpPr>
        <p:spPr>
          <a:xfrm>
            <a:off x="5199006" y="4676032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L</a:t>
            </a:r>
          </a:p>
        </p:txBody>
      </p:sp>
      <p:sp>
        <p:nvSpPr>
          <p:cNvPr id="53" name="Retângulo 52">
            <a:extLst>
              <a:ext uri="{FF2B5EF4-FFF2-40B4-BE49-F238E27FC236}">
                <a16:creationId xmlns:a16="http://schemas.microsoft.com/office/drawing/2014/main" id="{0A183529-60AF-54AE-FA65-857B3DD523EB}"/>
              </a:ext>
            </a:extLst>
          </p:cNvPr>
          <p:cNvSpPr/>
          <p:nvPr/>
        </p:nvSpPr>
        <p:spPr>
          <a:xfrm>
            <a:off x="5207643" y="4217237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L</a:t>
            </a:r>
          </a:p>
        </p:txBody>
      </p:sp>
      <p:sp>
        <p:nvSpPr>
          <p:cNvPr id="59" name="Retângulo 58">
            <a:extLst>
              <a:ext uri="{FF2B5EF4-FFF2-40B4-BE49-F238E27FC236}">
                <a16:creationId xmlns:a16="http://schemas.microsoft.com/office/drawing/2014/main" id="{165C5E57-8207-6413-AE20-6BD828A8F434}"/>
              </a:ext>
            </a:extLst>
          </p:cNvPr>
          <p:cNvSpPr/>
          <p:nvPr/>
        </p:nvSpPr>
        <p:spPr>
          <a:xfrm>
            <a:off x="4210705" y="513051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0" name="Retângulo 59">
            <a:extLst>
              <a:ext uri="{FF2B5EF4-FFF2-40B4-BE49-F238E27FC236}">
                <a16:creationId xmlns:a16="http://schemas.microsoft.com/office/drawing/2014/main" id="{34DB8E65-525C-1D53-88B9-928C765D6DE7}"/>
              </a:ext>
            </a:extLst>
          </p:cNvPr>
          <p:cNvSpPr/>
          <p:nvPr/>
        </p:nvSpPr>
        <p:spPr>
          <a:xfrm>
            <a:off x="4711270" y="513051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A</a:t>
            </a:r>
          </a:p>
        </p:txBody>
      </p:sp>
      <p:sp>
        <p:nvSpPr>
          <p:cNvPr id="61" name="Retângulo 60">
            <a:extLst>
              <a:ext uri="{FF2B5EF4-FFF2-40B4-BE49-F238E27FC236}">
                <a16:creationId xmlns:a16="http://schemas.microsoft.com/office/drawing/2014/main" id="{2A26E918-19B1-40CB-E9D0-490FC4C8D726}"/>
              </a:ext>
            </a:extLst>
          </p:cNvPr>
          <p:cNvSpPr/>
          <p:nvPr/>
        </p:nvSpPr>
        <p:spPr>
          <a:xfrm>
            <a:off x="5211835" y="513051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J</a:t>
            </a:r>
          </a:p>
        </p:txBody>
      </p:sp>
      <p:sp>
        <p:nvSpPr>
          <p:cNvPr id="62" name="Retângulo 61">
            <a:extLst>
              <a:ext uri="{FF2B5EF4-FFF2-40B4-BE49-F238E27FC236}">
                <a16:creationId xmlns:a16="http://schemas.microsoft.com/office/drawing/2014/main" id="{6C5B431A-FC03-44F6-922E-9C975877786A}"/>
              </a:ext>
            </a:extLst>
          </p:cNvPr>
          <p:cNvSpPr/>
          <p:nvPr/>
        </p:nvSpPr>
        <p:spPr>
          <a:xfrm>
            <a:off x="5712401" y="513051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U</a:t>
            </a:r>
          </a:p>
        </p:txBody>
      </p:sp>
      <p:sp>
        <p:nvSpPr>
          <p:cNvPr id="324" name="Retângulo 323">
            <a:extLst>
              <a:ext uri="{FF2B5EF4-FFF2-40B4-BE49-F238E27FC236}">
                <a16:creationId xmlns:a16="http://schemas.microsoft.com/office/drawing/2014/main" id="{7612754F-68BF-33CA-CE68-2F904089C5AC}"/>
              </a:ext>
            </a:extLst>
          </p:cNvPr>
          <p:cNvSpPr/>
          <p:nvPr/>
        </p:nvSpPr>
        <p:spPr>
          <a:xfrm>
            <a:off x="4210705" y="558500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25" name="Retângulo 324">
            <a:extLst>
              <a:ext uri="{FF2B5EF4-FFF2-40B4-BE49-F238E27FC236}">
                <a16:creationId xmlns:a16="http://schemas.microsoft.com/office/drawing/2014/main" id="{4E900C8F-BE32-EFC2-362E-E130EA484B70}"/>
              </a:ext>
            </a:extLst>
          </p:cNvPr>
          <p:cNvSpPr/>
          <p:nvPr/>
        </p:nvSpPr>
        <p:spPr>
          <a:xfrm>
            <a:off x="4711270" y="558500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O</a:t>
            </a:r>
          </a:p>
        </p:txBody>
      </p:sp>
      <p:sp>
        <p:nvSpPr>
          <p:cNvPr id="326" name="Retângulo 325">
            <a:extLst>
              <a:ext uri="{FF2B5EF4-FFF2-40B4-BE49-F238E27FC236}">
                <a16:creationId xmlns:a16="http://schemas.microsoft.com/office/drawing/2014/main" id="{16E63AA0-49EB-78F5-CC38-5CE25F2A3DC4}"/>
              </a:ext>
            </a:extLst>
          </p:cNvPr>
          <p:cNvSpPr/>
          <p:nvPr/>
        </p:nvSpPr>
        <p:spPr>
          <a:xfrm>
            <a:off x="5211835" y="558500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C</a:t>
            </a:r>
          </a:p>
        </p:txBody>
      </p:sp>
      <p:sp>
        <p:nvSpPr>
          <p:cNvPr id="327" name="Retângulo 326">
            <a:extLst>
              <a:ext uri="{FF2B5EF4-FFF2-40B4-BE49-F238E27FC236}">
                <a16:creationId xmlns:a16="http://schemas.microsoft.com/office/drawing/2014/main" id="{D20EBDCD-9554-BF40-4294-152A1A55639C}"/>
              </a:ext>
            </a:extLst>
          </p:cNvPr>
          <p:cNvSpPr/>
          <p:nvPr/>
        </p:nvSpPr>
        <p:spPr>
          <a:xfrm>
            <a:off x="5712401" y="558500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A</a:t>
            </a:r>
          </a:p>
        </p:txBody>
      </p:sp>
      <p:sp>
        <p:nvSpPr>
          <p:cNvPr id="328" name="Retângulo 327">
            <a:extLst>
              <a:ext uri="{FF2B5EF4-FFF2-40B4-BE49-F238E27FC236}">
                <a16:creationId xmlns:a16="http://schemas.microsoft.com/office/drawing/2014/main" id="{833A3A10-C9D9-93BB-3A0B-8E6F5F8A127D}"/>
              </a:ext>
            </a:extLst>
          </p:cNvPr>
          <p:cNvSpPr/>
          <p:nvPr/>
        </p:nvSpPr>
        <p:spPr>
          <a:xfrm>
            <a:off x="6212966" y="558500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D</a:t>
            </a:r>
          </a:p>
        </p:txBody>
      </p:sp>
      <p:sp>
        <p:nvSpPr>
          <p:cNvPr id="329" name="Retângulo 328">
            <a:extLst>
              <a:ext uri="{FF2B5EF4-FFF2-40B4-BE49-F238E27FC236}">
                <a16:creationId xmlns:a16="http://schemas.microsoft.com/office/drawing/2014/main" id="{A238C6F2-76B3-C6BC-0477-327632C2C258}"/>
              </a:ext>
            </a:extLst>
          </p:cNvPr>
          <p:cNvSpPr/>
          <p:nvPr/>
        </p:nvSpPr>
        <p:spPr>
          <a:xfrm>
            <a:off x="6713531" y="5585006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A</a:t>
            </a:r>
          </a:p>
        </p:txBody>
      </p:sp>
      <p:sp>
        <p:nvSpPr>
          <p:cNvPr id="333" name="Retângulo 332">
            <a:extLst>
              <a:ext uri="{FF2B5EF4-FFF2-40B4-BE49-F238E27FC236}">
                <a16:creationId xmlns:a16="http://schemas.microsoft.com/office/drawing/2014/main" id="{45E6A8AD-E36A-C6BE-AD0C-C00F994C329B}"/>
              </a:ext>
            </a:extLst>
          </p:cNvPr>
          <p:cNvSpPr/>
          <p:nvPr/>
        </p:nvSpPr>
        <p:spPr>
          <a:xfrm>
            <a:off x="4210705" y="603949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2488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34" name="Retângulo 333">
            <a:extLst>
              <a:ext uri="{FF2B5EF4-FFF2-40B4-BE49-F238E27FC236}">
                <a16:creationId xmlns:a16="http://schemas.microsoft.com/office/drawing/2014/main" id="{8C6E4FE6-E4A7-8E53-73DB-779B33CE615B}"/>
              </a:ext>
            </a:extLst>
          </p:cNvPr>
          <p:cNvSpPr/>
          <p:nvPr/>
        </p:nvSpPr>
        <p:spPr>
          <a:xfrm>
            <a:off x="4711270" y="603949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B</a:t>
            </a:r>
          </a:p>
        </p:txBody>
      </p:sp>
      <p:sp>
        <p:nvSpPr>
          <p:cNvPr id="335" name="Retângulo 334">
            <a:extLst>
              <a:ext uri="{FF2B5EF4-FFF2-40B4-BE49-F238E27FC236}">
                <a16:creationId xmlns:a16="http://schemas.microsoft.com/office/drawing/2014/main" id="{B902434C-214C-7C6A-2390-A949439A6799}"/>
              </a:ext>
            </a:extLst>
          </p:cNvPr>
          <p:cNvSpPr/>
          <p:nvPr/>
        </p:nvSpPr>
        <p:spPr>
          <a:xfrm>
            <a:off x="5211835" y="603949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A</a:t>
            </a:r>
          </a:p>
        </p:txBody>
      </p:sp>
      <p:sp>
        <p:nvSpPr>
          <p:cNvPr id="336" name="Retângulo 335">
            <a:extLst>
              <a:ext uri="{FF2B5EF4-FFF2-40B4-BE49-F238E27FC236}">
                <a16:creationId xmlns:a16="http://schemas.microsoft.com/office/drawing/2014/main" id="{2864F503-4B6F-DB95-7A0D-03DB911FD276}"/>
              </a:ext>
            </a:extLst>
          </p:cNvPr>
          <p:cNvSpPr/>
          <p:nvPr/>
        </p:nvSpPr>
        <p:spPr>
          <a:xfrm>
            <a:off x="5712401" y="603949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C</a:t>
            </a:r>
          </a:p>
        </p:txBody>
      </p:sp>
      <p:sp>
        <p:nvSpPr>
          <p:cNvPr id="337" name="Retângulo 336">
            <a:extLst>
              <a:ext uri="{FF2B5EF4-FFF2-40B4-BE49-F238E27FC236}">
                <a16:creationId xmlns:a16="http://schemas.microsoft.com/office/drawing/2014/main" id="{DF70D5C3-FDA0-9C11-3658-18F69A18D5E5}"/>
              </a:ext>
            </a:extLst>
          </p:cNvPr>
          <p:cNvSpPr/>
          <p:nvPr/>
        </p:nvSpPr>
        <p:spPr>
          <a:xfrm>
            <a:off x="6212966" y="603949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A</a:t>
            </a:r>
          </a:p>
        </p:txBody>
      </p:sp>
      <p:sp>
        <p:nvSpPr>
          <p:cNvPr id="338" name="Retângulo 337">
            <a:extLst>
              <a:ext uri="{FF2B5EF4-FFF2-40B4-BE49-F238E27FC236}">
                <a16:creationId xmlns:a16="http://schemas.microsoft.com/office/drawing/2014/main" id="{45117DCC-2A19-ACBE-2B8B-D169D5EF88B2}"/>
              </a:ext>
            </a:extLst>
          </p:cNvPr>
          <p:cNvSpPr/>
          <p:nvPr/>
        </p:nvSpPr>
        <p:spPr>
          <a:xfrm>
            <a:off x="6713531" y="603949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X</a:t>
            </a:r>
          </a:p>
        </p:txBody>
      </p:sp>
      <p:sp>
        <p:nvSpPr>
          <p:cNvPr id="339" name="Retângulo 338">
            <a:extLst>
              <a:ext uri="{FF2B5EF4-FFF2-40B4-BE49-F238E27FC236}">
                <a16:creationId xmlns:a16="http://schemas.microsoft.com/office/drawing/2014/main" id="{13F73B75-1500-EB53-2B12-D65EE31891A6}"/>
              </a:ext>
            </a:extLst>
          </p:cNvPr>
          <p:cNvSpPr/>
          <p:nvPr/>
        </p:nvSpPr>
        <p:spPr>
          <a:xfrm>
            <a:off x="7214097" y="603949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I</a:t>
            </a:r>
          </a:p>
        </p:txBody>
      </p:sp>
      <p:sp>
        <p:nvSpPr>
          <p:cNvPr id="342" name="CaixaDeTexto 341">
            <a:extLst>
              <a:ext uri="{FF2B5EF4-FFF2-40B4-BE49-F238E27FC236}">
                <a16:creationId xmlns:a16="http://schemas.microsoft.com/office/drawing/2014/main" id="{80F1919F-E449-3910-FD56-C0CACA2BA1BB}"/>
              </a:ext>
            </a:extLst>
          </p:cNvPr>
          <p:cNvSpPr txBox="1"/>
          <p:nvPr/>
        </p:nvSpPr>
        <p:spPr>
          <a:xfrm>
            <a:off x="4259384" y="3736395"/>
            <a:ext cx="467173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372" name="CaixaDeTexto 371">
            <a:extLst>
              <a:ext uri="{FF2B5EF4-FFF2-40B4-BE49-F238E27FC236}">
                <a16:creationId xmlns:a16="http://schemas.microsoft.com/office/drawing/2014/main" id="{4C08E18D-EE7C-527D-A171-CB473B2E040E}"/>
              </a:ext>
            </a:extLst>
          </p:cNvPr>
          <p:cNvSpPr txBox="1"/>
          <p:nvPr/>
        </p:nvSpPr>
        <p:spPr>
          <a:xfrm>
            <a:off x="4243720" y="4177741"/>
            <a:ext cx="524896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380" name="CaixaDeTexto 379">
            <a:extLst>
              <a:ext uri="{FF2B5EF4-FFF2-40B4-BE49-F238E27FC236}">
                <a16:creationId xmlns:a16="http://schemas.microsoft.com/office/drawing/2014/main" id="{1290B379-F4C9-E998-3083-900422C055B5}"/>
              </a:ext>
            </a:extLst>
          </p:cNvPr>
          <p:cNvSpPr txBox="1"/>
          <p:nvPr/>
        </p:nvSpPr>
        <p:spPr>
          <a:xfrm>
            <a:off x="4228055" y="4619085"/>
            <a:ext cx="524896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388" name="CaixaDeTexto 387">
            <a:extLst>
              <a:ext uri="{FF2B5EF4-FFF2-40B4-BE49-F238E27FC236}">
                <a16:creationId xmlns:a16="http://schemas.microsoft.com/office/drawing/2014/main" id="{2D7709DA-060C-06A8-28D8-6640FC1C9240}"/>
              </a:ext>
            </a:extLst>
          </p:cNvPr>
          <p:cNvSpPr txBox="1"/>
          <p:nvPr/>
        </p:nvSpPr>
        <p:spPr>
          <a:xfrm>
            <a:off x="4212390" y="5097970"/>
            <a:ext cx="486414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396" name="CaixaDeTexto 395">
            <a:extLst>
              <a:ext uri="{FF2B5EF4-FFF2-40B4-BE49-F238E27FC236}">
                <a16:creationId xmlns:a16="http://schemas.microsoft.com/office/drawing/2014/main" id="{4B682DEC-7B6B-02FC-4826-0FFE21656D13}"/>
              </a:ext>
            </a:extLst>
          </p:cNvPr>
          <p:cNvSpPr txBox="1"/>
          <p:nvPr/>
        </p:nvSpPr>
        <p:spPr>
          <a:xfrm>
            <a:off x="4196725" y="5551829"/>
            <a:ext cx="486414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404" name="CaixaDeTexto 403">
            <a:extLst>
              <a:ext uri="{FF2B5EF4-FFF2-40B4-BE49-F238E27FC236}">
                <a16:creationId xmlns:a16="http://schemas.microsoft.com/office/drawing/2014/main" id="{6060F50F-254F-4322-EB44-1BD34B0D7EDA}"/>
              </a:ext>
            </a:extLst>
          </p:cNvPr>
          <p:cNvSpPr txBox="1"/>
          <p:nvPr/>
        </p:nvSpPr>
        <p:spPr>
          <a:xfrm>
            <a:off x="4181061" y="6018200"/>
            <a:ext cx="486414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420" name="CaixaDeTexto 419">
            <a:extLst>
              <a:ext uri="{FF2B5EF4-FFF2-40B4-BE49-F238E27FC236}">
                <a16:creationId xmlns:a16="http://schemas.microsoft.com/office/drawing/2014/main" id="{1E888B7D-A8E4-5C42-E6BF-22F895700F13}"/>
              </a:ext>
            </a:extLst>
          </p:cNvPr>
          <p:cNvSpPr txBox="1"/>
          <p:nvPr/>
        </p:nvSpPr>
        <p:spPr>
          <a:xfrm>
            <a:off x="4268746" y="3301688"/>
            <a:ext cx="467173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28" name="CaixaDeTexto 427">
            <a:extLst>
              <a:ext uri="{FF2B5EF4-FFF2-40B4-BE49-F238E27FC236}">
                <a16:creationId xmlns:a16="http://schemas.microsoft.com/office/drawing/2014/main" id="{1F6CED72-78AE-62E2-4624-F233743F9353}"/>
              </a:ext>
            </a:extLst>
          </p:cNvPr>
          <p:cNvSpPr txBox="1"/>
          <p:nvPr/>
        </p:nvSpPr>
        <p:spPr>
          <a:xfrm>
            <a:off x="4278109" y="2866981"/>
            <a:ext cx="486414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436" name="CaixaDeTexto 435">
            <a:extLst>
              <a:ext uri="{FF2B5EF4-FFF2-40B4-BE49-F238E27FC236}">
                <a16:creationId xmlns:a16="http://schemas.microsoft.com/office/drawing/2014/main" id="{2B1FD7DE-8E24-AE52-BA35-73F673930B04}"/>
              </a:ext>
            </a:extLst>
          </p:cNvPr>
          <p:cNvSpPr txBox="1"/>
          <p:nvPr/>
        </p:nvSpPr>
        <p:spPr>
          <a:xfrm>
            <a:off x="4268746" y="2403566"/>
            <a:ext cx="486414" cy="502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67" b="1" spc="427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2EC30CF7-31E3-2891-5BD5-28D5AE081CD0}"/>
              </a:ext>
            </a:extLst>
          </p:cNvPr>
          <p:cNvSpPr/>
          <p:nvPr/>
        </p:nvSpPr>
        <p:spPr>
          <a:xfrm>
            <a:off x="6158786" y="4677231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O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370E7136-0DD3-1B95-1DCB-2BFE8FF8CDCA}"/>
              </a:ext>
            </a:extLst>
          </p:cNvPr>
          <p:cNvSpPr/>
          <p:nvPr/>
        </p:nvSpPr>
        <p:spPr>
          <a:xfrm>
            <a:off x="5699571" y="4672899"/>
            <a:ext cx="500565" cy="454485"/>
          </a:xfrm>
          <a:prstGeom prst="rect">
            <a:avLst/>
          </a:prstGeom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88" dirty="0">
                <a:ln>
                  <a:solidFill>
                    <a:schemeClr val="tx1"/>
                  </a:solidFill>
                </a:ln>
              </a:rPr>
              <a:t>A</a:t>
            </a:r>
          </a:p>
        </p:txBody>
      </p:sp>
      <p:sp>
        <p:nvSpPr>
          <p:cNvPr id="10" name="Google Shape;359;p43">
            <a:extLst>
              <a:ext uri="{FF2B5EF4-FFF2-40B4-BE49-F238E27FC236}">
                <a16:creationId xmlns:a16="http://schemas.microsoft.com/office/drawing/2014/main" id="{35A28762-23EF-A45E-C77B-A45C911C3FDB}"/>
              </a:ext>
            </a:extLst>
          </p:cNvPr>
          <p:cNvSpPr txBox="1"/>
          <p:nvPr/>
        </p:nvSpPr>
        <p:spPr>
          <a:xfrm>
            <a:off x="545742" y="951381"/>
            <a:ext cx="10857364" cy="176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514350" indent="-514350">
              <a:buClr>
                <a:srgbClr val="7030A0"/>
              </a:buClr>
              <a:buFont typeface="+mj-lt"/>
              <a:buAutoNum type="arabicPeriod" startAt="9"/>
            </a:pPr>
            <a:r>
              <a:rPr lang="pt-BR" sz="2600" dirty="0"/>
              <a:t>JUNTOS, ES</a:t>
            </a:r>
            <a:r>
              <a:rPr lang="pt-BR" sz="2600" dirty="0">
                <a:solidFill>
                  <a:srgbClr val="231F20"/>
                </a:solidFill>
              </a:rPr>
              <a:t>CREVAM AS PALAVRAS DA ATIVIDADE 8 NO QUADRO, COLOCANDO UMA LETRA EM CADA QUADRINHO. PRESTE ATENÇÃO À QUANTIDADE DE LETRAS E À LETRA INICIAL.</a:t>
            </a:r>
            <a:endParaRPr sz="2600" dirty="0"/>
          </a:p>
        </p:txBody>
      </p:sp>
      <p:sp>
        <p:nvSpPr>
          <p:cNvPr id="8" name="Google Shape;160;p31">
            <a:extLst>
              <a:ext uri="{FF2B5EF4-FFF2-40B4-BE49-F238E27FC236}">
                <a16:creationId xmlns:a16="http://schemas.microsoft.com/office/drawing/2014/main" id="{FE13DE29-C2E9-E59A-06FD-8D08D04183DC}"/>
              </a:ext>
            </a:extLst>
          </p:cNvPr>
          <p:cNvSpPr txBox="1"/>
          <p:nvPr/>
        </p:nvSpPr>
        <p:spPr>
          <a:xfrm>
            <a:off x="7194813" y="489694"/>
            <a:ext cx="4594013" cy="6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r"/>
            <a:r>
              <a:rPr lang="pt-BR" sz="3100" b="1" dirty="0"/>
              <a:t>CORREÇÃO</a:t>
            </a:r>
            <a:endParaRPr sz="3100" dirty="0"/>
          </a:p>
        </p:txBody>
      </p:sp>
    </p:spTree>
    <p:extLst>
      <p:ext uri="{BB962C8B-B14F-4D97-AF65-F5344CB8AC3E}">
        <p14:creationId xmlns:p14="http://schemas.microsoft.com/office/powerpoint/2010/main" val="20234495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29bff5210c6_0_222"/>
          <p:cNvSpPr txBox="1">
            <a:spLocks noGrp="1"/>
          </p:cNvSpPr>
          <p:nvPr>
            <p:ph type="body" idx="1"/>
          </p:nvPr>
        </p:nvSpPr>
        <p:spPr>
          <a:xfrm>
            <a:off x="4572304" y="827977"/>
            <a:ext cx="7322267" cy="4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indent="-457223">
              <a:spcAft>
                <a:spcPts val="800"/>
              </a:spcAft>
            </a:pPr>
            <a:r>
              <a:rPr lang="pt-BR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RECONHECEMOS A ESTRUTURA DOS TEXTOS DO GÊNERO POEMA.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indent="-457223">
              <a:spcAft>
                <a:spcPts val="800"/>
              </a:spcAft>
            </a:pPr>
            <a:r>
              <a:rPr lang="pt-BR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IDENTIFICAMOS OS RECURSOS POÉTICOS UTILIZADOS (RIMAS).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indent="-457223">
              <a:spcAft>
                <a:spcPts val="800"/>
              </a:spcAft>
            </a:pPr>
            <a:r>
              <a:rPr lang="pt-BR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IDENTIFICAMOS AS PALAVRAS QUE COMEÇAM COM A MESMA LETRA.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indent="-457223">
              <a:spcAft>
                <a:spcPts val="800"/>
              </a:spcAft>
            </a:pPr>
            <a:r>
              <a:rPr lang="pt-BR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IDENTIFICAMOS O NÚMERO DE SÍLABAS EM UMA PALAVRA.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indent="-457223">
              <a:spcAft>
                <a:spcPts val="800"/>
              </a:spcAft>
            </a:pPr>
            <a:r>
              <a:rPr lang="pt-BR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ESCREVEMOS FRASES ESPONTANEAMENTE, RESPEITANDO AS REGULARIDADES DO SISTEMA DE ESCRITA CONVENCIONAL.</a:t>
            </a:r>
            <a:endParaRPr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spcAft>
                <a:spcPts val="1600"/>
              </a:spcAft>
            </a:pP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LEMOV, Doug. </a:t>
            </a:r>
            <a:r>
              <a:rPr lang="pt-BR" sz="20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Aula nota 10 3.0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63 técnicas para melhorar a gestão da sala de aula / Doug </a:t>
            </a:r>
            <a:r>
              <a:rPr lang="pt-BR" sz="20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Lemov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; tradução: Daniel Vieira, Sandra Maria Mallmann da Rosa; revisão técnica: Fausta Camargo, </a:t>
            </a:r>
            <a:r>
              <a:rPr lang="pt-BR" sz="20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Thuinie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Daros. 3. ed. Porto Alegre: Penso, 2023.</a:t>
            </a:r>
          </a:p>
          <a:p>
            <a:pPr marL="0" indent="0">
              <a:spcAft>
                <a:spcPts val="1600"/>
              </a:spcAft>
            </a:pP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OLIVEIRA, J. E.; ROSSI, J. R. D. (org.). </a:t>
            </a:r>
            <a:r>
              <a:rPr lang="pt-BR" sz="20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Língua Portuguesa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– 1</a:t>
            </a:r>
            <a:r>
              <a:rPr lang="pt-BR" sz="2000" u="sng" baseline="30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ano, Caderno 1. Sobral: </a:t>
            </a:r>
            <a:r>
              <a:rPr lang="pt-BR" sz="20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Lyceum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-Consultoria Educacional, 2021.</a:t>
            </a:r>
          </a:p>
          <a:p>
            <a:pPr marL="0" indent="0">
              <a:spcAft>
                <a:spcPts val="1600"/>
              </a:spcAft>
            </a:pP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SÃO PAULO (Estado). Secretaria da Educação. </a:t>
            </a:r>
            <a:r>
              <a:rPr lang="pt-BR" sz="20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Currículo Paulista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etapa Ensino Médio, 2020. Disponível em: 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https://efape.educacao.sp.gov.br/curriculopaulista/</a:t>
            </a:r>
            <a:r>
              <a:rPr lang="pt-BR" sz="20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wp-content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/uploads/2020/08/CURR%C3%8DCULO%20PAULISTA%20etapa%20Ensino%20M%C3%A9dio.pdf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Acesso em: 14 ago. 2024.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2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spcAft>
                <a:spcPts val="1200"/>
              </a:spcAft>
            </a:pPr>
            <a:r>
              <a:rPr lang="pt-BR" sz="2000" b="1" dirty="0"/>
              <a:t>Lista de imagens e vídeos: </a:t>
            </a:r>
            <a:endParaRPr lang="pt-BR" sz="2000" dirty="0"/>
          </a:p>
          <a:p>
            <a:pPr marL="0" indent="0">
              <a:spcAft>
                <a:spcPts val="1200"/>
              </a:spcAft>
            </a:pPr>
            <a:r>
              <a:rPr lang="pt-BR" sz="2000" b="1" dirty="0"/>
              <a:t>Slide 1</a:t>
            </a:r>
            <a:r>
              <a:rPr lang="pt-BR" sz="2000" dirty="0"/>
              <a:t> – Imagem de capa: SEDUC.</a:t>
            </a:r>
          </a:p>
          <a:p>
            <a:pPr marL="0" indent="0">
              <a:spcAft>
                <a:spcPts val="1200"/>
              </a:spcAft>
            </a:pPr>
            <a:r>
              <a:rPr lang="pt-BR" sz="2000" b="1" dirty="0"/>
              <a:t>Slides 3; 5 e 6; 9 a 12; 19 e 20; 23 e 24</a:t>
            </a:r>
            <a:r>
              <a:rPr lang="pt-BR" sz="2000" dirty="0"/>
              <a:t> – @ Getty Images. </a:t>
            </a:r>
          </a:p>
          <a:p>
            <a:pPr marL="0" indent="0">
              <a:spcAft>
                <a:spcPts val="1200"/>
              </a:spcAft>
            </a:pPr>
            <a:r>
              <a:rPr lang="pt-BR" sz="2000" b="1" dirty="0"/>
              <a:t>Slide 4</a:t>
            </a:r>
            <a:r>
              <a:rPr lang="pt-BR" sz="2000" dirty="0"/>
              <a:t> – Youtube.</a:t>
            </a:r>
            <a:endParaRPr sz="20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0">
          <a:extLst>
            <a:ext uri="{FF2B5EF4-FFF2-40B4-BE49-F238E27FC236}">
              <a16:creationId xmlns:a16="http://schemas.microsoft.com/office/drawing/2014/main" id="{B9D1C193-99C8-3C6D-DE95-DA05A578C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A0BA7907-9C47-E5D3-4668-4C560842CF73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/>
          <a:srcRect t="914" b="914"/>
          <a:stretch/>
        </p:blipFill>
        <p:spPr>
          <a:prstGeom prst="rect">
            <a:avLst/>
          </a:prstGeom>
          <a:solidFill>
            <a:srgbClr val="EEEEEE"/>
          </a:solidFill>
          <a:ln>
            <a:noFill/>
          </a:ln>
        </p:spPr>
      </p:pic>
      <p:sp>
        <p:nvSpPr>
          <p:cNvPr id="588" name="Google Shape;588;g372b93892f3_0_503">
            <a:extLst>
              <a:ext uri="{FF2B5EF4-FFF2-40B4-BE49-F238E27FC236}">
                <a16:creationId xmlns:a16="http://schemas.microsoft.com/office/drawing/2014/main" id="{D9717B39-67CF-08DE-64B2-A431EEB28562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6031" tIns="72019" rIns="216031" bIns="72019" anchor="ctr" anchorCtr="0">
            <a:spAutoFit/>
          </a:bodyPr>
          <a:lstStyle/>
          <a:p>
            <a:pPr marL="0" indent="0"/>
            <a:r>
              <a:rPr lang="pt-BR" sz="2667" dirty="0"/>
              <a:t>SLIDE 2</a:t>
            </a:r>
            <a:endParaRPr sz="2667" dirty="0"/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6EB76030-09C1-4F50-7E7E-3359774C5832}"/>
              </a:ext>
            </a:extLst>
          </p:cNvPr>
          <p:cNvSpPr txBox="1">
            <a:spLocks/>
          </p:cNvSpPr>
          <p:nvPr/>
        </p:nvSpPr>
        <p:spPr>
          <a:xfrm>
            <a:off x="1444997" y="1211163"/>
            <a:ext cx="10100601" cy="3147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1600" dirty="0"/>
              <a:t>  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23EFB67E-B221-81EE-BE12-B748BED94C63}"/>
              </a:ext>
            </a:extLst>
          </p:cNvPr>
          <p:cNvSpPr txBox="1"/>
          <p:nvPr/>
        </p:nvSpPr>
        <p:spPr>
          <a:xfrm>
            <a:off x="1284542" y="1064188"/>
            <a:ext cx="4346204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SzPts val="1600"/>
            </a:pPr>
            <a:r>
              <a:rPr lang="pt-BR" sz="1600" b="1" dirty="0"/>
              <a:t>Habilidades: (EF01LP19) </a:t>
            </a:r>
            <a:r>
              <a:rPr lang="pt-BR" sz="1600" dirty="0"/>
              <a:t>Recitar parlendas, quadrinhas, trava-línguas, entre outros textos, observando a entonação e as rimas.</a:t>
            </a:r>
          </a:p>
          <a:p>
            <a:pPr>
              <a:spcAft>
                <a:spcPts val="1200"/>
              </a:spcAft>
            </a:pPr>
            <a:r>
              <a:rPr lang="pt-BR" sz="1600" b="1" dirty="0"/>
              <a:t>(EF01LP09) </a:t>
            </a:r>
            <a:r>
              <a:rPr lang="pt-BR" sz="1600" dirty="0"/>
              <a:t>Comparar palavras identificando semelhanças e entre seus sons e suas partes (aliterações, rimas, entre outras). </a:t>
            </a:r>
          </a:p>
          <a:p>
            <a:pPr>
              <a:spcAft>
                <a:spcPts val="1200"/>
              </a:spcAft>
            </a:pPr>
            <a:r>
              <a:rPr lang="pt-BR" sz="1600" b="1" dirty="0"/>
              <a:t>(EF01LP02B) </a:t>
            </a:r>
            <a:r>
              <a:rPr lang="pt-BR" sz="1600" dirty="0"/>
              <a:t>Escrever textos – de próprio punho ou ditados por um colega, ou professor – utilizando a escrita alfabética.</a:t>
            </a:r>
            <a:endParaRPr lang="pt-BR" sz="1600" dirty="0">
              <a:effectLst/>
            </a:endParaRPr>
          </a:p>
        </p:txBody>
      </p:sp>
      <p:grpSp>
        <p:nvGrpSpPr>
          <p:cNvPr id="8" name="Google Shape;601;g372b93892f3_0_503">
            <a:extLst>
              <a:ext uri="{FF2B5EF4-FFF2-40B4-BE49-F238E27FC236}">
                <a16:creationId xmlns:a16="http://schemas.microsoft.com/office/drawing/2014/main" id="{DEC4780C-C641-8310-1921-C7A289FE0BDF}"/>
              </a:ext>
            </a:extLst>
          </p:cNvPr>
          <p:cNvGrpSpPr/>
          <p:nvPr/>
        </p:nvGrpSpPr>
        <p:grpSpPr>
          <a:xfrm>
            <a:off x="392583" y="963450"/>
            <a:ext cx="692350" cy="720044"/>
            <a:chOff x="512793" y="747344"/>
            <a:chExt cx="692308" cy="720000"/>
          </a:xfrm>
        </p:grpSpPr>
        <p:pic>
          <p:nvPicPr>
            <p:cNvPr id="9" name="Google Shape;602;g372b93892f3_0_503">
              <a:extLst>
                <a:ext uri="{FF2B5EF4-FFF2-40B4-BE49-F238E27FC236}">
                  <a16:creationId xmlns:a16="http://schemas.microsoft.com/office/drawing/2014/main" id="{78729A60-4066-1828-50E6-AE7EC1E5C93D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12793" y="747344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603;g372b93892f3_0_503">
              <a:extLst>
                <a:ext uri="{FF2B5EF4-FFF2-40B4-BE49-F238E27FC236}">
                  <a16:creationId xmlns:a16="http://schemas.microsoft.com/office/drawing/2014/main" id="{150485D7-3C09-E326-3012-B237AA6AA8E1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73043" y="818751"/>
              <a:ext cx="371612" cy="527449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55429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0">
          <a:extLst>
            <a:ext uri="{FF2B5EF4-FFF2-40B4-BE49-F238E27FC236}">
              <a16:creationId xmlns:a16="http://schemas.microsoft.com/office/drawing/2014/main" id="{9752BECA-5237-8CDE-9E66-FFBEBF3E9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g372b93892f3_0_503">
            <a:extLst>
              <a:ext uri="{FF2B5EF4-FFF2-40B4-BE49-F238E27FC236}">
                <a16:creationId xmlns:a16="http://schemas.microsoft.com/office/drawing/2014/main" id="{782E21E3-0C97-C967-472E-AF05DBCF658A}"/>
              </a:ext>
            </a:extLst>
          </p:cNvPr>
          <p:cNvSpPr txBox="1"/>
          <p:nvPr/>
        </p:nvSpPr>
        <p:spPr>
          <a:xfrm>
            <a:off x="1475684" y="1142226"/>
            <a:ext cx="3993299" cy="1017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9" tIns="45712" rIns="91449" bIns="45712" anchor="t" anchorCtr="0">
            <a:noAutofit/>
          </a:bodyPr>
          <a:lstStyle/>
          <a:p>
            <a:pPr lvl="0">
              <a:buSzPts val="1100"/>
            </a:pPr>
            <a:r>
              <a:rPr lang="pt-BR" sz="1599" b="1" dirty="0"/>
              <a:t>Dinâmica de condução: </a:t>
            </a:r>
            <a:r>
              <a:rPr lang="pt-BR" sz="1600" dirty="0"/>
              <a:t>Caro professor, estimule a participação dos estudantes e a troca de ideias.</a:t>
            </a:r>
          </a:p>
          <a:p>
            <a:pPr lvl="0">
              <a:buSzPts val="1100"/>
            </a:pPr>
            <a:endParaRPr lang="pt-BR" sz="1600" dirty="0"/>
          </a:p>
          <a:p>
            <a:pPr>
              <a:lnSpc>
                <a:spcPct val="90000"/>
              </a:lnSpc>
              <a:buSzPts val="1600"/>
            </a:pPr>
            <a:endParaRPr lang="pt-BR" sz="1599" dirty="0"/>
          </a:p>
          <a:p>
            <a:pPr>
              <a:lnSpc>
                <a:spcPct val="90000"/>
              </a:lnSpc>
              <a:buSzPts val="1600"/>
            </a:pPr>
            <a:endParaRPr lang="pt-BR" sz="1599" dirty="0">
              <a:solidFill>
                <a:schemeClr val="dk1"/>
              </a:solidFill>
            </a:endParaRPr>
          </a:p>
          <a:p>
            <a:pPr>
              <a:lnSpc>
                <a:spcPct val="90000"/>
              </a:lnSpc>
              <a:buSzPts val="1600"/>
            </a:pPr>
            <a:endParaRPr lang="pt-BR" sz="1599" dirty="0">
              <a:solidFill>
                <a:schemeClr val="dk1"/>
              </a:solidFill>
            </a:endParaRPr>
          </a:p>
          <a:p>
            <a:pPr>
              <a:lnSpc>
                <a:spcPct val="90000"/>
              </a:lnSpc>
              <a:buSzPts val="1600"/>
            </a:pPr>
            <a:endParaRPr lang="pt-BR" sz="1599" dirty="0">
              <a:solidFill>
                <a:schemeClr val="dk1"/>
              </a:solidFill>
            </a:endParaRPr>
          </a:p>
          <a:p>
            <a:pPr>
              <a:lnSpc>
                <a:spcPct val="90000"/>
              </a:lnSpc>
              <a:buSzPts val="1600"/>
            </a:pPr>
            <a:endParaRPr sz="1599" dirty="0">
              <a:solidFill>
                <a:schemeClr val="dk1"/>
              </a:solidFill>
            </a:endParaRPr>
          </a:p>
        </p:txBody>
      </p:sp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8DE4C87B-BD99-D8FC-0916-4ED860A66956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/>
          <a:srcRect t="962" b="962"/>
          <a:stretch>
            <a:fillRect/>
          </a:stretch>
        </p:blipFill>
        <p:spPr/>
      </p:pic>
      <p:sp>
        <p:nvSpPr>
          <p:cNvPr id="588" name="Google Shape;588;g372b93892f3_0_503">
            <a:extLst>
              <a:ext uri="{FF2B5EF4-FFF2-40B4-BE49-F238E27FC236}">
                <a16:creationId xmlns:a16="http://schemas.microsoft.com/office/drawing/2014/main" id="{21BAED25-C0D0-17A2-2DD5-48435D4D0831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6031" tIns="72019" rIns="216031" bIns="72019" anchor="ctr" anchorCtr="0">
            <a:spAutoFit/>
          </a:bodyPr>
          <a:lstStyle/>
          <a:p>
            <a:pPr marL="0" indent="0"/>
            <a:r>
              <a:rPr lang="pt-BR" sz="2667" dirty="0"/>
              <a:t>SLIDE 4</a:t>
            </a:r>
            <a:endParaRPr sz="2667" dirty="0"/>
          </a:p>
        </p:txBody>
      </p:sp>
      <p:grpSp>
        <p:nvGrpSpPr>
          <p:cNvPr id="604" name="Google Shape;604;g372b93892f3_0_503">
            <a:extLst>
              <a:ext uri="{FF2B5EF4-FFF2-40B4-BE49-F238E27FC236}">
                <a16:creationId xmlns:a16="http://schemas.microsoft.com/office/drawing/2014/main" id="{E1DAF1CF-2F82-BA57-2BDB-D9CBDED1E0A0}"/>
              </a:ext>
            </a:extLst>
          </p:cNvPr>
          <p:cNvGrpSpPr/>
          <p:nvPr/>
        </p:nvGrpSpPr>
        <p:grpSpPr>
          <a:xfrm>
            <a:off x="513841" y="1029522"/>
            <a:ext cx="692350" cy="720044"/>
            <a:chOff x="512793" y="2412643"/>
            <a:chExt cx="692308" cy="720000"/>
          </a:xfrm>
        </p:grpSpPr>
        <p:pic>
          <p:nvPicPr>
            <p:cNvPr id="605" name="Google Shape;605;g372b93892f3_0_503">
              <a:extLst>
                <a:ext uri="{FF2B5EF4-FFF2-40B4-BE49-F238E27FC236}">
                  <a16:creationId xmlns:a16="http://schemas.microsoft.com/office/drawing/2014/main" id="{3B28DDD5-6D46-3974-1AEC-D2456202F3E4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6" name="Google Shape;606;g372b93892f3_0_503">
              <a:extLst>
                <a:ext uri="{FF2B5EF4-FFF2-40B4-BE49-F238E27FC236}">
                  <a16:creationId xmlns:a16="http://schemas.microsoft.com/office/drawing/2014/main" id="{256EAB56-C334-9E19-A33A-F5ABE8F3A9EC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6394977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0">
          <a:extLst>
            <a:ext uri="{FF2B5EF4-FFF2-40B4-BE49-F238E27FC236}">
              <a16:creationId xmlns:a16="http://schemas.microsoft.com/office/drawing/2014/main" id="{05E6C2AD-7D2E-B41B-40EB-034F19564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g372b93892f3_0_503">
            <a:extLst>
              <a:ext uri="{FF2B5EF4-FFF2-40B4-BE49-F238E27FC236}">
                <a16:creationId xmlns:a16="http://schemas.microsoft.com/office/drawing/2014/main" id="{D3EAA097-0226-115A-8C44-105E1077DA3F}"/>
              </a:ext>
            </a:extLst>
          </p:cNvPr>
          <p:cNvSpPr txBox="1"/>
          <p:nvPr/>
        </p:nvSpPr>
        <p:spPr>
          <a:xfrm>
            <a:off x="1562793" y="1071705"/>
            <a:ext cx="4132903" cy="1445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9" tIns="45712" rIns="91449" bIns="45712" anchor="t" anchorCtr="0">
            <a:noAutofit/>
          </a:bodyPr>
          <a:lstStyle/>
          <a:p>
            <a:pPr lvl="0">
              <a:buSzPts val="1100"/>
            </a:pPr>
            <a:r>
              <a:rPr lang="pt-BR" sz="1599" b="1" dirty="0"/>
              <a:t>Dinâmica de condução: </a:t>
            </a:r>
            <a:r>
              <a:rPr lang="pt-BR" sz="1600" dirty="0"/>
              <a:t>Caro professor</a:t>
            </a:r>
            <a:r>
              <a:rPr lang="pt-BR" sz="1600" b="1" dirty="0"/>
              <a:t>, </a:t>
            </a:r>
            <a:r>
              <a:rPr lang="pt-BR" sz="1600" dirty="0">
                <a:solidFill>
                  <a:srgbClr val="231F20"/>
                </a:solidFill>
              </a:rPr>
              <a:t>leia o texto e solicite que os estudantes acompanhem com o dedo. </a:t>
            </a:r>
          </a:p>
          <a:p>
            <a:pPr lvl="0">
              <a:buSzPts val="1100"/>
            </a:pPr>
            <a:r>
              <a:rPr lang="pt-BR" sz="1600" dirty="0">
                <a:solidFill>
                  <a:srgbClr val="231F20"/>
                </a:solidFill>
              </a:rPr>
              <a:t>Você poderá ler mais de uma vez. Faça questionamentos como:</a:t>
            </a:r>
          </a:p>
          <a:p>
            <a:pPr marL="285750" lvl="0" indent="-285750">
              <a:buSzPts val="1100"/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231F20"/>
                </a:solidFill>
              </a:rPr>
              <a:t>Quem acertou qual foi o bicho de estimação citado no texto?</a:t>
            </a:r>
            <a:endParaRPr lang="pt-BR" sz="1600" dirty="0"/>
          </a:p>
          <a:p>
            <a:pPr marL="285750" lvl="0" indent="-285750">
              <a:buSzPts val="1100"/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231F20"/>
                </a:solidFill>
              </a:rPr>
              <a:t>O que vocês acharam do texto?</a:t>
            </a:r>
            <a:endParaRPr lang="pt-BR" sz="1599" dirty="0"/>
          </a:p>
          <a:p>
            <a:pPr>
              <a:lnSpc>
                <a:spcPct val="90000"/>
              </a:lnSpc>
              <a:buSzPts val="1600"/>
            </a:pPr>
            <a:endParaRPr lang="pt-BR" sz="1599" dirty="0">
              <a:solidFill>
                <a:schemeClr val="dk1"/>
              </a:solidFill>
            </a:endParaRPr>
          </a:p>
          <a:p>
            <a:pPr>
              <a:lnSpc>
                <a:spcPct val="90000"/>
              </a:lnSpc>
              <a:buSzPts val="1600"/>
            </a:pPr>
            <a:r>
              <a:rPr lang="pt-BR" sz="1600" dirty="0"/>
              <a:t>Você pode convidar alguns estudantes para leitura do poema. Conversem sobre a relação entre as palavras do texto, semelhanças e diferenças entre sons, por exemplo, além de sons que mais se repetem (aliterações). Esses exercícios facultará ao estudante, ao longo das aulas, entender a correspondência letra-som. Dialoguem, também, sobre as palavras desconhecidas, permita que estudantes levantem hipóteses sobre significados.</a:t>
            </a:r>
          </a:p>
          <a:p>
            <a:pPr>
              <a:lnSpc>
                <a:spcPct val="90000"/>
              </a:lnSpc>
              <a:buSzPts val="1600"/>
            </a:pPr>
            <a:endParaRPr lang="pt-BR" sz="1599" dirty="0">
              <a:solidFill>
                <a:schemeClr val="dk1"/>
              </a:solidFill>
            </a:endParaRPr>
          </a:p>
          <a:p>
            <a:pPr>
              <a:lnSpc>
                <a:spcPct val="90000"/>
              </a:lnSpc>
              <a:buSzPts val="1600"/>
            </a:pPr>
            <a:endParaRPr lang="pt-BR" sz="1599" dirty="0">
              <a:solidFill>
                <a:schemeClr val="dk1"/>
              </a:solidFill>
            </a:endParaRPr>
          </a:p>
          <a:p>
            <a:pPr>
              <a:lnSpc>
                <a:spcPct val="90000"/>
              </a:lnSpc>
              <a:buSzPts val="1600"/>
            </a:pPr>
            <a:endParaRPr sz="1599" dirty="0">
              <a:solidFill>
                <a:schemeClr val="dk1"/>
              </a:solidFill>
            </a:endParaRPr>
          </a:p>
        </p:txBody>
      </p:sp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6B96CBED-3553-8729-F8B7-5CFD9D7225A3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/>
          <a:srcRect t="962" b="962"/>
          <a:stretch>
            <a:fillRect/>
          </a:stretch>
        </p:blipFill>
        <p:spPr/>
      </p:pic>
      <p:sp>
        <p:nvSpPr>
          <p:cNvPr id="588" name="Google Shape;588;g372b93892f3_0_503">
            <a:extLst>
              <a:ext uri="{FF2B5EF4-FFF2-40B4-BE49-F238E27FC236}">
                <a16:creationId xmlns:a16="http://schemas.microsoft.com/office/drawing/2014/main" id="{13543C3F-015D-D510-B908-9C506B1B24DA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216031" tIns="72019" rIns="216031" bIns="72019" anchor="ctr" anchorCtr="0">
            <a:spAutoFit/>
          </a:bodyPr>
          <a:lstStyle/>
          <a:p>
            <a:pPr marL="0" indent="0"/>
            <a:r>
              <a:rPr lang="pt-BR" sz="2667" dirty="0"/>
              <a:t>SLIDE 5</a:t>
            </a:r>
            <a:endParaRPr sz="2667" dirty="0"/>
          </a:p>
        </p:txBody>
      </p:sp>
      <p:grpSp>
        <p:nvGrpSpPr>
          <p:cNvPr id="604" name="Google Shape;604;g372b93892f3_0_503">
            <a:extLst>
              <a:ext uri="{FF2B5EF4-FFF2-40B4-BE49-F238E27FC236}">
                <a16:creationId xmlns:a16="http://schemas.microsoft.com/office/drawing/2014/main" id="{C9F923EF-E77D-47BB-B22D-FB023D5F9AAC}"/>
              </a:ext>
            </a:extLst>
          </p:cNvPr>
          <p:cNvGrpSpPr/>
          <p:nvPr/>
        </p:nvGrpSpPr>
        <p:grpSpPr>
          <a:xfrm>
            <a:off x="577484" y="1026465"/>
            <a:ext cx="692350" cy="720044"/>
            <a:chOff x="512793" y="2412643"/>
            <a:chExt cx="692308" cy="720000"/>
          </a:xfrm>
        </p:grpSpPr>
        <p:pic>
          <p:nvPicPr>
            <p:cNvPr id="605" name="Google Shape;605;g372b93892f3_0_503">
              <a:extLst>
                <a:ext uri="{FF2B5EF4-FFF2-40B4-BE49-F238E27FC236}">
                  <a16:creationId xmlns:a16="http://schemas.microsoft.com/office/drawing/2014/main" id="{3391EC1C-C5AC-105A-E2C9-E45DCEAADD32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6" name="Google Shape;606;g372b93892f3_0_503">
              <a:extLst>
                <a:ext uri="{FF2B5EF4-FFF2-40B4-BE49-F238E27FC236}">
                  <a16:creationId xmlns:a16="http://schemas.microsoft.com/office/drawing/2014/main" id="{19DC70F6-B668-F9E8-2598-7F4A19ACBBA2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8860904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0">
          <a:extLst>
            <a:ext uri="{FF2B5EF4-FFF2-40B4-BE49-F238E27FC236}">
              <a16:creationId xmlns:a16="http://schemas.microsoft.com/office/drawing/2014/main" id="{7DC0C56D-9407-2654-ABC9-7D72432FDA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g372b93892f3_0_503">
            <a:extLst>
              <a:ext uri="{FF2B5EF4-FFF2-40B4-BE49-F238E27FC236}">
                <a16:creationId xmlns:a16="http://schemas.microsoft.com/office/drawing/2014/main" id="{9F69483D-F1A5-7E5D-1FD1-7E76CB069C95}"/>
              </a:ext>
            </a:extLst>
          </p:cNvPr>
          <p:cNvSpPr txBox="1"/>
          <p:nvPr/>
        </p:nvSpPr>
        <p:spPr>
          <a:xfrm>
            <a:off x="1475684" y="1025175"/>
            <a:ext cx="4233740" cy="2040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9" tIns="45712" rIns="91449" bIns="45712" anchor="t" anchorCtr="0">
            <a:noAutofit/>
          </a:bodyPr>
          <a:lstStyle/>
          <a:p>
            <a:pPr lvl="0">
              <a:buSzPts val="1100"/>
            </a:pPr>
            <a:r>
              <a:rPr lang="pt-BR" sz="1599" b="1" dirty="0"/>
              <a:t>Dinâmica de condução: </a:t>
            </a:r>
            <a:r>
              <a:rPr lang="pt-BR" sz="1600" dirty="0"/>
              <a:t>Caro professor, retome a leitura do texto para os estudantes terem a oportunidade de comparar palavras, em relação a sons e suas partes, e exercitar a correspondência </a:t>
            </a:r>
            <a:r>
              <a:rPr lang="pt-BR" sz="1600" dirty="0" err="1"/>
              <a:t>som-letra</a:t>
            </a:r>
            <a:r>
              <a:rPr lang="pt-BR" sz="1600" dirty="0"/>
              <a:t>. Você pode escrever na lousa outras palavras que rimam com as do item 6.</a:t>
            </a:r>
          </a:p>
          <a:p>
            <a:pPr lvl="0">
              <a:buSzPts val="1100"/>
            </a:pPr>
            <a:r>
              <a:rPr lang="pt-BR" sz="1600" dirty="0" err="1"/>
              <a:t>Ex</a:t>
            </a:r>
            <a:r>
              <a:rPr lang="pt-BR" sz="1600" dirty="0"/>
              <a:t>: Manuela/aquarela, Dora/amora, disparate/alicate/abacate.</a:t>
            </a:r>
          </a:p>
          <a:p>
            <a:pPr lvl="0">
              <a:buSzPts val="1100"/>
            </a:pPr>
            <a:endParaRPr lang="pt-BR" sz="1600" dirty="0"/>
          </a:p>
          <a:p>
            <a:pPr lvl="0">
              <a:buSzPts val="1100"/>
            </a:pPr>
            <a:r>
              <a:rPr lang="pt-BR" sz="1600" dirty="0"/>
              <a:t>Os estudantes também podem escrever (escrita espontânea) em seus cadernos outras palavras que rimem.</a:t>
            </a:r>
          </a:p>
          <a:p>
            <a:pPr lvl="0">
              <a:buSzPts val="1100"/>
            </a:pPr>
            <a:r>
              <a:rPr lang="pt-BR" sz="1600" dirty="0"/>
              <a:t>Você pode formar agrupamentos produtivos, para que os estudantes possam se auxiliar, uns aos outros, no processo de escrita.</a:t>
            </a:r>
          </a:p>
        </p:txBody>
      </p:sp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BCE53805-8A74-8E80-088D-8A314EE7F72A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/>
          <a:srcRect t="962" b="962"/>
          <a:stretch>
            <a:fillRect/>
          </a:stretch>
        </p:blipFill>
        <p:spPr/>
      </p:pic>
      <p:sp>
        <p:nvSpPr>
          <p:cNvPr id="588" name="Google Shape;588;g372b93892f3_0_503">
            <a:extLst>
              <a:ext uri="{FF2B5EF4-FFF2-40B4-BE49-F238E27FC236}">
                <a16:creationId xmlns:a16="http://schemas.microsoft.com/office/drawing/2014/main" id="{7BEBB09D-26AC-A79C-DE51-7F6EE9517466}"/>
              </a:ext>
            </a:extLst>
          </p:cNvPr>
          <p:cNvSpPr txBox="1">
            <a:spLocks noGrp="1"/>
          </p:cNvSpPr>
          <p:nvPr>
            <p:ph type="subTitle" idx="26"/>
          </p:nvPr>
        </p:nvSpPr>
        <p:spPr>
          <a:xfrm rot="21480000">
            <a:off x="176488" y="166658"/>
            <a:ext cx="1704060" cy="555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16031" tIns="72019" rIns="216031" bIns="72019" anchor="ctr" anchorCtr="0">
            <a:spAutoFit/>
          </a:bodyPr>
          <a:lstStyle/>
          <a:p>
            <a:pPr marL="0" indent="0"/>
            <a:r>
              <a:rPr lang="pt-BR" sz="2667" dirty="0"/>
              <a:t>SLIDE 15</a:t>
            </a:r>
            <a:endParaRPr sz="2667" dirty="0"/>
          </a:p>
        </p:txBody>
      </p:sp>
      <p:grpSp>
        <p:nvGrpSpPr>
          <p:cNvPr id="604" name="Google Shape;604;g372b93892f3_0_503">
            <a:extLst>
              <a:ext uri="{FF2B5EF4-FFF2-40B4-BE49-F238E27FC236}">
                <a16:creationId xmlns:a16="http://schemas.microsoft.com/office/drawing/2014/main" id="{1C73E95B-4BCB-82B4-D6AC-DC481F6370C2}"/>
              </a:ext>
            </a:extLst>
          </p:cNvPr>
          <p:cNvGrpSpPr/>
          <p:nvPr/>
        </p:nvGrpSpPr>
        <p:grpSpPr>
          <a:xfrm>
            <a:off x="513841" y="1069862"/>
            <a:ext cx="692350" cy="720044"/>
            <a:chOff x="512793" y="2412643"/>
            <a:chExt cx="692308" cy="720000"/>
          </a:xfrm>
        </p:grpSpPr>
        <p:pic>
          <p:nvPicPr>
            <p:cNvPr id="605" name="Google Shape;605;g372b93892f3_0_503">
              <a:extLst>
                <a:ext uri="{FF2B5EF4-FFF2-40B4-BE49-F238E27FC236}">
                  <a16:creationId xmlns:a16="http://schemas.microsoft.com/office/drawing/2014/main" id="{3D8C223C-56EF-3C6F-543A-5618F4706C86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12793" y="2412643"/>
              <a:ext cx="692308" cy="7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6" name="Google Shape;606;g372b93892f3_0_503">
              <a:extLst>
                <a:ext uri="{FF2B5EF4-FFF2-40B4-BE49-F238E27FC236}">
                  <a16:creationId xmlns:a16="http://schemas.microsoft.com/office/drawing/2014/main" id="{4327709D-94D4-1BEE-37D7-39CA04E9B8BE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57354" y="2525341"/>
              <a:ext cx="452249" cy="452249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6975619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2026 LP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6 LP" id="{9D1A2267-823B-4AA7-906C-45924638D313}" vid="{FA4C739F-253D-402C-8375-8C897B3D3D3E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7F21DD28DD41C34BB26B27A198B61028" ma:contentTypeVersion="16" ma:contentTypeDescription="Crie um novo documento." ma:contentTypeScope="" ma:versionID="aa271c5d318c85f66687f94006af10f8">
  <xsd:schema xmlns:xsd="http://www.w3.org/2001/XMLSchema" xmlns:xs="http://www.w3.org/2001/XMLSchema" xmlns:p="http://schemas.microsoft.com/office/2006/metadata/properties" xmlns:ns2="7700c5b6-cec6-4932-ab65-4424302d85df" xmlns:ns3="6fbeb102-8e9f-472b-adc1-a7108b369a00" targetNamespace="http://schemas.microsoft.com/office/2006/metadata/properties" ma:root="true" ma:fieldsID="1094412222b5621b24c86f2f3faf0e10" ns2:_="" ns3:_="">
    <xsd:import namespace="7700c5b6-cec6-4932-ab65-4424302d85df"/>
    <xsd:import namespace="6fbeb102-8e9f-472b-adc1-a7108b369a0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00c5b6-cec6-4932-ab65-4424302d85d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Marcações de imagem" ma:readOnly="false" ma:fieldId="{5cf76f15-5ced-4ddc-b409-7134ff3c332f}" ma:taxonomyMulti="true" ma:sspId="a85b3961-dbc6-48b8-bc39-d3804789286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beb102-8e9f-472b-adc1-a7108b369a0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86da8504-40be-47e3-b753-f2039a36043c}" ma:internalName="TaxCatchAll" ma:showField="CatchAllData" ma:web="6fbeb102-8e9f-472b-adc1-a7108b369a0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700c5b6-cec6-4932-ab65-4424302d85df">
      <Terms xmlns="http://schemas.microsoft.com/office/infopath/2007/PartnerControls"/>
    </lcf76f155ced4ddcb4097134ff3c332f>
    <TaxCatchAll xmlns="6fbeb102-8e9f-472b-adc1-a7108b369a00" xsi:nil="true"/>
  </documentManagement>
</p:properties>
</file>

<file path=customXml/itemProps1.xml><?xml version="1.0" encoding="utf-8"?>
<ds:datastoreItem xmlns:ds="http://schemas.openxmlformats.org/officeDocument/2006/customXml" ds:itemID="{D8B18860-8A87-4939-868D-884C98C9000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0FD9909-5251-48CA-B951-3650C1B949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700c5b6-cec6-4932-ab65-4424302d85df"/>
    <ds:schemaRef ds:uri="6fbeb102-8e9f-472b-adc1-a7108b369a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3D2F0B3-C50A-4662-95E1-FC842C351314}">
  <ds:schemaRefs>
    <ds:schemaRef ds:uri="http://schemas.microsoft.com/office/2006/metadata/properties"/>
    <ds:schemaRef ds:uri="http://schemas.microsoft.com/office/infopath/2007/PartnerControls"/>
    <ds:schemaRef ds:uri="7700c5b6-cec6-4932-ab65-4424302d85df"/>
    <ds:schemaRef ds:uri="6fbeb102-8e9f-472b-adc1-a7108b369a0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2026 LP</Template>
  <TotalTime>894</TotalTime>
  <Words>3443</Words>
  <Application>Microsoft Office PowerPoint</Application>
  <PresentationFormat>Widescreen</PresentationFormat>
  <Paragraphs>339</Paragraphs>
  <Slides>31</Slides>
  <Notes>31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8" baseType="lpstr">
      <vt:lpstr>Arial</vt:lpstr>
      <vt:lpstr>Grandstander SemiBold</vt:lpstr>
      <vt:lpstr>Grandstander Medium</vt:lpstr>
      <vt:lpstr>Lato</vt:lpstr>
      <vt:lpstr>Grandstander</vt:lpstr>
      <vt:lpstr>Calibri</vt:lpstr>
      <vt:lpstr>2026 LP</vt:lpstr>
      <vt:lpstr>Apresentação do PowerPoint</vt:lpstr>
      <vt:lpstr>Apresentação do PowerPoint</vt:lpstr>
      <vt:lpstr> </vt:lpstr>
      <vt:lpstr> </vt:lpstr>
      <vt:lpstr>1. LEIA O TEXTO.</vt:lpstr>
      <vt:lpstr>Apresentação do PowerPoint</vt:lpstr>
      <vt:lpstr> </vt:lpstr>
      <vt:lpstr> </vt:lpstr>
      <vt:lpstr> </vt:lpstr>
      <vt:lpstr> </vt:lpstr>
      <vt:lpstr> </vt:lpstr>
      <vt:lpstr> </vt:lpstr>
      <vt:lpstr> </vt:lpstr>
      <vt:lpstr>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Cibele Cristina Escudero</dc:creator>
  <cp:lastModifiedBy>Luca Santiago Rocha</cp:lastModifiedBy>
  <cp:revision>57</cp:revision>
  <dcterms:modified xsi:type="dcterms:W3CDTF">2025-12-09T13:40:27Z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0x0101007F21DD28DD41C34BB26B27A198B61028</vt:lpwstr>
  </property>
  <property fmtid="{D5CDD505-2E9C-101B-9397-08002B2CF9AE}" pid="3" name="MediaServiceImageTags">
    <vt:lpwstr/>
  </property>
</Properties>
</file>