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Fondamento"/>
      <p:regular r:id="rId44"/>
      <p:italic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iOV61gsAjP3oS6qAEX/rt+ohyI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Fondamento-regular.fntdata"/><Relationship Id="rId43" Type="http://schemas.openxmlformats.org/officeDocument/2006/relationships/font" Target="fonts/Inter-bold.fntdata"/><Relationship Id="rId46" Type="http://schemas.openxmlformats.org/officeDocument/2006/relationships/font" Target="fonts/PoppinsSemiBold-regular.fntdata"/><Relationship Id="rId45" Type="http://schemas.openxmlformats.org/officeDocument/2006/relationships/font" Target="fonts/Fondamento-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4a17a032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4a17a032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4a17a032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c4a17a0320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2c4a17a0320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2c4a17a0320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c4a17a0320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c4a17a0320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c4a17a0320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c4a17a0320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c4a17a0320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2c4a17a0320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4a17a0320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c4a17a0320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c4a17a0320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c4a17a0320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c4a17a0320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c4a17a0320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c4a17a032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c4a17a0320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c4a17a0320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c4a17a0320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c4a17a0320_0_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2c4a17a0320_0_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c4a17a0320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2c4a17a0320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g2c4a17a0320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c4a17a0320_0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c4a17a0320_0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c4a17a0320_0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c4a17a0320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2c4a17a0320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2c4a17a0320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c4a17a0320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c4a17a0320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c4a17a0320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c4a17a0320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c4a17a0320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c4a17a0320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4a17a0320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2c4a17a0320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g2c4a17a0320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c4a17a0320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2c4a17a0320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2c4a17a0320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c4a17a0320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2c4a17a0320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c4a17a0320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c4a17a0320_0_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2c4a17a0320_0_6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g2c4a17a0320_0_6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c4a17a0320_0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c4a17a0320_0_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g2c4a17a0320_0_7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4a17a0320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c4a17a0320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c4a17a0320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c4a17a0320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c4a17a0320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c4a17a0320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c4a17a0320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c4a17a0320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c4a17a0320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c4a17a0320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2c4a17a0320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2c4a17a0320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4a17a0320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2c4a17a0320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g2c4a17a0320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4a17a0320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2c4a17a0320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g2c4a17a0320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c4a17a0320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2c4a17a0320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2c4a17a0320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69.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1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20" Type="http://schemas.openxmlformats.org/officeDocument/2006/relationships/image" Target="../media/image111.png"/><Relationship Id="rId22" Type="http://schemas.openxmlformats.org/officeDocument/2006/relationships/image" Target="../media/image108.png"/><Relationship Id="rId21" Type="http://schemas.openxmlformats.org/officeDocument/2006/relationships/image" Target="../media/image135.png"/><Relationship Id="rId24" Type="http://schemas.openxmlformats.org/officeDocument/2006/relationships/image" Target="../media/image109.png"/><Relationship Id="rId23"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94.png"/><Relationship Id="rId26" Type="http://schemas.openxmlformats.org/officeDocument/2006/relationships/image" Target="../media/image113.png"/><Relationship Id="rId25" Type="http://schemas.openxmlformats.org/officeDocument/2006/relationships/image" Target="../media/image114.png"/><Relationship Id="rId28" Type="http://schemas.openxmlformats.org/officeDocument/2006/relationships/image" Target="../media/image122.png"/><Relationship Id="rId27" Type="http://schemas.openxmlformats.org/officeDocument/2006/relationships/image" Target="../media/image137.png"/><Relationship Id="rId5" Type="http://schemas.openxmlformats.org/officeDocument/2006/relationships/image" Target="../media/image2.png"/><Relationship Id="rId6" Type="http://schemas.openxmlformats.org/officeDocument/2006/relationships/image" Target="../media/image14.png"/><Relationship Id="rId29" Type="http://schemas.openxmlformats.org/officeDocument/2006/relationships/image" Target="../media/image117.png"/><Relationship Id="rId7" Type="http://schemas.openxmlformats.org/officeDocument/2006/relationships/image" Target="../media/image4.png"/><Relationship Id="rId8" Type="http://schemas.openxmlformats.org/officeDocument/2006/relationships/image" Target="../media/image103.png"/><Relationship Id="rId31" Type="http://schemas.openxmlformats.org/officeDocument/2006/relationships/image" Target="../media/image133.png"/><Relationship Id="rId30" Type="http://schemas.openxmlformats.org/officeDocument/2006/relationships/image" Target="../media/image128.png"/><Relationship Id="rId11" Type="http://schemas.openxmlformats.org/officeDocument/2006/relationships/image" Target="../media/image97.png"/><Relationship Id="rId10" Type="http://schemas.openxmlformats.org/officeDocument/2006/relationships/image" Target="../media/image96.png"/><Relationship Id="rId13" Type="http://schemas.openxmlformats.org/officeDocument/2006/relationships/image" Target="../media/image100.png"/><Relationship Id="rId12" Type="http://schemas.openxmlformats.org/officeDocument/2006/relationships/image" Target="../media/image98.png"/><Relationship Id="rId15" Type="http://schemas.openxmlformats.org/officeDocument/2006/relationships/image" Target="../media/image101.png"/><Relationship Id="rId14" Type="http://schemas.openxmlformats.org/officeDocument/2006/relationships/image" Target="../media/image107.png"/><Relationship Id="rId17" Type="http://schemas.openxmlformats.org/officeDocument/2006/relationships/image" Target="../media/image136.png"/><Relationship Id="rId16" Type="http://schemas.openxmlformats.org/officeDocument/2006/relationships/image" Target="../media/image106.png"/><Relationship Id="rId19" Type="http://schemas.openxmlformats.org/officeDocument/2006/relationships/image" Target="../media/image110.png"/><Relationship Id="rId18" Type="http://schemas.openxmlformats.org/officeDocument/2006/relationships/image" Target="../media/image1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24.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png"/><Relationship Id="rId8" Type="http://schemas.openxmlformats.org/officeDocument/2006/relationships/image" Target="../media/image1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141.png"/><Relationship Id="rId5" Type="http://schemas.openxmlformats.org/officeDocument/2006/relationships/image" Target="../media/image2.png"/><Relationship Id="rId6" Type="http://schemas.openxmlformats.org/officeDocument/2006/relationships/image" Target="../media/image153.png"/><Relationship Id="rId7" Type="http://schemas.openxmlformats.org/officeDocument/2006/relationships/image" Target="../media/image4.png"/><Relationship Id="rId8" Type="http://schemas.openxmlformats.org/officeDocument/2006/relationships/image" Target="../media/image1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142.png"/><Relationship Id="rId6" Type="http://schemas.openxmlformats.org/officeDocument/2006/relationships/image" Target="../media/image4.png"/><Relationship Id="rId7" Type="http://schemas.openxmlformats.org/officeDocument/2006/relationships/image" Target="../media/image172.png"/><Relationship Id="rId8" Type="http://schemas.openxmlformats.org/officeDocument/2006/relationships/image" Target="../media/image1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59.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2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png"/><Relationship Id="rId8"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4.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60.png"/><Relationship Id="rId7" Type="http://schemas.openxmlformats.org/officeDocument/2006/relationships/image" Target="../media/image16.png"/><Relationship Id="rId8"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1.png"/><Relationship Id="rId5" Type="http://schemas.openxmlformats.org/officeDocument/2006/relationships/image" Target="../media/image2.png"/><Relationship Id="rId6" Type="http://schemas.openxmlformats.org/officeDocument/2006/relationships/image" Target="../media/image163.png"/><Relationship Id="rId7" Type="http://schemas.openxmlformats.org/officeDocument/2006/relationships/image" Target="../media/image4.png"/><Relationship Id="rId8" Type="http://schemas.openxmlformats.org/officeDocument/2006/relationships/image" Target="../media/image162.png"/><Relationship Id="rId11" Type="http://schemas.openxmlformats.org/officeDocument/2006/relationships/image" Target="../media/image174.png"/><Relationship Id="rId10" Type="http://schemas.openxmlformats.org/officeDocument/2006/relationships/image" Target="../media/image158.png"/><Relationship Id="rId13" Type="http://schemas.openxmlformats.org/officeDocument/2006/relationships/image" Target="../media/image166.png"/><Relationship Id="rId12" Type="http://schemas.openxmlformats.org/officeDocument/2006/relationships/image" Target="../media/image155.png"/><Relationship Id="rId15" Type="http://schemas.openxmlformats.org/officeDocument/2006/relationships/image" Target="../media/image164.png"/><Relationship Id="rId14" Type="http://schemas.openxmlformats.org/officeDocument/2006/relationships/image" Target="../media/image178.png"/><Relationship Id="rId17" Type="http://schemas.openxmlformats.org/officeDocument/2006/relationships/image" Target="../media/image173.png"/><Relationship Id="rId16" Type="http://schemas.openxmlformats.org/officeDocument/2006/relationships/image" Target="../media/image1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181.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176.png"/><Relationship Id="rId11" Type="http://schemas.openxmlformats.org/officeDocument/2006/relationships/image" Target="../media/image185.png"/><Relationship Id="rId10" Type="http://schemas.openxmlformats.org/officeDocument/2006/relationships/image" Target="../media/image1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12.png"/><Relationship Id="rId9" Type="http://schemas.openxmlformats.org/officeDocument/2006/relationships/image" Target="../media/image188.png"/><Relationship Id="rId5" Type="http://schemas.openxmlformats.org/officeDocument/2006/relationships/image" Target="../media/image2.png"/><Relationship Id="rId6" Type="http://schemas.openxmlformats.org/officeDocument/2006/relationships/image" Target="../media/image153.png"/><Relationship Id="rId7" Type="http://schemas.openxmlformats.org/officeDocument/2006/relationships/image" Target="../media/image4.png"/><Relationship Id="rId8" Type="http://schemas.openxmlformats.org/officeDocument/2006/relationships/image" Target="../media/image210.png"/><Relationship Id="rId11" Type="http://schemas.openxmlformats.org/officeDocument/2006/relationships/image" Target="../media/image192.png"/><Relationship Id="rId10" Type="http://schemas.openxmlformats.org/officeDocument/2006/relationships/image" Target="../media/image197.png"/><Relationship Id="rId13" Type="http://schemas.openxmlformats.org/officeDocument/2006/relationships/image" Target="../media/image195.png"/><Relationship Id="rId12" Type="http://schemas.openxmlformats.org/officeDocument/2006/relationships/image" Target="../media/image189.png"/></Relationships>
</file>

<file path=ppt/slides/_rels/slide24.xml.rels><?xml version="1.0" encoding="UTF-8" standalone="yes"?><Relationships xmlns="http://schemas.openxmlformats.org/package/2006/relationships"><Relationship Id="rId20" Type="http://schemas.openxmlformats.org/officeDocument/2006/relationships/image" Target="../media/image216.png"/><Relationship Id="rId22" Type="http://schemas.openxmlformats.org/officeDocument/2006/relationships/image" Target="../media/image215.png"/><Relationship Id="rId21" Type="http://schemas.openxmlformats.org/officeDocument/2006/relationships/image" Target="../media/image222.png"/><Relationship Id="rId24" Type="http://schemas.openxmlformats.org/officeDocument/2006/relationships/hyperlink" Target="https://eatemp.com/powerpoint-org-chart-template/" TargetMode="External"/><Relationship Id="rId23" Type="http://schemas.openxmlformats.org/officeDocument/2006/relationships/image" Target="../media/image22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3.png"/><Relationship Id="rId4" Type="http://schemas.openxmlformats.org/officeDocument/2006/relationships/image" Target="../media/image12.png"/><Relationship Id="rId9" Type="http://schemas.openxmlformats.org/officeDocument/2006/relationships/image" Target="../media/image211.png"/><Relationship Id="rId5" Type="http://schemas.openxmlformats.org/officeDocument/2006/relationships/image" Target="../media/image2.png"/><Relationship Id="rId6" Type="http://schemas.openxmlformats.org/officeDocument/2006/relationships/image" Target="../media/image214.png"/><Relationship Id="rId7" Type="http://schemas.openxmlformats.org/officeDocument/2006/relationships/image" Target="../media/image4.png"/><Relationship Id="rId8" Type="http://schemas.openxmlformats.org/officeDocument/2006/relationships/image" Target="../media/image198.png"/><Relationship Id="rId11" Type="http://schemas.openxmlformats.org/officeDocument/2006/relationships/image" Target="../media/image207.png"/><Relationship Id="rId10" Type="http://schemas.openxmlformats.org/officeDocument/2006/relationships/image" Target="../media/image190.png"/><Relationship Id="rId13" Type="http://schemas.openxmlformats.org/officeDocument/2006/relationships/image" Target="../media/image203.png"/><Relationship Id="rId12" Type="http://schemas.openxmlformats.org/officeDocument/2006/relationships/image" Target="../media/image213.png"/><Relationship Id="rId15" Type="http://schemas.openxmlformats.org/officeDocument/2006/relationships/image" Target="../media/image205.png"/><Relationship Id="rId14" Type="http://schemas.openxmlformats.org/officeDocument/2006/relationships/image" Target="../media/image204.png"/><Relationship Id="rId17" Type="http://schemas.openxmlformats.org/officeDocument/2006/relationships/image" Target="../media/image221.png"/><Relationship Id="rId16" Type="http://schemas.openxmlformats.org/officeDocument/2006/relationships/image" Target="../media/image239.png"/><Relationship Id="rId19" Type="http://schemas.openxmlformats.org/officeDocument/2006/relationships/image" Target="../media/image223.png"/><Relationship Id="rId18" Type="http://schemas.openxmlformats.org/officeDocument/2006/relationships/image" Target="../media/image2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2.png"/><Relationship Id="rId4" Type="http://schemas.openxmlformats.org/officeDocument/2006/relationships/image" Target="../media/image12.png"/><Relationship Id="rId9" Type="http://schemas.openxmlformats.org/officeDocument/2006/relationships/hyperlink" Target="https://unsplash.com/" TargetMode="External"/><Relationship Id="rId5" Type="http://schemas.openxmlformats.org/officeDocument/2006/relationships/image" Target="../media/image2.png"/><Relationship Id="rId6" Type="http://schemas.openxmlformats.org/officeDocument/2006/relationships/image" Target="../media/image237.png"/><Relationship Id="rId7" Type="http://schemas.openxmlformats.org/officeDocument/2006/relationships/image" Target="../media/image238.png"/><Relationship Id="rId8" Type="http://schemas.openxmlformats.org/officeDocument/2006/relationships/image" Target="../media/image2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2.png"/><Relationship Id="rId10" Type="http://schemas.openxmlformats.org/officeDocument/2006/relationships/image" Target="../media/image18.png"/><Relationship Id="rId9"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2.png"/><Relationship Id="rId10" Type="http://schemas.openxmlformats.org/officeDocument/2006/relationships/image" Target="../media/image34.png"/><Relationship Id="rId9" Type="http://schemas.openxmlformats.org/officeDocument/2006/relationships/image" Target="../media/image53.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2.png"/><Relationship Id="rId10" Type="http://schemas.openxmlformats.org/officeDocument/2006/relationships/image" Target="../media/image46.png"/><Relationship Id="rId9" Type="http://schemas.openxmlformats.org/officeDocument/2006/relationships/image" Target="../media/image4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24.png"/><Relationship Id="rId7" Type="http://schemas.openxmlformats.org/officeDocument/2006/relationships/image" Target="../media/image4.png"/><Relationship Id="rId8"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2.png"/><Relationship Id="rId10" Type="http://schemas.openxmlformats.org/officeDocument/2006/relationships/image" Target="../media/image57.png"/><Relationship Id="rId9" Type="http://schemas.openxmlformats.org/officeDocument/2006/relationships/image" Target="../media/image56.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12.png"/><Relationship Id="rId10" Type="http://schemas.openxmlformats.org/officeDocument/2006/relationships/image" Target="../media/image66.png"/><Relationship Id="rId9" Type="http://schemas.openxmlformats.org/officeDocument/2006/relationships/image" Target="../media/image8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15" name="Shape 15"/>
        <p:cNvGrpSpPr/>
        <p:nvPr/>
      </p:nvGrpSpPr>
      <p:grpSpPr>
        <a:xfrm>
          <a:off x="0" y="0"/>
          <a:ext cx="0" cy="0"/>
          <a:chOff x="0" y="0"/>
          <a:chExt cx="0" cy="0"/>
        </a:xfrm>
      </p:grpSpPr>
      <p:pic>
        <p:nvPicPr>
          <p:cNvPr descr=" " id="16" name="Google Shape;16;g2c4a17a0320_0_0"/>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17" name="Google Shape;17;g2c4a17a0320_0_0"/>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18" name="Google Shape;18;g2c4a17a0320_0_0"/>
          <p:cNvPicPr preferRelativeResize="0"/>
          <p:nvPr/>
        </p:nvPicPr>
        <p:blipFill rotWithShape="1">
          <a:blip r:embed="rId5">
            <a:alphaModFix/>
          </a:blip>
          <a:srcRect b="0" l="0" r="0" t="0"/>
          <a:stretch/>
        </p:blipFill>
        <p:spPr>
          <a:xfrm>
            <a:off x="2228998" y="11296519"/>
            <a:ext cx="1918200" cy="1917963"/>
          </a:xfrm>
          <a:prstGeom prst="rect">
            <a:avLst/>
          </a:prstGeom>
          <a:noFill/>
          <a:ln>
            <a:noFill/>
          </a:ln>
        </p:spPr>
      </p:pic>
      <p:pic>
        <p:nvPicPr>
          <p:cNvPr descr=" " id="19" name="Google Shape;19;g2c4a17a0320_0_0"/>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20" name="Google Shape;20;g2c4a17a0320_0_0"/>
          <p:cNvSpPr/>
          <p:nvPr/>
        </p:nvSpPr>
        <p:spPr>
          <a:xfrm>
            <a:off x="3785073" y="10007600"/>
            <a:ext cx="178458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Fondamento"/>
              <a:buNone/>
            </a:pPr>
            <a:r>
              <a:rPr b="0" i="0" lang="en-US" sz="24000" u="none" cap="none" strike="noStrike">
                <a:solidFill>
                  <a:srgbClr val="272727"/>
                </a:solidFill>
                <a:latin typeface="Fondamento"/>
                <a:ea typeface="Fondamento"/>
                <a:cs typeface="Fondamento"/>
                <a:sym typeface="Fondamento"/>
              </a:rPr>
              <a:t>CLOTHING </a:t>
            </a:r>
            <a:endParaRPr b="0" i="0" sz="24000" u="none" cap="none" strike="noStrike">
              <a:solidFill>
                <a:schemeClr val="dk1"/>
              </a:solidFill>
              <a:latin typeface="Calibri"/>
              <a:ea typeface="Calibri"/>
              <a:cs typeface="Calibri"/>
              <a:sym typeface="Calibri"/>
            </a:endParaRPr>
          </a:p>
        </p:txBody>
      </p:sp>
      <p:sp>
        <p:nvSpPr>
          <p:cNvPr id="21" name="Google Shape;21;g2c4a17a0320_0_0"/>
          <p:cNvSpPr/>
          <p:nvPr/>
        </p:nvSpPr>
        <p:spPr>
          <a:xfrm>
            <a:off x="3264308" y="520700"/>
            <a:ext cx="1812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7564"/>
              </a:buClr>
              <a:buSzPts val="6400"/>
              <a:buFont typeface="Poppins SemiBold"/>
              <a:buNone/>
            </a:pPr>
            <a:r>
              <a:rPr b="0" i="0" lang="en-US" sz="6400" u="none" cap="none" strike="noStrike">
                <a:solidFill>
                  <a:srgbClr val="8E7564"/>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c4a17a032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c4a17a0320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c4a17a0320_0_0"/>
          <p:cNvPicPr preferRelativeResize="0"/>
          <p:nvPr/>
        </p:nvPicPr>
        <p:blipFill rotWithShape="1">
          <a:blip r:embed="rId8">
            <a:alphaModFix/>
          </a:blip>
          <a:srcRect b="0" l="0" r="0" t="0"/>
          <a:stretch/>
        </p:blipFill>
        <p:spPr>
          <a:xfrm>
            <a:off x="8497362" y="889000"/>
            <a:ext cx="7392324" cy="10121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236" name="Shape 236"/>
        <p:cNvGrpSpPr/>
        <p:nvPr/>
      </p:nvGrpSpPr>
      <p:grpSpPr>
        <a:xfrm>
          <a:off x="0" y="0"/>
          <a:ext cx="0" cy="0"/>
          <a:chOff x="0" y="0"/>
          <a:chExt cx="0" cy="0"/>
        </a:xfrm>
      </p:grpSpPr>
      <p:pic>
        <p:nvPicPr>
          <p:cNvPr descr=" " id="237" name="Google Shape;237;g2c4a17a0320_0_212"/>
          <p:cNvPicPr preferRelativeResize="0"/>
          <p:nvPr/>
        </p:nvPicPr>
        <p:blipFill rotWithShape="1">
          <a:blip r:embed="rId3">
            <a:alphaModFix/>
          </a:blip>
          <a:srcRect b="0" l="0" r="0" t="0"/>
          <a:stretch/>
        </p:blipFill>
        <p:spPr>
          <a:xfrm>
            <a:off x="20423911" y="773026"/>
            <a:ext cx="2859321" cy="2846474"/>
          </a:xfrm>
          <a:prstGeom prst="rect">
            <a:avLst/>
          </a:prstGeom>
          <a:noFill/>
          <a:ln>
            <a:noFill/>
          </a:ln>
        </p:spPr>
      </p:pic>
      <p:pic>
        <p:nvPicPr>
          <p:cNvPr descr=" " id="238" name="Google Shape;238;g2c4a17a0320_0_212"/>
          <p:cNvPicPr preferRelativeResize="0"/>
          <p:nvPr/>
        </p:nvPicPr>
        <p:blipFill rotWithShape="1">
          <a:blip r:embed="rId4">
            <a:alphaModFix/>
          </a:blip>
          <a:srcRect b="0" l="0" r="0" t="0"/>
          <a:stretch/>
        </p:blipFill>
        <p:spPr>
          <a:xfrm>
            <a:off x="685886" y="11277600"/>
            <a:ext cx="1702013" cy="1701800"/>
          </a:xfrm>
          <a:prstGeom prst="rect">
            <a:avLst/>
          </a:prstGeom>
          <a:noFill/>
          <a:ln>
            <a:noFill/>
          </a:ln>
        </p:spPr>
      </p:pic>
      <p:pic>
        <p:nvPicPr>
          <p:cNvPr descr=" " id="239" name="Google Shape;239;g2c4a17a0320_0_212"/>
          <p:cNvPicPr preferRelativeResize="0"/>
          <p:nvPr/>
        </p:nvPicPr>
        <p:blipFill rotWithShape="1">
          <a:blip r:embed="rId5">
            <a:alphaModFix/>
          </a:blip>
          <a:srcRect b="0" l="0" r="0" t="0"/>
          <a:stretch/>
        </p:blipFill>
        <p:spPr>
          <a:xfrm>
            <a:off x="577790" y="9213714"/>
            <a:ext cx="1918202" cy="1917973"/>
          </a:xfrm>
          <a:prstGeom prst="rect">
            <a:avLst/>
          </a:prstGeom>
          <a:noFill/>
          <a:ln>
            <a:noFill/>
          </a:ln>
        </p:spPr>
      </p:pic>
      <p:pic>
        <p:nvPicPr>
          <p:cNvPr descr=" " id="240" name="Google Shape;240;g2c4a17a0320_0_212"/>
          <p:cNvPicPr preferRelativeResize="0"/>
          <p:nvPr/>
        </p:nvPicPr>
        <p:blipFill rotWithShape="1">
          <a:blip r:embed="rId6">
            <a:alphaModFix/>
          </a:blip>
          <a:srcRect b="0" l="0" r="0" t="0"/>
          <a:stretch/>
        </p:blipFill>
        <p:spPr>
          <a:xfrm>
            <a:off x="0" y="0"/>
            <a:ext cx="6543321" cy="8543020"/>
          </a:xfrm>
          <a:prstGeom prst="rect">
            <a:avLst/>
          </a:prstGeom>
          <a:noFill/>
          <a:ln>
            <a:noFill/>
          </a:ln>
        </p:spPr>
      </p:pic>
      <p:sp>
        <p:nvSpPr>
          <p:cNvPr id="241" name="Google Shape;241;g2c4a17a0320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c4a17a0320_0_2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3" name="Google Shape;243;g2c4a17a0320_0_212"/>
          <p:cNvPicPr preferRelativeResize="0"/>
          <p:nvPr/>
        </p:nvPicPr>
        <p:blipFill rotWithShape="1">
          <a:blip r:embed="rId8">
            <a:alphaModFix/>
          </a:blip>
          <a:srcRect b="0" l="0" r="0" t="0"/>
          <a:stretch/>
        </p:blipFill>
        <p:spPr>
          <a:xfrm>
            <a:off x="1752819" y="1346200"/>
            <a:ext cx="20881410" cy="11010900"/>
          </a:xfrm>
          <a:prstGeom prst="rect">
            <a:avLst/>
          </a:prstGeom>
          <a:noFill/>
          <a:ln>
            <a:noFill/>
          </a:ln>
        </p:spPr>
      </p:pic>
      <p:pic>
        <p:nvPicPr>
          <p:cNvPr descr=" " id="244" name="Google Shape;244;g2c4a17a0320_0_212"/>
          <p:cNvPicPr preferRelativeResize="0"/>
          <p:nvPr/>
        </p:nvPicPr>
        <p:blipFill rotWithShape="1">
          <a:blip r:embed="rId9">
            <a:alphaModFix/>
          </a:blip>
          <a:srcRect b="0" l="0" r="0" t="0"/>
          <a:stretch/>
        </p:blipFill>
        <p:spPr>
          <a:xfrm>
            <a:off x="1752819" y="1346200"/>
            <a:ext cx="5639505" cy="11010900"/>
          </a:xfrm>
          <a:prstGeom prst="rect">
            <a:avLst/>
          </a:prstGeom>
          <a:noFill/>
          <a:ln>
            <a:noFill/>
          </a:ln>
        </p:spPr>
      </p:pic>
      <p:sp>
        <p:nvSpPr>
          <p:cNvPr id="245" name="Google Shape;245;g2c4a17a0320_0_212"/>
          <p:cNvSpPr/>
          <p:nvPr/>
        </p:nvSpPr>
        <p:spPr>
          <a:xfrm>
            <a:off x="1752819" y="1346200"/>
            <a:ext cx="5639400" cy="5638800"/>
          </a:xfrm>
          <a:prstGeom prst="roundRect">
            <a:avLst>
              <a:gd fmla="val 75081" name="adj"/>
            </a:avLst>
          </a:prstGeom>
          <a:noFill/>
          <a:ln cap="flat" cmpd="sng" w="508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4a17a0320_0_212"/>
          <p:cNvSpPr/>
          <p:nvPr/>
        </p:nvSpPr>
        <p:spPr>
          <a:xfrm>
            <a:off x="3708864" y="2057400"/>
            <a:ext cx="27435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4000"/>
              <a:buFont typeface="Fondamento"/>
              <a:buNone/>
            </a:pPr>
            <a:r>
              <a:rPr b="0" i="0" lang="en-US" sz="24000" u="none" cap="none" strike="noStrike">
                <a:solidFill>
                  <a:srgbClr val="000001"/>
                </a:solidFill>
                <a:latin typeface="Fondamento"/>
                <a:ea typeface="Fondamento"/>
                <a:cs typeface="Fondamento"/>
                <a:sym typeface="Fondamento"/>
              </a:rPr>
              <a:t>S</a:t>
            </a:r>
            <a:endParaRPr b="0" i="0" sz="24000" u="none" cap="none" strike="noStrike">
              <a:solidFill>
                <a:schemeClr val="dk1"/>
              </a:solidFill>
              <a:latin typeface="Calibri"/>
              <a:ea typeface="Calibri"/>
              <a:cs typeface="Calibri"/>
              <a:sym typeface="Calibri"/>
            </a:endParaRPr>
          </a:p>
        </p:txBody>
      </p:sp>
      <p:sp>
        <p:nvSpPr>
          <p:cNvPr id="247" name="Google Shape;247;g2c4a17a0320_0_212"/>
          <p:cNvSpPr/>
          <p:nvPr/>
        </p:nvSpPr>
        <p:spPr>
          <a:xfrm>
            <a:off x="228628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4a17a0320_0_212"/>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4a17a0320_0_212"/>
          <p:cNvSpPr/>
          <p:nvPr/>
        </p:nvSpPr>
        <p:spPr>
          <a:xfrm>
            <a:off x="228628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4a17a0320_0_212"/>
          <p:cNvSpPr/>
          <p:nvPr/>
        </p:nvSpPr>
        <p:spPr>
          <a:xfrm>
            <a:off x="228628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ECLIPSE</a:t>
            </a:r>
            <a:endParaRPr b="0" i="0" sz="3600" u="none" cap="none" strike="noStrike">
              <a:solidFill>
                <a:schemeClr val="dk1"/>
              </a:solidFill>
              <a:latin typeface="Calibri"/>
              <a:ea typeface="Calibri"/>
              <a:cs typeface="Calibri"/>
              <a:sym typeface="Calibri"/>
            </a:endParaRPr>
          </a:p>
        </p:txBody>
      </p:sp>
      <p:sp>
        <p:nvSpPr>
          <p:cNvPr id="251" name="Google Shape;251;g2c4a17a0320_0_212"/>
          <p:cNvSpPr/>
          <p:nvPr/>
        </p:nvSpPr>
        <p:spPr>
          <a:xfrm>
            <a:off x="228628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2" name="Google Shape;252;g2c4a17a0320_0_212"/>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c4a17a0320_0_212"/>
          <p:cNvSpPr/>
          <p:nvPr/>
        </p:nvSpPr>
        <p:spPr>
          <a:xfrm>
            <a:off x="228628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4a17a0320_0_212"/>
          <p:cNvSpPr/>
          <p:nvPr/>
        </p:nvSpPr>
        <p:spPr>
          <a:xfrm>
            <a:off x="228628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QUEST</a:t>
            </a:r>
            <a:endParaRPr b="0" i="0" sz="3600" u="none" cap="none" strike="noStrike">
              <a:solidFill>
                <a:schemeClr val="dk1"/>
              </a:solidFill>
              <a:latin typeface="Calibri"/>
              <a:ea typeface="Calibri"/>
              <a:cs typeface="Calibri"/>
              <a:sym typeface="Calibri"/>
            </a:endParaRPr>
          </a:p>
        </p:txBody>
      </p:sp>
      <p:sp>
        <p:nvSpPr>
          <p:cNvPr id="255" name="Google Shape;255;g2c4a17a0320_0_212"/>
          <p:cNvSpPr/>
          <p:nvPr/>
        </p:nvSpPr>
        <p:spPr>
          <a:xfrm>
            <a:off x="228628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56" name="Google Shape;256;g2c4a17a0320_0_212"/>
          <p:cNvPicPr preferRelativeResize="0"/>
          <p:nvPr/>
        </p:nvPicPr>
        <p:blipFill rotWithShape="1">
          <a:blip r:embed="rId9">
            <a:alphaModFix/>
          </a:blip>
          <a:srcRect b="0" l="0" r="0" t="0"/>
          <a:stretch/>
        </p:blipFill>
        <p:spPr>
          <a:xfrm>
            <a:off x="6833454" y="1346200"/>
            <a:ext cx="5639505" cy="11010900"/>
          </a:xfrm>
          <a:prstGeom prst="rect">
            <a:avLst/>
          </a:prstGeom>
          <a:noFill/>
          <a:ln>
            <a:noFill/>
          </a:ln>
        </p:spPr>
      </p:pic>
      <p:sp>
        <p:nvSpPr>
          <p:cNvPr id="257" name="Google Shape;257;g2c4a17a0320_0_212"/>
          <p:cNvSpPr/>
          <p:nvPr/>
        </p:nvSpPr>
        <p:spPr>
          <a:xfrm>
            <a:off x="6833454" y="1346200"/>
            <a:ext cx="5639400" cy="5638800"/>
          </a:xfrm>
          <a:prstGeom prst="roundRect">
            <a:avLst>
              <a:gd fmla="val 75081" name="adj"/>
            </a:avLst>
          </a:prstGeom>
          <a:noFill/>
          <a:ln cap="flat" cmpd="sng" w="508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4a17a0320_0_212"/>
          <p:cNvSpPr/>
          <p:nvPr/>
        </p:nvSpPr>
        <p:spPr>
          <a:xfrm>
            <a:off x="8040105" y="2057400"/>
            <a:ext cx="42423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4000"/>
              <a:buFont typeface="Fondamento"/>
              <a:buNone/>
            </a:pPr>
            <a:r>
              <a:rPr b="0" i="0" lang="en-US" sz="24000" u="none" cap="none" strike="noStrike">
                <a:solidFill>
                  <a:srgbClr val="000001"/>
                </a:solidFill>
                <a:latin typeface="Fondamento"/>
                <a:ea typeface="Fondamento"/>
                <a:cs typeface="Fondamento"/>
                <a:sym typeface="Fondamento"/>
              </a:rPr>
              <a:t>W</a:t>
            </a:r>
            <a:endParaRPr b="0" i="0" sz="24000" u="none" cap="none" strike="noStrike">
              <a:solidFill>
                <a:schemeClr val="dk1"/>
              </a:solidFill>
              <a:latin typeface="Calibri"/>
              <a:ea typeface="Calibri"/>
              <a:cs typeface="Calibri"/>
              <a:sym typeface="Calibri"/>
            </a:endParaRPr>
          </a:p>
        </p:txBody>
      </p:sp>
      <p:sp>
        <p:nvSpPr>
          <p:cNvPr id="259" name="Google Shape;259;g2c4a17a0320_0_212"/>
          <p:cNvSpPr/>
          <p:nvPr/>
        </p:nvSpPr>
        <p:spPr>
          <a:xfrm>
            <a:off x="736692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4a17a0320_0_212"/>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4a17a0320_0_212"/>
          <p:cNvSpPr/>
          <p:nvPr/>
        </p:nvSpPr>
        <p:spPr>
          <a:xfrm>
            <a:off x="736692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c4a17a0320_0_212"/>
          <p:cNvSpPr/>
          <p:nvPr/>
        </p:nvSpPr>
        <p:spPr>
          <a:xfrm>
            <a:off x="736692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OBTAIN</a:t>
            </a:r>
            <a:endParaRPr b="0" i="0" sz="3600" u="none" cap="none" strike="noStrike">
              <a:solidFill>
                <a:schemeClr val="dk1"/>
              </a:solidFill>
              <a:latin typeface="Calibri"/>
              <a:ea typeface="Calibri"/>
              <a:cs typeface="Calibri"/>
              <a:sym typeface="Calibri"/>
            </a:endParaRPr>
          </a:p>
        </p:txBody>
      </p:sp>
      <p:sp>
        <p:nvSpPr>
          <p:cNvPr id="263" name="Google Shape;263;g2c4a17a0320_0_212"/>
          <p:cNvSpPr/>
          <p:nvPr/>
        </p:nvSpPr>
        <p:spPr>
          <a:xfrm>
            <a:off x="736692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sp>
        <p:nvSpPr>
          <p:cNvPr id="264" name="Google Shape;264;g2c4a17a0320_0_212"/>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4a17a0320_0_212"/>
          <p:cNvSpPr/>
          <p:nvPr/>
        </p:nvSpPr>
        <p:spPr>
          <a:xfrm>
            <a:off x="736692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4a17a0320_0_212"/>
          <p:cNvSpPr/>
          <p:nvPr/>
        </p:nvSpPr>
        <p:spPr>
          <a:xfrm>
            <a:off x="736692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FOUNDATION</a:t>
            </a:r>
            <a:endParaRPr b="0" i="0" sz="3600" u="none" cap="none" strike="noStrike">
              <a:solidFill>
                <a:schemeClr val="dk1"/>
              </a:solidFill>
              <a:latin typeface="Calibri"/>
              <a:ea typeface="Calibri"/>
              <a:cs typeface="Calibri"/>
              <a:sym typeface="Calibri"/>
            </a:endParaRPr>
          </a:p>
        </p:txBody>
      </p:sp>
      <p:sp>
        <p:nvSpPr>
          <p:cNvPr id="267" name="Google Shape;267;g2c4a17a0320_0_212"/>
          <p:cNvSpPr/>
          <p:nvPr/>
        </p:nvSpPr>
        <p:spPr>
          <a:xfrm>
            <a:off x="736692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Shimmering City established</a:t>
            </a:r>
            <a:endParaRPr b="0" i="0" sz="3200" u="none" cap="none" strike="noStrike">
              <a:solidFill>
                <a:schemeClr val="dk1"/>
              </a:solidFill>
              <a:latin typeface="Calibri"/>
              <a:ea typeface="Calibri"/>
              <a:cs typeface="Calibri"/>
              <a:sym typeface="Calibri"/>
            </a:endParaRPr>
          </a:p>
        </p:txBody>
      </p:sp>
      <p:pic>
        <p:nvPicPr>
          <p:cNvPr descr=" " id="268" name="Google Shape;268;g2c4a17a0320_0_212"/>
          <p:cNvPicPr preferRelativeResize="0"/>
          <p:nvPr/>
        </p:nvPicPr>
        <p:blipFill rotWithShape="1">
          <a:blip r:embed="rId9">
            <a:alphaModFix/>
          </a:blip>
          <a:srcRect b="0" l="0" r="0" t="0"/>
          <a:stretch/>
        </p:blipFill>
        <p:spPr>
          <a:xfrm>
            <a:off x="11914089" y="1346200"/>
            <a:ext cx="5639505" cy="11010900"/>
          </a:xfrm>
          <a:prstGeom prst="rect">
            <a:avLst/>
          </a:prstGeom>
          <a:noFill/>
          <a:ln>
            <a:noFill/>
          </a:ln>
        </p:spPr>
      </p:pic>
      <p:sp>
        <p:nvSpPr>
          <p:cNvPr id="269" name="Google Shape;269;g2c4a17a0320_0_212"/>
          <p:cNvSpPr/>
          <p:nvPr/>
        </p:nvSpPr>
        <p:spPr>
          <a:xfrm>
            <a:off x="11914089" y="1346200"/>
            <a:ext cx="5639400" cy="5638800"/>
          </a:xfrm>
          <a:prstGeom prst="roundRect">
            <a:avLst>
              <a:gd fmla="val 75081" name="adj"/>
            </a:avLst>
          </a:prstGeom>
          <a:noFill/>
          <a:ln cap="flat" cmpd="sng" w="508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4a17a0320_0_212"/>
          <p:cNvSpPr/>
          <p:nvPr/>
        </p:nvSpPr>
        <p:spPr>
          <a:xfrm>
            <a:off x="13425578" y="2057400"/>
            <a:ext cx="36327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4000"/>
              <a:buFont typeface="Fondamento"/>
              <a:buNone/>
            </a:pPr>
            <a:r>
              <a:rPr b="0" i="0" lang="en-US" sz="24000" u="none" cap="none" strike="noStrike">
                <a:solidFill>
                  <a:srgbClr val="000001"/>
                </a:solidFill>
                <a:latin typeface="Fondamento"/>
                <a:ea typeface="Fondamento"/>
                <a:cs typeface="Fondamento"/>
                <a:sym typeface="Fondamento"/>
              </a:rPr>
              <a:t>O</a:t>
            </a:r>
            <a:endParaRPr b="0" i="0" sz="24000" u="none" cap="none" strike="noStrike">
              <a:solidFill>
                <a:schemeClr val="dk1"/>
              </a:solidFill>
              <a:latin typeface="Calibri"/>
              <a:ea typeface="Calibri"/>
              <a:cs typeface="Calibri"/>
              <a:sym typeface="Calibri"/>
            </a:endParaRPr>
          </a:p>
        </p:txBody>
      </p:sp>
      <p:sp>
        <p:nvSpPr>
          <p:cNvPr id="271" name="Google Shape;271;g2c4a17a0320_0_212"/>
          <p:cNvSpPr/>
          <p:nvPr/>
        </p:nvSpPr>
        <p:spPr>
          <a:xfrm>
            <a:off x="12447556"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4a17a0320_0_212"/>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4a17a0320_0_212"/>
          <p:cNvSpPr/>
          <p:nvPr/>
        </p:nvSpPr>
        <p:spPr>
          <a:xfrm>
            <a:off x="12447556"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4a17a0320_0_212"/>
          <p:cNvSpPr/>
          <p:nvPr/>
        </p:nvSpPr>
        <p:spPr>
          <a:xfrm>
            <a:off x="12447556"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WAR</a:t>
            </a:r>
            <a:endParaRPr b="0" i="0" sz="3600" u="none" cap="none" strike="noStrike">
              <a:solidFill>
                <a:schemeClr val="dk1"/>
              </a:solidFill>
              <a:latin typeface="Calibri"/>
              <a:ea typeface="Calibri"/>
              <a:cs typeface="Calibri"/>
              <a:sym typeface="Calibri"/>
            </a:endParaRPr>
          </a:p>
        </p:txBody>
      </p:sp>
      <p:sp>
        <p:nvSpPr>
          <p:cNvPr id="275" name="Google Shape;275;g2c4a17a0320_0_212"/>
          <p:cNvSpPr/>
          <p:nvPr/>
        </p:nvSpPr>
        <p:spPr>
          <a:xfrm>
            <a:off x="12447556"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Kingdoms clash in conflict.</a:t>
            </a:r>
            <a:endParaRPr b="0" i="0" sz="3200" u="none" cap="none" strike="noStrike">
              <a:solidFill>
                <a:schemeClr val="dk1"/>
              </a:solidFill>
              <a:latin typeface="Calibri"/>
              <a:ea typeface="Calibri"/>
              <a:cs typeface="Calibri"/>
              <a:sym typeface="Calibri"/>
            </a:endParaRPr>
          </a:p>
        </p:txBody>
      </p:sp>
      <p:sp>
        <p:nvSpPr>
          <p:cNvPr id="276" name="Google Shape;276;g2c4a17a0320_0_212"/>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c4a17a0320_0_212"/>
          <p:cNvSpPr/>
          <p:nvPr/>
        </p:nvSpPr>
        <p:spPr>
          <a:xfrm>
            <a:off x="12447556"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4a17a0320_0_212"/>
          <p:cNvSpPr/>
          <p:nvPr/>
        </p:nvSpPr>
        <p:spPr>
          <a:xfrm>
            <a:off x="12447556"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TRANSFORMATION</a:t>
            </a:r>
            <a:endParaRPr b="0" i="0" sz="3600" u="none" cap="none" strike="noStrike">
              <a:solidFill>
                <a:schemeClr val="dk1"/>
              </a:solidFill>
              <a:latin typeface="Calibri"/>
              <a:ea typeface="Calibri"/>
              <a:cs typeface="Calibri"/>
              <a:sym typeface="Calibri"/>
            </a:endParaRPr>
          </a:p>
        </p:txBody>
      </p:sp>
      <p:sp>
        <p:nvSpPr>
          <p:cNvPr id="279" name="Google Shape;279;g2c4a17a0320_0_212"/>
          <p:cNvSpPr/>
          <p:nvPr/>
        </p:nvSpPr>
        <p:spPr>
          <a:xfrm>
            <a:off x="12447556"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Peasant discovers magical powers.</a:t>
            </a:r>
            <a:endParaRPr b="0" i="0" sz="3200" u="none" cap="none" strike="noStrike">
              <a:solidFill>
                <a:schemeClr val="dk1"/>
              </a:solidFill>
              <a:latin typeface="Calibri"/>
              <a:ea typeface="Calibri"/>
              <a:cs typeface="Calibri"/>
              <a:sym typeface="Calibri"/>
            </a:endParaRPr>
          </a:p>
        </p:txBody>
      </p:sp>
      <p:pic>
        <p:nvPicPr>
          <p:cNvPr descr=" " id="280" name="Google Shape;280;g2c4a17a0320_0_212"/>
          <p:cNvPicPr preferRelativeResize="0"/>
          <p:nvPr/>
        </p:nvPicPr>
        <p:blipFill rotWithShape="1">
          <a:blip r:embed="rId9">
            <a:alphaModFix/>
          </a:blip>
          <a:srcRect b="0" l="0" r="0" t="0"/>
          <a:stretch/>
        </p:blipFill>
        <p:spPr>
          <a:xfrm>
            <a:off x="16994724" y="1346200"/>
            <a:ext cx="5639505" cy="11010900"/>
          </a:xfrm>
          <a:prstGeom prst="rect">
            <a:avLst/>
          </a:prstGeom>
          <a:noFill/>
          <a:ln>
            <a:noFill/>
          </a:ln>
        </p:spPr>
      </p:pic>
      <p:sp>
        <p:nvSpPr>
          <p:cNvPr id="281" name="Google Shape;281;g2c4a17a0320_0_212"/>
          <p:cNvSpPr/>
          <p:nvPr/>
        </p:nvSpPr>
        <p:spPr>
          <a:xfrm>
            <a:off x="16994724" y="1346200"/>
            <a:ext cx="5639400" cy="5638800"/>
          </a:xfrm>
          <a:prstGeom prst="roundRect">
            <a:avLst>
              <a:gd fmla="val 75081" name="adj"/>
            </a:avLst>
          </a:prstGeom>
          <a:noFill/>
          <a:ln cap="flat" cmpd="sng" w="508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4a17a0320_0_212"/>
          <p:cNvSpPr/>
          <p:nvPr/>
        </p:nvSpPr>
        <p:spPr>
          <a:xfrm>
            <a:off x="18880910" y="2057400"/>
            <a:ext cx="28833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4000"/>
              <a:buFont typeface="Fondamento"/>
              <a:buNone/>
            </a:pPr>
            <a:r>
              <a:rPr b="0" i="0" lang="en-US" sz="24000" u="none" cap="none" strike="noStrike">
                <a:solidFill>
                  <a:srgbClr val="000001"/>
                </a:solidFill>
                <a:latin typeface="Fondamento"/>
                <a:ea typeface="Fondamento"/>
                <a:cs typeface="Fondamento"/>
                <a:sym typeface="Fondamento"/>
              </a:rPr>
              <a:t>T</a:t>
            </a:r>
            <a:endParaRPr b="0" i="0" sz="24000" u="none" cap="none" strike="noStrike">
              <a:solidFill>
                <a:schemeClr val="dk1"/>
              </a:solidFill>
              <a:latin typeface="Calibri"/>
              <a:ea typeface="Calibri"/>
              <a:cs typeface="Calibri"/>
              <a:sym typeface="Calibri"/>
            </a:endParaRPr>
          </a:p>
        </p:txBody>
      </p:sp>
      <p:sp>
        <p:nvSpPr>
          <p:cNvPr id="283" name="Google Shape;283;g2c4a17a0320_0_212"/>
          <p:cNvSpPr/>
          <p:nvPr/>
        </p:nvSpPr>
        <p:spPr>
          <a:xfrm>
            <a:off x="17528191" y="7785100"/>
            <a:ext cx="4572600" cy="452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4a17a0320_0_212"/>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4a17a0320_0_212"/>
          <p:cNvSpPr/>
          <p:nvPr/>
        </p:nvSpPr>
        <p:spPr>
          <a:xfrm>
            <a:off x="17528191" y="77851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c4a17a0320_0_212"/>
          <p:cNvSpPr/>
          <p:nvPr/>
        </p:nvSpPr>
        <p:spPr>
          <a:xfrm>
            <a:off x="17528191" y="77851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INVASION</a:t>
            </a:r>
            <a:endParaRPr b="0" i="0" sz="3600" u="none" cap="none" strike="noStrike">
              <a:solidFill>
                <a:schemeClr val="dk1"/>
              </a:solidFill>
              <a:latin typeface="Calibri"/>
              <a:ea typeface="Calibri"/>
              <a:cs typeface="Calibri"/>
              <a:sym typeface="Calibri"/>
            </a:endParaRPr>
          </a:p>
        </p:txBody>
      </p:sp>
      <p:sp>
        <p:nvSpPr>
          <p:cNvPr id="287" name="Google Shape;287;g2c4a17a0320_0_212"/>
          <p:cNvSpPr/>
          <p:nvPr/>
        </p:nvSpPr>
        <p:spPr>
          <a:xfrm>
            <a:off x="17528191" y="8623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sp>
        <p:nvSpPr>
          <p:cNvPr id="288" name="Google Shape;288;g2c4a17a0320_0_212"/>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4a17a0320_0_212"/>
          <p:cNvSpPr/>
          <p:nvPr/>
        </p:nvSpPr>
        <p:spPr>
          <a:xfrm>
            <a:off x="17528191" y="10248900"/>
            <a:ext cx="4572600"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4a17a0320_0_212"/>
          <p:cNvSpPr/>
          <p:nvPr/>
        </p:nvSpPr>
        <p:spPr>
          <a:xfrm>
            <a:off x="17528191" y="10248900"/>
            <a:ext cx="4725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BETRAYAL</a:t>
            </a:r>
            <a:endParaRPr b="0" i="0" sz="3600" u="none" cap="none" strike="noStrike">
              <a:solidFill>
                <a:schemeClr val="dk1"/>
              </a:solidFill>
              <a:latin typeface="Calibri"/>
              <a:ea typeface="Calibri"/>
              <a:cs typeface="Calibri"/>
              <a:sym typeface="Calibri"/>
            </a:endParaRPr>
          </a:p>
        </p:txBody>
      </p:sp>
      <p:sp>
        <p:nvSpPr>
          <p:cNvPr id="291" name="Google Shape;291;g2c4a17a0320_0_212"/>
          <p:cNvSpPr/>
          <p:nvPr/>
        </p:nvSpPr>
        <p:spPr>
          <a:xfrm>
            <a:off x="17528191" y="110871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296" name="Shape 296"/>
        <p:cNvGrpSpPr/>
        <p:nvPr/>
      </p:nvGrpSpPr>
      <p:grpSpPr>
        <a:xfrm>
          <a:off x="0" y="0"/>
          <a:ext cx="0" cy="0"/>
          <a:chOff x="0" y="0"/>
          <a:chExt cx="0" cy="0"/>
        </a:xfrm>
      </p:grpSpPr>
      <p:pic>
        <p:nvPicPr>
          <p:cNvPr descr=" " id="297" name="Google Shape;297;g2c4a17a0320_0_271"/>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298" name="Google Shape;298;g2c4a17a0320_0_271"/>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299" name="Google Shape;299;g2c4a17a0320_0_271"/>
          <p:cNvPicPr preferRelativeResize="0"/>
          <p:nvPr/>
        </p:nvPicPr>
        <p:blipFill rotWithShape="1">
          <a:blip r:embed="rId5">
            <a:alphaModFix/>
          </a:blip>
          <a:srcRect b="0" l="0" r="0" t="0"/>
          <a:stretch/>
        </p:blipFill>
        <p:spPr>
          <a:xfrm>
            <a:off x="2228998" y="11296514"/>
            <a:ext cx="1918200" cy="1917973"/>
          </a:xfrm>
          <a:prstGeom prst="rect">
            <a:avLst/>
          </a:prstGeom>
          <a:noFill/>
          <a:ln>
            <a:noFill/>
          </a:ln>
        </p:spPr>
      </p:pic>
      <p:pic>
        <p:nvPicPr>
          <p:cNvPr descr=" " id="300" name="Google Shape;300;g2c4a17a0320_0_271"/>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301" name="Google Shape;301;g2c4a17a0320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2" name="Google Shape;302;g2c4a17a0320_0_2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03" name="Google Shape;303;g2c4a17a0320_0_271"/>
          <p:cNvPicPr preferRelativeResize="0"/>
          <p:nvPr/>
        </p:nvPicPr>
        <p:blipFill rotWithShape="1">
          <a:blip r:embed="rId8">
            <a:alphaModFix/>
          </a:blip>
          <a:srcRect b="0" l="0" r="0" t="0"/>
          <a:stretch/>
        </p:blipFill>
        <p:spPr>
          <a:xfrm>
            <a:off x="381048" y="1866900"/>
            <a:ext cx="12917514" cy="11239500"/>
          </a:xfrm>
          <a:prstGeom prst="rect">
            <a:avLst/>
          </a:prstGeom>
          <a:noFill/>
          <a:ln>
            <a:noFill/>
          </a:ln>
        </p:spPr>
      </p:pic>
      <p:sp>
        <p:nvSpPr>
          <p:cNvPr id="304" name="Google Shape;304;g2c4a17a0320_0_271"/>
          <p:cNvSpPr/>
          <p:nvPr/>
        </p:nvSpPr>
        <p:spPr>
          <a:xfrm>
            <a:off x="13882835" y="2616200"/>
            <a:ext cx="106905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ondamento"/>
              <a:buNone/>
            </a:pPr>
            <a:r>
              <a:rPr b="0" i="0" lang="en-US" sz="8000" u="none" cap="none" strike="noStrike">
                <a:solidFill>
                  <a:srgbClr val="0E0E0E"/>
                </a:solidFill>
                <a:latin typeface="Fondamento"/>
                <a:ea typeface="Fondamento"/>
                <a:cs typeface="Fondamento"/>
                <a:sym typeface="Fondamento"/>
              </a:rPr>
              <a:t>SOME DATA</a:t>
            </a:r>
            <a:endParaRPr b="0" i="0" sz="8000" u="none" cap="none" strike="noStrike">
              <a:solidFill>
                <a:schemeClr val="dk1"/>
              </a:solidFill>
              <a:latin typeface="Calibri"/>
              <a:ea typeface="Calibri"/>
              <a:cs typeface="Calibri"/>
              <a:sym typeface="Calibri"/>
            </a:endParaRPr>
          </a:p>
        </p:txBody>
      </p:sp>
      <p:sp>
        <p:nvSpPr>
          <p:cNvPr id="305" name="Google Shape;305;g2c4a17a0320_0_271"/>
          <p:cNvSpPr/>
          <p:nvPr/>
        </p:nvSpPr>
        <p:spPr>
          <a:xfrm>
            <a:off x="13730416" y="5499100"/>
            <a:ext cx="8573700" cy="71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4a17a0320_0_271"/>
          <p:cNvSpPr/>
          <p:nvPr/>
        </p:nvSpPr>
        <p:spPr>
          <a:xfrm>
            <a:off x="13730416" y="54991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4a17a0320_0_271"/>
          <p:cNvSpPr/>
          <p:nvPr/>
        </p:nvSpPr>
        <p:spPr>
          <a:xfrm>
            <a:off x="13730416" y="5772150"/>
            <a:ext cx="200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4a17a0320_0_271"/>
          <p:cNvSpPr/>
          <p:nvPr/>
        </p:nvSpPr>
        <p:spPr>
          <a:xfrm>
            <a:off x="13730416" y="5772150"/>
            <a:ext cx="23457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75%</a:t>
            </a:r>
            <a:endParaRPr b="0" i="0" sz="8000" u="none" cap="none" strike="noStrike">
              <a:solidFill>
                <a:schemeClr val="dk1"/>
              </a:solidFill>
              <a:latin typeface="Calibri"/>
              <a:ea typeface="Calibri"/>
              <a:cs typeface="Calibri"/>
              <a:sym typeface="Calibri"/>
            </a:endParaRPr>
          </a:p>
        </p:txBody>
      </p:sp>
      <p:sp>
        <p:nvSpPr>
          <p:cNvPr id="309" name="Google Shape;309;g2c4a17a0320_0_271"/>
          <p:cNvSpPr/>
          <p:nvPr/>
        </p:nvSpPr>
        <p:spPr>
          <a:xfrm>
            <a:off x="15940492" y="5499100"/>
            <a:ext cx="6363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4a17a0320_0_271"/>
          <p:cNvSpPr/>
          <p:nvPr/>
        </p:nvSpPr>
        <p:spPr>
          <a:xfrm>
            <a:off x="15940492" y="5499100"/>
            <a:ext cx="6516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ENCHANTED CREATURES</a:t>
            </a:r>
            <a:endParaRPr b="0" i="0" sz="3600" u="none" cap="none" strike="noStrike">
              <a:solidFill>
                <a:schemeClr val="dk1"/>
              </a:solidFill>
              <a:latin typeface="Calibri"/>
              <a:ea typeface="Calibri"/>
              <a:cs typeface="Calibri"/>
              <a:sym typeface="Calibri"/>
            </a:endParaRPr>
          </a:p>
        </p:txBody>
      </p:sp>
      <p:sp>
        <p:nvSpPr>
          <p:cNvPr id="311" name="Google Shape;311;g2c4a17a0320_0_271"/>
          <p:cNvSpPr/>
          <p:nvPr/>
        </p:nvSpPr>
        <p:spPr>
          <a:xfrm>
            <a:off x="15940492" y="6235700"/>
            <a:ext cx="6498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2" name="Google Shape;312;g2c4a17a0320_0_271"/>
          <p:cNvSpPr/>
          <p:nvPr/>
        </p:nvSpPr>
        <p:spPr>
          <a:xfrm>
            <a:off x="13730416" y="8064500"/>
            <a:ext cx="8573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4a17a0320_0_271"/>
          <p:cNvSpPr/>
          <p:nvPr/>
        </p:nvSpPr>
        <p:spPr>
          <a:xfrm>
            <a:off x="13730416" y="8350250"/>
            <a:ext cx="233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4a17a0320_0_271"/>
          <p:cNvSpPr/>
          <p:nvPr/>
        </p:nvSpPr>
        <p:spPr>
          <a:xfrm>
            <a:off x="13730416" y="8350250"/>
            <a:ext cx="26757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60%</a:t>
            </a:r>
            <a:endParaRPr b="0" i="0" sz="8000" u="none" cap="none" strike="noStrike">
              <a:solidFill>
                <a:schemeClr val="dk1"/>
              </a:solidFill>
              <a:latin typeface="Calibri"/>
              <a:ea typeface="Calibri"/>
              <a:cs typeface="Calibri"/>
              <a:sym typeface="Calibri"/>
            </a:endParaRPr>
          </a:p>
        </p:txBody>
      </p:sp>
      <p:sp>
        <p:nvSpPr>
          <p:cNvPr id="315" name="Google Shape;315;g2c4a17a0320_0_271"/>
          <p:cNvSpPr/>
          <p:nvPr/>
        </p:nvSpPr>
        <p:spPr>
          <a:xfrm>
            <a:off x="16270734" y="8064500"/>
            <a:ext cx="6033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4a17a0320_0_271"/>
          <p:cNvSpPr/>
          <p:nvPr/>
        </p:nvSpPr>
        <p:spPr>
          <a:xfrm>
            <a:off x="16270734" y="8064500"/>
            <a:ext cx="6185700" cy="142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MAGIC-WIELDING INDIVIDUALS</a:t>
            </a:r>
            <a:endParaRPr b="0" i="0" sz="3600" u="none" cap="none" strike="noStrike">
              <a:solidFill>
                <a:schemeClr val="dk1"/>
              </a:solidFill>
              <a:latin typeface="Calibri"/>
              <a:ea typeface="Calibri"/>
              <a:cs typeface="Calibri"/>
              <a:sym typeface="Calibri"/>
            </a:endParaRPr>
          </a:p>
        </p:txBody>
      </p:sp>
      <p:sp>
        <p:nvSpPr>
          <p:cNvPr id="317" name="Google Shape;317;g2c4a17a0320_0_271"/>
          <p:cNvSpPr/>
          <p:nvPr/>
        </p:nvSpPr>
        <p:spPr>
          <a:xfrm>
            <a:off x="16270734" y="9436100"/>
            <a:ext cx="6168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8" name="Google Shape;318;g2c4a17a0320_0_271"/>
          <p:cNvSpPr/>
          <p:nvPr/>
        </p:nvSpPr>
        <p:spPr>
          <a:xfrm>
            <a:off x="13730416" y="10655300"/>
            <a:ext cx="8573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c4a17a0320_0_271"/>
          <p:cNvSpPr/>
          <p:nvPr/>
        </p:nvSpPr>
        <p:spPr>
          <a:xfrm>
            <a:off x="13730416" y="10928350"/>
            <a:ext cx="23370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4a17a0320_0_271"/>
          <p:cNvSpPr/>
          <p:nvPr/>
        </p:nvSpPr>
        <p:spPr>
          <a:xfrm>
            <a:off x="13730416" y="10928350"/>
            <a:ext cx="26757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90%</a:t>
            </a:r>
            <a:endParaRPr b="0" i="0" sz="8000" u="none" cap="none" strike="noStrike">
              <a:solidFill>
                <a:schemeClr val="dk1"/>
              </a:solidFill>
              <a:latin typeface="Calibri"/>
              <a:ea typeface="Calibri"/>
              <a:cs typeface="Calibri"/>
              <a:sym typeface="Calibri"/>
            </a:endParaRPr>
          </a:p>
        </p:txBody>
      </p:sp>
      <p:sp>
        <p:nvSpPr>
          <p:cNvPr id="321" name="Google Shape;321;g2c4a17a0320_0_271"/>
          <p:cNvSpPr/>
          <p:nvPr/>
        </p:nvSpPr>
        <p:spPr>
          <a:xfrm>
            <a:off x="16270734" y="10655300"/>
            <a:ext cx="60333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4a17a0320_0_271"/>
          <p:cNvSpPr/>
          <p:nvPr/>
        </p:nvSpPr>
        <p:spPr>
          <a:xfrm>
            <a:off x="16270734" y="10655300"/>
            <a:ext cx="61857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SPELLS CAST</a:t>
            </a:r>
            <a:endParaRPr b="0" i="0" sz="3600" u="none" cap="none" strike="noStrike">
              <a:solidFill>
                <a:schemeClr val="dk1"/>
              </a:solidFill>
              <a:latin typeface="Calibri"/>
              <a:ea typeface="Calibri"/>
              <a:cs typeface="Calibri"/>
              <a:sym typeface="Calibri"/>
            </a:endParaRPr>
          </a:p>
        </p:txBody>
      </p:sp>
      <p:sp>
        <p:nvSpPr>
          <p:cNvPr id="323" name="Google Shape;323;g2c4a17a0320_0_271"/>
          <p:cNvSpPr/>
          <p:nvPr/>
        </p:nvSpPr>
        <p:spPr>
          <a:xfrm>
            <a:off x="16270734" y="11391900"/>
            <a:ext cx="6168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328" name="Shape 328"/>
        <p:cNvGrpSpPr/>
        <p:nvPr/>
      </p:nvGrpSpPr>
      <p:grpSpPr>
        <a:xfrm>
          <a:off x="0" y="0"/>
          <a:ext cx="0" cy="0"/>
          <a:chOff x="0" y="0"/>
          <a:chExt cx="0" cy="0"/>
        </a:xfrm>
      </p:grpSpPr>
      <p:pic>
        <p:nvPicPr>
          <p:cNvPr descr=" " id="329" name="Google Shape;329;g2c4a17a0320_0_302"/>
          <p:cNvPicPr preferRelativeResize="0"/>
          <p:nvPr/>
        </p:nvPicPr>
        <p:blipFill rotWithShape="1">
          <a:blip r:embed="rId3">
            <a:alphaModFix/>
          </a:blip>
          <a:srcRect b="0" l="0" r="0" t="0"/>
          <a:stretch/>
        </p:blipFill>
        <p:spPr>
          <a:xfrm>
            <a:off x="546168" y="8191500"/>
            <a:ext cx="4369346" cy="5105400"/>
          </a:xfrm>
          <a:prstGeom prst="rect">
            <a:avLst/>
          </a:prstGeom>
          <a:noFill/>
          <a:ln>
            <a:noFill/>
          </a:ln>
        </p:spPr>
      </p:pic>
      <p:pic>
        <p:nvPicPr>
          <p:cNvPr descr=" " id="330" name="Google Shape;330;g2c4a17a0320_0_302"/>
          <p:cNvPicPr preferRelativeResize="0"/>
          <p:nvPr/>
        </p:nvPicPr>
        <p:blipFill rotWithShape="1">
          <a:blip r:embed="rId4">
            <a:alphaModFix/>
          </a:blip>
          <a:srcRect b="0" l="0" r="0" t="0"/>
          <a:stretch/>
        </p:blipFill>
        <p:spPr>
          <a:xfrm>
            <a:off x="22176972" y="2387600"/>
            <a:ext cx="1702013" cy="1701800"/>
          </a:xfrm>
          <a:prstGeom prst="rect">
            <a:avLst/>
          </a:prstGeom>
          <a:noFill/>
          <a:ln>
            <a:noFill/>
          </a:ln>
        </p:spPr>
      </p:pic>
      <p:pic>
        <p:nvPicPr>
          <p:cNvPr descr=" " id="331" name="Google Shape;331;g2c4a17a0320_0_302"/>
          <p:cNvPicPr preferRelativeResize="0"/>
          <p:nvPr/>
        </p:nvPicPr>
        <p:blipFill rotWithShape="1">
          <a:blip r:embed="rId5">
            <a:alphaModFix/>
          </a:blip>
          <a:srcRect b="0" l="0" r="0" t="0"/>
          <a:stretch/>
        </p:blipFill>
        <p:spPr>
          <a:xfrm>
            <a:off x="22068878" y="323714"/>
            <a:ext cx="1918200" cy="1917973"/>
          </a:xfrm>
          <a:prstGeom prst="rect">
            <a:avLst/>
          </a:prstGeom>
          <a:noFill/>
          <a:ln>
            <a:noFill/>
          </a:ln>
        </p:spPr>
      </p:pic>
      <p:pic>
        <p:nvPicPr>
          <p:cNvPr descr=" " id="332" name="Google Shape;332;g2c4a17a0320_0_302"/>
          <p:cNvPicPr preferRelativeResize="0"/>
          <p:nvPr/>
        </p:nvPicPr>
        <p:blipFill rotWithShape="1">
          <a:blip r:embed="rId6">
            <a:alphaModFix/>
          </a:blip>
          <a:srcRect b="0" l="0" r="0" t="0"/>
          <a:stretch/>
        </p:blipFill>
        <p:spPr>
          <a:xfrm>
            <a:off x="2972171" y="0"/>
            <a:ext cx="18734842" cy="13716000"/>
          </a:xfrm>
          <a:prstGeom prst="rect">
            <a:avLst/>
          </a:prstGeom>
          <a:noFill/>
          <a:ln>
            <a:noFill/>
          </a:ln>
        </p:spPr>
      </p:pic>
      <p:sp>
        <p:nvSpPr>
          <p:cNvPr id="333" name="Google Shape;333;g2c4a17a0320_0_3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4" name="Google Shape;334;g2c4a17a0320_0_30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35" name="Google Shape;335;g2c4a17a0320_0_302"/>
          <p:cNvSpPr/>
          <p:nvPr/>
        </p:nvSpPr>
        <p:spPr>
          <a:xfrm>
            <a:off x="4318540" y="3225800"/>
            <a:ext cx="15762600" cy="726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4a17a0320_0_302"/>
          <p:cNvSpPr/>
          <p:nvPr/>
        </p:nvSpPr>
        <p:spPr>
          <a:xfrm>
            <a:off x="4318540" y="3225800"/>
            <a:ext cx="157626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4a17a0320_0_302"/>
          <p:cNvSpPr/>
          <p:nvPr/>
        </p:nvSpPr>
        <p:spPr>
          <a:xfrm>
            <a:off x="6236479" y="3225800"/>
            <a:ext cx="11926800" cy="523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Fondamento"/>
              <a:buNone/>
            </a:pPr>
            <a:r>
              <a:rPr b="0" i="0" lang="en-US" sz="24000" u="none" cap="none" strike="noStrike">
                <a:solidFill>
                  <a:srgbClr val="272727"/>
                </a:solidFill>
                <a:latin typeface="Fondamento"/>
                <a:ea typeface="Fondamento"/>
                <a:cs typeface="Fondamento"/>
                <a:sym typeface="Fondamento"/>
              </a:rPr>
              <a:t>234,567</a:t>
            </a:r>
            <a:endParaRPr b="0" i="0" sz="24000" u="none" cap="none" strike="noStrike">
              <a:solidFill>
                <a:schemeClr val="dk1"/>
              </a:solidFill>
              <a:latin typeface="Calibri"/>
              <a:ea typeface="Calibri"/>
              <a:cs typeface="Calibri"/>
              <a:sym typeface="Calibri"/>
            </a:endParaRPr>
          </a:p>
        </p:txBody>
      </p:sp>
      <p:sp>
        <p:nvSpPr>
          <p:cNvPr id="338" name="Google Shape;338;g2c4a17a0320_0_302"/>
          <p:cNvSpPr/>
          <p:nvPr/>
        </p:nvSpPr>
        <p:spPr>
          <a:xfrm>
            <a:off x="4183056" y="7645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9" name="Google Shape;339;g2c4a17a0320_0_302"/>
          <p:cNvSpPr/>
          <p:nvPr/>
        </p:nvSpPr>
        <p:spPr>
          <a:xfrm>
            <a:off x="7496054" y="9271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344" name="Shape 344"/>
        <p:cNvGrpSpPr/>
        <p:nvPr/>
      </p:nvGrpSpPr>
      <p:grpSpPr>
        <a:xfrm>
          <a:off x="0" y="0"/>
          <a:ext cx="0" cy="0"/>
          <a:chOff x="0" y="0"/>
          <a:chExt cx="0" cy="0"/>
        </a:xfrm>
      </p:grpSpPr>
      <p:pic>
        <p:nvPicPr>
          <p:cNvPr descr=" " id="345" name="Google Shape;345;g2c4a17a0320_0_317"/>
          <p:cNvPicPr preferRelativeResize="0"/>
          <p:nvPr/>
        </p:nvPicPr>
        <p:blipFill rotWithShape="1">
          <a:blip r:embed="rId3">
            <a:alphaModFix/>
          </a:blip>
          <a:srcRect b="0" l="0" r="0" t="0"/>
          <a:stretch/>
        </p:blipFill>
        <p:spPr>
          <a:xfrm>
            <a:off x="0" y="4648200"/>
            <a:ext cx="3276399" cy="2844800"/>
          </a:xfrm>
          <a:prstGeom prst="rect">
            <a:avLst/>
          </a:prstGeom>
          <a:noFill/>
          <a:ln>
            <a:noFill/>
          </a:ln>
        </p:spPr>
      </p:pic>
      <p:pic>
        <p:nvPicPr>
          <p:cNvPr descr=" " id="346" name="Google Shape;346;g2c4a17a0320_0_317"/>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347" name="Google Shape;347;g2c4a17a0320_0_317"/>
          <p:cNvPicPr preferRelativeResize="0"/>
          <p:nvPr/>
        </p:nvPicPr>
        <p:blipFill rotWithShape="1">
          <a:blip r:embed="rId5">
            <a:alphaModFix/>
          </a:blip>
          <a:srcRect b="0" l="0" r="0" t="0"/>
          <a:stretch/>
        </p:blipFill>
        <p:spPr>
          <a:xfrm>
            <a:off x="22005370" y="692014"/>
            <a:ext cx="1918200" cy="1917973"/>
          </a:xfrm>
          <a:prstGeom prst="rect">
            <a:avLst/>
          </a:prstGeom>
          <a:noFill/>
          <a:ln>
            <a:noFill/>
          </a:ln>
        </p:spPr>
      </p:pic>
      <p:pic>
        <p:nvPicPr>
          <p:cNvPr descr=" " id="348" name="Google Shape;348;g2c4a17a0320_0_317"/>
          <p:cNvPicPr preferRelativeResize="0"/>
          <p:nvPr/>
        </p:nvPicPr>
        <p:blipFill rotWithShape="1">
          <a:blip r:embed="rId6">
            <a:alphaModFix/>
          </a:blip>
          <a:srcRect b="0" l="0" r="0" t="0"/>
          <a:stretch/>
        </p:blipFill>
        <p:spPr>
          <a:xfrm>
            <a:off x="7430559" y="6149615"/>
            <a:ext cx="10353667" cy="7566385"/>
          </a:xfrm>
          <a:prstGeom prst="rect">
            <a:avLst/>
          </a:prstGeom>
          <a:noFill/>
          <a:ln>
            <a:noFill/>
          </a:ln>
        </p:spPr>
      </p:pic>
      <p:sp>
        <p:nvSpPr>
          <p:cNvPr id="349" name="Google Shape;349;g2c4a17a0320_0_3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0" name="Google Shape;350;g2c4a17a0320_0_3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1" name="Google Shape;351;g2c4a17a0320_0_317"/>
          <p:cNvSpPr/>
          <p:nvPr/>
        </p:nvSpPr>
        <p:spPr>
          <a:xfrm>
            <a:off x="3899387" y="3568700"/>
            <a:ext cx="7875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4a17a0320_0_317"/>
          <p:cNvSpPr/>
          <p:nvPr/>
        </p:nvSpPr>
        <p:spPr>
          <a:xfrm>
            <a:off x="3632654" y="3568700"/>
            <a:ext cx="84084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4a17a0320_0_317"/>
          <p:cNvSpPr/>
          <p:nvPr/>
        </p:nvSpPr>
        <p:spPr>
          <a:xfrm>
            <a:off x="3632654" y="3568700"/>
            <a:ext cx="89505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233 COINS</a:t>
            </a:r>
            <a:endParaRPr b="0" i="0" sz="12800" u="none" cap="none" strike="noStrike">
              <a:solidFill>
                <a:schemeClr val="dk1"/>
              </a:solidFill>
              <a:latin typeface="Calibri"/>
              <a:ea typeface="Calibri"/>
              <a:cs typeface="Calibri"/>
              <a:sym typeface="Calibri"/>
            </a:endParaRPr>
          </a:p>
        </p:txBody>
      </p:sp>
      <p:sp>
        <p:nvSpPr>
          <p:cNvPr id="354" name="Google Shape;354;g2c4a17a0320_0_317"/>
          <p:cNvSpPr/>
          <p:nvPr/>
        </p:nvSpPr>
        <p:spPr>
          <a:xfrm>
            <a:off x="3899387" y="5816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c4a17a0320_0_317"/>
          <p:cNvSpPr/>
          <p:nvPr/>
        </p:nvSpPr>
        <p:spPr>
          <a:xfrm>
            <a:off x="3831646" y="5816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6" name="Google Shape;356;g2c4a17a0320_0_317"/>
          <p:cNvSpPr/>
          <p:nvPr/>
        </p:nvSpPr>
        <p:spPr>
          <a:xfrm>
            <a:off x="3899387" y="7289800"/>
            <a:ext cx="7875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c4a17a0320_0_317"/>
          <p:cNvSpPr/>
          <p:nvPr/>
        </p:nvSpPr>
        <p:spPr>
          <a:xfrm>
            <a:off x="3073784" y="7289800"/>
            <a:ext cx="95262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c4a17a0320_0_317"/>
          <p:cNvSpPr/>
          <p:nvPr/>
        </p:nvSpPr>
        <p:spPr>
          <a:xfrm>
            <a:off x="3073784" y="7289800"/>
            <a:ext cx="100680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456 HOURS</a:t>
            </a:r>
            <a:endParaRPr b="0" i="0" sz="12800" u="none" cap="none" strike="noStrike">
              <a:solidFill>
                <a:schemeClr val="dk1"/>
              </a:solidFill>
              <a:latin typeface="Calibri"/>
              <a:ea typeface="Calibri"/>
              <a:cs typeface="Calibri"/>
              <a:sym typeface="Calibri"/>
            </a:endParaRPr>
          </a:p>
        </p:txBody>
      </p:sp>
      <p:sp>
        <p:nvSpPr>
          <p:cNvPr id="359" name="Google Shape;359;g2c4a17a0320_0_317"/>
          <p:cNvSpPr/>
          <p:nvPr/>
        </p:nvSpPr>
        <p:spPr>
          <a:xfrm>
            <a:off x="3899387" y="9537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4a17a0320_0_317"/>
          <p:cNvSpPr/>
          <p:nvPr/>
        </p:nvSpPr>
        <p:spPr>
          <a:xfrm>
            <a:off x="3831646" y="9537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1" name="Google Shape;361;g2c4a17a0320_0_317"/>
          <p:cNvSpPr/>
          <p:nvPr/>
        </p:nvSpPr>
        <p:spPr>
          <a:xfrm>
            <a:off x="12612676" y="3568700"/>
            <a:ext cx="7875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4a17a0320_0_317"/>
          <p:cNvSpPr/>
          <p:nvPr/>
        </p:nvSpPr>
        <p:spPr>
          <a:xfrm>
            <a:off x="14854507" y="3568700"/>
            <a:ext cx="33912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4a17a0320_0_317"/>
          <p:cNvSpPr/>
          <p:nvPr/>
        </p:nvSpPr>
        <p:spPr>
          <a:xfrm>
            <a:off x="14854507" y="3568700"/>
            <a:ext cx="39333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85%</a:t>
            </a:r>
            <a:endParaRPr b="0" i="0" sz="12800" u="none" cap="none" strike="noStrike">
              <a:solidFill>
                <a:schemeClr val="dk1"/>
              </a:solidFill>
              <a:latin typeface="Calibri"/>
              <a:ea typeface="Calibri"/>
              <a:cs typeface="Calibri"/>
              <a:sym typeface="Calibri"/>
            </a:endParaRPr>
          </a:p>
        </p:txBody>
      </p:sp>
      <p:sp>
        <p:nvSpPr>
          <p:cNvPr id="364" name="Google Shape;364;g2c4a17a0320_0_317"/>
          <p:cNvSpPr/>
          <p:nvPr/>
        </p:nvSpPr>
        <p:spPr>
          <a:xfrm>
            <a:off x="12612676" y="58166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c4a17a0320_0_317"/>
          <p:cNvSpPr/>
          <p:nvPr/>
        </p:nvSpPr>
        <p:spPr>
          <a:xfrm>
            <a:off x="12544935" y="5816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6" name="Google Shape;366;g2c4a17a0320_0_317"/>
          <p:cNvSpPr/>
          <p:nvPr/>
        </p:nvSpPr>
        <p:spPr>
          <a:xfrm>
            <a:off x="12612676" y="7289800"/>
            <a:ext cx="78750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c4a17a0320_0_317"/>
          <p:cNvSpPr/>
          <p:nvPr/>
        </p:nvSpPr>
        <p:spPr>
          <a:xfrm>
            <a:off x="13304913" y="7289800"/>
            <a:ext cx="64905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4a17a0320_0_317"/>
          <p:cNvSpPr/>
          <p:nvPr/>
        </p:nvSpPr>
        <p:spPr>
          <a:xfrm>
            <a:off x="13304913" y="7289800"/>
            <a:ext cx="70323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544 KM</a:t>
            </a:r>
            <a:endParaRPr b="0" i="0" sz="12800" u="none" cap="none" strike="noStrike">
              <a:solidFill>
                <a:schemeClr val="dk1"/>
              </a:solidFill>
              <a:latin typeface="Calibri"/>
              <a:ea typeface="Calibri"/>
              <a:cs typeface="Calibri"/>
              <a:sym typeface="Calibri"/>
            </a:endParaRPr>
          </a:p>
        </p:txBody>
      </p:sp>
      <p:sp>
        <p:nvSpPr>
          <p:cNvPr id="369" name="Google Shape;369;g2c4a17a0320_0_317"/>
          <p:cNvSpPr/>
          <p:nvPr/>
        </p:nvSpPr>
        <p:spPr>
          <a:xfrm>
            <a:off x="12612676" y="95377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4a17a0320_0_317"/>
          <p:cNvSpPr/>
          <p:nvPr/>
        </p:nvSpPr>
        <p:spPr>
          <a:xfrm>
            <a:off x="12544935" y="95377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375" name="Shape 375"/>
        <p:cNvGrpSpPr/>
        <p:nvPr/>
      </p:nvGrpSpPr>
      <p:grpSpPr>
        <a:xfrm>
          <a:off x="0" y="0"/>
          <a:ext cx="0" cy="0"/>
          <a:chOff x="0" y="0"/>
          <a:chExt cx="0" cy="0"/>
        </a:xfrm>
      </p:grpSpPr>
      <p:pic>
        <p:nvPicPr>
          <p:cNvPr descr=" " id="376" name="Google Shape;376;g2c4a17a0320_0_347"/>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377" name="Google Shape;377;g2c4a17a0320_0_347"/>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378" name="Google Shape;378;g2c4a17a0320_0_347"/>
          <p:cNvPicPr preferRelativeResize="0"/>
          <p:nvPr/>
        </p:nvPicPr>
        <p:blipFill rotWithShape="1">
          <a:blip r:embed="rId5">
            <a:alphaModFix/>
          </a:blip>
          <a:srcRect b="0" l="0" r="0" t="0"/>
          <a:stretch/>
        </p:blipFill>
        <p:spPr>
          <a:xfrm>
            <a:off x="2228998" y="11296526"/>
            <a:ext cx="1918200" cy="1917948"/>
          </a:xfrm>
          <a:prstGeom prst="rect">
            <a:avLst/>
          </a:prstGeom>
          <a:noFill/>
          <a:ln>
            <a:noFill/>
          </a:ln>
        </p:spPr>
      </p:pic>
      <p:pic>
        <p:nvPicPr>
          <p:cNvPr descr=" " id="379" name="Google Shape;379;g2c4a17a0320_0_347"/>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380" name="Google Shape;380;g2c4a17a0320_0_3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g2c4a17a0320_0_3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2" name="Google Shape;382;g2c4a17a0320_0_347"/>
          <p:cNvSpPr/>
          <p:nvPr/>
        </p:nvSpPr>
        <p:spPr>
          <a:xfrm>
            <a:off x="6854623" y="1701800"/>
            <a:ext cx="106905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SOME GRAPH</a:t>
            </a:r>
            <a:endParaRPr b="0" i="0" sz="8000" u="none" cap="none" strike="noStrike">
              <a:solidFill>
                <a:schemeClr val="dk1"/>
              </a:solidFill>
              <a:latin typeface="Calibri"/>
              <a:ea typeface="Calibri"/>
              <a:cs typeface="Calibri"/>
              <a:sym typeface="Calibri"/>
            </a:endParaRPr>
          </a:p>
        </p:txBody>
      </p:sp>
      <p:sp>
        <p:nvSpPr>
          <p:cNvPr id="383" name="Google Shape;383;g2c4a17a0320_0_34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2c4a17a0320_0_34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5" name="Google Shape;385;g2c4a17a0320_0_34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6" name="Google Shape;386;g2c4a17a0320_0_34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7" name="Google Shape;387;g2c4a17a0320_0_34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8" name="Google Shape;388;g2c4a17a0320_0_34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9" name="Google Shape;389;g2c4a17a0320_0_34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0" name="Google Shape;390;g2c4a17a0320_0_34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1" name="Google Shape;391;g2c4a17a0320_0_34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2" name="Google Shape;392;g2c4a17a0320_0_34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2185"/>
              <a:buFont typeface="Lato"/>
              <a:buNone/>
            </a:pPr>
            <a:r>
              <a:rPr b="0" i="0" lang="en-US" sz="2185" u="none" cap="none" strike="noStrike">
                <a:solidFill>
                  <a:srgbClr val="000001"/>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3" name="Google Shape;393;g2c4a17a0320_0_34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4" name="Google Shape;394;g2c4a17a0320_0_34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5" name="Google Shape;395;g2c4a17a0320_0_34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6" name="Google Shape;396;g2c4a17a0320_0_34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7" name="Google Shape;397;g2c4a17a0320_0_34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8" name="Google Shape;398;g2c4a17a0320_0_34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9" name="Google Shape;399;g2c4a17a0320_0_34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0" name="Google Shape;400;g2c4a17a0320_0_34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1" name="Google Shape;401;g2c4a17a0320_0_34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2" name="Google Shape;402;g2c4a17a0320_0_34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1820"/>
              <a:buFont typeface="Lato"/>
              <a:buNone/>
            </a:pPr>
            <a:r>
              <a:rPr b="0" i="0" lang="en-US" sz="1820" u="none" cap="none" strike="noStrike">
                <a:solidFill>
                  <a:srgbClr val="000001"/>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3" name="Google Shape;403;g2c4a17a0320_0_347"/>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4" name="Google Shape;404;g2c4a17a0320_0_347"/>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5" name="Google Shape;405;g2c4a17a0320_0_347"/>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6" name="Google Shape;406;g2c4a17a0320_0_347"/>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7" name="Google Shape;407;g2c4a17a0320_0_347"/>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08" name="Google Shape;408;g2c4a17a0320_0_347"/>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09" name="Google Shape;409;g2c4a17a0320_0_347"/>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10" name="Google Shape;410;g2c4a17a0320_0_347"/>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11" name="Google Shape;411;g2c4a17a0320_0_347"/>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12" name="Google Shape;412;g2c4a17a0320_0_347"/>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3" name="Google Shape;413;g2c4a17a0320_0_347"/>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4" name="Google Shape;414;g2c4a17a0320_0_347"/>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5" name="Google Shape;415;g2c4a17a0320_0_347"/>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6" name="Google Shape;416;g2c4a17a0320_0_347"/>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7" name="Google Shape;417;g2c4a17a0320_0_347"/>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18" name="Google Shape;418;g2c4a17a0320_0_347"/>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19" name="Google Shape;419;g2c4a17a0320_0_347"/>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20" name="Google Shape;420;g2c4a17a0320_0_347"/>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21" name="Google Shape;421;g2c4a17a0320_0_347"/>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22" name="Google Shape;422;g2c4a17a0320_0_347"/>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3" name="Google Shape;423;g2c4a17a0320_0_347"/>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4" name="Google Shape;424;g2c4a17a0320_0_347"/>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5" name="Google Shape;425;g2c4a17a0320_0_34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c4a17a0320_0_34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7" name="Google Shape;427;g2c4a17a0320_0_347"/>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28" name="Google Shape;428;g2c4a17a0320_0_347"/>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29" name="Google Shape;429;g2c4a17a0320_0_347"/>
          <p:cNvSpPr/>
          <p:nvPr/>
        </p:nvSpPr>
        <p:spPr>
          <a:xfrm>
            <a:off x="16251681" y="6365379"/>
            <a:ext cx="1892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c4a17a0320_0_347"/>
          <p:cNvSpPr/>
          <p:nvPr/>
        </p:nvSpPr>
        <p:spPr>
          <a:xfrm>
            <a:off x="16251681" y="6254750"/>
            <a:ext cx="2095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34.574</a:t>
            </a:r>
            <a:endParaRPr b="0" i="0" sz="4800" u="none" cap="none" strike="noStrike">
              <a:solidFill>
                <a:schemeClr val="dk1"/>
              </a:solidFill>
              <a:latin typeface="Calibri"/>
              <a:ea typeface="Calibri"/>
              <a:cs typeface="Calibri"/>
              <a:sym typeface="Calibri"/>
            </a:endParaRPr>
          </a:p>
        </p:txBody>
      </p:sp>
      <p:sp>
        <p:nvSpPr>
          <p:cNvPr id="431" name="Google Shape;431;g2c4a17a0320_0_347"/>
          <p:cNvSpPr/>
          <p:nvPr/>
        </p:nvSpPr>
        <p:spPr>
          <a:xfrm>
            <a:off x="16696237" y="70929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2" name="Google Shape;432;g2c4a17a0320_0_347"/>
          <p:cNvSpPr/>
          <p:nvPr/>
        </p:nvSpPr>
        <p:spPr>
          <a:xfrm>
            <a:off x="13260457" y="105156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c4a17a0320_0_347"/>
          <p:cNvSpPr/>
          <p:nvPr/>
        </p:nvSpPr>
        <p:spPr>
          <a:xfrm>
            <a:off x="13260457" y="105156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4a17a0320_0_347"/>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TREASURE FOUND</a:t>
            </a:r>
            <a:endParaRPr b="0" i="0" sz="4800" u="none" cap="none" strike="noStrike">
              <a:solidFill>
                <a:schemeClr val="dk1"/>
              </a:solidFill>
              <a:latin typeface="Calibri"/>
              <a:ea typeface="Calibri"/>
              <a:cs typeface="Calibri"/>
              <a:sym typeface="Calibri"/>
            </a:endParaRPr>
          </a:p>
        </p:txBody>
      </p:sp>
      <p:sp>
        <p:nvSpPr>
          <p:cNvPr id="435" name="Google Shape;435;g2c4a17a0320_0_347"/>
          <p:cNvSpPr/>
          <p:nvPr/>
        </p:nvSpPr>
        <p:spPr>
          <a:xfrm>
            <a:off x="13192716" y="11455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6" name="Google Shape;436;g2c4a17a0320_0_347"/>
          <p:cNvSpPr/>
          <p:nvPr/>
        </p:nvSpPr>
        <p:spPr>
          <a:xfrm>
            <a:off x="3251606" y="105156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4a17a0320_0_347"/>
          <p:cNvSpPr/>
          <p:nvPr/>
        </p:nvSpPr>
        <p:spPr>
          <a:xfrm>
            <a:off x="3251606" y="10515600"/>
            <a:ext cx="78750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4a17a0320_0_347"/>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SPELLCASTING </a:t>
            </a:r>
            <a:endParaRPr b="0" i="0" sz="4800" u="none" cap="none" strike="noStrike">
              <a:solidFill>
                <a:schemeClr val="dk1"/>
              </a:solidFill>
              <a:latin typeface="Calibri"/>
              <a:ea typeface="Calibri"/>
              <a:cs typeface="Calibri"/>
              <a:sym typeface="Calibri"/>
            </a:endParaRPr>
          </a:p>
        </p:txBody>
      </p:sp>
      <p:sp>
        <p:nvSpPr>
          <p:cNvPr id="439" name="Google Shape;439;g2c4a17a0320_0_347"/>
          <p:cNvSpPr/>
          <p:nvPr/>
        </p:nvSpPr>
        <p:spPr>
          <a:xfrm>
            <a:off x="3183865" y="114554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444" name="Shape 444"/>
        <p:cNvGrpSpPr/>
        <p:nvPr/>
      </p:nvGrpSpPr>
      <p:grpSpPr>
        <a:xfrm>
          <a:off x="0" y="0"/>
          <a:ext cx="0" cy="0"/>
          <a:chOff x="0" y="0"/>
          <a:chExt cx="0" cy="0"/>
        </a:xfrm>
      </p:grpSpPr>
      <p:pic>
        <p:nvPicPr>
          <p:cNvPr descr=" " id="445" name="Google Shape;445;g2c4a17a0320_0_415"/>
          <p:cNvPicPr preferRelativeResize="0"/>
          <p:nvPr/>
        </p:nvPicPr>
        <p:blipFill rotWithShape="1">
          <a:blip r:embed="rId3">
            <a:alphaModFix/>
          </a:blip>
          <a:srcRect b="0" l="0" r="0" t="0"/>
          <a:stretch/>
        </p:blipFill>
        <p:spPr>
          <a:xfrm>
            <a:off x="546168" y="8191500"/>
            <a:ext cx="4369346" cy="5105400"/>
          </a:xfrm>
          <a:prstGeom prst="rect">
            <a:avLst/>
          </a:prstGeom>
          <a:noFill/>
          <a:ln>
            <a:noFill/>
          </a:ln>
        </p:spPr>
      </p:pic>
      <p:pic>
        <p:nvPicPr>
          <p:cNvPr descr=" " id="446" name="Google Shape;446;g2c4a17a0320_0_415"/>
          <p:cNvPicPr preferRelativeResize="0"/>
          <p:nvPr/>
        </p:nvPicPr>
        <p:blipFill rotWithShape="1">
          <a:blip r:embed="rId4">
            <a:alphaModFix/>
          </a:blip>
          <a:srcRect b="0" l="0" r="0" t="0"/>
          <a:stretch/>
        </p:blipFill>
        <p:spPr>
          <a:xfrm>
            <a:off x="22176972" y="2387600"/>
            <a:ext cx="1702013" cy="1701800"/>
          </a:xfrm>
          <a:prstGeom prst="rect">
            <a:avLst/>
          </a:prstGeom>
          <a:noFill/>
          <a:ln>
            <a:noFill/>
          </a:ln>
        </p:spPr>
      </p:pic>
      <p:pic>
        <p:nvPicPr>
          <p:cNvPr descr=" " id="447" name="Google Shape;447;g2c4a17a0320_0_415"/>
          <p:cNvPicPr preferRelativeResize="0"/>
          <p:nvPr/>
        </p:nvPicPr>
        <p:blipFill rotWithShape="1">
          <a:blip r:embed="rId5">
            <a:alphaModFix/>
          </a:blip>
          <a:srcRect b="0" l="0" r="0" t="0"/>
          <a:stretch/>
        </p:blipFill>
        <p:spPr>
          <a:xfrm>
            <a:off x="22068878" y="323726"/>
            <a:ext cx="1918200" cy="1917948"/>
          </a:xfrm>
          <a:prstGeom prst="rect">
            <a:avLst/>
          </a:prstGeom>
          <a:noFill/>
          <a:ln>
            <a:noFill/>
          </a:ln>
        </p:spPr>
      </p:pic>
      <p:pic>
        <p:nvPicPr>
          <p:cNvPr descr=" " id="448" name="Google Shape;448;g2c4a17a0320_0_415"/>
          <p:cNvPicPr preferRelativeResize="0"/>
          <p:nvPr/>
        </p:nvPicPr>
        <p:blipFill rotWithShape="1">
          <a:blip r:embed="rId6">
            <a:alphaModFix/>
          </a:blip>
          <a:srcRect b="0" l="0" r="0" t="0"/>
          <a:stretch/>
        </p:blipFill>
        <p:spPr>
          <a:xfrm>
            <a:off x="2972171" y="0"/>
            <a:ext cx="18734842" cy="13716000"/>
          </a:xfrm>
          <a:prstGeom prst="rect">
            <a:avLst/>
          </a:prstGeom>
          <a:noFill/>
          <a:ln>
            <a:noFill/>
          </a:ln>
        </p:spPr>
      </p:pic>
      <p:sp>
        <p:nvSpPr>
          <p:cNvPr id="449" name="Google Shape;449;g2c4a17a0320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c4a17a0320_0_4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1" name="Google Shape;451;g2c4a17a0320_0_415"/>
          <p:cNvSpPr/>
          <p:nvPr/>
        </p:nvSpPr>
        <p:spPr>
          <a:xfrm>
            <a:off x="15470534" y="6045200"/>
            <a:ext cx="47124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c4a17a0320_0_415"/>
          <p:cNvSpPr/>
          <p:nvPr/>
        </p:nvSpPr>
        <p:spPr>
          <a:xfrm>
            <a:off x="15470534" y="6045200"/>
            <a:ext cx="4712400" cy="431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c4a17a0320_0_415"/>
          <p:cNvSpPr/>
          <p:nvPr/>
        </p:nvSpPr>
        <p:spPr>
          <a:xfrm>
            <a:off x="15470534" y="6045200"/>
            <a:ext cx="4915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A WEB APPLICATION</a:t>
            </a:r>
            <a:endParaRPr b="0" i="0" sz="4800" u="none" cap="none" strike="noStrike">
              <a:solidFill>
                <a:schemeClr val="dk1"/>
              </a:solidFill>
              <a:latin typeface="Calibri"/>
              <a:ea typeface="Calibri"/>
              <a:cs typeface="Calibri"/>
              <a:sym typeface="Calibri"/>
            </a:endParaRPr>
          </a:p>
        </p:txBody>
      </p:sp>
      <p:sp>
        <p:nvSpPr>
          <p:cNvPr id="454" name="Google Shape;454;g2c4a17a0320_0_415"/>
          <p:cNvSpPr/>
          <p:nvPr/>
        </p:nvSpPr>
        <p:spPr>
          <a:xfrm>
            <a:off x="15470534" y="79248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5" name="Google Shape;455;g2c4a17a0320_0_415"/>
          <p:cNvPicPr preferRelativeResize="0"/>
          <p:nvPr/>
        </p:nvPicPr>
        <p:blipFill rotWithShape="1">
          <a:blip r:embed="rId8">
            <a:alphaModFix/>
          </a:blip>
          <a:srcRect b="0" l="0" r="0" t="0"/>
          <a:stretch/>
        </p:blipFill>
        <p:spPr>
          <a:xfrm>
            <a:off x="1270159" y="4114800"/>
            <a:ext cx="13768521" cy="8166100"/>
          </a:xfrm>
          <a:prstGeom prst="rect">
            <a:avLst/>
          </a:prstGeom>
          <a:noFill/>
          <a:ln>
            <a:noFill/>
          </a:ln>
        </p:spPr>
      </p:pic>
      <p:pic>
        <p:nvPicPr>
          <p:cNvPr descr=" " id="456" name="Google Shape;456;g2c4a17a0320_0_415"/>
          <p:cNvPicPr preferRelativeResize="0"/>
          <p:nvPr/>
        </p:nvPicPr>
        <p:blipFill rotWithShape="1">
          <a:blip r:embed="rId9">
            <a:alphaModFix/>
          </a:blip>
          <a:srcRect b="0" l="0" r="0" t="0"/>
          <a:stretch/>
        </p:blipFill>
        <p:spPr>
          <a:xfrm>
            <a:off x="3200800" y="4457700"/>
            <a:ext cx="9894537" cy="6489700"/>
          </a:xfrm>
          <a:prstGeom prst="rect">
            <a:avLst/>
          </a:prstGeom>
          <a:noFill/>
          <a:ln>
            <a:noFill/>
          </a:ln>
        </p:spPr>
      </p:pic>
      <p:sp>
        <p:nvSpPr>
          <p:cNvPr id="457" name="Google Shape;457;g2c4a17a0320_0_415"/>
          <p:cNvSpPr/>
          <p:nvPr/>
        </p:nvSpPr>
        <p:spPr>
          <a:xfrm>
            <a:off x="3539509" y="1752600"/>
            <a:ext cx="173208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462" name="Shape 462"/>
        <p:cNvGrpSpPr/>
        <p:nvPr/>
      </p:nvGrpSpPr>
      <p:grpSpPr>
        <a:xfrm>
          <a:off x="0" y="0"/>
          <a:ext cx="0" cy="0"/>
          <a:chOff x="0" y="0"/>
          <a:chExt cx="0" cy="0"/>
        </a:xfrm>
      </p:grpSpPr>
      <p:pic>
        <p:nvPicPr>
          <p:cNvPr descr=" " id="463" name="Google Shape;463;g2c4a17a0320_0_432"/>
          <p:cNvPicPr preferRelativeResize="0"/>
          <p:nvPr/>
        </p:nvPicPr>
        <p:blipFill rotWithShape="1">
          <a:blip r:embed="rId3">
            <a:alphaModFix/>
          </a:blip>
          <a:srcRect b="0" l="0" r="0" t="0"/>
          <a:stretch/>
        </p:blipFill>
        <p:spPr>
          <a:xfrm>
            <a:off x="0" y="4648200"/>
            <a:ext cx="3276399" cy="2844800"/>
          </a:xfrm>
          <a:prstGeom prst="rect">
            <a:avLst/>
          </a:prstGeom>
          <a:noFill/>
          <a:ln>
            <a:noFill/>
          </a:ln>
        </p:spPr>
      </p:pic>
      <p:pic>
        <p:nvPicPr>
          <p:cNvPr descr=" " id="464" name="Google Shape;464;g2c4a17a0320_0_432"/>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465" name="Google Shape;465;g2c4a17a0320_0_432"/>
          <p:cNvPicPr preferRelativeResize="0"/>
          <p:nvPr/>
        </p:nvPicPr>
        <p:blipFill rotWithShape="1">
          <a:blip r:embed="rId5">
            <a:alphaModFix/>
          </a:blip>
          <a:srcRect b="0" l="0" r="0" t="0"/>
          <a:stretch/>
        </p:blipFill>
        <p:spPr>
          <a:xfrm>
            <a:off x="22005370" y="692026"/>
            <a:ext cx="1918200" cy="1917948"/>
          </a:xfrm>
          <a:prstGeom prst="rect">
            <a:avLst/>
          </a:prstGeom>
          <a:noFill/>
          <a:ln>
            <a:noFill/>
          </a:ln>
        </p:spPr>
      </p:pic>
      <p:pic>
        <p:nvPicPr>
          <p:cNvPr descr=" " id="466" name="Google Shape;466;g2c4a17a0320_0_432"/>
          <p:cNvPicPr preferRelativeResize="0"/>
          <p:nvPr/>
        </p:nvPicPr>
        <p:blipFill rotWithShape="1">
          <a:blip r:embed="rId6">
            <a:alphaModFix/>
          </a:blip>
          <a:srcRect b="0" l="0" r="0" t="0"/>
          <a:stretch/>
        </p:blipFill>
        <p:spPr>
          <a:xfrm>
            <a:off x="7430559" y="6149628"/>
            <a:ext cx="10353667" cy="7566372"/>
          </a:xfrm>
          <a:prstGeom prst="rect">
            <a:avLst/>
          </a:prstGeom>
          <a:noFill/>
          <a:ln>
            <a:noFill/>
          </a:ln>
        </p:spPr>
      </p:pic>
      <p:sp>
        <p:nvSpPr>
          <p:cNvPr id="467" name="Google Shape;467;g2c4a17a0320_0_43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8" name="Google Shape;468;g2c4a17a0320_0_43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9" name="Google Shape;469;g2c4a17a0320_0_432"/>
          <p:cNvSpPr/>
          <p:nvPr/>
        </p:nvSpPr>
        <p:spPr>
          <a:xfrm>
            <a:off x="11825178" y="5295900"/>
            <a:ext cx="87387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4a17a0320_0_432"/>
          <p:cNvSpPr/>
          <p:nvPr/>
        </p:nvSpPr>
        <p:spPr>
          <a:xfrm>
            <a:off x="11825178" y="5295900"/>
            <a:ext cx="87387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c4a17a0320_0_432"/>
          <p:cNvSpPr/>
          <p:nvPr/>
        </p:nvSpPr>
        <p:spPr>
          <a:xfrm>
            <a:off x="11825178" y="5295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AN MOBILE APP</a:t>
            </a:r>
            <a:endParaRPr b="0" i="0" sz="4800" u="none" cap="none" strike="noStrike">
              <a:solidFill>
                <a:schemeClr val="dk1"/>
              </a:solidFill>
              <a:latin typeface="Calibri"/>
              <a:ea typeface="Calibri"/>
              <a:cs typeface="Calibri"/>
              <a:sym typeface="Calibri"/>
            </a:endParaRPr>
          </a:p>
        </p:txBody>
      </p:sp>
      <p:sp>
        <p:nvSpPr>
          <p:cNvPr id="472" name="Google Shape;472;g2c4a17a0320_0_432"/>
          <p:cNvSpPr/>
          <p:nvPr/>
        </p:nvSpPr>
        <p:spPr>
          <a:xfrm>
            <a:off x="11825178" y="63373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3" name="Google Shape;473;g2c4a17a0320_0_432"/>
          <p:cNvSpPr/>
          <p:nvPr/>
        </p:nvSpPr>
        <p:spPr>
          <a:xfrm>
            <a:off x="11825178" y="86995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4" name="Google Shape;474;g2c4a17a0320_0_432"/>
          <p:cNvSpPr/>
          <p:nvPr/>
        </p:nvSpPr>
        <p:spPr>
          <a:xfrm>
            <a:off x="11825178" y="1511300"/>
            <a:ext cx="12900600" cy="315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FUTURE OF FANTASY</a:t>
            </a:r>
            <a:endParaRPr b="0" i="0" sz="8000" u="none" cap="none" strike="noStrike">
              <a:solidFill>
                <a:schemeClr val="dk1"/>
              </a:solidFill>
              <a:latin typeface="Calibri"/>
              <a:ea typeface="Calibri"/>
              <a:cs typeface="Calibri"/>
              <a:sym typeface="Calibri"/>
            </a:endParaRPr>
          </a:p>
        </p:txBody>
      </p:sp>
      <p:pic>
        <p:nvPicPr>
          <p:cNvPr descr=" " id="475" name="Google Shape;475;g2c4a17a0320_0_432"/>
          <p:cNvPicPr preferRelativeResize="0"/>
          <p:nvPr/>
        </p:nvPicPr>
        <p:blipFill rotWithShape="1">
          <a:blip r:embed="rId8">
            <a:alphaModFix/>
          </a:blip>
          <a:srcRect b="0" l="0" r="0" t="0"/>
          <a:stretch/>
        </p:blipFill>
        <p:spPr>
          <a:xfrm>
            <a:off x="4470959" y="1028700"/>
            <a:ext cx="5474384" cy="11849100"/>
          </a:xfrm>
          <a:prstGeom prst="rect">
            <a:avLst/>
          </a:prstGeom>
          <a:noFill/>
          <a:ln>
            <a:noFill/>
          </a:ln>
        </p:spPr>
      </p:pic>
      <p:pic>
        <p:nvPicPr>
          <p:cNvPr descr=" " id="476" name="Google Shape;476;g2c4a17a0320_0_432"/>
          <p:cNvPicPr preferRelativeResize="0"/>
          <p:nvPr/>
        </p:nvPicPr>
        <p:blipFill rotWithShape="1">
          <a:blip r:embed="rId9">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481" name="Shape 481"/>
        <p:cNvGrpSpPr/>
        <p:nvPr/>
      </p:nvGrpSpPr>
      <p:grpSpPr>
        <a:xfrm>
          <a:off x="0" y="0"/>
          <a:ext cx="0" cy="0"/>
          <a:chOff x="0" y="0"/>
          <a:chExt cx="0" cy="0"/>
        </a:xfrm>
      </p:grpSpPr>
      <p:pic>
        <p:nvPicPr>
          <p:cNvPr descr=" " id="482" name="Google Shape;482;g2c4a17a0320_0_450"/>
          <p:cNvPicPr preferRelativeResize="0"/>
          <p:nvPr/>
        </p:nvPicPr>
        <p:blipFill rotWithShape="1">
          <a:blip r:embed="rId3">
            <a:alphaModFix/>
          </a:blip>
          <a:srcRect b="0" l="0" r="0" t="0"/>
          <a:stretch/>
        </p:blipFill>
        <p:spPr>
          <a:xfrm>
            <a:off x="21999150" y="11277600"/>
            <a:ext cx="1702013" cy="1701800"/>
          </a:xfrm>
          <a:prstGeom prst="rect">
            <a:avLst/>
          </a:prstGeom>
          <a:noFill/>
          <a:ln>
            <a:noFill/>
          </a:ln>
        </p:spPr>
      </p:pic>
      <p:pic>
        <p:nvPicPr>
          <p:cNvPr descr=" " id="483" name="Google Shape;483;g2c4a17a0320_0_450"/>
          <p:cNvPicPr preferRelativeResize="0"/>
          <p:nvPr/>
        </p:nvPicPr>
        <p:blipFill rotWithShape="1">
          <a:blip r:embed="rId4">
            <a:alphaModFix/>
          </a:blip>
          <a:srcRect b="0" l="0" r="0" t="0"/>
          <a:stretch/>
        </p:blipFill>
        <p:spPr>
          <a:xfrm>
            <a:off x="21891056" y="9213726"/>
            <a:ext cx="1918200" cy="1917948"/>
          </a:xfrm>
          <a:prstGeom prst="rect">
            <a:avLst/>
          </a:prstGeom>
          <a:noFill/>
          <a:ln>
            <a:noFill/>
          </a:ln>
        </p:spPr>
      </p:pic>
      <p:pic>
        <p:nvPicPr>
          <p:cNvPr descr=" " id="484" name="Google Shape;484;g2c4a17a0320_0_450"/>
          <p:cNvPicPr preferRelativeResize="0"/>
          <p:nvPr/>
        </p:nvPicPr>
        <p:blipFill rotWithShape="1">
          <a:blip r:embed="rId5">
            <a:alphaModFix/>
          </a:blip>
          <a:srcRect b="0" l="0" r="0" t="0"/>
          <a:stretch/>
        </p:blipFill>
        <p:spPr>
          <a:xfrm>
            <a:off x="17843727" y="0"/>
            <a:ext cx="6543321" cy="8543032"/>
          </a:xfrm>
          <a:prstGeom prst="rect">
            <a:avLst/>
          </a:prstGeom>
          <a:noFill/>
          <a:ln>
            <a:noFill/>
          </a:ln>
        </p:spPr>
      </p:pic>
      <p:sp>
        <p:nvSpPr>
          <p:cNvPr id="485" name="Google Shape;485;g2c4a17a0320_0_450"/>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6" name="Google Shape;486;g2c4a17a0320_0_450"/>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487" name="Google Shape;487;g2c4a17a0320_0_450"/>
          <p:cNvSpPr/>
          <p:nvPr/>
        </p:nvSpPr>
        <p:spPr>
          <a:xfrm>
            <a:off x="1041530" y="8940800"/>
            <a:ext cx="57156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2c4a17a0320_0_450"/>
          <p:cNvSpPr/>
          <p:nvPr/>
        </p:nvSpPr>
        <p:spPr>
          <a:xfrm>
            <a:off x="1041530" y="8940800"/>
            <a:ext cx="57156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c4a17a0320_0_450"/>
          <p:cNvSpPr/>
          <p:nvPr/>
        </p:nvSpPr>
        <p:spPr>
          <a:xfrm>
            <a:off x="1041530" y="8940800"/>
            <a:ext cx="59190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A WEB APPLICATION</a:t>
            </a:r>
            <a:endParaRPr b="0" i="0" sz="4800" u="none" cap="none" strike="noStrike">
              <a:solidFill>
                <a:schemeClr val="dk1"/>
              </a:solidFill>
              <a:latin typeface="Calibri"/>
              <a:ea typeface="Calibri"/>
              <a:cs typeface="Calibri"/>
              <a:sym typeface="Calibri"/>
            </a:endParaRPr>
          </a:p>
        </p:txBody>
      </p:sp>
      <p:sp>
        <p:nvSpPr>
          <p:cNvPr id="490" name="Google Shape;490;g2c4a17a0320_0_450"/>
          <p:cNvSpPr/>
          <p:nvPr/>
        </p:nvSpPr>
        <p:spPr>
          <a:xfrm>
            <a:off x="1041530" y="10820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1" name="Google Shape;491;g2c4a17a0320_0_450"/>
          <p:cNvSpPr/>
          <p:nvPr/>
        </p:nvSpPr>
        <p:spPr>
          <a:xfrm>
            <a:off x="1041530" y="1193800"/>
            <a:ext cx="7007100" cy="738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2" name="Google Shape;492;g2c4a17a0320_0_450"/>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3" name="Google Shape;493;g2c4a17a0320_0_450"/>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94" name="Google Shape;494;g2c4a17a0320_0_450"/>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499" name="Shape 499"/>
        <p:cNvGrpSpPr/>
        <p:nvPr/>
      </p:nvGrpSpPr>
      <p:grpSpPr>
        <a:xfrm>
          <a:off x="0" y="0"/>
          <a:ext cx="0" cy="0"/>
          <a:chOff x="0" y="0"/>
          <a:chExt cx="0" cy="0"/>
        </a:xfrm>
      </p:grpSpPr>
      <p:pic>
        <p:nvPicPr>
          <p:cNvPr descr=" " id="500" name="Google Shape;500;g2c4a17a0320_0_46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1" name="Google Shape;501;g2c4a17a0320_0_4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c4a17a0320_0_46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3" name="Google Shape;503;g2c4a17a0320_0_467"/>
          <p:cNvSpPr/>
          <p:nvPr/>
        </p:nvSpPr>
        <p:spPr>
          <a:xfrm>
            <a:off x="15690694" y="698500"/>
            <a:ext cx="7464300" cy="3158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508" name="Shape 508"/>
        <p:cNvGrpSpPr/>
        <p:nvPr/>
      </p:nvGrpSpPr>
      <p:grpSpPr>
        <a:xfrm>
          <a:off x="0" y="0"/>
          <a:ext cx="0" cy="0"/>
          <a:chOff x="0" y="0"/>
          <a:chExt cx="0" cy="0"/>
        </a:xfrm>
      </p:grpSpPr>
      <p:pic>
        <p:nvPicPr>
          <p:cNvPr descr=" " id="509" name="Google Shape;509;g2c4a17a0320_0_475"/>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510" name="Google Shape;510;g2c4a17a0320_0_475"/>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511" name="Google Shape;511;g2c4a17a0320_0_475"/>
          <p:cNvPicPr preferRelativeResize="0"/>
          <p:nvPr/>
        </p:nvPicPr>
        <p:blipFill rotWithShape="1">
          <a:blip r:embed="rId5">
            <a:alphaModFix/>
          </a:blip>
          <a:srcRect b="0" l="0" r="0" t="0"/>
          <a:stretch/>
        </p:blipFill>
        <p:spPr>
          <a:xfrm>
            <a:off x="2228998" y="11296526"/>
            <a:ext cx="1918200" cy="1917948"/>
          </a:xfrm>
          <a:prstGeom prst="rect">
            <a:avLst/>
          </a:prstGeom>
          <a:noFill/>
          <a:ln>
            <a:noFill/>
          </a:ln>
        </p:spPr>
      </p:pic>
      <p:pic>
        <p:nvPicPr>
          <p:cNvPr descr=" " id="512" name="Google Shape;512;g2c4a17a0320_0_475"/>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513" name="Google Shape;513;g2c4a17a0320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c4a17a0320_0_4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5" name="Google Shape;515;g2c4a17a0320_0_475"/>
          <p:cNvPicPr preferRelativeResize="0"/>
          <p:nvPr/>
        </p:nvPicPr>
        <p:blipFill rotWithShape="1">
          <a:blip r:embed="rId8">
            <a:alphaModFix/>
          </a:blip>
          <a:srcRect b="0" l="0" r="0" t="0"/>
          <a:stretch/>
        </p:blipFill>
        <p:spPr>
          <a:xfrm>
            <a:off x="15419727" y="50800"/>
            <a:ext cx="7646356" cy="4597400"/>
          </a:xfrm>
          <a:prstGeom prst="rect">
            <a:avLst/>
          </a:prstGeom>
          <a:noFill/>
          <a:ln>
            <a:noFill/>
          </a:ln>
        </p:spPr>
      </p:pic>
      <p:pic>
        <p:nvPicPr>
          <p:cNvPr descr=" " id="516" name="Google Shape;516;g2c4a17a0320_0_475"/>
          <p:cNvPicPr preferRelativeResize="0"/>
          <p:nvPr/>
        </p:nvPicPr>
        <p:blipFill rotWithShape="1">
          <a:blip r:embed="rId9">
            <a:alphaModFix/>
          </a:blip>
          <a:srcRect b="0" l="0" r="0" t="0"/>
          <a:stretch/>
        </p:blipFill>
        <p:spPr>
          <a:xfrm>
            <a:off x="15419727" y="4914900"/>
            <a:ext cx="7646356" cy="8801100"/>
          </a:xfrm>
          <a:prstGeom prst="rect">
            <a:avLst/>
          </a:prstGeom>
          <a:noFill/>
          <a:ln>
            <a:noFill/>
          </a:ln>
        </p:spPr>
      </p:pic>
      <p:sp>
        <p:nvSpPr>
          <p:cNvPr id="517" name="Google Shape;517;g2c4a17a0320_0_475"/>
          <p:cNvSpPr/>
          <p:nvPr/>
        </p:nvSpPr>
        <p:spPr>
          <a:xfrm>
            <a:off x="609676" y="25400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4a17a0320_0_475"/>
          <p:cNvSpPr/>
          <p:nvPr/>
        </p:nvSpPr>
        <p:spPr>
          <a:xfrm>
            <a:off x="609676" y="3219450"/>
            <a:ext cx="6096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c4a17a0320_0_475"/>
          <p:cNvSpPr/>
          <p:nvPr/>
        </p:nvSpPr>
        <p:spPr>
          <a:xfrm>
            <a:off x="609676" y="3219450"/>
            <a:ext cx="11517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1</a:t>
            </a:r>
            <a:endParaRPr b="0" i="0" sz="12800" u="none" cap="none" strike="noStrike">
              <a:solidFill>
                <a:schemeClr val="dk1"/>
              </a:solidFill>
              <a:latin typeface="Calibri"/>
              <a:ea typeface="Calibri"/>
              <a:cs typeface="Calibri"/>
              <a:sym typeface="Calibri"/>
            </a:endParaRPr>
          </a:p>
        </p:txBody>
      </p:sp>
      <p:sp>
        <p:nvSpPr>
          <p:cNvPr id="520" name="Google Shape;520;g2c4a17a0320_0_475"/>
          <p:cNvSpPr/>
          <p:nvPr/>
        </p:nvSpPr>
        <p:spPr>
          <a:xfrm>
            <a:off x="1422578" y="2540000"/>
            <a:ext cx="5791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c4a17a0320_0_475"/>
          <p:cNvSpPr/>
          <p:nvPr/>
        </p:nvSpPr>
        <p:spPr>
          <a:xfrm>
            <a:off x="1422578" y="2540000"/>
            <a:ext cx="59952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DISCOVER THE SECRETS</a:t>
            </a:r>
            <a:endParaRPr b="0" i="0" sz="4800" u="none" cap="none" strike="noStrike">
              <a:solidFill>
                <a:schemeClr val="dk1"/>
              </a:solidFill>
              <a:latin typeface="Calibri"/>
              <a:ea typeface="Calibri"/>
              <a:cs typeface="Calibri"/>
              <a:sym typeface="Calibri"/>
            </a:endParaRPr>
          </a:p>
        </p:txBody>
      </p:sp>
      <p:sp>
        <p:nvSpPr>
          <p:cNvPr id="522" name="Google Shape;522;g2c4a17a0320_0_475"/>
          <p:cNvSpPr/>
          <p:nvPr/>
        </p:nvSpPr>
        <p:spPr>
          <a:xfrm>
            <a:off x="1422578" y="4318000"/>
            <a:ext cx="5927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3" name="Google Shape;523;g2c4a17a0320_0_475"/>
          <p:cNvSpPr/>
          <p:nvPr/>
        </p:nvSpPr>
        <p:spPr>
          <a:xfrm>
            <a:off x="609676" y="6959600"/>
            <a:ext cx="66048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c4a17a0320_0_475"/>
          <p:cNvSpPr/>
          <p:nvPr/>
        </p:nvSpPr>
        <p:spPr>
          <a:xfrm>
            <a:off x="609676" y="7943850"/>
            <a:ext cx="8763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4a17a0320_0_475"/>
          <p:cNvSpPr/>
          <p:nvPr/>
        </p:nvSpPr>
        <p:spPr>
          <a:xfrm>
            <a:off x="609676" y="7943850"/>
            <a:ext cx="14184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3</a:t>
            </a:r>
            <a:endParaRPr b="0" i="0" sz="12800" u="none" cap="none" strike="noStrike">
              <a:solidFill>
                <a:schemeClr val="dk1"/>
              </a:solidFill>
              <a:latin typeface="Calibri"/>
              <a:ea typeface="Calibri"/>
              <a:cs typeface="Calibri"/>
              <a:sym typeface="Calibri"/>
            </a:endParaRPr>
          </a:p>
        </p:txBody>
      </p:sp>
      <p:sp>
        <p:nvSpPr>
          <p:cNvPr id="526" name="Google Shape;526;g2c4a17a0320_0_475"/>
          <p:cNvSpPr/>
          <p:nvPr/>
        </p:nvSpPr>
        <p:spPr>
          <a:xfrm>
            <a:off x="1689311" y="6959600"/>
            <a:ext cx="55251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c4a17a0320_0_475"/>
          <p:cNvSpPr/>
          <p:nvPr/>
        </p:nvSpPr>
        <p:spPr>
          <a:xfrm>
            <a:off x="1689311" y="6959600"/>
            <a:ext cx="5728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MEET THE CREATURES</a:t>
            </a:r>
            <a:endParaRPr b="0" i="0" sz="4800" u="none" cap="none" strike="noStrike">
              <a:solidFill>
                <a:schemeClr val="dk1"/>
              </a:solidFill>
              <a:latin typeface="Calibri"/>
              <a:ea typeface="Calibri"/>
              <a:cs typeface="Calibri"/>
              <a:sym typeface="Calibri"/>
            </a:endParaRPr>
          </a:p>
        </p:txBody>
      </p:sp>
      <p:sp>
        <p:nvSpPr>
          <p:cNvPr id="528" name="Google Shape;528;g2c4a17a0320_0_475"/>
          <p:cNvSpPr/>
          <p:nvPr/>
        </p:nvSpPr>
        <p:spPr>
          <a:xfrm>
            <a:off x="1689311" y="8737600"/>
            <a:ext cx="566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9" name="Google Shape;529;g2c4a17a0320_0_475"/>
          <p:cNvSpPr/>
          <p:nvPr/>
        </p:nvSpPr>
        <p:spPr>
          <a:xfrm>
            <a:off x="8116314" y="6959600"/>
            <a:ext cx="66048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4a17a0320_0_475"/>
          <p:cNvSpPr/>
          <p:nvPr/>
        </p:nvSpPr>
        <p:spPr>
          <a:xfrm>
            <a:off x="8116314" y="7943850"/>
            <a:ext cx="10797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4a17a0320_0_475"/>
          <p:cNvSpPr/>
          <p:nvPr/>
        </p:nvSpPr>
        <p:spPr>
          <a:xfrm>
            <a:off x="8116314" y="7943850"/>
            <a:ext cx="16215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4</a:t>
            </a:r>
            <a:endParaRPr b="0" i="0" sz="12800" u="none" cap="none" strike="noStrike">
              <a:solidFill>
                <a:schemeClr val="dk1"/>
              </a:solidFill>
              <a:latin typeface="Calibri"/>
              <a:ea typeface="Calibri"/>
              <a:cs typeface="Calibri"/>
              <a:sym typeface="Calibri"/>
            </a:endParaRPr>
          </a:p>
        </p:txBody>
      </p:sp>
      <p:sp>
        <p:nvSpPr>
          <p:cNvPr id="532" name="Google Shape;532;g2c4a17a0320_0_475"/>
          <p:cNvSpPr/>
          <p:nvPr/>
        </p:nvSpPr>
        <p:spPr>
          <a:xfrm>
            <a:off x="9399175" y="6959600"/>
            <a:ext cx="53220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4a17a0320_0_475"/>
          <p:cNvSpPr/>
          <p:nvPr/>
        </p:nvSpPr>
        <p:spPr>
          <a:xfrm>
            <a:off x="9399175" y="6959600"/>
            <a:ext cx="55251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UNCOVER THE MAGIC</a:t>
            </a:r>
            <a:endParaRPr b="0" i="0" sz="4800" u="none" cap="none" strike="noStrike">
              <a:solidFill>
                <a:schemeClr val="dk1"/>
              </a:solidFill>
              <a:latin typeface="Calibri"/>
              <a:ea typeface="Calibri"/>
              <a:cs typeface="Calibri"/>
              <a:sym typeface="Calibri"/>
            </a:endParaRPr>
          </a:p>
        </p:txBody>
      </p:sp>
      <p:sp>
        <p:nvSpPr>
          <p:cNvPr id="534" name="Google Shape;534;g2c4a17a0320_0_475"/>
          <p:cNvSpPr/>
          <p:nvPr/>
        </p:nvSpPr>
        <p:spPr>
          <a:xfrm>
            <a:off x="9399175" y="8737600"/>
            <a:ext cx="5457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5" name="Google Shape;535;g2c4a17a0320_0_475"/>
          <p:cNvSpPr/>
          <p:nvPr/>
        </p:nvSpPr>
        <p:spPr>
          <a:xfrm>
            <a:off x="8116314" y="25400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4a17a0320_0_475"/>
          <p:cNvSpPr/>
          <p:nvPr/>
        </p:nvSpPr>
        <p:spPr>
          <a:xfrm>
            <a:off x="8116314" y="3219450"/>
            <a:ext cx="876300" cy="224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4a17a0320_0_475"/>
          <p:cNvSpPr/>
          <p:nvPr/>
        </p:nvSpPr>
        <p:spPr>
          <a:xfrm>
            <a:off x="8116314" y="3219450"/>
            <a:ext cx="14184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2</a:t>
            </a:r>
            <a:endParaRPr b="0" i="0" sz="12800" u="none" cap="none" strike="noStrike">
              <a:solidFill>
                <a:schemeClr val="dk1"/>
              </a:solidFill>
              <a:latin typeface="Calibri"/>
              <a:ea typeface="Calibri"/>
              <a:cs typeface="Calibri"/>
              <a:sym typeface="Calibri"/>
            </a:endParaRPr>
          </a:p>
        </p:txBody>
      </p:sp>
      <p:sp>
        <p:nvSpPr>
          <p:cNvPr id="538" name="Google Shape;538;g2c4a17a0320_0_475"/>
          <p:cNvSpPr/>
          <p:nvPr/>
        </p:nvSpPr>
        <p:spPr>
          <a:xfrm>
            <a:off x="9195949" y="2540000"/>
            <a:ext cx="55251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4a17a0320_0_475"/>
          <p:cNvSpPr/>
          <p:nvPr/>
        </p:nvSpPr>
        <p:spPr>
          <a:xfrm>
            <a:off x="9195949" y="2540000"/>
            <a:ext cx="57285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FIND YOUR OWN PATH</a:t>
            </a:r>
            <a:endParaRPr b="0" i="0" sz="4800" u="none" cap="none" strike="noStrike">
              <a:solidFill>
                <a:schemeClr val="dk1"/>
              </a:solidFill>
              <a:latin typeface="Calibri"/>
              <a:ea typeface="Calibri"/>
              <a:cs typeface="Calibri"/>
              <a:sym typeface="Calibri"/>
            </a:endParaRPr>
          </a:p>
        </p:txBody>
      </p:sp>
      <p:sp>
        <p:nvSpPr>
          <p:cNvPr id="540" name="Google Shape;540;g2c4a17a0320_0_475"/>
          <p:cNvSpPr/>
          <p:nvPr/>
        </p:nvSpPr>
        <p:spPr>
          <a:xfrm>
            <a:off x="9195949" y="4318000"/>
            <a:ext cx="566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29" name="Shape 29"/>
        <p:cNvGrpSpPr/>
        <p:nvPr/>
      </p:nvGrpSpPr>
      <p:grpSpPr>
        <a:xfrm>
          <a:off x="0" y="0"/>
          <a:ext cx="0" cy="0"/>
          <a:chOff x="0" y="0"/>
          <a:chExt cx="0" cy="0"/>
        </a:xfrm>
      </p:grpSpPr>
      <p:pic>
        <p:nvPicPr>
          <p:cNvPr descr=" " id="30" name="Google Shape;30;g2c4a17a0320_0_13"/>
          <p:cNvPicPr preferRelativeResize="0"/>
          <p:nvPr/>
        </p:nvPicPr>
        <p:blipFill rotWithShape="1">
          <a:blip r:embed="rId3">
            <a:alphaModFix/>
          </a:blip>
          <a:srcRect b="0" l="0" r="0" t="0"/>
          <a:stretch/>
        </p:blipFill>
        <p:spPr>
          <a:xfrm>
            <a:off x="546168" y="8191500"/>
            <a:ext cx="4369346" cy="5105400"/>
          </a:xfrm>
          <a:prstGeom prst="rect">
            <a:avLst/>
          </a:prstGeom>
          <a:noFill/>
          <a:ln>
            <a:noFill/>
          </a:ln>
        </p:spPr>
      </p:pic>
      <p:pic>
        <p:nvPicPr>
          <p:cNvPr descr=" " id="31" name="Google Shape;31;g2c4a17a0320_0_13"/>
          <p:cNvPicPr preferRelativeResize="0"/>
          <p:nvPr/>
        </p:nvPicPr>
        <p:blipFill rotWithShape="1">
          <a:blip r:embed="rId4">
            <a:alphaModFix/>
          </a:blip>
          <a:srcRect b="0" l="0" r="0" t="0"/>
          <a:stretch/>
        </p:blipFill>
        <p:spPr>
          <a:xfrm>
            <a:off x="22176972" y="2387600"/>
            <a:ext cx="1702013" cy="1701800"/>
          </a:xfrm>
          <a:prstGeom prst="rect">
            <a:avLst/>
          </a:prstGeom>
          <a:noFill/>
          <a:ln>
            <a:noFill/>
          </a:ln>
        </p:spPr>
      </p:pic>
      <p:pic>
        <p:nvPicPr>
          <p:cNvPr descr=" " id="32" name="Google Shape;32;g2c4a17a0320_0_13"/>
          <p:cNvPicPr preferRelativeResize="0"/>
          <p:nvPr/>
        </p:nvPicPr>
        <p:blipFill rotWithShape="1">
          <a:blip r:embed="rId5">
            <a:alphaModFix/>
          </a:blip>
          <a:srcRect b="0" l="0" r="0" t="0"/>
          <a:stretch/>
        </p:blipFill>
        <p:spPr>
          <a:xfrm>
            <a:off x="22068878" y="323718"/>
            <a:ext cx="1918200" cy="1917963"/>
          </a:xfrm>
          <a:prstGeom prst="rect">
            <a:avLst/>
          </a:prstGeom>
          <a:noFill/>
          <a:ln>
            <a:noFill/>
          </a:ln>
        </p:spPr>
      </p:pic>
      <p:pic>
        <p:nvPicPr>
          <p:cNvPr descr=" " id="33" name="Google Shape;33;g2c4a17a0320_0_13"/>
          <p:cNvPicPr preferRelativeResize="0"/>
          <p:nvPr/>
        </p:nvPicPr>
        <p:blipFill rotWithShape="1">
          <a:blip r:embed="rId6">
            <a:alphaModFix/>
          </a:blip>
          <a:srcRect b="0" l="0" r="0" t="0"/>
          <a:stretch/>
        </p:blipFill>
        <p:spPr>
          <a:xfrm>
            <a:off x="2972171" y="0"/>
            <a:ext cx="18734842" cy="13716000"/>
          </a:xfrm>
          <a:prstGeom prst="rect">
            <a:avLst/>
          </a:prstGeom>
          <a:noFill/>
          <a:ln>
            <a:noFill/>
          </a:ln>
        </p:spPr>
      </p:pic>
      <p:sp>
        <p:nvSpPr>
          <p:cNvPr id="34" name="Google Shape;34;g2c4a17a0320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c4a17a0320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6" name="Google Shape;36;g2c4a17a0320_0_13"/>
          <p:cNvPicPr preferRelativeResize="0"/>
          <p:nvPr/>
        </p:nvPicPr>
        <p:blipFill rotWithShape="1">
          <a:blip r:embed="rId8">
            <a:alphaModFix/>
          </a:blip>
          <a:srcRect b="0" l="0" r="0" t="0"/>
          <a:stretch/>
        </p:blipFill>
        <p:spPr>
          <a:xfrm>
            <a:off x="5626803" y="1790700"/>
            <a:ext cx="10085060" cy="10147300"/>
          </a:xfrm>
          <a:prstGeom prst="rect">
            <a:avLst/>
          </a:prstGeom>
          <a:noFill/>
          <a:ln>
            <a:noFill/>
          </a:ln>
        </p:spPr>
      </p:pic>
      <p:sp>
        <p:nvSpPr>
          <p:cNvPr id="37" name="Google Shape;37;g2c4a17a0320_0_13"/>
          <p:cNvSpPr/>
          <p:nvPr/>
        </p:nvSpPr>
        <p:spPr>
          <a:xfrm rot="-5400000">
            <a:off x="-1659386" y="5768668"/>
            <a:ext cx="9166200" cy="2789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WELCOME</a:t>
            </a:r>
            <a:endParaRPr b="0" i="0" sz="12800" u="none" cap="none" strike="noStrike">
              <a:solidFill>
                <a:schemeClr val="dk1"/>
              </a:solidFill>
              <a:latin typeface="Calibri"/>
              <a:ea typeface="Calibri"/>
              <a:cs typeface="Calibri"/>
              <a:sym typeface="Calibri"/>
            </a:endParaRPr>
          </a:p>
        </p:txBody>
      </p:sp>
      <p:sp>
        <p:nvSpPr>
          <p:cNvPr id="38" name="Google Shape;38;g2c4a17a0320_0_13"/>
          <p:cNvSpPr/>
          <p:nvPr/>
        </p:nvSpPr>
        <p:spPr>
          <a:xfrm>
            <a:off x="16372346" y="4114800"/>
            <a:ext cx="6791100" cy="562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545" name="Shape 545"/>
        <p:cNvGrpSpPr/>
        <p:nvPr/>
      </p:nvGrpSpPr>
      <p:grpSpPr>
        <a:xfrm>
          <a:off x="0" y="0"/>
          <a:ext cx="0" cy="0"/>
          <a:chOff x="0" y="0"/>
          <a:chExt cx="0" cy="0"/>
        </a:xfrm>
      </p:grpSpPr>
      <p:pic>
        <p:nvPicPr>
          <p:cNvPr descr=" " id="546" name="Google Shape;546;g2c4a17a0320_0_511"/>
          <p:cNvPicPr preferRelativeResize="0"/>
          <p:nvPr/>
        </p:nvPicPr>
        <p:blipFill rotWithShape="1">
          <a:blip r:embed="rId3">
            <a:alphaModFix/>
          </a:blip>
          <a:srcRect b="0" l="0" r="0" t="0"/>
          <a:stretch/>
        </p:blipFill>
        <p:spPr>
          <a:xfrm>
            <a:off x="21110649" y="6223000"/>
            <a:ext cx="3276399" cy="2844800"/>
          </a:xfrm>
          <a:prstGeom prst="rect">
            <a:avLst/>
          </a:prstGeom>
          <a:noFill/>
          <a:ln>
            <a:noFill/>
          </a:ln>
        </p:spPr>
      </p:pic>
      <p:pic>
        <p:nvPicPr>
          <p:cNvPr descr=" " id="547" name="Google Shape;547;g2c4a17a0320_0_511"/>
          <p:cNvPicPr preferRelativeResize="0"/>
          <p:nvPr/>
        </p:nvPicPr>
        <p:blipFill rotWithShape="1">
          <a:blip r:embed="rId4">
            <a:alphaModFix/>
          </a:blip>
          <a:srcRect b="0" l="0" r="0" t="0"/>
          <a:stretch/>
        </p:blipFill>
        <p:spPr>
          <a:xfrm>
            <a:off x="2527616" y="11214100"/>
            <a:ext cx="1702013" cy="1701800"/>
          </a:xfrm>
          <a:prstGeom prst="rect">
            <a:avLst/>
          </a:prstGeom>
          <a:noFill/>
          <a:ln>
            <a:noFill/>
          </a:ln>
        </p:spPr>
      </p:pic>
      <p:pic>
        <p:nvPicPr>
          <p:cNvPr descr=" " id="548" name="Google Shape;548;g2c4a17a0320_0_511"/>
          <p:cNvPicPr preferRelativeResize="0"/>
          <p:nvPr/>
        </p:nvPicPr>
        <p:blipFill rotWithShape="1">
          <a:blip r:embed="rId5">
            <a:alphaModFix/>
          </a:blip>
          <a:srcRect b="0" l="0" r="0" t="0"/>
          <a:stretch/>
        </p:blipFill>
        <p:spPr>
          <a:xfrm>
            <a:off x="463476" y="11106026"/>
            <a:ext cx="1918202" cy="1917948"/>
          </a:xfrm>
          <a:prstGeom prst="rect">
            <a:avLst/>
          </a:prstGeom>
          <a:noFill/>
          <a:ln>
            <a:noFill/>
          </a:ln>
        </p:spPr>
      </p:pic>
      <p:pic>
        <p:nvPicPr>
          <p:cNvPr descr=" " id="549" name="Google Shape;549;g2c4a17a0320_0_511"/>
          <p:cNvPicPr preferRelativeResize="0"/>
          <p:nvPr/>
        </p:nvPicPr>
        <p:blipFill rotWithShape="1">
          <a:blip r:embed="rId6">
            <a:alphaModFix/>
          </a:blip>
          <a:srcRect b="0" l="0" r="0" t="0"/>
          <a:stretch/>
        </p:blipFill>
        <p:spPr>
          <a:xfrm>
            <a:off x="6602822" y="0"/>
            <a:ext cx="10353667" cy="7566372"/>
          </a:xfrm>
          <a:prstGeom prst="rect">
            <a:avLst/>
          </a:prstGeom>
          <a:noFill/>
          <a:ln>
            <a:noFill/>
          </a:ln>
        </p:spPr>
      </p:pic>
      <p:pic>
        <p:nvPicPr>
          <p:cNvPr descr=" " id="550" name="Google Shape;550;g2c4a17a0320_0_511"/>
          <p:cNvPicPr preferRelativeResize="0"/>
          <p:nvPr/>
        </p:nvPicPr>
        <p:blipFill rotWithShape="1">
          <a:blip r:embed="rId7">
            <a:alphaModFix/>
          </a:blip>
          <a:srcRect b="0" l="0" r="0" t="0"/>
          <a:stretch/>
        </p:blipFill>
        <p:spPr>
          <a:xfrm>
            <a:off x="21186248" y="12700000"/>
            <a:ext cx="3200800" cy="1016000"/>
          </a:xfrm>
          <a:prstGeom prst="rect">
            <a:avLst/>
          </a:prstGeom>
          <a:noFill/>
          <a:ln>
            <a:noFill/>
          </a:ln>
        </p:spPr>
      </p:pic>
      <p:pic>
        <p:nvPicPr>
          <p:cNvPr descr=" " id="551" name="Google Shape;551;g2c4a17a0320_0_511"/>
          <p:cNvPicPr preferRelativeResize="0"/>
          <p:nvPr/>
        </p:nvPicPr>
        <p:blipFill rotWithShape="1">
          <a:blip r:embed="rId8">
            <a:alphaModFix/>
          </a:blip>
          <a:srcRect b="0" l="0" r="0" t="0"/>
          <a:stretch/>
        </p:blipFill>
        <p:spPr>
          <a:xfrm>
            <a:off x="8332241" y="3390900"/>
            <a:ext cx="14479810" cy="7861300"/>
          </a:xfrm>
          <a:prstGeom prst="rect">
            <a:avLst/>
          </a:prstGeom>
          <a:noFill/>
          <a:ln>
            <a:noFill/>
          </a:ln>
        </p:spPr>
      </p:pic>
      <p:sp>
        <p:nvSpPr>
          <p:cNvPr id="552" name="Google Shape;552;g2c4a17a0320_0_511"/>
          <p:cNvSpPr/>
          <p:nvPr/>
        </p:nvSpPr>
        <p:spPr>
          <a:xfrm>
            <a:off x="3755436" y="1193800"/>
            <a:ext cx="168888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FANTASY REALM AT A GLANCE</a:t>
            </a:r>
            <a:endParaRPr b="0" i="0" sz="8000" u="none" cap="none" strike="noStrike">
              <a:solidFill>
                <a:schemeClr val="dk1"/>
              </a:solidFill>
              <a:latin typeface="Calibri"/>
              <a:ea typeface="Calibri"/>
              <a:cs typeface="Calibri"/>
              <a:sym typeface="Calibri"/>
            </a:endParaRPr>
          </a:p>
        </p:txBody>
      </p:sp>
      <p:sp>
        <p:nvSpPr>
          <p:cNvPr id="553" name="Google Shape;553;g2c4a17a0320_0_511"/>
          <p:cNvSpPr/>
          <p:nvPr/>
        </p:nvSpPr>
        <p:spPr>
          <a:xfrm>
            <a:off x="1956044" y="44196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4a17a0320_0_511"/>
          <p:cNvSpPr/>
          <p:nvPr/>
        </p:nvSpPr>
        <p:spPr>
          <a:xfrm>
            <a:off x="1956044" y="44196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c4a17a0320_0_511"/>
          <p:cNvSpPr/>
          <p:nvPr/>
        </p:nvSpPr>
        <p:spPr>
          <a:xfrm>
            <a:off x="1956044" y="44196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THE FOREST</a:t>
            </a:r>
            <a:endParaRPr b="0" i="0" sz="4800" u="none" cap="none" strike="noStrike">
              <a:solidFill>
                <a:schemeClr val="dk1"/>
              </a:solidFill>
              <a:latin typeface="Calibri"/>
              <a:ea typeface="Calibri"/>
              <a:cs typeface="Calibri"/>
              <a:sym typeface="Calibri"/>
            </a:endParaRPr>
          </a:p>
        </p:txBody>
      </p:sp>
      <p:sp>
        <p:nvSpPr>
          <p:cNvPr id="556" name="Google Shape;556;g2c4a17a0320_0_511"/>
          <p:cNvSpPr/>
          <p:nvPr/>
        </p:nvSpPr>
        <p:spPr>
          <a:xfrm>
            <a:off x="1956044" y="5359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57" name="Google Shape;557;g2c4a17a0320_0_511"/>
          <p:cNvSpPr/>
          <p:nvPr/>
        </p:nvSpPr>
        <p:spPr>
          <a:xfrm>
            <a:off x="1956044" y="71120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4a17a0320_0_511"/>
          <p:cNvSpPr/>
          <p:nvPr/>
        </p:nvSpPr>
        <p:spPr>
          <a:xfrm>
            <a:off x="1956044" y="71120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4a17a0320_0_511"/>
          <p:cNvSpPr/>
          <p:nvPr/>
        </p:nvSpPr>
        <p:spPr>
          <a:xfrm>
            <a:off x="1956044" y="71120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THE CAVES</a:t>
            </a:r>
            <a:endParaRPr b="0" i="0" sz="4800" u="none" cap="none" strike="noStrike">
              <a:solidFill>
                <a:schemeClr val="dk1"/>
              </a:solidFill>
              <a:latin typeface="Calibri"/>
              <a:ea typeface="Calibri"/>
              <a:cs typeface="Calibri"/>
              <a:sym typeface="Calibri"/>
            </a:endParaRPr>
          </a:p>
        </p:txBody>
      </p:sp>
      <p:sp>
        <p:nvSpPr>
          <p:cNvPr id="560" name="Google Shape;560;g2c4a17a0320_0_511"/>
          <p:cNvSpPr/>
          <p:nvPr/>
        </p:nvSpPr>
        <p:spPr>
          <a:xfrm>
            <a:off x="1956044" y="8051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61" name="Google Shape;561;g2c4a17a0320_0_511"/>
          <p:cNvSpPr/>
          <p:nvPr/>
        </p:nvSpPr>
        <p:spPr>
          <a:xfrm>
            <a:off x="1956044" y="98044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4a17a0320_0_511"/>
          <p:cNvSpPr/>
          <p:nvPr/>
        </p:nvSpPr>
        <p:spPr>
          <a:xfrm>
            <a:off x="1956044" y="9804400"/>
            <a:ext cx="5779200" cy="215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4a17a0320_0_511"/>
          <p:cNvSpPr/>
          <p:nvPr/>
        </p:nvSpPr>
        <p:spPr>
          <a:xfrm>
            <a:off x="1956044" y="9804400"/>
            <a:ext cx="5982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THE LAIR</a:t>
            </a:r>
            <a:endParaRPr b="0" i="0" sz="4800" u="none" cap="none" strike="noStrike">
              <a:solidFill>
                <a:schemeClr val="dk1"/>
              </a:solidFill>
              <a:latin typeface="Calibri"/>
              <a:ea typeface="Calibri"/>
              <a:cs typeface="Calibri"/>
              <a:sym typeface="Calibri"/>
            </a:endParaRPr>
          </a:p>
        </p:txBody>
      </p:sp>
      <p:sp>
        <p:nvSpPr>
          <p:cNvPr id="564" name="Google Shape;564;g2c4a17a0320_0_511"/>
          <p:cNvSpPr/>
          <p:nvPr/>
        </p:nvSpPr>
        <p:spPr>
          <a:xfrm>
            <a:off x="1956044" y="107442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569" name="Shape 569"/>
        <p:cNvGrpSpPr/>
        <p:nvPr/>
      </p:nvGrpSpPr>
      <p:grpSpPr>
        <a:xfrm>
          <a:off x="0" y="0"/>
          <a:ext cx="0" cy="0"/>
          <a:chOff x="0" y="0"/>
          <a:chExt cx="0" cy="0"/>
        </a:xfrm>
      </p:grpSpPr>
      <p:pic>
        <p:nvPicPr>
          <p:cNvPr descr=" " id="570" name="Google Shape;570;g2c4a17a0320_0_534"/>
          <p:cNvPicPr preferRelativeResize="0"/>
          <p:nvPr/>
        </p:nvPicPr>
        <p:blipFill rotWithShape="1">
          <a:blip r:embed="rId3">
            <a:alphaModFix/>
          </a:blip>
          <a:srcRect b="0" l="0" r="0" t="0"/>
          <a:stretch/>
        </p:blipFill>
        <p:spPr>
          <a:xfrm>
            <a:off x="20423911" y="773013"/>
            <a:ext cx="2859321" cy="2846487"/>
          </a:xfrm>
          <a:prstGeom prst="rect">
            <a:avLst/>
          </a:prstGeom>
          <a:noFill/>
          <a:ln>
            <a:noFill/>
          </a:ln>
        </p:spPr>
      </p:pic>
      <p:pic>
        <p:nvPicPr>
          <p:cNvPr descr=" " id="571" name="Google Shape;571;g2c4a17a0320_0_534"/>
          <p:cNvPicPr preferRelativeResize="0"/>
          <p:nvPr/>
        </p:nvPicPr>
        <p:blipFill rotWithShape="1">
          <a:blip r:embed="rId4">
            <a:alphaModFix/>
          </a:blip>
          <a:srcRect b="0" l="0" r="0" t="0"/>
          <a:stretch/>
        </p:blipFill>
        <p:spPr>
          <a:xfrm>
            <a:off x="685886" y="11277600"/>
            <a:ext cx="1702013" cy="1701800"/>
          </a:xfrm>
          <a:prstGeom prst="rect">
            <a:avLst/>
          </a:prstGeom>
          <a:noFill/>
          <a:ln>
            <a:noFill/>
          </a:ln>
        </p:spPr>
      </p:pic>
      <p:pic>
        <p:nvPicPr>
          <p:cNvPr descr=" " id="572" name="Google Shape;572;g2c4a17a0320_0_534"/>
          <p:cNvPicPr preferRelativeResize="0"/>
          <p:nvPr/>
        </p:nvPicPr>
        <p:blipFill rotWithShape="1">
          <a:blip r:embed="rId5">
            <a:alphaModFix/>
          </a:blip>
          <a:srcRect b="0" l="0" r="0" t="0"/>
          <a:stretch/>
        </p:blipFill>
        <p:spPr>
          <a:xfrm>
            <a:off x="577790" y="9213726"/>
            <a:ext cx="1918202" cy="1917948"/>
          </a:xfrm>
          <a:prstGeom prst="rect">
            <a:avLst/>
          </a:prstGeom>
          <a:noFill/>
          <a:ln>
            <a:noFill/>
          </a:ln>
        </p:spPr>
      </p:pic>
      <p:pic>
        <p:nvPicPr>
          <p:cNvPr descr=" " id="573" name="Google Shape;573;g2c4a17a0320_0_534"/>
          <p:cNvPicPr preferRelativeResize="0"/>
          <p:nvPr/>
        </p:nvPicPr>
        <p:blipFill rotWithShape="1">
          <a:blip r:embed="rId6">
            <a:alphaModFix/>
          </a:blip>
          <a:srcRect b="0" l="0" r="0" t="0"/>
          <a:stretch/>
        </p:blipFill>
        <p:spPr>
          <a:xfrm>
            <a:off x="0" y="0"/>
            <a:ext cx="6543321" cy="8543032"/>
          </a:xfrm>
          <a:prstGeom prst="rect">
            <a:avLst/>
          </a:prstGeom>
          <a:noFill/>
          <a:ln>
            <a:noFill/>
          </a:ln>
        </p:spPr>
      </p:pic>
      <p:sp>
        <p:nvSpPr>
          <p:cNvPr id="574" name="Google Shape;574;g2c4a17a0320_0_5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c4a17a0320_0_5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76" name="Google Shape;576;g2c4a17a0320_0_534"/>
          <p:cNvPicPr preferRelativeResize="0"/>
          <p:nvPr/>
        </p:nvPicPr>
        <p:blipFill rotWithShape="1">
          <a:blip r:embed="rId8">
            <a:alphaModFix/>
          </a:blip>
          <a:srcRect b="0" l="0" r="0" t="0"/>
          <a:stretch/>
        </p:blipFill>
        <p:spPr>
          <a:xfrm>
            <a:off x="0" y="914400"/>
            <a:ext cx="24387048" cy="12801600"/>
          </a:xfrm>
          <a:prstGeom prst="rect">
            <a:avLst/>
          </a:prstGeom>
          <a:noFill/>
          <a:ln>
            <a:noFill/>
          </a:ln>
        </p:spPr>
      </p:pic>
      <p:sp>
        <p:nvSpPr>
          <p:cNvPr id="577" name="Google Shape;577;g2c4a17a0320_0_534"/>
          <p:cNvSpPr/>
          <p:nvPr/>
        </p:nvSpPr>
        <p:spPr>
          <a:xfrm>
            <a:off x="0" y="68834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c4a17a0320_0_534"/>
          <p:cNvPicPr preferRelativeResize="0"/>
          <p:nvPr/>
        </p:nvPicPr>
        <p:blipFill rotWithShape="1">
          <a:blip r:embed="rId9">
            <a:alphaModFix/>
          </a:blip>
          <a:srcRect b="0" l="0" r="0" t="0"/>
          <a:stretch/>
        </p:blipFill>
        <p:spPr>
          <a:xfrm>
            <a:off x="0" y="6870700"/>
            <a:ext cx="24387048" cy="12700"/>
          </a:xfrm>
          <a:prstGeom prst="rect">
            <a:avLst/>
          </a:prstGeom>
          <a:noFill/>
          <a:ln>
            <a:noFill/>
          </a:ln>
        </p:spPr>
      </p:pic>
      <p:pic>
        <p:nvPicPr>
          <p:cNvPr descr=" " id="579" name="Google Shape;579;g2c4a17a0320_0_534"/>
          <p:cNvPicPr preferRelativeResize="0"/>
          <p:nvPr/>
        </p:nvPicPr>
        <p:blipFill rotWithShape="1">
          <a:blip r:embed="rId10">
            <a:alphaModFix/>
          </a:blip>
          <a:srcRect b="0" l="0" r="0" t="0"/>
          <a:stretch/>
        </p:blipFill>
        <p:spPr>
          <a:xfrm>
            <a:off x="5207651" y="6781800"/>
            <a:ext cx="190524" cy="6934200"/>
          </a:xfrm>
          <a:prstGeom prst="rect">
            <a:avLst/>
          </a:prstGeom>
          <a:noFill/>
          <a:ln>
            <a:noFill/>
          </a:ln>
        </p:spPr>
      </p:pic>
      <p:pic>
        <p:nvPicPr>
          <p:cNvPr descr=" " id="580" name="Google Shape;580;g2c4a17a0320_0_534"/>
          <p:cNvPicPr preferRelativeResize="0"/>
          <p:nvPr/>
        </p:nvPicPr>
        <p:blipFill rotWithShape="1">
          <a:blip r:embed="rId11">
            <a:alphaModFix/>
          </a:blip>
          <a:srcRect b="0" l="0" r="0" t="0"/>
          <a:stretch/>
        </p:blipFill>
        <p:spPr>
          <a:xfrm>
            <a:off x="9386473" y="4495800"/>
            <a:ext cx="190524" cy="2476500"/>
          </a:xfrm>
          <a:prstGeom prst="rect">
            <a:avLst/>
          </a:prstGeom>
          <a:noFill/>
          <a:ln>
            <a:noFill/>
          </a:ln>
        </p:spPr>
      </p:pic>
      <p:pic>
        <p:nvPicPr>
          <p:cNvPr descr=" " id="581" name="Google Shape;581;g2c4a17a0320_0_534"/>
          <p:cNvPicPr preferRelativeResize="0"/>
          <p:nvPr/>
        </p:nvPicPr>
        <p:blipFill rotWithShape="1">
          <a:blip r:embed="rId12">
            <a:alphaModFix/>
          </a:blip>
          <a:srcRect b="0" l="0" r="0" t="0"/>
          <a:stretch/>
        </p:blipFill>
        <p:spPr>
          <a:xfrm>
            <a:off x="13565295" y="6781800"/>
            <a:ext cx="190524" cy="1854200"/>
          </a:xfrm>
          <a:prstGeom prst="rect">
            <a:avLst/>
          </a:prstGeom>
          <a:noFill/>
          <a:ln>
            <a:noFill/>
          </a:ln>
        </p:spPr>
      </p:pic>
      <p:pic>
        <p:nvPicPr>
          <p:cNvPr descr=" " id="582" name="Google Shape;582;g2c4a17a0320_0_534"/>
          <p:cNvPicPr preferRelativeResize="0"/>
          <p:nvPr/>
        </p:nvPicPr>
        <p:blipFill rotWithShape="1">
          <a:blip r:embed="rId13">
            <a:alphaModFix/>
          </a:blip>
          <a:srcRect b="0" l="0" r="0" t="0"/>
          <a:stretch/>
        </p:blipFill>
        <p:spPr>
          <a:xfrm>
            <a:off x="17642505" y="1841500"/>
            <a:ext cx="393750" cy="5130800"/>
          </a:xfrm>
          <a:prstGeom prst="rect">
            <a:avLst/>
          </a:prstGeom>
          <a:noFill/>
          <a:ln>
            <a:noFill/>
          </a:ln>
        </p:spPr>
      </p:pic>
      <p:sp>
        <p:nvSpPr>
          <p:cNvPr id="583" name="Google Shape;583;g2c4a17a0320_0_534"/>
          <p:cNvSpPr/>
          <p:nvPr/>
        </p:nvSpPr>
        <p:spPr>
          <a:xfrm>
            <a:off x="1371771" y="914400"/>
            <a:ext cx="6350700" cy="546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c4a17a0320_0_534"/>
          <p:cNvPicPr preferRelativeResize="0"/>
          <p:nvPr/>
        </p:nvPicPr>
        <p:blipFill rotWithShape="1">
          <a:blip r:embed="rId14">
            <a:alphaModFix/>
          </a:blip>
          <a:srcRect b="0" l="0" r="0" t="0"/>
          <a:stretch/>
        </p:blipFill>
        <p:spPr>
          <a:xfrm>
            <a:off x="1371771" y="914400"/>
            <a:ext cx="6350794" cy="2997200"/>
          </a:xfrm>
          <a:prstGeom prst="rect">
            <a:avLst/>
          </a:prstGeom>
          <a:noFill/>
          <a:ln>
            <a:noFill/>
          </a:ln>
        </p:spPr>
      </p:pic>
      <p:sp>
        <p:nvSpPr>
          <p:cNvPr id="585" name="Google Shape;585;g2c4a17a0320_0_534"/>
          <p:cNvSpPr/>
          <p:nvPr/>
        </p:nvSpPr>
        <p:spPr>
          <a:xfrm>
            <a:off x="1371771" y="4216400"/>
            <a:ext cx="17655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c4a17a0320_0_534"/>
          <p:cNvSpPr/>
          <p:nvPr/>
        </p:nvSpPr>
        <p:spPr>
          <a:xfrm>
            <a:off x="1371771" y="4216400"/>
            <a:ext cx="19179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ECLIPSE</a:t>
            </a:r>
            <a:endParaRPr b="0" i="0" sz="3600" u="none" cap="none" strike="noStrike">
              <a:solidFill>
                <a:schemeClr val="dk1"/>
              </a:solidFill>
              <a:latin typeface="Calibri"/>
              <a:ea typeface="Calibri"/>
              <a:cs typeface="Calibri"/>
              <a:sym typeface="Calibri"/>
            </a:endParaRPr>
          </a:p>
        </p:txBody>
      </p:sp>
      <p:sp>
        <p:nvSpPr>
          <p:cNvPr id="587" name="Google Shape;587;g2c4a17a0320_0_534"/>
          <p:cNvSpPr/>
          <p:nvPr/>
        </p:nvSpPr>
        <p:spPr>
          <a:xfrm>
            <a:off x="1371771" y="51562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c4a17a0320_0_534"/>
          <p:cNvSpPr/>
          <p:nvPr/>
        </p:nvSpPr>
        <p:spPr>
          <a:xfrm>
            <a:off x="1371771" y="51562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589" name="Google Shape;589;g2c4a17a0320_0_534"/>
          <p:cNvSpPr/>
          <p:nvPr/>
        </p:nvSpPr>
        <p:spPr>
          <a:xfrm>
            <a:off x="5550594" y="7391400"/>
            <a:ext cx="4128000" cy="576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4a17a0320_0_534"/>
          <p:cNvSpPr/>
          <p:nvPr/>
        </p:nvSpPr>
        <p:spPr>
          <a:xfrm>
            <a:off x="5550594" y="7391400"/>
            <a:ext cx="24132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4a17a0320_0_534"/>
          <p:cNvSpPr/>
          <p:nvPr/>
        </p:nvSpPr>
        <p:spPr>
          <a:xfrm>
            <a:off x="5550594" y="7391400"/>
            <a:ext cx="2565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INVASION</a:t>
            </a:r>
            <a:endParaRPr b="0" i="0" sz="3600" u="none" cap="none" strike="noStrike">
              <a:solidFill>
                <a:schemeClr val="dk1"/>
              </a:solidFill>
              <a:latin typeface="Calibri"/>
              <a:ea typeface="Calibri"/>
              <a:cs typeface="Calibri"/>
              <a:sym typeface="Calibri"/>
            </a:endParaRPr>
          </a:p>
        </p:txBody>
      </p:sp>
      <p:sp>
        <p:nvSpPr>
          <p:cNvPr id="592" name="Google Shape;592;g2c4a17a0320_0_534"/>
          <p:cNvSpPr/>
          <p:nvPr/>
        </p:nvSpPr>
        <p:spPr>
          <a:xfrm>
            <a:off x="5550594" y="8331200"/>
            <a:ext cx="41280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2c4a17a0320_0_534"/>
          <p:cNvSpPr/>
          <p:nvPr/>
        </p:nvSpPr>
        <p:spPr>
          <a:xfrm>
            <a:off x="5550594" y="8331200"/>
            <a:ext cx="4263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Kingdom attacked by monsters.</a:t>
            </a:r>
            <a:endParaRPr b="0" i="0" sz="3200" u="none" cap="none" strike="noStrike">
              <a:solidFill>
                <a:schemeClr val="dk1"/>
              </a:solidFill>
              <a:latin typeface="Calibri"/>
              <a:ea typeface="Calibri"/>
              <a:cs typeface="Calibri"/>
              <a:sym typeface="Calibri"/>
            </a:endParaRPr>
          </a:p>
        </p:txBody>
      </p:sp>
      <p:pic>
        <p:nvPicPr>
          <p:cNvPr descr=" " id="594" name="Google Shape;594;g2c4a17a0320_0_534"/>
          <p:cNvPicPr preferRelativeResize="0"/>
          <p:nvPr/>
        </p:nvPicPr>
        <p:blipFill rotWithShape="1">
          <a:blip r:embed="rId15">
            <a:alphaModFix/>
          </a:blip>
          <a:srcRect b="0" l="0" r="0" t="0"/>
          <a:stretch/>
        </p:blipFill>
        <p:spPr>
          <a:xfrm>
            <a:off x="5550594" y="9855200"/>
            <a:ext cx="4128016" cy="3302000"/>
          </a:xfrm>
          <a:prstGeom prst="rect">
            <a:avLst/>
          </a:prstGeom>
          <a:noFill/>
          <a:ln>
            <a:noFill/>
          </a:ln>
        </p:spPr>
      </p:pic>
      <p:sp>
        <p:nvSpPr>
          <p:cNvPr id="595" name="Google Shape;595;g2c4a17a0320_0_534"/>
          <p:cNvSpPr/>
          <p:nvPr/>
        </p:nvSpPr>
        <p:spPr>
          <a:xfrm>
            <a:off x="13908238" y="7391400"/>
            <a:ext cx="99960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c4a17a0320_0_534"/>
          <p:cNvSpPr/>
          <p:nvPr/>
        </p:nvSpPr>
        <p:spPr>
          <a:xfrm>
            <a:off x="13908238" y="7391400"/>
            <a:ext cx="22482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c4a17a0320_0_534"/>
          <p:cNvSpPr/>
          <p:nvPr/>
        </p:nvSpPr>
        <p:spPr>
          <a:xfrm>
            <a:off x="13908238" y="7391400"/>
            <a:ext cx="240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BETRAYAL</a:t>
            </a:r>
            <a:endParaRPr b="0" i="0" sz="3600" u="none" cap="none" strike="noStrike">
              <a:solidFill>
                <a:schemeClr val="dk1"/>
              </a:solidFill>
              <a:latin typeface="Calibri"/>
              <a:ea typeface="Calibri"/>
              <a:cs typeface="Calibri"/>
              <a:sym typeface="Calibri"/>
            </a:endParaRPr>
          </a:p>
        </p:txBody>
      </p:sp>
      <p:sp>
        <p:nvSpPr>
          <p:cNvPr id="598" name="Google Shape;598;g2c4a17a0320_0_534"/>
          <p:cNvSpPr/>
          <p:nvPr/>
        </p:nvSpPr>
        <p:spPr>
          <a:xfrm>
            <a:off x="13908238" y="8331200"/>
            <a:ext cx="9996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4a17a0320_0_534"/>
          <p:cNvSpPr/>
          <p:nvPr/>
        </p:nvSpPr>
        <p:spPr>
          <a:xfrm>
            <a:off x="13908238" y="8331200"/>
            <a:ext cx="10131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Queen's advisor revealed as spy.</a:t>
            </a:r>
            <a:endParaRPr b="0" i="0" sz="3200" u="none" cap="none" strike="noStrike">
              <a:solidFill>
                <a:schemeClr val="dk1"/>
              </a:solidFill>
              <a:latin typeface="Calibri"/>
              <a:ea typeface="Calibri"/>
              <a:cs typeface="Calibri"/>
              <a:sym typeface="Calibri"/>
            </a:endParaRPr>
          </a:p>
        </p:txBody>
      </p:sp>
      <p:sp>
        <p:nvSpPr>
          <p:cNvPr id="600" name="Google Shape;600;g2c4a17a0320_0_534"/>
          <p:cNvSpPr/>
          <p:nvPr/>
        </p:nvSpPr>
        <p:spPr>
          <a:xfrm>
            <a:off x="9729416" y="4406900"/>
            <a:ext cx="6350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c4a17a0320_0_534"/>
          <p:cNvSpPr/>
          <p:nvPr/>
        </p:nvSpPr>
        <p:spPr>
          <a:xfrm>
            <a:off x="9729416" y="4406900"/>
            <a:ext cx="15750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4a17a0320_0_534"/>
          <p:cNvSpPr/>
          <p:nvPr/>
        </p:nvSpPr>
        <p:spPr>
          <a:xfrm>
            <a:off x="9729416" y="4406900"/>
            <a:ext cx="17274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QUEST</a:t>
            </a:r>
            <a:endParaRPr b="0" i="0" sz="3600" u="none" cap="none" strike="noStrike">
              <a:solidFill>
                <a:schemeClr val="dk1"/>
              </a:solidFill>
              <a:latin typeface="Calibri"/>
              <a:ea typeface="Calibri"/>
              <a:cs typeface="Calibri"/>
              <a:sym typeface="Calibri"/>
            </a:endParaRPr>
          </a:p>
        </p:txBody>
      </p:sp>
      <p:sp>
        <p:nvSpPr>
          <p:cNvPr id="603" name="Google Shape;603;g2c4a17a0320_0_534"/>
          <p:cNvSpPr/>
          <p:nvPr/>
        </p:nvSpPr>
        <p:spPr>
          <a:xfrm>
            <a:off x="9729416" y="5346700"/>
            <a:ext cx="6350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4a17a0320_0_534"/>
          <p:cNvSpPr/>
          <p:nvPr/>
        </p:nvSpPr>
        <p:spPr>
          <a:xfrm>
            <a:off x="9729416" y="53467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Adventurers seek immortal artifact.</a:t>
            </a:r>
            <a:endParaRPr b="0" i="0" sz="3200" u="none" cap="none" strike="noStrike">
              <a:solidFill>
                <a:schemeClr val="dk1"/>
              </a:solidFill>
              <a:latin typeface="Calibri"/>
              <a:ea typeface="Calibri"/>
              <a:cs typeface="Calibri"/>
              <a:sym typeface="Calibri"/>
            </a:endParaRPr>
          </a:p>
        </p:txBody>
      </p:sp>
      <p:sp>
        <p:nvSpPr>
          <p:cNvPr id="605" name="Google Shape;605;g2c4a17a0320_0_534"/>
          <p:cNvSpPr/>
          <p:nvPr/>
        </p:nvSpPr>
        <p:spPr>
          <a:xfrm>
            <a:off x="18087061" y="1841500"/>
            <a:ext cx="48393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c4a17a0320_0_534"/>
          <p:cNvPicPr preferRelativeResize="0"/>
          <p:nvPr/>
        </p:nvPicPr>
        <p:blipFill rotWithShape="1">
          <a:blip r:embed="rId16">
            <a:alphaModFix/>
          </a:blip>
          <a:srcRect b="0" l="0" r="0" t="0"/>
          <a:stretch/>
        </p:blipFill>
        <p:spPr>
          <a:xfrm>
            <a:off x="18087061" y="1841500"/>
            <a:ext cx="4839305" cy="2070100"/>
          </a:xfrm>
          <a:prstGeom prst="rect">
            <a:avLst/>
          </a:prstGeom>
          <a:noFill/>
          <a:ln>
            <a:noFill/>
          </a:ln>
        </p:spPr>
      </p:pic>
      <p:sp>
        <p:nvSpPr>
          <p:cNvPr id="607" name="Google Shape;607;g2c4a17a0320_0_534"/>
          <p:cNvSpPr/>
          <p:nvPr/>
        </p:nvSpPr>
        <p:spPr>
          <a:xfrm>
            <a:off x="18087061" y="4216400"/>
            <a:ext cx="1803600" cy="6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4a17a0320_0_534"/>
          <p:cNvSpPr/>
          <p:nvPr/>
        </p:nvSpPr>
        <p:spPr>
          <a:xfrm>
            <a:off x="18087061" y="4216400"/>
            <a:ext cx="1956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OBTAIN</a:t>
            </a:r>
            <a:endParaRPr b="0" i="0" sz="3600" u="none" cap="none" strike="noStrike">
              <a:solidFill>
                <a:schemeClr val="dk1"/>
              </a:solidFill>
              <a:latin typeface="Calibri"/>
              <a:ea typeface="Calibri"/>
              <a:cs typeface="Calibri"/>
              <a:sym typeface="Calibri"/>
            </a:endParaRPr>
          </a:p>
        </p:txBody>
      </p:sp>
      <p:sp>
        <p:nvSpPr>
          <p:cNvPr id="609" name="Google Shape;609;g2c4a17a0320_0_534"/>
          <p:cNvSpPr/>
          <p:nvPr/>
        </p:nvSpPr>
        <p:spPr>
          <a:xfrm>
            <a:off x="18087061" y="5156200"/>
            <a:ext cx="48393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c4a17a0320_0_534"/>
          <p:cNvSpPr/>
          <p:nvPr/>
        </p:nvSpPr>
        <p:spPr>
          <a:xfrm>
            <a:off x="18087061" y="5156200"/>
            <a:ext cx="4974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Humans acquire Crystal </a:t>
            </a:r>
            <a:endParaRPr b="0" i="0" sz="3200" u="none" cap="none" strike="noStrike">
              <a:solidFill>
                <a:schemeClr val="dk1"/>
              </a:solidFill>
              <a:latin typeface="Calibri"/>
              <a:ea typeface="Calibri"/>
              <a:cs typeface="Calibri"/>
              <a:sym typeface="Calibri"/>
            </a:endParaRPr>
          </a:p>
        </p:txBody>
      </p:sp>
      <p:pic>
        <p:nvPicPr>
          <p:cNvPr descr=" " id="611" name="Google Shape;611;g2c4a17a0320_0_534"/>
          <p:cNvPicPr preferRelativeResize="0"/>
          <p:nvPr/>
        </p:nvPicPr>
        <p:blipFill rotWithShape="1">
          <a:blip r:embed="rId17">
            <a:alphaModFix/>
          </a:blip>
          <a:srcRect b="0" l="0" r="0" t="0"/>
          <a:stretch/>
        </p:blipFill>
        <p:spPr>
          <a:xfrm>
            <a:off x="1028828" y="914400"/>
            <a:ext cx="190524" cy="6057900"/>
          </a:xfrm>
          <a:prstGeom prst="rect">
            <a:avLst/>
          </a:prstGeom>
          <a:noFill/>
          <a:ln>
            <a:noFill/>
          </a:ln>
        </p:spPr>
      </p:pic>
      <p:sp>
        <p:nvSpPr>
          <p:cNvPr id="612" name="Google Shape;612;g2c4a17a0320_0_534"/>
          <p:cNvSpPr/>
          <p:nvPr/>
        </p:nvSpPr>
        <p:spPr>
          <a:xfrm>
            <a:off x="10317923" y="11722100"/>
            <a:ext cx="12278100" cy="1748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617" name="Shape 617"/>
        <p:cNvGrpSpPr/>
        <p:nvPr/>
      </p:nvGrpSpPr>
      <p:grpSpPr>
        <a:xfrm>
          <a:off x="0" y="0"/>
          <a:ext cx="0" cy="0"/>
          <a:chOff x="0" y="0"/>
          <a:chExt cx="0" cy="0"/>
        </a:xfrm>
      </p:grpSpPr>
      <p:pic>
        <p:nvPicPr>
          <p:cNvPr descr=" " id="618" name="Google Shape;618;g2c4a17a0320_0_581"/>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619" name="Google Shape;619;g2c4a17a0320_0_581"/>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620" name="Google Shape;620;g2c4a17a0320_0_581"/>
          <p:cNvPicPr preferRelativeResize="0"/>
          <p:nvPr/>
        </p:nvPicPr>
        <p:blipFill rotWithShape="1">
          <a:blip r:embed="rId5">
            <a:alphaModFix/>
          </a:blip>
          <a:srcRect b="0" l="0" r="0" t="0"/>
          <a:stretch/>
        </p:blipFill>
        <p:spPr>
          <a:xfrm>
            <a:off x="2228998" y="11296526"/>
            <a:ext cx="1918200" cy="1917948"/>
          </a:xfrm>
          <a:prstGeom prst="rect">
            <a:avLst/>
          </a:prstGeom>
          <a:noFill/>
          <a:ln>
            <a:noFill/>
          </a:ln>
        </p:spPr>
      </p:pic>
      <p:pic>
        <p:nvPicPr>
          <p:cNvPr descr=" " id="621" name="Google Shape;621;g2c4a17a0320_0_581"/>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622" name="Google Shape;622;g2c4a17a0320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c4a17a0320_0_58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4" name="Google Shape;624;g2c4a17a0320_0_581"/>
          <p:cNvSpPr/>
          <p:nvPr/>
        </p:nvSpPr>
        <p:spPr>
          <a:xfrm>
            <a:off x="7261074" y="1955800"/>
            <a:ext cx="98649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OUR TEAM</a:t>
            </a:r>
            <a:endParaRPr b="0" i="0" sz="8000" u="none" cap="none" strike="noStrike">
              <a:solidFill>
                <a:schemeClr val="dk1"/>
              </a:solidFill>
              <a:latin typeface="Calibri"/>
              <a:ea typeface="Calibri"/>
              <a:cs typeface="Calibri"/>
              <a:sym typeface="Calibri"/>
            </a:endParaRPr>
          </a:p>
        </p:txBody>
      </p:sp>
      <p:sp>
        <p:nvSpPr>
          <p:cNvPr id="625" name="Google Shape;625;g2c4a17a0320_0_581"/>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c4a17a0320_0_581"/>
          <p:cNvPicPr preferRelativeResize="0"/>
          <p:nvPr/>
        </p:nvPicPr>
        <p:blipFill rotWithShape="1">
          <a:blip r:embed="rId8">
            <a:alphaModFix/>
          </a:blip>
          <a:srcRect b="0" l="0" r="0" t="0"/>
          <a:stretch/>
        </p:blipFill>
        <p:spPr>
          <a:xfrm>
            <a:off x="2718140" y="3790950"/>
            <a:ext cx="3035679" cy="3035300"/>
          </a:xfrm>
          <a:prstGeom prst="rect">
            <a:avLst/>
          </a:prstGeom>
          <a:noFill/>
          <a:ln>
            <a:noFill/>
          </a:ln>
        </p:spPr>
      </p:pic>
      <p:sp>
        <p:nvSpPr>
          <p:cNvPr id="627" name="Google Shape;627;g2c4a17a0320_0_581"/>
          <p:cNvSpPr/>
          <p:nvPr/>
        </p:nvSpPr>
        <p:spPr>
          <a:xfrm>
            <a:off x="6058657"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c4a17a0320_0_581"/>
          <p:cNvSpPr/>
          <p:nvPr/>
        </p:nvSpPr>
        <p:spPr>
          <a:xfrm>
            <a:off x="6058657"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4a17a0320_0_581"/>
          <p:cNvSpPr/>
          <p:nvPr/>
        </p:nvSpPr>
        <p:spPr>
          <a:xfrm>
            <a:off x="6058657"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4a17a0320_0_581"/>
          <p:cNvSpPr/>
          <p:nvPr/>
        </p:nvSpPr>
        <p:spPr>
          <a:xfrm>
            <a:off x="6058657" y="4508500"/>
            <a:ext cx="3035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ELDRUIN</a:t>
            </a:r>
            <a:endParaRPr b="0" i="0" sz="4800" u="none" cap="none" strike="noStrike">
              <a:solidFill>
                <a:schemeClr val="dk1"/>
              </a:solidFill>
              <a:latin typeface="Calibri"/>
              <a:ea typeface="Calibri"/>
              <a:cs typeface="Calibri"/>
              <a:sym typeface="Calibri"/>
            </a:endParaRPr>
          </a:p>
        </p:txBody>
      </p:sp>
      <p:sp>
        <p:nvSpPr>
          <p:cNvPr id="631" name="Google Shape;631;g2c4a17a0320_0_581"/>
          <p:cNvSpPr/>
          <p:nvPr/>
        </p:nvSpPr>
        <p:spPr>
          <a:xfrm>
            <a:off x="6058657" y="54991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2" name="Google Shape;632;g2c4a17a0320_0_581"/>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c4a17a0320_0_581"/>
          <p:cNvPicPr preferRelativeResize="0"/>
          <p:nvPr/>
        </p:nvPicPr>
        <p:blipFill rotWithShape="1">
          <a:blip r:embed="rId9">
            <a:alphaModFix/>
          </a:blip>
          <a:srcRect b="0" l="0" r="0" t="0"/>
          <a:stretch/>
        </p:blipFill>
        <p:spPr>
          <a:xfrm>
            <a:off x="12041105" y="8667750"/>
            <a:ext cx="3035679" cy="3035300"/>
          </a:xfrm>
          <a:prstGeom prst="rect">
            <a:avLst/>
          </a:prstGeom>
          <a:noFill/>
          <a:ln>
            <a:noFill/>
          </a:ln>
        </p:spPr>
      </p:pic>
      <p:sp>
        <p:nvSpPr>
          <p:cNvPr id="634" name="Google Shape;634;g2c4a17a0320_0_581"/>
          <p:cNvSpPr/>
          <p:nvPr/>
        </p:nvSpPr>
        <p:spPr>
          <a:xfrm>
            <a:off x="15381622"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c4a17a0320_0_581"/>
          <p:cNvSpPr/>
          <p:nvPr/>
        </p:nvSpPr>
        <p:spPr>
          <a:xfrm>
            <a:off x="15381622"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4a17a0320_0_581"/>
          <p:cNvSpPr/>
          <p:nvPr/>
        </p:nvSpPr>
        <p:spPr>
          <a:xfrm>
            <a:off x="15381622"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c4a17a0320_0_581"/>
          <p:cNvSpPr/>
          <p:nvPr/>
        </p:nvSpPr>
        <p:spPr>
          <a:xfrm>
            <a:off x="15381622" y="9385300"/>
            <a:ext cx="3035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ELDRUIN</a:t>
            </a:r>
            <a:endParaRPr b="0" i="0" sz="4800" u="none" cap="none" strike="noStrike">
              <a:solidFill>
                <a:schemeClr val="dk1"/>
              </a:solidFill>
              <a:latin typeface="Calibri"/>
              <a:ea typeface="Calibri"/>
              <a:cs typeface="Calibri"/>
              <a:sym typeface="Calibri"/>
            </a:endParaRPr>
          </a:p>
        </p:txBody>
      </p:sp>
      <p:sp>
        <p:nvSpPr>
          <p:cNvPr id="638" name="Google Shape;638;g2c4a17a0320_0_581"/>
          <p:cNvSpPr/>
          <p:nvPr/>
        </p:nvSpPr>
        <p:spPr>
          <a:xfrm>
            <a:off x="15381622" y="103759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9" name="Google Shape;639;g2c4a17a0320_0_581"/>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c4a17a0320_0_581"/>
          <p:cNvPicPr preferRelativeResize="0"/>
          <p:nvPr/>
        </p:nvPicPr>
        <p:blipFill rotWithShape="1">
          <a:blip r:embed="rId10">
            <a:alphaModFix/>
          </a:blip>
          <a:srcRect b="0" l="0" r="0" t="0"/>
          <a:stretch/>
        </p:blipFill>
        <p:spPr>
          <a:xfrm>
            <a:off x="2718140" y="8667750"/>
            <a:ext cx="3035679" cy="3035300"/>
          </a:xfrm>
          <a:prstGeom prst="rect">
            <a:avLst/>
          </a:prstGeom>
          <a:noFill/>
          <a:ln>
            <a:noFill/>
          </a:ln>
        </p:spPr>
      </p:pic>
      <p:sp>
        <p:nvSpPr>
          <p:cNvPr id="641" name="Google Shape;641;g2c4a17a0320_0_581"/>
          <p:cNvSpPr/>
          <p:nvPr/>
        </p:nvSpPr>
        <p:spPr>
          <a:xfrm>
            <a:off x="6058657"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c4a17a0320_0_581"/>
          <p:cNvSpPr/>
          <p:nvPr/>
        </p:nvSpPr>
        <p:spPr>
          <a:xfrm>
            <a:off x="6058657"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c4a17a0320_0_581"/>
          <p:cNvSpPr/>
          <p:nvPr/>
        </p:nvSpPr>
        <p:spPr>
          <a:xfrm>
            <a:off x="6058657" y="93853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4a17a0320_0_581"/>
          <p:cNvSpPr/>
          <p:nvPr/>
        </p:nvSpPr>
        <p:spPr>
          <a:xfrm>
            <a:off x="6058657" y="9385300"/>
            <a:ext cx="472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ELEMENTALEN</a:t>
            </a:r>
            <a:endParaRPr b="0" i="0" sz="4800" u="none" cap="none" strike="noStrike">
              <a:solidFill>
                <a:schemeClr val="dk1"/>
              </a:solidFill>
              <a:latin typeface="Calibri"/>
              <a:ea typeface="Calibri"/>
              <a:cs typeface="Calibri"/>
              <a:sym typeface="Calibri"/>
            </a:endParaRPr>
          </a:p>
        </p:txBody>
      </p:sp>
      <p:sp>
        <p:nvSpPr>
          <p:cNvPr id="645" name="Google Shape;645;g2c4a17a0320_0_581"/>
          <p:cNvSpPr/>
          <p:nvPr/>
        </p:nvSpPr>
        <p:spPr>
          <a:xfrm>
            <a:off x="6058657" y="103759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46" name="Google Shape;646;g2c4a17a0320_0_581"/>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c4a17a0320_0_581"/>
          <p:cNvPicPr preferRelativeResize="0"/>
          <p:nvPr/>
        </p:nvPicPr>
        <p:blipFill rotWithShape="1">
          <a:blip r:embed="rId11">
            <a:alphaModFix/>
          </a:blip>
          <a:srcRect b="0" l="0" r="0" t="0"/>
          <a:stretch/>
        </p:blipFill>
        <p:spPr>
          <a:xfrm>
            <a:off x="12041105" y="3790950"/>
            <a:ext cx="3035679" cy="3035300"/>
          </a:xfrm>
          <a:prstGeom prst="rect">
            <a:avLst/>
          </a:prstGeom>
          <a:noFill/>
          <a:ln>
            <a:noFill/>
          </a:ln>
        </p:spPr>
      </p:pic>
      <p:sp>
        <p:nvSpPr>
          <p:cNvPr id="648" name="Google Shape;648;g2c4a17a0320_0_581"/>
          <p:cNvSpPr/>
          <p:nvPr/>
        </p:nvSpPr>
        <p:spPr>
          <a:xfrm>
            <a:off x="15381622"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c4a17a0320_0_581"/>
          <p:cNvSpPr/>
          <p:nvPr/>
        </p:nvSpPr>
        <p:spPr>
          <a:xfrm>
            <a:off x="15381622"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2c4a17a0320_0_581"/>
          <p:cNvSpPr/>
          <p:nvPr/>
        </p:nvSpPr>
        <p:spPr>
          <a:xfrm>
            <a:off x="15381622" y="4508500"/>
            <a:ext cx="126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2c4a17a0320_0_581"/>
          <p:cNvSpPr/>
          <p:nvPr/>
        </p:nvSpPr>
        <p:spPr>
          <a:xfrm>
            <a:off x="15381622" y="4508500"/>
            <a:ext cx="3061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LUNARIA</a:t>
            </a:r>
            <a:endParaRPr b="0" i="0" sz="4800" u="none" cap="none" strike="noStrike">
              <a:solidFill>
                <a:schemeClr val="dk1"/>
              </a:solidFill>
              <a:latin typeface="Calibri"/>
              <a:ea typeface="Calibri"/>
              <a:cs typeface="Calibri"/>
              <a:sym typeface="Calibri"/>
            </a:endParaRPr>
          </a:p>
        </p:txBody>
      </p:sp>
      <p:sp>
        <p:nvSpPr>
          <p:cNvPr id="652" name="Google Shape;652;g2c4a17a0320_0_581"/>
          <p:cNvSpPr/>
          <p:nvPr/>
        </p:nvSpPr>
        <p:spPr>
          <a:xfrm>
            <a:off x="15381622" y="54991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657" name="Shape 657"/>
        <p:cNvGrpSpPr/>
        <p:nvPr/>
      </p:nvGrpSpPr>
      <p:grpSpPr>
        <a:xfrm>
          <a:off x="0" y="0"/>
          <a:ext cx="0" cy="0"/>
          <a:chOff x="0" y="0"/>
          <a:chExt cx="0" cy="0"/>
        </a:xfrm>
      </p:grpSpPr>
      <p:pic>
        <p:nvPicPr>
          <p:cNvPr descr=" " id="658" name="Google Shape;658;g2c4a17a0320_0_620"/>
          <p:cNvPicPr preferRelativeResize="0"/>
          <p:nvPr/>
        </p:nvPicPr>
        <p:blipFill rotWithShape="1">
          <a:blip r:embed="rId3">
            <a:alphaModFix/>
          </a:blip>
          <a:srcRect b="0" l="0" r="0" t="0"/>
          <a:stretch/>
        </p:blipFill>
        <p:spPr>
          <a:xfrm>
            <a:off x="0" y="4648200"/>
            <a:ext cx="3276399" cy="2844800"/>
          </a:xfrm>
          <a:prstGeom prst="rect">
            <a:avLst/>
          </a:prstGeom>
          <a:noFill/>
          <a:ln>
            <a:noFill/>
          </a:ln>
        </p:spPr>
      </p:pic>
      <p:pic>
        <p:nvPicPr>
          <p:cNvPr descr=" " id="659" name="Google Shape;659;g2c4a17a0320_0_620"/>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660" name="Google Shape;660;g2c4a17a0320_0_620"/>
          <p:cNvPicPr preferRelativeResize="0"/>
          <p:nvPr/>
        </p:nvPicPr>
        <p:blipFill rotWithShape="1">
          <a:blip r:embed="rId5">
            <a:alphaModFix/>
          </a:blip>
          <a:srcRect b="0" l="0" r="0" t="0"/>
          <a:stretch/>
        </p:blipFill>
        <p:spPr>
          <a:xfrm>
            <a:off x="22005370" y="692026"/>
            <a:ext cx="1918200" cy="1917948"/>
          </a:xfrm>
          <a:prstGeom prst="rect">
            <a:avLst/>
          </a:prstGeom>
          <a:noFill/>
          <a:ln>
            <a:noFill/>
          </a:ln>
        </p:spPr>
      </p:pic>
      <p:pic>
        <p:nvPicPr>
          <p:cNvPr descr=" " id="661" name="Google Shape;661;g2c4a17a0320_0_620"/>
          <p:cNvPicPr preferRelativeResize="0"/>
          <p:nvPr/>
        </p:nvPicPr>
        <p:blipFill rotWithShape="1">
          <a:blip r:embed="rId6">
            <a:alphaModFix/>
          </a:blip>
          <a:srcRect b="0" l="0" r="0" t="0"/>
          <a:stretch/>
        </p:blipFill>
        <p:spPr>
          <a:xfrm>
            <a:off x="7430559" y="6149628"/>
            <a:ext cx="10353667" cy="7566372"/>
          </a:xfrm>
          <a:prstGeom prst="rect">
            <a:avLst/>
          </a:prstGeom>
          <a:noFill/>
          <a:ln>
            <a:noFill/>
          </a:ln>
        </p:spPr>
      </p:pic>
      <p:sp>
        <p:nvSpPr>
          <p:cNvPr id="662" name="Google Shape;662;g2c4a17a0320_0_6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c4a17a0320_0_6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64" name="Google Shape;664;g2c4a17a0320_0_620"/>
          <p:cNvPicPr preferRelativeResize="0"/>
          <p:nvPr/>
        </p:nvPicPr>
        <p:blipFill rotWithShape="1">
          <a:blip r:embed="rId8">
            <a:alphaModFix/>
          </a:blip>
          <a:srcRect b="0" l="0" r="0" t="0"/>
          <a:stretch/>
        </p:blipFill>
        <p:spPr>
          <a:xfrm>
            <a:off x="0" y="0"/>
            <a:ext cx="7697162" cy="12369800"/>
          </a:xfrm>
          <a:prstGeom prst="rect">
            <a:avLst/>
          </a:prstGeom>
          <a:noFill/>
          <a:ln>
            <a:noFill/>
          </a:ln>
        </p:spPr>
      </p:pic>
      <p:sp>
        <p:nvSpPr>
          <p:cNvPr id="665" name="Google Shape;665;g2c4a17a0320_0_620"/>
          <p:cNvSpPr/>
          <p:nvPr/>
        </p:nvSpPr>
        <p:spPr>
          <a:xfrm>
            <a:off x="8510064" y="7493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2c4a17a0320_0_620"/>
          <p:cNvSpPr/>
          <p:nvPr/>
        </p:nvSpPr>
        <p:spPr>
          <a:xfrm>
            <a:off x="8510064" y="749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c4a17a0320_0_620"/>
          <p:cNvPicPr preferRelativeResize="0"/>
          <p:nvPr/>
        </p:nvPicPr>
        <p:blipFill rotWithShape="1">
          <a:blip r:embed="rId9">
            <a:alphaModFix/>
          </a:blip>
          <a:srcRect b="0" l="0" r="0" t="0"/>
          <a:stretch/>
        </p:blipFill>
        <p:spPr>
          <a:xfrm>
            <a:off x="8721001" y="1054100"/>
            <a:ext cx="1203928" cy="1016000"/>
          </a:xfrm>
          <a:prstGeom prst="rect">
            <a:avLst/>
          </a:prstGeom>
          <a:noFill/>
          <a:ln>
            <a:noFill/>
          </a:ln>
        </p:spPr>
      </p:pic>
      <p:pic>
        <p:nvPicPr>
          <p:cNvPr descr=" " id="668" name="Google Shape;668;g2c4a17a0320_0_620"/>
          <p:cNvPicPr preferRelativeResize="0"/>
          <p:nvPr/>
        </p:nvPicPr>
        <p:blipFill rotWithShape="1">
          <a:blip r:embed="rId10">
            <a:alphaModFix/>
          </a:blip>
          <a:srcRect b="0" l="0" r="0" t="0"/>
          <a:stretch/>
        </p:blipFill>
        <p:spPr>
          <a:xfrm>
            <a:off x="9284860" y="2374900"/>
            <a:ext cx="38105" cy="1625600"/>
          </a:xfrm>
          <a:prstGeom prst="rect">
            <a:avLst/>
          </a:prstGeom>
          <a:noFill/>
          <a:ln>
            <a:noFill/>
          </a:ln>
        </p:spPr>
      </p:pic>
      <p:sp>
        <p:nvSpPr>
          <p:cNvPr id="669" name="Google Shape;669;g2c4a17a0320_0_620"/>
          <p:cNvSpPr/>
          <p:nvPr/>
        </p:nvSpPr>
        <p:spPr>
          <a:xfrm>
            <a:off x="8510064" y="4000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g2c4a17a0320_0_620"/>
          <p:cNvPicPr preferRelativeResize="0"/>
          <p:nvPr/>
        </p:nvPicPr>
        <p:blipFill rotWithShape="1">
          <a:blip r:embed="rId11">
            <a:alphaModFix/>
          </a:blip>
          <a:srcRect b="0" l="0" r="0" t="0"/>
          <a:stretch/>
        </p:blipFill>
        <p:spPr>
          <a:xfrm>
            <a:off x="8763940" y="4305300"/>
            <a:ext cx="1118053" cy="1016000"/>
          </a:xfrm>
          <a:prstGeom prst="rect">
            <a:avLst/>
          </a:prstGeom>
          <a:noFill/>
          <a:ln>
            <a:noFill/>
          </a:ln>
        </p:spPr>
      </p:pic>
      <p:pic>
        <p:nvPicPr>
          <p:cNvPr descr=" " id="671" name="Google Shape;671;g2c4a17a0320_0_620"/>
          <p:cNvPicPr preferRelativeResize="0"/>
          <p:nvPr/>
        </p:nvPicPr>
        <p:blipFill rotWithShape="1">
          <a:blip r:embed="rId10">
            <a:alphaModFix/>
          </a:blip>
          <a:srcRect b="0" l="0" r="0" t="0"/>
          <a:stretch/>
        </p:blipFill>
        <p:spPr>
          <a:xfrm>
            <a:off x="9284860" y="5626100"/>
            <a:ext cx="38105" cy="1625600"/>
          </a:xfrm>
          <a:prstGeom prst="rect">
            <a:avLst/>
          </a:prstGeom>
          <a:noFill/>
          <a:ln>
            <a:noFill/>
          </a:ln>
        </p:spPr>
      </p:pic>
      <p:sp>
        <p:nvSpPr>
          <p:cNvPr id="672" name="Google Shape;672;g2c4a17a0320_0_620"/>
          <p:cNvSpPr/>
          <p:nvPr/>
        </p:nvSpPr>
        <p:spPr>
          <a:xfrm>
            <a:off x="8510064" y="72517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c4a17a0320_0_620"/>
          <p:cNvPicPr preferRelativeResize="0"/>
          <p:nvPr/>
        </p:nvPicPr>
        <p:blipFill rotWithShape="1">
          <a:blip r:embed="rId12">
            <a:alphaModFix/>
          </a:blip>
          <a:srcRect b="0" l="0" r="0" t="0"/>
          <a:stretch/>
        </p:blipFill>
        <p:spPr>
          <a:xfrm>
            <a:off x="8750085" y="7556500"/>
            <a:ext cx="1145763" cy="1016000"/>
          </a:xfrm>
          <a:prstGeom prst="rect">
            <a:avLst/>
          </a:prstGeom>
          <a:noFill/>
          <a:ln>
            <a:noFill/>
          </a:ln>
        </p:spPr>
      </p:pic>
      <p:pic>
        <p:nvPicPr>
          <p:cNvPr descr=" " id="674" name="Google Shape;674;g2c4a17a0320_0_620"/>
          <p:cNvPicPr preferRelativeResize="0"/>
          <p:nvPr/>
        </p:nvPicPr>
        <p:blipFill rotWithShape="1">
          <a:blip r:embed="rId10">
            <a:alphaModFix/>
          </a:blip>
          <a:srcRect b="0" l="0" r="0" t="0"/>
          <a:stretch/>
        </p:blipFill>
        <p:spPr>
          <a:xfrm>
            <a:off x="9284860" y="8877300"/>
            <a:ext cx="38105" cy="1625600"/>
          </a:xfrm>
          <a:prstGeom prst="rect">
            <a:avLst/>
          </a:prstGeom>
          <a:noFill/>
          <a:ln>
            <a:noFill/>
          </a:ln>
        </p:spPr>
      </p:pic>
      <p:sp>
        <p:nvSpPr>
          <p:cNvPr id="675" name="Google Shape;675;g2c4a17a0320_0_620"/>
          <p:cNvSpPr/>
          <p:nvPr/>
        </p:nvSpPr>
        <p:spPr>
          <a:xfrm>
            <a:off x="8510064" y="10502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2c4a17a0320_0_620"/>
          <p:cNvPicPr preferRelativeResize="0"/>
          <p:nvPr/>
        </p:nvPicPr>
        <p:blipFill rotWithShape="1">
          <a:blip r:embed="rId13">
            <a:alphaModFix/>
          </a:blip>
          <a:srcRect b="0" l="0" r="0" t="0"/>
          <a:stretch/>
        </p:blipFill>
        <p:spPr>
          <a:xfrm>
            <a:off x="8909500" y="10807700"/>
            <a:ext cx="826927" cy="1016000"/>
          </a:xfrm>
          <a:prstGeom prst="rect">
            <a:avLst/>
          </a:prstGeom>
          <a:noFill/>
          <a:ln>
            <a:noFill/>
          </a:ln>
        </p:spPr>
      </p:pic>
      <p:sp>
        <p:nvSpPr>
          <p:cNvPr id="677" name="Google Shape;677;g2c4a17a0320_0_620"/>
          <p:cNvSpPr/>
          <p:nvPr/>
        </p:nvSpPr>
        <p:spPr>
          <a:xfrm>
            <a:off x="10135867" y="2540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78" name="Google Shape;678;g2c4a17a0320_0_620"/>
          <p:cNvSpPr/>
          <p:nvPr/>
        </p:nvSpPr>
        <p:spPr>
          <a:xfrm>
            <a:off x="10135867" y="5956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79" name="Google Shape;679;g2c4a17a0320_0_620"/>
          <p:cNvSpPr/>
          <p:nvPr/>
        </p:nvSpPr>
        <p:spPr>
          <a:xfrm>
            <a:off x="10135867" y="93091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80" name="Google Shape;680;g2c4a17a0320_0_620"/>
          <p:cNvSpPr/>
          <p:nvPr/>
        </p:nvSpPr>
        <p:spPr>
          <a:xfrm>
            <a:off x="8878410" y="12446000"/>
            <a:ext cx="88107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685" name="Shape 685"/>
        <p:cNvGrpSpPr/>
        <p:nvPr/>
      </p:nvGrpSpPr>
      <p:grpSpPr>
        <a:xfrm>
          <a:off x="0" y="0"/>
          <a:ext cx="0" cy="0"/>
          <a:chOff x="0" y="0"/>
          <a:chExt cx="0" cy="0"/>
        </a:xfrm>
      </p:grpSpPr>
      <p:pic>
        <p:nvPicPr>
          <p:cNvPr descr=" " id="686" name="Google Shape;686;g2c4a17a0320_0_647"/>
          <p:cNvPicPr preferRelativeResize="0"/>
          <p:nvPr/>
        </p:nvPicPr>
        <p:blipFill rotWithShape="1">
          <a:blip r:embed="rId3">
            <a:alphaModFix/>
          </a:blip>
          <a:srcRect b="0" l="0" r="0" t="0"/>
          <a:stretch/>
        </p:blipFill>
        <p:spPr>
          <a:xfrm>
            <a:off x="1103816" y="10096500"/>
            <a:ext cx="2859321" cy="2846487"/>
          </a:xfrm>
          <a:prstGeom prst="rect">
            <a:avLst/>
          </a:prstGeom>
          <a:noFill/>
          <a:ln>
            <a:noFill/>
          </a:ln>
        </p:spPr>
      </p:pic>
      <p:pic>
        <p:nvPicPr>
          <p:cNvPr descr=" " id="687" name="Google Shape;687;g2c4a17a0320_0_647"/>
          <p:cNvPicPr preferRelativeResize="0"/>
          <p:nvPr/>
        </p:nvPicPr>
        <p:blipFill rotWithShape="1">
          <a:blip r:embed="rId4">
            <a:alphaModFix/>
          </a:blip>
          <a:srcRect b="0" l="0" r="0" t="0"/>
          <a:stretch/>
        </p:blipFill>
        <p:spPr>
          <a:xfrm>
            <a:off x="21999150" y="736600"/>
            <a:ext cx="1702013" cy="1701800"/>
          </a:xfrm>
          <a:prstGeom prst="rect">
            <a:avLst/>
          </a:prstGeom>
          <a:noFill/>
          <a:ln>
            <a:noFill/>
          </a:ln>
        </p:spPr>
      </p:pic>
      <p:pic>
        <p:nvPicPr>
          <p:cNvPr descr=" " id="688" name="Google Shape;688;g2c4a17a0320_0_647"/>
          <p:cNvPicPr preferRelativeResize="0"/>
          <p:nvPr/>
        </p:nvPicPr>
        <p:blipFill rotWithShape="1">
          <a:blip r:embed="rId5">
            <a:alphaModFix/>
          </a:blip>
          <a:srcRect b="0" l="0" r="0" t="0"/>
          <a:stretch/>
        </p:blipFill>
        <p:spPr>
          <a:xfrm>
            <a:off x="21891056" y="2584326"/>
            <a:ext cx="1918200" cy="1917948"/>
          </a:xfrm>
          <a:prstGeom prst="rect">
            <a:avLst/>
          </a:prstGeom>
          <a:noFill/>
          <a:ln>
            <a:noFill/>
          </a:ln>
        </p:spPr>
      </p:pic>
      <p:pic>
        <p:nvPicPr>
          <p:cNvPr descr=" " id="689" name="Google Shape;689;g2c4a17a0320_0_647"/>
          <p:cNvPicPr preferRelativeResize="0"/>
          <p:nvPr/>
        </p:nvPicPr>
        <p:blipFill rotWithShape="1">
          <a:blip r:embed="rId6">
            <a:alphaModFix/>
          </a:blip>
          <a:srcRect b="0" l="0" r="0" t="0"/>
          <a:stretch/>
        </p:blipFill>
        <p:spPr>
          <a:xfrm>
            <a:off x="17843727" y="5172968"/>
            <a:ext cx="6543321" cy="8543032"/>
          </a:xfrm>
          <a:prstGeom prst="rect">
            <a:avLst/>
          </a:prstGeom>
          <a:noFill/>
          <a:ln>
            <a:noFill/>
          </a:ln>
        </p:spPr>
      </p:pic>
      <p:sp>
        <p:nvSpPr>
          <p:cNvPr id="690" name="Google Shape;690;g2c4a17a0320_0_6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g2c4a17a0320_0_6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92" name="Google Shape;692;g2c4a17a0320_0_647"/>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g2c4a17a0320_0_647"/>
          <p:cNvPicPr preferRelativeResize="0"/>
          <p:nvPr/>
        </p:nvPicPr>
        <p:blipFill rotWithShape="1">
          <a:blip r:embed="rId8">
            <a:alphaModFix/>
          </a:blip>
          <a:srcRect b="0" l="0" r="0" t="0"/>
          <a:stretch/>
        </p:blipFill>
        <p:spPr>
          <a:xfrm>
            <a:off x="10173972" y="3759200"/>
            <a:ext cx="5131441" cy="1549400"/>
          </a:xfrm>
          <a:prstGeom prst="rect">
            <a:avLst/>
          </a:prstGeom>
          <a:noFill/>
          <a:ln>
            <a:noFill/>
          </a:ln>
        </p:spPr>
      </p:pic>
      <p:sp>
        <p:nvSpPr>
          <p:cNvPr id="694" name="Google Shape;694;g2c4a17a0320_0_647"/>
          <p:cNvSpPr/>
          <p:nvPr/>
        </p:nvSpPr>
        <p:spPr>
          <a:xfrm>
            <a:off x="10732841" y="36576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c4a17a0320_0_647"/>
          <p:cNvSpPr/>
          <p:nvPr/>
        </p:nvSpPr>
        <p:spPr>
          <a:xfrm>
            <a:off x="11444130" y="38100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CHLOE NG</a:t>
            </a:r>
            <a:endParaRPr b="0" i="0" sz="3600" u="none" cap="none" strike="noStrike">
              <a:solidFill>
                <a:schemeClr val="dk1"/>
              </a:solidFill>
              <a:latin typeface="Calibri"/>
              <a:ea typeface="Calibri"/>
              <a:cs typeface="Calibri"/>
              <a:sym typeface="Calibri"/>
            </a:endParaRPr>
          </a:p>
        </p:txBody>
      </p:sp>
      <p:sp>
        <p:nvSpPr>
          <p:cNvPr id="696" name="Google Shape;696;g2c4a17a0320_0_647"/>
          <p:cNvSpPr/>
          <p:nvPr/>
        </p:nvSpPr>
        <p:spPr>
          <a:xfrm>
            <a:off x="11444130" y="46482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697" name="Google Shape;697;g2c4a17a0320_0_647"/>
          <p:cNvPicPr preferRelativeResize="0"/>
          <p:nvPr/>
        </p:nvPicPr>
        <p:blipFill rotWithShape="1">
          <a:blip r:embed="rId9">
            <a:alphaModFix/>
          </a:blip>
          <a:srcRect b="0" l="0" r="0" t="0"/>
          <a:stretch/>
        </p:blipFill>
        <p:spPr>
          <a:xfrm>
            <a:off x="10173972" y="3975100"/>
            <a:ext cx="1117740" cy="1117600"/>
          </a:xfrm>
          <a:prstGeom prst="rect">
            <a:avLst/>
          </a:prstGeom>
          <a:noFill/>
          <a:ln>
            <a:noFill/>
          </a:ln>
        </p:spPr>
      </p:pic>
      <p:pic>
        <p:nvPicPr>
          <p:cNvPr descr=" " id="698" name="Google Shape;698;g2c4a17a0320_0_647"/>
          <p:cNvPicPr preferRelativeResize="0"/>
          <p:nvPr/>
        </p:nvPicPr>
        <p:blipFill rotWithShape="1">
          <a:blip r:embed="rId8">
            <a:alphaModFix/>
          </a:blip>
          <a:srcRect b="0" l="0" r="0" t="0"/>
          <a:stretch/>
        </p:blipFill>
        <p:spPr>
          <a:xfrm>
            <a:off x="787498" y="6121400"/>
            <a:ext cx="5131441" cy="1549400"/>
          </a:xfrm>
          <a:prstGeom prst="rect">
            <a:avLst/>
          </a:prstGeom>
          <a:noFill/>
          <a:ln>
            <a:noFill/>
          </a:ln>
        </p:spPr>
      </p:pic>
      <p:sp>
        <p:nvSpPr>
          <p:cNvPr id="699" name="Google Shape;699;g2c4a17a0320_0_647"/>
          <p:cNvSpPr/>
          <p:nvPr/>
        </p:nvSpPr>
        <p:spPr>
          <a:xfrm>
            <a:off x="1346368"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c4a17a0320_0_647"/>
          <p:cNvSpPr/>
          <p:nvPr/>
        </p:nvSpPr>
        <p:spPr>
          <a:xfrm>
            <a:off x="2057657"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VALTORIN</a:t>
            </a:r>
            <a:endParaRPr b="0" i="0" sz="3600" u="none" cap="none" strike="noStrike">
              <a:solidFill>
                <a:schemeClr val="dk1"/>
              </a:solidFill>
              <a:latin typeface="Calibri"/>
              <a:ea typeface="Calibri"/>
              <a:cs typeface="Calibri"/>
              <a:sym typeface="Calibri"/>
            </a:endParaRPr>
          </a:p>
        </p:txBody>
      </p:sp>
      <p:sp>
        <p:nvSpPr>
          <p:cNvPr id="701" name="Google Shape;701;g2c4a17a0320_0_647"/>
          <p:cNvSpPr/>
          <p:nvPr/>
        </p:nvSpPr>
        <p:spPr>
          <a:xfrm>
            <a:off x="2057657"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02" name="Google Shape;702;g2c4a17a0320_0_647"/>
          <p:cNvPicPr preferRelativeResize="0"/>
          <p:nvPr/>
        </p:nvPicPr>
        <p:blipFill rotWithShape="1">
          <a:blip r:embed="rId10">
            <a:alphaModFix/>
          </a:blip>
          <a:srcRect b="0" l="0" r="0" t="0"/>
          <a:stretch/>
        </p:blipFill>
        <p:spPr>
          <a:xfrm>
            <a:off x="787498" y="6337300"/>
            <a:ext cx="1117740" cy="1117600"/>
          </a:xfrm>
          <a:prstGeom prst="rect">
            <a:avLst/>
          </a:prstGeom>
          <a:noFill/>
          <a:ln>
            <a:noFill/>
          </a:ln>
        </p:spPr>
      </p:pic>
      <p:pic>
        <p:nvPicPr>
          <p:cNvPr descr=" " id="703" name="Google Shape;703;g2c4a17a0320_0_647"/>
          <p:cNvPicPr preferRelativeResize="0"/>
          <p:nvPr/>
        </p:nvPicPr>
        <p:blipFill rotWithShape="1">
          <a:blip r:embed="rId8">
            <a:alphaModFix/>
          </a:blip>
          <a:srcRect b="0" l="0" r="0" t="0"/>
          <a:stretch/>
        </p:blipFill>
        <p:spPr>
          <a:xfrm>
            <a:off x="787498" y="8483600"/>
            <a:ext cx="5131441" cy="1549400"/>
          </a:xfrm>
          <a:prstGeom prst="rect">
            <a:avLst/>
          </a:prstGeom>
          <a:noFill/>
          <a:ln>
            <a:noFill/>
          </a:ln>
        </p:spPr>
      </p:pic>
      <p:sp>
        <p:nvSpPr>
          <p:cNvPr id="704" name="Google Shape;704;g2c4a17a0320_0_647"/>
          <p:cNvSpPr/>
          <p:nvPr/>
        </p:nvSpPr>
        <p:spPr>
          <a:xfrm>
            <a:off x="1346368"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2c4a17a0320_0_647"/>
          <p:cNvSpPr/>
          <p:nvPr/>
        </p:nvSpPr>
        <p:spPr>
          <a:xfrm>
            <a:off x="2057657"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LYRISA</a:t>
            </a:r>
            <a:endParaRPr b="0" i="0" sz="3600" u="none" cap="none" strike="noStrike">
              <a:solidFill>
                <a:schemeClr val="dk1"/>
              </a:solidFill>
              <a:latin typeface="Calibri"/>
              <a:ea typeface="Calibri"/>
              <a:cs typeface="Calibri"/>
              <a:sym typeface="Calibri"/>
            </a:endParaRPr>
          </a:p>
        </p:txBody>
      </p:sp>
      <p:sp>
        <p:nvSpPr>
          <p:cNvPr id="706" name="Google Shape;706;g2c4a17a0320_0_647"/>
          <p:cNvSpPr/>
          <p:nvPr/>
        </p:nvSpPr>
        <p:spPr>
          <a:xfrm>
            <a:off x="2057657"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07" name="Google Shape;707;g2c4a17a0320_0_647"/>
          <p:cNvPicPr preferRelativeResize="0"/>
          <p:nvPr/>
        </p:nvPicPr>
        <p:blipFill rotWithShape="1">
          <a:blip r:embed="rId11">
            <a:alphaModFix/>
          </a:blip>
          <a:srcRect b="0" l="0" r="0" t="0"/>
          <a:stretch/>
        </p:blipFill>
        <p:spPr>
          <a:xfrm>
            <a:off x="787498" y="8699500"/>
            <a:ext cx="1117740" cy="1117600"/>
          </a:xfrm>
          <a:prstGeom prst="rect">
            <a:avLst/>
          </a:prstGeom>
          <a:noFill/>
          <a:ln>
            <a:noFill/>
          </a:ln>
        </p:spPr>
      </p:pic>
      <p:pic>
        <p:nvPicPr>
          <p:cNvPr descr=" " id="708" name="Google Shape;708;g2c4a17a0320_0_647"/>
          <p:cNvPicPr preferRelativeResize="0"/>
          <p:nvPr/>
        </p:nvPicPr>
        <p:blipFill rotWithShape="1">
          <a:blip r:embed="rId8">
            <a:alphaModFix/>
          </a:blip>
          <a:srcRect b="0" l="0" r="0" t="0"/>
          <a:stretch/>
        </p:blipFill>
        <p:spPr>
          <a:xfrm>
            <a:off x="6681035" y="8483600"/>
            <a:ext cx="5131441" cy="1549400"/>
          </a:xfrm>
          <a:prstGeom prst="rect">
            <a:avLst/>
          </a:prstGeom>
          <a:noFill/>
          <a:ln>
            <a:noFill/>
          </a:ln>
        </p:spPr>
      </p:pic>
      <p:sp>
        <p:nvSpPr>
          <p:cNvPr id="709" name="Google Shape;709;g2c4a17a0320_0_647"/>
          <p:cNvSpPr/>
          <p:nvPr/>
        </p:nvSpPr>
        <p:spPr>
          <a:xfrm>
            <a:off x="7239905"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c4a17a0320_0_647"/>
          <p:cNvSpPr/>
          <p:nvPr/>
        </p:nvSpPr>
        <p:spPr>
          <a:xfrm>
            <a:off x="7951194"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LUCIAN</a:t>
            </a:r>
            <a:endParaRPr b="0" i="0" sz="3600" u="none" cap="none" strike="noStrike">
              <a:solidFill>
                <a:schemeClr val="dk1"/>
              </a:solidFill>
              <a:latin typeface="Calibri"/>
              <a:ea typeface="Calibri"/>
              <a:cs typeface="Calibri"/>
              <a:sym typeface="Calibri"/>
            </a:endParaRPr>
          </a:p>
        </p:txBody>
      </p:sp>
      <p:sp>
        <p:nvSpPr>
          <p:cNvPr id="711" name="Google Shape;711;g2c4a17a0320_0_647"/>
          <p:cNvSpPr/>
          <p:nvPr/>
        </p:nvSpPr>
        <p:spPr>
          <a:xfrm>
            <a:off x="7951194"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12" name="Google Shape;712;g2c4a17a0320_0_647"/>
          <p:cNvPicPr preferRelativeResize="0"/>
          <p:nvPr/>
        </p:nvPicPr>
        <p:blipFill rotWithShape="1">
          <a:blip r:embed="rId12">
            <a:alphaModFix/>
          </a:blip>
          <a:srcRect b="0" l="0" r="0" t="0"/>
          <a:stretch/>
        </p:blipFill>
        <p:spPr>
          <a:xfrm>
            <a:off x="6681035" y="8699500"/>
            <a:ext cx="1117740" cy="1117600"/>
          </a:xfrm>
          <a:prstGeom prst="rect">
            <a:avLst/>
          </a:prstGeom>
          <a:noFill/>
          <a:ln>
            <a:noFill/>
          </a:ln>
        </p:spPr>
      </p:pic>
      <p:pic>
        <p:nvPicPr>
          <p:cNvPr descr=" " id="713" name="Google Shape;713;g2c4a17a0320_0_647"/>
          <p:cNvPicPr preferRelativeResize="0"/>
          <p:nvPr/>
        </p:nvPicPr>
        <p:blipFill rotWithShape="1">
          <a:blip r:embed="rId8">
            <a:alphaModFix/>
          </a:blip>
          <a:srcRect b="0" l="0" r="0" t="0"/>
          <a:stretch/>
        </p:blipFill>
        <p:spPr>
          <a:xfrm>
            <a:off x="6681035" y="10845800"/>
            <a:ext cx="5131441" cy="1549400"/>
          </a:xfrm>
          <a:prstGeom prst="rect">
            <a:avLst/>
          </a:prstGeom>
          <a:noFill/>
          <a:ln>
            <a:noFill/>
          </a:ln>
        </p:spPr>
      </p:pic>
      <p:sp>
        <p:nvSpPr>
          <p:cNvPr id="714" name="Google Shape;714;g2c4a17a0320_0_647"/>
          <p:cNvSpPr/>
          <p:nvPr/>
        </p:nvSpPr>
        <p:spPr>
          <a:xfrm>
            <a:off x="7239905" y="107442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2c4a17a0320_0_647"/>
          <p:cNvSpPr/>
          <p:nvPr/>
        </p:nvSpPr>
        <p:spPr>
          <a:xfrm>
            <a:off x="7951194" y="108966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CEDRIC</a:t>
            </a:r>
            <a:endParaRPr b="0" i="0" sz="3600" u="none" cap="none" strike="noStrike">
              <a:solidFill>
                <a:schemeClr val="dk1"/>
              </a:solidFill>
              <a:latin typeface="Calibri"/>
              <a:ea typeface="Calibri"/>
              <a:cs typeface="Calibri"/>
              <a:sym typeface="Calibri"/>
            </a:endParaRPr>
          </a:p>
        </p:txBody>
      </p:sp>
      <p:sp>
        <p:nvSpPr>
          <p:cNvPr id="716" name="Google Shape;716;g2c4a17a0320_0_647"/>
          <p:cNvSpPr/>
          <p:nvPr/>
        </p:nvSpPr>
        <p:spPr>
          <a:xfrm>
            <a:off x="7951194" y="11734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17" name="Google Shape;717;g2c4a17a0320_0_647"/>
          <p:cNvPicPr preferRelativeResize="0"/>
          <p:nvPr/>
        </p:nvPicPr>
        <p:blipFill rotWithShape="1">
          <a:blip r:embed="rId13">
            <a:alphaModFix/>
          </a:blip>
          <a:srcRect b="0" l="0" r="0" t="0"/>
          <a:stretch/>
        </p:blipFill>
        <p:spPr>
          <a:xfrm>
            <a:off x="6681035" y="11061700"/>
            <a:ext cx="1117740" cy="1117600"/>
          </a:xfrm>
          <a:prstGeom prst="rect">
            <a:avLst/>
          </a:prstGeom>
          <a:noFill/>
          <a:ln>
            <a:noFill/>
          </a:ln>
        </p:spPr>
      </p:pic>
      <p:pic>
        <p:nvPicPr>
          <p:cNvPr descr=" " id="718" name="Google Shape;718;g2c4a17a0320_0_647"/>
          <p:cNvPicPr preferRelativeResize="0"/>
          <p:nvPr/>
        </p:nvPicPr>
        <p:blipFill rotWithShape="1">
          <a:blip r:embed="rId8">
            <a:alphaModFix/>
          </a:blip>
          <a:srcRect b="0" l="0" r="0" t="0"/>
          <a:stretch/>
        </p:blipFill>
        <p:spPr>
          <a:xfrm>
            <a:off x="12574572" y="8483600"/>
            <a:ext cx="5131441" cy="1549400"/>
          </a:xfrm>
          <a:prstGeom prst="rect">
            <a:avLst/>
          </a:prstGeom>
          <a:noFill/>
          <a:ln>
            <a:noFill/>
          </a:ln>
        </p:spPr>
      </p:pic>
      <p:sp>
        <p:nvSpPr>
          <p:cNvPr id="719" name="Google Shape;719;g2c4a17a0320_0_647"/>
          <p:cNvSpPr/>
          <p:nvPr/>
        </p:nvSpPr>
        <p:spPr>
          <a:xfrm>
            <a:off x="13133441"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2c4a17a0320_0_647"/>
          <p:cNvSpPr/>
          <p:nvPr/>
        </p:nvSpPr>
        <p:spPr>
          <a:xfrm>
            <a:off x="13844730"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ELVINA</a:t>
            </a:r>
            <a:endParaRPr b="0" i="0" sz="3600" u="none" cap="none" strike="noStrike">
              <a:solidFill>
                <a:schemeClr val="dk1"/>
              </a:solidFill>
              <a:latin typeface="Calibri"/>
              <a:ea typeface="Calibri"/>
              <a:cs typeface="Calibri"/>
              <a:sym typeface="Calibri"/>
            </a:endParaRPr>
          </a:p>
        </p:txBody>
      </p:sp>
      <p:sp>
        <p:nvSpPr>
          <p:cNvPr id="721" name="Google Shape;721;g2c4a17a0320_0_647"/>
          <p:cNvSpPr/>
          <p:nvPr/>
        </p:nvSpPr>
        <p:spPr>
          <a:xfrm>
            <a:off x="13844730"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22" name="Google Shape;722;g2c4a17a0320_0_647"/>
          <p:cNvPicPr preferRelativeResize="0"/>
          <p:nvPr/>
        </p:nvPicPr>
        <p:blipFill rotWithShape="1">
          <a:blip r:embed="rId14">
            <a:alphaModFix/>
          </a:blip>
          <a:srcRect b="0" l="0" r="0" t="0"/>
          <a:stretch/>
        </p:blipFill>
        <p:spPr>
          <a:xfrm>
            <a:off x="12574572" y="8699500"/>
            <a:ext cx="1117740" cy="1117600"/>
          </a:xfrm>
          <a:prstGeom prst="rect">
            <a:avLst/>
          </a:prstGeom>
          <a:noFill/>
          <a:ln>
            <a:noFill/>
          </a:ln>
        </p:spPr>
      </p:pic>
      <p:pic>
        <p:nvPicPr>
          <p:cNvPr descr=" " id="723" name="Google Shape;723;g2c4a17a0320_0_647"/>
          <p:cNvPicPr preferRelativeResize="0"/>
          <p:nvPr/>
        </p:nvPicPr>
        <p:blipFill rotWithShape="1">
          <a:blip r:embed="rId8">
            <a:alphaModFix/>
          </a:blip>
          <a:srcRect b="0" l="0" r="0" t="0"/>
          <a:stretch/>
        </p:blipFill>
        <p:spPr>
          <a:xfrm>
            <a:off x="12574572" y="10845800"/>
            <a:ext cx="5131441" cy="1549400"/>
          </a:xfrm>
          <a:prstGeom prst="rect">
            <a:avLst/>
          </a:prstGeom>
          <a:noFill/>
          <a:ln>
            <a:noFill/>
          </a:ln>
        </p:spPr>
      </p:pic>
      <p:sp>
        <p:nvSpPr>
          <p:cNvPr id="724" name="Google Shape;724;g2c4a17a0320_0_647"/>
          <p:cNvSpPr/>
          <p:nvPr/>
        </p:nvSpPr>
        <p:spPr>
          <a:xfrm>
            <a:off x="13133441" y="107442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2c4a17a0320_0_647"/>
          <p:cNvSpPr/>
          <p:nvPr/>
        </p:nvSpPr>
        <p:spPr>
          <a:xfrm>
            <a:off x="13844730" y="108966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SERAPHINA</a:t>
            </a:r>
            <a:endParaRPr b="0" i="0" sz="3600" u="none" cap="none" strike="noStrike">
              <a:solidFill>
                <a:schemeClr val="dk1"/>
              </a:solidFill>
              <a:latin typeface="Calibri"/>
              <a:ea typeface="Calibri"/>
              <a:cs typeface="Calibri"/>
              <a:sym typeface="Calibri"/>
            </a:endParaRPr>
          </a:p>
        </p:txBody>
      </p:sp>
      <p:sp>
        <p:nvSpPr>
          <p:cNvPr id="726" name="Google Shape;726;g2c4a17a0320_0_647"/>
          <p:cNvSpPr/>
          <p:nvPr/>
        </p:nvSpPr>
        <p:spPr>
          <a:xfrm>
            <a:off x="13844730" y="117348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27" name="Google Shape;727;g2c4a17a0320_0_647"/>
          <p:cNvPicPr preferRelativeResize="0"/>
          <p:nvPr/>
        </p:nvPicPr>
        <p:blipFill rotWithShape="1">
          <a:blip r:embed="rId15">
            <a:alphaModFix/>
          </a:blip>
          <a:srcRect b="0" l="0" r="0" t="0"/>
          <a:stretch/>
        </p:blipFill>
        <p:spPr>
          <a:xfrm>
            <a:off x="12574572" y="11061700"/>
            <a:ext cx="1117740" cy="1117600"/>
          </a:xfrm>
          <a:prstGeom prst="rect">
            <a:avLst/>
          </a:prstGeom>
          <a:noFill/>
          <a:ln>
            <a:noFill/>
          </a:ln>
        </p:spPr>
      </p:pic>
      <p:pic>
        <p:nvPicPr>
          <p:cNvPr descr=" " id="728" name="Google Shape;728;g2c4a17a0320_0_647"/>
          <p:cNvPicPr preferRelativeResize="0"/>
          <p:nvPr/>
        </p:nvPicPr>
        <p:blipFill rotWithShape="1">
          <a:blip r:embed="rId8">
            <a:alphaModFix/>
          </a:blip>
          <a:srcRect b="0" l="0" r="0" t="0"/>
          <a:stretch/>
        </p:blipFill>
        <p:spPr>
          <a:xfrm>
            <a:off x="18468108" y="8483600"/>
            <a:ext cx="5131441" cy="1549400"/>
          </a:xfrm>
          <a:prstGeom prst="rect">
            <a:avLst/>
          </a:prstGeom>
          <a:noFill/>
          <a:ln>
            <a:noFill/>
          </a:ln>
        </p:spPr>
      </p:pic>
      <p:sp>
        <p:nvSpPr>
          <p:cNvPr id="729" name="Google Shape;729;g2c4a17a0320_0_647"/>
          <p:cNvSpPr/>
          <p:nvPr/>
        </p:nvSpPr>
        <p:spPr>
          <a:xfrm>
            <a:off x="19026978" y="83820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c4a17a0320_0_647"/>
          <p:cNvSpPr/>
          <p:nvPr/>
        </p:nvSpPr>
        <p:spPr>
          <a:xfrm>
            <a:off x="19738267" y="85344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KAELEN</a:t>
            </a:r>
            <a:endParaRPr b="0" i="0" sz="3600" u="none" cap="none" strike="noStrike">
              <a:solidFill>
                <a:schemeClr val="dk1"/>
              </a:solidFill>
              <a:latin typeface="Calibri"/>
              <a:ea typeface="Calibri"/>
              <a:cs typeface="Calibri"/>
              <a:sym typeface="Calibri"/>
            </a:endParaRPr>
          </a:p>
        </p:txBody>
      </p:sp>
      <p:sp>
        <p:nvSpPr>
          <p:cNvPr id="731" name="Google Shape;731;g2c4a17a0320_0_647"/>
          <p:cNvSpPr/>
          <p:nvPr/>
        </p:nvSpPr>
        <p:spPr>
          <a:xfrm>
            <a:off x="19738267" y="93726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32" name="Google Shape;732;g2c4a17a0320_0_647"/>
          <p:cNvPicPr preferRelativeResize="0"/>
          <p:nvPr/>
        </p:nvPicPr>
        <p:blipFill rotWithShape="1">
          <a:blip r:embed="rId16">
            <a:alphaModFix/>
          </a:blip>
          <a:srcRect b="0" l="0" r="0" t="0"/>
          <a:stretch/>
        </p:blipFill>
        <p:spPr>
          <a:xfrm>
            <a:off x="18468108" y="8699500"/>
            <a:ext cx="1117740" cy="1117600"/>
          </a:xfrm>
          <a:prstGeom prst="rect">
            <a:avLst/>
          </a:prstGeom>
          <a:noFill/>
          <a:ln>
            <a:noFill/>
          </a:ln>
        </p:spPr>
      </p:pic>
      <p:pic>
        <p:nvPicPr>
          <p:cNvPr descr=" " id="733" name="Google Shape;733;g2c4a17a0320_0_647"/>
          <p:cNvPicPr preferRelativeResize="0"/>
          <p:nvPr/>
        </p:nvPicPr>
        <p:blipFill rotWithShape="1">
          <a:blip r:embed="rId8">
            <a:alphaModFix/>
          </a:blip>
          <a:srcRect b="0" l="0" r="0" t="0"/>
          <a:stretch/>
        </p:blipFill>
        <p:spPr>
          <a:xfrm>
            <a:off x="6681035" y="6121400"/>
            <a:ext cx="5131441" cy="1549400"/>
          </a:xfrm>
          <a:prstGeom prst="rect">
            <a:avLst/>
          </a:prstGeom>
          <a:noFill/>
          <a:ln>
            <a:noFill/>
          </a:ln>
        </p:spPr>
      </p:pic>
      <p:sp>
        <p:nvSpPr>
          <p:cNvPr id="734" name="Google Shape;734;g2c4a17a0320_0_647"/>
          <p:cNvSpPr/>
          <p:nvPr/>
        </p:nvSpPr>
        <p:spPr>
          <a:xfrm>
            <a:off x="7239905"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2c4a17a0320_0_647"/>
          <p:cNvSpPr/>
          <p:nvPr/>
        </p:nvSpPr>
        <p:spPr>
          <a:xfrm>
            <a:off x="7951194"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AURIELLE</a:t>
            </a:r>
            <a:endParaRPr b="0" i="0" sz="3600" u="none" cap="none" strike="noStrike">
              <a:solidFill>
                <a:schemeClr val="dk1"/>
              </a:solidFill>
              <a:latin typeface="Calibri"/>
              <a:ea typeface="Calibri"/>
              <a:cs typeface="Calibri"/>
              <a:sym typeface="Calibri"/>
            </a:endParaRPr>
          </a:p>
        </p:txBody>
      </p:sp>
      <p:sp>
        <p:nvSpPr>
          <p:cNvPr id="736" name="Google Shape;736;g2c4a17a0320_0_647"/>
          <p:cNvSpPr/>
          <p:nvPr/>
        </p:nvSpPr>
        <p:spPr>
          <a:xfrm>
            <a:off x="7951194"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37" name="Google Shape;737;g2c4a17a0320_0_647"/>
          <p:cNvPicPr preferRelativeResize="0"/>
          <p:nvPr/>
        </p:nvPicPr>
        <p:blipFill rotWithShape="1">
          <a:blip r:embed="rId17">
            <a:alphaModFix/>
          </a:blip>
          <a:srcRect b="0" l="0" r="0" t="0"/>
          <a:stretch/>
        </p:blipFill>
        <p:spPr>
          <a:xfrm>
            <a:off x="6681035" y="6337300"/>
            <a:ext cx="1117740" cy="1117600"/>
          </a:xfrm>
          <a:prstGeom prst="rect">
            <a:avLst/>
          </a:prstGeom>
          <a:noFill/>
          <a:ln>
            <a:noFill/>
          </a:ln>
        </p:spPr>
      </p:pic>
      <p:pic>
        <p:nvPicPr>
          <p:cNvPr descr=" " id="738" name="Google Shape;738;g2c4a17a0320_0_647"/>
          <p:cNvPicPr preferRelativeResize="0"/>
          <p:nvPr/>
        </p:nvPicPr>
        <p:blipFill rotWithShape="1">
          <a:blip r:embed="rId8">
            <a:alphaModFix/>
          </a:blip>
          <a:srcRect b="0" l="0" r="0" t="0"/>
          <a:stretch/>
        </p:blipFill>
        <p:spPr>
          <a:xfrm>
            <a:off x="18468108" y="6121400"/>
            <a:ext cx="5131441" cy="1549400"/>
          </a:xfrm>
          <a:prstGeom prst="rect">
            <a:avLst/>
          </a:prstGeom>
          <a:noFill/>
          <a:ln>
            <a:noFill/>
          </a:ln>
        </p:spPr>
      </p:pic>
      <p:sp>
        <p:nvSpPr>
          <p:cNvPr id="739" name="Google Shape;739;g2c4a17a0320_0_647"/>
          <p:cNvSpPr/>
          <p:nvPr/>
        </p:nvSpPr>
        <p:spPr>
          <a:xfrm>
            <a:off x="19026978"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2c4a17a0320_0_647"/>
          <p:cNvSpPr/>
          <p:nvPr/>
        </p:nvSpPr>
        <p:spPr>
          <a:xfrm>
            <a:off x="19738267"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DARIANA</a:t>
            </a:r>
            <a:endParaRPr b="0" i="0" sz="3600" u="none" cap="none" strike="noStrike">
              <a:solidFill>
                <a:schemeClr val="dk1"/>
              </a:solidFill>
              <a:latin typeface="Calibri"/>
              <a:ea typeface="Calibri"/>
              <a:cs typeface="Calibri"/>
              <a:sym typeface="Calibri"/>
            </a:endParaRPr>
          </a:p>
        </p:txBody>
      </p:sp>
      <p:sp>
        <p:nvSpPr>
          <p:cNvPr id="741" name="Google Shape;741;g2c4a17a0320_0_647"/>
          <p:cNvSpPr/>
          <p:nvPr/>
        </p:nvSpPr>
        <p:spPr>
          <a:xfrm>
            <a:off x="19738267"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42" name="Google Shape;742;g2c4a17a0320_0_647"/>
          <p:cNvPicPr preferRelativeResize="0"/>
          <p:nvPr/>
        </p:nvPicPr>
        <p:blipFill rotWithShape="1">
          <a:blip r:embed="rId18">
            <a:alphaModFix/>
          </a:blip>
          <a:srcRect b="0" l="0" r="0" t="0"/>
          <a:stretch/>
        </p:blipFill>
        <p:spPr>
          <a:xfrm>
            <a:off x="18468108" y="6337300"/>
            <a:ext cx="1117740" cy="1117600"/>
          </a:xfrm>
          <a:prstGeom prst="rect">
            <a:avLst/>
          </a:prstGeom>
          <a:noFill/>
          <a:ln>
            <a:noFill/>
          </a:ln>
        </p:spPr>
      </p:pic>
      <p:pic>
        <p:nvPicPr>
          <p:cNvPr descr=" " id="743" name="Google Shape;743;g2c4a17a0320_0_647"/>
          <p:cNvPicPr preferRelativeResize="0"/>
          <p:nvPr/>
        </p:nvPicPr>
        <p:blipFill rotWithShape="1">
          <a:blip r:embed="rId8">
            <a:alphaModFix/>
          </a:blip>
          <a:srcRect b="0" l="0" r="0" t="0"/>
          <a:stretch/>
        </p:blipFill>
        <p:spPr>
          <a:xfrm>
            <a:off x="12574572" y="6121400"/>
            <a:ext cx="5131441" cy="1549400"/>
          </a:xfrm>
          <a:prstGeom prst="rect">
            <a:avLst/>
          </a:prstGeom>
          <a:noFill/>
          <a:ln>
            <a:noFill/>
          </a:ln>
        </p:spPr>
      </p:pic>
      <p:sp>
        <p:nvSpPr>
          <p:cNvPr id="744" name="Google Shape;744;g2c4a17a0320_0_647"/>
          <p:cNvSpPr/>
          <p:nvPr/>
        </p:nvSpPr>
        <p:spPr>
          <a:xfrm>
            <a:off x="13133441" y="6019800"/>
            <a:ext cx="4572600" cy="1752600"/>
          </a:xfrm>
          <a:prstGeom prst="roundRect">
            <a:avLst>
              <a:gd fmla="val 313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c4a17a0320_0_647"/>
          <p:cNvSpPr/>
          <p:nvPr/>
        </p:nvSpPr>
        <p:spPr>
          <a:xfrm>
            <a:off x="13844730" y="6172200"/>
            <a:ext cx="38106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THERONIS</a:t>
            </a:r>
            <a:endParaRPr b="0" i="0" sz="3600" u="none" cap="none" strike="noStrike">
              <a:solidFill>
                <a:schemeClr val="dk1"/>
              </a:solidFill>
              <a:latin typeface="Calibri"/>
              <a:ea typeface="Calibri"/>
              <a:cs typeface="Calibri"/>
              <a:sym typeface="Calibri"/>
            </a:endParaRPr>
          </a:p>
        </p:txBody>
      </p:sp>
      <p:sp>
        <p:nvSpPr>
          <p:cNvPr id="746" name="Google Shape;746;g2c4a17a0320_0_647"/>
          <p:cNvSpPr/>
          <p:nvPr/>
        </p:nvSpPr>
        <p:spPr>
          <a:xfrm>
            <a:off x="13844730" y="701040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47" name="Google Shape;747;g2c4a17a0320_0_647"/>
          <p:cNvPicPr preferRelativeResize="0"/>
          <p:nvPr/>
        </p:nvPicPr>
        <p:blipFill rotWithShape="1">
          <a:blip r:embed="rId19">
            <a:alphaModFix/>
          </a:blip>
          <a:srcRect b="0" l="0" r="0" t="0"/>
          <a:stretch/>
        </p:blipFill>
        <p:spPr>
          <a:xfrm>
            <a:off x="12574572" y="6337300"/>
            <a:ext cx="1117740" cy="1117600"/>
          </a:xfrm>
          <a:prstGeom prst="rect">
            <a:avLst/>
          </a:prstGeom>
          <a:noFill/>
          <a:ln>
            <a:noFill/>
          </a:ln>
        </p:spPr>
      </p:pic>
      <p:pic>
        <p:nvPicPr>
          <p:cNvPr descr=" " id="748" name="Google Shape;748;g2c4a17a0320_0_647"/>
          <p:cNvPicPr preferRelativeResize="0"/>
          <p:nvPr/>
        </p:nvPicPr>
        <p:blipFill rotWithShape="1">
          <a:blip r:embed="rId20">
            <a:alphaModFix/>
          </a:blip>
          <a:srcRect b="0" l="0" r="0" t="0"/>
          <a:stretch/>
        </p:blipFill>
        <p:spPr>
          <a:xfrm>
            <a:off x="3353219" y="5702300"/>
            <a:ext cx="17680610" cy="12700"/>
          </a:xfrm>
          <a:prstGeom prst="rect">
            <a:avLst/>
          </a:prstGeom>
          <a:noFill/>
          <a:ln>
            <a:noFill/>
          </a:ln>
        </p:spPr>
      </p:pic>
      <p:pic>
        <p:nvPicPr>
          <p:cNvPr descr=" " id="749" name="Google Shape;749;g2c4a17a0320_0_647"/>
          <p:cNvPicPr preferRelativeResize="0"/>
          <p:nvPr/>
        </p:nvPicPr>
        <p:blipFill rotWithShape="1">
          <a:blip r:embed="rId21">
            <a:alphaModFix/>
          </a:blip>
          <a:srcRect b="0" l="0" r="0" t="0"/>
          <a:stretch/>
        </p:blipFill>
        <p:spPr>
          <a:xfrm>
            <a:off x="13006426" y="5308600"/>
            <a:ext cx="12702" cy="406400"/>
          </a:xfrm>
          <a:prstGeom prst="rect">
            <a:avLst/>
          </a:prstGeom>
          <a:noFill/>
          <a:ln>
            <a:noFill/>
          </a:ln>
        </p:spPr>
      </p:pic>
      <p:pic>
        <p:nvPicPr>
          <p:cNvPr descr=" " id="750" name="Google Shape;750;g2c4a17a0320_0_647"/>
          <p:cNvPicPr preferRelativeResize="0"/>
          <p:nvPr/>
        </p:nvPicPr>
        <p:blipFill rotWithShape="1">
          <a:blip r:embed="rId22">
            <a:alphaModFix/>
          </a:blip>
          <a:srcRect b="0" l="0" r="0" t="0"/>
          <a:stretch/>
        </p:blipFill>
        <p:spPr>
          <a:xfrm>
            <a:off x="3353219" y="5715000"/>
            <a:ext cx="12702" cy="419100"/>
          </a:xfrm>
          <a:prstGeom prst="rect">
            <a:avLst/>
          </a:prstGeom>
          <a:noFill/>
          <a:ln>
            <a:noFill/>
          </a:ln>
        </p:spPr>
      </p:pic>
      <p:pic>
        <p:nvPicPr>
          <p:cNvPr descr=" " id="751" name="Google Shape;751;g2c4a17a0320_0_647"/>
          <p:cNvPicPr preferRelativeResize="0"/>
          <p:nvPr/>
        </p:nvPicPr>
        <p:blipFill rotWithShape="1">
          <a:blip r:embed="rId22">
            <a:alphaModFix/>
          </a:blip>
          <a:srcRect b="0" l="0" r="0" t="0"/>
          <a:stretch/>
        </p:blipFill>
        <p:spPr>
          <a:xfrm>
            <a:off x="9513489" y="5715000"/>
            <a:ext cx="12702" cy="419100"/>
          </a:xfrm>
          <a:prstGeom prst="rect">
            <a:avLst/>
          </a:prstGeom>
          <a:noFill/>
          <a:ln>
            <a:noFill/>
          </a:ln>
        </p:spPr>
      </p:pic>
      <p:pic>
        <p:nvPicPr>
          <p:cNvPr descr=" " id="752" name="Google Shape;752;g2c4a17a0320_0_647"/>
          <p:cNvPicPr preferRelativeResize="0"/>
          <p:nvPr/>
        </p:nvPicPr>
        <p:blipFill rotWithShape="1">
          <a:blip r:embed="rId22">
            <a:alphaModFix/>
          </a:blip>
          <a:srcRect b="0" l="0" r="0" t="0"/>
          <a:stretch/>
        </p:blipFill>
        <p:spPr>
          <a:xfrm>
            <a:off x="15407026" y="5715000"/>
            <a:ext cx="12702" cy="419100"/>
          </a:xfrm>
          <a:prstGeom prst="rect">
            <a:avLst/>
          </a:prstGeom>
          <a:noFill/>
          <a:ln>
            <a:noFill/>
          </a:ln>
        </p:spPr>
      </p:pic>
      <p:pic>
        <p:nvPicPr>
          <p:cNvPr descr=" " id="753" name="Google Shape;753;g2c4a17a0320_0_647"/>
          <p:cNvPicPr preferRelativeResize="0"/>
          <p:nvPr/>
        </p:nvPicPr>
        <p:blipFill rotWithShape="1">
          <a:blip r:embed="rId22">
            <a:alphaModFix/>
          </a:blip>
          <a:srcRect b="0" l="0" r="0" t="0"/>
          <a:stretch/>
        </p:blipFill>
        <p:spPr>
          <a:xfrm>
            <a:off x="21021127" y="5715000"/>
            <a:ext cx="12702" cy="419100"/>
          </a:xfrm>
          <a:prstGeom prst="rect">
            <a:avLst/>
          </a:prstGeom>
          <a:noFill/>
          <a:ln>
            <a:noFill/>
          </a:ln>
        </p:spPr>
      </p:pic>
      <p:pic>
        <p:nvPicPr>
          <p:cNvPr descr=" " id="754" name="Google Shape;754;g2c4a17a0320_0_647"/>
          <p:cNvPicPr preferRelativeResize="0"/>
          <p:nvPr/>
        </p:nvPicPr>
        <p:blipFill rotWithShape="1">
          <a:blip r:embed="rId23">
            <a:alphaModFix/>
          </a:blip>
          <a:srcRect b="0" l="0" r="0" t="0"/>
          <a:stretch/>
        </p:blipFill>
        <p:spPr>
          <a:xfrm>
            <a:off x="3353219" y="7670800"/>
            <a:ext cx="12702" cy="812800"/>
          </a:xfrm>
          <a:prstGeom prst="rect">
            <a:avLst/>
          </a:prstGeom>
          <a:noFill/>
          <a:ln>
            <a:noFill/>
          </a:ln>
        </p:spPr>
      </p:pic>
      <p:pic>
        <p:nvPicPr>
          <p:cNvPr descr=" " id="755" name="Google Shape;755;g2c4a17a0320_0_647"/>
          <p:cNvPicPr preferRelativeResize="0"/>
          <p:nvPr/>
        </p:nvPicPr>
        <p:blipFill rotWithShape="1">
          <a:blip r:embed="rId23">
            <a:alphaModFix/>
          </a:blip>
          <a:srcRect b="0" l="0" r="0" t="0"/>
          <a:stretch/>
        </p:blipFill>
        <p:spPr>
          <a:xfrm>
            <a:off x="9513489" y="7670800"/>
            <a:ext cx="12702" cy="812800"/>
          </a:xfrm>
          <a:prstGeom prst="rect">
            <a:avLst/>
          </a:prstGeom>
          <a:noFill/>
          <a:ln>
            <a:noFill/>
          </a:ln>
        </p:spPr>
      </p:pic>
      <p:pic>
        <p:nvPicPr>
          <p:cNvPr descr=" " id="756" name="Google Shape;756;g2c4a17a0320_0_647"/>
          <p:cNvPicPr preferRelativeResize="0"/>
          <p:nvPr/>
        </p:nvPicPr>
        <p:blipFill rotWithShape="1">
          <a:blip r:embed="rId23">
            <a:alphaModFix/>
          </a:blip>
          <a:srcRect b="0" l="0" r="0" t="0"/>
          <a:stretch/>
        </p:blipFill>
        <p:spPr>
          <a:xfrm>
            <a:off x="15407026" y="7670800"/>
            <a:ext cx="12702" cy="812800"/>
          </a:xfrm>
          <a:prstGeom prst="rect">
            <a:avLst/>
          </a:prstGeom>
          <a:noFill/>
          <a:ln>
            <a:noFill/>
          </a:ln>
        </p:spPr>
      </p:pic>
      <p:pic>
        <p:nvPicPr>
          <p:cNvPr descr=" " id="757" name="Google Shape;757;g2c4a17a0320_0_647"/>
          <p:cNvPicPr preferRelativeResize="0"/>
          <p:nvPr/>
        </p:nvPicPr>
        <p:blipFill rotWithShape="1">
          <a:blip r:embed="rId23">
            <a:alphaModFix/>
          </a:blip>
          <a:srcRect b="0" l="0" r="0" t="0"/>
          <a:stretch/>
        </p:blipFill>
        <p:spPr>
          <a:xfrm>
            <a:off x="21021127" y="7670800"/>
            <a:ext cx="12702" cy="812800"/>
          </a:xfrm>
          <a:prstGeom prst="rect">
            <a:avLst/>
          </a:prstGeom>
          <a:noFill/>
          <a:ln>
            <a:noFill/>
          </a:ln>
        </p:spPr>
      </p:pic>
      <p:pic>
        <p:nvPicPr>
          <p:cNvPr descr=" " id="758" name="Google Shape;758;g2c4a17a0320_0_647"/>
          <p:cNvPicPr preferRelativeResize="0"/>
          <p:nvPr/>
        </p:nvPicPr>
        <p:blipFill rotWithShape="1">
          <a:blip r:embed="rId23">
            <a:alphaModFix/>
          </a:blip>
          <a:srcRect b="0" l="0" r="0" t="0"/>
          <a:stretch/>
        </p:blipFill>
        <p:spPr>
          <a:xfrm>
            <a:off x="9513489" y="10033000"/>
            <a:ext cx="12702" cy="812800"/>
          </a:xfrm>
          <a:prstGeom prst="rect">
            <a:avLst/>
          </a:prstGeom>
          <a:noFill/>
          <a:ln>
            <a:noFill/>
          </a:ln>
        </p:spPr>
      </p:pic>
      <p:pic>
        <p:nvPicPr>
          <p:cNvPr descr=" " id="759" name="Google Shape;759;g2c4a17a0320_0_647"/>
          <p:cNvPicPr preferRelativeResize="0"/>
          <p:nvPr/>
        </p:nvPicPr>
        <p:blipFill rotWithShape="1">
          <a:blip r:embed="rId23">
            <a:alphaModFix/>
          </a:blip>
          <a:srcRect b="0" l="0" r="0" t="0"/>
          <a:stretch/>
        </p:blipFill>
        <p:spPr>
          <a:xfrm>
            <a:off x="15407026" y="10033000"/>
            <a:ext cx="12702" cy="812800"/>
          </a:xfrm>
          <a:prstGeom prst="rect">
            <a:avLst/>
          </a:prstGeom>
          <a:noFill/>
          <a:ln>
            <a:noFill/>
          </a:ln>
        </p:spPr>
      </p:pic>
      <p:sp>
        <p:nvSpPr>
          <p:cNvPr id="760" name="Google Shape;760;g2c4a17a0320_0_647"/>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61" name="Google Shape;761;g2c4a17a0320_0_647"/>
          <p:cNvSpPr/>
          <p:nvPr/>
        </p:nvSpPr>
        <p:spPr>
          <a:xfrm>
            <a:off x="5127207" y="1168400"/>
            <a:ext cx="14132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766" name="Shape 766"/>
        <p:cNvGrpSpPr/>
        <p:nvPr/>
      </p:nvGrpSpPr>
      <p:grpSpPr>
        <a:xfrm>
          <a:off x="0" y="0"/>
          <a:ext cx="0" cy="0"/>
          <a:chOff x="0" y="0"/>
          <a:chExt cx="0" cy="0"/>
        </a:xfrm>
      </p:grpSpPr>
      <p:pic>
        <p:nvPicPr>
          <p:cNvPr descr=" " id="767" name="Google Shape;767;g2c4a17a0320_0_727"/>
          <p:cNvPicPr preferRelativeResize="0"/>
          <p:nvPr/>
        </p:nvPicPr>
        <p:blipFill rotWithShape="1">
          <a:blip r:embed="rId3">
            <a:alphaModFix/>
          </a:blip>
          <a:srcRect b="0" l="0" r="0" t="0"/>
          <a:stretch/>
        </p:blipFill>
        <p:spPr>
          <a:xfrm>
            <a:off x="19471534" y="8191500"/>
            <a:ext cx="4369346" cy="5105400"/>
          </a:xfrm>
          <a:prstGeom prst="rect">
            <a:avLst/>
          </a:prstGeom>
          <a:noFill/>
          <a:ln>
            <a:noFill/>
          </a:ln>
        </p:spPr>
      </p:pic>
      <p:pic>
        <p:nvPicPr>
          <p:cNvPr descr=" " id="768" name="Google Shape;768;g2c4a17a0320_0_727"/>
          <p:cNvPicPr preferRelativeResize="0"/>
          <p:nvPr/>
        </p:nvPicPr>
        <p:blipFill rotWithShape="1">
          <a:blip r:embed="rId4">
            <a:alphaModFix/>
          </a:blip>
          <a:srcRect b="0" l="0" r="0" t="0"/>
          <a:stretch/>
        </p:blipFill>
        <p:spPr>
          <a:xfrm>
            <a:off x="508063" y="2387600"/>
            <a:ext cx="1702013" cy="1701800"/>
          </a:xfrm>
          <a:prstGeom prst="rect">
            <a:avLst/>
          </a:prstGeom>
          <a:noFill/>
          <a:ln>
            <a:noFill/>
          </a:ln>
        </p:spPr>
      </p:pic>
      <p:pic>
        <p:nvPicPr>
          <p:cNvPr descr=" " id="769" name="Google Shape;769;g2c4a17a0320_0_727"/>
          <p:cNvPicPr preferRelativeResize="0"/>
          <p:nvPr/>
        </p:nvPicPr>
        <p:blipFill rotWithShape="1">
          <a:blip r:embed="rId5">
            <a:alphaModFix/>
          </a:blip>
          <a:srcRect b="0" l="0" r="0" t="0"/>
          <a:stretch/>
        </p:blipFill>
        <p:spPr>
          <a:xfrm>
            <a:off x="399968" y="323726"/>
            <a:ext cx="1918202" cy="1917948"/>
          </a:xfrm>
          <a:prstGeom prst="rect">
            <a:avLst/>
          </a:prstGeom>
          <a:noFill/>
          <a:ln>
            <a:noFill/>
          </a:ln>
        </p:spPr>
      </p:pic>
      <p:pic>
        <p:nvPicPr>
          <p:cNvPr descr=" " id="770" name="Google Shape;770;g2c4a17a0320_0_727"/>
          <p:cNvPicPr preferRelativeResize="0"/>
          <p:nvPr/>
        </p:nvPicPr>
        <p:blipFill rotWithShape="1">
          <a:blip r:embed="rId6">
            <a:alphaModFix/>
          </a:blip>
          <a:srcRect b="0" l="0" r="0" t="0"/>
          <a:stretch/>
        </p:blipFill>
        <p:spPr>
          <a:xfrm>
            <a:off x="2680035" y="0"/>
            <a:ext cx="18734842" cy="13716000"/>
          </a:xfrm>
          <a:prstGeom prst="rect">
            <a:avLst/>
          </a:prstGeom>
          <a:noFill/>
          <a:ln>
            <a:noFill/>
          </a:ln>
        </p:spPr>
      </p:pic>
      <p:pic>
        <p:nvPicPr>
          <p:cNvPr descr=" " id="771" name="Google Shape;771;g2c4a17a0320_0_727"/>
          <p:cNvPicPr preferRelativeResize="0"/>
          <p:nvPr/>
        </p:nvPicPr>
        <p:blipFill rotWithShape="1">
          <a:blip r:embed="rId7">
            <a:alphaModFix/>
          </a:blip>
          <a:srcRect b="0" l="0" r="0" t="0"/>
          <a:stretch/>
        </p:blipFill>
        <p:spPr>
          <a:xfrm>
            <a:off x="11977597" y="1701800"/>
            <a:ext cx="11545743" cy="11150600"/>
          </a:xfrm>
          <a:prstGeom prst="rect">
            <a:avLst/>
          </a:prstGeom>
          <a:noFill/>
          <a:ln>
            <a:noFill/>
          </a:ln>
        </p:spPr>
      </p:pic>
      <p:sp>
        <p:nvSpPr>
          <p:cNvPr id="772" name="Google Shape;772;g2c4a17a0320_0_727"/>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3" name="Google Shape;773;g2c4a17a0320_0_727"/>
          <p:cNvPicPr preferRelativeResize="0"/>
          <p:nvPr/>
        </p:nvPicPr>
        <p:blipFill rotWithShape="1">
          <a:blip r:embed="rId8">
            <a:alphaModFix/>
          </a:blip>
          <a:srcRect b="0" l="0" r="0" t="0"/>
          <a:stretch/>
        </p:blipFill>
        <p:spPr>
          <a:xfrm>
            <a:off x="23523340" y="8788400"/>
            <a:ext cx="711289" cy="2590800"/>
          </a:xfrm>
          <a:prstGeom prst="rect">
            <a:avLst/>
          </a:prstGeom>
          <a:noFill/>
          <a:ln>
            <a:noFill/>
          </a:ln>
        </p:spPr>
      </p:pic>
      <p:sp>
        <p:nvSpPr>
          <p:cNvPr id="774" name="Google Shape;774;g2c4a17a0320_0_727"/>
          <p:cNvSpPr/>
          <p:nvPr/>
        </p:nvSpPr>
        <p:spPr>
          <a:xfrm>
            <a:off x="1028829" y="6794500"/>
            <a:ext cx="97887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75" name="Google Shape;775;g2c4a17a0320_0_727"/>
          <p:cNvSpPr/>
          <p:nvPr/>
        </p:nvSpPr>
        <p:spPr>
          <a:xfrm>
            <a:off x="1028829" y="3238500"/>
            <a:ext cx="10576200" cy="315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THANK YOU FOR CHOOSING EATEMP</a:t>
            </a:r>
            <a:endParaRPr b="0" i="0" sz="8000" u="none" cap="none" strike="noStrike">
              <a:solidFill>
                <a:schemeClr val="dk1"/>
              </a:solidFill>
              <a:latin typeface="Calibri"/>
              <a:ea typeface="Calibri"/>
              <a:cs typeface="Calibri"/>
              <a:sym typeface="Calibri"/>
            </a:endParaRPr>
          </a:p>
        </p:txBody>
      </p:sp>
      <p:sp>
        <p:nvSpPr>
          <p:cNvPr id="776" name="Google Shape;776;g2c4a17a0320_0_727"/>
          <p:cNvSpPr/>
          <p:nvPr/>
        </p:nvSpPr>
        <p:spPr>
          <a:xfrm rot="-5400000">
            <a:off x="22204446" y="6294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43" name="Shape 43"/>
        <p:cNvGrpSpPr/>
        <p:nvPr/>
      </p:nvGrpSpPr>
      <p:grpSpPr>
        <a:xfrm>
          <a:off x="0" y="0"/>
          <a:ext cx="0" cy="0"/>
          <a:chOff x="0" y="0"/>
          <a:chExt cx="0" cy="0"/>
        </a:xfrm>
      </p:grpSpPr>
      <p:pic>
        <p:nvPicPr>
          <p:cNvPr descr=" " id="44" name="Google Shape;44;g2c4a17a0320_0_26"/>
          <p:cNvPicPr preferRelativeResize="0"/>
          <p:nvPr/>
        </p:nvPicPr>
        <p:blipFill rotWithShape="1">
          <a:blip r:embed="rId3">
            <a:alphaModFix/>
          </a:blip>
          <a:srcRect b="0" l="0" r="0" t="0"/>
          <a:stretch/>
        </p:blipFill>
        <p:spPr>
          <a:xfrm>
            <a:off x="0" y="4648200"/>
            <a:ext cx="3276399" cy="2844797"/>
          </a:xfrm>
          <a:prstGeom prst="rect">
            <a:avLst/>
          </a:prstGeom>
          <a:noFill/>
          <a:ln>
            <a:noFill/>
          </a:ln>
        </p:spPr>
      </p:pic>
      <p:pic>
        <p:nvPicPr>
          <p:cNvPr descr=" " id="45" name="Google Shape;45;g2c4a17a0320_0_26"/>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46" name="Google Shape;46;g2c4a17a0320_0_26"/>
          <p:cNvPicPr preferRelativeResize="0"/>
          <p:nvPr/>
        </p:nvPicPr>
        <p:blipFill rotWithShape="1">
          <a:blip r:embed="rId5">
            <a:alphaModFix/>
          </a:blip>
          <a:srcRect b="0" l="0" r="0" t="0"/>
          <a:stretch/>
        </p:blipFill>
        <p:spPr>
          <a:xfrm>
            <a:off x="22005370" y="692020"/>
            <a:ext cx="1918200" cy="1917960"/>
          </a:xfrm>
          <a:prstGeom prst="rect">
            <a:avLst/>
          </a:prstGeom>
          <a:noFill/>
          <a:ln>
            <a:noFill/>
          </a:ln>
        </p:spPr>
      </p:pic>
      <p:pic>
        <p:nvPicPr>
          <p:cNvPr descr=" " id="47" name="Google Shape;47;g2c4a17a0320_0_26"/>
          <p:cNvPicPr preferRelativeResize="0"/>
          <p:nvPr/>
        </p:nvPicPr>
        <p:blipFill rotWithShape="1">
          <a:blip r:embed="rId6">
            <a:alphaModFix/>
          </a:blip>
          <a:srcRect b="0" l="0" r="0" t="0"/>
          <a:stretch/>
        </p:blipFill>
        <p:spPr>
          <a:xfrm>
            <a:off x="7430559" y="6149618"/>
            <a:ext cx="10353667" cy="7566382"/>
          </a:xfrm>
          <a:prstGeom prst="rect">
            <a:avLst/>
          </a:prstGeom>
          <a:noFill/>
          <a:ln>
            <a:noFill/>
          </a:ln>
        </p:spPr>
      </p:pic>
      <p:pic>
        <p:nvPicPr>
          <p:cNvPr descr=" " id="48" name="Google Shape;48;g2c4a17a0320_0_26"/>
          <p:cNvPicPr preferRelativeResize="0"/>
          <p:nvPr/>
        </p:nvPicPr>
        <p:blipFill rotWithShape="1">
          <a:blip r:embed="rId7">
            <a:alphaModFix/>
          </a:blip>
          <a:srcRect b="0" l="0" r="0" t="0"/>
          <a:stretch/>
        </p:blipFill>
        <p:spPr>
          <a:xfrm>
            <a:off x="1981448" y="2984500"/>
            <a:ext cx="10212076" cy="9918700"/>
          </a:xfrm>
          <a:prstGeom prst="rect">
            <a:avLst/>
          </a:prstGeom>
          <a:noFill/>
          <a:ln>
            <a:noFill/>
          </a:ln>
        </p:spPr>
      </p:pic>
      <p:pic>
        <p:nvPicPr>
          <p:cNvPr descr=" " id="49" name="Google Shape;49;g2c4a17a0320_0_26"/>
          <p:cNvPicPr preferRelativeResize="0"/>
          <p:nvPr/>
        </p:nvPicPr>
        <p:blipFill rotWithShape="1">
          <a:blip r:embed="rId8">
            <a:alphaModFix/>
          </a:blip>
          <a:srcRect b="0" l="0" r="0" t="0"/>
          <a:stretch/>
        </p:blipFill>
        <p:spPr>
          <a:xfrm>
            <a:off x="21186248" y="12674600"/>
            <a:ext cx="3200800" cy="1016000"/>
          </a:xfrm>
          <a:prstGeom prst="rect">
            <a:avLst/>
          </a:prstGeom>
          <a:noFill/>
          <a:ln>
            <a:noFill/>
          </a:ln>
        </p:spPr>
      </p:pic>
      <p:sp>
        <p:nvSpPr>
          <p:cNvPr id="50" name="Google Shape;50;g2c4a17a0320_0_26"/>
          <p:cNvSpPr/>
          <p:nvPr/>
        </p:nvSpPr>
        <p:spPr>
          <a:xfrm>
            <a:off x="3684651" y="313531"/>
            <a:ext cx="17485800" cy="278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Fondamento"/>
              <a:buNone/>
            </a:pPr>
            <a:r>
              <a:rPr b="0" i="0" lang="en-US" sz="12800" u="none" cap="none" strike="noStrike">
                <a:solidFill>
                  <a:srgbClr val="272727"/>
                </a:solidFill>
                <a:latin typeface="Fondamento"/>
                <a:ea typeface="Fondamento"/>
                <a:cs typeface="Fondamento"/>
                <a:sym typeface="Fondamento"/>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c4a17a0320_0_26"/>
          <p:cNvSpPr/>
          <p:nvPr/>
        </p:nvSpPr>
        <p:spPr>
          <a:xfrm>
            <a:off x="13514489" y="3403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g2c4a17a0320_0_26"/>
          <p:cNvPicPr preferRelativeResize="0"/>
          <p:nvPr/>
        </p:nvPicPr>
        <p:blipFill rotWithShape="1">
          <a:blip r:embed="rId9">
            <a:alphaModFix/>
          </a:blip>
          <a:srcRect b="0" l="0" r="0" t="0"/>
          <a:stretch/>
        </p:blipFill>
        <p:spPr>
          <a:xfrm>
            <a:off x="13514489" y="3403600"/>
            <a:ext cx="1625803" cy="1625600"/>
          </a:xfrm>
          <a:prstGeom prst="rect">
            <a:avLst/>
          </a:prstGeom>
          <a:noFill/>
          <a:ln>
            <a:noFill/>
          </a:ln>
        </p:spPr>
      </p:pic>
      <p:sp>
        <p:nvSpPr>
          <p:cNvPr id="53" name="Google Shape;53;g2c4a17a0320_0_26"/>
          <p:cNvSpPr/>
          <p:nvPr/>
        </p:nvSpPr>
        <p:spPr>
          <a:xfrm>
            <a:off x="13514489" y="34036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4a17a0320_0_26"/>
          <p:cNvSpPr/>
          <p:nvPr/>
        </p:nvSpPr>
        <p:spPr>
          <a:xfrm>
            <a:off x="13889186" y="3695700"/>
            <a:ext cx="8763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ondamento"/>
              <a:buNone/>
            </a:pPr>
            <a:r>
              <a:rPr b="0" i="0" lang="en-US" sz="4800" u="none" cap="none" strike="noStrike">
                <a:solidFill>
                  <a:srgbClr val="000000"/>
                </a:solidFill>
                <a:latin typeface="Fondamento"/>
                <a:ea typeface="Fondamento"/>
                <a:cs typeface="Fondamento"/>
                <a:sym typeface="Fondamento"/>
              </a:rPr>
              <a:t>01</a:t>
            </a:r>
            <a:endParaRPr b="0" i="0" sz="4800" u="none" cap="none" strike="noStrike">
              <a:solidFill>
                <a:schemeClr val="dk1"/>
              </a:solidFill>
              <a:latin typeface="Calibri"/>
              <a:ea typeface="Calibri"/>
              <a:cs typeface="Calibri"/>
              <a:sym typeface="Calibri"/>
            </a:endParaRPr>
          </a:p>
        </p:txBody>
      </p:sp>
      <p:sp>
        <p:nvSpPr>
          <p:cNvPr id="55" name="Google Shape;55;g2c4a17a0320_0_26"/>
          <p:cNvSpPr/>
          <p:nvPr/>
        </p:nvSpPr>
        <p:spPr>
          <a:xfrm>
            <a:off x="15343518" y="34417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4a17a0320_0_26"/>
          <p:cNvSpPr/>
          <p:nvPr/>
        </p:nvSpPr>
        <p:spPr>
          <a:xfrm>
            <a:off x="15343518" y="34417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INTRODUCTION</a:t>
            </a:r>
            <a:endParaRPr b="0" i="0" sz="4800" u="none" cap="none" strike="noStrike">
              <a:solidFill>
                <a:schemeClr val="dk1"/>
              </a:solidFill>
              <a:latin typeface="Calibri"/>
              <a:ea typeface="Calibri"/>
              <a:cs typeface="Calibri"/>
              <a:sym typeface="Calibri"/>
            </a:endParaRPr>
          </a:p>
        </p:txBody>
      </p:sp>
      <p:sp>
        <p:nvSpPr>
          <p:cNvPr id="57" name="Google Shape;57;g2c4a17a0320_0_26"/>
          <p:cNvSpPr/>
          <p:nvPr/>
        </p:nvSpPr>
        <p:spPr>
          <a:xfrm>
            <a:off x="15343518" y="43815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g2c4a17a0320_0_26"/>
          <p:cNvSpPr/>
          <p:nvPr/>
        </p:nvSpPr>
        <p:spPr>
          <a:xfrm>
            <a:off x="13514489" y="61214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c4a17a0320_0_26"/>
          <p:cNvPicPr preferRelativeResize="0"/>
          <p:nvPr/>
        </p:nvPicPr>
        <p:blipFill rotWithShape="1">
          <a:blip r:embed="rId9">
            <a:alphaModFix/>
          </a:blip>
          <a:srcRect b="0" l="0" r="0" t="0"/>
          <a:stretch/>
        </p:blipFill>
        <p:spPr>
          <a:xfrm>
            <a:off x="13514489" y="6121400"/>
            <a:ext cx="1625803" cy="1625600"/>
          </a:xfrm>
          <a:prstGeom prst="rect">
            <a:avLst/>
          </a:prstGeom>
          <a:noFill/>
          <a:ln>
            <a:noFill/>
          </a:ln>
        </p:spPr>
      </p:pic>
      <p:sp>
        <p:nvSpPr>
          <p:cNvPr id="60" name="Google Shape;60;g2c4a17a0320_0_26"/>
          <p:cNvSpPr/>
          <p:nvPr/>
        </p:nvSpPr>
        <p:spPr>
          <a:xfrm>
            <a:off x="13514489" y="61214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4a17a0320_0_26"/>
          <p:cNvSpPr/>
          <p:nvPr/>
        </p:nvSpPr>
        <p:spPr>
          <a:xfrm>
            <a:off x="13838380" y="6413500"/>
            <a:ext cx="9780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ondamento"/>
              <a:buNone/>
            </a:pPr>
            <a:r>
              <a:rPr b="0" i="0" lang="en-US" sz="4800" u="none" cap="none" strike="noStrike">
                <a:solidFill>
                  <a:srgbClr val="000000"/>
                </a:solidFill>
                <a:latin typeface="Fondamento"/>
                <a:ea typeface="Fondamento"/>
                <a:cs typeface="Fondamento"/>
                <a:sym typeface="Fondamento"/>
              </a:rPr>
              <a:t>02</a:t>
            </a:r>
            <a:endParaRPr b="0" i="0" sz="4800" u="none" cap="none" strike="noStrike">
              <a:solidFill>
                <a:schemeClr val="dk1"/>
              </a:solidFill>
              <a:latin typeface="Calibri"/>
              <a:ea typeface="Calibri"/>
              <a:cs typeface="Calibri"/>
              <a:sym typeface="Calibri"/>
            </a:endParaRPr>
          </a:p>
        </p:txBody>
      </p:sp>
      <p:sp>
        <p:nvSpPr>
          <p:cNvPr id="62" name="Google Shape;62;g2c4a17a0320_0_26"/>
          <p:cNvSpPr/>
          <p:nvPr/>
        </p:nvSpPr>
        <p:spPr>
          <a:xfrm>
            <a:off x="15343518" y="61595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4a17a0320_0_26"/>
          <p:cNvSpPr/>
          <p:nvPr/>
        </p:nvSpPr>
        <p:spPr>
          <a:xfrm>
            <a:off x="15343518" y="61595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ENCOUNTERS</a:t>
            </a:r>
            <a:endParaRPr b="0" i="0" sz="4800" u="none" cap="none" strike="noStrike">
              <a:solidFill>
                <a:schemeClr val="dk1"/>
              </a:solidFill>
              <a:latin typeface="Calibri"/>
              <a:ea typeface="Calibri"/>
              <a:cs typeface="Calibri"/>
              <a:sym typeface="Calibri"/>
            </a:endParaRPr>
          </a:p>
        </p:txBody>
      </p:sp>
      <p:sp>
        <p:nvSpPr>
          <p:cNvPr id="64" name="Google Shape;64;g2c4a17a0320_0_26"/>
          <p:cNvSpPr/>
          <p:nvPr/>
        </p:nvSpPr>
        <p:spPr>
          <a:xfrm>
            <a:off x="15343518" y="70993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c4a17a0320_0_26"/>
          <p:cNvSpPr/>
          <p:nvPr/>
        </p:nvSpPr>
        <p:spPr>
          <a:xfrm>
            <a:off x="13514489" y="8839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 name="Google Shape;66;g2c4a17a0320_0_26"/>
          <p:cNvPicPr preferRelativeResize="0"/>
          <p:nvPr/>
        </p:nvPicPr>
        <p:blipFill rotWithShape="1">
          <a:blip r:embed="rId9">
            <a:alphaModFix/>
          </a:blip>
          <a:srcRect b="0" l="0" r="0" t="0"/>
          <a:stretch/>
        </p:blipFill>
        <p:spPr>
          <a:xfrm>
            <a:off x="13514489" y="8839200"/>
            <a:ext cx="1625803" cy="1625600"/>
          </a:xfrm>
          <a:prstGeom prst="rect">
            <a:avLst/>
          </a:prstGeom>
          <a:noFill/>
          <a:ln>
            <a:noFill/>
          </a:ln>
        </p:spPr>
      </p:pic>
      <p:sp>
        <p:nvSpPr>
          <p:cNvPr id="67" name="Google Shape;67;g2c4a17a0320_0_26"/>
          <p:cNvSpPr/>
          <p:nvPr/>
        </p:nvSpPr>
        <p:spPr>
          <a:xfrm>
            <a:off x="13514489" y="88392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4a17a0320_0_26"/>
          <p:cNvSpPr/>
          <p:nvPr/>
        </p:nvSpPr>
        <p:spPr>
          <a:xfrm>
            <a:off x="13838380" y="9131300"/>
            <a:ext cx="9780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ondamento"/>
              <a:buNone/>
            </a:pPr>
            <a:r>
              <a:rPr b="0" i="0" lang="en-US" sz="4800" u="none" cap="none" strike="noStrike">
                <a:solidFill>
                  <a:srgbClr val="000000"/>
                </a:solidFill>
                <a:latin typeface="Fondamento"/>
                <a:ea typeface="Fondamento"/>
                <a:cs typeface="Fondamento"/>
                <a:sym typeface="Fondamento"/>
              </a:rPr>
              <a:t>03</a:t>
            </a:r>
            <a:endParaRPr b="0" i="0" sz="4800" u="none" cap="none" strike="noStrike">
              <a:solidFill>
                <a:schemeClr val="dk1"/>
              </a:solidFill>
              <a:latin typeface="Calibri"/>
              <a:ea typeface="Calibri"/>
              <a:cs typeface="Calibri"/>
              <a:sym typeface="Calibri"/>
            </a:endParaRPr>
          </a:p>
        </p:txBody>
      </p:sp>
      <p:sp>
        <p:nvSpPr>
          <p:cNvPr id="69" name="Google Shape;69;g2c4a17a0320_0_26"/>
          <p:cNvSpPr/>
          <p:nvPr/>
        </p:nvSpPr>
        <p:spPr>
          <a:xfrm>
            <a:off x="15343518" y="88773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4a17a0320_0_26"/>
          <p:cNvSpPr/>
          <p:nvPr/>
        </p:nvSpPr>
        <p:spPr>
          <a:xfrm>
            <a:off x="15343518" y="88773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WONDERS</a:t>
            </a:r>
            <a:endParaRPr b="0" i="0" sz="4800" u="none" cap="none" strike="noStrike">
              <a:solidFill>
                <a:schemeClr val="dk1"/>
              </a:solidFill>
              <a:latin typeface="Calibri"/>
              <a:ea typeface="Calibri"/>
              <a:cs typeface="Calibri"/>
              <a:sym typeface="Calibri"/>
            </a:endParaRPr>
          </a:p>
        </p:txBody>
      </p:sp>
      <p:sp>
        <p:nvSpPr>
          <p:cNvPr id="71" name="Google Shape;71;g2c4a17a0320_0_26"/>
          <p:cNvSpPr/>
          <p:nvPr/>
        </p:nvSpPr>
        <p:spPr>
          <a:xfrm>
            <a:off x="15343518" y="9817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2" name="Google Shape;72;g2c4a17a0320_0_26"/>
          <p:cNvSpPr/>
          <p:nvPr/>
        </p:nvSpPr>
        <p:spPr>
          <a:xfrm>
            <a:off x="13514489" y="115570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c4a17a0320_0_26"/>
          <p:cNvPicPr preferRelativeResize="0"/>
          <p:nvPr/>
        </p:nvPicPr>
        <p:blipFill rotWithShape="1">
          <a:blip r:embed="rId9">
            <a:alphaModFix/>
          </a:blip>
          <a:srcRect b="0" l="0" r="0" t="0"/>
          <a:stretch/>
        </p:blipFill>
        <p:spPr>
          <a:xfrm>
            <a:off x="13514489" y="11557000"/>
            <a:ext cx="1625803" cy="1625600"/>
          </a:xfrm>
          <a:prstGeom prst="rect">
            <a:avLst/>
          </a:prstGeom>
          <a:noFill/>
          <a:ln>
            <a:noFill/>
          </a:ln>
        </p:spPr>
      </p:pic>
      <p:sp>
        <p:nvSpPr>
          <p:cNvPr id="74" name="Google Shape;74;g2c4a17a0320_0_26"/>
          <p:cNvSpPr/>
          <p:nvPr/>
        </p:nvSpPr>
        <p:spPr>
          <a:xfrm>
            <a:off x="13514489" y="115570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4a17a0320_0_26"/>
          <p:cNvSpPr/>
          <p:nvPr/>
        </p:nvSpPr>
        <p:spPr>
          <a:xfrm>
            <a:off x="13800275" y="11849100"/>
            <a:ext cx="1054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Fondamento"/>
              <a:buNone/>
            </a:pPr>
            <a:r>
              <a:rPr b="0" i="0" lang="en-US" sz="4800" u="none" cap="none" strike="noStrike">
                <a:solidFill>
                  <a:srgbClr val="000000"/>
                </a:solidFill>
                <a:latin typeface="Fondamento"/>
                <a:ea typeface="Fondamento"/>
                <a:cs typeface="Fondamento"/>
                <a:sym typeface="Fondamento"/>
              </a:rPr>
              <a:t>04</a:t>
            </a:r>
            <a:endParaRPr b="0" i="0" sz="4800" u="none" cap="none" strike="noStrike">
              <a:solidFill>
                <a:schemeClr val="dk1"/>
              </a:solidFill>
              <a:latin typeface="Calibri"/>
              <a:ea typeface="Calibri"/>
              <a:cs typeface="Calibri"/>
              <a:sym typeface="Calibri"/>
            </a:endParaRPr>
          </a:p>
        </p:txBody>
      </p:sp>
      <p:sp>
        <p:nvSpPr>
          <p:cNvPr id="76" name="Google Shape;76;g2c4a17a0320_0_26"/>
          <p:cNvSpPr/>
          <p:nvPr/>
        </p:nvSpPr>
        <p:spPr>
          <a:xfrm>
            <a:off x="15343518" y="11595100"/>
            <a:ext cx="5931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4a17a0320_0_26"/>
          <p:cNvSpPr/>
          <p:nvPr/>
        </p:nvSpPr>
        <p:spPr>
          <a:xfrm>
            <a:off x="15343518" y="115951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MAGIC</a:t>
            </a:r>
            <a:endParaRPr b="0" i="0" sz="4800" u="none" cap="none" strike="noStrike">
              <a:solidFill>
                <a:schemeClr val="dk1"/>
              </a:solidFill>
              <a:latin typeface="Calibri"/>
              <a:ea typeface="Calibri"/>
              <a:cs typeface="Calibri"/>
              <a:sym typeface="Calibri"/>
            </a:endParaRPr>
          </a:p>
        </p:txBody>
      </p:sp>
      <p:sp>
        <p:nvSpPr>
          <p:cNvPr id="78" name="Google Shape;78;g2c4a17a0320_0_26"/>
          <p:cNvSpPr/>
          <p:nvPr/>
        </p:nvSpPr>
        <p:spPr>
          <a:xfrm>
            <a:off x="15343518" y="125349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9" name="Google Shape;79;g2c4a17a0320_0_26"/>
          <p:cNvSpPr/>
          <p:nvPr/>
        </p:nvSpPr>
        <p:spPr>
          <a:xfrm>
            <a:off x="13514489" y="55753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c4a17a0320_0_26"/>
          <p:cNvPicPr preferRelativeResize="0"/>
          <p:nvPr/>
        </p:nvPicPr>
        <p:blipFill rotWithShape="1">
          <a:blip r:embed="rId10">
            <a:alphaModFix/>
          </a:blip>
          <a:srcRect b="0" l="0" r="0" t="0"/>
          <a:stretch/>
        </p:blipFill>
        <p:spPr>
          <a:xfrm>
            <a:off x="13514489" y="5537200"/>
            <a:ext cx="1625803" cy="38100"/>
          </a:xfrm>
          <a:prstGeom prst="rect">
            <a:avLst/>
          </a:prstGeom>
          <a:noFill/>
          <a:ln>
            <a:noFill/>
          </a:ln>
        </p:spPr>
      </p:pic>
      <p:sp>
        <p:nvSpPr>
          <p:cNvPr id="81" name="Google Shape;81;g2c4a17a0320_0_26"/>
          <p:cNvSpPr/>
          <p:nvPr/>
        </p:nvSpPr>
        <p:spPr>
          <a:xfrm>
            <a:off x="13514489" y="82931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 name="Google Shape;82;g2c4a17a0320_0_26"/>
          <p:cNvPicPr preferRelativeResize="0"/>
          <p:nvPr/>
        </p:nvPicPr>
        <p:blipFill rotWithShape="1">
          <a:blip r:embed="rId10">
            <a:alphaModFix/>
          </a:blip>
          <a:srcRect b="0" l="0" r="0" t="0"/>
          <a:stretch/>
        </p:blipFill>
        <p:spPr>
          <a:xfrm>
            <a:off x="13514489" y="8255000"/>
            <a:ext cx="1625803" cy="38100"/>
          </a:xfrm>
          <a:prstGeom prst="rect">
            <a:avLst/>
          </a:prstGeom>
          <a:noFill/>
          <a:ln>
            <a:noFill/>
          </a:ln>
        </p:spPr>
      </p:pic>
      <p:sp>
        <p:nvSpPr>
          <p:cNvPr id="83" name="Google Shape;83;g2c4a17a0320_0_26"/>
          <p:cNvSpPr/>
          <p:nvPr/>
        </p:nvSpPr>
        <p:spPr>
          <a:xfrm>
            <a:off x="13514489" y="11010900"/>
            <a:ext cx="16257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4a17a0320_0_26"/>
          <p:cNvPicPr preferRelativeResize="0"/>
          <p:nvPr/>
        </p:nvPicPr>
        <p:blipFill rotWithShape="1">
          <a:blip r:embed="rId10">
            <a:alphaModFix/>
          </a:blip>
          <a:srcRect b="0" l="0" r="0" t="0"/>
          <a:stretch/>
        </p:blipFill>
        <p:spPr>
          <a:xfrm>
            <a:off x="13514489" y="10972800"/>
            <a:ext cx="1625803"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89" name="Shape 89"/>
        <p:cNvGrpSpPr/>
        <p:nvPr/>
      </p:nvGrpSpPr>
      <p:grpSpPr>
        <a:xfrm>
          <a:off x="0" y="0"/>
          <a:ext cx="0" cy="0"/>
          <a:chOff x="0" y="0"/>
          <a:chExt cx="0" cy="0"/>
        </a:xfrm>
      </p:grpSpPr>
      <p:pic>
        <p:nvPicPr>
          <p:cNvPr descr=" " id="90" name="Google Shape;90;g2c4a17a0320_0_71"/>
          <p:cNvPicPr preferRelativeResize="0"/>
          <p:nvPr/>
        </p:nvPicPr>
        <p:blipFill rotWithShape="1">
          <a:blip r:embed="rId3">
            <a:alphaModFix/>
          </a:blip>
          <a:srcRect b="0" l="0" r="0" t="0"/>
          <a:stretch/>
        </p:blipFill>
        <p:spPr>
          <a:xfrm>
            <a:off x="20423911" y="773026"/>
            <a:ext cx="2859321" cy="2846477"/>
          </a:xfrm>
          <a:prstGeom prst="rect">
            <a:avLst/>
          </a:prstGeom>
          <a:noFill/>
          <a:ln>
            <a:noFill/>
          </a:ln>
        </p:spPr>
      </p:pic>
      <p:pic>
        <p:nvPicPr>
          <p:cNvPr descr=" " id="91" name="Google Shape;91;g2c4a17a0320_0_71"/>
          <p:cNvPicPr preferRelativeResize="0"/>
          <p:nvPr/>
        </p:nvPicPr>
        <p:blipFill rotWithShape="1">
          <a:blip r:embed="rId4">
            <a:alphaModFix/>
          </a:blip>
          <a:srcRect b="0" l="0" r="0" t="0"/>
          <a:stretch/>
        </p:blipFill>
        <p:spPr>
          <a:xfrm>
            <a:off x="685886" y="11277600"/>
            <a:ext cx="1702013" cy="1701800"/>
          </a:xfrm>
          <a:prstGeom prst="rect">
            <a:avLst/>
          </a:prstGeom>
          <a:noFill/>
          <a:ln>
            <a:noFill/>
          </a:ln>
        </p:spPr>
      </p:pic>
      <p:pic>
        <p:nvPicPr>
          <p:cNvPr descr=" " id="92" name="Google Shape;92;g2c4a17a0320_0_71"/>
          <p:cNvPicPr preferRelativeResize="0"/>
          <p:nvPr/>
        </p:nvPicPr>
        <p:blipFill rotWithShape="1">
          <a:blip r:embed="rId5">
            <a:alphaModFix/>
          </a:blip>
          <a:srcRect b="0" l="0" r="0" t="0"/>
          <a:stretch/>
        </p:blipFill>
        <p:spPr>
          <a:xfrm>
            <a:off x="577790" y="9213720"/>
            <a:ext cx="1918202" cy="1917960"/>
          </a:xfrm>
          <a:prstGeom prst="rect">
            <a:avLst/>
          </a:prstGeom>
          <a:noFill/>
          <a:ln>
            <a:noFill/>
          </a:ln>
        </p:spPr>
      </p:pic>
      <p:pic>
        <p:nvPicPr>
          <p:cNvPr descr=" " id="93" name="Google Shape;93;g2c4a17a0320_0_71"/>
          <p:cNvPicPr preferRelativeResize="0"/>
          <p:nvPr/>
        </p:nvPicPr>
        <p:blipFill rotWithShape="1">
          <a:blip r:embed="rId6">
            <a:alphaModFix/>
          </a:blip>
          <a:srcRect b="0" l="0" r="0" t="0"/>
          <a:stretch/>
        </p:blipFill>
        <p:spPr>
          <a:xfrm>
            <a:off x="0" y="0"/>
            <a:ext cx="6543321" cy="8543023"/>
          </a:xfrm>
          <a:prstGeom prst="rect">
            <a:avLst/>
          </a:prstGeom>
          <a:noFill/>
          <a:ln>
            <a:noFill/>
          </a:ln>
        </p:spPr>
      </p:pic>
      <p:sp>
        <p:nvSpPr>
          <p:cNvPr id="94" name="Google Shape;94;g2c4a17a0320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4a17a0320_0_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6" name="Google Shape;96;g2c4a17a0320_0_71"/>
          <p:cNvSpPr/>
          <p:nvPr/>
        </p:nvSpPr>
        <p:spPr>
          <a:xfrm>
            <a:off x="2959470" y="2603500"/>
            <a:ext cx="193911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c4a17a0320_0_71"/>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c4a17a0320_0_71"/>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103" name="Shape 103"/>
        <p:cNvGrpSpPr/>
        <p:nvPr/>
      </p:nvGrpSpPr>
      <p:grpSpPr>
        <a:xfrm>
          <a:off x="0" y="0"/>
          <a:ext cx="0" cy="0"/>
          <a:chOff x="0" y="0"/>
          <a:chExt cx="0" cy="0"/>
        </a:xfrm>
      </p:grpSpPr>
      <p:pic>
        <p:nvPicPr>
          <p:cNvPr descr=" " id="104" name="Google Shape;104;g2c4a17a0320_0_84"/>
          <p:cNvPicPr preferRelativeResize="0"/>
          <p:nvPr/>
        </p:nvPicPr>
        <p:blipFill rotWithShape="1">
          <a:blip r:embed="rId3">
            <a:alphaModFix/>
          </a:blip>
          <a:srcRect b="0" l="0" r="0" t="0"/>
          <a:stretch/>
        </p:blipFill>
        <p:spPr>
          <a:xfrm>
            <a:off x="11444130" y="0"/>
            <a:ext cx="5963197" cy="1422400"/>
          </a:xfrm>
          <a:prstGeom prst="rect">
            <a:avLst/>
          </a:prstGeom>
          <a:noFill/>
          <a:ln>
            <a:noFill/>
          </a:ln>
        </p:spPr>
      </p:pic>
      <p:pic>
        <p:nvPicPr>
          <p:cNvPr descr=" " id="105" name="Google Shape;105;g2c4a17a0320_0_84"/>
          <p:cNvPicPr preferRelativeResize="0"/>
          <p:nvPr/>
        </p:nvPicPr>
        <p:blipFill rotWithShape="1">
          <a:blip r:embed="rId4">
            <a:alphaModFix/>
          </a:blip>
          <a:srcRect b="0" l="0" r="0" t="0"/>
          <a:stretch/>
        </p:blipFill>
        <p:spPr>
          <a:xfrm>
            <a:off x="381048" y="11404600"/>
            <a:ext cx="1702013" cy="1701800"/>
          </a:xfrm>
          <a:prstGeom prst="rect">
            <a:avLst/>
          </a:prstGeom>
          <a:noFill/>
          <a:ln>
            <a:noFill/>
          </a:ln>
        </p:spPr>
      </p:pic>
      <p:pic>
        <p:nvPicPr>
          <p:cNvPr descr=" " id="106" name="Google Shape;106;g2c4a17a0320_0_84"/>
          <p:cNvPicPr preferRelativeResize="0"/>
          <p:nvPr/>
        </p:nvPicPr>
        <p:blipFill rotWithShape="1">
          <a:blip r:embed="rId5">
            <a:alphaModFix/>
          </a:blip>
          <a:srcRect b="0" l="0" r="0" t="0"/>
          <a:stretch/>
        </p:blipFill>
        <p:spPr>
          <a:xfrm>
            <a:off x="2228998" y="11296520"/>
            <a:ext cx="1918200" cy="1917960"/>
          </a:xfrm>
          <a:prstGeom prst="rect">
            <a:avLst/>
          </a:prstGeom>
          <a:noFill/>
          <a:ln>
            <a:noFill/>
          </a:ln>
        </p:spPr>
      </p:pic>
      <p:pic>
        <p:nvPicPr>
          <p:cNvPr descr=" " id="107" name="Google Shape;107;g2c4a17a0320_0_84"/>
          <p:cNvPicPr preferRelativeResize="0"/>
          <p:nvPr/>
        </p:nvPicPr>
        <p:blipFill rotWithShape="1">
          <a:blip r:embed="rId6">
            <a:alphaModFix/>
          </a:blip>
          <a:srcRect b="0" l="0" r="0" t="0"/>
          <a:stretch/>
        </p:blipFill>
        <p:spPr>
          <a:xfrm>
            <a:off x="14492511" y="5054600"/>
            <a:ext cx="9894537" cy="8661400"/>
          </a:xfrm>
          <a:prstGeom prst="rect">
            <a:avLst/>
          </a:prstGeom>
          <a:noFill/>
          <a:ln>
            <a:noFill/>
          </a:ln>
        </p:spPr>
      </p:pic>
      <p:sp>
        <p:nvSpPr>
          <p:cNvPr id="108" name="Google Shape;108;g2c4a17a0320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c4a17a0320_0_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0" name="Google Shape;110;g2c4a17a0320_0_84"/>
          <p:cNvPicPr preferRelativeResize="0"/>
          <p:nvPr/>
        </p:nvPicPr>
        <p:blipFill rotWithShape="1">
          <a:blip r:embed="rId8">
            <a:alphaModFix/>
          </a:blip>
          <a:srcRect b="0" l="0" r="0" t="0"/>
          <a:stretch/>
        </p:blipFill>
        <p:spPr>
          <a:xfrm>
            <a:off x="13260457" y="1270000"/>
            <a:ext cx="9818327" cy="12446000"/>
          </a:xfrm>
          <a:prstGeom prst="rect">
            <a:avLst/>
          </a:prstGeom>
          <a:noFill/>
          <a:ln>
            <a:noFill/>
          </a:ln>
        </p:spPr>
      </p:pic>
      <p:sp>
        <p:nvSpPr>
          <p:cNvPr id="111" name="Google Shape;111;g2c4a17a0320_0_84"/>
          <p:cNvSpPr/>
          <p:nvPr/>
        </p:nvSpPr>
        <p:spPr>
          <a:xfrm>
            <a:off x="2502213" y="17018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c4a17a0320_0_84"/>
          <p:cNvPicPr preferRelativeResize="0"/>
          <p:nvPr/>
        </p:nvPicPr>
        <p:blipFill rotWithShape="1">
          <a:blip r:embed="rId9">
            <a:alphaModFix/>
          </a:blip>
          <a:srcRect b="0" l="0" r="0" t="0"/>
          <a:stretch/>
        </p:blipFill>
        <p:spPr>
          <a:xfrm>
            <a:off x="2502213" y="1701800"/>
            <a:ext cx="1063355" cy="1016000"/>
          </a:xfrm>
          <a:prstGeom prst="rect">
            <a:avLst/>
          </a:prstGeom>
          <a:noFill/>
          <a:ln>
            <a:noFill/>
          </a:ln>
        </p:spPr>
      </p:pic>
      <p:sp>
        <p:nvSpPr>
          <p:cNvPr id="113" name="Google Shape;113;g2c4a17a0320_0_84"/>
          <p:cNvSpPr/>
          <p:nvPr/>
        </p:nvSpPr>
        <p:spPr>
          <a:xfrm>
            <a:off x="2502213" y="30226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c4a17a0320_0_84"/>
          <p:cNvSpPr/>
          <p:nvPr/>
        </p:nvSpPr>
        <p:spPr>
          <a:xfrm>
            <a:off x="2502213" y="3022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UNICORN SIGHTINGS</a:t>
            </a:r>
            <a:endParaRPr b="0" i="0" sz="4800" u="none" cap="none" strike="noStrike">
              <a:solidFill>
                <a:schemeClr val="dk1"/>
              </a:solidFill>
              <a:latin typeface="Calibri"/>
              <a:ea typeface="Calibri"/>
              <a:cs typeface="Calibri"/>
              <a:sym typeface="Calibri"/>
            </a:endParaRPr>
          </a:p>
        </p:txBody>
      </p:sp>
      <p:sp>
        <p:nvSpPr>
          <p:cNvPr id="115" name="Google Shape;115;g2c4a17a0320_0_84"/>
          <p:cNvSpPr/>
          <p:nvPr/>
        </p:nvSpPr>
        <p:spPr>
          <a:xfrm>
            <a:off x="2502213" y="4064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6" name="Google Shape;116;g2c4a17a0320_0_84"/>
          <p:cNvSpPr/>
          <p:nvPr/>
        </p:nvSpPr>
        <p:spPr>
          <a:xfrm>
            <a:off x="2502213" y="7213600"/>
            <a:ext cx="78750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2c4a17a0320_0_84"/>
          <p:cNvPicPr preferRelativeResize="0"/>
          <p:nvPr/>
        </p:nvPicPr>
        <p:blipFill rotWithShape="1">
          <a:blip r:embed="rId10">
            <a:alphaModFix/>
          </a:blip>
          <a:srcRect b="0" l="0" r="0" t="0"/>
          <a:stretch/>
        </p:blipFill>
        <p:spPr>
          <a:xfrm>
            <a:off x="2502213" y="7213600"/>
            <a:ext cx="855754" cy="1016000"/>
          </a:xfrm>
          <a:prstGeom prst="rect">
            <a:avLst/>
          </a:prstGeom>
          <a:noFill/>
          <a:ln>
            <a:noFill/>
          </a:ln>
        </p:spPr>
      </p:pic>
      <p:sp>
        <p:nvSpPr>
          <p:cNvPr id="118" name="Google Shape;118;g2c4a17a0320_0_84"/>
          <p:cNvSpPr/>
          <p:nvPr/>
        </p:nvSpPr>
        <p:spPr>
          <a:xfrm>
            <a:off x="2502213" y="85344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2c4a17a0320_0_84"/>
          <p:cNvSpPr/>
          <p:nvPr/>
        </p:nvSpPr>
        <p:spPr>
          <a:xfrm>
            <a:off x="2502213" y="85344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DRAGON TAMING</a:t>
            </a:r>
            <a:endParaRPr b="0" i="0" sz="4800" u="none" cap="none" strike="noStrike">
              <a:solidFill>
                <a:schemeClr val="dk1"/>
              </a:solidFill>
              <a:latin typeface="Calibri"/>
              <a:ea typeface="Calibri"/>
              <a:cs typeface="Calibri"/>
              <a:sym typeface="Calibri"/>
            </a:endParaRPr>
          </a:p>
        </p:txBody>
      </p:sp>
      <p:sp>
        <p:nvSpPr>
          <p:cNvPr id="120" name="Google Shape;120;g2c4a17a0320_0_84"/>
          <p:cNvSpPr/>
          <p:nvPr/>
        </p:nvSpPr>
        <p:spPr>
          <a:xfrm>
            <a:off x="2502213" y="95758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125" name="Shape 125"/>
        <p:cNvGrpSpPr/>
        <p:nvPr/>
      </p:nvGrpSpPr>
      <p:grpSpPr>
        <a:xfrm>
          <a:off x="0" y="0"/>
          <a:ext cx="0" cy="0"/>
          <a:chOff x="0" y="0"/>
          <a:chExt cx="0" cy="0"/>
        </a:xfrm>
      </p:grpSpPr>
      <p:pic>
        <p:nvPicPr>
          <p:cNvPr descr=" " id="126" name="Google Shape;126;g2c4a17a0320_0_105"/>
          <p:cNvPicPr preferRelativeResize="0"/>
          <p:nvPr/>
        </p:nvPicPr>
        <p:blipFill rotWithShape="1">
          <a:blip r:embed="rId3">
            <a:alphaModFix/>
          </a:blip>
          <a:srcRect b="0" l="0" r="0" t="0"/>
          <a:stretch/>
        </p:blipFill>
        <p:spPr>
          <a:xfrm>
            <a:off x="0" y="4648200"/>
            <a:ext cx="3276399" cy="2844800"/>
          </a:xfrm>
          <a:prstGeom prst="rect">
            <a:avLst/>
          </a:prstGeom>
          <a:noFill/>
          <a:ln>
            <a:noFill/>
          </a:ln>
        </p:spPr>
      </p:pic>
      <p:pic>
        <p:nvPicPr>
          <p:cNvPr descr=" " id="127" name="Google Shape;127;g2c4a17a0320_0_105"/>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128" name="Google Shape;128;g2c4a17a0320_0_105"/>
          <p:cNvPicPr preferRelativeResize="0"/>
          <p:nvPr/>
        </p:nvPicPr>
        <p:blipFill rotWithShape="1">
          <a:blip r:embed="rId5">
            <a:alphaModFix/>
          </a:blip>
          <a:srcRect b="0" l="0" r="0" t="0"/>
          <a:stretch/>
        </p:blipFill>
        <p:spPr>
          <a:xfrm>
            <a:off x="22005370" y="692020"/>
            <a:ext cx="1918200" cy="1917960"/>
          </a:xfrm>
          <a:prstGeom prst="rect">
            <a:avLst/>
          </a:prstGeom>
          <a:noFill/>
          <a:ln>
            <a:noFill/>
          </a:ln>
        </p:spPr>
      </p:pic>
      <p:pic>
        <p:nvPicPr>
          <p:cNvPr descr=" " id="129" name="Google Shape;129;g2c4a17a0320_0_105"/>
          <p:cNvPicPr preferRelativeResize="0"/>
          <p:nvPr/>
        </p:nvPicPr>
        <p:blipFill rotWithShape="1">
          <a:blip r:embed="rId6">
            <a:alphaModFix/>
          </a:blip>
          <a:srcRect b="0" l="0" r="0" t="0"/>
          <a:stretch/>
        </p:blipFill>
        <p:spPr>
          <a:xfrm>
            <a:off x="7430559" y="6149615"/>
            <a:ext cx="10353667" cy="7566385"/>
          </a:xfrm>
          <a:prstGeom prst="rect">
            <a:avLst/>
          </a:prstGeom>
          <a:noFill/>
          <a:ln>
            <a:noFill/>
          </a:ln>
        </p:spPr>
      </p:pic>
      <p:sp>
        <p:nvSpPr>
          <p:cNvPr id="130" name="Google Shape;130;g2c4a17a0320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c4a17a0320_0_10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32" name="Google Shape;132;g2c4a17a0320_0_105"/>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c4a17a0320_0_105"/>
          <p:cNvPicPr preferRelativeResize="0"/>
          <p:nvPr/>
        </p:nvPicPr>
        <p:blipFill rotWithShape="1">
          <a:blip r:embed="rId8">
            <a:alphaModFix/>
          </a:blip>
          <a:srcRect b="0" l="0" r="0" t="0"/>
          <a:stretch/>
        </p:blipFill>
        <p:spPr>
          <a:xfrm>
            <a:off x="800200" y="1181100"/>
            <a:ext cx="7049381" cy="5270500"/>
          </a:xfrm>
          <a:prstGeom prst="rect">
            <a:avLst/>
          </a:prstGeom>
          <a:noFill/>
          <a:ln>
            <a:noFill/>
          </a:ln>
        </p:spPr>
      </p:pic>
      <p:sp>
        <p:nvSpPr>
          <p:cNvPr id="134" name="Google Shape;134;g2c4a17a0320_0_105"/>
          <p:cNvSpPr/>
          <p:nvPr/>
        </p:nvSpPr>
        <p:spPr>
          <a:xfrm>
            <a:off x="914514" y="7061200"/>
            <a:ext cx="68208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c4a17a0320_0_105"/>
          <p:cNvSpPr/>
          <p:nvPr/>
        </p:nvSpPr>
        <p:spPr>
          <a:xfrm>
            <a:off x="914514" y="7061200"/>
            <a:ext cx="7023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g2c4a17a0320_0_105"/>
          <p:cNvSpPr/>
          <p:nvPr/>
        </p:nvSpPr>
        <p:spPr>
          <a:xfrm>
            <a:off x="800200" y="8509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4a17a0320_0_105"/>
          <p:cNvSpPr/>
          <p:nvPr/>
        </p:nvSpPr>
        <p:spPr>
          <a:xfrm>
            <a:off x="732458" y="8509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c4a17a0320_0_105"/>
          <p:cNvSpPr/>
          <p:nvPr/>
        </p:nvSpPr>
        <p:spPr>
          <a:xfrm>
            <a:off x="3664408" y="11557000"/>
            <a:ext cx="13209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c4a17a0320_0_105"/>
          <p:cNvSpPr/>
          <p:nvPr/>
        </p:nvSpPr>
        <p:spPr>
          <a:xfrm>
            <a:off x="3664408" y="11557000"/>
            <a:ext cx="1524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45%</a:t>
            </a:r>
            <a:endParaRPr b="0" i="0" sz="4800" u="none" cap="none" strike="noStrike">
              <a:solidFill>
                <a:schemeClr val="dk1"/>
              </a:solidFill>
              <a:latin typeface="Calibri"/>
              <a:ea typeface="Calibri"/>
              <a:cs typeface="Calibri"/>
              <a:sym typeface="Calibri"/>
            </a:endParaRPr>
          </a:p>
        </p:txBody>
      </p:sp>
      <p:sp>
        <p:nvSpPr>
          <p:cNvPr id="140" name="Google Shape;140;g2c4a17a0320_0_105"/>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g2c4a17a0320_0_105"/>
          <p:cNvPicPr preferRelativeResize="0"/>
          <p:nvPr/>
        </p:nvPicPr>
        <p:blipFill rotWithShape="1">
          <a:blip r:embed="rId9">
            <a:alphaModFix/>
          </a:blip>
          <a:srcRect b="0" l="0" r="0" t="0"/>
          <a:stretch/>
        </p:blipFill>
        <p:spPr>
          <a:xfrm>
            <a:off x="16016702" y="1181100"/>
            <a:ext cx="7049381" cy="5270500"/>
          </a:xfrm>
          <a:prstGeom prst="rect">
            <a:avLst/>
          </a:prstGeom>
          <a:noFill/>
          <a:ln>
            <a:noFill/>
          </a:ln>
        </p:spPr>
      </p:pic>
      <p:sp>
        <p:nvSpPr>
          <p:cNvPr id="142" name="Google Shape;142;g2c4a17a0320_0_105"/>
          <p:cNvSpPr/>
          <p:nvPr/>
        </p:nvSpPr>
        <p:spPr>
          <a:xfrm>
            <a:off x="16131016" y="7061200"/>
            <a:ext cx="68208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2c4a17a0320_0_105"/>
          <p:cNvSpPr/>
          <p:nvPr/>
        </p:nvSpPr>
        <p:spPr>
          <a:xfrm>
            <a:off x="16131016" y="7061200"/>
            <a:ext cx="7023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g2c4a17a0320_0_105"/>
          <p:cNvSpPr/>
          <p:nvPr/>
        </p:nvSpPr>
        <p:spPr>
          <a:xfrm>
            <a:off x="16016702" y="85090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4a17a0320_0_105"/>
          <p:cNvSpPr/>
          <p:nvPr/>
        </p:nvSpPr>
        <p:spPr>
          <a:xfrm>
            <a:off x="15948960" y="85090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g2c4a17a0320_0_105"/>
          <p:cNvSpPr/>
          <p:nvPr/>
        </p:nvSpPr>
        <p:spPr>
          <a:xfrm>
            <a:off x="18880910" y="11557000"/>
            <a:ext cx="13209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4a17a0320_0_105"/>
          <p:cNvSpPr/>
          <p:nvPr/>
        </p:nvSpPr>
        <p:spPr>
          <a:xfrm>
            <a:off x="18880910" y="11557000"/>
            <a:ext cx="1524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45%</a:t>
            </a:r>
            <a:endParaRPr b="0" i="0" sz="4800" u="none" cap="none" strike="noStrike">
              <a:solidFill>
                <a:schemeClr val="dk1"/>
              </a:solidFill>
              <a:latin typeface="Calibri"/>
              <a:ea typeface="Calibri"/>
              <a:cs typeface="Calibri"/>
              <a:sym typeface="Calibri"/>
            </a:endParaRPr>
          </a:p>
        </p:txBody>
      </p:sp>
      <p:sp>
        <p:nvSpPr>
          <p:cNvPr id="148" name="Google Shape;148;g2c4a17a0320_0_105"/>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4a17a0320_0_105"/>
          <p:cNvSpPr/>
          <p:nvPr/>
        </p:nvSpPr>
        <p:spPr>
          <a:xfrm>
            <a:off x="9107038" y="1181100"/>
            <a:ext cx="56523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4a17a0320_0_105"/>
          <p:cNvSpPr/>
          <p:nvPr/>
        </p:nvSpPr>
        <p:spPr>
          <a:xfrm>
            <a:off x="9107038" y="1181100"/>
            <a:ext cx="58554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DRAGON TAMING</a:t>
            </a:r>
            <a:endParaRPr b="0" i="0" sz="4800" u="none" cap="none" strike="noStrike">
              <a:solidFill>
                <a:schemeClr val="dk1"/>
              </a:solidFill>
              <a:latin typeface="Calibri"/>
              <a:ea typeface="Calibri"/>
              <a:cs typeface="Calibri"/>
              <a:sym typeface="Calibri"/>
            </a:endParaRPr>
          </a:p>
        </p:txBody>
      </p:sp>
      <p:sp>
        <p:nvSpPr>
          <p:cNvPr id="151" name="Google Shape;151;g2c4a17a0320_0_105"/>
          <p:cNvSpPr/>
          <p:nvPr/>
        </p:nvSpPr>
        <p:spPr>
          <a:xfrm>
            <a:off x="8408451" y="26289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4a17a0320_0_105"/>
          <p:cNvSpPr/>
          <p:nvPr/>
        </p:nvSpPr>
        <p:spPr>
          <a:xfrm>
            <a:off x="8340709" y="26289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53" name="Google Shape;153;g2c4a17a0320_0_105"/>
          <p:cNvPicPr preferRelativeResize="0"/>
          <p:nvPr/>
        </p:nvPicPr>
        <p:blipFill rotWithShape="1">
          <a:blip r:embed="rId10">
            <a:alphaModFix/>
          </a:blip>
          <a:srcRect b="0" l="0" r="0" t="0"/>
          <a:stretch/>
        </p:blipFill>
        <p:spPr>
          <a:xfrm>
            <a:off x="8408451" y="5676900"/>
            <a:ext cx="7049381" cy="5270500"/>
          </a:xfrm>
          <a:prstGeom prst="rect">
            <a:avLst/>
          </a:prstGeom>
          <a:noFill/>
          <a:ln>
            <a:noFill/>
          </a:ln>
        </p:spPr>
      </p:pic>
      <p:sp>
        <p:nvSpPr>
          <p:cNvPr id="154" name="Google Shape;154;g2c4a17a0320_0_105"/>
          <p:cNvSpPr/>
          <p:nvPr/>
        </p:nvSpPr>
        <p:spPr>
          <a:xfrm>
            <a:off x="11310764" y="11557000"/>
            <a:ext cx="12447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4a17a0320_0_105"/>
          <p:cNvSpPr/>
          <p:nvPr/>
        </p:nvSpPr>
        <p:spPr>
          <a:xfrm>
            <a:off x="11310764" y="11557000"/>
            <a:ext cx="144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67%</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160" name="Shape 160"/>
        <p:cNvGrpSpPr/>
        <p:nvPr/>
      </p:nvGrpSpPr>
      <p:grpSpPr>
        <a:xfrm>
          <a:off x="0" y="0"/>
          <a:ext cx="0" cy="0"/>
          <a:chOff x="0" y="0"/>
          <a:chExt cx="0" cy="0"/>
        </a:xfrm>
      </p:grpSpPr>
      <p:pic>
        <p:nvPicPr>
          <p:cNvPr descr=" " id="161" name="Google Shape;161;g2c4a17a0320_0_139"/>
          <p:cNvPicPr preferRelativeResize="0"/>
          <p:nvPr/>
        </p:nvPicPr>
        <p:blipFill rotWithShape="1">
          <a:blip r:embed="rId3">
            <a:alphaModFix/>
          </a:blip>
          <a:srcRect b="0" l="0" r="0" t="0"/>
          <a:stretch/>
        </p:blipFill>
        <p:spPr>
          <a:xfrm>
            <a:off x="546168" y="8191500"/>
            <a:ext cx="4369346" cy="5105400"/>
          </a:xfrm>
          <a:prstGeom prst="rect">
            <a:avLst/>
          </a:prstGeom>
          <a:noFill/>
          <a:ln>
            <a:noFill/>
          </a:ln>
        </p:spPr>
      </p:pic>
      <p:pic>
        <p:nvPicPr>
          <p:cNvPr descr=" " id="162" name="Google Shape;162;g2c4a17a0320_0_139"/>
          <p:cNvPicPr preferRelativeResize="0"/>
          <p:nvPr/>
        </p:nvPicPr>
        <p:blipFill rotWithShape="1">
          <a:blip r:embed="rId4">
            <a:alphaModFix/>
          </a:blip>
          <a:srcRect b="0" l="0" r="0" t="0"/>
          <a:stretch/>
        </p:blipFill>
        <p:spPr>
          <a:xfrm>
            <a:off x="22176972" y="2387600"/>
            <a:ext cx="1702013" cy="1701800"/>
          </a:xfrm>
          <a:prstGeom prst="rect">
            <a:avLst/>
          </a:prstGeom>
          <a:noFill/>
          <a:ln>
            <a:noFill/>
          </a:ln>
        </p:spPr>
      </p:pic>
      <p:pic>
        <p:nvPicPr>
          <p:cNvPr descr=" " id="163" name="Google Shape;163;g2c4a17a0320_0_139"/>
          <p:cNvPicPr preferRelativeResize="0"/>
          <p:nvPr/>
        </p:nvPicPr>
        <p:blipFill rotWithShape="1">
          <a:blip r:embed="rId5">
            <a:alphaModFix/>
          </a:blip>
          <a:srcRect b="0" l="0" r="0" t="0"/>
          <a:stretch/>
        </p:blipFill>
        <p:spPr>
          <a:xfrm>
            <a:off x="22068878" y="323720"/>
            <a:ext cx="1918200" cy="1917960"/>
          </a:xfrm>
          <a:prstGeom prst="rect">
            <a:avLst/>
          </a:prstGeom>
          <a:noFill/>
          <a:ln>
            <a:noFill/>
          </a:ln>
        </p:spPr>
      </p:pic>
      <p:pic>
        <p:nvPicPr>
          <p:cNvPr descr=" " id="164" name="Google Shape;164;g2c4a17a0320_0_139"/>
          <p:cNvPicPr preferRelativeResize="0"/>
          <p:nvPr/>
        </p:nvPicPr>
        <p:blipFill rotWithShape="1">
          <a:blip r:embed="rId6">
            <a:alphaModFix/>
          </a:blip>
          <a:srcRect b="0" l="0" r="0" t="0"/>
          <a:stretch/>
        </p:blipFill>
        <p:spPr>
          <a:xfrm>
            <a:off x="2972171" y="0"/>
            <a:ext cx="18734842" cy="13716000"/>
          </a:xfrm>
          <a:prstGeom prst="rect">
            <a:avLst/>
          </a:prstGeom>
          <a:noFill/>
          <a:ln>
            <a:noFill/>
          </a:ln>
        </p:spPr>
      </p:pic>
      <p:sp>
        <p:nvSpPr>
          <p:cNvPr id="165" name="Google Shape;165;g2c4a17a0320_0_1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c4a17a0320_0_13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67" name="Google Shape;167;g2c4a17a0320_0_139"/>
          <p:cNvPicPr preferRelativeResize="0"/>
          <p:nvPr/>
        </p:nvPicPr>
        <p:blipFill rotWithShape="1">
          <a:blip r:embed="rId8">
            <a:alphaModFix/>
          </a:blip>
          <a:srcRect b="0" l="0" r="0" t="0"/>
          <a:stretch/>
        </p:blipFill>
        <p:spPr>
          <a:xfrm>
            <a:off x="0" y="1498600"/>
            <a:ext cx="5966698" cy="4437887"/>
          </a:xfrm>
          <a:prstGeom prst="rect">
            <a:avLst/>
          </a:prstGeom>
          <a:noFill/>
          <a:ln>
            <a:noFill/>
          </a:ln>
        </p:spPr>
      </p:pic>
      <p:sp>
        <p:nvSpPr>
          <p:cNvPr id="168" name="Google Shape;168;g2c4a17a0320_0_139"/>
          <p:cNvSpPr/>
          <p:nvPr/>
        </p:nvSpPr>
        <p:spPr>
          <a:xfrm>
            <a:off x="5398175" y="3460750"/>
            <a:ext cx="13603500" cy="680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c4a17a0320_0_139"/>
          <p:cNvSpPr/>
          <p:nvPr/>
        </p:nvSpPr>
        <p:spPr>
          <a:xfrm>
            <a:off x="5398175" y="3460750"/>
            <a:ext cx="13806600" cy="607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0" name="Google Shape;170;g2c4a17a0320_0_139"/>
          <p:cNvSpPr/>
          <p:nvPr/>
        </p:nvSpPr>
        <p:spPr>
          <a:xfrm>
            <a:off x="14213076" y="9632950"/>
            <a:ext cx="4941000" cy="78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ondamento"/>
              <a:buNone/>
            </a:pPr>
            <a:r>
              <a:rPr b="0" i="0" lang="en-US" sz="3600" u="none" cap="none" strike="noStrike">
                <a:solidFill>
                  <a:srgbClr val="0E0E0E"/>
                </a:solidFill>
                <a:latin typeface="Fondamento"/>
                <a:ea typeface="Fondamento"/>
                <a:cs typeface="Fondamento"/>
                <a:sym typeface="Fondament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175" name="Shape 175"/>
        <p:cNvGrpSpPr/>
        <p:nvPr/>
      </p:nvGrpSpPr>
      <p:grpSpPr>
        <a:xfrm>
          <a:off x="0" y="0"/>
          <a:ext cx="0" cy="0"/>
          <a:chOff x="0" y="0"/>
          <a:chExt cx="0" cy="0"/>
        </a:xfrm>
      </p:grpSpPr>
      <p:pic>
        <p:nvPicPr>
          <p:cNvPr descr=" " id="176" name="Google Shape;176;g2c4a17a0320_0_153"/>
          <p:cNvPicPr preferRelativeResize="0"/>
          <p:nvPr/>
        </p:nvPicPr>
        <p:blipFill rotWithShape="1">
          <a:blip r:embed="rId3">
            <a:alphaModFix/>
          </a:blip>
          <a:srcRect b="0" l="0" r="0" t="0"/>
          <a:stretch/>
        </p:blipFill>
        <p:spPr>
          <a:xfrm>
            <a:off x="20423911" y="773026"/>
            <a:ext cx="2859321" cy="2846474"/>
          </a:xfrm>
          <a:prstGeom prst="rect">
            <a:avLst/>
          </a:prstGeom>
          <a:noFill/>
          <a:ln>
            <a:noFill/>
          </a:ln>
        </p:spPr>
      </p:pic>
      <p:pic>
        <p:nvPicPr>
          <p:cNvPr descr=" " id="177" name="Google Shape;177;g2c4a17a0320_0_153"/>
          <p:cNvPicPr preferRelativeResize="0"/>
          <p:nvPr/>
        </p:nvPicPr>
        <p:blipFill rotWithShape="1">
          <a:blip r:embed="rId4">
            <a:alphaModFix/>
          </a:blip>
          <a:srcRect b="0" l="0" r="0" t="0"/>
          <a:stretch/>
        </p:blipFill>
        <p:spPr>
          <a:xfrm>
            <a:off x="685886" y="11277600"/>
            <a:ext cx="1702013" cy="1701800"/>
          </a:xfrm>
          <a:prstGeom prst="rect">
            <a:avLst/>
          </a:prstGeom>
          <a:noFill/>
          <a:ln>
            <a:noFill/>
          </a:ln>
        </p:spPr>
      </p:pic>
      <p:pic>
        <p:nvPicPr>
          <p:cNvPr descr=" " id="178" name="Google Shape;178;g2c4a17a0320_0_153"/>
          <p:cNvPicPr preferRelativeResize="0"/>
          <p:nvPr/>
        </p:nvPicPr>
        <p:blipFill rotWithShape="1">
          <a:blip r:embed="rId5">
            <a:alphaModFix/>
          </a:blip>
          <a:srcRect b="0" l="0" r="0" t="0"/>
          <a:stretch/>
        </p:blipFill>
        <p:spPr>
          <a:xfrm>
            <a:off x="577790" y="9213714"/>
            <a:ext cx="1918202" cy="1917973"/>
          </a:xfrm>
          <a:prstGeom prst="rect">
            <a:avLst/>
          </a:prstGeom>
          <a:noFill/>
          <a:ln>
            <a:noFill/>
          </a:ln>
        </p:spPr>
      </p:pic>
      <p:pic>
        <p:nvPicPr>
          <p:cNvPr descr=" " id="179" name="Google Shape;179;g2c4a17a0320_0_153"/>
          <p:cNvPicPr preferRelativeResize="0"/>
          <p:nvPr/>
        </p:nvPicPr>
        <p:blipFill rotWithShape="1">
          <a:blip r:embed="rId6">
            <a:alphaModFix/>
          </a:blip>
          <a:srcRect b="0" l="0" r="0" t="0"/>
          <a:stretch/>
        </p:blipFill>
        <p:spPr>
          <a:xfrm>
            <a:off x="0" y="0"/>
            <a:ext cx="6543321" cy="8543020"/>
          </a:xfrm>
          <a:prstGeom prst="rect">
            <a:avLst/>
          </a:prstGeom>
          <a:noFill/>
          <a:ln>
            <a:noFill/>
          </a:ln>
        </p:spPr>
      </p:pic>
      <p:sp>
        <p:nvSpPr>
          <p:cNvPr id="180" name="Google Shape;180;g2c4a17a0320_0_153"/>
          <p:cNvSpPr/>
          <p:nvPr/>
        </p:nvSpPr>
        <p:spPr>
          <a:xfrm>
            <a:off x="1621569" y="1422400"/>
            <a:ext cx="20216700" cy="174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THE MAGIC OF DRAGONS</a:t>
            </a:r>
            <a:endParaRPr b="0" i="0" sz="8000" u="none" cap="none" strike="noStrike">
              <a:solidFill>
                <a:schemeClr val="dk1"/>
              </a:solidFill>
              <a:latin typeface="Calibri"/>
              <a:ea typeface="Calibri"/>
              <a:cs typeface="Calibri"/>
              <a:sym typeface="Calibri"/>
            </a:endParaRPr>
          </a:p>
        </p:txBody>
      </p:sp>
      <p:sp>
        <p:nvSpPr>
          <p:cNvPr id="181" name="Google Shape;181;g2c4a17a0320_0_1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2c4a17a0320_0_15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3" name="Google Shape;183;g2c4a17a0320_0_153"/>
          <p:cNvSpPr/>
          <p:nvPr/>
        </p:nvSpPr>
        <p:spPr>
          <a:xfrm>
            <a:off x="2121165" y="3695700"/>
            <a:ext cx="6096900" cy="6096000"/>
          </a:xfrm>
          <a:prstGeom prst="roundRect">
            <a:avLst>
              <a:gd fmla="val 2083350" name="adj"/>
            </a:avLst>
          </a:prstGeom>
          <a:noFill/>
          <a:ln cap="flat" cmpd="sng" w="381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c4a17a0320_0_153"/>
          <p:cNvPicPr preferRelativeResize="0"/>
          <p:nvPr/>
        </p:nvPicPr>
        <p:blipFill rotWithShape="1">
          <a:blip r:embed="rId8">
            <a:alphaModFix/>
          </a:blip>
          <a:srcRect b="0" l="0" r="0" t="0"/>
          <a:stretch/>
        </p:blipFill>
        <p:spPr>
          <a:xfrm>
            <a:off x="4336752" y="4940300"/>
            <a:ext cx="1665589" cy="1625600"/>
          </a:xfrm>
          <a:prstGeom prst="rect">
            <a:avLst/>
          </a:prstGeom>
          <a:noFill/>
          <a:ln>
            <a:noFill/>
          </a:ln>
        </p:spPr>
      </p:pic>
      <p:sp>
        <p:nvSpPr>
          <p:cNvPr id="185" name="Google Shape;185;g2c4a17a0320_0_153"/>
          <p:cNvSpPr/>
          <p:nvPr/>
        </p:nvSpPr>
        <p:spPr>
          <a:xfrm>
            <a:off x="2273584"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4a17a0320_0_153"/>
          <p:cNvSpPr/>
          <p:nvPr/>
        </p:nvSpPr>
        <p:spPr>
          <a:xfrm>
            <a:off x="2171971"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UNICORN SIGHTING</a:t>
            </a:r>
            <a:endParaRPr b="0" i="0" sz="4800" u="none" cap="none" strike="noStrike">
              <a:solidFill>
                <a:schemeClr val="dk1"/>
              </a:solidFill>
              <a:latin typeface="Calibri"/>
              <a:ea typeface="Calibri"/>
              <a:cs typeface="Calibri"/>
              <a:sym typeface="Calibri"/>
            </a:endParaRPr>
          </a:p>
        </p:txBody>
      </p:sp>
      <p:sp>
        <p:nvSpPr>
          <p:cNvPr id="187" name="Google Shape;187;g2c4a17a0320_0_153"/>
          <p:cNvSpPr/>
          <p:nvPr/>
        </p:nvSpPr>
        <p:spPr>
          <a:xfrm>
            <a:off x="9145143" y="3695700"/>
            <a:ext cx="6096900" cy="6096000"/>
          </a:xfrm>
          <a:prstGeom prst="rect">
            <a:avLst/>
          </a:prstGeom>
          <a:noFill/>
          <a:ln cap="flat" cmpd="sng" w="381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4a17a0320_0_153"/>
          <p:cNvPicPr preferRelativeResize="0"/>
          <p:nvPr/>
        </p:nvPicPr>
        <p:blipFill rotWithShape="1">
          <a:blip r:embed="rId9">
            <a:alphaModFix/>
          </a:blip>
          <a:srcRect b="0" l="0" r="0" t="0"/>
          <a:stretch/>
        </p:blipFill>
        <p:spPr>
          <a:xfrm>
            <a:off x="11257808" y="4940300"/>
            <a:ext cx="1871434" cy="1625600"/>
          </a:xfrm>
          <a:prstGeom prst="rect">
            <a:avLst/>
          </a:prstGeom>
          <a:noFill/>
          <a:ln>
            <a:noFill/>
          </a:ln>
        </p:spPr>
      </p:pic>
      <p:sp>
        <p:nvSpPr>
          <p:cNvPr id="189" name="Google Shape;189;g2c4a17a0320_0_153"/>
          <p:cNvSpPr/>
          <p:nvPr/>
        </p:nvSpPr>
        <p:spPr>
          <a:xfrm>
            <a:off x="9297562"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4a17a0320_0_153"/>
          <p:cNvSpPr/>
          <p:nvPr/>
        </p:nvSpPr>
        <p:spPr>
          <a:xfrm>
            <a:off x="9195949"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TAMING</a:t>
            </a:r>
            <a:endParaRPr b="0" i="0" sz="4800" u="none" cap="none" strike="noStrike">
              <a:solidFill>
                <a:schemeClr val="dk1"/>
              </a:solidFill>
              <a:latin typeface="Calibri"/>
              <a:ea typeface="Calibri"/>
              <a:cs typeface="Calibri"/>
              <a:sym typeface="Calibri"/>
            </a:endParaRPr>
          </a:p>
        </p:txBody>
      </p:sp>
      <p:sp>
        <p:nvSpPr>
          <p:cNvPr id="191" name="Google Shape;191;g2c4a17a0320_0_153"/>
          <p:cNvSpPr/>
          <p:nvPr/>
        </p:nvSpPr>
        <p:spPr>
          <a:xfrm>
            <a:off x="16169121" y="3695700"/>
            <a:ext cx="6096900" cy="6096000"/>
          </a:xfrm>
          <a:prstGeom prst="roundRect">
            <a:avLst>
              <a:gd fmla="val 2083350" name="adj"/>
            </a:avLst>
          </a:prstGeom>
          <a:noFill/>
          <a:ln cap="flat" cmpd="sng" w="38100">
            <a:solidFill>
              <a:srgbClr val="00000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c4a17a0320_0_153"/>
          <p:cNvPicPr preferRelativeResize="0"/>
          <p:nvPr/>
        </p:nvPicPr>
        <p:blipFill rotWithShape="1">
          <a:blip r:embed="rId10">
            <a:alphaModFix/>
          </a:blip>
          <a:srcRect b="0" l="0" r="0" t="0"/>
          <a:stretch/>
        </p:blipFill>
        <p:spPr>
          <a:xfrm>
            <a:off x="17862972" y="4940300"/>
            <a:ext cx="2709057" cy="1625600"/>
          </a:xfrm>
          <a:prstGeom prst="rect">
            <a:avLst/>
          </a:prstGeom>
          <a:noFill/>
          <a:ln>
            <a:noFill/>
          </a:ln>
        </p:spPr>
      </p:pic>
      <p:sp>
        <p:nvSpPr>
          <p:cNvPr id="193" name="Google Shape;193;g2c4a17a0320_0_153"/>
          <p:cNvSpPr/>
          <p:nvPr/>
        </p:nvSpPr>
        <p:spPr>
          <a:xfrm>
            <a:off x="16321540" y="6870700"/>
            <a:ext cx="57918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4a17a0320_0_153"/>
          <p:cNvSpPr/>
          <p:nvPr/>
        </p:nvSpPr>
        <p:spPr>
          <a:xfrm>
            <a:off x="16219927" y="6870700"/>
            <a:ext cx="5995200" cy="1879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SEEING</a:t>
            </a:r>
            <a:endParaRPr b="0" i="0" sz="4800" u="none" cap="none" strike="noStrike">
              <a:solidFill>
                <a:schemeClr val="dk1"/>
              </a:solidFill>
              <a:latin typeface="Calibri"/>
              <a:ea typeface="Calibri"/>
              <a:cs typeface="Calibri"/>
              <a:sym typeface="Calibri"/>
            </a:endParaRPr>
          </a:p>
        </p:txBody>
      </p:sp>
      <p:sp>
        <p:nvSpPr>
          <p:cNvPr id="195" name="Google Shape;195;g2c4a17a0320_0_15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4a17a0320_0_153"/>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c4a17a0320_0_153"/>
          <p:cNvSpPr/>
          <p:nvPr/>
        </p:nvSpPr>
        <p:spPr>
          <a:xfrm>
            <a:off x="2146568"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8" name="Google Shape;198;g2c4a17a0320_0_15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c4a17a0320_0_153"/>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4a17a0320_0_153"/>
          <p:cNvSpPr/>
          <p:nvPr/>
        </p:nvSpPr>
        <p:spPr>
          <a:xfrm>
            <a:off x="9145143"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01" name="Google Shape;201;g2c4a17a0320_0_15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2c4a17a0320_0_153"/>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2c4a17a0320_0_153"/>
          <p:cNvSpPr/>
          <p:nvPr/>
        </p:nvSpPr>
        <p:spPr>
          <a:xfrm>
            <a:off x="16169121" y="10401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9D3"/>
        </a:solidFill>
      </p:bgPr>
    </p:bg>
    <p:spTree>
      <p:nvGrpSpPr>
        <p:cNvPr id="208" name="Shape 208"/>
        <p:cNvGrpSpPr/>
        <p:nvPr/>
      </p:nvGrpSpPr>
      <p:grpSpPr>
        <a:xfrm>
          <a:off x="0" y="0"/>
          <a:ext cx="0" cy="0"/>
          <a:chOff x="0" y="0"/>
          <a:chExt cx="0" cy="0"/>
        </a:xfrm>
      </p:grpSpPr>
      <p:pic>
        <p:nvPicPr>
          <p:cNvPr descr=" " id="209" name="Google Shape;209;g2c4a17a0320_0_185"/>
          <p:cNvPicPr preferRelativeResize="0"/>
          <p:nvPr/>
        </p:nvPicPr>
        <p:blipFill rotWithShape="1">
          <a:blip r:embed="rId3">
            <a:alphaModFix/>
          </a:blip>
          <a:srcRect b="0" l="0" r="0" t="0"/>
          <a:stretch/>
        </p:blipFill>
        <p:spPr>
          <a:xfrm>
            <a:off x="0" y="4648200"/>
            <a:ext cx="3276399" cy="2844800"/>
          </a:xfrm>
          <a:prstGeom prst="rect">
            <a:avLst/>
          </a:prstGeom>
          <a:noFill/>
          <a:ln>
            <a:noFill/>
          </a:ln>
        </p:spPr>
      </p:pic>
      <p:pic>
        <p:nvPicPr>
          <p:cNvPr descr=" " id="210" name="Google Shape;210;g2c4a17a0320_0_185"/>
          <p:cNvPicPr preferRelativeResize="0"/>
          <p:nvPr/>
        </p:nvPicPr>
        <p:blipFill rotWithShape="1">
          <a:blip r:embed="rId4">
            <a:alphaModFix/>
          </a:blip>
          <a:srcRect b="0" l="0" r="0" t="0"/>
          <a:stretch/>
        </p:blipFill>
        <p:spPr>
          <a:xfrm>
            <a:off x="20157419" y="800100"/>
            <a:ext cx="1702013" cy="1701800"/>
          </a:xfrm>
          <a:prstGeom prst="rect">
            <a:avLst/>
          </a:prstGeom>
          <a:noFill/>
          <a:ln>
            <a:noFill/>
          </a:ln>
        </p:spPr>
      </p:pic>
      <p:pic>
        <p:nvPicPr>
          <p:cNvPr descr=" " id="211" name="Google Shape;211;g2c4a17a0320_0_185"/>
          <p:cNvPicPr preferRelativeResize="0"/>
          <p:nvPr/>
        </p:nvPicPr>
        <p:blipFill rotWithShape="1">
          <a:blip r:embed="rId5">
            <a:alphaModFix/>
          </a:blip>
          <a:srcRect b="0" l="0" r="0" t="0"/>
          <a:stretch/>
        </p:blipFill>
        <p:spPr>
          <a:xfrm>
            <a:off x="22005370" y="692014"/>
            <a:ext cx="1918200" cy="1917973"/>
          </a:xfrm>
          <a:prstGeom prst="rect">
            <a:avLst/>
          </a:prstGeom>
          <a:noFill/>
          <a:ln>
            <a:noFill/>
          </a:ln>
        </p:spPr>
      </p:pic>
      <p:pic>
        <p:nvPicPr>
          <p:cNvPr descr=" " id="212" name="Google Shape;212;g2c4a17a0320_0_185"/>
          <p:cNvPicPr preferRelativeResize="0"/>
          <p:nvPr/>
        </p:nvPicPr>
        <p:blipFill rotWithShape="1">
          <a:blip r:embed="rId6">
            <a:alphaModFix/>
          </a:blip>
          <a:srcRect b="0" l="0" r="0" t="0"/>
          <a:stretch/>
        </p:blipFill>
        <p:spPr>
          <a:xfrm>
            <a:off x="7430559" y="6149615"/>
            <a:ext cx="10353667" cy="7566385"/>
          </a:xfrm>
          <a:prstGeom prst="rect">
            <a:avLst/>
          </a:prstGeom>
          <a:noFill/>
          <a:ln>
            <a:noFill/>
          </a:ln>
        </p:spPr>
      </p:pic>
      <p:sp>
        <p:nvSpPr>
          <p:cNvPr id="213" name="Google Shape;213;g2c4a17a0320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c4a17a0320_0_1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15" name="Google Shape;215;g2c4a17a0320_0_185"/>
          <p:cNvSpPr/>
          <p:nvPr/>
        </p:nvSpPr>
        <p:spPr>
          <a:xfrm>
            <a:off x="1778222" y="469900"/>
            <a:ext cx="7794600" cy="174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Fondamento"/>
              <a:buNone/>
            </a:pPr>
            <a:r>
              <a:rPr b="0" i="0" lang="en-US" sz="8000" u="none" cap="none" strike="noStrike">
                <a:solidFill>
                  <a:srgbClr val="272727"/>
                </a:solidFill>
                <a:latin typeface="Fondamento"/>
                <a:ea typeface="Fondamento"/>
                <a:cs typeface="Fondamento"/>
                <a:sym typeface="Fondamento"/>
              </a:rPr>
              <a:t>PRICING PLAN</a:t>
            </a:r>
            <a:endParaRPr b="0" i="0" sz="8000" u="none" cap="none" strike="noStrike">
              <a:solidFill>
                <a:schemeClr val="dk1"/>
              </a:solidFill>
              <a:latin typeface="Calibri"/>
              <a:ea typeface="Calibri"/>
              <a:cs typeface="Calibri"/>
              <a:sym typeface="Calibri"/>
            </a:endParaRPr>
          </a:p>
        </p:txBody>
      </p:sp>
      <p:sp>
        <p:nvSpPr>
          <p:cNvPr id="216" name="Google Shape;216;g2c4a17a0320_0_185"/>
          <p:cNvSpPr/>
          <p:nvPr/>
        </p:nvSpPr>
        <p:spPr>
          <a:xfrm>
            <a:off x="1778222" y="2286000"/>
            <a:ext cx="20843400" cy="1041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c4a17a0320_0_185"/>
          <p:cNvSpPr/>
          <p:nvPr/>
        </p:nvSpPr>
        <p:spPr>
          <a:xfrm>
            <a:off x="1778222" y="2286000"/>
            <a:ext cx="6439800" cy="104139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c4a17a0320_0_185"/>
          <p:cNvPicPr preferRelativeResize="0"/>
          <p:nvPr/>
        </p:nvPicPr>
        <p:blipFill rotWithShape="1">
          <a:blip r:embed="rId8">
            <a:alphaModFix/>
          </a:blip>
          <a:srcRect b="0" l="0" r="0" t="0"/>
          <a:stretch/>
        </p:blipFill>
        <p:spPr>
          <a:xfrm>
            <a:off x="4278562" y="2743200"/>
            <a:ext cx="1439025" cy="1625600"/>
          </a:xfrm>
          <a:prstGeom prst="rect">
            <a:avLst/>
          </a:prstGeom>
          <a:noFill/>
          <a:ln>
            <a:noFill/>
          </a:ln>
        </p:spPr>
      </p:pic>
      <p:sp>
        <p:nvSpPr>
          <p:cNvPr id="219" name="Google Shape;219;g2c4a17a0320_0_185"/>
          <p:cNvSpPr/>
          <p:nvPr/>
        </p:nvSpPr>
        <p:spPr>
          <a:xfrm>
            <a:off x="4020052" y="4673600"/>
            <a:ext cx="1956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BASIC</a:t>
            </a:r>
            <a:endParaRPr b="0" i="0" sz="4800" u="none" cap="none" strike="noStrike">
              <a:solidFill>
                <a:schemeClr val="dk1"/>
              </a:solidFill>
              <a:latin typeface="Calibri"/>
              <a:ea typeface="Calibri"/>
              <a:cs typeface="Calibri"/>
              <a:sym typeface="Calibri"/>
            </a:endParaRPr>
          </a:p>
        </p:txBody>
      </p:sp>
      <p:sp>
        <p:nvSpPr>
          <p:cNvPr id="220" name="Google Shape;220;g2c4a17a0320_0_185"/>
          <p:cNvSpPr/>
          <p:nvPr/>
        </p:nvSpPr>
        <p:spPr>
          <a:xfrm>
            <a:off x="2235479" y="5816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1" name="Google Shape;221;g2c4a17a0320_0_185"/>
          <p:cNvSpPr/>
          <p:nvPr/>
        </p:nvSpPr>
        <p:spPr>
          <a:xfrm>
            <a:off x="2972171" y="11404600"/>
            <a:ext cx="40518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$10/MONTH</a:t>
            </a:r>
            <a:endParaRPr b="0" i="0" sz="4800" u="none" cap="none" strike="noStrike">
              <a:solidFill>
                <a:schemeClr val="dk1"/>
              </a:solidFill>
              <a:latin typeface="Calibri"/>
              <a:ea typeface="Calibri"/>
              <a:cs typeface="Calibri"/>
              <a:sym typeface="Calibri"/>
            </a:endParaRPr>
          </a:p>
        </p:txBody>
      </p:sp>
      <p:sp>
        <p:nvSpPr>
          <p:cNvPr id="222" name="Google Shape;222;g2c4a17a0320_0_185"/>
          <p:cNvSpPr/>
          <p:nvPr/>
        </p:nvSpPr>
        <p:spPr>
          <a:xfrm>
            <a:off x="8980022" y="2286000"/>
            <a:ext cx="6439800" cy="104139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c4a17a0320_0_185"/>
          <p:cNvPicPr preferRelativeResize="0"/>
          <p:nvPr/>
        </p:nvPicPr>
        <p:blipFill rotWithShape="1">
          <a:blip r:embed="rId9">
            <a:alphaModFix/>
          </a:blip>
          <a:srcRect b="0" l="0" r="0" t="0"/>
          <a:stretch/>
        </p:blipFill>
        <p:spPr>
          <a:xfrm>
            <a:off x="11385516" y="2743200"/>
            <a:ext cx="1628715" cy="1625600"/>
          </a:xfrm>
          <a:prstGeom prst="rect">
            <a:avLst/>
          </a:prstGeom>
          <a:noFill/>
          <a:ln>
            <a:noFill/>
          </a:ln>
        </p:spPr>
      </p:pic>
      <p:sp>
        <p:nvSpPr>
          <p:cNvPr id="224" name="Google Shape;224;g2c4a17a0320_0_185"/>
          <p:cNvSpPr/>
          <p:nvPr/>
        </p:nvSpPr>
        <p:spPr>
          <a:xfrm>
            <a:off x="11298062" y="4673600"/>
            <a:ext cx="1803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ELITE</a:t>
            </a:r>
            <a:endParaRPr b="0" i="0" sz="4800" u="none" cap="none" strike="noStrike">
              <a:solidFill>
                <a:schemeClr val="dk1"/>
              </a:solidFill>
              <a:latin typeface="Calibri"/>
              <a:ea typeface="Calibri"/>
              <a:cs typeface="Calibri"/>
              <a:sym typeface="Calibri"/>
            </a:endParaRPr>
          </a:p>
        </p:txBody>
      </p:sp>
      <p:sp>
        <p:nvSpPr>
          <p:cNvPr id="225" name="Google Shape;225;g2c4a17a0320_0_185"/>
          <p:cNvSpPr/>
          <p:nvPr/>
        </p:nvSpPr>
        <p:spPr>
          <a:xfrm>
            <a:off x="9437280" y="5816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6" name="Google Shape;226;g2c4a17a0320_0_185"/>
          <p:cNvSpPr/>
          <p:nvPr/>
        </p:nvSpPr>
        <p:spPr>
          <a:xfrm>
            <a:off x="10123165" y="11404600"/>
            <a:ext cx="4153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$50/MONTH</a:t>
            </a:r>
            <a:endParaRPr b="0" i="0" sz="4800" u="none" cap="none" strike="noStrike">
              <a:solidFill>
                <a:schemeClr val="dk1"/>
              </a:solidFill>
              <a:latin typeface="Calibri"/>
              <a:ea typeface="Calibri"/>
              <a:cs typeface="Calibri"/>
              <a:sym typeface="Calibri"/>
            </a:endParaRPr>
          </a:p>
        </p:txBody>
      </p:sp>
      <p:sp>
        <p:nvSpPr>
          <p:cNvPr id="227" name="Google Shape;227;g2c4a17a0320_0_185"/>
          <p:cNvSpPr/>
          <p:nvPr/>
        </p:nvSpPr>
        <p:spPr>
          <a:xfrm>
            <a:off x="16181822" y="2286000"/>
            <a:ext cx="6439800" cy="104139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c4a17a0320_0_185"/>
          <p:cNvPicPr preferRelativeResize="0"/>
          <p:nvPr/>
        </p:nvPicPr>
        <p:blipFill rotWithShape="1">
          <a:blip r:embed="rId10">
            <a:alphaModFix/>
          </a:blip>
          <a:srcRect b="0" l="0" r="0" t="0"/>
          <a:stretch/>
        </p:blipFill>
        <p:spPr>
          <a:xfrm>
            <a:off x="18666924" y="2743200"/>
            <a:ext cx="1469502" cy="1625600"/>
          </a:xfrm>
          <a:prstGeom prst="rect">
            <a:avLst/>
          </a:prstGeom>
          <a:noFill/>
          <a:ln>
            <a:noFill/>
          </a:ln>
        </p:spPr>
      </p:pic>
      <p:sp>
        <p:nvSpPr>
          <p:cNvPr id="229" name="Google Shape;229;g2c4a17a0320_0_185"/>
          <p:cNvSpPr/>
          <p:nvPr/>
        </p:nvSpPr>
        <p:spPr>
          <a:xfrm>
            <a:off x="17458332" y="4673600"/>
            <a:ext cx="38868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1"/>
              </a:buClr>
              <a:buSzPts val="4800"/>
              <a:buFont typeface="Fondamento"/>
              <a:buNone/>
            </a:pPr>
            <a:r>
              <a:rPr b="0" i="0" lang="en-US" sz="4800" u="none" cap="none" strike="noStrike">
                <a:solidFill>
                  <a:srgbClr val="000001"/>
                </a:solidFill>
                <a:latin typeface="Fondamento"/>
                <a:ea typeface="Fondamento"/>
                <a:cs typeface="Fondamento"/>
                <a:sym typeface="Fondamento"/>
              </a:rPr>
              <a:t>LEGENDARY</a:t>
            </a:r>
            <a:endParaRPr b="0" i="0" sz="4800" u="none" cap="none" strike="noStrike">
              <a:solidFill>
                <a:schemeClr val="dk1"/>
              </a:solidFill>
              <a:latin typeface="Calibri"/>
              <a:ea typeface="Calibri"/>
              <a:cs typeface="Calibri"/>
              <a:sym typeface="Calibri"/>
            </a:endParaRPr>
          </a:p>
        </p:txBody>
      </p:sp>
      <p:sp>
        <p:nvSpPr>
          <p:cNvPr id="230" name="Google Shape;230;g2c4a17a0320_0_185"/>
          <p:cNvSpPr/>
          <p:nvPr/>
        </p:nvSpPr>
        <p:spPr>
          <a:xfrm>
            <a:off x="16639080" y="5816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1" name="Google Shape;231;g2c4a17a0320_0_185"/>
          <p:cNvSpPr/>
          <p:nvPr/>
        </p:nvSpPr>
        <p:spPr>
          <a:xfrm>
            <a:off x="17159845" y="11404600"/>
            <a:ext cx="44838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ondamento"/>
              <a:buNone/>
            </a:pPr>
            <a:r>
              <a:rPr b="0" i="0" lang="en-US" sz="4800" u="none" cap="none" strike="noStrike">
                <a:solidFill>
                  <a:srgbClr val="0E0E0E"/>
                </a:solidFill>
                <a:latin typeface="Fondamento"/>
                <a:ea typeface="Fondamento"/>
                <a:cs typeface="Fondamento"/>
                <a:sym typeface="Fondament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2024-03-20T04:03:17Z</dcterms:created>
  <dc:creator>PptxGenJS</dc:creator>
</cp:coreProperties>
</file>