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5" r:id="rId4"/>
    <p:sldId id="297" r:id="rId5"/>
    <p:sldId id="296" r:id="rId6"/>
    <p:sldId id="29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a:solidFill>
                  <a:srgbClr val="FF0000"/>
                </a:solidFill>
                <a:latin typeface="Arial" panose="020B0604020202020204" pitchFamily="34" charset="0"/>
                <a:cs typeface="Arial" panose="020B0604020202020204" pitchFamily="34" charset="0"/>
              </a:rPr>
              <a:t>Công đức tiền nhân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538367" y="406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Xin dâng Ngài bao công đức tiền nhân, xin tình Ngài thánh hóa dân Việt Nam. Kính tiến Ngài ngàn đau thương sẽ tới, xin tình Ngài thánh hóa trong cuộc đời.</a:t>
            </a:r>
            <a:endParaRPr lang="vi-VN" sz="6000" b="1" dirty="0"/>
          </a:p>
        </p:txBody>
      </p:sp>
    </p:spTree>
    <p:extLst>
      <p:ext uri="{BB962C8B-B14F-4D97-AF65-F5344CB8AC3E}">
        <p14:creationId xmlns:p14="http://schemas.microsoft.com/office/powerpoint/2010/main" val="168104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339E0-85BC-52FC-0A85-C5BA07D2D9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BBA11B-53AF-D2F7-9DDD-D49C9D6ADC9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F2D41E2-7DC9-96A0-06E5-3DCA315F89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E854266-901C-724C-3805-9B1D1E7C701B}"/>
              </a:ext>
            </a:extLst>
          </p:cNvPr>
          <p:cNvSpPr/>
          <p:nvPr/>
        </p:nvSpPr>
        <p:spPr>
          <a:xfrm>
            <a:off x="538367" y="406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Đoạn đường Thánh giá Chúa đã đi qua, tiền nhân tiếp nối gương còn sáng chói. Thánh giá trên đồi cao, Thánh giá trong đời ta. Thánh giá mai ngày dẫn về vinh quang.</a:t>
            </a:r>
            <a:endParaRPr lang="vi-VN" sz="6000" b="1" dirty="0"/>
          </a:p>
        </p:txBody>
      </p:sp>
    </p:spTree>
    <p:extLst>
      <p:ext uri="{BB962C8B-B14F-4D97-AF65-F5344CB8AC3E}">
        <p14:creationId xmlns:p14="http://schemas.microsoft.com/office/powerpoint/2010/main" val="266954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FA3E3-A1C9-B45E-3A29-136687139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07B55-53C8-9217-97F9-1141814B4A9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9BFFADA-331D-7D46-5FC9-B1B3AB5086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5DFE133-9614-BB02-2E2F-0D2D818EAFFC}"/>
              </a:ext>
            </a:extLst>
          </p:cNvPr>
          <p:cNvSpPr/>
          <p:nvPr/>
        </p:nvSpPr>
        <p:spPr>
          <a:xfrm>
            <a:off x="538367" y="406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Xin dâng Ngài bao công đức tiền nhân, xin tình Ngài thánh hóa dân Việt Nam. Kính tiến Ngài ngàn đau thương sẽ tới, xin tình Ngài thánh hóa trong cuộc đời.</a:t>
            </a:r>
            <a:endParaRPr lang="vi-VN" sz="6000" b="1" dirty="0"/>
          </a:p>
        </p:txBody>
      </p:sp>
    </p:spTree>
    <p:extLst>
      <p:ext uri="{BB962C8B-B14F-4D97-AF65-F5344CB8AC3E}">
        <p14:creationId xmlns:p14="http://schemas.microsoft.com/office/powerpoint/2010/main" val="169481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5ED61-7EA3-6CB4-45F7-701064FD9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297B9-ADA3-169D-E911-E901FFAA584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15FF775-56C5-DBFD-9C39-FF679810A5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85BA6D8-B037-869C-B15D-A34C503D23AE}"/>
              </a:ext>
            </a:extLst>
          </p:cNvPr>
          <p:cNvSpPr/>
          <p:nvPr/>
        </p:nvSpPr>
        <p:spPr>
          <a:xfrm>
            <a:off x="538367" y="302359"/>
            <a:ext cx="11087865"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Lòng yêu mến Chúa đốt cháy tâm can, rồi ngày mai đó nước trời vinh sáng. Phút sống trên trần gian, phút sống không bình an những bước thăng trầm điểm tô Nước Chúa.</a:t>
            </a:r>
            <a:endParaRPr lang="vi-VN" sz="6000" b="1" dirty="0"/>
          </a:p>
        </p:txBody>
      </p:sp>
    </p:spTree>
    <p:extLst>
      <p:ext uri="{BB962C8B-B14F-4D97-AF65-F5344CB8AC3E}">
        <p14:creationId xmlns:p14="http://schemas.microsoft.com/office/powerpoint/2010/main" val="47565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BA0DD-9B63-215A-8F60-7401DE283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21026-4403-8D41-68E9-E46E5FB26F6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63FDFA8-3CA0-B7F1-F81C-82C041B812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A5F17B-F257-835D-A9A9-796B01BAA2F4}"/>
              </a:ext>
            </a:extLst>
          </p:cNvPr>
          <p:cNvSpPr/>
          <p:nvPr/>
        </p:nvSpPr>
        <p:spPr>
          <a:xfrm>
            <a:off x="538367" y="406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Xin dâng Ngài bao công đức tiền nhân, xin tình Ngài thánh hóa dân Việt Nam. Kính tiến Ngài ngàn đau thương sẽ tới, xin tình Ngài thánh hóa trong cuộc đời.</a:t>
            </a:r>
            <a:endParaRPr lang="vi-VN" sz="6000" b="1" dirty="0"/>
          </a:p>
        </p:txBody>
      </p:sp>
    </p:spTree>
    <p:extLst>
      <p:ext uri="{BB962C8B-B14F-4D97-AF65-F5344CB8AC3E}">
        <p14:creationId xmlns:p14="http://schemas.microsoft.com/office/powerpoint/2010/main" val="34778382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199</TotalTime>
  <Words>199</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Công đức tiền nhân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42</cp:revision>
  <dcterms:created xsi:type="dcterms:W3CDTF">2024-12-09T09:23:25Z</dcterms:created>
  <dcterms:modified xsi:type="dcterms:W3CDTF">2025-12-08T11:05:44Z</dcterms:modified>
</cp:coreProperties>
</file>