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regular r:id="rId29"/>
      <p:bold r:id="rId30"/>
      <p:italic r:id="rId31"/>
      <p:boldItalic r:id="rId32"/>
    </p:embeddedFont>
    <p:embeddedFont>
      <p:font typeface="Inter"/>
      <p:regular r:id="rId33"/>
      <p:bold r:id="rId34"/>
    </p:embeddedFont>
    <p:embeddedFont>
      <p:font typeface="Notable"/>
      <p:regular r:id="rId35"/>
    </p:embeddedFont>
    <p:embeddedFont>
      <p:font typeface="DM Sans"/>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hbWhyhhUodCBCcXdGVl7NHPiNXs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Inter-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Notable-regular.fntdata"/><Relationship Id="rId12" Type="http://schemas.openxmlformats.org/officeDocument/2006/relationships/slide" Target="slides/slide8.xml"/><Relationship Id="rId34" Type="http://schemas.openxmlformats.org/officeDocument/2006/relationships/font" Target="fonts/Inter-bold.fntdata"/><Relationship Id="rId15" Type="http://schemas.openxmlformats.org/officeDocument/2006/relationships/slide" Target="slides/slide11.xml"/><Relationship Id="rId37" Type="http://schemas.openxmlformats.org/officeDocument/2006/relationships/font" Target="fonts/DMSans-boldItalic.fntdata"/><Relationship Id="rId14" Type="http://schemas.openxmlformats.org/officeDocument/2006/relationships/slide" Target="slides/slide10.xml"/><Relationship Id="rId36" Type="http://schemas.openxmlformats.org/officeDocument/2006/relationships/font" Target="fonts/DMSans-bold.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49e27903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49e27903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49e27903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c49e27903a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c49e27903a_0_1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2c49e27903a_0_1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c49e27903a_0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c49e27903a_0_2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g2c49e27903a_0_2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c49e27903a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c49e27903a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2c49e27903a_0_2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c49e27903a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2c49e27903a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g2c49e27903a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c49e27903a_0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c49e27903a_0_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2c49e27903a_0_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c49e27903a_0_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2c49e27903a_0_3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g2c49e27903a_0_3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c49e27903a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c49e27903a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2c49e27903a_0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c49e27903a_0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2c49e27903a_0_4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2c49e27903a_0_4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c49e27903a_0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g2c49e27903a_0_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g2c49e27903a_0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c49e27903a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2c49e27903a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g2c49e27903a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c49e27903a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c49e27903a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c49e27903a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c49e27903a_0_4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2c49e27903a_0_4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g2c49e27903a_0_4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c49e27903a_0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c49e27903a_0_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g2c49e27903a_0_5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c49e27903a_0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2c49e27903a_0_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g2c49e27903a_0_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c49e27903a_0_5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g2c49e27903a_0_5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2c49e27903a_0_5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c49e27903a_0_6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2c49e27903a_0_6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g2c49e27903a_0_6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c49e27903a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g2c49e27903a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c49e27903a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c49e27903a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2c49e27903a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g2c49e27903a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c49e27903a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2c49e27903a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g2c49e27903a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c49e27903a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g2c49e27903a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g2c49e27903a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c49e27903a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c49e27903a_0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2c49e27903a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c49e27903a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c49e27903a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2c49e27903a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c49e27903a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c49e27903a_0_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2c49e27903a_0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30.png"/><Relationship Id="rId6" Type="http://schemas.openxmlformats.org/officeDocument/2006/relationships/image" Target="../media/image11.png"/><Relationship Id="rId7"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9.png"/><Relationship Id="rId4" Type="http://schemas.openxmlformats.org/officeDocument/2006/relationships/image" Target="../media/image18.png"/><Relationship Id="rId9" Type="http://schemas.openxmlformats.org/officeDocument/2006/relationships/image" Target="../media/image54.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50.png"/><Relationship Id="rId8" Type="http://schemas.openxmlformats.org/officeDocument/2006/relationships/image" Target="../media/image55.png"/></Relationships>
</file>

<file path=ppt/slides/_rels/slide11.xml.rels><?xml version="1.0" encoding="UTF-8" standalone="yes"?><Relationships xmlns="http://schemas.openxmlformats.org/package/2006/relationships"><Relationship Id="rId11" Type="http://schemas.openxmlformats.org/officeDocument/2006/relationships/image" Target="../media/image80.png"/><Relationship Id="rId10" Type="http://schemas.openxmlformats.org/officeDocument/2006/relationships/image" Target="../media/image1.png"/><Relationship Id="rId13" Type="http://schemas.openxmlformats.org/officeDocument/2006/relationships/image" Target="../media/image125.png"/><Relationship Id="rId12"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00.png"/><Relationship Id="rId5" Type="http://schemas.openxmlformats.org/officeDocument/2006/relationships/image" Target="../media/image30.png"/><Relationship Id="rId6" Type="http://schemas.openxmlformats.org/officeDocument/2006/relationships/image" Target="../media/image11.png"/><Relationship Id="rId7" Type="http://schemas.openxmlformats.org/officeDocument/2006/relationships/image" Target="../media/image62.png"/><Relationship Id="rId8" Type="http://schemas.openxmlformats.org/officeDocument/2006/relationships/image" Target="../media/image7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9.png"/><Relationship Id="rId4" Type="http://schemas.openxmlformats.org/officeDocument/2006/relationships/image" Target="../media/image18.png"/><Relationship Id="rId9" Type="http://schemas.openxmlformats.org/officeDocument/2006/relationships/image" Target="../media/image78.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124.png"/><Relationship Id="rId8" Type="http://schemas.openxmlformats.org/officeDocument/2006/relationships/image" Target="../media/image7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30.png"/><Relationship Id="rId6" Type="http://schemas.openxmlformats.org/officeDocument/2006/relationships/image" Target="../media/image11.png"/></Relationships>
</file>

<file path=ppt/slides/_rels/slide15.xml.rels><?xml version="1.0" encoding="UTF-8" standalone="yes"?><Relationships xmlns="http://schemas.openxmlformats.org/package/2006/relationships"><Relationship Id="rId20" Type="http://schemas.openxmlformats.org/officeDocument/2006/relationships/image" Target="../media/image99.png"/><Relationship Id="rId22" Type="http://schemas.openxmlformats.org/officeDocument/2006/relationships/image" Target="../media/image116.png"/><Relationship Id="rId21" Type="http://schemas.openxmlformats.org/officeDocument/2006/relationships/image" Target="../media/image131.png"/><Relationship Id="rId24" Type="http://schemas.openxmlformats.org/officeDocument/2006/relationships/image" Target="../media/image105.png"/><Relationship Id="rId23"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9.png"/><Relationship Id="rId4" Type="http://schemas.openxmlformats.org/officeDocument/2006/relationships/image" Target="../media/image18.png"/><Relationship Id="rId9" Type="http://schemas.openxmlformats.org/officeDocument/2006/relationships/image" Target="../media/image107.png"/><Relationship Id="rId26" Type="http://schemas.openxmlformats.org/officeDocument/2006/relationships/image" Target="../media/image122.png"/><Relationship Id="rId25" Type="http://schemas.openxmlformats.org/officeDocument/2006/relationships/image" Target="../media/image106.png"/><Relationship Id="rId28" Type="http://schemas.openxmlformats.org/officeDocument/2006/relationships/image" Target="../media/image114.png"/><Relationship Id="rId27" Type="http://schemas.openxmlformats.org/officeDocument/2006/relationships/image" Target="../media/image110.png"/><Relationship Id="rId5" Type="http://schemas.openxmlformats.org/officeDocument/2006/relationships/image" Target="../media/image12.png"/><Relationship Id="rId6" Type="http://schemas.openxmlformats.org/officeDocument/2006/relationships/image" Target="../media/image11.png"/><Relationship Id="rId29" Type="http://schemas.openxmlformats.org/officeDocument/2006/relationships/image" Target="../media/image108.png"/><Relationship Id="rId7" Type="http://schemas.openxmlformats.org/officeDocument/2006/relationships/image" Target="../media/image98.png"/><Relationship Id="rId8" Type="http://schemas.openxmlformats.org/officeDocument/2006/relationships/image" Target="../media/image88.png"/><Relationship Id="rId30" Type="http://schemas.openxmlformats.org/officeDocument/2006/relationships/image" Target="../media/image141.png"/><Relationship Id="rId11" Type="http://schemas.openxmlformats.org/officeDocument/2006/relationships/image" Target="../media/image92.png"/><Relationship Id="rId10" Type="http://schemas.openxmlformats.org/officeDocument/2006/relationships/image" Target="../media/image87.png"/><Relationship Id="rId13" Type="http://schemas.openxmlformats.org/officeDocument/2006/relationships/image" Target="../media/image96.png"/><Relationship Id="rId12" Type="http://schemas.openxmlformats.org/officeDocument/2006/relationships/image" Target="../media/image111.png"/><Relationship Id="rId15" Type="http://schemas.openxmlformats.org/officeDocument/2006/relationships/image" Target="../media/image102.png"/><Relationship Id="rId14" Type="http://schemas.openxmlformats.org/officeDocument/2006/relationships/image" Target="../media/image115.png"/><Relationship Id="rId17" Type="http://schemas.openxmlformats.org/officeDocument/2006/relationships/image" Target="../media/image113.png"/><Relationship Id="rId16" Type="http://schemas.openxmlformats.org/officeDocument/2006/relationships/image" Target="../media/image123.png"/><Relationship Id="rId19" Type="http://schemas.openxmlformats.org/officeDocument/2006/relationships/image" Target="../media/image104.png"/><Relationship Id="rId18" Type="http://schemas.openxmlformats.org/officeDocument/2006/relationships/image" Target="../media/image9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30.png"/><Relationship Id="rId6" Type="http://schemas.openxmlformats.org/officeDocument/2006/relationships/image" Target="../media/image11.png"/><Relationship Id="rId7" Type="http://schemas.openxmlformats.org/officeDocument/2006/relationships/image" Target="../media/image143.png"/><Relationship Id="rId8" Type="http://schemas.openxmlformats.org/officeDocument/2006/relationships/image" Target="../media/image1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30.png"/><Relationship Id="rId6" Type="http://schemas.openxmlformats.org/officeDocument/2006/relationships/image" Target="../media/image11.png"/><Relationship Id="rId7" Type="http://schemas.openxmlformats.org/officeDocument/2006/relationships/image" Target="../media/image169.png"/><Relationship Id="rId8" Type="http://schemas.openxmlformats.org/officeDocument/2006/relationships/image" Target="../media/image1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9.png"/><Relationship Id="rId4" Type="http://schemas.openxmlformats.org/officeDocument/2006/relationships/image" Target="../media/image18.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144.png"/><Relationship Id="rId8" Type="http://schemas.openxmlformats.org/officeDocument/2006/relationships/image" Target="../media/image1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9.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30.png"/><Relationship Id="rId6" Type="http://schemas.openxmlformats.org/officeDocument/2006/relationships/image" Target="../media/image11.png"/><Relationship Id="rId7" Type="http://schemas.openxmlformats.org/officeDocument/2006/relationships/image" Target="../media/image166.png"/><Relationship Id="rId8" Type="http://schemas.openxmlformats.org/officeDocument/2006/relationships/image" Target="../media/image1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30.png"/><Relationship Id="rId6" Type="http://schemas.openxmlformats.org/officeDocument/2006/relationships/image" Target="../media/image11.png"/><Relationship Id="rId7" Type="http://schemas.openxmlformats.org/officeDocument/2006/relationships/image" Target="../media/image1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9.png"/><Relationship Id="rId4" Type="http://schemas.openxmlformats.org/officeDocument/2006/relationships/image" Target="../media/image18.png"/><Relationship Id="rId9" Type="http://schemas.openxmlformats.org/officeDocument/2006/relationships/image" Target="../media/image153.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142.png"/><Relationship Id="rId8" Type="http://schemas.openxmlformats.org/officeDocument/2006/relationships/image" Target="../media/image171.png"/><Relationship Id="rId11" Type="http://schemas.openxmlformats.org/officeDocument/2006/relationships/image" Target="../media/image152.png"/><Relationship Id="rId10" Type="http://schemas.openxmlformats.org/officeDocument/2006/relationships/image" Target="../media/image1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164.png"/><Relationship Id="rId5" Type="http://schemas.openxmlformats.org/officeDocument/2006/relationships/image" Target="../media/image30.png"/><Relationship Id="rId6" Type="http://schemas.openxmlformats.org/officeDocument/2006/relationships/image" Target="../media/image11.png"/><Relationship Id="rId7" Type="http://schemas.openxmlformats.org/officeDocument/2006/relationships/image" Target="../media/image159.png"/><Relationship Id="rId8" Type="http://schemas.openxmlformats.org/officeDocument/2006/relationships/image" Target="../media/image17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hyperlink" Target="https://unsplash.com/" TargetMode="External"/><Relationship Id="rId8" Type="http://schemas.openxmlformats.org/officeDocument/2006/relationships/image" Target="../media/image1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30.png"/><Relationship Id="rId6" Type="http://schemas.openxmlformats.org/officeDocument/2006/relationships/image" Target="../media/image11.png"/><Relationship Id="rId7" Type="http://schemas.openxmlformats.org/officeDocument/2006/relationships/image" Target="../media/image26.png"/><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9.png"/><Relationship Id="rId4" Type="http://schemas.openxmlformats.org/officeDocument/2006/relationships/image" Target="../media/image18.png"/><Relationship Id="rId5" Type="http://schemas.openxmlformats.org/officeDocument/2006/relationships/image" Target="../media/image12.png"/><Relationship Id="rId6"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22.png"/><Relationship Id="rId5" Type="http://schemas.openxmlformats.org/officeDocument/2006/relationships/image" Target="../media/image30.png"/><Relationship Id="rId6" Type="http://schemas.openxmlformats.org/officeDocument/2006/relationships/image" Target="../media/image11.png"/><Relationship Id="rId7" Type="http://schemas.openxmlformats.org/officeDocument/2006/relationships/image" Target="../media/image45.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11.png"/><Relationship Id="rId7" Type="http://schemas.openxmlformats.org/officeDocument/2006/relationships/image" Target="../media/image39.png"/><Relationship Id="rId8" Type="http://schemas.openxmlformats.org/officeDocument/2006/relationships/image" Target="../media/image1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9.png"/><Relationship Id="rId4" Type="http://schemas.openxmlformats.org/officeDocument/2006/relationships/image" Target="../media/image18.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1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11.png"/><Relationship Id="rId5" Type="http://schemas.openxmlformats.org/officeDocument/2006/relationships/image" Target="../media/image30.png"/><Relationship Id="rId6" Type="http://schemas.openxmlformats.org/officeDocument/2006/relationships/image" Target="../media/image46.png"/><Relationship Id="rId7" Type="http://schemas.openxmlformats.org/officeDocument/2006/relationships/image" Target="../media/image93.png"/><Relationship Id="rId8"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15" name="Shape 15"/>
        <p:cNvGrpSpPr/>
        <p:nvPr/>
      </p:nvGrpSpPr>
      <p:grpSpPr>
        <a:xfrm>
          <a:off x="0" y="0"/>
          <a:ext cx="0" cy="0"/>
          <a:chOff x="0" y="0"/>
          <a:chExt cx="0" cy="0"/>
        </a:xfrm>
      </p:grpSpPr>
      <p:pic>
        <p:nvPicPr>
          <p:cNvPr descr=" " id="16" name="Google Shape;16;g2c49e27903a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g2c49e27903a_0_0"/>
          <p:cNvPicPr preferRelativeResize="0"/>
          <p:nvPr/>
        </p:nvPicPr>
        <p:blipFill rotWithShape="1">
          <a:blip r:embed="rId4">
            <a:alphaModFix/>
          </a:blip>
          <a:srcRect b="0" l="0" r="0" t="0"/>
          <a:stretch/>
        </p:blipFill>
        <p:spPr>
          <a:xfrm>
            <a:off x="0" y="0"/>
            <a:ext cx="7595549" cy="6235700"/>
          </a:xfrm>
          <a:prstGeom prst="rect">
            <a:avLst/>
          </a:prstGeom>
          <a:noFill/>
          <a:ln>
            <a:noFill/>
          </a:ln>
        </p:spPr>
      </p:pic>
      <p:pic>
        <p:nvPicPr>
          <p:cNvPr descr=" " id="18" name="Google Shape;18;g2c49e27903a_0_0"/>
          <p:cNvPicPr preferRelativeResize="0"/>
          <p:nvPr/>
        </p:nvPicPr>
        <p:blipFill rotWithShape="1">
          <a:blip r:embed="rId5">
            <a:alphaModFix/>
          </a:blip>
          <a:srcRect b="0" l="0" r="0" t="0"/>
          <a:stretch/>
        </p:blipFill>
        <p:spPr>
          <a:xfrm>
            <a:off x="19153994" y="10502900"/>
            <a:ext cx="4394749" cy="2197100"/>
          </a:xfrm>
          <a:prstGeom prst="rect">
            <a:avLst/>
          </a:prstGeom>
          <a:noFill/>
          <a:ln>
            <a:noFill/>
          </a:ln>
        </p:spPr>
      </p:pic>
      <p:sp>
        <p:nvSpPr>
          <p:cNvPr id="19" name="Google Shape;19;g2c49e27903a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c49e27903a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1" name="Google Shape;21;g2c49e27903a_0_0"/>
          <p:cNvPicPr preferRelativeResize="0"/>
          <p:nvPr/>
        </p:nvPicPr>
        <p:blipFill rotWithShape="1">
          <a:blip r:embed="rId7">
            <a:alphaModFix/>
          </a:blip>
          <a:srcRect b="0" l="0" r="0" t="0"/>
          <a:stretch/>
        </p:blipFill>
        <p:spPr>
          <a:xfrm>
            <a:off x="14454407" y="2032000"/>
            <a:ext cx="9932641" cy="9639300"/>
          </a:xfrm>
          <a:prstGeom prst="rect">
            <a:avLst/>
          </a:prstGeom>
          <a:noFill/>
          <a:ln>
            <a:noFill/>
          </a:ln>
        </p:spPr>
      </p:pic>
      <p:sp>
        <p:nvSpPr>
          <p:cNvPr id="22" name="Google Shape;22;g2c49e27903a_0_0"/>
          <p:cNvSpPr/>
          <p:nvPr/>
        </p:nvSpPr>
        <p:spPr>
          <a:xfrm>
            <a:off x="622378" y="4152900"/>
            <a:ext cx="15216600" cy="373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8000"/>
              <a:buFont typeface="Notable"/>
              <a:buNone/>
            </a:pPr>
            <a:r>
              <a:rPr b="0" i="0" lang="en-US" sz="18000" u="none" cap="none" strike="noStrike">
                <a:solidFill>
                  <a:srgbClr val="272727"/>
                </a:solidFill>
                <a:latin typeface="Notable"/>
                <a:ea typeface="Notable"/>
                <a:cs typeface="Notable"/>
                <a:sym typeface="Notable"/>
              </a:rPr>
              <a:t>Inflation</a:t>
            </a:r>
            <a:endParaRPr b="0" i="0" sz="18000" u="none" cap="none" strike="noStrike">
              <a:solidFill>
                <a:schemeClr val="dk1"/>
              </a:solidFill>
              <a:latin typeface="Calibri"/>
              <a:ea typeface="Calibri"/>
              <a:cs typeface="Calibri"/>
              <a:sym typeface="Calibri"/>
            </a:endParaRPr>
          </a:p>
        </p:txBody>
      </p:sp>
      <p:sp>
        <p:nvSpPr>
          <p:cNvPr id="23" name="Google Shape;23;g2c49e27903a_0_0"/>
          <p:cNvSpPr/>
          <p:nvPr/>
        </p:nvSpPr>
        <p:spPr>
          <a:xfrm>
            <a:off x="622378" y="7454900"/>
            <a:ext cx="14712600" cy="23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4730"/>
              </a:buClr>
              <a:buSzPts val="6400"/>
              <a:buFont typeface="DM Sans"/>
              <a:buNone/>
            </a:pPr>
            <a:r>
              <a:rPr b="1" i="0" lang="en-US" sz="6400" u="none" cap="none" strike="noStrike">
                <a:solidFill>
                  <a:srgbClr val="334730"/>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223" name="Shape 223"/>
        <p:cNvGrpSpPr/>
        <p:nvPr/>
      </p:nvGrpSpPr>
      <p:grpSpPr>
        <a:xfrm>
          <a:off x="0" y="0"/>
          <a:ext cx="0" cy="0"/>
          <a:chOff x="0" y="0"/>
          <a:chExt cx="0" cy="0"/>
        </a:xfrm>
      </p:grpSpPr>
      <p:pic>
        <p:nvPicPr>
          <p:cNvPr descr=" " id="224" name="Google Shape;224;g2c49e27903a_0_19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25" name="Google Shape;225;g2c49e27903a_0_199"/>
          <p:cNvPicPr preferRelativeResize="0"/>
          <p:nvPr/>
        </p:nvPicPr>
        <p:blipFill rotWithShape="1">
          <a:blip r:embed="rId4">
            <a:alphaModFix/>
          </a:blip>
          <a:srcRect b="0" l="0" r="0" t="0"/>
          <a:stretch/>
        </p:blipFill>
        <p:spPr>
          <a:xfrm>
            <a:off x="13184248" y="0"/>
            <a:ext cx="11202800" cy="6858000"/>
          </a:xfrm>
          <a:prstGeom prst="rect">
            <a:avLst/>
          </a:prstGeom>
          <a:noFill/>
          <a:ln>
            <a:noFill/>
          </a:ln>
        </p:spPr>
      </p:pic>
      <p:pic>
        <p:nvPicPr>
          <p:cNvPr descr=" " id="226" name="Google Shape;226;g2c49e27903a_0_199"/>
          <p:cNvPicPr preferRelativeResize="0"/>
          <p:nvPr/>
        </p:nvPicPr>
        <p:blipFill rotWithShape="1">
          <a:blip r:embed="rId5">
            <a:alphaModFix/>
          </a:blip>
          <a:srcRect b="0" l="0" r="0" t="0"/>
          <a:stretch/>
        </p:blipFill>
        <p:spPr>
          <a:xfrm>
            <a:off x="685886" y="8991600"/>
            <a:ext cx="2197375" cy="4394200"/>
          </a:xfrm>
          <a:prstGeom prst="rect">
            <a:avLst/>
          </a:prstGeom>
          <a:noFill/>
          <a:ln>
            <a:noFill/>
          </a:ln>
        </p:spPr>
      </p:pic>
      <p:sp>
        <p:nvSpPr>
          <p:cNvPr id="227" name="Google Shape;227;g2c49e27903a_0_1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c49e27903a_0_19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29" name="Google Shape;229;g2c49e27903a_0_199"/>
          <p:cNvSpPr/>
          <p:nvPr/>
        </p:nvSpPr>
        <p:spPr>
          <a:xfrm>
            <a:off x="7824178" y="469900"/>
            <a:ext cx="90900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otable"/>
              <a:buNone/>
            </a:pPr>
            <a:r>
              <a:rPr b="0" i="0" lang="en-US" sz="8000" u="none" cap="none" strike="noStrike">
                <a:solidFill>
                  <a:srgbClr val="272727"/>
                </a:solidFill>
                <a:latin typeface="Notable"/>
                <a:ea typeface="Notable"/>
                <a:cs typeface="Notable"/>
                <a:sym typeface="Notable"/>
              </a:rPr>
              <a:t>Pricing Plan</a:t>
            </a:r>
            <a:endParaRPr b="0" i="0" sz="8000" u="none" cap="none" strike="noStrike">
              <a:solidFill>
                <a:schemeClr val="dk1"/>
              </a:solidFill>
              <a:latin typeface="Calibri"/>
              <a:ea typeface="Calibri"/>
              <a:cs typeface="Calibri"/>
              <a:sym typeface="Calibri"/>
            </a:endParaRPr>
          </a:p>
        </p:txBody>
      </p:sp>
      <p:sp>
        <p:nvSpPr>
          <p:cNvPr id="230" name="Google Shape;230;g2c49e27903a_0_199"/>
          <p:cNvSpPr/>
          <p:nvPr/>
        </p:nvSpPr>
        <p:spPr>
          <a:xfrm>
            <a:off x="1778222" y="2489200"/>
            <a:ext cx="20843400" cy="970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c49e27903a_0_199"/>
          <p:cNvSpPr/>
          <p:nvPr/>
        </p:nvSpPr>
        <p:spPr>
          <a:xfrm>
            <a:off x="1778222" y="2489200"/>
            <a:ext cx="6439800" cy="9702900"/>
          </a:xfrm>
          <a:prstGeom prst="roundRect">
            <a:avLst>
              <a:gd fmla="val 312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g2c49e27903a_0_199"/>
          <p:cNvPicPr preferRelativeResize="0"/>
          <p:nvPr/>
        </p:nvPicPr>
        <p:blipFill rotWithShape="1">
          <a:blip r:embed="rId7">
            <a:alphaModFix/>
          </a:blip>
          <a:srcRect b="0" l="0" r="0" t="0"/>
          <a:stretch/>
        </p:blipFill>
        <p:spPr>
          <a:xfrm>
            <a:off x="4413318" y="2946400"/>
            <a:ext cx="1169517" cy="1625600"/>
          </a:xfrm>
          <a:prstGeom prst="rect">
            <a:avLst/>
          </a:prstGeom>
          <a:noFill/>
          <a:ln>
            <a:noFill/>
          </a:ln>
        </p:spPr>
      </p:pic>
      <p:sp>
        <p:nvSpPr>
          <p:cNvPr id="233" name="Google Shape;233;g2c49e27903a_0_199"/>
          <p:cNvSpPr/>
          <p:nvPr/>
        </p:nvSpPr>
        <p:spPr>
          <a:xfrm>
            <a:off x="3753319" y="4876800"/>
            <a:ext cx="24894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Notable"/>
              <a:buNone/>
            </a:pPr>
            <a:r>
              <a:rPr b="0" i="0" lang="en-US" sz="4800" u="none" cap="none" strike="noStrike">
                <a:solidFill>
                  <a:srgbClr val="000000"/>
                </a:solidFill>
                <a:latin typeface="Notable"/>
                <a:ea typeface="Notable"/>
                <a:cs typeface="Notable"/>
                <a:sym typeface="Notable"/>
              </a:rPr>
              <a:t>Basic</a:t>
            </a:r>
            <a:endParaRPr b="0" i="0" sz="4800" u="none" cap="none" strike="noStrike">
              <a:solidFill>
                <a:schemeClr val="dk1"/>
              </a:solidFill>
              <a:latin typeface="Calibri"/>
              <a:ea typeface="Calibri"/>
              <a:cs typeface="Calibri"/>
              <a:sym typeface="Calibri"/>
            </a:endParaRPr>
          </a:p>
        </p:txBody>
      </p:sp>
      <p:sp>
        <p:nvSpPr>
          <p:cNvPr id="234" name="Google Shape;234;g2c49e27903a_0_199"/>
          <p:cNvSpPr/>
          <p:nvPr/>
        </p:nvSpPr>
        <p:spPr>
          <a:xfrm>
            <a:off x="2235479" y="59690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5" name="Google Shape;235;g2c49e27903a_0_199"/>
          <p:cNvSpPr/>
          <p:nvPr/>
        </p:nvSpPr>
        <p:spPr>
          <a:xfrm>
            <a:off x="2762595" y="10947400"/>
            <a:ext cx="44709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$10/month</a:t>
            </a:r>
            <a:endParaRPr b="0" i="0" sz="4800" u="none" cap="none" strike="noStrike">
              <a:solidFill>
                <a:schemeClr val="dk1"/>
              </a:solidFill>
              <a:latin typeface="Calibri"/>
              <a:ea typeface="Calibri"/>
              <a:cs typeface="Calibri"/>
              <a:sym typeface="Calibri"/>
            </a:endParaRPr>
          </a:p>
        </p:txBody>
      </p:sp>
      <p:sp>
        <p:nvSpPr>
          <p:cNvPr id="236" name="Google Shape;236;g2c49e27903a_0_199"/>
          <p:cNvSpPr/>
          <p:nvPr/>
        </p:nvSpPr>
        <p:spPr>
          <a:xfrm>
            <a:off x="8980022" y="2489200"/>
            <a:ext cx="6439800" cy="9702900"/>
          </a:xfrm>
          <a:prstGeom prst="roundRect">
            <a:avLst>
              <a:gd fmla="val 312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g2c49e27903a_0_199"/>
          <p:cNvPicPr preferRelativeResize="0"/>
          <p:nvPr/>
        </p:nvPicPr>
        <p:blipFill rotWithShape="1">
          <a:blip r:embed="rId8">
            <a:alphaModFix/>
          </a:blip>
          <a:srcRect b="0" l="0" r="0" t="0"/>
          <a:stretch/>
        </p:blipFill>
        <p:spPr>
          <a:xfrm>
            <a:off x="11030522" y="2946400"/>
            <a:ext cx="2338708" cy="1625600"/>
          </a:xfrm>
          <a:prstGeom prst="rect">
            <a:avLst/>
          </a:prstGeom>
          <a:noFill/>
          <a:ln>
            <a:noFill/>
          </a:ln>
        </p:spPr>
      </p:pic>
      <p:sp>
        <p:nvSpPr>
          <p:cNvPr id="238" name="Google Shape;238;g2c49e27903a_0_199"/>
          <p:cNvSpPr/>
          <p:nvPr/>
        </p:nvSpPr>
        <p:spPr>
          <a:xfrm>
            <a:off x="10980522" y="4876800"/>
            <a:ext cx="24387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Notable"/>
              <a:buNone/>
            </a:pPr>
            <a:r>
              <a:rPr b="0" i="0" lang="en-US" sz="4800" u="none" cap="none" strike="noStrike">
                <a:solidFill>
                  <a:srgbClr val="000000"/>
                </a:solidFill>
                <a:latin typeface="Notable"/>
                <a:ea typeface="Notable"/>
                <a:cs typeface="Notable"/>
                <a:sym typeface="Notable"/>
              </a:rPr>
              <a:t>Elite</a:t>
            </a:r>
            <a:endParaRPr b="0" i="0" sz="4800" u="none" cap="none" strike="noStrike">
              <a:solidFill>
                <a:schemeClr val="dk1"/>
              </a:solidFill>
              <a:latin typeface="Calibri"/>
              <a:ea typeface="Calibri"/>
              <a:cs typeface="Calibri"/>
              <a:sym typeface="Calibri"/>
            </a:endParaRPr>
          </a:p>
        </p:txBody>
      </p:sp>
      <p:sp>
        <p:nvSpPr>
          <p:cNvPr id="239" name="Google Shape;239;g2c49e27903a_0_199"/>
          <p:cNvSpPr/>
          <p:nvPr/>
        </p:nvSpPr>
        <p:spPr>
          <a:xfrm>
            <a:off x="9437280" y="59690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40" name="Google Shape;240;g2c49e27903a_0_199"/>
          <p:cNvSpPr/>
          <p:nvPr/>
        </p:nvSpPr>
        <p:spPr>
          <a:xfrm>
            <a:off x="9862783" y="10947400"/>
            <a:ext cx="46743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$50/month</a:t>
            </a:r>
            <a:endParaRPr b="0" i="0" sz="4800" u="none" cap="none" strike="noStrike">
              <a:solidFill>
                <a:schemeClr val="dk1"/>
              </a:solidFill>
              <a:latin typeface="Calibri"/>
              <a:ea typeface="Calibri"/>
              <a:cs typeface="Calibri"/>
              <a:sym typeface="Calibri"/>
            </a:endParaRPr>
          </a:p>
        </p:txBody>
      </p:sp>
      <p:sp>
        <p:nvSpPr>
          <p:cNvPr id="241" name="Google Shape;241;g2c49e27903a_0_199"/>
          <p:cNvSpPr/>
          <p:nvPr/>
        </p:nvSpPr>
        <p:spPr>
          <a:xfrm>
            <a:off x="16181822" y="2489200"/>
            <a:ext cx="6439800" cy="9702900"/>
          </a:xfrm>
          <a:prstGeom prst="roundRect">
            <a:avLst>
              <a:gd fmla="val 312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2" name="Google Shape;242;g2c49e27903a_0_199"/>
          <p:cNvPicPr preferRelativeResize="0"/>
          <p:nvPr/>
        </p:nvPicPr>
        <p:blipFill rotWithShape="1">
          <a:blip r:embed="rId9">
            <a:alphaModFix/>
          </a:blip>
          <a:srcRect b="0" l="0" r="0" t="0"/>
          <a:stretch/>
        </p:blipFill>
        <p:spPr>
          <a:xfrm>
            <a:off x="18477662" y="2946400"/>
            <a:ext cx="1848025" cy="1625600"/>
          </a:xfrm>
          <a:prstGeom prst="rect">
            <a:avLst/>
          </a:prstGeom>
          <a:noFill/>
          <a:ln>
            <a:noFill/>
          </a:ln>
        </p:spPr>
      </p:pic>
      <p:sp>
        <p:nvSpPr>
          <p:cNvPr id="243" name="Google Shape;243;g2c49e27903a_0_199"/>
          <p:cNvSpPr/>
          <p:nvPr/>
        </p:nvSpPr>
        <p:spPr>
          <a:xfrm>
            <a:off x="17089986" y="4876800"/>
            <a:ext cx="46233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Notable"/>
              <a:buNone/>
            </a:pPr>
            <a:r>
              <a:rPr b="0" i="0" lang="en-US" sz="4800" u="none" cap="none" strike="noStrike">
                <a:solidFill>
                  <a:srgbClr val="000000"/>
                </a:solidFill>
                <a:latin typeface="Notable"/>
                <a:ea typeface="Notable"/>
                <a:cs typeface="Notable"/>
                <a:sym typeface="Notable"/>
              </a:rPr>
              <a:t>Legendary</a:t>
            </a:r>
            <a:endParaRPr b="0" i="0" sz="4800" u="none" cap="none" strike="noStrike">
              <a:solidFill>
                <a:schemeClr val="dk1"/>
              </a:solidFill>
              <a:latin typeface="Calibri"/>
              <a:ea typeface="Calibri"/>
              <a:cs typeface="Calibri"/>
              <a:sym typeface="Calibri"/>
            </a:endParaRPr>
          </a:p>
        </p:txBody>
      </p:sp>
      <p:sp>
        <p:nvSpPr>
          <p:cNvPr id="244" name="Google Shape;244;g2c49e27903a_0_199"/>
          <p:cNvSpPr/>
          <p:nvPr/>
        </p:nvSpPr>
        <p:spPr>
          <a:xfrm>
            <a:off x="16639080" y="59690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5" name="Google Shape;245;g2c49e27903a_0_199"/>
          <p:cNvSpPr/>
          <p:nvPr/>
        </p:nvSpPr>
        <p:spPr>
          <a:xfrm>
            <a:off x="16943918" y="10947400"/>
            <a:ext cx="49155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250" name="Shape 250"/>
        <p:cNvGrpSpPr/>
        <p:nvPr/>
      </p:nvGrpSpPr>
      <p:grpSpPr>
        <a:xfrm>
          <a:off x="0" y="0"/>
          <a:ext cx="0" cy="0"/>
          <a:chOff x="0" y="0"/>
          <a:chExt cx="0" cy="0"/>
        </a:xfrm>
      </p:grpSpPr>
      <p:pic>
        <p:nvPicPr>
          <p:cNvPr descr=" " id="251" name="Google Shape;251;g2c49e27903a_0_22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52" name="Google Shape;252;g2c49e27903a_0_225"/>
          <p:cNvPicPr preferRelativeResize="0"/>
          <p:nvPr/>
        </p:nvPicPr>
        <p:blipFill rotWithShape="1">
          <a:blip r:embed="rId4">
            <a:alphaModFix/>
          </a:blip>
          <a:srcRect b="0" l="0" r="0" t="0"/>
          <a:stretch/>
        </p:blipFill>
        <p:spPr>
          <a:xfrm>
            <a:off x="11240905" y="8839200"/>
            <a:ext cx="13146143" cy="4876800"/>
          </a:xfrm>
          <a:prstGeom prst="rect">
            <a:avLst/>
          </a:prstGeom>
          <a:noFill/>
          <a:ln>
            <a:noFill/>
          </a:ln>
        </p:spPr>
      </p:pic>
      <p:pic>
        <p:nvPicPr>
          <p:cNvPr descr=" " id="253" name="Google Shape;253;g2c49e27903a_0_225"/>
          <p:cNvPicPr preferRelativeResize="0"/>
          <p:nvPr/>
        </p:nvPicPr>
        <p:blipFill rotWithShape="1">
          <a:blip r:embed="rId5">
            <a:alphaModFix/>
          </a:blip>
          <a:srcRect b="0" l="0" r="0" t="0"/>
          <a:stretch/>
        </p:blipFill>
        <p:spPr>
          <a:xfrm>
            <a:off x="622378" y="723900"/>
            <a:ext cx="4394749" cy="2197100"/>
          </a:xfrm>
          <a:prstGeom prst="rect">
            <a:avLst/>
          </a:prstGeom>
          <a:noFill/>
          <a:ln>
            <a:noFill/>
          </a:ln>
        </p:spPr>
      </p:pic>
      <p:sp>
        <p:nvSpPr>
          <p:cNvPr id="254" name="Google Shape;254;g2c49e27903a_0_2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g2c49e27903a_0_22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56" name="Google Shape;256;g2c49e27903a_0_225"/>
          <p:cNvPicPr preferRelativeResize="0"/>
          <p:nvPr/>
        </p:nvPicPr>
        <p:blipFill rotWithShape="1">
          <a:blip r:embed="rId7">
            <a:alphaModFix/>
          </a:blip>
          <a:srcRect b="0" l="0" r="0" t="0"/>
          <a:stretch/>
        </p:blipFill>
        <p:spPr>
          <a:xfrm>
            <a:off x="990724" y="1574800"/>
            <a:ext cx="22418302" cy="10579100"/>
          </a:xfrm>
          <a:prstGeom prst="rect">
            <a:avLst/>
          </a:prstGeom>
          <a:noFill/>
          <a:ln>
            <a:noFill/>
          </a:ln>
        </p:spPr>
      </p:pic>
      <p:sp>
        <p:nvSpPr>
          <p:cNvPr id="257" name="Google Shape;257;g2c49e27903a_0_225"/>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g2c49e27903a_0_225"/>
          <p:cNvPicPr preferRelativeResize="0"/>
          <p:nvPr/>
        </p:nvPicPr>
        <p:blipFill rotWithShape="1">
          <a:blip r:embed="rId8">
            <a:alphaModFix/>
          </a:blip>
          <a:srcRect b="0" l="0" r="0" t="0"/>
          <a:stretch/>
        </p:blipFill>
        <p:spPr>
          <a:xfrm>
            <a:off x="1270159" y="1574800"/>
            <a:ext cx="5639505" cy="5638800"/>
          </a:xfrm>
          <a:prstGeom prst="rect">
            <a:avLst/>
          </a:prstGeom>
          <a:noFill/>
          <a:ln>
            <a:noFill/>
          </a:ln>
        </p:spPr>
      </p:pic>
      <p:pic>
        <p:nvPicPr>
          <p:cNvPr descr=" " id="259" name="Google Shape;259;g2c49e27903a_0_225"/>
          <p:cNvPicPr preferRelativeResize="0"/>
          <p:nvPr/>
        </p:nvPicPr>
        <p:blipFill rotWithShape="1">
          <a:blip r:embed="rId9">
            <a:alphaModFix/>
          </a:blip>
          <a:srcRect b="0" l="0" r="0" t="0"/>
          <a:stretch/>
        </p:blipFill>
        <p:spPr>
          <a:xfrm>
            <a:off x="3361700" y="3666083"/>
            <a:ext cx="1456422" cy="1456246"/>
          </a:xfrm>
          <a:prstGeom prst="rect">
            <a:avLst/>
          </a:prstGeom>
          <a:noFill/>
          <a:ln>
            <a:noFill/>
          </a:ln>
        </p:spPr>
      </p:pic>
      <p:pic>
        <p:nvPicPr>
          <p:cNvPr descr=" " id="260" name="Google Shape;260;g2c49e27903a_0_225"/>
          <p:cNvPicPr preferRelativeResize="0"/>
          <p:nvPr/>
        </p:nvPicPr>
        <p:blipFill rotWithShape="1">
          <a:blip r:embed="rId8">
            <a:alphaModFix/>
          </a:blip>
          <a:srcRect b="0" l="0" r="0" t="0"/>
          <a:stretch/>
        </p:blipFill>
        <p:spPr>
          <a:xfrm>
            <a:off x="6769946" y="1574800"/>
            <a:ext cx="5639505" cy="5638800"/>
          </a:xfrm>
          <a:prstGeom prst="rect">
            <a:avLst/>
          </a:prstGeom>
          <a:noFill/>
          <a:ln>
            <a:noFill/>
          </a:ln>
        </p:spPr>
      </p:pic>
      <p:pic>
        <p:nvPicPr>
          <p:cNvPr descr=" " id="261" name="Google Shape;261;g2c49e27903a_0_225"/>
          <p:cNvPicPr preferRelativeResize="0"/>
          <p:nvPr/>
        </p:nvPicPr>
        <p:blipFill rotWithShape="1">
          <a:blip r:embed="rId10">
            <a:alphaModFix/>
          </a:blip>
          <a:srcRect b="0" l="0" r="0" t="0"/>
          <a:stretch/>
        </p:blipFill>
        <p:spPr>
          <a:xfrm>
            <a:off x="8776797" y="3581400"/>
            <a:ext cx="1625803" cy="1625600"/>
          </a:xfrm>
          <a:prstGeom prst="rect">
            <a:avLst/>
          </a:prstGeom>
          <a:noFill/>
          <a:ln>
            <a:noFill/>
          </a:ln>
        </p:spPr>
      </p:pic>
      <p:pic>
        <p:nvPicPr>
          <p:cNvPr descr=" " id="262" name="Google Shape;262;g2c49e27903a_0_225"/>
          <p:cNvPicPr preferRelativeResize="0"/>
          <p:nvPr/>
        </p:nvPicPr>
        <p:blipFill rotWithShape="1">
          <a:blip r:embed="rId11">
            <a:alphaModFix/>
          </a:blip>
          <a:srcRect b="0" l="0" r="0" t="0"/>
          <a:stretch/>
        </p:blipFill>
        <p:spPr>
          <a:xfrm>
            <a:off x="8980022" y="3784600"/>
            <a:ext cx="1192256" cy="1190414"/>
          </a:xfrm>
          <a:prstGeom prst="rect">
            <a:avLst/>
          </a:prstGeom>
          <a:noFill/>
          <a:ln>
            <a:noFill/>
          </a:ln>
        </p:spPr>
      </p:pic>
      <p:pic>
        <p:nvPicPr>
          <p:cNvPr descr=" " id="263" name="Google Shape;263;g2c49e27903a_0_225"/>
          <p:cNvPicPr preferRelativeResize="0"/>
          <p:nvPr/>
        </p:nvPicPr>
        <p:blipFill rotWithShape="1">
          <a:blip r:embed="rId8">
            <a:alphaModFix/>
          </a:blip>
          <a:srcRect b="0" l="0" r="0" t="0"/>
          <a:stretch/>
        </p:blipFill>
        <p:spPr>
          <a:xfrm>
            <a:off x="12269734" y="1574800"/>
            <a:ext cx="5639505" cy="5638800"/>
          </a:xfrm>
          <a:prstGeom prst="rect">
            <a:avLst/>
          </a:prstGeom>
          <a:noFill/>
          <a:ln>
            <a:noFill/>
          </a:ln>
        </p:spPr>
      </p:pic>
      <p:pic>
        <p:nvPicPr>
          <p:cNvPr descr=" " id="264" name="Google Shape;264;g2c49e27903a_0_225"/>
          <p:cNvPicPr preferRelativeResize="0"/>
          <p:nvPr/>
        </p:nvPicPr>
        <p:blipFill rotWithShape="1">
          <a:blip r:embed="rId10">
            <a:alphaModFix/>
          </a:blip>
          <a:srcRect b="0" l="0" r="0" t="0"/>
          <a:stretch/>
        </p:blipFill>
        <p:spPr>
          <a:xfrm>
            <a:off x="14276584" y="3581400"/>
            <a:ext cx="1625803" cy="1625600"/>
          </a:xfrm>
          <a:prstGeom prst="rect">
            <a:avLst/>
          </a:prstGeom>
          <a:noFill/>
          <a:ln>
            <a:noFill/>
          </a:ln>
        </p:spPr>
      </p:pic>
      <p:pic>
        <p:nvPicPr>
          <p:cNvPr descr=" " id="265" name="Google Shape;265;g2c49e27903a_0_225"/>
          <p:cNvPicPr preferRelativeResize="0"/>
          <p:nvPr/>
        </p:nvPicPr>
        <p:blipFill rotWithShape="1">
          <a:blip r:embed="rId12">
            <a:alphaModFix/>
          </a:blip>
          <a:srcRect b="0" l="0" r="0" t="0"/>
          <a:stretch/>
        </p:blipFill>
        <p:spPr>
          <a:xfrm>
            <a:off x="14378172" y="3586163"/>
            <a:ext cx="1519452" cy="1519262"/>
          </a:xfrm>
          <a:prstGeom prst="rect">
            <a:avLst/>
          </a:prstGeom>
          <a:noFill/>
          <a:ln>
            <a:noFill/>
          </a:ln>
        </p:spPr>
      </p:pic>
      <p:pic>
        <p:nvPicPr>
          <p:cNvPr descr=" " id="266" name="Google Shape;266;g2c49e27903a_0_225"/>
          <p:cNvPicPr preferRelativeResize="0"/>
          <p:nvPr/>
        </p:nvPicPr>
        <p:blipFill rotWithShape="1">
          <a:blip r:embed="rId8">
            <a:alphaModFix/>
          </a:blip>
          <a:srcRect b="0" l="0" r="0" t="0"/>
          <a:stretch/>
        </p:blipFill>
        <p:spPr>
          <a:xfrm>
            <a:off x="17769521" y="1574800"/>
            <a:ext cx="5639505" cy="5638800"/>
          </a:xfrm>
          <a:prstGeom prst="rect">
            <a:avLst/>
          </a:prstGeom>
          <a:noFill/>
          <a:ln>
            <a:noFill/>
          </a:ln>
        </p:spPr>
      </p:pic>
      <p:pic>
        <p:nvPicPr>
          <p:cNvPr descr=" " id="267" name="Google Shape;267;g2c49e27903a_0_225"/>
          <p:cNvPicPr preferRelativeResize="0"/>
          <p:nvPr/>
        </p:nvPicPr>
        <p:blipFill rotWithShape="1">
          <a:blip r:embed="rId10">
            <a:alphaModFix/>
          </a:blip>
          <a:srcRect b="0" l="0" r="0" t="0"/>
          <a:stretch/>
        </p:blipFill>
        <p:spPr>
          <a:xfrm>
            <a:off x="19776372" y="3581400"/>
            <a:ext cx="1625803" cy="1625600"/>
          </a:xfrm>
          <a:prstGeom prst="rect">
            <a:avLst/>
          </a:prstGeom>
          <a:noFill/>
          <a:ln>
            <a:noFill/>
          </a:ln>
        </p:spPr>
      </p:pic>
      <p:pic>
        <p:nvPicPr>
          <p:cNvPr descr=" " id="268" name="Google Shape;268;g2c49e27903a_0_225"/>
          <p:cNvPicPr preferRelativeResize="0"/>
          <p:nvPr/>
        </p:nvPicPr>
        <p:blipFill rotWithShape="1">
          <a:blip r:embed="rId13">
            <a:alphaModFix/>
          </a:blip>
          <a:srcRect b="0" l="0" r="0" t="0"/>
          <a:stretch/>
        </p:blipFill>
        <p:spPr>
          <a:xfrm>
            <a:off x="19844116" y="3581400"/>
            <a:ext cx="1490319" cy="1625600"/>
          </a:xfrm>
          <a:prstGeom prst="rect">
            <a:avLst/>
          </a:prstGeom>
          <a:noFill/>
          <a:ln>
            <a:noFill/>
          </a:ln>
        </p:spPr>
      </p:pic>
      <p:sp>
        <p:nvSpPr>
          <p:cNvPr id="269" name="Google Shape;269;g2c49e27903a_0_225"/>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c49e27903a_0_225"/>
          <p:cNvSpPr/>
          <p:nvPr/>
        </p:nvSpPr>
        <p:spPr>
          <a:xfrm>
            <a:off x="990724"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c49e27903a_0_225"/>
          <p:cNvSpPr/>
          <p:nvPr/>
        </p:nvSpPr>
        <p:spPr>
          <a:xfrm>
            <a:off x="1130441" y="3733800"/>
            <a:ext cx="11769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Notable"/>
              <a:buNone/>
            </a:pPr>
            <a:r>
              <a:rPr b="0" i="0" lang="en-US" sz="8000" u="none" cap="none" strike="noStrike">
                <a:solidFill>
                  <a:srgbClr val="FFFFFF"/>
                </a:solidFill>
                <a:latin typeface="Notable"/>
                <a:ea typeface="Notable"/>
                <a:cs typeface="Notable"/>
                <a:sym typeface="Notable"/>
              </a:rPr>
              <a:t>S</a:t>
            </a:r>
            <a:endParaRPr b="0" i="0" sz="8000" u="none" cap="none" strike="noStrike">
              <a:solidFill>
                <a:schemeClr val="dk1"/>
              </a:solidFill>
              <a:latin typeface="Calibri"/>
              <a:ea typeface="Calibri"/>
              <a:cs typeface="Calibri"/>
              <a:sym typeface="Calibri"/>
            </a:endParaRPr>
          </a:p>
        </p:txBody>
      </p:sp>
      <p:sp>
        <p:nvSpPr>
          <p:cNvPr id="272" name="Google Shape;272;g2c49e27903a_0_225"/>
          <p:cNvSpPr/>
          <p:nvPr/>
        </p:nvSpPr>
        <p:spPr>
          <a:xfrm>
            <a:off x="6427003"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c49e27903a_0_225"/>
          <p:cNvSpPr/>
          <p:nvPr/>
        </p:nvSpPr>
        <p:spPr>
          <a:xfrm>
            <a:off x="6249181" y="3733800"/>
            <a:ext cx="18120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Notable"/>
              <a:buNone/>
            </a:pPr>
            <a:r>
              <a:rPr b="0" i="0" lang="en-US" sz="8000" u="none" cap="none" strike="noStrike">
                <a:solidFill>
                  <a:srgbClr val="FFFFFF"/>
                </a:solidFill>
                <a:latin typeface="Notable"/>
                <a:ea typeface="Notable"/>
                <a:cs typeface="Notable"/>
                <a:sym typeface="Notable"/>
              </a:rPr>
              <a:t>W</a:t>
            </a:r>
            <a:endParaRPr b="0" i="0" sz="8000" u="none" cap="none" strike="noStrike">
              <a:solidFill>
                <a:schemeClr val="dk1"/>
              </a:solidFill>
              <a:latin typeface="Calibri"/>
              <a:ea typeface="Calibri"/>
              <a:cs typeface="Calibri"/>
              <a:sym typeface="Calibri"/>
            </a:endParaRPr>
          </a:p>
        </p:txBody>
      </p:sp>
      <p:sp>
        <p:nvSpPr>
          <p:cNvPr id="274" name="Google Shape;274;g2c49e27903a_0_225"/>
          <p:cNvSpPr/>
          <p:nvPr/>
        </p:nvSpPr>
        <p:spPr>
          <a:xfrm>
            <a:off x="11863283"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49e27903a_0_225"/>
          <p:cNvSpPr/>
          <p:nvPr/>
        </p:nvSpPr>
        <p:spPr>
          <a:xfrm>
            <a:off x="11914089" y="3733800"/>
            <a:ext cx="13548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Notable"/>
              <a:buNone/>
            </a:pPr>
            <a:r>
              <a:rPr b="0" i="0" lang="en-US" sz="8000" u="none" cap="none" strike="noStrike">
                <a:solidFill>
                  <a:srgbClr val="FFFFFF"/>
                </a:solidFill>
                <a:latin typeface="Notable"/>
                <a:ea typeface="Notable"/>
                <a:cs typeface="Notable"/>
                <a:sym typeface="Notable"/>
              </a:rPr>
              <a:t>O</a:t>
            </a:r>
            <a:endParaRPr b="0" i="0" sz="8000" u="none" cap="none" strike="noStrike">
              <a:solidFill>
                <a:schemeClr val="dk1"/>
              </a:solidFill>
              <a:latin typeface="Calibri"/>
              <a:ea typeface="Calibri"/>
              <a:cs typeface="Calibri"/>
              <a:sym typeface="Calibri"/>
            </a:endParaRPr>
          </a:p>
        </p:txBody>
      </p:sp>
      <p:sp>
        <p:nvSpPr>
          <p:cNvPr id="276" name="Google Shape;276;g2c49e27903a_0_225"/>
          <p:cNvSpPr/>
          <p:nvPr/>
        </p:nvSpPr>
        <p:spPr>
          <a:xfrm>
            <a:off x="17299562"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c49e27903a_0_225"/>
          <p:cNvSpPr/>
          <p:nvPr/>
        </p:nvSpPr>
        <p:spPr>
          <a:xfrm>
            <a:off x="17388473" y="3733800"/>
            <a:ext cx="12786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Notable"/>
              <a:buNone/>
            </a:pPr>
            <a:r>
              <a:rPr b="0" i="0" lang="en-US" sz="8000" u="none" cap="none" strike="noStrike">
                <a:solidFill>
                  <a:srgbClr val="FFFFFF"/>
                </a:solidFill>
                <a:latin typeface="Notable"/>
                <a:ea typeface="Notable"/>
                <a:cs typeface="Notable"/>
                <a:sym typeface="Notable"/>
              </a:rPr>
              <a:t>T</a:t>
            </a:r>
            <a:endParaRPr b="0" i="0" sz="8000" u="none" cap="none" strike="noStrike">
              <a:solidFill>
                <a:schemeClr val="dk1"/>
              </a:solidFill>
              <a:latin typeface="Calibri"/>
              <a:ea typeface="Calibri"/>
              <a:cs typeface="Calibri"/>
              <a:sym typeface="Calibri"/>
            </a:endParaRPr>
          </a:p>
        </p:txBody>
      </p:sp>
      <p:sp>
        <p:nvSpPr>
          <p:cNvPr id="278" name="Google Shape;278;g2c49e27903a_0_225"/>
          <p:cNvSpPr/>
          <p:nvPr/>
        </p:nvSpPr>
        <p:spPr>
          <a:xfrm>
            <a:off x="1270159" y="7772400"/>
            <a:ext cx="4737600" cy="414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c49e27903a_0_225"/>
          <p:cNvSpPr/>
          <p:nvPr/>
        </p:nvSpPr>
        <p:spPr>
          <a:xfrm>
            <a:off x="1270159" y="77724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c49e27903a_0_225"/>
          <p:cNvSpPr/>
          <p:nvPr/>
        </p:nvSpPr>
        <p:spPr>
          <a:xfrm>
            <a:off x="1270159" y="77724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c49e27903a_0_225"/>
          <p:cNvSpPr/>
          <p:nvPr/>
        </p:nvSpPr>
        <p:spPr>
          <a:xfrm>
            <a:off x="1270159" y="7772400"/>
            <a:ext cx="4890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otable"/>
              <a:buNone/>
            </a:pPr>
            <a:r>
              <a:rPr b="0" i="0" lang="en-US" sz="3600" u="none" cap="none" strike="noStrike">
                <a:solidFill>
                  <a:srgbClr val="0E0E0E"/>
                </a:solidFill>
                <a:latin typeface="Notable"/>
                <a:ea typeface="Notable"/>
                <a:cs typeface="Notable"/>
                <a:sym typeface="Notable"/>
              </a:rPr>
              <a:t>Eclipse</a:t>
            </a:r>
            <a:endParaRPr b="0" i="0" sz="3600" u="none" cap="none" strike="noStrike">
              <a:solidFill>
                <a:schemeClr val="dk1"/>
              </a:solidFill>
              <a:latin typeface="Calibri"/>
              <a:ea typeface="Calibri"/>
              <a:cs typeface="Calibri"/>
              <a:sym typeface="Calibri"/>
            </a:endParaRPr>
          </a:p>
        </p:txBody>
      </p:sp>
      <p:sp>
        <p:nvSpPr>
          <p:cNvPr id="282" name="Google Shape;282;g2c49e27903a_0_225"/>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3" name="Google Shape;283;g2c49e27903a_0_225"/>
          <p:cNvSpPr/>
          <p:nvPr/>
        </p:nvSpPr>
        <p:spPr>
          <a:xfrm>
            <a:off x="1270159" y="100457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49e27903a_0_225"/>
          <p:cNvSpPr/>
          <p:nvPr/>
        </p:nvSpPr>
        <p:spPr>
          <a:xfrm>
            <a:off x="1270159" y="100457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c49e27903a_0_225"/>
          <p:cNvSpPr/>
          <p:nvPr/>
        </p:nvSpPr>
        <p:spPr>
          <a:xfrm>
            <a:off x="1270159" y="10045700"/>
            <a:ext cx="4890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otable"/>
              <a:buNone/>
            </a:pPr>
            <a:r>
              <a:rPr b="0" i="0" lang="en-US" sz="3600" u="none" cap="none" strike="noStrike">
                <a:solidFill>
                  <a:srgbClr val="0E0E0E"/>
                </a:solidFill>
                <a:latin typeface="Notable"/>
                <a:ea typeface="Notable"/>
                <a:cs typeface="Notable"/>
                <a:sym typeface="Notable"/>
              </a:rPr>
              <a:t>Quest</a:t>
            </a:r>
            <a:endParaRPr b="0" i="0" sz="3600" u="none" cap="none" strike="noStrike">
              <a:solidFill>
                <a:schemeClr val="dk1"/>
              </a:solidFill>
              <a:latin typeface="Calibri"/>
              <a:ea typeface="Calibri"/>
              <a:cs typeface="Calibri"/>
              <a:sym typeface="Calibri"/>
            </a:endParaRPr>
          </a:p>
        </p:txBody>
      </p:sp>
      <p:sp>
        <p:nvSpPr>
          <p:cNvPr id="286" name="Google Shape;286;g2c49e27903a_0_225"/>
          <p:cNvSpPr/>
          <p:nvPr/>
        </p:nvSpPr>
        <p:spPr>
          <a:xfrm>
            <a:off x="1270159" y="108458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7" name="Google Shape;287;g2c49e27903a_0_225"/>
          <p:cNvSpPr/>
          <p:nvPr/>
        </p:nvSpPr>
        <p:spPr>
          <a:xfrm>
            <a:off x="6769946" y="7772400"/>
            <a:ext cx="4737600" cy="414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c49e27903a_0_225"/>
          <p:cNvSpPr/>
          <p:nvPr/>
        </p:nvSpPr>
        <p:spPr>
          <a:xfrm>
            <a:off x="6769946" y="77724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c49e27903a_0_225"/>
          <p:cNvSpPr/>
          <p:nvPr/>
        </p:nvSpPr>
        <p:spPr>
          <a:xfrm>
            <a:off x="6769946" y="77724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c49e27903a_0_225"/>
          <p:cNvSpPr/>
          <p:nvPr/>
        </p:nvSpPr>
        <p:spPr>
          <a:xfrm>
            <a:off x="6769946" y="7772400"/>
            <a:ext cx="4890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otable"/>
              <a:buNone/>
            </a:pPr>
            <a:r>
              <a:rPr b="0" i="0" lang="en-US" sz="3600" u="none" cap="none" strike="noStrike">
                <a:solidFill>
                  <a:srgbClr val="0E0E0E"/>
                </a:solidFill>
                <a:latin typeface="Notable"/>
                <a:ea typeface="Notable"/>
                <a:cs typeface="Notable"/>
                <a:sym typeface="Notable"/>
              </a:rPr>
              <a:t>Eclipse</a:t>
            </a:r>
            <a:endParaRPr b="0" i="0" sz="3600" u="none" cap="none" strike="noStrike">
              <a:solidFill>
                <a:schemeClr val="dk1"/>
              </a:solidFill>
              <a:latin typeface="Calibri"/>
              <a:ea typeface="Calibri"/>
              <a:cs typeface="Calibri"/>
              <a:sym typeface="Calibri"/>
            </a:endParaRPr>
          </a:p>
        </p:txBody>
      </p:sp>
      <p:sp>
        <p:nvSpPr>
          <p:cNvPr id="291" name="Google Shape;291;g2c49e27903a_0_225"/>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2" name="Google Shape;292;g2c49e27903a_0_225"/>
          <p:cNvSpPr/>
          <p:nvPr/>
        </p:nvSpPr>
        <p:spPr>
          <a:xfrm>
            <a:off x="6769946" y="100457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c49e27903a_0_225"/>
          <p:cNvSpPr/>
          <p:nvPr/>
        </p:nvSpPr>
        <p:spPr>
          <a:xfrm>
            <a:off x="6769946" y="100457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c49e27903a_0_225"/>
          <p:cNvSpPr/>
          <p:nvPr/>
        </p:nvSpPr>
        <p:spPr>
          <a:xfrm>
            <a:off x="6769946" y="10045700"/>
            <a:ext cx="4890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otable"/>
              <a:buNone/>
            </a:pPr>
            <a:r>
              <a:rPr b="0" i="0" lang="en-US" sz="3600" u="none" cap="none" strike="noStrike">
                <a:solidFill>
                  <a:srgbClr val="0E0E0E"/>
                </a:solidFill>
                <a:latin typeface="Notable"/>
                <a:ea typeface="Notable"/>
                <a:cs typeface="Notable"/>
                <a:sym typeface="Notable"/>
              </a:rPr>
              <a:t>Quest</a:t>
            </a:r>
            <a:endParaRPr b="0" i="0" sz="3600" u="none" cap="none" strike="noStrike">
              <a:solidFill>
                <a:schemeClr val="dk1"/>
              </a:solidFill>
              <a:latin typeface="Calibri"/>
              <a:ea typeface="Calibri"/>
              <a:cs typeface="Calibri"/>
              <a:sym typeface="Calibri"/>
            </a:endParaRPr>
          </a:p>
        </p:txBody>
      </p:sp>
      <p:sp>
        <p:nvSpPr>
          <p:cNvPr id="295" name="Google Shape;295;g2c49e27903a_0_225"/>
          <p:cNvSpPr/>
          <p:nvPr/>
        </p:nvSpPr>
        <p:spPr>
          <a:xfrm>
            <a:off x="6769946" y="108458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6" name="Google Shape;296;g2c49e27903a_0_225"/>
          <p:cNvSpPr/>
          <p:nvPr/>
        </p:nvSpPr>
        <p:spPr>
          <a:xfrm>
            <a:off x="12269734" y="7772400"/>
            <a:ext cx="4737600" cy="414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c49e27903a_0_225"/>
          <p:cNvSpPr/>
          <p:nvPr/>
        </p:nvSpPr>
        <p:spPr>
          <a:xfrm>
            <a:off x="12269734" y="77724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c49e27903a_0_225"/>
          <p:cNvSpPr/>
          <p:nvPr/>
        </p:nvSpPr>
        <p:spPr>
          <a:xfrm>
            <a:off x="12269734" y="77724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c49e27903a_0_225"/>
          <p:cNvSpPr/>
          <p:nvPr/>
        </p:nvSpPr>
        <p:spPr>
          <a:xfrm>
            <a:off x="12269734" y="7772400"/>
            <a:ext cx="4890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otable"/>
              <a:buNone/>
            </a:pPr>
            <a:r>
              <a:rPr b="0" i="0" lang="en-US" sz="3600" u="none" cap="none" strike="noStrike">
                <a:solidFill>
                  <a:srgbClr val="0E0E0E"/>
                </a:solidFill>
                <a:latin typeface="Notable"/>
                <a:ea typeface="Notable"/>
                <a:cs typeface="Notable"/>
                <a:sym typeface="Notable"/>
              </a:rPr>
              <a:t>Eclipse</a:t>
            </a:r>
            <a:endParaRPr b="0" i="0" sz="3600" u="none" cap="none" strike="noStrike">
              <a:solidFill>
                <a:schemeClr val="dk1"/>
              </a:solidFill>
              <a:latin typeface="Calibri"/>
              <a:ea typeface="Calibri"/>
              <a:cs typeface="Calibri"/>
              <a:sym typeface="Calibri"/>
            </a:endParaRPr>
          </a:p>
        </p:txBody>
      </p:sp>
      <p:sp>
        <p:nvSpPr>
          <p:cNvPr id="300" name="Google Shape;300;g2c49e27903a_0_225"/>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1" name="Google Shape;301;g2c49e27903a_0_225"/>
          <p:cNvSpPr/>
          <p:nvPr/>
        </p:nvSpPr>
        <p:spPr>
          <a:xfrm>
            <a:off x="12269734" y="100457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c49e27903a_0_225"/>
          <p:cNvSpPr/>
          <p:nvPr/>
        </p:nvSpPr>
        <p:spPr>
          <a:xfrm>
            <a:off x="12269734" y="100457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c49e27903a_0_225"/>
          <p:cNvSpPr/>
          <p:nvPr/>
        </p:nvSpPr>
        <p:spPr>
          <a:xfrm>
            <a:off x="12269734" y="10045700"/>
            <a:ext cx="4890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otable"/>
              <a:buNone/>
            </a:pPr>
            <a:r>
              <a:rPr b="0" i="0" lang="en-US" sz="3600" u="none" cap="none" strike="noStrike">
                <a:solidFill>
                  <a:srgbClr val="0E0E0E"/>
                </a:solidFill>
                <a:latin typeface="Notable"/>
                <a:ea typeface="Notable"/>
                <a:cs typeface="Notable"/>
                <a:sym typeface="Notable"/>
              </a:rPr>
              <a:t>Quest</a:t>
            </a:r>
            <a:endParaRPr b="0" i="0" sz="3600" u="none" cap="none" strike="noStrike">
              <a:solidFill>
                <a:schemeClr val="dk1"/>
              </a:solidFill>
              <a:latin typeface="Calibri"/>
              <a:ea typeface="Calibri"/>
              <a:cs typeface="Calibri"/>
              <a:sym typeface="Calibri"/>
            </a:endParaRPr>
          </a:p>
        </p:txBody>
      </p:sp>
      <p:sp>
        <p:nvSpPr>
          <p:cNvPr id="304" name="Google Shape;304;g2c49e27903a_0_225"/>
          <p:cNvSpPr/>
          <p:nvPr/>
        </p:nvSpPr>
        <p:spPr>
          <a:xfrm>
            <a:off x="12269734" y="108458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5" name="Google Shape;305;g2c49e27903a_0_225"/>
          <p:cNvSpPr/>
          <p:nvPr/>
        </p:nvSpPr>
        <p:spPr>
          <a:xfrm>
            <a:off x="17769521" y="7772400"/>
            <a:ext cx="4737600" cy="414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c49e27903a_0_225"/>
          <p:cNvSpPr/>
          <p:nvPr/>
        </p:nvSpPr>
        <p:spPr>
          <a:xfrm>
            <a:off x="17769521" y="77724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c49e27903a_0_225"/>
          <p:cNvSpPr/>
          <p:nvPr/>
        </p:nvSpPr>
        <p:spPr>
          <a:xfrm>
            <a:off x="17769521" y="77724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c49e27903a_0_225"/>
          <p:cNvSpPr/>
          <p:nvPr/>
        </p:nvSpPr>
        <p:spPr>
          <a:xfrm>
            <a:off x="17769521" y="7772400"/>
            <a:ext cx="4890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otable"/>
              <a:buNone/>
            </a:pPr>
            <a:r>
              <a:rPr b="0" i="0" lang="en-US" sz="3600" u="none" cap="none" strike="noStrike">
                <a:solidFill>
                  <a:srgbClr val="0E0E0E"/>
                </a:solidFill>
                <a:latin typeface="Notable"/>
                <a:ea typeface="Notable"/>
                <a:cs typeface="Notable"/>
                <a:sym typeface="Notable"/>
              </a:rPr>
              <a:t>Eclipse</a:t>
            </a:r>
            <a:endParaRPr b="0" i="0" sz="3600" u="none" cap="none" strike="noStrike">
              <a:solidFill>
                <a:schemeClr val="dk1"/>
              </a:solidFill>
              <a:latin typeface="Calibri"/>
              <a:ea typeface="Calibri"/>
              <a:cs typeface="Calibri"/>
              <a:sym typeface="Calibri"/>
            </a:endParaRPr>
          </a:p>
        </p:txBody>
      </p:sp>
      <p:sp>
        <p:nvSpPr>
          <p:cNvPr id="309" name="Google Shape;309;g2c49e27903a_0_225"/>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0" name="Google Shape;310;g2c49e27903a_0_225"/>
          <p:cNvSpPr/>
          <p:nvPr/>
        </p:nvSpPr>
        <p:spPr>
          <a:xfrm>
            <a:off x="17769521" y="100457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c49e27903a_0_225"/>
          <p:cNvSpPr/>
          <p:nvPr/>
        </p:nvSpPr>
        <p:spPr>
          <a:xfrm>
            <a:off x="17769521" y="10045700"/>
            <a:ext cx="4737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49e27903a_0_225"/>
          <p:cNvSpPr/>
          <p:nvPr/>
        </p:nvSpPr>
        <p:spPr>
          <a:xfrm>
            <a:off x="17769521" y="10045700"/>
            <a:ext cx="4890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otable"/>
              <a:buNone/>
            </a:pPr>
            <a:r>
              <a:rPr b="0" i="0" lang="en-US" sz="3600" u="none" cap="none" strike="noStrike">
                <a:solidFill>
                  <a:srgbClr val="0E0E0E"/>
                </a:solidFill>
                <a:latin typeface="Notable"/>
                <a:ea typeface="Notable"/>
                <a:cs typeface="Notable"/>
                <a:sym typeface="Notable"/>
              </a:rPr>
              <a:t>Quest</a:t>
            </a:r>
            <a:endParaRPr b="0" i="0" sz="3600" u="none" cap="none" strike="noStrike">
              <a:solidFill>
                <a:schemeClr val="dk1"/>
              </a:solidFill>
              <a:latin typeface="Calibri"/>
              <a:ea typeface="Calibri"/>
              <a:cs typeface="Calibri"/>
              <a:sym typeface="Calibri"/>
            </a:endParaRPr>
          </a:p>
        </p:txBody>
      </p:sp>
      <p:sp>
        <p:nvSpPr>
          <p:cNvPr id="313" name="Google Shape;313;g2c49e27903a_0_225"/>
          <p:cNvSpPr/>
          <p:nvPr/>
        </p:nvSpPr>
        <p:spPr>
          <a:xfrm>
            <a:off x="17769521" y="108458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318" name="Shape 318"/>
        <p:cNvGrpSpPr/>
        <p:nvPr/>
      </p:nvGrpSpPr>
      <p:grpSpPr>
        <a:xfrm>
          <a:off x="0" y="0"/>
          <a:ext cx="0" cy="0"/>
          <a:chOff x="0" y="0"/>
          <a:chExt cx="0" cy="0"/>
        </a:xfrm>
      </p:grpSpPr>
      <p:pic>
        <p:nvPicPr>
          <p:cNvPr descr=" " id="319" name="Google Shape;319;g2c49e27903a_0_29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20" name="Google Shape;320;g2c49e27903a_0_292"/>
          <p:cNvPicPr preferRelativeResize="0"/>
          <p:nvPr/>
        </p:nvPicPr>
        <p:blipFill rotWithShape="1">
          <a:blip r:embed="rId4">
            <a:alphaModFix/>
          </a:blip>
          <a:srcRect b="0" l="0" r="0" t="0"/>
          <a:stretch/>
        </p:blipFill>
        <p:spPr>
          <a:xfrm>
            <a:off x="13184248" y="0"/>
            <a:ext cx="11202800" cy="6858000"/>
          </a:xfrm>
          <a:prstGeom prst="rect">
            <a:avLst/>
          </a:prstGeom>
          <a:noFill/>
          <a:ln>
            <a:noFill/>
          </a:ln>
        </p:spPr>
      </p:pic>
      <p:pic>
        <p:nvPicPr>
          <p:cNvPr descr=" " id="321" name="Google Shape;321;g2c49e27903a_0_292"/>
          <p:cNvPicPr preferRelativeResize="0"/>
          <p:nvPr/>
        </p:nvPicPr>
        <p:blipFill rotWithShape="1">
          <a:blip r:embed="rId5">
            <a:alphaModFix/>
          </a:blip>
          <a:srcRect b="0" l="0" r="0" t="0"/>
          <a:stretch/>
        </p:blipFill>
        <p:spPr>
          <a:xfrm>
            <a:off x="685886" y="8991600"/>
            <a:ext cx="2197375" cy="4394200"/>
          </a:xfrm>
          <a:prstGeom prst="rect">
            <a:avLst/>
          </a:prstGeom>
          <a:noFill/>
          <a:ln>
            <a:noFill/>
          </a:ln>
        </p:spPr>
      </p:pic>
      <p:sp>
        <p:nvSpPr>
          <p:cNvPr id="322" name="Google Shape;322;g2c49e27903a_0_2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3" name="Google Shape;323;g2c49e27903a_0_29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24" name="Google Shape;324;g2c49e27903a_0_292"/>
          <p:cNvPicPr preferRelativeResize="0"/>
          <p:nvPr/>
        </p:nvPicPr>
        <p:blipFill rotWithShape="1">
          <a:blip r:embed="rId7">
            <a:alphaModFix/>
          </a:blip>
          <a:srcRect b="0" l="0" r="0" t="0"/>
          <a:stretch/>
        </p:blipFill>
        <p:spPr>
          <a:xfrm>
            <a:off x="7481235" y="673100"/>
            <a:ext cx="6084060" cy="12369800"/>
          </a:xfrm>
          <a:prstGeom prst="rect">
            <a:avLst/>
          </a:prstGeom>
          <a:noFill/>
          <a:ln>
            <a:noFill/>
          </a:ln>
        </p:spPr>
      </p:pic>
      <p:pic>
        <p:nvPicPr>
          <p:cNvPr descr=" " id="325" name="Google Shape;325;g2c49e27903a_0_292"/>
          <p:cNvPicPr preferRelativeResize="0"/>
          <p:nvPr/>
        </p:nvPicPr>
        <p:blipFill rotWithShape="1">
          <a:blip r:embed="rId8">
            <a:alphaModFix/>
          </a:blip>
          <a:srcRect b="0" l="0" r="0" t="0"/>
          <a:stretch/>
        </p:blipFill>
        <p:spPr>
          <a:xfrm>
            <a:off x="990724" y="673100"/>
            <a:ext cx="6084060" cy="4737100"/>
          </a:xfrm>
          <a:prstGeom prst="rect">
            <a:avLst/>
          </a:prstGeom>
          <a:noFill/>
          <a:ln>
            <a:noFill/>
          </a:ln>
        </p:spPr>
      </p:pic>
      <p:pic>
        <p:nvPicPr>
          <p:cNvPr descr=" " id="326" name="Google Shape;326;g2c49e27903a_0_292"/>
          <p:cNvPicPr preferRelativeResize="0"/>
          <p:nvPr/>
        </p:nvPicPr>
        <p:blipFill rotWithShape="1">
          <a:blip r:embed="rId9">
            <a:alphaModFix/>
          </a:blip>
          <a:srcRect b="0" l="0" r="0" t="0"/>
          <a:stretch/>
        </p:blipFill>
        <p:spPr>
          <a:xfrm>
            <a:off x="990724" y="5880100"/>
            <a:ext cx="6084060" cy="7162800"/>
          </a:xfrm>
          <a:prstGeom prst="rect">
            <a:avLst/>
          </a:prstGeom>
          <a:noFill/>
          <a:ln>
            <a:noFill/>
          </a:ln>
        </p:spPr>
      </p:pic>
      <p:sp>
        <p:nvSpPr>
          <p:cNvPr id="327" name="Google Shape;327;g2c49e27903a_0_292"/>
          <p:cNvSpPr/>
          <p:nvPr/>
        </p:nvSpPr>
        <p:spPr>
          <a:xfrm>
            <a:off x="14543318" y="1651000"/>
            <a:ext cx="75660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Notable"/>
              <a:buNone/>
            </a:pPr>
            <a:r>
              <a:rPr b="0" i="0" lang="en-US" sz="8000" u="none" cap="none" strike="noStrike">
                <a:solidFill>
                  <a:srgbClr val="0E0E0E"/>
                </a:solidFill>
                <a:latin typeface="Notable"/>
                <a:ea typeface="Notable"/>
                <a:cs typeface="Notable"/>
                <a:sym typeface="Notable"/>
              </a:rPr>
              <a:t>Some Data</a:t>
            </a:r>
            <a:endParaRPr b="0" i="0" sz="8000" u="none" cap="none" strike="noStrike">
              <a:solidFill>
                <a:schemeClr val="dk1"/>
              </a:solidFill>
              <a:latin typeface="Calibri"/>
              <a:ea typeface="Calibri"/>
              <a:cs typeface="Calibri"/>
              <a:sym typeface="Calibri"/>
            </a:endParaRPr>
          </a:p>
        </p:txBody>
      </p:sp>
      <p:sp>
        <p:nvSpPr>
          <p:cNvPr id="328" name="Google Shape;328;g2c49e27903a_0_292"/>
          <p:cNvSpPr/>
          <p:nvPr/>
        </p:nvSpPr>
        <p:spPr>
          <a:xfrm>
            <a:off x="14543318" y="3543300"/>
            <a:ext cx="7875000" cy="849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c49e27903a_0_292"/>
          <p:cNvSpPr/>
          <p:nvPr/>
        </p:nvSpPr>
        <p:spPr>
          <a:xfrm>
            <a:off x="14543318" y="3543300"/>
            <a:ext cx="7875000" cy="364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c49e27903a_0_292"/>
          <p:cNvSpPr/>
          <p:nvPr/>
        </p:nvSpPr>
        <p:spPr>
          <a:xfrm>
            <a:off x="14543318" y="3543300"/>
            <a:ext cx="4610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c49e27903a_0_292"/>
          <p:cNvSpPr/>
          <p:nvPr/>
        </p:nvSpPr>
        <p:spPr>
          <a:xfrm>
            <a:off x="14543318" y="3543300"/>
            <a:ext cx="51525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otable"/>
              <a:buNone/>
            </a:pPr>
            <a:r>
              <a:rPr b="0" i="0" lang="en-US" sz="12800" u="none" cap="none" strike="noStrike">
                <a:solidFill>
                  <a:srgbClr val="272727"/>
                </a:solidFill>
                <a:latin typeface="Notable"/>
                <a:ea typeface="Notable"/>
                <a:cs typeface="Notable"/>
                <a:sym typeface="Notable"/>
              </a:rPr>
              <a:t>75%</a:t>
            </a:r>
            <a:endParaRPr b="0" i="0" sz="12800" u="none" cap="none" strike="noStrike">
              <a:solidFill>
                <a:schemeClr val="dk1"/>
              </a:solidFill>
              <a:latin typeface="Calibri"/>
              <a:ea typeface="Calibri"/>
              <a:cs typeface="Calibri"/>
              <a:sym typeface="Calibri"/>
            </a:endParaRPr>
          </a:p>
        </p:txBody>
      </p:sp>
      <p:sp>
        <p:nvSpPr>
          <p:cNvPr id="332" name="Google Shape;332;g2c49e27903a_0_292"/>
          <p:cNvSpPr/>
          <p:nvPr/>
        </p:nvSpPr>
        <p:spPr>
          <a:xfrm>
            <a:off x="14543318" y="5956300"/>
            <a:ext cx="78750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c49e27903a_0_292"/>
          <p:cNvSpPr/>
          <p:nvPr/>
        </p:nvSpPr>
        <p:spPr>
          <a:xfrm>
            <a:off x="14543318" y="5956300"/>
            <a:ext cx="80274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otable"/>
              <a:buNone/>
            </a:pPr>
            <a:r>
              <a:rPr b="0" i="0" lang="en-US" sz="3600" u="none" cap="none" strike="noStrike">
                <a:solidFill>
                  <a:srgbClr val="0E0E0E"/>
                </a:solidFill>
                <a:latin typeface="Notable"/>
                <a:ea typeface="Notable"/>
                <a:cs typeface="Notable"/>
                <a:sym typeface="Notable"/>
              </a:rPr>
              <a:t>Enchanted Creatures</a:t>
            </a:r>
            <a:endParaRPr b="0" i="0" sz="3600" u="none" cap="none" strike="noStrike">
              <a:solidFill>
                <a:schemeClr val="dk1"/>
              </a:solidFill>
              <a:latin typeface="Calibri"/>
              <a:ea typeface="Calibri"/>
              <a:cs typeface="Calibri"/>
              <a:sym typeface="Calibri"/>
            </a:endParaRPr>
          </a:p>
        </p:txBody>
      </p:sp>
      <p:sp>
        <p:nvSpPr>
          <p:cNvPr id="334" name="Google Shape;334;g2c49e27903a_0_292"/>
          <p:cNvSpPr/>
          <p:nvPr/>
        </p:nvSpPr>
        <p:spPr>
          <a:xfrm>
            <a:off x="14543318" y="66548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35" name="Google Shape;335;g2c49e27903a_0_292"/>
          <p:cNvSpPr/>
          <p:nvPr/>
        </p:nvSpPr>
        <p:spPr>
          <a:xfrm>
            <a:off x="14543318" y="7797800"/>
            <a:ext cx="78750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c49e27903a_0_292"/>
          <p:cNvSpPr/>
          <p:nvPr/>
        </p:nvSpPr>
        <p:spPr>
          <a:xfrm>
            <a:off x="14543318" y="7797800"/>
            <a:ext cx="46743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c49e27903a_0_292"/>
          <p:cNvSpPr/>
          <p:nvPr/>
        </p:nvSpPr>
        <p:spPr>
          <a:xfrm>
            <a:off x="14543318" y="7797800"/>
            <a:ext cx="52161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otable"/>
              <a:buNone/>
            </a:pPr>
            <a:r>
              <a:rPr b="0" i="0" lang="en-US" sz="12800" u="none" cap="none" strike="noStrike">
                <a:solidFill>
                  <a:srgbClr val="272727"/>
                </a:solidFill>
                <a:latin typeface="Notable"/>
                <a:ea typeface="Notable"/>
                <a:cs typeface="Notable"/>
                <a:sym typeface="Notable"/>
              </a:rPr>
              <a:t>60%</a:t>
            </a:r>
            <a:endParaRPr b="0" i="0" sz="12800" u="none" cap="none" strike="noStrike">
              <a:solidFill>
                <a:schemeClr val="dk1"/>
              </a:solidFill>
              <a:latin typeface="Calibri"/>
              <a:ea typeface="Calibri"/>
              <a:cs typeface="Calibri"/>
              <a:sym typeface="Calibri"/>
            </a:endParaRPr>
          </a:p>
        </p:txBody>
      </p:sp>
      <p:sp>
        <p:nvSpPr>
          <p:cNvPr id="338" name="Google Shape;338;g2c49e27903a_0_292"/>
          <p:cNvSpPr/>
          <p:nvPr/>
        </p:nvSpPr>
        <p:spPr>
          <a:xfrm>
            <a:off x="14543318" y="102108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c49e27903a_0_292"/>
          <p:cNvSpPr/>
          <p:nvPr/>
        </p:nvSpPr>
        <p:spPr>
          <a:xfrm>
            <a:off x="14543318" y="10210800"/>
            <a:ext cx="8027400" cy="134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otable"/>
              <a:buNone/>
            </a:pPr>
            <a:r>
              <a:rPr b="0" i="0" lang="en-US" sz="3600" u="none" cap="none" strike="noStrike">
                <a:solidFill>
                  <a:srgbClr val="0E0E0E"/>
                </a:solidFill>
                <a:latin typeface="Notable"/>
                <a:ea typeface="Notable"/>
                <a:cs typeface="Notable"/>
                <a:sym typeface="Notable"/>
              </a:rPr>
              <a:t>Magic-Wielding Individuals</a:t>
            </a:r>
            <a:endParaRPr b="0" i="0" sz="3600" u="none" cap="none" strike="noStrike">
              <a:solidFill>
                <a:schemeClr val="dk1"/>
              </a:solidFill>
              <a:latin typeface="Calibri"/>
              <a:ea typeface="Calibri"/>
              <a:cs typeface="Calibri"/>
              <a:sym typeface="Calibri"/>
            </a:endParaRPr>
          </a:p>
        </p:txBody>
      </p:sp>
      <p:sp>
        <p:nvSpPr>
          <p:cNvPr id="340" name="Google Shape;340;g2c49e27903a_0_292"/>
          <p:cNvSpPr/>
          <p:nvPr/>
        </p:nvSpPr>
        <p:spPr>
          <a:xfrm>
            <a:off x="14543318" y="115062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345" name="Shape 345"/>
        <p:cNvGrpSpPr/>
        <p:nvPr/>
      </p:nvGrpSpPr>
      <p:grpSpPr>
        <a:xfrm>
          <a:off x="0" y="0"/>
          <a:ext cx="0" cy="0"/>
          <a:chOff x="0" y="0"/>
          <a:chExt cx="0" cy="0"/>
        </a:xfrm>
      </p:grpSpPr>
      <p:pic>
        <p:nvPicPr>
          <p:cNvPr descr=" " id="346" name="Google Shape;346;g2c49e27903a_0_31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47" name="Google Shape;347;g2c49e27903a_0_318"/>
          <p:cNvPicPr preferRelativeResize="0"/>
          <p:nvPr/>
        </p:nvPicPr>
        <p:blipFill rotWithShape="1">
          <a:blip r:embed="rId4">
            <a:alphaModFix/>
          </a:blip>
          <a:srcRect b="0" l="0" r="0" t="0"/>
          <a:stretch/>
        </p:blipFill>
        <p:spPr>
          <a:xfrm>
            <a:off x="0" y="114300"/>
            <a:ext cx="5588699" cy="13500100"/>
          </a:xfrm>
          <a:prstGeom prst="rect">
            <a:avLst/>
          </a:prstGeom>
          <a:noFill/>
          <a:ln>
            <a:noFill/>
          </a:ln>
        </p:spPr>
      </p:pic>
      <p:pic>
        <p:nvPicPr>
          <p:cNvPr descr=" " id="348" name="Google Shape;348;g2c49e27903a_0_318"/>
          <p:cNvPicPr preferRelativeResize="0"/>
          <p:nvPr/>
        </p:nvPicPr>
        <p:blipFill rotWithShape="1">
          <a:blip r:embed="rId5">
            <a:alphaModFix/>
          </a:blip>
          <a:srcRect b="0" l="0" r="0" t="0"/>
          <a:stretch/>
        </p:blipFill>
        <p:spPr>
          <a:xfrm>
            <a:off x="21745118" y="4660900"/>
            <a:ext cx="2197375" cy="4394200"/>
          </a:xfrm>
          <a:prstGeom prst="rect">
            <a:avLst/>
          </a:prstGeom>
          <a:noFill/>
          <a:ln>
            <a:noFill/>
          </a:ln>
        </p:spPr>
      </p:pic>
      <p:sp>
        <p:nvSpPr>
          <p:cNvPr id="349" name="Google Shape;349;g2c49e27903a_0_3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0" name="Google Shape;350;g2c49e27903a_0_31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1" name="Google Shape;351;g2c49e27903a_0_318"/>
          <p:cNvSpPr/>
          <p:nvPr/>
        </p:nvSpPr>
        <p:spPr>
          <a:xfrm>
            <a:off x="4305838" y="3403600"/>
            <a:ext cx="15762600" cy="66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c49e27903a_0_318"/>
          <p:cNvSpPr/>
          <p:nvPr/>
        </p:nvSpPr>
        <p:spPr>
          <a:xfrm>
            <a:off x="4305838" y="3403600"/>
            <a:ext cx="15762600" cy="521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c49e27903a_0_318"/>
          <p:cNvSpPr/>
          <p:nvPr/>
        </p:nvSpPr>
        <p:spPr>
          <a:xfrm>
            <a:off x="4712289" y="3403600"/>
            <a:ext cx="14949900" cy="497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Notable"/>
              <a:buNone/>
            </a:pPr>
            <a:r>
              <a:rPr b="0" i="0" lang="en-US" sz="24000" u="none" cap="none" strike="noStrike">
                <a:solidFill>
                  <a:srgbClr val="272727"/>
                </a:solidFill>
                <a:latin typeface="Notable"/>
                <a:ea typeface="Notable"/>
                <a:cs typeface="Notable"/>
                <a:sym typeface="Notable"/>
              </a:rPr>
              <a:t>234,567</a:t>
            </a:r>
            <a:endParaRPr b="0" i="0" sz="24000" u="none" cap="none" strike="noStrike">
              <a:solidFill>
                <a:schemeClr val="dk1"/>
              </a:solidFill>
              <a:latin typeface="Calibri"/>
              <a:ea typeface="Calibri"/>
              <a:cs typeface="Calibri"/>
              <a:sym typeface="Calibri"/>
            </a:endParaRPr>
          </a:p>
        </p:txBody>
      </p:sp>
      <p:sp>
        <p:nvSpPr>
          <p:cNvPr id="354" name="Google Shape;354;g2c49e27903a_0_318"/>
          <p:cNvSpPr/>
          <p:nvPr/>
        </p:nvSpPr>
        <p:spPr>
          <a:xfrm>
            <a:off x="4170355" y="75692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55" name="Google Shape;355;g2c49e27903a_0_318"/>
          <p:cNvSpPr/>
          <p:nvPr/>
        </p:nvSpPr>
        <p:spPr>
          <a:xfrm>
            <a:off x="7483352" y="90297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360" name="Shape 360"/>
        <p:cNvGrpSpPr/>
        <p:nvPr/>
      </p:nvGrpSpPr>
      <p:grpSpPr>
        <a:xfrm>
          <a:off x="0" y="0"/>
          <a:ext cx="0" cy="0"/>
          <a:chOff x="0" y="0"/>
          <a:chExt cx="0" cy="0"/>
        </a:xfrm>
      </p:grpSpPr>
      <p:pic>
        <p:nvPicPr>
          <p:cNvPr descr=" " id="361" name="Google Shape;361;g2c49e27903a_0_33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62" name="Google Shape;362;g2c49e27903a_0_332"/>
          <p:cNvPicPr preferRelativeResize="0"/>
          <p:nvPr/>
        </p:nvPicPr>
        <p:blipFill rotWithShape="1">
          <a:blip r:embed="rId4">
            <a:alphaModFix/>
          </a:blip>
          <a:srcRect b="0" l="0" r="0" t="0"/>
          <a:stretch/>
        </p:blipFill>
        <p:spPr>
          <a:xfrm>
            <a:off x="11240905" y="8839200"/>
            <a:ext cx="13146143" cy="4876800"/>
          </a:xfrm>
          <a:prstGeom prst="rect">
            <a:avLst/>
          </a:prstGeom>
          <a:noFill/>
          <a:ln>
            <a:noFill/>
          </a:ln>
        </p:spPr>
      </p:pic>
      <p:pic>
        <p:nvPicPr>
          <p:cNvPr descr=" " id="363" name="Google Shape;363;g2c49e27903a_0_332"/>
          <p:cNvPicPr preferRelativeResize="0"/>
          <p:nvPr/>
        </p:nvPicPr>
        <p:blipFill rotWithShape="1">
          <a:blip r:embed="rId5">
            <a:alphaModFix/>
          </a:blip>
          <a:srcRect b="0" l="0" r="0" t="0"/>
          <a:stretch/>
        </p:blipFill>
        <p:spPr>
          <a:xfrm>
            <a:off x="622378" y="723900"/>
            <a:ext cx="4394749" cy="2197100"/>
          </a:xfrm>
          <a:prstGeom prst="rect">
            <a:avLst/>
          </a:prstGeom>
          <a:noFill/>
          <a:ln>
            <a:noFill/>
          </a:ln>
        </p:spPr>
      </p:pic>
      <p:sp>
        <p:nvSpPr>
          <p:cNvPr id="364" name="Google Shape;364;g2c49e27903a_0_3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5" name="Google Shape;365;g2c49e27903a_0_33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6" name="Google Shape;366;g2c49e27903a_0_332"/>
          <p:cNvSpPr/>
          <p:nvPr/>
        </p:nvSpPr>
        <p:spPr>
          <a:xfrm>
            <a:off x="3391324" y="32639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c49e27903a_0_332"/>
          <p:cNvSpPr/>
          <p:nvPr/>
        </p:nvSpPr>
        <p:spPr>
          <a:xfrm>
            <a:off x="2210076" y="3263900"/>
            <a:ext cx="102375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c49e27903a_0_332"/>
          <p:cNvSpPr/>
          <p:nvPr/>
        </p:nvSpPr>
        <p:spPr>
          <a:xfrm>
            <a:off x="2210076" y="3263900"/>
            <a:ext cx="107793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otable"/>
              <a:buNone/>
            </a:pPr>
            <a:r>
              <a:rPr b="0" i="0" lang="en-US" sz="12800" u="none" cap="none" strike="noStrike">
                <a:solidFill>
                  <a:srgbClr val="272727"/>
                </a:solidFill>
                <a:latin typeface="Notable"/>
                <a:ea typeface="Notable"/>
                <a:cs typeface="Notable"/>
                <a:sym typeface="Notable"/>
              </a:rPr>
              <a:t>233 Coins</a:t>
            </a:r>
            <a:endParaRPr b="0" i="0" sz="12800" u="none" cap="none" strike="noStrike">
              <a:solidFill>
                <a:schemeClr val="dk1"/>
              </a:solidFill>
              <a:latin typeface="Calibri"/>
              <a:ea typeface="Calibri"/>
              <a:cs typeface="Calibri"/>
              <a:sym typeface="Calibri"/>
            </a:endParaRPr>
          </a:p>
        </p:txBody>
      </p:sp>
      <p:sp>
        <p:nvSpPr>
          <p:cNvPr id="369" name="Google Shape;369;g2c49e27903a_0_332"/>
          <p:cNvSpPr/>
          <p:nvPr/>
        </p:nvSpPr>
        <p:spPr>
          <a:xfrm>
            <a:off x="3391324" y="53721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c49e27903a_0_332"/>
          <p:cNvSpPr/>
          <p:nvPr/>
        </p:nvSpPr>
        <p:spPr>
          <a:xfrm>
            <a:off x="3323582" y="53721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71" name="Google Shape;371;g2c49e27903a_0_332"/>
          <p:cNvSpPr/>
          <p:nvPr/>
        </p:nvSpPr>
        <p:spPr>
          <a:xfrm>
            <a:off x="3391324" y="69850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c49e27903a_0_332"/>
          <p:cNvSpPr/>
          <p:nvPr/>
        </p:nvSpPr>
        <p:spPr>
          <a:xfrm>
            <a:off x="1543243" y="6985000"/>
            <a:ext cx="115710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c49e27903a_0_332"/>
          <p:cNvSpPr/>
          <p:nvPr/>
        </p:nvSpPr>
        <p:spPr>
          <a:xfrm>
            <a:off x="1543243" y="6985000"/>
            <a:ext cx="121131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otable"/>
              <a:buNone/>
            </a:pPr>
            <a:r>
              <a:rPr b="0" i="0" lang="en-US" sz="12800" u="none" cap="none" strike="noStrike">
                <a:solidFill>
                  <a:srgbClr val="272727"/>
                </a:solidFill>
                <a:latin typeface="Notable"/>
                <a:ea typeface="Notable"/>
                <a:cs typeface="Notable"/>
                <a:sym typeface="Notable"/>
              </a:rPr>
              <a:t>456 Hours</a:t>
            </a:r>
            <a:endParaRPr b="0" i="0" sz="12800" u="none" cap="none" strike="noStrike">
              <a:solidFill>
                <a:schemeClr val="dk1"/>
              </a:solidFill>
              <a:latin typeface="Calibri"/>
              <a:ea typeface="Calibri"/>
              <a:cs typeface="Calibri"/>
              <a:sym typeface="Calibri"/>
            </a:endParaRPr>
          </a:p>
        </p:txBody>
      </p:sp>
      <p:sp>
        <p:nvSpPr>
          <p:cNvPr id="374" name="Google Shape;374;g2c49e27903a_0_332"/>
          <p:cNvSpPr/>
          <p:nvPr/>
        </p:nvSpPr>
        <p:spPr>
          <a:xfrm>
            <a:off x="3391324" y="9093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c49e27903a_0_332"/>
          <p:cNvSpPr/>
          <p:nvPr/>
        </p:nvSpPr>
        <p:spPr>
          <a:xfrm>
            <a:off x="3323582" y="9093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76" name="Google Shape;376;g2c49e27903a_0_332"/>
          <p:cNvSpPr/>
          <p:nvPr/>
        </p:nvSpPr>
        <p:spPr>
          <a:xfrm>
            <a:off x="13552594" y="32639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c49e27903a_0_332"/>
          <p:cNvSpPr/>
          <p:nvPr/>
        </p:nvSpPr>
        <p:spPr>
          <a:xfrm>
            <a:off x="15051381" y="3263900"/>
            <a:ext cx="48774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c49e27903a_0_332"/>
          <p:cNvSpPr/>
          <p:nvPr/>
        </p:nvSpPr>
        <p:spPr>
          <a:xfrm>
            <a:off x="15051381" y="3263900"/>
            <a:ext cx="54192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otable"/>
              <a:buNone/>
            </a:pPr>
            <a:r>
              <a:rPr b="0" i="0" lang="en-US" sz="12800" u="none" cap="none" strike="noStrike">
                <a:solidFill>
                  <a:srgbClr val="272727"/>
                </a:solidFill>
                <a:latin typeface="Notable"/>
                <a:ea typeface="Notable"/>
                <a:cs typeface="Notable"/>
                <a:sym typeface="Notable"/>
              </a:rPr>
              <a:t>85%</a:t>
            </a:r>
            <a:endParaRPr b="0" i="0" sz="12800" u="none" cap="none" strike="noStrike">
              <a:solidFill>
                <a:schemeClr val="dk1"/>
              </a:solidFill>
              <a:latin typeface="Calibri"/>
              <a:ea typeface="Calibri"/>
              <a:cs typeface="Calibri"/>
              <a:sym typeface="Calibri"/>
            </a:endParaRPr>
          </a:p>
        </p:txBody>
      </p:sp>
      <p:sp>
        <p:nvSpPr>
          <p:cNvPr id="379" name="Google Shape;379;g2c49e27903a_0_332"/>
          <p:cNvSpPr/>
          <p:nvPr/>
        </p:nvSpPr>
        <p:spPr>
          <a:xfrm>
            <a:off x="13552594" y="53721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c49e27903a_0_332"/>
          <p:cNvSpPr/>
          <p:nvPr/>
        </p:nvSpPr>
        <p:spPr>
          <a:xfrm>
            <a:off x="13484852" y="53721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81" name="Google Shape;381;g2c49e27903a_0_332"/>
          <p:cNvSpPr/>
          <p:nvPr/>
        </p:nvSpPr>
        <p:spPr>
          <a:xfrm>
            <a:off x="13552594" y="69850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c49e27903a_0_332"/>
          <p:cNvSpPr/>
          <p:nvPr/>
        </p:nvSpPr>
        <p:spPr>
          <a:xfrm>
            <a:off x="13870134" y="6985000"/>
            <a:ext cx="72399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c49e27903a_0_332"/>
          <p:cNvSpPr/>
          <p:nvPr/>
        </p:nvSpPr>
        <p:spPr>
          <a:xfrm>
            <a:off x="13870134" y="6985000"/>
            <a:ext cx="77817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otable"/>
              <a:buNone/>
            </a:pPr>
            <a:r>
              <a:rPr b="0" i="0" lang="en-US" sz="12800" u="none" cap="none" strike="noStrike">
                <a:solidFill>
                  <a:srgbClr val="272727"/>
                </a:solidFill>
                <a:latin typeface="Notable"/>
                <a:ea typeface="Notable"/>
                <a:cs typeface="Notable"/>
                <a:sym typeface="Notable"/>
              </a:rPr>
              <a:t>323 Km</a:t>
            </a:r>
            <a:endParaRPr b="0" i="0" sz="12800" u="none" cap="none" strike="noStrike">
              <a:solidFill>
                <a:schemeClr val="dk1"/>
              </a:solidFill>
              <a:latin typeface="Calibri"/>
              <a:ea typeface="Calibri"/>
              <a:cs typeface="Calibri"/>
              <a:sym typeface="Calibri"/>
            </a:endParaRPr>
          </a:p>
        </p:txBody>
      </p:sp>
      <p:sp>
        <p:nvSpPr>
          <p:cNvPr id="384" name="Google Shape;384;g2c49e27903a_0_332"/>
          <p:cNvSpPr/>
          <p:nvPr/>
        </p:nvSpPr>
        <p:spPr>
          <a:xfrm>
            <a:off x="13552594" y="9093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c49e27903a_0_332"/>
          <p:cNvSpPr/>
          <p:nvPr/>
        </p:nvSpPr>
        <p:spPr>
          <a:xfrm>
            <a:off x="13484852" y="9093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390" name="Shape 390"/>
        <p:cNvGrpSpPr/>
        <p:nvPr/>
      </p:nvGrpSpPr>
      <p:grpSpPr>
        <a:xfrm>
          <a:off x="0" y="0"/>
          <a:ext cx="0" cy="0"/>
          <a:chOff x="0" y="0"/>
          <a:chExt cx="0" cy="0"/>
        </a:xfrm>
      </p:grpSpPr>
      <p:pic>
        <p:nvPicPr>
          <p:cNvPr descr=" " id="391" name="Google Shape;391;g2c49e27903a_0_36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92" name="Google Shape;392;g2c49e27903a_0_361"/>
          <p:cNvPicPr preferRelativeResize="0"/>
          <p:nvPr/>
        </p:nvPicPr>
        <p:blipFill rotWithShape="1">
          <a:blip r:embed="rId4">
            <a:alphaModFix/>
          </a:blip>
          <a:srcRect b="0" l="0" r="0" t="0"/>
          <a:stretch/>
        </p:blipFill>
        <p:spPr>
          <a:xfrm>
            <a:off x="13184248" y="0"/>
            <a:ext cx="11202800" cy="6858000"/>
          </a:xfrm>
          <a:prstGeom prst="rect">
            <a:avLst/>
          </a:prstGeom>
          <a:noFill/>
          <a:ln>
            <a:noFill/>
          </a:ln>
        </p:spPr>
      </p:pic>
      <p:pic>
        <p:nvPicPr>
          <p:cNvPr descr=" " id="393" name="Google Shape;393;g2c49e27903a_0_361"/>
          <p:cNvPicPr preferRelativeResize="0"/>
          <p:nvPr/>
        </p:nvPicPr>
        <p:blipFill rotWithShape="1">
          <a:blip r:embed="rId5">
            <a:alphaModFix/>
          </a:blip>
          <a:srcRect b="0" l="0" r="0" t="0"/>
          <a:stretch/>
        </p:blipFill>
        <p:spPr>
          <a:xfrm>
            <a:off x="685886" y="8991600"/>
            <a:ext cx="2197375" cy="4394200"/>
          </a:xfrm>
          <a:prstGeom prst="rect">
            <a:avLst/>
          </a:prstGeom>
          <a:noFill/>
          <a:ln>
            <a:noFill/>
          </a:ln>
        </p:spPr>
      </p:pic>
      <p:sp>
        <p:nvSpPr>
          <p:cNvPr id="394" name="Google Shape;394;g2c49e27903a_0_3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5" name="Google Shape;395;g2c49e27903a_0_36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96" name="Google Shape;396;g2c49e27903a_0_361"/>
          <p:cNvSpPr/>
          <p:nvPr/>
        </p:nvSpPr>
        <p:spPr>
          <a:xfrm>
            <a:off x="6841922" y="1143000"/>
            <a:ext cx="106905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Notable"/>
              <a:buNone/>
            </a:pPr>
            <a:r>
              <a:rPr b="0" i="0" lang="en-US" sz="8000" u="none" cap="none" strike="noStrike">
                <a:solidFill>
                  <a:srgbClr val="272727"/>
                </a:solidFill>
                <a:latin typeface="Notable"/>
                <a:ea typeface="Notable"/>
                <a:cs typeface="Notable"/>
                <a:sym typeface="Notable"/>
              </a:rPr>
              <a:t>Some Graph</a:t>
            </a:r>
            <a:endParaRPr b="0" i="0" sz="8000" u="none" cap="none" strike="noStrike">
              <a:solidFill>
                <a:schemeClr val="dk1"/>
              </a:solidFill>
              <a:latin typeface="Calibri"/>
              <a:ea typeface="Calibri"/>
              <a:cs typeface="Calibri"/>
              <a:sym typeface="Calibri"/>
            </a:endParaRPr>
          </a:p>
        </p:txBody>
      </p:sp>
      <p:sp>
        <p:nvSpPr>
          <p:cNvPr id="397" name="Google Shape;397;g2c49e27903a_0_361"/>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c49e27903a_0_361"/>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99" name="Google Shape;399;g2c49e27903a_0_361"/>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0" name="Google Shape;400;g2c49e27903a_0_361"/>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1" name="Google Shape;401;g2c49e27903a_0_361"/>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2" name="Google Shape;402;g2c49e27903a_0_361"/>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3" name="Google Shape;403;g2c49e27903a_0_361"/>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4" name="Google Shape;404;g2c49e27903a_0_361"/>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5" name="Google Shape;405;g2c49e27903a_0_361"/>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6" name="Google Shape;406;g2c49e27903a_0_361"/>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7" name="Google Shape;407;g2c49e27903a_0_361"/>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8" name="Google Shape;408;g2c49e27903a_0_361"/>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09" name="Google Shape;409;g2c49e27903a_0_361"/>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0" name="Google Shape;410;g2c49e27903a_0_361"/>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1" name="Google Shape;411;g2c49e27903a_0_361"/>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2" name="Google Shape;412;g2c49e27903a_0_361"/>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3" name="Google Shape;413;g2c49e27903a_0_361"/>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4" name="Google Shape;414;g2c49e27903a_0_361"/>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5" name="Google Shape;415;g2c49e27903a_0_361"/>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6" name="Google Shape;416;g2c49e27903a_0_361"/>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7" name="Google Shape;417;g2c49e27903a_0_361"/>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418" name="Google Shape;418;g2c49e27903a_0_361"/>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19" name="Google Shape;419;g2c49e27903a_0_361"/>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20" name="Google Shape;420;g2c49e27903a_0_361"/>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21" name="Google Shape;421;g2c49e27903a_0_361"/>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22" name="Google Shape;422;g2c49e27903a_0_361"/>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23" name="Google Shape;423;g2c49e27903a_0_361"/>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24" name="Google Shape;424;g2c49e27903a_0_361"/>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25" name="Google Shape;425;g2c49e27903a_0_361"/>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26" name="Google Shape;426;g2c49e27903a_0_361"/>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427" name="Google Shape;427;g2c49e27903a_0_361"/>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28" name="Google Shape;428;g2c49e27903a_0_361"/>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29" name="Google Shape;429;g2c49e27903a_0_361"/>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30" name="Google Shape;430;g2c49e27903a_0_361"/>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31" name="Google Shape;431;g2c49e27903a_0_361"/>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32" name="Google Shape;432;g2c49e27903a_0_361"/>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33" name="Google Shape;433;g2c49e27903a_0_361"/>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34" name="Google Shape;434;g2c49e27903a_0_361"/>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35" name="Google Shape;435;g2c49e27903a_0_361"/>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36" name="Google Shape;436;g2c49e27903a_0_361"/>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37" name="Google Shape;437;g2c49e27903a_0_361"/>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38" name="Google Shape;438;g2c49e27903a_0_361"/>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39" name="Google Shape;439;g2c49e27903a_0_36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c49e27903a_0_36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1" name="Google Shape;441;g2c49e27903a_0_361"/>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42" name="Google Shape;442;g2c49e27903a_0_361"/>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43" name="Google Shape;443;g2c49e27903a_0_361"/>
          <p:cNvSpPr/>
          <p:nvPr/>
        </p:nvSpPr>
        <p:spPr>
          <a:xfrm>
            <a:off x="16004000" y="6365379"/>
            <a:ext cx="2388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c49e27903a_0_361"/>
          <p:cNvSpPr/>
          <p:nvPr/>
        </p:nvSpPr>
        <p:spPr>
          <a:xfrm>
            <a:off x="16004000" y="6318250"/>
            <a:ext cx="25911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34.574</a:t>
            </a:r>
            <a:endParaRPr b="0" i="0" sz="4800" u="none" cap="none" strike="noStrike">
              <a:solidFill>
                <a:schemeClr val="dk1"/>
              </a:solidFill>
              <a:latin typeface="Calibri"/>
              <a:ea typeface="Calibri"/>
              <a:cs typeface="Calibri"/>
              <a:sym typeface="Calibri"/>
            </a:endParaRPr>
          </a:p>
        </p:txBody>
      </p:sp>
      <p:sp>
        <p:nvSpPr>
          <p:cNvPr id="445" name="Google Shape;445;g2c49e27903a_0_361"/>
          <p:cNvSpPr/>
          <p:nvPr/>
        </p:nvSpPr>
        <p:spPr>
          <a:xfrm>
            <a:off x="16747043" y="71056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46" name="Google Shape;446;g2c49e27903a_0_361"/>
          <p:cNvSpPr/>
          <p:nvPr/>
        </p:nvSpPr>
        <p:spPr>
          <a:xfrm>
            <a:off x="13260457" y="10515600"/>
            <a:ext cx="787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c49e27903a_0_361"/>
          <p:cNvSpPr/>
          <p:nvPr/>
        </p:nvSpPr>
        <p:spPr>
          <a:xfrm>
            <a:off x="13260457" y="10515600"/>
            <a:ext cx="787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c49e27903a_0_361"/>
          <p:cNvSpPr/>
          <p:nvPr/>
        </p:nvSpPr>
        <p:spPr>
          <a:xfrm>
            <a:off x="13158845" y="10515600"/>
            <a:ext cx="80781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Treasure Found</a:t>
            </a:r>
            <a:endParaRPr b="0" i="0" sz="4800" u="none" cap="none" strike="noStrike">
              <a:solidFill>
                <a:schemeClr val="dk1"/>
              </a:solidFill>
              <a:latin typeface="Calibri"/>
              <a:ea typeface="Calibri"/>
              <a:cs typeface="Calibri"/>
              <a:sym typeface="Calibri"/>
            </a:endParaRPr>
          </a:p>
        </p:txBody>
      </p:sp>
      <p:sp>
        <p:nvSpPr>
          <p:cNvPr id="449" name="Google Shape;449;g2c49e27903a_0_361"/>
          <p:cNvSpPr/>
          <p:nvPr/>
        </p:nvSpPr>
        <p:spPr>
          <a:xfrm>
            <a:off x="13192716" y="114046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0" name="Google Shape;450;g2c49e27903a_0_361"/>
          <p:cNvSpPr/>
          <p:nvPr/>
        </p:nvSpPr>
        <p:spPr>
          <a:xfrm>
            <a:off x="3251606" y="10515600"/>
            <a:ext cx="787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c49e27903a_0_361"/>
          <p:cNvSpPr/>
          <p:nvPr/>
        </p:nvSpPr>
        <p:spPr>
          <a:xfrm>
            <a:off x="3251606" y="10515600"/>
            <a:ext cx="787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c49e27903a_0_361"/>
          <p:cNvSpPr/>
          <p:nvPr/>
        </p:nvSpPr>
        <p:spPr>
          <a:xfrm>
            <a:off x="3149994" y="10515600"/>
            <a:ext cx="80781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Spellcasting </a:t>
            </a:r>
            <a:endParaRPr b="0" i="0" sz="4800" u="none" cap="none" strike="noStrike">
              <a:solidFill>
                <a:schemeClr val="dk1"/>
              </a:solidFill>
              <a:latin typeface="Calibri"/>
              <a:ea typeface="Calibri"/>
              <a:cs typeface="Calibri"/>
              <a:sym typeface="Calibri"/>
            </a:endParaRPr>
          </a:p>
        </p:txBody>
      </p:sp>
      <p:sp>
        <p:nvSpPr>
          <p:cNvPr id="453" name="Google Shape;453;g2c49e27903a_0_361"/>
          <p:cNvSpPr/>
          <p:nvPr/>
        </p:nvSpPr>
        <p:spPr>
          <a:xfrm>
            <a:off x="3183865" y="114046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458" name="Shape 458"/>
        <p:cNvGrpSpPr/>
        <p:nvPr/>
      </p:nvGrpSpPr>
      <p:grpSpPr>
        <a:xfrm>
          <a:off x="0" y="0"/>
          <a:ext cx="0" cy="0"/>
          <a:chOff x="0" y="0"/>
          <a:chExt cx="0" cy="0"/>
        </a:xfrm>
      </p:grpSpPr>
      <p:pic>
        <p:nvPicPr>
          <p:cNvPr descr=" " id="459" name="Google Shape;459;g2c49e27903a_0_42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60" name="Google Shape;460;g2c49e27903a_0_428"/>
          <p:cNvPicPr preferRelativeResize="0"/>
          <p:nvPr/>
        </p:nvPicPr>
        <p:blipFill rotWithShape="1">
          <a:blip r:embed="rId4">
            <a:alphaModFix/>
          </a:blip>
          <a:srcRect b="0" l="0" r="0" t="0"/>
          <a:stretch/>
        </p:blipFill>
        <p:spPr>
          <a:xfrm>
            <a:off x="0" y="0"/>
            <a:ext cx="7595549" cy="6235700"/>
          </a:xfrm>
          <a:prstGeom prst="rect">
            <a:avLst/>
          </a:prstGeom>
          <a:noFill/>
          <a:ln>
            <a:noFill/>
          </a:ln>
        </p:spPr>
      </p:pic>
      <p:pic>
        <p:nvPicPr>
          <p:cNvPr descr=" " id="461" name="Google Shape;461;g2c49e27903a_0_428"/>
          <p:cNvPicPr preferRelativeResize="0"/>
          <p:nvPr/>
        </p:nvPicPr>
        <p:blipFill rotWithShape="1">
          <a:blip r:embed="rId5">
            <a:alphaModFix/>
          </a:blip>
          <a:srcRect b="0" l="0" r="0" t="0"/>
          <a:stretch/>
        </p:blipFill>
        <p:spPr>
          <a:xfrm>
            <a:off x="19153994" y="10502900"/>
            <a:ext cx="4394749" cy="2197100"/>
          </a:xfrm>
          <a:prstGeom prst="rect">
            <a:avLst/>
          </a:prstGeom>
          <a:noFill/>
          <a:ln>
            <a:noFill/>
          </a:ln>
        </p:spPr>
      </p:pic>
      <p:sp>
        <p:nvSpPr>
          <p:cNvPr id="462" name="Google Shape;462;g2c49e27903a_0_4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3" name="Google Shape;463;g2c49e27903a_0_42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4" name="Google Shape;464;g2c49e27903a_0_428"/>
          <p:cNvSpPr/>
          <p:nvPr/>
        </p:nvSpPr>
        <p:spPr>
          <a:xfrm>
            <a:off x="13450981" y="6870700"/>
            <a:ext cx="87387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c49e27903a_0_428"/>
          <p:cNvSpPr/>
          <p:nvPr/>
        </p:nvSpPr>
        <p:spPr>
          <a:xfrm>
            <a:off x="13450981" y="6870700"/>
            <a:ext cx="87387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c49e27903a_0_428"/>
          <p:cNvSpPr/>
          <p:nvPr/>
        </p:nvSpPr>
        <p:spPr>
          <a:xfrm>
            <a:off x="13450981" y="6870700"/>
            <a:ext cx="89418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A web application</a:t>
            </a:r>
            <a:endParaRPr b="0" i="0" sz="4800" u="none" cap="none" strike="noStrike">
              <a:solidFill>
                <a:schemeClr val="dk1"/>
              </a:solidFill>
              <a:latin typeface="Calibri"/>
              <a:ea typeface="Calibri"/>
              <a:cs typeface="Calibri"/>
              <a:sym typeface="Calibri"/>
            </a:endParaRPr>
          </a:p>
        </p:txBody>
      </p:sp>
      <p:sp>
        <p:nvSpPr>
          <p:cNvPr id="467" name="Google Shape;467;g2c49e27903a_0_428"/>
          <p:cNvSpPr/>
          <p:nvPr/>
        </p:nvSpPr>
        <p:spPr>
          <a:xfrm>
            <a:off x="13450981" y="78613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68" name="Google Shape;468;g2c49e27903a_0_428"/>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69" name="Google Shape;469;g2c49e27903a_0_428"/>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70" name="Google Shape;470;g2c49e27903a_0_428"/>
          <p:cNvSpPr/>
          <p:nvPr/>
        </p:nvSpPr>
        <p:spPr>
          <a:xfrm>
            <a:off x="13374772" y="3759200"/>
            <a:ext cx="106905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otable"/>
              <a:buNone/>
            </a:pPr>
            <a:r>
              <a:rPr b="0" i="0" lang="en-US" sz="8000" u="none" cap="none" strike="noStrike">
                <a:solidFill>
                  <a:srgbClr val="272727"/>
                </a:solidFill>
                <a:latin typeface="Notable"/>
                <a:ea typeface="Notable"/>
                <a:cs typeface="Notable"/>
                <a:sym typeface="Notabl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475" name="Shape 475"/>
        <p:cNvGrpSpPr/>
        <p:nvPr/>
      </p:nvGrpSpPr>
      <p:grpSpPr>
        <a:xfrm>
          <a:off x="0" y="0"/>
          <a:ext cx="0" cy="0"/>
          <a:chOff x="0" y="0"/>
          <a:chExt cx="0" cy="0"/>
        </a:xfrm>
      </p:grpSpPr>
      <p:pic>
        <p:nvPicPr>
          <p:cNvPr descr=" " id="476" name="Google Shape;476;g2c49e27903a_0_44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77" name="Google Shape;477;g2c49e27903a_0_444"/>
          <p:cNvPicPr preferRelativeResize="0"/>
          <p:nvPr/>
        </p:nvPicPr>
        <p:blipFill rotWithShape="1">
          <a:blip r:embed="rId4">
            <a:alphaModFix/>
          </a:blip>
          <a:srcRect b="0" l="0" r="0" t="0"/>
          <a:stretch/>
        </p:blipFill>
        <p:spPr>
          <a:xfrm>
            <a:off x="11240905" y="8839200"/>
            <a:ext cx="13146143" cy="4876800"/>
          </a:xfrm>
          <a:prstGeom prst="rect">
            <a:avLst/>
          </a:prstGeom>
          <a:noFill/>
          <a:ln>
            <a:noFill/>
          </a:ln>
        </p:spPr>
      </p:pic>
      <p:pic>
        <p:nvPicPr>
          <p:cNvPr descr=" " id="478" name="Google Shape;478;g2c49e27903a_0_444"/>
          <p:cNvPicPr preferRelativeResize="0"/>
          <p:nvPr/>
        </p:nvPicPr>
        <p:blipFill rotWithShape="1">
          <a:blip r:embed="rId5">
            <a:alphaModFix/>
          </a:blip>
          <a:srcRect b="0" l="0" r="0" t="0"/>
          <a:stretch/>
        </p:blipFill>
        <p:spPr>
          <a:xfrm>
            <a:off x="622378" y="723900"/>
            <a:ext cx="4394749" cy="2197100"/>
          </a:xfrm>
          <a:prstGeom prst="rect">
            <a:avLst/>
          </a:prstGeom>
          <a:noFill/>
          <a:ln>
            <a:noFill/>
          </a:ln>
        </p:spPr>
      </p:pic>
      <p:sp>
        <p:nvSpPr>
          <p:cNvPr id="479" name="Google Shape;479;g2c49e27903a_0_4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0" name="Google Shape;480;g2c49e27903a_0_44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1" name="Google Shape;481;g2c49e27903a_0_444"/>
          <p:cNvSpPr/>
          <p:nvPr/>
        </p:nvSpPr>
        <p:spPr>
          <a:xfrm>
            <a:off x="2946768" y="4902200"/>
            <a:ext cx="87387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c49e27903a_0_444"/>
          <p:cNvSpPr/>
          <p:nvPr/>
        </p:nvSpPr>
        <p:spPr>
          <a:xfrm>
            <a:off x="2946768" y="4902200"/>
            <a:ext cx="87387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c49e27903a_0_444"/>
          <p:cNvSpPr/>
          <p:nvPr/>
        </p:nvSpPr>
        <p:spPr>
          <a:xfrm>
            <a:off x="2946768" y="4902200"/>
            <a:ext cx="89418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An mobile app</a:t>
            </a:r>
            <a:endParaRPr b="0" i="0" sz="4800" u="none" cap="none" strike="noStrike">
              <a:solidFill>
                <a:schemeClr val="dk1"/>
              </a:solidFill>
              <a:latin typeface="Calibri"/>
              <a:ea typeface="Calibri"/>
              <a:cs typeface="Calibri"/>
              <a:sym typeface="Calibri"/>
            </a:endParaRPr>
          </a:p>
        </p:txBody>
      </p:sp>
      <p:sp>
        <p:nvSpPr>
          <p:cNvPr id="484" name="Google Shape;484;g2c49e27903a_0_444"/>
          <p:cNvSpPr/>
          <p:nvPr/>
        </p:nvSpPr>
        <p:spPr>
          <a:xfrm>
            <a:off x="2946768" y="58928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5" name="Google Shape;485;g2c49e27903a_0_444"/>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86" name="Google Shape;486;g2c49e27903a_0_444"/>
          <p:cNvSpPr/>
          <p:nvPr/>
        </p:nvSpPr>
        <p:spPr>
          <a:xfrm>
            <a:off x="2895962" y="1854200"/>
            <a:ext cx="129006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otable"/>
              <a:buNone/>
            </a:pPr>
            <a:r>
              <a:rPr b="0" i="0" lang="en-US" sz="8000" u="none" cap="none" strike="noStrike">
                <a:solidFill>
                  <a:srgbClr val="272727"/>
                </a:solidFill>
                <a:latin typeface="Notable"/>
                <a:ea typeface="Notable"/>
                <a:cs typeface="Notable"/>
                <a:sym typeface="Notable"/>
              </a:rPr>
              <a:t>The Future of Fantasy</a:t>
            </a:r>
            <a:endParaRPr b="0" i="0" sz="8000" u="none" cap="none" strike="noStrike">
              <a:solidFill>
                <a:schemeClr val="dk1"/>
              </a:solidFill>
              <a:latin typeface="Calibri"/>
              <a:ea typeface="Calibri"/>
              <a:cs typeface="Calibri"/>
              <a:sym typeface="Calibri"/>
            </a:endParaRPr>
          </a:p>
        </p:txBody>
      </p:sp>
      <p:pic>
        <p:nvPicPr>
          <p:cNvPr descr=" " id="487" name="Google Shape;487;g2c49e27903a_0_444"/>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88" name="Google Shape;488;g2c49e27903a_0_444"/>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493" name="Shape 493"/>
        <p:cNvGrpSpPr/>
        <p:nvPr/>
      </p:nvGrpSpPr>
      <p:grpSpPr>
        <a:xfrm>
          <a:off x="0" y="0"/>
          <a:ext cx="0" cy="0"/>
          <a:chOff x="0" y="0"/>
          <a:chExt cx="0" cy="0"/>
        </a:xfrm>
      </p:grpSpPr>
      <p:pic>
        <p:nvPicPr>
          <p:cNvPr descr=" " id="494" name="Google Shape;494;g2c49e27903a_0_46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95" name="Google Shape;495;g2c49e27903a_0_461"/>
          <p:cNvPicPr preferRelativeResize="0"/>
          <p:nvPr/>
        </p:nvPicPr>
        <p:blipFill rotWithShape="1">
          <a:blip r:embed="rId4">
            <a:alphaModFix/>
          </a:blip>
          <a:srcRect b="0" l="0" r="0" t="0"/>
          <a:stretch/>
        </p:blipFill>
        <p:spPr>
          <a:xfrm>
            <a:off x="13184248" y="0"/>
            <a:ext cx="11202800" cy="6858000"/>
          </a:xfrm>
          <a:prstGeom prst="rect">
            <a:avLst/>
          </a:prstGeom>
          <a:noFill/>
          <a:ln>
            <a:noFill/>
          </a:ln>
        </p:spPr>
      </p:pic>
      <p:pic>
        <p:nvPicPr>
          <p:cNvPr descr=" " id="496" name="Google Shape;496;g2c49e27903a_0_461"/>
          <p:cNvPicPr preferRelativeResize="0"/>
          <p:nvPr/>
        </p:nvPicPr>
        <p:blipFill rotWithShape="1">
          <a:blip r:embed="rId5">
            <a:alphaModFix/>
          </a:blip>
          <a:srcRect b="0" l="0" r="0" t="0"/>
          <a:stretch/>
        </p:blipFill>
        <p:spPr>
          <a:xfrm>
            <a:off x="685886" y="8991600"/>
            <a:ext cx="2197375" cy="4394200"/>
          </a:xfrm>
          <a:prstGeom prst="rect">
            <a:avLst/>
          </a:prstGeom>
          <a:noFill/>
          <a:ln>
            <a:noFill/>
          </a:ln>
        </p:spPr>
      </p:pic>
      <p:sp>
        <p:nvSpPr>
          <p:cNvPr id="497" name="Google Shape;497;g2c49e27903a_0_4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2c49e27903a_0_46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99" name="Google Shape;499;g2c49e27903a_0_461"/>
          <p:cNvSpPr/>
          <p:nvPr/>
        </p:nvSpPr>
        <p:spPr>
          <a:xfrm>
            <a:off x="825603" y="1574800"/>
            <a:ext cx="7007100" cy="10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otable"/>
              <a:buNone/>
            </a:pPr>
            <a:r>
              <a:rPr b="0" i="0" lang="en-US" sz="8000" u="none" cap="none" strike="noStrike">
                <a:solidFill>
                  <a:srgbClr val="272727"/>
                </a:solidFill>
                <a:latin typeface="Notable"/>
                <a:ea typeface="Notable"/>
                <a:cs typeface="Notable"/>
                <a:sym typeface="Notabl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00" name="Google Shape;500;g2c49e27903a_0_461"/>
          <p:cNvSpPr/>
          <p:nvPr/>
        </p:nvSpPr>
        <p:spPr>
          <a:xfrm>
            <a:off x="16880410" y="2565400"/>
            <a:ext cx="57156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c49e27903a_0_461"/>
          <p:cNvSpPr/>
          <p:nvPr/>
        </p:nvSpPr>
        <p:spPr>
          <a:xfrm>
            <a:off x="16880410" y="2565400"/>
            <a:ext cx="57156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c49e27903a_0_461"/>
          <p:cNvSpPr/>
          <p:nvPr/>
        </p:nvSpPr>
        <p:spPr>
          <a:xfrm>
            <a:off x="16880410" y="2565400"/>
            <a:ext cx="59190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A web application</a:t>
            </a:r>
            <a:endParaRPr b="0" i="0" sz="4800" u="none" cap="none" strike="noStrike">
              <a:solidFill>
                <a:schemeClr val="dk1"/>
              </a:solidFill>
              <a:latin typeface="Calibri"/>
              <a:ea typeface="Calibri"/>
              <a:cs typeface="Calibri"/>
              <a:sym typeface="Calibri"/>
            </a:endParaRPr>
          </a:p>
        </p:txBody>
      </p:sp>
      <p:sp>
        <p:nvSpPr>
          <p:cNvPr id="503" name="Google Shape;503;g2c49e27903a_0_461"/>
          <p:cNvSpPr/>
          <p:nvPr/>
        </p:nvSpPr>
        <p:spPr>
          <a:xfrm>
            <a:off x="16880410" y="43434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04" name="Google Shape;504;g2c49e27903a_0_461"/>
          <p:cNvSpPr/>
          <p:nvPr/>
        </p:nvSpPr>
        <p:spPr>
          <a:xfrm>
            <a:off x="16766096" y="62738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505" name="Google Shape;505;g2c49e27903a_0_461"/>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506" name="Google Shape;506;g2c49e27903a_0_461"/>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511" name="Shape 511"/>
        <p:cNvGrpSpPr/>
        <p:nvPr/>
      </p:nvGrpSpPr>
      <p:grpSpPr>
        <a:xfrm>
          <a:off x="0" y="0"/>
          <a:ext cx="0" cy="0"/>
          <a:chOff x="0" y="0"/>
          <a:chExt cx="0" cy="0"/>
        </a:xfrm>
      </p:grpSpPr>
      <p:pic>
        <p:nvPicPr>
          <p:cNvPr descr=" " id="512" name="Google Shape;512;g2c49e27903a_0_47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3" name="Google Shape;513;g2c49e27903a_0_4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2c49e27903a_0_47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5" name="Google Shape;515;g2c49e27903a_0_478"/>
          <p:cNvSpPr/>
          <p:nvPr/>
        </p:nvSpPr>
        <p:spPr>
          <a:xfrm>
            <a:off x="15690694" y="698500"/>
            <a:ext cx="7464300" cy="2980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Notable"/>
              <a:buNone/>
            </a:pPr>
            <a:r>
              <a:rPr b="0" i="0" lang="en-US" sz="8000" u="none" cap="none" strike="noStrike">
                <a:solidFill>
                  <a:srgbClr val="272727"/>
                </a:solidFill>
                <a:latin typeface="Notable"/>
                <a:ea typeface="Notable"/>
                <a:cs typeface="Notable"/>
                <a:sym typeface="Notabl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28" name="Shape 28"/>
        <p:cNvGrpSpPr/>
        <p:nvPr/>
      </p:nvGrpSpPr>
      <p:grpSpPr>
        <a:xfrm>
          <a:off x="0" y="0"/>
          <a:ext cx="0" cy="0"/>
          <a:chOff x="0" y="0"/>
          <a:chExt cx="0" cy="0"/>
        </a:xfrm>
      </p:grpSpPr>
      <p:pic>
        <p:nvPicPr>
          <p:cNvPr descr=" " id="29" name="Google Shape;29;g2c49e27903a_0_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0" name="Google Shape;30;g2c49e27903a_0_12"/>
          <p:cNvPicPr preferRelativeResize="0"/>
          <p:nvPr/>
        </p:nvPicPr>
        <p:blipFill rotWithShape="1">
          <a:blip r:embed="rId4">
            <a:alphaModFix/>
          </a:blip>
          <a:srcRect b="0" l="0" r="0" t="0"/>
          <a:stretch/>
        </p:blipFill>
        <p:spPr>
          <a:xfrm>
            <a:off x="0" y="114300"/>
            <a:ext cx="5588699" cy="13500100"/>
          </a:xfrm>
          <a:prstGeom prst="rect">
            <a:avLst/>
          </a:prstGeom>
          <a:noFill/>
          <a:ln>
            <a:noFill/>
          </a:ln>
        </p:spPr>
      </p:pic>
      <p:pic>
        <p:nvPicPr>
          <p:cNvPr descr=" " id="31" name="Google Shape;31;g2c49e27903a_0_12"/>
          <p:cNvPicPr preferRelativeResize="0"/>
          <p:nvPr/>
        </p:nvPicPr>
        <p:blipFill rotWithShape="1">
          <a:blip r:embed="rId5">
            <a:alphaModFix/>
          </a:blip>
          <a:srcRect b="0" l="0" r="0" t="0"/>
          <a:stretch/>
        </p:blipFill>
        <p:spPr>
          <a:xfrm>
            <a:off x="21745118" y="4660900"/>
            <a:ext cx="2197375" cy="4394200"/>
          </a:xfrm>
          <a:prstGeom prst="rect">
            <a:avLst/>
          </a:prstGeom>
          <a:noFill/>
          <a:ln>
            <a:noFill/>
          </a:ln>
        </p:spPr>
      </p:pic>
      <p:sp>
        <p:nvSpPr>
          <p:cNvPr id="32" name="Google Shape;32;g2c49e27903a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c49e27903a_0_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 name="Google Shape;34;g2c49e27903a_0_12"/>
          <p:cNvSpPr/>
          <p:nvPr/>
        </p:nvSpPr>
        <p:spPr>
          <a:xfrm>
            <a:off x="6613293" y="4394200"/>
            <a:ext cx="11160600" cy="26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Notable"/>
              <a:buNone/>
            </a:pPr>
            <a:r>
              <a:rPr b="0" i="0" lang="en-US" sz="12800" u="none" cap="none" strike="noStrike">
                <a:solidFill>
                  <a:srgbClr val="272727"/>
                </a:solidFill>
                <a:latin typeface="Notable"/>
                <a:ea typeface="Notable"/>
                <a:cs typeface="Notable"/>
                <a:sym typeface="Notable"/>
              </a:rPr>
              <a:t>Welcome</a:t>
            </a:r>
            <a:endParaRPr b="0" i="0" sz="12800" u="none" cap="none" strike="noStrike">
              <a:solidFill>
                <a:schemeClr val="dk1"/>
              </a:solidFill>
              <a:latin typeface="Calibri"/>
              <a:ea typeface="Calibri"/>
              <a:cs typeface="Calibri"/>
              <a:sym typeface="Calibri"/>
            </a:endParaRPr>
          </a:p>
        </p:txBody>
      </p:sp>
      <p:sp>
        <p:nvSpPr>
          <p:cNvPr id="35" name="Google Shape;35;g2c49e27903a_0_12"/>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520" name="Shape 520"/>
        <p:cNvGrpSpPr/>
        <p:nvPr/>
      </p:nvGrpSpPr>
      <p:grpSpPr>
        <a:xfrm>
          <a:off x="0" y="0"/>
          <a:ext cx="0" cy="0"/>
          <a:chOff x="0" y="0"/>
          <a:chExt cx="0" cy="0"/>
        </a:xfrm>
      </p:grpSpPr>
      <p:pic>
        <p:nvPicPr>
          <p:cNvPr descr=" " id="521" name="Google Shape;521;g2c49e27903a_0_48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22" name="Google Shape;522;g2c49e27903a_0_486"/>
          <p:cNvPicPr preferRelativeResize="0"/>
          <p:nvPr/>
        </p:nvPicPr>
        <p:blipFill rotWithShape="1">
          <a:blip r:embed="rId4">
            <a:alphaModFix/>
          </a:blip>
          <a:srcRect b="0" l="0" r="0" t="0"/>
          <a:stretch/>
        </p:blipFill>
        <p:spPr>
          <a:xfrm>
            <a:off x="0" y="0"/>
            <a:ext cx="7595549" cy="6235700"/>
          </a:xfrm>
          <a:prstGeom prst="rect">
            <a:avLst/>
          </a:prstGeom>
          <a:noFill/>
          <a:ln>
            <a:noFill/>
          </a:ln>
        </p:spPr>
      </p:pic>
      <p:pic>
        <p:nvPicPr>
          <p:cNvPr descr=" " id="523" name="Google Shape;523;g2c49e27903a_0_486"/>
          <p:cNvPicPr preferRelativeResize="0"/>
          <p:nvPr/>
        </p:nvPicPr>
        <p:blipFill rotWithShape="1">
          <a:blip r:embed="rId5">
            <a:alphaModFix/>
          </a:blip>
          <a:srcRect b="0" l="0" r="0" t="0"/>
          <a:stretch/>
        </p:blipFill>
        <p:spPr>
          <a:xfrm>
            <a:off x="19153994" y="10502900"/>
            <a:ext cx="4394749" cy="2197100"/>
          </a:xfrm>
          <a:prstGeom prst="rect">
            <a:avLst/>
          </a:prstGeom>
          <a:noFill/>
          <a:ln>
            <a:noFill/>
          </a:ln>
        </p:spPr>
      </p:pic>
      <p:sp>
        <p:nvSpPr>
          <p:cNvPr id="524" name="Google Shape;524;g2c49e27903a_0_4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g2c49e27903a_0_48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26" name="Google Shape;526;g2c49e27903a_0_486"/>
          <p:cNvPicPr preferRelativeResize="0"/>
          <p:nvPr/>
        </p:nvPicPr>
        <p:blipFill rotWithShape="1">
          <a:blip r:embed="rId7">
            <a:alphaModFix/>
          </a:blip>
          <a:srcRect b="0" l="0" r="0" t="0"/>
          <a:stretch/>
        </p:blipFill>
        <p:spPr>
          <a:xfrm>
            <a:off x="1079635" y="698500"/>
            <a:ext cx="6566721" cy="5473700"/>
          </a:xfrm>
          <a:prstGeom prst="rect">
            <a:avLst/>
          </a:prstGeom>
          <a:noFill/>
          <a:ln>
            <a:noFill/>
          </a:ln>
        </p:spPr>
      </p:pic>
      <p:pic>
        <p:nvPicPr>
          <p:cNvPr descr=" " id="527" name="Google Shape;527;g2c49e27903a_0_486"/>
          <p:cNvPicPr preferRelativeResize="0"/>
          <p:nvPr/>
        </p:nvPicPr>
        <p:blipFill rotWithShape="1">
          <a:blip r:embed="rId8">
            <a:alphaModFix/>
          </a:blip>
          <a:srcRect b="0" l="0" r="0" t="0"/>
          <a:stretch/>
        </p:blipFill>
        <p:spPr>
          <a:xfrm>
            <a:off x="15991299" y="6756400"/>
            <a:ext cx="6566721" cy="5473700"/>
          </a:xfrm>
          <a:prstGeom prst="rect">
            <a:avLst/>
          </a:prstGeom>
          <a:noFill/>
          <a:ln>
            <a:noFill/>
          </a:ln>
        </p:spPr>
      </p:pic>
      <p:sp>
        <p:nvSpPr>
          <p:cNvPr id="528" name="Google Shape;528;g2c49e27903a_0_486"/>
          <p:cNvSpPr/>
          <p:nvPr/>
        </p:nvSpPr>
        <p:spPr>
          <a:xfrm>
            <a:off x="8675184" y="2171700"/>
            <a:ext cx="66048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c49e27903a_0_486"/>
          <p:cNvSpPr/>
          <p:nvPr/>
        </p:nvSpPr>
        <p:spPr>
          <a:xfrm>
            <a:off x="8675184" y="2755900"/>
            <a:ext cx="8130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c49e27903a_0_486"/>
          <p:cNvSpPr/>
          <p:nvPr/>
        </p:nvSpPr>
        <p:spPr>
          <a:xfrm>
            <a:off x="8675184" y="2755900"/>
            <a:ext cx="13548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otable"/>
              <a:buNone/>
            </a:pPr>
            <a:r>
              <a:rPr b="0" i="0" lang="en-US" sz="12800" u="none" cap="none" strike="noStrike">
                <a:solidFill>
                  <a:srgbClr val="272727"/>
                </a:solidFill>
                <a:latin typeface="Notable"/>
                <a:ea typeface="Notable"/>
                <a:cs typeface="Notable"/>
                <a:sym typeface="Notable"/>
              </a:rPr>
              <a:t>1</a:t>
            </a:r>
            <a:endParaRPr b="0" i="0" sz="12800" u="none" cap="none" strike="noStrike">
              <a:solidFill>
                <a:schemeClr val="dk1"/>
              </a:solidFill>
              <a:latin typeface="Calibri"/>
              <a:ea typeface="Calibri"/>
              <a:cs typeface="Calibri"/>
              <a:sym typeface="Calibri"/>
            </a:endParaRPr>
          </a:p>
        </p:txBody>
      </p:sp>
      <p:sp>
        <p:nvSpPr>
          <p:cNvPr id="531" name="Google Shape;531;g2c49e27903a_0_486"/>
          <p:cNvSpPr/>
          <p:nvPr/>
        </p:nvSpPr>
        <p:spPr>
          <a:xfrm>
            <a:off x="9691311" y="2171700"/>
            <a:ext cx="55887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c49e27903a_0_486"/>
          <p:cNvSpPr/>
          <p:nvPr/>
        </p:nvSpPr>
        <p:spPr>
          <a:xfrm>
            <a:off x="9691311" y="2171700"/>
            <a:ext cx="57918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Discover the secrets</a:t>
            </a:r>
            <a:endParaRPr b="0" i="0" sz="4800" u="none" cap="none" strike="noStrike">
              <a:solidFill>
                <a:schemeClr val="dk1"/>
              </a:solidFill>
              <a:latin typeface="Calibri"/>
              <a:ea typeface="Calibri"/>
              <a:cs typeface="Calibri"/>
              <a:sym typeface="Calibri"/>
            </a:endParaRPr>
          </a:p>
        </p:txBody>
      </p:sp>
      <p:sp>
        <p:nvSpPr>
          <p:cNvPr id="533" name="Google Shape;533;g2c49e27903a_0_486"/>
          <p:cNvSpPr/>
          <p:nvPr/>
        </p:nvSpPr>
        <p:spPr>
          <a:xfrm>
            <a:off x="9691311" y="3848100"/>
            <a:ext cx="57243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34" name="Google Shape;534;g2c49e27903a_0_486"/>
          <p:cNvSpPr/>
          <p:nvPr/>
        </p:nvSpPr>
        <p:spPr>
          <a:xfrm>
            <a:off x="1079635" y="7962900"/>
            <a:ext cx="66048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c49e27903a_0_486"/>
          <p:cNvSpPr/>
          <p:nvPr/>
        </p:nvSpPr>
        <p:spPr>
          <a:xfrm>
            <a:off x="1079635" y="8813800"/>
            <a:ext cx="1257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c49e27903a_0_486"/>
          <p:cNvSpPr/>
          <p:nvPr/>
        </p:nvSpPr>
        <p:spPr>
          <a:xfrm>
            <a:off x="1079635" y="8813800"/>
            <a:ext cx="17994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otable"/>
              <a:buNone/>
            </a:pPr>
            <a:r>
              <a:rPr b="0" i="0" lang="en-US" sz="12800" u="none" cap="none" strike="noStrike">
                <a:solidFill>
                  <a:srgbClr val="272727"/>
                </a:solidFill>
                <a:latin typeface="Notable"/>
                <a:ea typeface="Notable"/>
                <a:cs typeface="Notable"/>
                <a:sym typeface="Notable"/>
              </a:rPr>
              <a:t>3</a:t>
            </a:r>
            <a:endParaRPr b="0" i="0" sz="12800" u="none" cap="none" strike="noStrike">
              <a:solidFill>
                <a:schemeClr val="dk1"/>
              </a:solidFill>
              <a:latin typeface="Calibri"/>
              <a:ea typeface="Calibri"/>
              <a:cs typeface="Calibri"/>
              <a:sym typeface="Calibri"/>
            </a:endParaRPr>
          </a:p>
        </p:txBody>
      </p:sp>
      <p:sp>
        <p:nvSpPr>
          <p:cNvPr id="537" name="Google Shape;537;g2c49e27903a_0_486"/>
          <p:cNvSpPr/>
          <p:nvPr/>
        </p:nvSpPr>
        <p:spPr>
          <a:xfrm>
            <a:off x="2540318" y="7962900"/>
            <a:ext cx="51441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c49e27903a_0_486"/>
          <p:cNvSpPr/>
          <p:nvPr/>
        </p:nvSpPr>
        <p:spPr>
          <a:xfrm>
            <a:off x="2540318" y="7962900"/>
            <a:ext cx="53475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Meet the creatures</a:t>
            </a:r>
            <a:endParaRPr b="0" i="0" sz="4800" u="none" cap="none" strike="noStrike">
              <a:solidFill>
                <a:schemeClr val="dk1"/>
              </a:solidFill>
              <a:latin typeface="Calibri"/>
              <a:ea typeface="Calibri"/>
              <a:cs typeface="Calibri"/>
              <a:sym typeface="Calibri"/>
            </a:endParaRPr>
          </a:p>
        </p:txBody>
      </p:sp>
      <p:sp>
        <p:nvSpPr>
          <p:cNvPr id="539" name="Google Shape;539;g2c49e27903a_0_486"/>
          <p:cNvSpPr/>
          <p:nvPr/>
        </p:nvSpPr>
        <p:spPr>
          <a:xfrm>
            <a:off x="2540318" y="9639300"/>
            <a:ext cx="52797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40" name="Google Shape;540;g2c49e27903a_0_486"/>
          <p:cNvSpPr/>
          <p:nvPr/>
        </p:nvSpPr>
        <p:spPr>
          <a:xfrm>
            <a:off x="8586273" y="7962900"/>
            <a:ext cx="66048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c49e27903a_0_486"/>
          <p:cNvSpPr/>
          <p:nvPr/>
        </p:nvSpPr>
        <p:spPr>
          <a:xfrm>
            <a:off x="8586273" y="8813800"/>
            <a:ext cx="13719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c49e27903a_0_486"/>
          <p:cNvSpPr/>
          <p:nvPr/>
        </p:nvSpPr>
        <p:spPr>
          <a:xfrm>
            <a:off x="8586273" y="8813800"/>
            <a:ext cx="19137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otable"/>
              <a:buNone/>
            </a:pPr>
            <a:r>
              <a:rPr b="0" i="0" lang="en-US" sz="12800" u="none" cap="none" strike="noStrike">
                <a:solidFill>
                  <a:srgbClr val="272727"/>
                </a:solidFill>
                <a:latin typeface="Notable"/>
                <a:ea typeface="Notable"/>
                <a:cs typeface="Notable"/>
                <a:sym typeface="Notable"/>
              </a:rPr>
              <a:t>4</a:t>
            </a:r>
            <a:endParaRPr b="0" i="0" sz="12800" u="none" cap="none" strike="noStrike">
              <a:solidFill>
                <a:schemeClr val="dk1"/>
              </a:solidFill>
              <a:latin typeface="Calibri"/>
              <a:ea typeface="Calibri"/>
              <a:cs typeface="Calibri"/>
              <a:sym typeface="Calibri"/>
            </a:endParaRPr>
          </a:p>
        </p:txBody>
      </p:sp>
      <p:sp>
        <p:nvSpPr>
          <p:cNvPr id="543" name="Google Shape;543;g2c49e27903a_0_486"/>
          <p:cNvSpPr/>
          <p:nvPr/>
        </p:nvSpPr>
        <p:spPr>
          <a:xfrm>
            <a:off x="10161270" y="7962900"/>
            <a:ext cx="50298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c49e27903a_0_486"/>
          <p:cNvSpPr/>
          <p:nvPr/>
        </p:nvSpPr>
        <p:spPr>
          <a:xfrm>
            <a:off x="10161270" y="7962900"/>
            <a:ext cx="52332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Uncover the magic</a:t>
            </a:r>
            <a:endParaRPr b="0" i="0" sz="4800" u="none" cap="none" strike="noStrike">
              <a:solidFill>
                <a:schemeClr val="dk1"/>
              </a:solidFill>
              <a:latin typeface="Calibri"/>
              <a:ea typeface="Calibri"/>
              <a:cs typeface="Calibri"/>
              <a:sym typeface="Calibri"/>
            </a:endParaRPr>
          </a:p>
        </p:txBody>
      </p:sp>
      <p:sp>
        <p:nvSpPr>
          <p:cNvPr id="545" name="Google Shape;545;g2c49e27903a_0_486"/>
          <p:cNvSpPr/>
          <p:nvPr/>
        </p:nvSpPr>
        <p:spPr>
          <a:xfrm>
            <a:off x="10161270" y="9639300"/>
            <a:ext cx="516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46" name="Google Shape;546;g2c49e27903a_0_486"/>
          <p:cNvSpPr/>
          <p:nvPr/>
        </p:nvSpPr>
        <p:spPr>
          <a:xfrm>
            <a:off x="16181822" y="2171700"/>
            <a:ext cx="66048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c49e27903a_0_486"/>
          <p:cNvSpPr/>
          <p:nvPr/>
        </p:nvSpPr>
        <p:spPr>
          <a:xfrm>
            <a:off x="16181822" y="2755900"/>
            <a:ext cx="11430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c49e27903a_0_486"/>
          <p:cNvSpPr/>
          <p:nvPr/>
        </p:nvSpPr>
        <p:spPr>
          <a:xfrm>
            <a:off x="16181822" y="2755900"/>
            <a:ext cx="16851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otable"/>
              <a:buNone/>
            </a:pPr>
            <a:r>
              <a:rPr b="0" i="0" lang="en-US" sz="12800" u="none" cap="none" strike="noStrike">
                <a:solidFill>
                  <a:srgbClr val="272727"/>
                </a:solidFill>
                <a:latin typeface="Notable"/>
                <a:ea typeface="Notable"/>
                <a:cs typeface="Notable"/>
                <a:sym typeface="Notable"/>
              </a:rPr>
              <a:t>2</a:t>
            </a:r>
            <a:endParaRPr b="0" i="0" sz="12800" u="none" cap="none" strike="noStrike">
              <a:solidFill>
                <a:schemeClr val="dk1"/>
              </a:solidFill>
              <a:latin typeface="Calibri"/>
              <a:ea typeface="Calibri"/>
              <a:cs typeface="Calibri"/>
              <a:sym typeface="Calibri"/>
            </a:endParaRPr>
          </a:p>
        </p:txBody>
      </p:sp>
      <p:sp>
        <p:nvSpPr>
          <p:cNvPr id="549" name="Google Shape;549;g2c49e27903a_0_486"/>
          <p:cNvSpPr/>
          <p:nvPr/>
        </p:nvSpPr>
        <p:spPr>
          <a:xfrm>
            <a:off x="17528191" y="2171700"/>
            <a:ext cx="52584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c49e27903a_0_486"/>
          <p:cNvSpPr/>
          <p:nvPr/>
        </p:nvSpPr>
        <p:spPr>
          <a:xfrm>
            <a:off x="17528191" y="2171700"/>
            <a:ext cx="54618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Find your own path</a:t>
            </a:r>
            <a:endParaRPr b="0" i="0" sz="4800" u="none" cap="none" strike="noStrike">
              <a:solidFill>
                <a:schemeClr val="dk1"/>
              </a:solidFill>
              <a:latin typeface="Calibri"/>
              <a:ea typeface="Calibri"/>
              <a:cs typeface="Calibri"/>
              <a:sym typeface="Calibri"/>
            </a:endParaRPr>
          </a:p>
        </p:txBody>
      </p:sp>
      <p:sp>
        <p:nvSpPr>
          <p:cNvPr id="551" name="Google Shape;551;g2c49e27903a_0_486"/>
          <p:cNvSpPr/>
          <p:nvPr/>
        </p:nvSpPr>
        <p:spPr>
          <a:xfrm>
            <a:off x="17528191" y="3848100"/>
            <a:ext cx="5394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556" name="Shape 556"/>
        <p:cNvGrpSpPr/>
        <p:nvPr/>
      </p:nvGrpSpPr>
      <p:grpSpPr>
        <a:xfrm>
          <a:off x="0" y="0"/>
          <a:ext cx="0" cy="0"/>
          <a:chOff x="0" y="0"/>
          <a:chExt cx="0" cy="0"/>
        </a:xfrm>
      </p:grpSpPr>
      <p:pic>
        <p:nvPicPr>
          <p:cNvPr descr=" " id="557" name="Google Shape;557;g2c49e27903a_0_52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58" name="Google Shape;558;g2c49e27903a_0_521"/>
          <p:cNvPicPr preferRelativeResize="0"/>
          <p:nvPr/>
        </p:nvPicPr>
        <p:blipFill rotWithShape="1">
          <a:blip r:embed="rId4">
            <a:alphaModFix/>
          </a:blip>
          <a:srcRect b="0" l="0" r="0" t="0"/>
          <a:stretch/>
        </p:blipFill>
        <p:spPr>
          <a:xfrm>
            <a:off x="11240905" y="8839200"/>
            <a:ext cx="13146143" cy="4876800"/>
          </a:xfrm>
          <a:prstGeom prst="rect">
            <a:avLst/>
          </a:prstGeom>
          <a:noFill/>
          <a:ln>
            <a:noFill/>
          </a:ln>
        </p:spPr>
      </p:pic>
      <p:pic>
        <p:nvPicPr>
          <p:cNvPr descr=" " id="559" name="Google Shape;559;g2c49e27903a_0_521"/>
          <p:cNvPicPr preferRelativeResize="0"/>
          <p:nvPr/>
        </p:nvPicPr>
        <p:blipFill rotWithShape="1">
          <a:blip r:embed="rId5">
            <a:alphaModFix/>
          </a:blip>
          <a:srcRect b="0" l="0" r="0" t="0"/>
          <a:stretch/>
        </p:blipFill>
        <p:spPr>
          <a:xfrm>
            <a:off x="622378" y="723900"/>
            <a:ext cx="4394749" cy="2197100"/>
          </a:xfrm>
          <a:prstGeom prst="rect">
            <a:avLst/>
          </a:prstGeom>
          <a:noFill/>
          <a:ln>
            <a:noFill/>
          </a:ln>
        </p:spPr>
      </p:pic>
      <p:sp>
        <p:nvSpPr>
          <p:cNvPr id="560" name="Google Shape;560;g2c49e27903a_0_5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1" name="Google Shape;561;g2c49e27903a_0_5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62" name="Google Shape;562;g2c49e27903a_0_521"/>
          <p:cNvPicPr preferRelativeResize="0"/>
          <p:nvPr/>
        </p:nvPicPr>
        <p:blipFill rotWithShape="1">
          <a:blip r:embed="rId7">
            <a:alphaModFix/>
          </a:blip>
          <a:srcRect b="0" l="0" r="0" t="0"/>
          <a:stretch/>
        </p:blipFill>
        <p:spPr>
          <a:xfrm>
            <a:off x="8522765" y="3810000"/>
            <a:ext cx="14479810" cy="7861300"/>
          </a:xfrm>
          <a:prstGeom prst="rect">
            <a:avLst/>
          </a:prstGeom>
          <a:noFill/>
          <a:ln>
            <a:noFill/>
          </a:ln>
        </p:spPr>
      </p:pic>
      <p:sp>
        <p:nvSpPr>
          <p:cNvPr id="563" name="Google Shape;563;g2c49e27903a_0_521"/>
          <p:cNvSpPr/>
          <p:nvPr/>
        </p:nvSpPr>
        <p:spPr>
          <a:xfrm>
            <a:off x="1901004" y="1104900"/>
            <a:ext cx="205851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Notable"/>
              <a:buNone/>
            </a:pPr>
            <a:r>
              <a:rPr b="0" i="0" lang="en-US" sz="8000" u="none" cap="none" strike="noStrike">
                <a:solidFill>
                  <a:srgbClr val="272727"/>
                </a:solidFill>
                <a:latin typeface="Notable"/>
                <a:ea typeface="Notable"/>
                <a:cs typeface="Notable"/>
                <a:sym typeface="Notable"/>
              </a:rPr>
              <a:t>Fantasy Realm at a Glance</a:t>
            </a:r>
            <a:endParaRPr b="0" i="0" sz="8000" u="none" cap="none" strike="noStrike">
              <a:solidFill>
                <a:schemeClr val="dk1"/>
              </a:solidFill>
              <a:latin typeface="Calibri"/>
              <a:ea typeface="Calibri"/>
              <a:cs typeface="Calibri"/>
              <a:sym typeface="Calibri"/>
            </a:endParaRPr>
          </a:p>
        </p:txBody>
      </p:sp>
      <p:sp>
        <p:nvSpPr>
          <p:cNvPr id="564" name="Google Shape;564;g2c49e27903a_0_521"/>
          <p:cNvSpPr/>
          <p:nvPr/>
        </p:nvSpPr>
        <p:spPr>
          <a:xfrm>
            <a:off x="1714714" y="34163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c49e27903a_0_521"/>
          <p:cNvSpPr/>
          <p:nvPr/>
        </p:nvSpPr>
        <p:spPr>
          <a:xfrm>
            <a:off x="1714714" y="34163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c49e27903a_0_521"/>
          <p:cNvSpPr/>
          <p:nvPr/>
        </p:nvSpPr>
        <p:spPr>
          <a:xfrm>
            <a:off x="1714714" y="3416300"/>
            <a:ext cx="7138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The Forest</a:t>
            </a:r>
            <a:endParaRPr b="0" i="0" sz="4800" u="none" cap="none" strike="noStrike">
              <a:solidFill>
                <a:schemeClr val="dk1"/>
              </a:solidFill>
              <a:latin typeface="Calibri"/>
              <a:ea typeface="Calibri"/>
              <a:cs typeface="Calibri"/>
              <a:sym typeface="Calibri"/>
            </a:endParaRPr>
          </a:p>
        </p:txBody>
      </p:sp>
      <p:sp>
        <p:nvSpPr>
          <p:cNvPr id="567" name="Google Shape;567;g2c49e27903a_0_521"/>
          <p:cNvSpPr/>
          <p:nvPr/>
        </p:nvSpPr>
        <p:spPr>
          <a:xfrm>
            <a:off x="1714714" y="43053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68" name="Google Shape;568;g2c49e27903a_0_521"/>
          <p:cNvSpPr/>
          <p:nvPr/>
        </p:nvSpPr>
        <p:spPr>
          <a:xfrm>
            <a:off x="1714714" y="65786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c49e27903a_0_521"/>
          <p:cNvSpPr/>
          <p:nvPr/>
        </p:nvSpPr>
        <p:spPr>
          <a:xfrm>
            <a:off x="1714714" y="65786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c49e27903a_0_521"/>
          <p:cNvSpPr/>
          <p:nvPr/>
        </p:nvSpPr>
        <p:spPr>
          <a:xfrm>
            <a:off x="1714714" y="6578600"/>
            <a:ext cx="7138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The Caves</a:t>
            </a:r>
            <a:endParaRPr b="0" i="0" sz="4800" u="none" cap="none" strike="noStrike">
              <a:solidFill>
                <a:schemeClr val="dk1"/>
              </a:solidFill>
              <a:latin typeface="Calibri"/>
              <a:ea typeface="Calibri"/>
              <a:cs typeface="Calibri"/>
              <a:sym typeface="Calibri"/>
            </a:endParaRPr>
          </a:p>
        </p:txBody>
      </p:sp>
      <p:sp>
        <p:nvSpPr>
          <p:cNvPr id="571" name="Google Shape;571;g2c49e27903a_0_521"/>
          <p:cNvSpPr/>
          <p:nvPr/>
        </p:nvSpPr>
        <p:spPr>
          <a:xfrm>
            <a:off x="1714714" y="74676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72" name="Google Shape;572;g2c49e27903a_0_521"/>
          <p:cNvSpPr/>
          <p:nvPr/>
        </p:nvSpPr>
        <p:spPr>
          <a:xfrm>
            <a:off x="1714714" y="97409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c49e27903a_0_521"/>
          <p:cNvSpPr/>
          <p:nvPr/>
        </p:nvSpPr>
        <p:spPr>
          <a:xfrm>
            <a:off x="1714714" y="97409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c49e27903a_0_521"/>
          <p:cNvSpPr/>
          <p:nvPr/>
        </p:nvSpPr>
        <p:spPr>
          <a:xfrm>
            <a:off x="1714714" y="9740900"/>
            <a:ext cx="7138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The Lair</a:t>
            </a:r>
            <a:endParaRPr b="0" i="0" sz="4800" u="none" cap="none" strike="noStrike">
              <a:solidFill>
                <a:schemeClr val="dk1"/>
              </a:solidFill>
              <a:latin typeface="Calibri"/>
              <a:ea typeface="Calibri"/>
              <a:cs typeface="Calibri"/>
              <a:sym typeface="Calibri"/>
            </a:endParaRPr>
          </a:p>
        </p:txBody>
      </p:sp>
      <p:sp>
        <p:nvSpPr>
          <p:cNvPr id="575" name="Google Shape;575;g2c49e27903a_0_521"/>
          <p:cNvSpPr/>
          <p:nvPr/>
        </p:nvSpPr>
        <p:spPr>
          <a:xfrm>
            <a:off x="1714714" y="10629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580" name="Shape 580"/>
        <p:cNvGrpSpPr/>
        <p:nvPr/>
      </p:nvGrpSpPr>
      <p:grpSpPr>
        <a:xfrm>
          <a:off x="0" y="0"/>
          <a:ext cx="0" cy="0"/>
          <a:chOff x="0" y="0"/>
          <a:chExt cx="0" cy="0"/>
        </a:xfrm>
      </p:grpSpPr>
      <p:pic>
        <p:nvPicPr>
          <p:cNvPr descr=" " id="581" name="Google Shape;581;g2c49e27903a_0_54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82" name="Google Shape;582;g2c49e27903a_0_544"/>
          <p:cNvPicPr preferRelativeResize="0"/>
          <p:nvPr/>
        </p:nvPicPr>
        <p:blipFill rotWithShape="1">
          <a:blip r:embed="rId4">
            <a:alphaModFix/>
          </a:blip>
          <a:srcRect b="0" l="0" r="0" t="0"/>
          <a:stretch/>
        </p:blipFill>
        <p:spPr>
          <a:xfrm>
            <a:off x="13184248" y="0"/>
            <a:ext cx="11202800" cy="6858000"/>
          </a:xfrm>
          <a:prstGeom prst="rect">
            <a:avLst/>
          </a:prstGeom>
          <a:noFill/>
          <a:ln>
            <a:noFill/>
          </a:ln>
        </p:spPr>
      </p:pic>
      <p:pic>
        <p:nvPicPr>
          <p:cNvPr descr=" " id="583" name="Google Shape;583;g2c49e27903a_0_544"/>
          <p:cNvPicPr preferRelativeResize="0"/>
          <p:nvPr/>
        </p:nvPicPr>
        <p:blipFill rotWithShape="1">
          <a:blip r:embed="rId5">
            <a:alphaModFix/>
          </a:blip>
          <a:srcRect b="0" l="0" r="0" t="0"/>
          <a:stretch/>
        </p:blipFill>
        <p:spPr>
          <a:xfrm>
            <a:off x="685886" y="8991600"/>
            <a:ext cx="2197375" cy="4394200"/>
          </a:xfrm>
          <a:prstGeom prst="rect">
            <a:avLst/>
          </a:prstGeom>
          <a:noFill/>
          <a:ln>
            <a:noFill/>
          </a:ln>
        </p:spPr>
      </p:pic>
      <p:sp>
        <p:nvSpPr>
          <p:cNvPr id="584" name="Google Shape;584;g2c49e27903a_0_5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2c49e27903a_0_54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86" name="Google Shape;586;g2c49e27903a_0_544"/>
          <p:cNvSpPr/>
          <p:nvPr/>
        </p:nvSpPr>
        <p:spPr>
          <a:xfrm>
            <a:off x="6054423" y="1104900"/>
            <a:ext cx="122781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Notable"/>
              <a:buNone/>
            </a:pPr>
            <a:r>
              <a:rPr b="0" i="0" lang="en-US" sz="8000" u="none" cap="none" strike="noStrike">
                <a:solidFill>
                  <a:srgbClr val="272727"/>
                </a:solidFill>
                <a:latin typeface="Notable"/>
                <a:ea typeface="Notable"/>
                <a:cs typeface="Notable"/>
                <a:sym typeface="Notable"/>
              </a:rPr>
              <a:t>The Timeline</a:t>
            </a:r>
            <a:endParaRPr b="0" i="0" sz="8000" u="none" cap="none" strike="noStrike">
              <a:solidFill>
                <a:schemeClr val="dk1"/>
              </a:solidFill>
              <a:latin typeface="Calibri"/>
              <a:ea typeface="Calibri"/>
              <a:cs typeface="Calibri"/>
              <a:sym typeface="Calibri"/>
            </a:endParaRPr>
          </a:p>
        </p:txBody>
      </p:sp>
      <p:sp>
        <p:nvSpPr>
          <p:cNvPr id="587" name="Google Shape;587;g2c49e27903a_0_544"/>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c49e27903a_0_544"/>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c49e27903a_0_544"/>
          <p:cNvPicPr preferRelativeResize="0"/>
          <p:nvPr/>
        </p:nvPicPr>
        <p:blipFill rotWithShape="1">
          <a:blip r:embed="rId7">
            <a:alphaModFix/>
          </a:blip>
          <a:srcRect b="0" l="0" r="0" t="0"/>
          <a:stretch/>
        </p:blipFill>
        <p:spPr>
          <a:xfrm>
            <a:off x="0" y="7912100"/>
            <a:ext cx="24387048" cy="12700"/>
          </a:xfrm>
          <a:prstGeom prst="rect">
            <a:avLst/>
          </a:prstGeom>
          <a:noFill/>
          <a:ln>
            <a:noFill/>
          </a:ln>
        </p:spPr>
      </p:pic>
      <p:pic>
        <p:nvPicPr>
          <p:cNvPr descr=" " id="590" name="Google Shape;590;g2c49e27903a_0_544"/>
          <p:cNvPicPr preferRelativeResize="0"/>
          <p:nvPr/>
        </p:nvPicPr>
        <p:blipFill rotWithShape="1">
          <a:blip r:embed="rId8">
            <a:alphaModFix/>
          </a:blip>
          <a:srcRect b="0" l="0" r="0" t="0"/>
          <a:stretch/>
        </p:blipFill>
        <p:spPr>
          <a:xfrm>
            <a:off x="1244756" y="5016500"/>
            <a:ext cx="190524" cy="2908300"/>
          </a:xfrm>
          <a:prstGeom prst="rect">
            <a:avLst/>
          </a:prstGeom>
          <a:noFill/>
          <a:ln>
            <a:noFill/>
          </a:ln>
        </p:spPr>
      </p:pic>
      <p:pic>
        <p:nvPicPr>
          <p:cNvPr descr=" " id="591" name="Google Shape;591;g2c49e27903a_0_544"/>
          <p:cNvPicPr preferRelativeResize="0"/>
          <p:nvPr/>
        </p:nvPicPr>
        <p:blipFill rotWithShape="1">
          <a:blip r:embed="rId9">
            <a:alphaModFix/>
          </a:blip>
          <a:srcRect b="0" l="0" r="0" t="0"/>
          <a:stretch/>
        </p:blipFill>
        <p:spPr>
          <a:xfrm>
            <a:off x="12561870" y="3505200"/>
            <a:ext cx="190524" cy="4419600"/>
          </a:xfrm>
          <a:prstGeom prst="rect">
            <a:avLst/>
          </a:prstGeom>
          <a:noFill/>
          <a:ln>
            <a:noFill/>
          </a:ln>
        </p:spPr>
      </p:pic>
      <p:pic>
        <p:nvPicPr>
          <p:cNvPr descr=" " id="592" name="Google Shape;592;g2c49e27903a_0_544"/>
          <p:cNvPicPr preferRelativeResize="0"/>
          <p:nvPr/>
        </p:nvPicPr>
        <p:blipFill rotWithShape="1">
          <a:blip r:embed="rId10">
            <a:alphaModFix/>
          </a:blip>
          <a:srcRect b="0" l="0" r="0" t="0"/>
          <a:stretch/>
        </p:blipFill>
        <p:spPr>
          <a:xfrm>
            <a:off x="6884260" y="7924800"/>
            <a:ext cx="190524" cy="5029200"/>
          </a:xfrm>
          <a:prstGeom prst="rect">
            <a:avLst/>
          </a:prstGeom>
          <a:noFill/>
          <a:ln>
            <a:noFill/>
          </a:ln>
        </p:spPr>
      </p:pic>
      <p:pic>
        <p:nvPicPr>
          <p:cNvPr descr=" " id="593" name="Google Shape;593;g2c49e27903a_0_544"/>
          <p:cNvPicPr preferRelativeResize="0"/>
          <p:nvPr/>
        </p:nvPicPr>
        <p:blipFill rotWithShape="1">
          <a:blip r:embed="rId11">
            <a:alphaModFix/>
          </a:blip>
          <a:srcRect b="0" l="0" r="0" t="0"/>
          <a:stretch/>
        </p:blipFill>
        <p:spPr>
          <a:xfrm>
            <a:off x="18214076" y="7924800"/>
            <a:ext cx="190524" cy="3048000"/>
          </a:xfrm>
          <a:prstGeom prst="rect">
            <a:avLst/>
          </a:prstGeom>
          <a:noFill/>
          <a:ln>
            <a:noFill/>
          </a:ln>
        </p:spPr>
      </p:pic>
      <p:sp>
        <p:nvSpPr>
          <p:cNvPr id="594" name="Google Shape;594;g2c49e27903a_0_544"/>
          <p:cNvSpPr/>
          <p:nvPr/>
        </p:nvSpPr>
        <p:spPr>
          <a:xfrm>
            <a:off x="1740117" y="4775200"/>
            <a:ext cx="45726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c49e27903a_0_544"/>
          <p:cNvSpPr/>
          <p:nvPr/>
        </p:nvSpPr>
        <p:spPr>
          <a:xfrm>
            <a:off x="1740117" y="4775200"/>
            <a:ext cx="45726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c49e27903a_0_544"/>
          <p:cNvSpPr/>
          <p:nvPr/>
        </p:nvSpPr>
        <p:spPr>
          <a:xfrm>
            <a:off x="1740117" y="47752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otable"/>
              <a:buNone/>
            </a:pPr>
            <a:r>
              <a:rPr b="0" i="0" lang="en-US" sz="3600" u="none" cap="none" strike="noStrike">
                <a:solidFill>
                  <a:srgbClr val="0E0E0E"/>
                </a:solidFill>
                <a:latin typeface="Notable"/>
                <a:ea typeface="Notable"/>
                <a:cs typeface="Notable"/>
                <a:sym typeface="Notable"/>
              </a:rPr>
              <a:t>War</a:t>
            </a:r>
            <a:endParaRPr b="0" i="0" sz="3600" u="none" cap="none" strike="noStrike">
              <a:solidFill>
                <a:schemeClr val="dk1"/>
              </a:solidFill>
              <a:latin typeface="Calibri"/>
              <a:ea typeface="Calibri"/>
              <a:cs typeface="Calibri"/>
              <a:sym typeface="Calibri"/>
            </a:endParaRPr>
          </a:p>
        </p:txBody>
      </p:sp>
      <p:sp>
        <p:nvSpPr>
          <p:cNvPr id="597" name="Google Shape;597;g2c49e27903a_0_544"/>
          <p:cNvSpPr/>
          <p:nvPr/>
        </p:nvSpPr>
        <p:spPr>
          <a:xfrm>
            <a:off x="1740117" y="55753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98" name="Google Shape;598;g2c49e27903a_0_544"/>
          <p:cNvSpPr/>
          <p:nvPr/>
        </p:nvSpPr>
        <p:spPr>
          <a:xfrm>
            <a:off x="13069934" y="3289300"/>
            <a:ext cx="4572600" cy="440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c49e27903a_0_544"/>
          <p:cNvSpPr/>
          <p:nvPr/>
        </p:nvSpPr>
        <p:spPr>
          <a:xfrm>
            <a:off x="13069934" y="3289300"/>
            <a:ext cx="4572600" cy="440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c49e27903a_0_544"/>
          <p:cNvSpPr/>
          <p:nvPr/>
        </p:nvSpPr>
        <p:spPr>
          <a:xfrm>
            <a:off x="13069934" y="32893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otable"/>
              <a:buNone/>
            </a:pPr>
            <a:r>
              <a:rPr b="0" i="0" lang="en-US" sz="3600" u="none" cap="none" strike="noStrike">
                <a:solidFill>
                  <a:srgbClr val="0E0E0E"/>
                </a:solidFill>
                <a:latin typeface="Notable"/>
                <a:ea typeface="Notable"/>
                <a:cs typeface="Notable"/>
                <a:sym typeface="Notable"/>
              </a:rPr>
              <a:t>Transform</a:t>
            </a:r>
            <a:endParaRPr b="0" i="0" sz="3600" u="none" cap="none" strike="noStrike">
              <a:solidFill>
                <a:schemeClr val="dk1"/>
              </a:solidFill>
              <a:latin typeface="Calibri"/>
              <a:ea typeface="Calibri"/>
              <a:cs typeface="Calibri"/>
              <a:sym typeface="Calibri"/>
            </a:endParaRPr>
          </a:p>
        </p:txBody>
      </p:sp>
      <p:sp>
        <p:nvSpPr>
          <p:cNvPr id="601" name="Google Shape;601;g2c49e27903a_0_544"/>
          <p:cNvSpPr/>
          <p:nvPr/>
        </p:nvSpPr>
        <p:spPr>
          <a:xfrm>
            <a:off x="13069934" y="40894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02" name="Google Shape;602;g2c49e27903a_0_544"/>
          <p:cNvSpPr/>
          <p:nvPr/>
        </p:nvSpPr>
        <p:spPr>
          <a:xfrm>
            <a:off x="7417727" y="8432800"/>
            <a:ext cx="4572600" cy="440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c49e27903a_0_544"/>
          <p:cNvSpPr/>
          <p:nvPr/>
        </p:nvSpPr>
        <p:spPr>
          <a:xfrm>
            <a:off x="7417727" y="8432800"/>
            <a:ext cx="4572600" cy="440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c49e27903a_0_544"/>
          <p:cNvSpPr/>
          <p:nvPr/>
        </p:nvSpPr>
        <p:spPr>
          <a:xfrm>
            <a:off x="7417727" y="84328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otable"/>
              <a:buNone/>
            </a:pPr>
            <a:r>
              <a:rPr b="0" i="0" lang="en-US" sz="3600" u="none" cap="none" strike="noStrike">
                <a:solidFill>
                  <a:srgbClr val="0E0E0E"/>
                </a:solidFill>
                <a:latin typeface="Notable"/>
                <a:ea typeface="Notable"/>
                <a:cs typeface="Notable"/>
                <a:sym typeface="Notable"/>
              </a:rPr>
              <a:t>Rise</a:t>
            </a:r>
            <a:endParaRPr b="0" i="0" sz="3600" u="none" cap="none" strike="noStrike">
              <a:solidFill>
                <a:schemeClr val="dk1"/>
              </a:solidFill>
              <a:latin typeface="Calibri"/>
              <a:ea typeface="Calibri"/>
              <a:cs typeface="Calibri"/>
              <a:sym typeface="Calibri"/>
            </a:endParaRPr>
          </a:p>
        </p:txBody>
      </p:sp>
      <p:sp>
        <p:nvSpPr>
          <p:cNvPr id="605" name="Google Shape;605;g2c49e27903a_0_544"/>
          <p:cNvSpPr/>
          <p:nvPr/>
        </p:nvSpPr>
        <p:spPr>
          <a:xfrm>
            <a:off x="7417727" y="92329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06" name="Google Shape;606;g2c49e27903a_0_544"/>
          <p:cNvSpPr/>
          <p:nvPr/>
        </p:nvSpPr>
        <p:spPr>
          <a:xfrm>
            <a:off x="18747543" y="8432800"/>
            <a:ext cx="45726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c49e27903a_0_544"/>
          <p:cNvSpPr/>
          <p:nvPr/>
        </p:nvSpPr>
        <p:spPr>
          <a:xfrm>
            <a:off x="18747543" y="8432800"/>
            <a:ext cx="45726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c49e27903a_0_544"/>
          <p:cNvSpPr/>
          <p:nvPr/>
        </p:nvSpPr>
        <p:spPr>
          <a:xfrm>
            <a:off x="18747543" y="84328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otable"/>
              <a:buNone/>
            </a:pPr>
            <a:r>
              <a:rPr b="0" i="0" lang="en-US" sz="3600" u="none" cap="none" strike="noStrike">
                <a:solidFill>
                  <a:srgbClr val="0E0E0E"/>
                </a:solidFill>
                <a:latin typeface="Notable"/>
                <a:ea typeface="Notable"/>
                <a:cs typeface="Notable"/>
                <a:sym typeface="Notable"/>
              </a:rPr>
              <a:t>Invasion</a:t>
            </a:r>
            <a:endParaRPr b="0" i="0" sz="3600" u="none" cap="none" strike="noStrike">
              <a:solidFill>
                <a:schemeClr val="dk1"/>
              </a:solidFill>
              <a:latin typeface="Calibri"/>
              <a:ea typeface="Calibri"/>
              <a:cs typeface="Calibri"/>
              <a:sym typeface="Calibri"/>
            </a:endParaRPr>
          </a:p>
        </p:txBody>
      </p:sp>
      <p:sp>
        <p:nvSpPr>
          <p:cNvPr id="609" name="Google Shape;609;g2c49e27903a_0_544"/>
          <p:cNvSpPr/>
          <p:nvPr/>
        </p:nvSpPr>
        <p:spPr>
          <a:xfrm>
            <a:off x="18747543" y="92329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10" name="Google Shape;610;g2c49e27903a_0_544"/>
          <p:cNvSpPr/>
          <p:nvPr/>
        </p:nvSpPr>
        <p:spPr>
          <a:xfrm rot="-5400000">
            <a:off x="798791" y="8410763"/>
            <a:ext cx="14352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Notable"/>
              <a:buNone/>
            </a:pPr>
            <a:r>
              <a:rPr b="0" i="0" lang="en-US" sz="3600" u="none" cap="none" strike="noStrike">
                <a:solidFill>
                  <a:srgbClr val="000000"/>
                </a:solidFill>
                <a:latin typeface="Notable"/>
                <a:ea typeface="Notable"/>
                <a:cs typeface="Notable"/>
                <a:sym typeface="Notable"/>
              </a:rPr>
              <a:t>2020</a:t>
            </a:r>
            <a:endParaRPr b="0" i="0" sz="3600" u="none" cap="none" strike="noStrike">
              <a:solidFill>
                <a:schemeClr val="dk1"/>
              </a:solidFill>
              <a:latin typeface="Calibri"/>
              <a:ea typeface="Calibri"/>
              <a:cs typeface="Calibri"/>
              <a:sym typeface="Calibri"/>
            </a:endParaRPr>
          </a:p>
        </p:txBody>
      </p:sp>
      <p:sp>
        <p:nvSpPr>
          <p:cNvPr id="611" name="Google Shape;611;g2c49e27903a_0_544"/>
          <p:cNvSpPr/>
          <p:nvPr/>
        </p:nvSpPr>
        <p:spPr>
          <a:xfrm rot="-5400000">
            <a:off x="12115905" y="8413194"/>
            <a:ext cx="14352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Notable"/>
              <a:buNone/>
            </a:pPr>
            <a:r>
              <a:rPr b="0" i="0" lang="en-US" sz="3600" u="none" cap="none" strike="noStrike">
                <a:solidFill>
                  <a:srgbClr val="000000"/>
                </a:solidFill>
                <a:latin typeface="Notable"/>
                <a:ea typeface="Notable"/>
                <a:cs typeface="Notable"/>
                <a:sym typeface="Notable"/>
              </a:rPr>
              <a:t>2022</a:t>
            </a:r>
            <a:endParaRPr b="0" i="0" sz="3600" u="none" cap="none" strike="noStrike">
              <a:solidFill>
                <a:schemeClr val="dk1"/>
              </a:solidFill>
              <a:latin typeface="Calibri"/>
              <a:ea typeface="Calibri"/>
              <a:cs typeface="Calibri"/>
              <a:sym typeface="Calibri"/>
            </a:endParaRPr>
          </a:p>
        </p:txBody>
      </p:sp>
      <p:sp>
        <p:nvSpPr>
          <p:cNvPr id="612" name="Google Shape;612;g2c49e27903a_0_544"/>
          <p:cNvSpPr/>
          <p:nvPr/>
        </p:nvSpPr>
        <p:spPr>
          <a:xfrm rot="-5400000">
            <a:off x="6494302" y="6539255"/>
            <a:ext cx="13209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Notable"/>
              <a:buNone/>
            </a:pPr>
            <a:r>
              <a:rPr b="0" i="0" lang="en-US" sz="3600" u="none" cap="none" strike="noStrike">
                <a:solidFill>
                  <a:srgbClr val="000000"/>
                </a:solidFill>
                <a:latin typeface="Notable"/>
                <a:ea typeface="Notable"/>
                <a:cs typeface="Notable"/>
                <a:sym typeface="Notable"/>
              </a:rPr>
              <a:t>2021</a:t>
            </a:r>
            <a:endParaRPr b="0" i="0" sz="3600" u="none" cap="none" strike="noStrike">
              <a:solidFill>
                <a:schemeClr val="dk1"/>
              </a:solidFill>
              <a:latin typeface="Calibri"/>
              <a:ea typeface="Calibri"/>
              <a:cs typeface="Calibri"/>
              <a:sym typeface="Calibri"/>
            </a:endParaRPr>
          </a:p>
        </p:txBody>
      </p:sp>
      <p:sp>
        <p:nvSpPr>
          <p:cNvPr id="613" name="Google Shape;613;g2c49e27903a_0_544"/>
          <p:cNvSpPr/>
          <p:nvPr/>
        </p:nvSpPr>
        <p:spPr>
          <a:xfrm rot="-5400000">
            <a:off x="17768112" y="6482794"/>
            <a:ext cx="14352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Notable"/>
              <a:buNone/>
            </a:pPr>
            <a:r>
              <a:rPr b="0" i="0" lang="en-US" sz="3600" u="none" cap="none" strike="noStrike">
                <a:solidFill>
                  <a:srgbClr val="000000"/>
                </a:solidFill>
                <a:latin typeface="Notable"/>
                <a:ea typeface="Notable"/>
                <a:cs typeface="Notable"/>
                <a:sym typeface="Notabl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618" name="Shape 618"/>
        <p:cNvGrpSpPr/>
        <p:nvPr/>
      </p:nvGrpSpPr>
      <p:grpSpPr>
        <a:xfrm>
          <a:off x="0" y="0"/>
          <a:ext cx="0" cy="0"/>
          <a:chOff x="0" y="0"/>
          <a:chExt cx="0" cy="0"/>
        </a:xfrm>
      </p:grpSpPr>
      <p:pic>
        <p:nvPicPr>
          <p:cNvPr descr=" " id="619" name="Google Shape;619;g2c49e27903a_0_58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20" name="Google Shape;620;g2c49e27903a_0_581"/>
          <p:cNvPicPr preferRelativeResize="0"/>
          <p:nvPr/>
        </p:nvPicPr>
        <p:blipFill rotWithShape="1">
          <a:blip r:embed="rId4">
            <a:alphaModFix/>
          </a:blip>
          <a:srcRect b="0" l="0" r="0" t="0"/>
          <a:stretch/>
        </p:blipFill>
        <p:spPr>
          <a:xfrm>
            <a:off x="0" y="0"/>
            <a:ext cx="7595549" cy="6235700"/>
          </a:xfrm>
          <a:prstGeom prst="rect">
            <a:avLst/>
          </a:prstGeom>
          <a:noFill/>
          <a:ln>
            <a:noFill/>
          </a:ln>
        </p:spPr>
      </p:pic>
      <p:pic>
        <p:nvPicPr>
          <p:cNvPr descr=" " id="621" name="Google Shape;621;g2c49e27903a_0_581"/>
          <p:cNvPicPr preferRelativeResize="0"/>
          <p:nvPr/>
        </p:nvPicPr>
        <p:blipFill rotWithShape="1">
          <a:blip r:embed="rId5">
            <a:alphaModFix/>
          </a:blip>
          <a:srcRect b="0" l="0" r="0" t="0"/>
          <a:stretch/>
        </p:blipFill>
        <p:spPr>
          <a:xfrm>
            <a:off x="19153994" y="10502900"/>
            <a:ext cx="4394749" cy="2197100"/>
          </a:xfrm>
          <a:prstGeom prst="rect">
            <a:avLst/>
          </a:prstGeom>
          <a:noFill/>
          <a:ln>
            <a:noFill/>
          </a:ln>
        </p:spPr>
      </p:pic>
      <p:sp>
        <p:nvSpPr>
          <p:cNvPr id="622" name="Google Shape;622;g2c49e27903a_0_5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2c49e27903a_0_58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24" name="Google Shape;624;g2c49e27903a_0_581"/>
          <p:cNvSpPr/>
          <p:nvPr/>
        </p:nvSpPr>
        <p:spPr>
          <a:xfrm>
            <a:off x="9267925" y="711200"/>
            <a:ext cx="5851200" cy="298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Notable"/>
              <a:buNone/>
            </a:pPr>
            <a:r>
              <a:rPr b="0" i="0" lang="en-US" sz="8000" u="none" cap="none" strike="noStrike">
                <a:solidFill>
                  <a:srgbClr val="272727"/>
                </a:solidFill>
                <a:latin typeface="Notable"/>
                <a:ea typeface="Notable"/>
                <a:cs typeface="Notable"/>
                <a:sym typeface="Notable"/>
              </a:rPr>
              <a:t>Our Team</a:t>
            </a:r>
            <a:endParaRPr b="0" i="0" sz="8000" u="none" cap="none" strike="noStrike">
              <a:solidFill>
                <a:schemeClr val="dk1"/>
              </a:solidFill>
              <a:latin typeface="Calibri"/>
              <a:ea typeface="Calibri"/>
              <a:cs typeface="Calibri"/>
              <a:sym typeface="Calibri"/>
            </a:endParaRPr>
          </a:p>
        </p:txBody>
      </p:sp>
      <p:sp>
        <p:nvSpPr>
          <p:cNvPr id="625" name="Google Shape;625;g2c49e27903a_0_581"/>
          <p:cNvSpPr/>
          <p:nvPr/>
        </p:nvSpPr>
        <p:spPr>
          <a:xfrm>
            <a:off x="2553019" y="2971800"/>
            <a:ext cx="6096900" cy="77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g2c49e27903a_0_581"/>
          <p:cNvPicPr preferRelativeResize="0"/>
          <p:nvPr/>
        </p:nvPicPr>
        <p:blipFill rotWithShape="1">
          <a:blip r:embed="rId7">
            <a:alphaModFix/>
          </a:blip>
          <a:srcRect b="0" l="0" r="0" t="0"/>
          <a:stretch/>
        </p:blipFill>
        <p:spPr>
          <a:xfrm>
            <a:off x="2553019" y="2971800"/>
            <a:ext cx="6096762" cy="6096000"/>
          </a:xfrm>
          <a:prstGeom prst="rect">
            <a:avLst/>
          </a:prstGeom>
          <a:noFill/>
          <a:ln>
            <a:noFill/>
          </a:ln>
        </p:spPr>
      </p:pic>
      <p:sp>
        <p:nvSpPr>
          <p:cNvPr id="627" name="Google Shape;627;g2c49e27903a_0_581"/>
          <p:cNvSpPr/>
          <p:nvPr/>
        </p:nvSpPr>
        <p:spPr>
          <a:xfrm>
            <a:off x="2553019" y="92710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c49e27903a_0_581"/>
          <p:cNvSpPr/>
          <p:nvPr/>
        </p:nvSpPr>
        <p:spPr>
          <a:xfrm>
            <a:off x="2553019" y="92710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c49e27903a_0_581"/>
          <p:cNvSpPr/>
          <p:nvPr/>
        </p:nvSpPr>
        <p:spPr>
          <a:xfrm>
            <a:off x="2451406" y="9271000"/>
            <a:ext cx="6300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Eldruin</a:t>
            </a:r>
            <a:endParaRPr b="0" i="0" sz="4800" u="none" cap="none" strike="noStrike">
              <a:solidFill>
                <a:schemeClr val="dk1"/>
              </a:solidFill>
              <a:latin typeface="Calibri"/>
              <a:ea typeface="Calibri"/>
              <a:cs typeface="Calibri"/>
              <a:sym typeface="Calibri"/>
            </a:endParaRPr>
          </a:p>
        </p:txBody>
      </p:sp>
      <p:sp>
        <p:nvSpPr>
          <p:cNvPr id="630" name="Google Shape;630;g2c49e27903a_0_581"/>
          <p:cNvSpPr/>
          <p:nvPr/>
        </p:nvSpPr>
        <p:spPr>
          <a:xfrm>
            <a:off x="2485277" y="102108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31" name="Google Shape;631;g2c49e27903a_0_581"/>
          <p:cNvSpPr/>
          <p:nvPr/>
        </p:nvSpPr>
        <p:spPr>
          <a:xfrm>
            <a:off x="9513489" y="5410200"/>
            <a:ext cx="6096900" cy="77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c49e27903a_0_581"/>
          <p:cNvPicPr preferRelativeResize="0"/>
          <p:nvPr/>
        </p:nvPicPr>
        <p:blipFill rotWithShape="1">
          <a:blip r:embed="rId8">
            <a:alphaModFix/>
          </a:blip>
          <a:srcRect b="0" l="0" r="0" t="0"/>
          <a:stretch/>
        </p:blipFill>
        <p:spPr>
          <a:xfrm>
            <a:off x="9513489" y="5410200"/>
            <a:ext cx="6096762" cy="6096000"/>
          </a:xfrm>
          <a:prstGeom prst="rect">
            <a:avLst/>
          </a:prstGeom>
          <a:noFill/>
          <a:ln>
            <a:noFill/>
          </a:ln>
        </p:spPr>
      </p:pic>
      <p:sp>
        <p:nvSpPr>
          <p:cNvPr id="633" name="Google Shape;633;g2c49e27903a_0_581"/>
          <p:cNvSpPr/>
          <p:nvPr/>
        </p:nvSpPr>
        <p:spPr>
          <a:xfrm>
            <a:off x="9513489" y="117094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c49e27903a_0_581"/>
          <p:cNvSpPr/>
          <p:nvPr/>
        </p:nvSpPr>
        <p:spPr>
          <a:xfrm>
            <a:off x="9513489" y="117094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c49e27903a_0_581"/>
          <p:cNvSpPr/>
          <p:nvPr/>
        </p:nvSpPr>
        <p:spPr>
          <a:xfrm>
            <a:off x="9411876" y="11709400"/>
            <a:ext cx="6300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Elementalen</a:t>
            </a:r>
            <a:endParaRPr b="0" i="0" sz="4800" u="none" cap="none" strike="noStrike">
              <a:solidFill>
                <a:schemeClr val="dk1"/>
              </a:solidFill>
              <a:latin typeface="Calibri"/>
              <a:ea typeface="Calibri"/>
              <a:cs typeface="Calibri"/>
              <a:sym typeface="Calibri"/>
            </a:endParaRPr>
          </a:p>
        </p:txBody>
      </p:sp>
      <p:sp>
        <p:nvSpPr>
          <p:cNvPr id="636" name="Google Shape;636;g2c49e27903a_0_581"/>
          <p:cNvSpPr/>
          <p:nvPr/>
        </p:nvSpPr>
        <p:spPr>
          <a:xfrm>
            <a:off x="9445747" y="126492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37" name="Google Shape;637;g2c49e27903a_0_581"/>
          <p:cNvSpPr/>
          <p:nvPr/>
        </p:nvSpPr>
        <p:spPr>
          <a:xfrm>
            <a:off x="16473959" y="2971800"/>
            <a:ext cx="6096900" cy="77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g2c49e27903a_0_581"/>
          <p:cNvPicPr preferRelativeResize="0"/>
          <p:nvPr/>
        </p:nvPicPr>
        <p:blipFill rotWithShape="1">
          <a:blip r:embed="rId9">
            <a:alphaModFix/>
          </a:blip>
          <a:srcRect b="0" l="0" r="0" t="0"/>
          <a:stretch/>
        </p:blipFill>
        <p:spPr>
          <a:xfrm>
            <a:off x="16473959" y="2971800"/>
            <a:ext cx="6096762" cy="6096000"/>
          </a:xfrm>
          <a:prstGeom prst="rect">
            <a:avLst/>
          </a:prstGeom>
          <a:noFill/>
          <a:ln>
            <a:noFill/>
          </a:ln>
        </p:spPr>
      </p:pic>
      <p:sp>
        <p:nvSpPr>
          <p:cNvPr id="639" name="Google Shape;639;g2c49e27903a_0_581"/>
          <p:cNvSpPr/>
          <p:nvPr/>
        </p:nvSpPr>
        <p:spPr>
          <a:xfrm>
            <a:off x="16473959" y="92710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c49e27903a_0_581"/>
          <p:cNvSpPr/>
          <p:nvPr/>
        </p:nvSpPr>
        <p:spPr>
          <a:xfrm>
            <a:off x="16473959" y="92710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c49e27903a_0_581"/>
          <p:cNvSpPr/>
          <p:nvPr/>
        </p:nvSpPr>
        <p:spPr>
          <a:xfrm>
            <a:off x="16372346" y="9271000"/>
            <a:ext cx="6300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Lunaria</a:t>
            </a:r>
            <a:endParaRPr b="0" i="0" sz="4800" u="none" cap="none" strike="noStrike">
              <a:solidFill>
                <a:schemeClr val="dk1"/>
              </a:solidFill>
              <a:latin typeface="Calibri"/>
              <a:ea typeface="Calibri"/>
              <a:cs typeface="Calibri"/>
              <a:sym typeface="Calibri"/>
            </a:endParaRPr>
          </a:p>
        </p:txBody>
      </p:sp>
      <p:sp>
        <p:nvSpPr>
          <p:cNvPr id="642" name="Google Shape;642;g2c49e27903a_0_581"/>
          <p:cNvSpPr/>
          <p:nvPr/>
        </p:nvSpPr>
        <p:spPr>
          <a:xfrm>
            <a:off x="16406217" y="102108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647" name="Shape 647"/>
        <p:cNvGrpSpPr/>
        <p:nvPr/>
      </p:nvGrpSpPr>
      <p:grpSpPr>
        <a:xfrm>
          <a:off x="0" y="0"/>
          <a:ext cx="0" cy="0"/>
          <a:chOff x="0" y="0"/>
          <a:chExt cx="0" cy="0"/>
        </a:xfrm>
      </p:grpSpPr>
      <p:pic>
        <p:nvPicPr>
          <p:cNvPr descr=" " id="648" name="Google Shape;648;g2c49e27903a_0_60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49" name="Google Shape;649;g2c49e27903a_0_609"/>
          <p:cNvPicPr preferRelativeResize="0"/>
          <p:nvPr/>
        </p:nvPicPr>
        <p:blipFill rotWithShape="1">
          <a:blip r:embed="rId4">
            <a:alphaModFix/>
          </a:blip>
          <a:srcRect b="0" l="0" r="0" t="0"/>
          <a:stretch/>
        </p:blipFill>
        <p:spPr>
          <a:xfrm>
            <a:off x="0" y="114300"/>
            <a:ext cx="5588699" cy="13500100"/>
          </a:xfrm>
          <a:prstGeom prst="rect">
            <a:avLst/>
          </a:prstGeom>
          <a:noFill/>
          <a:ln>
            <a:noFill/>
          </a:ln>
        </p:spPr>
      </p:pic>
      <p:pic>
        <p:nvPicPr>
          <p:cNvPr descr=" " id="650" name="Google Shape;650;g2c49e27903a_0_609"/>
          <p:cNvPicPr preferRelativeResize="0"/>
          <p:nvPr/>
        </p:nvPicPr>
        <p:blipFill rotWithShape="1">
          <a:blip r:embed="rId5">
            <a:alphaModFix/>
          </a:blip>
          <a:srcRect b="0" l="0" r="0" t="0"/>
          <a:stretch/>
        </p:blipFill>
        <p:spPr>
          <a:xfrm>
            <a:off x="21745118" y="4660900"/>
            <a:ext cx="2197375" cy="4394200"/>
          </a:xfrm>
          <a:prstGeom prst="rect">
            <a:avLst/>
          </a:prstGeom>
          <a:noFill/>
          <a:ln>
            <a:noFill/>
          </a:ln>
        </p:spPr>
      </p:pic>
      <p:sp>
        <p:nvSpPr>
          <p:cNvPr id="651" name="Google Shape;651;g2c49e27903a_0_6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c49e27903a_0_60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53" name="Google Shape;653;g2c49e27903a_0_609"/>
          <p:cNvSpPr/>
          <p:nvPr/>
        </p:nvSpPr>
        <p:spPr>
          <a:xfrm>
            <a:off x="13082635" y="3073400"/>
            <a:ext cx="106269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otable"/>
              <a:buNone/>
            </a:pPr>
            <a:r>
              <a:rPr b="0" i="0" lang="en-US" sz="8000" u="none" cap="none" strike="noStrike">
                <a:solidFill>
                  <a:srgbClr val="272727"/>
                </a:solidFill>
                <a:latin typeface="Notable"/>
                <a:ea typeface="Notable"/>
                <a:cs typeface="Notable"/>
                <a:sym typeface="Notable"/>
              </a:rPr>
              <a:t>Thank you for choosing EaTemp</a:t>
            </a:r>
            <a:endParaRPr b="0" i="0" sz="8000" u="none" cap="none" strike="noStrike">
              <a:solidFill>
                <a:schemeClr val="dk1"/>
              </a:solidFill>
              <a:latin typeface="Calibri"/>
              <a:ea typeface="Calibri"/>
              <a:cs typeface="Calibri"/>
              <a:sym typeface="Calibri"/>
            </a:endParaRPr>
          </a:p>
        </p:txBody>
      </p:sp>
      <p:sp>
        <p:nvSpPr>
          <p:cNvPr id="654" name="Google Shape;654;g2c49e27903a_0_609"/>
          <p:cNvSpPr/>
          <p:nvPr/>
        </p:nvSpPr>
        <p:spPr>
          <a:xfrm>
            <a:off x="13082635" y="7581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55" name="Google Shape;655;g2c49e27903a_0_609"/>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56" name="Google Shape;656;g2c49e27903a_0_609"/>
          <p:cNvPicPr preferRelativeResize="0"/>
          <p:nvPr/>
        </p:nvPicPr>
        <p:blipFill rotWithShape="1">
          <a:blip r:embed="rId8">
            <a:alphaModFix/>
          </a:blip>
          <a:srcRect b="0" l="0" r="0" t="0"/>
          <a:stretch/>
        </p:blipFill>
        <p:spPr>
          <a:xfrm>
            <a:off x="1143143" y="977900"/>
            <a:ext cx="11520340" cy="11772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40" name="Shape 40"/>
        <p:cNvGrpSpPr/>
        <p:nvPr/>
      </p:nvGrpSpPr>
      <p:grpSpPr>
        <a:xfrm>
          <a:off x="0" y="0"/>
          <a:ext cx="0" cy="0"/>
          <a:chOff x="0" y="0"/>
          <a:chExt cx="0" cy="0"/>
        </a:xfrm>
      </p:grpSpPr>
      <p:pic>
        <p:nvPicPr>
          <p:cNvPr descr=" " id="41" name="Google Shape;41;g2c49e27903a_0_2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2" name="Google Shape;42;g2c49e27903a_0_23"/>
          <p:cNvPicPr preferRelativeResize="0"/>
          <p:nvPr/>
        </p:nvPicPr>
        <p:blipFill rotWithShape="1">
          <a:blip r:embed="rId4">
            <a:alphaModFix/>
          </a:blip>
          <a:srcRect b="0" l="0" r="0" t="0"/>
          <a:stretch/>
        </p:blipFill>
        <p:spPr>
          <a:xfrm>
            <a:off x="11240905" y="8839200"/>
            <a:ext cx="13146143" cy="4876800"/>
          </a:xfrm>
          <a:prstGeom prst="rect">
            <a:avLst/>
          </a:prstGeom>
          <a:noFill/>
          <a:ln>
            <a:noFill/>
          </a:ln>
        </p:spPr>
      </p:pic>
      <p:pic>
        <p:nvPicPr>
          <p:cNvPr descr=" " id="43" name="Google Shape;43;g2c49e27903a_0_23"/>
          <p:cNvPicPr preferRelativeResize="0"/>
          <p:nvPr/>
        </p:nvPicPr>
        <p:blipFill rotWithShape="1">
          <a:blip r:embed="rId5">
            <a:alphaModFix/>
          </a:blip>
          <a:srcRect b="0" l="0" r="0" t="0"/>
          <a:stretch/>
        </p:blipFill>
        <p:spPr>
          <a:xfrm>
            <a:off x="622378" y="723900"/>
            <a:ext cx="4394749" cy="2197100"/>
          </a:xfrm>
          <a:prstGeom prst="rect">
            <a:avLst/>
          </a:prstGeom>
          <a:noFill/>
          <a:ln>
            <a:noFill/>
          </a:ln>
        </p:spPr>
      </p:pic>
      <p:sp>
        <p:nvSpPr>
          <p:cNvPr id="44" name="Google Shape;44;g2c49e27903a_0_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g2c49e27903a_0_2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 name="Google Shape;46;g2c49e27903a_0_23"/>
          <p:cNvSpPr/>
          <p:nvPr/>
        </p:nvSpPr>
        <p:spPr>
          <a:xfrm>
            <a:off x="1384473" y="723900"/>
            <a:ext cx="221727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Notable"/>
              <a:buNone/>
            </a:pPr>
            <a:r>
              <a:rPr b="0" i="0" lang="en-US" sz="12800" u="none" cap="none" strike="noStrike">
                <a:solidFill>
                  <a:srgbClr val="272727"/>
                </a:solidFill>
                <a:latin typeface="Notable"/>
                <a:ea typeface="Notable"/>
                <a:cs typeface="Notable"/>
                <a:sym typeface="Notable"/>
              </a:rPr>
              <a:t>Table of Contents</a:t>
            </a:r>
            <a:endParaRPr b="0" i="0" sz="12800" u="none" cap="none" strike="noStrike">
              <a:solidFill>
                <a:schemeClr val="dk1"/>
              </a:solidFill>
              <a:latin typeface="Calibri"/>
              <a:ea typeface="Calibri"/>
              <a:cs typeface="Calibri"/>
              <a:sym typeface="Calibri"/>
            </a:endParaRPr>
          </a:p>
        </p:txBody>
      </p:sp>
      <p:pic>
        <p:nvPicPr>
          <p:cNvPr descr=" " id="47" name="Google Shape;47;g2c49e27903a_0_23"/>
          <p:cNvPicPr preferRelativeResize="0"/>
          <p:nvPr/>
        </p:nvPicPr>
        <p:blipFill rotWithShape="1">
          <a:blip r:embed="rId7">
            <a:alphaModFix/>
          </a:blip>
          <a:srcRect b="0" l="0" r="0" t="0"/>
          <a:stretch/>
        </p:blipFill>
        <p:spPr>
          <a:xfrm>
            <a:off x="7633654" y="3340100"/>
            <a:ext cx="9132441" cy="9359900"/>
          </a:xfrm>
          <a:prstGeom prst="rect">
            <a:avLst/>
          </a:prstGeom>
          <a:noFill/>
          <a:ln>
            <a:noFill/>
          </a:ln>
        </p:spPr>
      </p:pic>
      <p:sp>
        <p:nvSpPr>
          <p:cNvPr id="48" name="Google Shape;48;g2c49e27903a_0_23"/>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c49e27903a_0_23"/>
          <p:cNvSpPr/>
          <p:nvPr/>
        </p:nvSpPr>
        <p:spPr>
          <a:xfrm>
            <a:off x="0" y="46228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c49e27903a_0_23"/>
          <p:cNvSpPr/>
          <p:nvPr/>
        </p:nvSpPr>
        <p:spPr>
          <a:xfrm>
            <a:off x="-203225" y="4622800"/>
            <a:ext cx="6135000" cy="990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Introduction</a:t>
            </a:r>
            <a:endParaRPr b="0" i="0" sz="4800" u="none" cap="none" strike="noStrike">
              <a:solidFill>
                <a:schemeClr val="dk1"/>
              </a:solidFill>
              <a:latin typeface="Calibri"/>
              <a:ea typeface="Calibri"/>
              <a:cs typeface="Calibri"/>
              <a:sym typeface="Calibri"/>
            </a:endParaRPr>
          </a:p>
        </p:txBody>
      </p:sp>
      <p:sp>
        <p:nvSpPr>
          <p:cNvPr id="51" name="Google Shape;51;g2c49e27903a_0_23"/>
          <p:cNvSpPr/>
          <p:nvPr/>
        </p:nvSpPr>
        <p:spPr>
          <a:xfrm>
            <a:off x="-135484" y="55118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2" name="Google Shape;52;g2c49e27903a_0_23"/>
          <p:cNvPicPr preferRelativeResize="0"/>
          <p:nvPr/>
        </p:nvPicPr>
        <p:blipFill rotWithShape="1">
          <a:blip r:embed="rId8">
            <a:alphaModFix/>
          </a:blip>
          <a:srcRect b="0" l="0" r="0" t="0"/>
          <a:stretch/>
        </p:blipFill>
        <p:spPr>
          <a:xfrm>
            <a:off x="6134867" y="4521200"/>
            <a:ext cx="1625803" cy="1625600"/>
          </a:xfrm>
          <a:prstGeom prst="rect">
            <a:avLst/>
          </a:prstGeom>
          <a:noFill/>
          <a:ln>
            <a:noFill/>
          </a:ln>
        </p:spPr>
      </p:pic>
      <p:sp>
        <p:nvSpPr>
          <p:cNvPr id="53" name="Google Shape;53;g2c49e27903a_0_23"/>
          <p:cNvSpPr/>
          <p:nvPr/>
        </p:nvSpPr>
        <p:spPr>
          <a:xfrm>
            <a:off x="6134867" y="45212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c49e27903a_0_23"/>
          <p:cNvSpPr/>
          <p:nvPr/>
        </p:nvSpPr>
        <p:spPr>
          <a:xfrm>
            <a:off x="6477810" y="4838700"/>
            <a:ext cx="9399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otable"/>
              <a:buNone/>
            </a:pPr>
            <a:r>
              <a:rPr b="0" i="0" lang="en-US" sz="4800" u="none" cap="none" strike="noStrike">
                <a:solidFill>
                  <a:srgbClr val="000000"/>
                </a:solidFill>
                <a:latin typeface="Notable"/>
                <a:ea typeface="Notable"/>
                <a:cs typeface="Notable"/>
                <a:sym typeface="Notable"/>
              </a:rPr>
              <a:t>01</a:t>
            </a:r>
            <a:endParaRPr b="0" i="0" sz="4800" u="none" cap="none" strike="noStrike">
              <a:solidFill>
                <a:schemeClr val="dk1"/>
              </a:solidFill>
              <a:latin typeface="Calibri"/>
              <a:ea typeface="Calibri"/>
              <a:cs typeface="Calibri"/>
              <a:sym typeface="Calibri"/>
            </a:endParaRPr>
          </a:p>
        </p:txBody>
      </p:sp>
      <p:sp>
        <p:nvSpPr>
          <p:cNvPr id="55" name="Google Shape;55;g2c49e27903a_0_23"/>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 name="Google Shape;56;g2c49e27903a_0_23"/>
          <p:cNvPicPr preferRelativeResize="0"/>
          <p:nvPr/>
        </p:nvPicPr>
        <p:blipFill rotWithShape="1">
          <a:blip r:embed="rId8">
            <a:alphaModFix/>
          </a:blip>
          <a:srcRect b="0" l="0" r="0" t="0"/>
          <a:stretch/>
        </p:blipFill>
        <p:spPr>
          <a:xfrm>
            <a:off x="16626378" y="4521200"/>
            <a:ext cx="1625803" cy="1625600"/>
          </a:xfrm>
          <a:prstGeom prst="rect">
            <a:avLst/>
          </a:prstGeom>
          <a:noFill/>
          <a:ln>
            <a:noFill/>
          </a:ln>
        </p:spPr>
      </p:pic>
      <p:sp>
        <p:nvSpPr>
          <p:cNvPr id="57" name="Google Shape;57;g2c49e27903a_0_23"/>
          <p:cNvSpPr/>
          <p:nvPr/>
        </p:nvSpPr>
        <p:spPr>
          <a:xfrm>
            <a:off x="16626378" y="45212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c49e27903a_0_23"/>
          <p:cNvSpPr/>
          <p:nvPr/>
        </p:nvSpPr>
        <p:spPr>
          <a:xfrm>
            <a:off x="16905813" y="4838700"/>
            <a:ext cx="10668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otable"/>
              <a:buNone/>
            </a:pPr>
            <a:r>
              <a:rPr b="0" i="0" lang="en-US" sz="4800" u="none" cap="none" strike="noStrike">
                <a:solidFill>
                  <a:srgbClr val="000000"/>
                </a:solidFill>
                <a:latin typeface="Notable"/>
                <a:ea typeface="Notable"/>
                <a:cs typeface="Notable"/>
                <a:sym typeface="Notable"/>
              </a:rPr>
              <a:t>02</a:t>
            </a:r>
            <a:endParaRPr b="0" i="0" sz="4800" u="none" cap="none" strike="noStrike">
              <a:solidFill>
                <a:schemeClr val="dk1"/>
              </a:solidFill>
              <a:latin typeface="Calibri"/>
              <a:ea typeface="Calibri"/>
              <a:cs typeface="Calibri"/>
              <a:sym typeface="Calibri"/>
            </a:endParaRPr>
          </a:p>
        </p:txBody>
      </p:sp>
      <p:sp>
        <p:nvSpPr>
          <p:cNvPr id="59" name="Google Shape;59;g2c49e27903a_0_23"/>
          <p:cNvSpPr/>
          <p:nvPr/>
        </p:nvSpPr>
        <p:spPr>
          <a:xfrm>
            <a:off x="18455407" y="46228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c49e27903a_0_23"/>
          <p:cNvSpPr/>
          <p:nvPr/>
        </p:nvSpPr>
        <p:spPr>
          <a:xfrm>
            <a:off x="18455407" y="4622800"/>
            <a:ext cx="6135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Encounters</a:t>
            </a:r>
            <a:endParaRPr b="0" i="0" sz="4800" u="none" cap="none" strike="noStrike">
              <a:solidFill>
                <a:schemeClr val="dk1"/>
              </a:solidFill>
              <a:latin typeface="Calibri"/>
              <a:ea typeface="Calibri"/>
              <a:cs typeface="Calibri"/>
              <a:sym typeface="Calibri"/>
            </a:endParaRPr>
          </a:p>
        </p:txBody>
      </p:sp>
      <p:sp>
        <p:nvSpPr>
          <p:cNvPr id="61" name="Google Shape;61;g2c49e27903a_0_23"/>
          <p:cNvSpPr/>
          <p:nvPr/>
        </p:nvSpPr>
        <p:spPr>
          <a:xfrm>
            <a:off x="18455407" y="55118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2" name="Google Shape;62;g2c49e27903a_0_23"/>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c49e27903a_0_23"/>
          <p:cNvSpPr/>
          <p:nvPr/>
        </p:nvSpPr>
        <p:spPr>
          <a:xfrm>
            <a:off x="0" y="76073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c49e27903a_0_23"/>
          <p:cNvSpPr/>
          <p:nvPr/>
        </p:nvSpPr>
        <p:spPr>
          <a:xfrm>
            <a:off x="-203225" y="7607300"/>
            <a:ext cx="6135000" cy="990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Wonders</a:t>
            </a:r>
            <a:endParaRPr b="0" i="0" sz="4800" u="none" cap="none" strike="noStrike">
              <a:solidFill>
                <a:schemeClr val="dk1"/>
              </a:solidFill>
              <a:latin typeface="Calibri"/>
              <a:ea typeface="Calibri"/>
              <a:cs typeface="Calibri"/>
              <a:sym typeface="Calibri"/>
            </a:endParaRPr>
          </a:p>
        </p:txBody>
      </p:sp>
      <p:sp>
        <p:nvSpPr>
          <p:cNvPr id="65" name="Google Shape;65;g2c49e27903a_0_23"/>
          <p:cNvSpPr/>
          <p:nvPr/>
        </p:nvSpPr>
        <p:spPr>
          <a:xfrm>
            <a:off x="-135484" y="84963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6" name="Google Shape;66;g2c49e27903a_0_23"/>
          <p:cNvPicPr preferRelativeResize="0"/>
          <p:nvPr/>
        </p:nvPicPr>
        <p:blipFill rotWithShape="1">
          <a:blip r:embed="rId8">
            <a:alphaModFix/>
          </a:blip>
          <a:srcRect b="0" l="0" r="0" t="0"/>
          <a:stretch/>
        </p:blipFill>
        <p:spPr>
          <a:xfrm>
            <a:off x="6134867" y="7505700"/>
            <a:ext cx="1625803" cy="1625600"/>
          </a:xfrm>
          <a:prstGeom prst="rect">
            <a:avLst/>
          </a:prstGeom>
          <a:noFill/>
          <a:ln>
            <a:noFill/>
          </a:ln>
        </p:spPr>
      </p:pic>
      <p:sp>
        <p:nvSpPr>
          <p:cNvPr id="67" name="Google Shape;67;g2c49e27903a_0_23"/>
          <p:cNvSpPr/>
          <p:nvPr/>
        </p:nvSpPr>
        <p:spPr>
          <a:xfrm>
            <a:off x="6134867" y="75057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c49e27903a_0_23"/>
          <p:cNvSpPr/>
          <p:nvPr/>
        </p:nvSpPr>
        <p:spPr>
          <a:xfrm>
            <a:off x="6382548" y="7823200"/>
            <a:ext cx="11304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otable"/>
              <a:buNone/>
            </a:pPr>
            <a:r>
              <a:rPr b="0" i="0" lang="en-US" sz="4800" u="none" cap="none" strike="noStrike">
                <a:solidFill>
                  <a:srgbClr val="000000"/>
                </a:solidFill>
                <a:latin typeface="Notable"/>
                <a:ea typeface="Notable"/>
                <a:cs typeface="Notable"/>
                <a:sym typeface="Notable"/>
              </a:rPr>
              <a:t>03</a:t>
            </a:r>
            <a:endParaRPr b="0" i="0" sz="4800" u="none" cap="none" strike="noStrike">
              <a:solidFill>
                <a:schemeClr val="dk1"/>
              </a:solidFill>
              <a:latin typeface="Calibri"/>
              <a:ea typeface="Calibri"/>
              <a:cs typeface="Calibri"/>
              <a:sym typeface="Calibri"/>
            </a:endParaRPr>
          </a:p>
        </p:txBody>
      </p:sp>
      <p:sp>
        <p:nvSpPr>
          <p:cNvPr id="69" name="Google Shape;69;g2c49e27903a_0_23"/>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 name="Google Shape;70;g2c49e27903a_0_23"/>
          <p:cNvPicPr preferRelativeResize="0"/>
          <p:nvPr/>
        </p:nvPicPr>
        <p:blipFill rotWithShape="1">
          <a:blip r:embed="rId8">
            <a:alphaModFix/>
          </a:blip>
          <a:srcRect b="0" l="0" r="0" t="0"/>
          <a:stretch/>
        </p:blipFill>
        <p:spPr>
          <a:xfrm>
            <a:off x="16626378" y="7505700"/>
            <a:ext cx="1625803" cy="1625600"/>
          </a:xfrm>
          <a:prstGeom prst="rect">
            <a:avLst/>
          </a:prstGeom>
          <a:noFill/>
          <a:ln>
            <a:noFill/>
          </a:ln>
        </p:spPr>
      </p:pic>
      <p:sp>
        <p:nvSpPr>
          <p:cNvPr id="71" name="Google Shape;71;g2c49e27903a_0_23"/>
          <p:cNvSpPr/>
          <p:nvPr/>
        </p:nvSpPr>
        <p:spPr>
          <a:xfrm>
            <a:off x="16626378" y="75057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c49e27903a_0_23"/>
          <p:cNvSpPr/>
          <p:nvPr/>
        </p:nvSpPr>
        <p:spPr>
          <a:xfrm>
            <a:off x="16867708" y="7823200"/>
            <a:ext cx="11430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otable"/>
              <a:buNone/>
            </a:pPr>
            <a:r>
              <a:rPr b="0" i="0" lang="en-US" sz="4800" u="none" cap="none" strike="noStrike">
                <a:solidFill>
                  <a:srgbClr val="000000"/>
                </a:solidFill>
                <a:latin typeface="Notable"/>
                <a:ea typeface="Notable"/>
                <a:cs typeface="Notable"/>
                <a:sym typeface="Notable"/>
              </a:rPr>
              <a:t>04</a:t>
            </a:r>
            <a:endParaRPr b="0" i="0" sz="4800" u="none" cap="none" strike="noStrike">
              <a:solidFill>
                <a:schemeClr val="dk1"/>
              </a:solidFill>
              <a:latin typeface="Calibri"/>
              <a:ea typeface="Calibri"/>
              <a:cs typeface="Calibri"/>
              <a:sym typeface="Calibri"/>
            </a:endParaRPr>
          </a:p>
        </p:txBody>
      </p:sp>
      <p:sp>
        <p:nvSpPr>
          <p:cNvPr id="73" name="Google Shape;73;g2c49e27903a_0_23"/>
          <p:cNvSpPr/>
          <p:nvPr/>
        </p:nvSpPr>
        <p:spPr>
          <a:xfrm>
            <a:off x="18455407" y="76073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c49e27903a_0_23"/>
          <p:cNvSpPr/>
          <p:nvPr/>
        </p:nvSpPr>
        <p:spPr>
          <a:xfrm>
            <a:off x="18455407" y="7607300"/>
            <a:ext cx="6135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Magic</a:t>
            </a:r>
            <a:endParaRPr b="0" i="0" sz="4800" u="none" cap="none" strike="noStrike">
              <a:solidFill>
                <a:schemeClr val="dk1"/>
              </a:solidFill>
              <a:latin typeface="Calibri"/>
              <a:ea typeface="Calibri"/>
              <a:cs typeface="Calibri"/>
              <a:sym typeface="Calibri"/>
            </a:endParaRPr>
          </a:p>
        </p:txBody>
      </p:sp>
      <p:sp>
        <p:nvSpPr>
          <p:cNvPr id="75" name="Google Shape;75;g2c49e27903a_0_23"/>
          <p:cNvSpPr/>
          <p:nvPr/>
        </p:nvSpPr>
        <p:spPr>
          <a:xfrm>
            <a:off x="18455407" y="84963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6" name="Google Shape;76;g2c49e27903a_0_23"/>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c49e27903a_0_23"/>
          <p:cNvSpPr/>
          <p:nvPr/>
        </p:nvSpPr>
        <p:spPr>
          <a:xfrm>
            <a:off x="0" y="105918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c49e27903a_0_23"/>
          <p:cNvSpPr/>
          <p:nvPr/>
        </p:nvSpPr>
        <p:spPr>
          <a:xfrm>
            <a:off x="-203225" y="10591800"/>
            <a:ext cx="6135000" cy="990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Adventure</a:t>
            </a:r>
            <a:endParaRPr b="0" i="0" sz="4800" u="none" cap="none" strike="noStrike">
              <a:solidFill>
                <a:schemeClr val="dk1"/>
              </a:solidFill>
              <a:latin typeface="Calibri"/>
              <a:ea typeface="Calibri"/>
              <a:cs typeface="Calibri"/>
              <a:sym typeface="Calibri"/>
            </a:endParaRPr>
          </a:p>
        </p:txBody>
      </p:sp>
      <p:sp>
        <p:nvSpPr>
          <p:cNvPr id="79" name="Google Shape;79;g2c49e27903a_0_23"/>
          <p:cNvSpPr/>
          <p:nvPr/>
        </p:nvSpPr>
        <p:spPr>
          <a:xfrm>
            <a:off x="-135484" y="114808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0" name="Google Shape;80;g2c49e27903a_0_23"/>
          <p:cNvPicPr preferRelativeResize="0"/>
          <p:nvPr/>
        </p:nvPicPr>
        <p:blipFill rotWithShape="1">
          <a:blip r:embed="rId8">
            <a:alphaModFix/>
          </a:blip>
          <a:srcRect b="0" l="0" r="0" t="0"/>
          <a:stretch/>
        </p:blipFill>
        <p:spPr>
          <a:xfrm>
            <a:off x="6134867" y="10490200"/>
            <a:ext cx="1625803" cy="1625600"/>
          </a:xfrm>
          <a:prstGeom prst="rect">
            <a:avLst/>
          </a:prstGeom>
          <a:noFill/>
          <a:ln>
            <a:noFill/>
          </a:ln>
        </p:spPr>
      </p:pic>
      <p:sp>
        <p:nvSpPr>
          <p:cNvPr id="81" name="Google Shape;81;g2c49e27903a_0_23"/>
          <p:cNvSpPr/>
          <p:nvPr/>
        </p:nvSpPr>
        <p:spPr>
          <a:xfrm>
            <a:off x="6134867" y="104902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c49e27903a_0_23"/>
          <p:cNvSpPr/>
          <p:nvPr/>
        </p:nvSpPr>
        <p:spPr>
          <a:xfrm>
            <a:off x="6395249" y="10807700"/>
            <a:ext cx="11049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otable"/>
              <a:buNone/>
            </a:pPr>
            <a:r>
              <a:rPr b="0" i="0" lang="en-US" sz="4800" u="none" cap="none" strike="noStrike">
                <a:solidFill>
                  <a:srgbClr val="000000"/>
                </a:solidFill>
                <a:latin typeface="Notable"/>
                <a:ea typeface="Notable"/>
                <a:cs typeface="Notable"/>
                <a:sym typeface="Notable"/>
              </a:rPr>
              <a:t>05</a:t>
            </a:r>
            <a:endParaRPr b="0" i="0" sz="4800" u="none" cap="none" strike="noStrike">
              <a:solidFill>
                <a:schemeClr val="dk1"/>
              </a:solidFill>
              <a:latin typeface="Calibri"/>
              <a:ea typeface="Calibri"/>
              <a:cs typeface="Calibri"/>
              <a:sym typeface="Calibri"/>
            </a:endParaRPr>
          </a:p>
        </p:txBody>
      </p:sp>
      <p:sp>
        <p:nvSpPr>
          <p:cNvPr id="83" name="Google Shape;83;g2c49e27903a_0_23"/>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 name="Google Shape;84;g2c49e27903a_0_23"/>
          <p:cNvPicPr preferRelativeResize="0"/>
          <p:nvPr/>
        </p:nvPicPr>
        <p:blipFill rotWithShape="1">
          <a:blip r:embed="rId8">
            <a:alphaModFix/>
          </a:blip>
          <a:srcRect b="0" l="0" r="0" t="0"/>
          <a:stretch/>
        </p:blipFill>
        <p:spPr>
          <a:xfrm>
            <a:off x="16626378" y="10490200"/>
            <a:ext cx="1625803" cy="1625600"/>
          </a:xfrm>
          <a:prstGeom prst="rect">
            <a:avLst/>
          </a:prstGeom>
          <a:noFill/>
          <a:ln>
            <a:noFill/>
          </a:ln>
        </p:spPr>
      </p:pic>
      <p:sp>
        <p:nvSpPr>
          <p:cNvPr id="85" name="Google Shape;85;g2c49e27903a_0_23"/>
          <p:cNvSpPr/>
          <p:nvPr/>
        </p:nvSpPr>
        <p:spPr>
          <a:xfrm>
            <a:off x="16626378" y="104902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c49e27903a_0_23"/>
          <p:cNvSpPr/>
          <p:nvPr/>
        </p:nvSpPr>
        <p:spPr>
          <a:xfrm>
            <a:off x="16886761" y="10807700"/>
            <a:ext cx="11049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Notable"/>
              <a:buNone/>
            </a:pPr>
            <a:r>
              <a:rPr b="0" i="0" lang="en-US" sz="4800" u="none" cap="none" strike="noStrike">
                <a:solidFill>
                  <a:srgbClr val="000000"/>
                </a:solidFill>
                <a:latin typeface="Notable"/>
                <a:ea typeface="Notable"/>
                <a:cs typeface="Notable"/>
                <a:sym typeface="Notable"/>
              </a:rPr>
              <a:t>06</a:t>
            </a:r>
            <a:endParaRPr b="0" i="0" sz="4800" u="none" cap="none" strike="noStrike">
              <a:solidFill>
                <a:schemeClr val="dk1"/>
              </a:solidFill>
              <a:latin typeface="Calibri"/>
              <a:ea typeface="Calibri"/>
              <a:cs typeface="Calibri"/>
              <a:sym typeface="Calibri"/>
            </a:endParaRPr>
          </a:p>
        </p:txBody>
      </p:sp>
      <p:sp>
        <p:nvSpPr>
          <p:cNvPr id="87" name="Google Shape;87;g2c49e27903a_0_23"/>
          <p:cNvSpPr/>
          <p:nvPr/>
        </p:nvSpPr>
        <p:spPr>
          <a:xfrm>
            <a:off x="18455407" y="105918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2c49e27903a_0_23"/>
          <p:cNvSpPr/>
          <p:nvPr/>
        </p:nvSpPr>
        <p:spPr>
          <a:xfrm>
            <a:off x="18455407" y="10591800"/>
            <a:ext cx="6135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Conclusion</a:t>
            </a:r>
            <a:endParaRPr b="0" i="0" sz="4800" u="none" cap="none" strike="noStrike">
              <a:solidFill>
                <a:schemeClr val="dk1"/>
              </a:solidFill>
              <a:latin typeface="Calibri"/>
              <a:ea typeface="Calibri"/>
              <a:cs typeface="Calibri"/>
              <a:sym typeface="Calibri"/>
            </a:endParaRPr>
          </a:p>
        </p:txBody>
      </p:sp>
      <p:sp>
        <p:nvSpPr>
          <p:cNvPr id="89" name="Google Shape;89;g2c49e27903a_0_23"/>
          <p:cNvSpPr/>
          <p:nvPr/>
        </p:nvSpPr>
        <p:spPr>
          <a:xfrm>
            <a:off x="18455407" y="114808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94" name="Shape 94"/>
        <p:cNvGrpSpPr/>
        <p:nvPr/>
      </p:nvGrpSpPr>
      <p:grpSpPr>
        <a:xfrm>
          <a:off x="0" y="0"/>
          <a:ext cx="0" cy="0"/>
          <a:chOff x="0" y="0"/>
          <a:chExt cx="0" cy="0"/>
        </a:xfrm>
      </p:grpSpPr>
      <p:pic>
        <p:nvPicPr>
          <p:cNvPr descr=" " id="95" name="Google Shape;95;g2c49e27903a_0_7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6" name="Google Shape;96;g2c49e27903a_0_76"/>
          <p:cNvPicPr preferRelativeResize="0"/>
          <p:nvPr/>
        </p:nvPicPr>
        <p:blipFill rotWithShape="1">
          <a:blip r:embed="rId4">
            <a:alphaModFix/>
          </a:blip>
          <a:srcRect b="0" l="0" r="0" t="0"/>
          <a:stretch/>
        </p:blipFill>
        <p:spPr>
          <a:xfrm>
            <a:off x="13184248" y="0"/>
            <a:ext cx="11202800" cy="6858000"/>
          </a:xfrm>
          <a:prstGeom prst="rect">
            <a:avLst/>
          </a:prstGeom>
          <a:noFill/>
          <a:ln>
            <a:noFill/>
          </a:ln>
        </p:spPr>
      </p:pic>
      <p:pic>
        <p:nvPicPr>
          <p:cNvPr descr=" " id="97" name="Google Shape;97;g2c49e27903a_0_76"/>
          <p:cNvPicPr preferRelativeResize="0"/>
          <p:nvPr/>
        </p:nvPicPr>
        <p:blipFill rotWithShape="1">
          <a:blip r:embed="rId5">
            <a:alphaModFix/>
          </a:blip>
          <a:srcRect b="0" l="0" r="0" t="0"/>
          <a:stretch/>
        </p:blipFill>
        <p:spPr>
          <a:xfrm>
            <a:off x="685886" y="8991600"/>
            <a:ext cx="2197375" cy="4394200"/>
          </a:xfrm>
          <a:prstGeom prst="rect">
            <a:avLst/>
          </a:prstGeom>
          <a:noFill/>
          <a:ln>
            <a:noFill/>
          </a:ln>
        </p:spPr>
      </p:pic>
      <p:sp>
        <p:nvSpPr>
          <p:cNvPr id="98" name="Google Shape;98;g2c49e27903a_0_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g2c49e27903a_0_7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00" name="Google Shape;100;g2c49e27903a_0_76"/>
          <p:cNvSpPr/>
          <p:nvPr/>
        </p:nvSpPr>
        <p:spPr>
          <a:xfrm>
            <a:off x="2959470" y="2743200"/>
            <a:ext cx="142470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Notable"/>
              <a:buNone/>
            </a:pPr>
            <a:r>
              <a:rPr b="0" i="0" lang="en-US" sz="8000" u="none" cap="none" strike="noStrike">
                <a:solidFill>
                  <a:srgbClr val="272727"/>
                </a:solidFill>
                <a:latin typeface="Notable"/>
                <a:ea typeface="Notable"/>
                <a:cs typeface="Notable"/>
                <a:sym typeface="Notable"/>
              </a:rPr>
              <a:t>the Extraordinary</a:t>
            </a:r>
            <a:endParaRPr b="0" i="0" sz="8000" u="none" cap="none" strike="noStrike">
              <a:solidFill>
                <a:schemeClr val="dk1"/>
              </a:solidFill>
              <a:latin typeface="Calibri"/>
              <a:ea typeface="Calibri"/>
              <a:cs typeface="Calibri"/>
              <a:sym typeface="Calibri"/>
            </a:endParaRPr>
          </a:p>
        </p:txBody>
      </p:sp>
      <p:sp>
        <p:nvSpPr>
          <p:cNvPr id="101" name="Google Shape;101;g2c49e27903a_0_76"/>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2" name="Google Shape;102;g2c49e27903a_0_76"/>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107" name="Shape 107"/>
        <p:cNvGrpSpPr/>
        <p:nvPr/>
      </p:nvGrpSpPr>
      <p:grpSpPr>
        <a:xfrm>
          <a:off x="0" y="0"/>
          <a:ext cx="0" cy="0"/>
          <a:chOff x="0" y="0"/>
          <a:chExt cx="0" cy="0"/>
        </a:xfrm>
      </p:grpSpPr>
      <p:pic>
        <p:nvPicPr>
          <p:cNvPr descr=" " id="108" name="Google Shape;108;g2c49e27903a_0_8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9" name="Google Shape;109;g2c49e27903a_0_88"/>
          <p:cNvPicPr preferRelativeResize="0"/>
          <p:nvPr/>
        </p:nvPicPr>
        <p:blipFill rotWithShape="1">
          <a:blip r:embed="rId4">
            <a:alphaModFix/>
          </a:blip>
          <a:srcRect b="0" l="0" r="0" t="0"/>
          <a:stretch/>
        </p:blipFill>
        <p:spPr>
          <a:xfrm>
            <a:off x="0" y="0"/>
            <a:ext cx="7595549" cy="6235700"/>
          </a:xfrm>
          <a:prstGeom prst="rect">
            <a:avLst/>
          </a:prstGeom>
          <a:noFill/>
          <a:ln>
            <a:noFill/>
          </a:ln>
        </p:spPr>
      </p:pic>
      <p:pic>
        <p:nvPicPr>
          <p:cNvPr descr=" " id="110" name="Google Shape;110;g2c49e27903a_0_88"/>
          <p:cNvPicPr preferRelativeResize="0"/>
          <p:nvPr/>
        </p:nvPicPr>
        <p:blipFill rotWithShape="1">
          <a:blip r:embed="rId5">
            <a:alphaModFix/>
          </a:blip>
          <a:srcRect b="0" l="0" r="0" t="0"/>
          <a:stretch/>
        </p:blipFill>
        <p:spPr>
          <a:xfrm>
            <a:off x="19153994" y="10502900"/>
            <a:ext cx="4394749" cy="2197100"/>
          </a:xfrm>
          <a:prstGeom prst="rect">
            <a:avLst/>
          </a:prstGeom>
          <a:noFill/>
          <a:ln>
            <a:noFill/>
          </a:ln>
        </p:spPr>
      </p:pic>
      <p:sp>
        <p:nvSpPr>
          <p:cNvPr id="111" name="Google Shape;111;g2c49e27903a_0_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c49e27903a_0_8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13" name="Google Shape;113;g2c49e27903a_0_88"/>
          <p:cNvPicPr preferRelativeResize="0"/>
          <p:nvPr/>
        </p:nvPicPr>
        <p:blipFill rotWithShape="1">
          <a:blip r:embed="rId7">
            <a:alphaModFix/>
          </a:blip>
          <a:srcRect b="0" l="0" r="0" t="0"/>
          <a:stretch/>
        </p:blipFill>
        <p:spPr>
          <a:xfrm>
            <a:off x="0" y="0"/>
            <a:ext cx="24387048" cy="8305800"/>
          </a:xfrm>
          <a:prstGeom prst="rect">
            <a:avLst/>
          </a:prstGeom>
          <a:noFill/>
          <a:ln>
            <a:noFill/>
          </a:ln>
        </p:spPr>
      </p:pic>
      <p:sp>
        <p:nvSpPr>
          <p:cNvPr id="114" name="Google Shape;114;g2c49e27903a_0_88"/>
          <p:cNvSpPr/>
          <p:nvPr/>
        </p:nvSpPr>
        <p:spPr>
          <a:xfrm>
            <a:off x="1816327" y="9499600"/>
            <a:ext cx="99072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c49e27903a_0_88"/>
          <p:cNvPicPr preferRelativeResize="0"/>
          <p:nvPr/>
        </p:nvPicPr>
        <p:blipFill rotWithShape="1">
          <a:blip r:embed="rId8">
            <a:alphaModFix/>
          </a:blip>
          <a:srcRect b="0" l="0" r="0" t="0"/>
          <a:stretch/>
        </p:blipFill>
        <p:spPr>
          <a:xfrm>
            <a:off x="1816327" y="9982200"/>
            <a:ext cx="1352158" cy="1625600"/>
          </a:xfrm>
          <a:prstGeom prst="rect">
            <a:avLst/>
          </a:prstGeom>
          <a:noFill/>
          <a:ln>
            <a:noFill/>
          </a:ln>
        </p:spPr>
      </p:pic>
      <p:sp>
        <p:nvSpPr>
          <p:cNvPr id="116" name="Google Shape;116;g2c49e27903a_0_88"/>
          <p:cNvSpPr/>
          <p:nvPr/>
        </p:nvSpPr>
        <p:spPr>
          <a:xfrm>
            <a:off x="3574936" y="9499600"/>
            <a:ext cx="81486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c49e27903a_0_88"/>
          <p:cNvSpPr/>
          <p:nvPr/>
        </p:nvSpPr>
        <p:spPr>
          <a:xfrm>
            <a:off x="3574936" y="9499600"/>
            <a:ext cx="8352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Unicorn Sightings</a:t>
            </a:r>
            <a:endParaRPr b="0" i="0" sz="4800" u="none" cap="none" strike="noStrike">
              <a:solidFill>
                <a:schemeClr val="dk1"/>
              </a:solidFill>
              <a:latin typeface="Calibri"/>
              <a:ea typeface="Calibri"/>
              <a:cs typeface="Calibri"/>
              <a:sym typeface="Calibri"/>
            </a:endParaRPr>
          </a:p>
        </p:txBody>
      </p:sp>
      <p:sp>
        <p:nvSpPr>
          <p:cNvPr id="118" name="Google Shape;118;g2c49e27903a_0_88"/>
          <p:cNvSpPr/>
          <p:nvPr/>
        </p:nvSpPr>
        <p:spPr>
          <a:xfrm>
            <a:off x="3574936" y="10490200"/>
            <a:ext cx="8284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9" name="Google Shape;119;g2c49e27903a_0_88"/>
          <p:cNvSpPr/>
          <p:nvPr/>
        </p:nvSpPr>
        <p:spPr>
          <a:xfrm>
            <a:off x="12676184" y="9499600"/>
            <a:ext cx="99072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c49e27903a_0_88"/>
          <p:cNvPicPr preferRelativeResize="0"/>
          <p:nvPr/>
        </p:nvPicPr>
        <p:blipFill rotWithShape="1">
          <a:blip r:embed="rId9">
            <a:alphaModFix/>
          </a:blip>
          <a:srcRect b="0" l="0" r="0" t="0"/>
          <a:stretch/>
        </p:blipFill>
        <p:spPr>
          <a:xfrm>
            <a:off x="12676184" y="9982200"/>
            <a:ext cx="1627800" cy="1625600"/>
          </a:xfrm>
          <a:prstGeom prst="rect">
            <a:avLst/>
          </a:prstGeom>
          <a:noFill/>
          <a:ln>
            <a:noFill/>
          </a:ln>
        </p:spPr>
      </p:pic>
      <p:sp>
        <p:nvSpPr>
          <p:cNvPr id="121" name="Google Shape;121;g2c49e27903a_0_88"/>
          <p:cNvSpPr/>
          <p:nvPr/>
        </p:nvSpPr>
        <p:spPr>
          <a:xfrm>
            <a:off x="14710435" y="9499600"/>
            <a:ext cx="78729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c49e27903a_0_88"/>
          <p:cNvSpPr/>
          <p:nvPr/>
        </p:nvSpPr>
        <p:spPr>
          <a:xfrm>
            <a:off x="14710435" y="9499600"/>
            <a:ext cx="80763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Dragon Taming</a:t>
            </a:r>
            <a:endParaRPr b="0" i="0" sz="4800" u="none" cap="none" strike="noStrike">
              <a:solidFill>
                <a:schemeClr val="dk1"/>
              </a:solidFill>
              <a:latin typeface="Calibri"/>
              <a:ea typeface="Calibri"/>
              <a:cs typeface="Calibri"/>
              <a:sym typeface="Calibri"/>
            </a:endParaRPr>
          </a:p>
        </p:txBody>
      </p:sp>
      <p:sp>
        <p:nvSpPr>
          <p:cNvPr id="123" name="Google Shape;123;g2c49e27903a_0_88"/>
          <p:cNvSpPr/>
          <p:nvPr/>
        </p:nvSpPr>
        <p:spPr>
          <a:xfrm>
            <a:off x="14710435" y="10490200"/>
            <a:ext cx="8008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128" name="Shape 128"/>
        <p:cNvGrpSpPr/>
        <p:nvPr/>
      </p:nvGrpSpPr>
      <p:grpSpPr>
        <a:xfrm>
          <a:off x="0" y="0"/>
          <a:ext cx="0" cy="0"/>
          <a:chOff x="0" y="0"/>
          <a:chExt cx="0" cy="0"/>
        </a:xfrm>
      </p:grpSpPr>
      <p:pic>
        <p:nvPicPr>
          <p:cNvPr descr=" " id="129" name="Google Shape;129;g2c49e27903a_0_10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30" name="Google Shape;130;g2c49e27903a_0_108"/>
          <p:cNvPicPr preferRelativeResize="0"/>
          <p:nvPr/>
        </p:nvPicPr>
        <p:blipFill rotWithShape="1">
          <a:blip r:embed="rId4">
            <a:alphaModFix/>
          </a:blip>
          <a:srcRect b="0" l="0" r="0" t="0"/>
          <a:stretch/>
        </p:blipFill>
        <p:spPr>
          <a:xfrm>
            <a:off x="11240905" y="8839200"/>
            <a:ext cx="13146143" cy="4876800"/>
          </a:xfrm>
          <a:prstGeom prst="rect">
            <a:avLst/>
          </a:prstGeom>
          <a:noFill/>
          <a:ln>
            <a:noFill/>
          </a:ln>
        </p:spPr>
      </p:pic>
      <p:pic>
        <p:nvPicPr>
          <p:cNvPr descr=" " id="131" name="Google Shape;131;g2c49e27903a_0_108"/>
          <p:cNvPicPr preferRelativeResize="0"/>
          <p:nvPr/>
        </p:nvPicPr>
        <p:blipFill rotWithShape="1">
          <a:blip r:embed="rId5">
            <a:alphaModFix/>
          </a:blip>
          <a:srcRect b="0" l="0" r="0" t="0"/>
          <a:stretch/>
        </p:blipFill>
        <p:spPr>
          <a:xfrm>
            <a:off x="622378" y="723900"/>
            <a:ext cx="4394749" cy="2197100"/>
          </a:xfrm>
          <a:prstGeom prst="rect">
            <a:avLst/>
          </a:prstGeom>
          <a:noFill/>
          <a:ln>
            <a:noFill/>
          </a:ln>
        </p:spPr>
      </p:pic>
      <p:sp>
        <p:nvSpPr>
          <p:cNvPr id="132" name="Google Shape;132;g2c49e27903a_0_1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c49e27903a_0_10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4" name="Google Shape;134;g2c49e27903a_0_108"/>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c49e27903a_0_108"/>
          <p:cNvSpPr/>
          <p:nvPr/>
        </p:nvSpPr>
        <p:spPr>
          <a:xfrm>
            <a:off x="914514" y="3492500"/>
            <a:ext cx="31881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c49e27903a_0_108"/>
          <p:cNvSpPr/>
          <p:nvPr/>
        </p:nvSpPr>
        <p:spPr>
          <a:xfrm>
            <a:off x="914514" y="3492500"/>
            <a:ext cx="3391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Unicorn </a:t>
            </a:r>
            <a:endParaRPr b="0" i="0" sz="4800" u="none" cap="none" strike="noStrike">
              <a:solidFill>
                <a:schemeClr val="dk1"/>
              </a:solidFill>
              <a:latin typeface="Calibri"/>
              <a:ea typeface="Calibri"/>
              <a:cs typeface="Calibri"/>
              <a:sym typeface="Calibri"/>
            </a:endParaRPr>
          </a:p>
        </p:txBody>
      </p:sp>
      <p:sp>
        <p:nvSpPr>
          <p:cNvPr id="137" name="Google Shape;137;g2c49e27903a_0_108"/>
          <p:cNvSpPr/>
          <p:nvPr/>
        </p:nvSpPr>
        <p:spPr>
          <a:xfrm>
            <a:off x="914514" y="48895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c49e27903a_0_108"/>
          <p:cNvSpPr/>
          <p:nvPr/>
        </p:nvSpPr>
        <p:spPr>
          <a:xfrm>
            <a:off x="914514" y="48895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9" name="Google Shape;139;g2c49e27903a_0_108"/>
          <p:cNvPicPr preferRelativeResize="0"/>
          <p:nvPr/>
        </p:nvPicPr>
        <p:blipFill rotWithShape="1">
          <a:blip r:embed="rId7">
            <a:alphaModFix/>
          </a:blip>
          <a:srcRect b="0" l="0" r="0" t="0"/>
          <a:stretch/>
        </p:blipFill>
        <p:spPr>
          <a:xfrm>
            <a:off x="914514" y="7099300"/>
            <a:ext cx="7023978" cy="5156200"/>
          </a:xfrm>
          <a:prstGeom prst="rect">
            <a:avLst/>
          </a:prstGeom>
          <a:noFill/>
          <a:ln>
            <a:noFill/>
          </a:ln>
        </p:spPr>
      </p:pic>
      <p:sp>
        <p:nvSpPr>
          <p:cNvPr id="140" name="Google Shape;140;g2c49e27903a_0_108"/>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c49e27903a_0_108"/>
          <p:cNvSpPr/>
          <p:nvPr/>
        </p:nvSpPr>
        <p:spPr>
          <a:xfrm>
            <a:off x="15826178" y="3492500"/>
            <a:ext cx="31881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c49e27903a_0_108"/>
          <p:cNvSpPr/>
          <p:nvPr/>
        </p:nvSpPr>
        <p:spPr>
          <a:xfrm>
            <a:off x="15826178" y="3492500"/>
            <a:ext cx="3391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Unicorn </a:t>
            </a:r>
            <a:endParaRPr b="0" i="0" sz="4800" u="none" cap="none" strike="noStrike">
              <a:solidFill>
                <a:schemeClr val="dk1"/>
              </a:solidFill>
              <a:latin typeface="Calibri"/>
              <a:ea typeface="Calibri"/>
              <a:cs typeface="Calibri"/>
              <a:sym typeface="Calibri"/>
            </a:endParaRPr>
          </a:p>
        </p:txBody>
      </p:sp>
      <p:sp>
        <p:nvSpPr>
          <p:cNvPr id="143" name="Google Shape;143;g2c49e27903a_0_108"/>
          <p:cNvSpPr/>
          <p:nvPr/>
        </p:nvSpPr>
        <p:spPr>
          <a:xfrm>
            <a:off x="15826178" y="48895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c49e27903a_0_108"/>
          <p:cNvSpPr/>
          <p:nvPr/>
        </p:nvSpPr>
        <p:spPr>
          <a:xfrm>
            <a:off x="15826178" y="48895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5" name="Google Shape;145;g2c49e27903a_0_108"/>
          <p:cNvPicPr preferRelativeResize="0"/>
          <p:nvPr/>
        </p:nvPicPr>
        <p:blipFill rotWithShape="1">
          <a:blip r:embed="rId8">
            <a:alphaModFix/>
          </a:blip>
          <a:srcRect b="0" l="0" r="0" t="0"/>
          <a:stretch/>
        </p:blipFill>
        <p:spPr>
          <a:xfrm>
            <a:off x="15826178" y="7099300"/>
            <a:ext cx="7023978" cy="5156200"/>
          </a:xfrm>
          <a:prstGeom prst="rect">
            <a:avLst/>
          </a:prstGeom>
          <a:noFill/>
          <a:ln>
            <a:noFill/>
          </a:ln>
        </p:spPr>
      </p:pic>
      <p:sp>
        <p:nvSpPr>
          <p:cNvPr id="146" name="Google Shape;146;g2c49e27903a_0_108"/>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c49e27903a_0_108"/>
          <p:cNvSpPr/>
          <p:nvPr/>
        </p:nvSpPr>
        <p:spPr>
          <a:xfrm>
            <a:off x="8370346" y="1498600"/>
            <a:ext cx="61731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c49e27903a_0_108"/>
          <p:cNvSpPr/>
          <p:nvPr/>
        </p:nvSpPr>
        <p:spPr>
          <a:xfrm>
            <a:off x="8370346" y="1498600"/>
            <a:ext cx="6376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Dragon Taming</a:t>
            </a:r>
            <a:endParaRPr b="0" i="0" sz="4800" u="none" cap="none" strike="noStrike">
              <a:solidFill>
                <a:schemeClr val="dk1"/>
              </a:solidFill>
              <a:latin typeface="Calibri"/>
              <a:ea typeface="Calibri"/>
              <a:cs typeface="Calibri"/>
              <a:sym typeface="Calibri"/>
            </a:endParaRPr>
          </a:p>
        </p:txBody>
      </p:sp>
      <p:sp>
        <p:nvSpPr>
          <p:cNvPr id="149" name="Google Shape;149;g2c49e27903a_0_108"/>
          <p:cNvSpPr/>
          <p:nvPr/>
        </p:nvSpPr>
        <p:spPr>
          <a:xfrm>
            <a:off x="8370346" y="2895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c49e27903a_0_108"/>
          <p:cNvSpPr/>
          <p:nvPr/>
        </p:nvSpPr>
        <p:spPr>
          <a:xfrm>
            <a:off x="8370346" y="2895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1" name="Google Shape;151;g2c49e27903a_0_108"/>
          <p:cNvPicPr preferRelativeResize="0"/>
          <p:nvPr/>
        </p:nvPicPr>
        <p:blipFill rotWithShape="1">
          <a:blip r:embed="rId9">
            <a:alphaModFix/>
          </a:blip>
          <a:srcRect b="0" l="0" r="0" t="0"/>
          <a:stretch/>
        </p:blipFill>
        <p:spPr>
          <a:xfrm>
            <a:off x="8370346" y="5105400"/>
            <a:ext cx="7023978" cy="5156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156" name="Shape 156"/>
        <p:cNvGrpSpPr/>
        <p:nvPr/>
      </p:nvGrpSpPr>
      <p:grpSpPr>
        <a:xfrm>
          <a:off x="0" y="0"/>
          <a:ext cx="0" cy="0"/>
          <a:chOff x="0" y="0"/>
          <a:chExt cx="0" cy="0"/>
        </a:xfrm>
      </p:grpSpPr>
      <p:pic>
        <p:nvPicPr>
          <p:cNvPr descr=" " id="157" name="Google Shape;157;g2c49e27903a_0_13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58" name="Google Shape;158;g2c49e27903a_0_135"/>
          <p:cNvPicPr preferRelativeResize="0"/>
          <p:nvPr/>
        </p:nvPicPr>
        <p:blipFill rotWithShape="1">
          <a:blip r:embed="rId4">
            <a:alphaModFix/>
          </a:blip>
          <a:srcRect b="0" l="0" r="0" t="0"/>
          <a:stretch/>
        </p:blipFill>
        <p:spPr>
          <a:xfrm>
            <a:off x="0" y="114300"/>
            <a:ext cx="5588699" cy="13500100"/>
          </a:xfrm>
          <a:prstGeom prst="rect">
            <a:avLst/>
          </a:prstGeom>
          <a:noFill/>
          <a:ln>
            <a:noFill/>
          </a:ln>
        </p:spPr>
      </p:pic>
      <p:pic>
        <p:nvPicPr>
          <p:cNvPr descr=" " id="159" name="Google Shape;159;g2c49e27903a_0_135"/>
          <p:cNvPicPr preferRelativeResize="0"/>
          <p:nvPr/>
        </p:nvPicPr>
        <p:blipFill rotWithShape="1">
          <a:blip r:embed="rId5">
            <a:alphaModFix/>
          </a:blip>
          <a:srcRect b="0" l="0" r="0" t="0"/>
          <a:stretch/>
        </p:blipFill>
        <p:spPr>
          <a:xfrm>
            <a:off x="21745118" y="4660900"/>
            <a:ext cx="2197375" cy="4394200"/>
          </a:xfrm>
          <a:prstGeom prst="rect">
            <a:avLst/>
          </a:prstGeom>
          <a:noFill/>
          <a:ln>
            <a:noFill/>
          </a:ln>
        </p:spPr>
      </p:pic>
      <p:sp>
        <p:nvSpPr>
          <p:cNvPr id="160" name="Google Shape;160;g2c49e27903a_0_1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g2c49e27903a_0_13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62" name="Google Shape;162;g2c49e27903a_0_135"/>
          <p:cNvPicPr preferRelativeResize="0"/>
          <p:nvPr/>
        </p:nvPicPr>
        <p:blipFill rotWithShape="1">
          <a:blip r:embed="rId7">
            <a:alphaModFix/>
          </a:blip>
          <a:srcRect b="0" l="0" r="0" t="0"/>
          <a:stretch/>
        </p:blipFill>
        <p:spPr>
          <a:xfrm>
            <a:off x="0" y="1384300"/>
            <a:ext cx="5458634" cy="4437887"/>
          </a:xfrm>
          <a:prstGeom prst="rect">
            <a:avLst/>
          </a:prstGeom>
          <a:noFill/>
          <a:ln>
            <a:noFill/>
          </a:ln>
        </p:spPr>
      </p:pic>
      <p:sp>
        <p:nvSpPr>
          <p:cNvPr id="163" name="Google Shape;163;g2c49e27903a_0_135"/>
          <p:cNvSpPr/>
          <p:nvPr/>
        </p:nvSpPr>
        <p:spPr>
          <a:xfrm>
            <a:off x="5842730" y="4229100"/>
            <a:ext cx="13603500" cy="798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c49e27903a_0_135"/>
          <p:cNvSpPr/>
          <p:nvPr/>
        </p:nvSpPr>
        <p:spPr>
          <a:xfrm>
            <a:off x="5842730" y="4229100"/>
            <a:ext cx="13806600" cy="72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5" name="Google Shape;165;g2c49e27903a_0_135"/>
          <p:cNvSpPr/>
          <p:nvPr/>
        </p:nvSpPr>
        <p:spPr>
          <a:xfrm>
            <a:off x="13336667" y="11620500"/>
            <a:ext cx="62619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Notable"/>
              <a:buNone/>
            </a:pPr>
            <a:r>
              <a:rPr b="0" i="0" lang="en-US" sz="3600" u="none" cap="none" strike="noStrike">
                <a:solidFill>
                  <a:srgbClr val="0E0E0E"/>
                </a:solidFill>
                <a:latin typeface="Notable"/>
                <a:ea typeface="Notable"/>
                <a:cs typeface="Notable"/>
                <a:sym typeface="Notabl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170" name="Shape 170"/>
        <p:cNvGrpSpPr/>
        <p:nvPr/>
      </p:nvGrpSpPr>
      <p:grpSpPr>
        <a:xfrm>
          <a:off x="0" y="0"/>
          <a:ext cx="0" cy="0"/>
          <a:chOff x="0" y="0"/>
          <a:chExt cx="0" cy="0"/>
        </a:xfrm>
      </p:grpSpPr>
      <p:pic>
        <p:nvPicPr>
          <p:cNvPr descr=" " id="171" name="Google Shape;171;g2c49e27903a_0_14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2" name="Google Shape;172;g2c49e27903a_0_148"/>
          <p:cNvPicPr preferRelativeResize="0"/>
          <p:nvPr/>
        </p:nvPicPr>
        <p:blipFill rotWithShape="1">
          <a:blip r:embed="rId4">
            <a:alphaModFix/>
          </a:blip>
          <a:srcRect b="0" l="0" r="0" t="0"/>
          <a:stretch/>
        </p:blipFill>
        <p:spPr>
          <a:xfrm>
            <a:off x="13184248" y="0"/>
            <a:ext cx="11202800" cy="6858000"/>
          </a:xfrm>
          <a:prstGeom prst="rect">
            <a:avLst/>
          </a:prstGeom>
          <a:noFill/>
          <a:ln>
            <a:noFill/>
          </a:ln>
        </p:spPr>
      </p:pic>
      <p:pic>
        <p:nvPicPr>
          <p:cNvPr descr=" " id="173" name="Google Shape;173;g2c49e27903a_0_148"/>
          <p:cNvPicPr preferRelativeResize="0"/>
          <p:nvPr/>
        </p:nvPicPr>
        <p:blipFill rotWithShape="1">
          <a:blip r:embed="rId5">
            <a:alphaModFix/>
          </a:blip>
          <a:srcRect b="0" l="0" r="0" t="0"/>
          <a:stretch/>
        </p:blipFill>
        <p:spPr>
          <a:xfrm>
            <a:off x="685886" y="8991600"/>
            <a:ext cx="2197375" cy="4394200"/>
          </a:xfrm>
          <a:prstGeom prst="rect">
            <a:avLst/>
          </a:prstGeom>
          <a:noFill/>
          <a:ln>
            <a:noFill/>
          </a:ln>
        </p:spPr>
      </p:pic>
      <p:sp>
        <p:nvSpPr>
          <p:cNvPr id="174" name="Google Shape;174;g2c49e27903a_0_1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c49e27903a_0_14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76" name="Google Shape;176;g2c49e27903a_0_148"/>
          <p:cNvPicPr preferRelativeResize="0"/>
          <p:nvPr/>
        </p:nvPicPr>
        <p:blipFill rotWithShape="1">
          <a:blip r:embed="rId7">
            <a:alphaModFix/>
          </a:blip>
          <a:srcRect b="0" l="0" r="0" t="0"/>
          <a:stretch/>
        </p:blipFill>
        <p:spPr>
          <a:xfrm>
            <a:off x="2337092" y="825500"/>
            <a:ext cx="12358645" cy="12230100"/>
          </a:xfrm>
          <a:prstGeom prst="rect">
            <a:avLst/>
          </a:prstGeom>
          <a:noFill/>
          <a:ln>
            <a:noFill/>
          </a:ln>
        </p:spPr>
      </p:pic>
      <p:sp>
        <p:nvSpPr>
          <p:cNvPr id="177" name="Google Shape;177;g2c49e27903a_0_148"/>
          <p:cNvSpPr/>
          <p:nvPr/>
        </p:nvSpPr>
        <p:spPr>
          <a:xfrm>
            <a:off x="16004000" y="4445000"/>
            <a:ext cx="71637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c49e27903a_0_148"/>
          <p:cNvSpPr/>
          <p:nvPr/>
        </p:nvSpPr>
        <p:spPr>
          <a:xfrm>
            <a:off x="16004000" y="4445000"/>
            <a:ext cx="73668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Dragon Taming Technique</a:t>
            </a:r>
            <a:endParaRPr b="0" i="0" sz="4800" u="none" cap="none" strike="noStrike">
              <a:solidFill>
                <a:schemeClr val="dk1"/>
              </a:solidFill>
              <a:latin typeface="Calibri"/>
              <a:ea typeface="Calibri"/>
              <a:cs typeface="Calibri"/>
              <a:sym typeface="Calibri"/>
            </a:endParaRPr>
          </a:p>
        </p:txBody>
      </p:sp>
      <p:sp>
        <p:nvSpPr>
          <p:cNvPr id="179" name="Google Shape;179;g2c49e27903a_0_148"/>
          <p:cNvSpPr/>
          <p:nvPr/>
        </p:nvSpPr>
        <p:spPr>
          <a:xfrm>
            <a:off x="16004000" y="63246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0" name="Google Shape;180;g2c49e27903a_0_148"/>
          <p:cNvSpPr/>
          <p:nvPr/>
        </p:nvSpPr>
        <p:spPr>
          <a:xfrm>
            <a:off x="16004000" y="7874000"/>
            <a:ext cx="71637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c49e27903a_0_148"/>
          <p:cNvSpPr/>
          <p:nvPr/>
        </p:nvSpPr>
        <p:spPr>
          <a:xfrm>
            <a:off x="16004000" y="7874000"/>
            <a:ext cx="73668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The Art of Unicorn Sighting</a:t>
            </a:r>
            <a:endParaRPr b="0" i="0" sz="4800" u="none" cap="none" strike="noStrike">
              <a:solidFill>
                <a:schemeClr val="dk1"/>
              </a:solidFill>
              <a:latin typeface="Calibri"/>
              <a:ea typeface="Calibri"/>
              <a:cs typeface="Calibri"/>
              <a:sym typeface="Calibri"/>
            </a:endParaRPr>
          </a:p>
        </p:txBody>
      </p:sp>
      <p:sp>
        <p:nvSpPr>
          <p:cNvPr id="182" name="Google Shape;182;g2c49e27903a_0_148"/>
          <p:cNvSpPr/>
          <p:nvPr/>
        </p:nvSpPr>
        <p:spPr>
          <a:xfrm>
            <a:off x="16004000" y="97536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FBAA"/>
        </a:solidFill>
      </p:bgPr>
    </p:bg>
    <p:spTree>
      <p:nvGrpSpPr>
        <p:cNvPr id="187" name="Shape 187"/>
        <p:cNvGrpSpPr/>
        <p:nvPr/>
      </p:nvGrpSpPr>
      <p:grpSpPr>
        <a:xfrm>
          <a:off x="0" y="0"/>
          <a:ext cx="0" cy="0"/>
          <a:chOff x="0" y="0"/>
          <a:chExt cx="0" cy="0"/>
        </a:xfrm>
      </p:grpSpPr>
      <p:pic>
        <p:nvPicPr>
          <p:cNvPr descr=" " id="188" name="Google Shape;188;g2c49e27903a_0_16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89" name="Google Shape;189;g2c49e27903a_0_164"/>
          <p:cNvPicPr preferRelativeResize="0"/>
          <p:nvPr/>
        </p:nvPicPr>
        <p:blipFill rotWithShape="1">
          <a:blip r:embed="rId4">
            <a:alphaModFix/>
          </a:blip>
          <a:srcRect b="0" l="0" r="0" t="0"/>
          <a:stretch/>
        </p:blipFill>
        <p:spPr>
          <a:xfrm>
            <a:off x="0" y="0"/>
            <a:ext cx="7595549" cy="6235700"/>
          </a:xfrm>
          <a:prstGeom prst="rect">
            <a:avLst/>
          </a:prstGeom>
          <a:noFill/>
          <a:ln>
            <a:noFill/>
          </a:ln>
        </p:spPr>
      </p:pic>
      <p:pic>
        <p:nvPicPr>
          <p:cNvPr descr=" " id="190" name="Google Shape;190;g2c49e27903a_0_164"/>
          <p:cNvPicPr preferRelativeResize="0"/>
          <p:nvPr/>
        </p:nvPicPr>
        <p:blipFill rotWithShape="1">
          <a:blip r:embed="rId5">
            <a:alphaModFix/>
          </a:blip>
          <a:srcRect b="0" l="0" r="0" t="0"/>
          <a:stretch/>
        </p:blipFill>
        <p:spPr>
          <a:xfrm>
            <a:off x="19153994" y="10502900"/>
            <a:ext cx="4394749" cy="2197100"/>
          </a:xfrm>
          <a:prstGeom prst="rect">
            <a:avLst/>
          </a:prstGeom>
          <a:noFill/>
          <a:ln>
            <a:noFill/>
          </a:ln>
        </p:spPr>
      </p:pic>
      <p:sp>
        <p:nvSpPr>
          <p:cNvPr id="191" name="Google Shape;191;g2c49e27903a_0_164"/>
          <p:cNvSpPr/>
          <p:nvPr/>
        </p:nvSpPr>
        <p:spPr>
          <a:xfrm>
            <a:off x="2091528" y="1574800"/>
            <a:ext cx="202167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Notable"/>
              <a:buNone/>
            </a:pPr>
            <a:r>
              <a:rPr b="0" i="0" lang="en-US" sz="8000" u="none" cap="none" strike="noStrike">
                <a:solidFill>
                  <a:srgbClr val="272727"/>
                </a:solidFill>
                <a:latin typeface="Notable"/>
                <a:ea typeface="Notable"/>
                <a:cs typeface="Notable"/>
                <a:sym typeface="Notable"/>
              </a:rPr>
              <a:t>The Magic of Dragons</a:t>
            </a:r>
            <a:endParaRPr b="0" i="0" sz="8000" u="none" cap="none" strike="noStrike">
              <a:solidFill>
                <a:schemeClr val="dk1"/>
              </a:solidFill>
              <a:latin typeface="Calibri"/>
              <a:ea typeface="Calibri"/>
              <a:cs typeface="Calibri"/>
              <a:sym typeface="Calibri"/>
            </a:endParaRPr>
          </a:p>
        </p:txBody>
      </p:sp>
      <p:sp>
        <p:nvSpPr>
          <p:cNvPr id="192" name="Google Shape;192;g2c49e27903a_0_164"/>
          <p:cNvSpPr/>
          <p:nvPr/>
        </p:nvSpPr>
        <p:spPr>
          <a:xfrm>
            <a:off x="14352794" y="4025900"/>
            <a:ext cx="6642900"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c49e27903a_0_164"/>
          <p:cNvSpPr/>
          <p:nvPr/>
        </p:nvSpPr>
        <p:spPr>
          <a:xfrm>
            <a:off x="14486161" y="4025900"/>
            <a:ext cx="63762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Dragon Taming</a:t>
            </a:r>
            <a:endParaRPr b="0" i="0" sz="4800" u="none" cap="none" strike="noStrike">
              <a:solidFill>
                <a:schemeClr val="dk1"/>
              </a:solidFill>
              <a:latin typeface="Calibri"/>
              <a:ea typeface="Calibri"/>
              <a:cs typeface="Calibri"/>
              <a:sym typeface="Calibri"/>
            </a:endParaRPr>
          </a:p>
        </p:txBody>
      </p:sp>
      <p:sp>
        <p:nvSpPr>
          <p:cNvPr id="194" name="Google Shape;194;g2c49e27903a_0_164"/>
          <p:cNvSpPr/>
          <p:nvPr/>
        </p:nvSpPr>
        <p:spPr>
          <a:xfrm>
            <a:off x="14352794" y="51181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c49e27903a_0_164"/>
          <p:cNvPicPr preferRelativeResize="0"/>
          <p:nvPr/>
        </p:nvPicPr>
        <p:blipFill rotWithShape="1">
          <a:blip r:embed="rId6">
            <a:alphaModFix/>
          </a:blip>
          <a:srcRect b="0" l="0" r="0" t="0"/>
          <a:stretch/>
        </p:blipFill>
        <p:spPr>
          <a:xfrm>
            <a:off x="14352794" y="5118100"/>
            <a:ext cx="6642930" cy="6642100"/>
          </a:xfrm>
          <a:prstGeom prst="rect">
            <a:avLst/>
          </a:prstGeom>
          <a:noFill/>
          <a:ln>
            <a:noFill/>
          </a:ln>
        </p:spPr>
      </p:pic>
      <p:pic>
        <p:nvPicPr>
          <p:cNvPr descr=" " id="196" name="Google Shape;196;g2c49e27903a_0_164"/>
          <p:cNvPicPr preferRelativeResize="0"/>
          <p:nvPr/>
        </p:nvPicPr>
        <p:blipFill rotWithShape="1">
          <a:blip r:embed="rId7">
            <a:alphaModFix/>
          </a:blip>
          <a:srcRect b="0" l="0" r="0" t="0"/>
          <a:stretch/>
        </p:blipFill>
        <p:spPr>
          <a:xfrm>
            <a:off x="14352791" y="5118100"/>
            <a:ext cx="6642933" cy="6642100"/>
          </a:xfrm>
          <a:prstGeom prst="rect">
            <a:avLst/>
          </a:prstGeom>
          <a:noFill/>
          <a:ln>
            <a:noFill/>
          </a:ln>
        </p:spPr>
      </p:pic>
      <p:sp>
        <p:nvSpPr>
          <p:cNvPr id="197" name="Google Shape;197;g2c49e27903a_0_164"/>
          <p:cNvSpPr/>
          <p:nvPr/>
        </p:nvSpPr>
        <p:spPr>
          <a:xfrm>
            <a:off x="15762670" y="6515100"/>
            <a:ext cx="3835800" cy="3835500"/>
          </a:xfrm>
          <a:prstGeom prst="roundRect">
            <a:avLst>
              <a:gd fmla="val 33112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g2c49e27903a_0_164"/>
          <p:cNvPicPr preferRelativeResize="0"/>
          <p:nvPr/>
        </p:nvPicPr>
        <p:blipFill rotWithShape="1">
          <a:blip r:embed="rId8">
            <a:alphaModFix/>
          </a:blip>
          <a:srcRect b="0" l="0" r="0" t="0"/>
          <a:stretch/>
        </p:blipFill>
        <p:spPr>
          <a:xfrm>
            <a:off x="16775262" y="7073900"/>
            <a:ext cx="1810696" cy="1625600"/>
          </a:xfrm>
          <a:prstGeom prst="rect">
            <a:avLst/>
          </a:prstGeom>
          <a:noFill/>
          <a:ln>
            <a:noFill/>
          </a:ln>
        </p:spPr>
      </p:pic>
      <p:sp>
        <p:nvSpPr>
          <p:cNvPr id="199" name="Google Shape;199;g2c49e27903a_0_164"/>
          <p:cNvSpPr/>
          <p:nvPr/>
        </p:nvSpPr>
        <p:spPr>
          <a:xfrm>
            <a:off x="15915089" y="9004300"/>
            <a:ext cx="35310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c49e27903a_0_164"/>
          <p:cNvSpPr/>
          <p:nvPr/>
        </p:nvSpPr>
        <p:spPr>
          <a:xfrm>
            <a:off x="15813476" y="9004300"/>
            <a:ext cx="37344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Unicorn </a:t>
            </a:r>
            <a:endParaRPr b="0" i="0" sz="4800" u="none" cap="none" strike="noStrike">
              <a:solidFill>
                <a:schemeClr val="dk1"/>
              </a:solidFill>
              <a:latin typeface="Calibri"/>
              <a:ea typeface="Calibri"/>
              <a:cs typeface="Calibri"/>
              <a:sym typeface="Calibri"/>
            </a:endParaRPr>
          </a:p>
        </p:txBody>
      </p:sp>
      <p:sp>
        <p:nvSpPr>
          <p:cNvPr id="201" name="Google Shape;201;g2c49e27903a_0_1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c49e27903a_0_16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03" name="Google Shape;203;g2c49e27903a_0_164"/>
          <p:cNvSpPr/>
          <p:nvPr/>
        </p:nvSpPr>
        <p:spPr>
          <a:xfrm>
            <a:off x="3149994" y="4318000"/>
            <a:ext cx="36201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c49e27903a_0_164"/>
          <p:cNvSpPr/>
          <p:nvPr/>
        </p:nvSpPr>
        <p:spPr>
          <a:xfrm>
            <a:off x="3149994" y="4318000"/>
            <a:ext cx="36201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c49e27903a_0_164"/>
          <p:cNvSpPr/>
          <p:nvPr/>
        </p:nvSpPr>
        <p:spPr>
          <a:xfrm>
            <a:off x="3149994" y="4318000"/>
            <a:ext cx="38232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Archery</a:t>
            </a:r>
            <a:endParaRPr b="0" i="0" sz="4800" u="none" cap="none" strike="noStrike">
              <a:solidFill>
                <a:schemeClr val="dk1"/>
              </a:solidFill>
              <a:latin typeface="Calibri"/>
              <a:ea typeface="Calibri"/>
              <a:cs typeface="Calibri"/>
              <a:sym typeface="Calibri"/>
            </a:endParaRPr>
          </a:p>
        </p:txBody>
      </p:sp>
      <p:sp>
        <p:nvSpPr>
          <p:cNvPr id="206" name="Google Shape;206;g2c49e27903a_0_164"/>
          <p:cNvSpPr/>
          <p:nvPr/>
        </p:nvSpPr>
        <p:spPr>
          <a:xfrm>
            <a:off x="3149994" y="60960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7" name="Google Shape;207;g2c49e27903a_0_164"/>
          <p:cNvSpPr/>
          <p:nvPr/>
        </p:nvSpPr>
        <p:spPr>
          <a:xfrm>
            <a:off x="8370346" y="8547100"/>
            <a:ext cx="36201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c49e27903a_0_164"/>
          <p:cNvSpPr/>
          <p:nvPr/>
        </p:nvSpPr>
        <p:spPr>
          <a:xfrm>
            <a:off x="8370346" y="8547100"/>
            <a:ext cx="36201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c49e27903a_0_164"/>
          <p:cNvSpPr/>
          <p:nvPr/>
        </p:nvSpPr>
        <p:spPr>
          <a:xfrm>
            <a:off x="8370346" y="8547100"/>
            <a:ext cx="3823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Unicorn</a:t>
            </a:r>
            <a:endParaRPr b="0" i="0" sz="4800" u="none" cap="none" strike="noStrike">
              <a:solidFill>
                <a:schemeClr val="dk1"/>
              </a:solidFill>
              <a:latin typeface="Calibri"/>
              <a:ea typeface="Calibri"/>
              <a:cs typeface="Calibri"/>
              <a:sym typeface="Calibri"/>
            </a:endParaRPr>
          </a:p>
        </p:txBody>
      </p:sp>
      <p:sp>
        <p:nvSpPr>
          <p:cNvPr id="210" name="Google Shape;210;g2c49e27903a_0_164"/>
          <p:cNvSpPr/>
          <p:nvPr/>
        </p:nvSpPr>
        <p:spPr>
          <a:xfrm>
            <a:off x="8370346" y="95377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1" name="Google Shape;211;g2c49e27903a_0_164"/>
          <p:cNvSpPr/>
          <p:nvPr/>
        </p:nvSpPr>
        <p:spPr>
          <a:xfrm>
            <a:off x="8370346" y="4318000"/>
            <a:ext cx="36201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c49e27903a_0_164"/>
          <p:cNvSpPr/>
          <p:nvPr/>
        </p:nvSpPr>
        <p:spPr>
          <a:xfrm>
            <a:off x="8370346" y="4318000"/>
            <a:ext cx="36201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c49e27903a_0_164"/>
          <p:cNvSpPr/>
          <p:nvPr/>
        </p:nvSpPr>
        <p:spPr>
          <a:xfrm>
            <a:off x="8370346" y="4318000"/>
            <a:ext cx="3823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Music</a:t>
            </a:r>
            <a:endParaRPr b="0" i="0" sz="4800" u="none" cap="none" strike="noStrike">
              <a:solidFill>
                <a:schemeClr val="dk1"/>
              </a:solidFill>
              <a:latin typeface="Calibri"/>
              <a:ea typeface="Calibri"/>
              <a:cs typeface="Calibri"/>
              <a:sym typeface="Calibri"/>
            </a:endParaRPr>
          </a:p>
        </p:txBody>
      </p:sp>
      <p:sp>
        <p:nvSpPr>
          <p:cNvPr id="214" name="Google Shape;214;g2c49e27903a_0_164"/>
          <p:cNvSpPr/>
          <p:nvPr/>
        </p:nvSpPr>
        <p:spPr>
          <a:xfrm>
            <a:off x="8370346" y="53086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15" name="Google Shape;215;g2c49e27903a_0_164"/>
          <p:cNvSpPr/>
          <p:nvPr/>
        </p:nvSpPr>
        <p:spPr>
          <a:xfrm>
            <a:off x="3149994" y="8547100"/>
            <a:ext cx="36201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c49e27903a_0_164"/>
          <p:cNvSpPr/>
          <p:nvPr/>
        </p:nvSpPr>
        <p:spPr>
          <a:xfrm>
            <a:off x="3149994" y="8547100"/>
            <a:ext cx="36201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c49e27903a_0_164"/>
          <p:cNvSpPr/>
          <p:nvPr/>
        </p:nvSpPr>
        <p:spPr>
          <a:xfrm>
            <a:off x="3149994" y="8547100"/>
            <a:ext cx="3823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Notable"/>
              <a:buNone/>
            </a:pPr>
            <a:r>
              <a:rPr b="0" i="0" lang="en-US" sz="4800" u="none" cap="none" strike="noStrike">
                <a:solidFill>
                  <a:srgbClr val="0E0E0E"/>
                </a:solidFill>
                <a:latin typeface="Notable"/>
                <a:ea typeface="Notable"/>
                <a:cs typeface="Notable"/>
                <a:sym typeface="Notable"/>
              </a:rPr>
              <a:t>Life</a:t>
            </a:r>
            <a:endParaRPr b="0" i="0" sz="4800" u="none" cap="none" strike="noStrike">
              <a:solidFill>
                <a:schemeClr val="dk1"/>
              </a:solidFill>
              <a:latin typeface="Calibri"/>
              <a:ea typeface="Calibri"/>
              <a:cs typeface="Calibri"/>
              <a:sym typeface="Calibri"/>
            </a:endParaRPr>
          </a:p>
        </p:txBody>
      </p:sp>
      <p:sp>
        <p:nvSpPr>
          <p:cNvPr id="218" name="Google Shape;218;g2c49e27903a_0_164"/>
          <p:cNvSpPr/>
          <p:nvPr/>
        </p:nvSpPr>
        <p:spPr>
          <a:xfrm>
            <a:off x="3149994" y="95377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2024-03-20T03:11:15Z</dcterms:created>
  <dc:creator>PptxGenJS</dc:creator>
</cp:coreProperties>
</file>