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13716000" cx="24387025"/>
  <p:notesSz cx="13716000" cy="24387025"/>
  <p:embeddedFontLst>
    <p:embeddedFont>
      <p:font typeface="Lato"/>
      <p:regular r:id="rId27"/>
      <p:bold r:id="rId28"/>
      <p:italic r:id="rId29"/>
      <p:boldItalic r:id="rId30"/>
    </p:embeddedFont>
    <p:embeddedFont>
      <p:font typeface="Montserrat"/>
      <p:regular r:id="rId31"/>
      <p:bold r:id="rId32"/>
      <p:italic r:id="rId33"/>
      <p:boldItalic r:id="rId34"/>
    </p:embeddedFont>
    <p:embeddedFont>
      <p:font typeface="Inter"/>
      <p:regular r:id="rId35"/>
      <p:bold r:id="rId36"/>
    </p:embeddedFont>
    <p:embeddedFont>
      <p:font typeface="Space Grotesk"/>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jHIc8MTtE+3Xscw7AOEw4ARIrK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31" Type="http://schemas.openxmlformats.org/officeDocument/2006/relationships/font" Target="fonts/Montserrat-regular.fntdata"/><Relationship Id="rId30" Type="http://schemas.openxmlformats.org/officeDocument/2006/relationships/font" Target="fonts/Lato-boldItalic.fntdata"/><Relationship Id="rId33" Type="http://schemas.openxmlformats.org/officeDocument/2006/relationships/font" Target="fonts/Montserrat-italic.fntdata"/><Relationship Id="rId32" Type="http://schemas.openxmlformats.org/officeDocument/2006/relationships/font" Target="fonts/Montserrat-bold.fntdata"/><Relationship Id="rId35" Type="http://schemas.openxmlformats.org/officeDocument/2006/relationships/font" Target="fonts/Inter-regular.fntdata"/><Relationship Id="rId34" Type="http://schemas.openxmlformats.org/officeDocument/2006/relationships/font" Target="fonts/Montserrat-boldItalic.fntdata"/><Relationship Id="rId37" Type="http://schemas.openxmlformats.org/officeDocument/2006/relationships/font" Target="fonts/SpaceGrotesk-bold.fntdata"/><Relationship Id="rId36" Type="http://schemas.openxmlformats.org/officeDocument/2006/relationships/font" Target="fonts/Inter-bold.fntdata"/><Relationship Id="rId38"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Lato-bold.fntdata"/><Relationship Id="rId27" Type="http://schemas.openxmlformats.org/officeDocument/2006/relationships/font" Target="fonts/Lato-regular.fntdata"/><Relationship Id="rId29" Type="http://schemas.openxmlformats.org/officeDocument/2006/relationships/font" Target="fonts/Lato-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 name="Google Shape;60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4" name="Google Shape;62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Google Shape;63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9" name="Google Shape;65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 name="Google Shape;68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0" name="Google Shape;76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1" name="Google Shape;76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40" Type="http://schemas.openxmlformats.org/officeDocument/2006/relationships/image" Target="../media/image35.png"/><Relationship Id="rId42" Type="http://schemas.openxmlformats.org/officeDocument/2006/relationships/image" Target="../media/image38.png"/><Relationship Id="rId41" Type="http://schemas.openxmlformats.org/officeDocument/2006/relationships/image" Target="../media/image59.png"/><Relationship Id="rId44" Type="http://schemas.openxmlformats.org/officeDocument/2006/relationships/image" Target="../media/image41.png"/><Relationship Id="rId43" Type="http://schemas.openxmlformats.org/officeDocument/2006/relationships/image" Target="../media/image47.png"/><Relationship Id="rId46" Type="http://schemas.openxmlformats.org/officeDocument/2006/relationships/image" Target="../media/image36.png"/><Relationship Id="rId45" Type="http://schemas.openxmlformats.org/officeDocument/2006/relationships/image" Target="../media/image43.png"/><Relationship Id="rId107" Type="http://schemas.openxmlformats.org/officeDocument/2006/relationships/image" Target="../media/image183.png"/><Relationship Id="rId106" Type="http://schemas.openxmlformats.org/officeDocument/2006/relationships/image" Target="../media/image97.png"/><Relationship Id="rId105" Type="http://schemas.openxmlformats.org/officeDocument/2006/relationships/image" Target="../media/image98.png"/><Relationship Id="rId104" Type="http://schemas.openxmlformats.org/officeDocument/2006/relationships/image" Target="../media/image111.png"/><Relationship Id="rId109" Type="http://schemas.openxmlformats.org/officeDocument/2006/relationships/image" Target="../media/image100.png"/><Relationship Id="rId108" Type="http://schemas.openxmlformats.org/officeDocument/2006/relationships/image" Target="../media/image104.png"/><Relationship Id="rId48" Type="http://schemas.openxmlformats.org/officeDocument/2006/relationships/image" Target="../media/image40.png"/><Relationship Id="rId47" Type="http://schemas.openxmlformats.org/officeDocument/2006/relationships/image" Target="../media/image72.png"/><Relationship Id="rId49" Type="http://schemas.openxmlformats.org/officeDocument/2006/relationships/image" Target="../media/image42.png"/><Relationship Id="rId103" Type="http://schemas.openxmlformats.org/officeDocument/2006/relationships/image" Target="../media/image143.png"/><Relationship Id="rId102" Type="http://schemas.openxmlformats.org/officeDocument/2006/relationships/image" Target="../media/image95.png"/><Relationship Id="rId101" Type="http://schemas.openxmlformats.org/officeDocument/2006/relationships/image" Target="../media/image96.png"/><Relationship Id="rId100" Type="http://schemas.openxmlformats.org/officeDocument/2006/relationships/image" Target="../media/image92.png"/><Relationship Id="rId31" Type="http://schemas.openxmlformats.org/officeDocument/2006/relationships/image" Target="../media/image23.png"/><Relationship Id="rId30" Type="http://schemas.openxmlformats.org/officeDocument/2006/relationships/image" Target="../media/image22.png"/><Relationship Id="rId33" Type="http://schemas.openxmlformats.org/officeDocument/2006/relationships/image" Target="../media/image27.png"/><Relationship Id="rId32" Type="http://schemas.openxmlformats.org/officeDocument/2006/relationships/image" Target="../media/image37.png"/><Relationship Id="rId35" Type="http://schemas.openxmlformats.org/officeDocument/2006/relationships/image" Target="../media/image70.png"/><Relationship Id="rId34" Type="http://schemas.openxmlformats.org/officeDocument/2006/relationships/image" Target="../media/image30.png"/><Relationship Id="rId37" Type="http://schemas.openxmlformats.org/officeDocument/2006/relationships/image" Target="../media/image28.png"/><Relationship Id="rId36" Type="http://schemas.openxmlformats.org/officeDocument/2006/relationships/image" Target="../media/image33.png"/><Relationship Id="rId39" Type="http://schemas.openxmlformats.org/officeDocument/2006/relationships/image" Target="../media/image32.png"/><Relationship Id="rId38" Type="http://schemas.openxmlformats.org/officeDocument/2006/relationships/image" Target="../media/image25.png"/><Relationship Id="rId20" Type="http://schemas.openxmlformats.org/officeDocument/2006/relationships/image" Target="../media/image10.png"/><Relationship Id="rId22" Type="http://schemas.openxmlformats.org/officeDocument/2006/relationships/image" Target="../media/image8.png"/><Relationship Id="rId21" Type="http://schemas.openxmlformats.org/officeDocument/2006/relationships/image" Target="../media/image56.png"/><Relationship Id="rId24" Type="http://schemas.openxmlformats.org/officeDocument/2006/relationships/image" Target="../media/image18.png"/><Relationship Id="rId23" Type="http://schemas.openxmlformats.org/officeDocument/2006/relationships/image" Target="../media/image19.png"/><Relationship Id="rId26" Type="http://schemas.openxmlformats.org/officeDocument/2006/relationships/image" Target="../media/image26.png"/><Relationship Id="rId25" Type="http://schemas.openxmlformats.org/officeDocument/2006/relationships/image" Target="../media/image34.png"/><Relationship Id="rId28" Type="http://schemas.openxmlformats.org/officeDocument/2006/relationships/image" Target="../media/image31.png"/><Relationship Id="rId27" Type="http://schemas.openxmlformats.org/officeDocument/2006/relationships/image" Target="../media/image21.png"/><Relationship Id="rId29" Type="http://schemas.openxmlformats.org/officeDocument/2006/relationships/image" Target="../media/image24.png"/><Relationship Id="rId95" Type="http://schemas.openxmlformats.org/officeDocument/2006/relationships/image" Target="../media/image89.png"/><Relationship Id="rId94" Type="http://schemas.openxmlformats.org/officeDocument/2006/relationships/image" Target="../media/image87.png"/><Relationship Id="rId97" Type="http://schemas.openxmlformats.org/officeDocument/2006/relationships/image" Target="../media/image167.png"/><Relationship Id="rId96" Type="http://schemas.openxmlformats.org/officeDocument/2006/relationships/image" Target="../media/image101.png"/><Relationship Id="rId11" Type="http://schemas.openxmlformats.org/officeDocument/2006/relationships/image" Target="../media/image9.png"/><Relationship Id="rId99" Type="http://schemas.openxmlformats.org/officeDocument/2006/relationships/image" Target="../media/image138.png"/><Relationship Id="rId10" Type="http://schemas.openxmlformats.org/officeDocument/2006/relationships/image" Target="../media/image4.png"/><Relationship Id="rId98" Type="http://schemas.openxmlformats.org/officeDocument/2006/relationships/image" Target="../media/image93.png"/><Relationship Id="rId13" Type="http://schemas.openxmlformats.org/officeDocument/2006/relationships/image" Target="../media/image5.png"/><Relationship Id="rId12" Type="http://schemas.openxmlformats.org/officeDocument/2006/relationships/image" Target="../media/image11.png"/><Relationship Id="rId91" Type="http://schemas.openxmlformats.org/officeDocument/2006/relationships/image" Target="../media/image86.png"/><Relationship Id="rId90" Type="http://schemas.openxmlformats.org/officeDocument/2006/relationships/image" Target="../media/image85.png"/><Relationship Id="rId93" Type="http://schemas.openxmlformats.org/officeDocument/2006/relationships/image" Target="../media/image90.png"/><Relationship Id="rId92" Type="http://schemas.openxmlformats.org/officeDocument/2006/relationships/image" Target="../media/image88.png"/><Relationship Id="rId15" Type="http://schemas.openxmlformats.org/officeDocument/2006/relationships/image" Target="../media/image2.png"/><Relationship Id="rId110" Type="http://schemas.openxmlformats.org/officeDocument/2006/relationships/image" Target="../media/image102.png"/><Relationship Id="rId14" Type="http://schemas.openxmlformats.org/officeDocument/2006/relationships/image" Target="../media/image20.png"/><Relationship Id="rId17" Type="http://schemas.openxmlformats.org/officeDocument/2006/relationships/image" Target="../media/image6.png"/><Relationship Id="rId16" Type="http://schemas.openxmlformats.org/officeDocument/2006/relationships/image" Target="../media/image12.png"/><Relationship Id="rId19" Type="http://schemas.openxmlformats.org/officeDocument/2006/relationships/image" Target="../media/image7.png"/><Relationship Id="rId114" Type="http://schemas.openxmlformats.org/officeDocument/2006/relationships/image" Target="../media/image103.png"/><Relationship Id="rId18" Type="http://schemas.openxmlformats.org/officeDocument/2006/relationships/image" Target="../media/image15.png"/><Relationship Id="rId113" Type="http://schemas.openxmlformats.org/officeDocument/2006/relationships/image" Target="../media/image106.png"/><Relationship Id="rId112" Type="http://schemas.openxmlformats.org/officeDocument/2006/relationships/image" Target="../media/image126.png"/><Relationship Id="rId111" Type="http://schemas.openxmlformats.org/officeDocument/2006/relationships/image" Target="../media/image123.png"/><Relationship Id="rId84" Type="http://schemas.openxmlformats.org/officeDocument/2006/relationships/image" Target="../media/image83.png"/><Relationship Id="rId83" Type="http://schemas.openxmlformats.org/officeDocument/2006/relationships/image" Target="../media/image81.png"/><Relationship Id="rId86" Type="http://schemas.openxmlformats.org/officeDocument/2006/relationships/image" Target="../media/image80.png"/><Relationship Id="rId85" Type="http://schemas.openxmlformats.org/officeDocument/2006/relationships/image" Target="../media/image77.png"/><Relationship Id="rId88" Type="http://schemas.openxmlformats.org/officeDocument/2006/relationships/image" Target="../media/image82.png"/><Relationship Id="rId87" Type="http://schemas.openxmlformats.org/officeDocument/2006/relationships/image" Target="../media/image99.png"/><Relationship Id="rId89" Type="http://schemas.openxmlformats.org/officeDocument/2006/relationships/image" Target="../media/image84.png"/><Relationship Id="rId80" Type="http://schemas.openxmlformats.org/officeDocument/2006/relationships/image" Target="../media/image76.png"/><Relationship Id="rId82" Type="http://schemas.openxmlformats.org/officeDocument/2006/relationships/image" Target="../media/image91.png"/><Relationship Id="rId81" Type="http://schemas.openxmlformats.org/officeDocument/2006/relationships/image" Target="../media/image7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7.png"/><Relationship Id="rId5" Type="http://schemas.openxmlformats.org/officeDocument/2006/relationships/image" Target="../media/image29.png"/><Relationship Id="rId6" Type="http://schemas.openxmlformats.org/officeDocument/2006/relationships/image" Target="../media/image1.png"/><Relationship Id="rId7" Type="http://schemas.openxmlformats.org/officeDocument/2006/relationships/image" Target="../media/image13.png"/><Relationship Id="rId8" Type="http://schemas.openxmlformats.org/officeDocument/2006/relationships/image" Target="../media/image3.png"/><Relationship Id="rId73" Type="http://schemas.openxmlformats.org/officeDocument/2006/relationships/image" Target="../media/image67.png"/><Relationship Id="rId72" Type="http://schemas.openxmlformats.org/officeDocument/2006/relationships/image" Target="../media/image66.png"/><Relationship Id="rId75" Type="http://schemas.openxmlformats.org/officeDocument/2006/relationships/image" Target="../media/image94.png"/><Relationship Id="rId74" Type="http://schemas.openxmlformats.org/officeDocument/2006/relationships/image" Target="../media/image74.png"/><Relationship Id="rId77" Type="http://schemas.openxmlformats.org/officeDocument/2006/relationships/image" Target="../media/image78.png"/><Relationship Id="rId76" Type="http://schemas.openxmlformats.org/officeDocument/2006/relationships/image" Target="../media/image71.png"/><Relationship Id="rId79" Type="http://schemas.openxmlformats.org/officeDocument/2006/relationships/image" Target="../media/image75.png"/><Relationship Id="rId78" Type="http://schemas.openxmlformats.org/officeDocument/2006/relationships/image" Target="../media/image69.png"/><Relationship Id="rId71" Type="http://schemas.openxmlformats.org/officeDocument/2006/relationships/image" Target="../media/image64.png"/><Relationship Id="rId70" Type="http://schemas.openxmlformats.org/officeDocument/2006/relationships/image" Target="../media/image60.png"/><Relationship Id="rId62" Type="http://schemas.openxmlformats.org/officeDocument/2006/relationships/image" Target="../media/image52.png"/><Relationship Id="rId61" Type="http://schemas.openxmlformats.org/officeDocument/2006/relationships/image" Target="../media/image79.png"/><Relationship Id="rId64" Type="http://schemas.openxmlformats.org/officeDocument/2006/relationships/image" Target="../media/image65.png"/><Relationship Id="rId63" Type="http://schemas.openxmlformats.org/officeDocument/2006/relationships/image" Target="../media/image53.png"/><Relationship Id="rId66" Type="http://schemas.openxmlformats.org/officeDocument/2006/relationships/image" Target="../media/image57.png"/><Relationship Id="rId65" Type="http://schemas.openxmlformats.org/officeDocument/2006/relationships/image" Target="../media/image58.png"/><Relationship Id="rId68" Type="http://schemas.openxmlformats.org/officeDocument/2006/relationships/image" Target="../media/image61.png"/><Relationship Id="rId67" Type="http://schemas.openxmlformats.org/officeDocument/2006/relationships/image" Target="../media/image55.png"/><Relationship Id="rId60" Type="http://schemas.openxmlformats.org/officeDocument/2006/relationships/image" Target="../media/image54.png"/><Relationship Id="rId69" Type="http://schemas.openxmlformats.org/officeDocument/2006/relationships/image" Target="../media/image63.png"/><Relationship Id="rId51" Type="http://schemas.openxmlformats.org/officeDocument/2006/relationships/image" Target="../media/image45.png"/><Relationship Id="rId50" Type="http://schemas.openxmlformats.org/officeDocument/2006/relationships/image" Target="../media/image44.png"/><Relationship Id="rId53" Type="http://schemas.openxmlformats.org/officeDocument/2006/relationships/image" Target="../media/image39.png"/><Relationship Id="rId52" Type="http://schemas.openxmlformats.org/officeDocument/2006/relationships/image" Target="../media/image68.png"/><Relationship Id="rId55" Type="http://schemas.openxmlformats.org/officeDocument/2006/relationships/image" Target="../media/image46.png"/><Relationship Id="rId54" Type="http://schemas.openxmlformats.org/officeDocument/2006/relationships/image" Target="../media/image62.png"/><Relationship Id="rId57" Type="http://schemas.openxmlformats.org/officeDocument/2006/relationships/image" Target="../media/image48.png"/><Relationship Id="rId56" Type="http://schemas.openxmlformats.org/officeDocument/2006/relationships/image" Target="../media/image50.png"/><Relationship Id="rId59" Type="http://schemas.openxmlformats.org/officeDocument/2006/relationships/image" Target="../media/image51.png"/><Relationship Id="rId58" Type="http://schemas.openxmlformats.org/officeDocument/2006/relationships/image" Target="../media/image49.png"/></Relationships>
</file>

<file path=ppt/slides/_rels/slide10.xml.rels><?xml version="1.0" encoding="UTF-8" standalone="yes"?><Relationships xmlns="http://schemas.openxmlformats.org/package/2006/relationships"><Relationship Id="rId11" Type="http://schemas.openxmlformats.org/officeDocument/2006/relationships/image" Target="../media/image210.png"/><Relationship Id="rId10" Type="http://schemas.openxmlformats.org/officeDocument/2006/relationships/image" Target="../media/image213.png"/><Relationship Id="rId13" Type="http://schemas.openxmlformats.org/officeDocument/2006/relationships/image" Target="../media/image177.png"/><Relationship Id="rId12" Type="http://schemas.openxmlformats.org/officeDocument/2006/relationships/image" Target="../media/image172.png"/><Relationship Id="rId15" Type="http://schemas.openxmlformats.org/officeDocument/2006/relationships/image" Target="../media/image186.png"/><Relationship Id="rId14" Type="http://schemas.openxmlformats.org/officeDocument/2006/relationships/image" Target="../media/image179.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2.png"/><Relationship Id="rId4" Type="http://schemas.openxmlformats.org/officeDocument/2006/relationships/image" Target="../media/image134.png"/><Relationship Id="rId9" Type="http://schemas.openxmlformats.org/officeDocument/2006/relationships/image" Target="../media/image1.png"/><Relationship Id="rId5" Type="http://schemas.openxmlformats.org/officeDocument/2006/relationships/image" Target="../media/image124.png"/><Relationship Id="rId6" Type="http://schemas.openxmlformats.org/officeDocument/2006/relationships/image" Target="../media/image121.png"/><Relationship Id="rId7" Type="http://schemas.openxmlformats.org/officeDocument/2006/relationships/image" Target="../media/image128.png"/><Relationship Id="rId8" Type="http://schemas.openxmlformats.org/officeDocument/2006/relationships/image" Target="../media/image15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29.png"/><Relationship Id="rId6" Type="http://schemas.openxmlformats.org/officeDocument/2006/relationships/image" Target="../media/image1.png"/><Relationship Id="rId7" Type="http://schemas.openxmlformats.org/officeDocument/2006/relationships/image" Target="../media/image195.png"/><Relationship Id="rId8" Type="http://schemas.openxmlformats.org/officeDocument/2006/relationships/image" Target="../media/image205.png"/></Relationships>
</file>

<file path=ppt/slides/_rels/slide12.xml.rels><?xml version="1.0" encoding="UTF-8" standalone="yes"?><Relationships xmlns="http://schemas.openxmlformats.org/package/2006/relationships"><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0.png"/><Relationship Id="rId4" Type="http://schemas.openxmlformats.org/officeDocument/2006/relationships/image" Target="../media/image135.png"/><Relationship Id="rId9" Type="http://schemas.openxmlformats.org/officeDocument/2006/relationships/image" Target="../media/image114.png"/><Relationship Id="rId5" Type="http://schemas.openxmlformats.org/officeDocument/2006/relationships/image" Target="../media/image107.png"/><Relationship Id="rId6" Type="http://schemas.openxmlformats.org/officeDocument/2006/relationships/image" Target="../media/image108.png"/><Relationship Id="rId7" Type="http://schemas.openxmlformats.org/officeDocument/2006/relationships/image" Target="../media/image113.png"/><Relationship Id="rId8" Type="http://schemas.openxmlformats.org/officeDocument/2006/relationships/image" Target="../media/image1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6.png"/><Relationship Id="rId4" Type="http://schemas.openxmlformats.org/officeDocument/2006/relationships/image" Target="../media/image116.png"/><Relationship Id="rId5" Type="http://schemas.openxmlformats.org/officeDocument/2006/relationships/image" Target="../media/image119.png"/><Relationship Id="rId6" Type="http://schemas.openxmlformats.org/officeDocument/2006/relationships/image" Target="../media/image1.png"/></Relationships>
</file>

<file path=ppt/slides/_rels/slide14.xml.rels><?xml version="1.0" encoding="UTF-8" standalone="yes"?><Relationships xmlns="http://schemas.openxmlformats.org/package/2006/relationships"><Relationship Id="rId31" Type="http://schemas.openxmlformats.org/officeDocument/2006/relationships/image" Target="../media/image223.png"/><Relationship Id="rId30" Type="http://schemas.openxmlformats.org/officeDocument/2006/relationships/image" Target="../media/image265.png"/><Relationship Id="rId33" Type="http://schemas.openxmlformats.org/officeDocument/2006/relationships/image" Target="../media/image232.png"/><Relationship Id="rId32" Type="http://schemas.openxmlformats.org/officeDocument/2006/relationships/image" Target="../media/image296.png"/><Relationship Id="rId20" Type="http://schemas.openxmlformats.org/officeDocument/2006/relationships/image" Target="../media/image216.png"/><Relationship Id="rId22" Type="http://schemas.openxmlformats.org/officeDocument/2006/relationships/image" Target="../media/image222.png"/><Relationship Id="rId21" Type="http://schemas.openxmlformats.org/officeDocument/2006/relationships/image" Target="../media/image221.png"/><Relationship Id="rId24" Type="http://schemas.openxmlformats.org/officeDocument/2006/relationships/image" Target="../media/image263.png"/><Relationship Id="rId23" Type="http://schemas.openxmlformats.org/officeDocument/2006/relationships/image" Target="../media/image225.png"/><Relationship Id="rId26" Type="http://schemas.openxmlformats.org/officeDocument/2006/relationships/image" Target="../media/image230.png"/><Relationship Id="rId25" Type="http://schemas.openxmlformats.org/officeDocument/2006/relationships/image" Target="../media/image236.png"/><Relationship Id="rId28" Type="http://schemas.openxmlformats.org/officeDocument/2006/relationships/image" Target="../media/image228.png"/><Relationship Id="rId27" Type="http://schemas.openxmlformats.org/officeDocument/2006/relationships/image" Target="../media/image231.png"/><Relationship Id="rId29" Type="http://schemas.openxmlformats.org/officeDocument/2006/relationships/image" Target="../media/image271.png"/><Relationship Id="rId11" Type="http://schemas.openxmlformats.org/officeDocument/2006/relationships/image" Target="../media/image208.png"/><Relationship Id="rId10" Type="http://schemas.openxmlformats.org/officeDocument/2006/relationships/image" Target="../media/image242.png"/><Relationship Id="rId13" Type="http://schemas.openxmlformats.org/officeDocument/2006/relationships/image" Target="../media/image207.png"/><Relationship Id="rId12" Type="http://schemas.openxmlformats.org/officeDocument/2006/relationships/image" Target="../media/image206.png"/><Relationship Id="rId15" Type="http://schemas.openxmlformats.org/officeDocument/2006/relationships/image" Target="../media/image215.png"/><Relationship Id="rId14" Type="http://schemas.openxmlformats.org/officeDocument/2006/relationships/image" Target="../media/image247.png"/><Relationship Id="rId17" Type="http://schemas.openxmlformats.org/officeDocument/2006/relationships/image" Target="../media/image217.png"/><Relationship Id="rId16" Type="http://schemas.openxmlformats.org/officeDocument/2006/relationships/image" Target="../media/image209.png"/><Relationship Id="rId19" Type="http://schemas.openxmlformats.org/officeDocument/2006/relationships/image" Target="../media/image220.png"/><Relationship Id="rId18" Type="http://schemas.openxmlformats.org/officeDocument/2006/relationships/image" Target="../media/image219.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2.png"/><Relationship Id="rId4" Type="http://schemas.openxmlformats.org/officeDocument/2006/relationships/image" Target="../media/image218.png"/><Relationship Id="rId9" Type="http://schemas.openxmlformats.org/officeDocument/2006/relationships/image" Target="../media/image1.png"/><Relationship Id="rId5" Type="http://schemas.openxmlformats.org/officeDocument/2006/relationships/image" Target="../media/image124.png"/><Relationship Id="rId6" Type="http://schemas.openxmlformats.org/officeDocument/2006/relationships/image" Target="../media/image121.png"/><Relationship Id="rId7" Type="http://schemas.openxmlformats.org/officeDocument/2006/relationships/image" Target="../media/image128.png"/><Relationship Id="rId8" Type="http://schemas.openxmlformats.org/officeDocument/2006/relationships/image" Target="../media/image15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29.png"/><Relationship Id="rId6" Type="http://schemas.openxmlformats.org/officeDocument/2006/relationships/image" Target="../media/image1.png"/><Relationship Id="rId7" Type="http://schemas.openxmlformats.org/officeDocument/2006/relationships/image" Target="../media/image264.png"/><Relationship Id="rId8" Type="http://schemas.openxmlformats.org/officeDocument/2006/relationships/image" Target="../media/image27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6.png"/><Relationship Id="rId4" Type="http://schemas.openxmlformats.org/officeDocument/2006/relationships/image" Target="../media/image116.png"/><Relationship Id="rId5" Type="http://schemas.openxmlformats.org/officeDocument/2006/relationships/image" Target="../media/image119.png"/><Relationship Id="rId6" Type="http://schemas.openxmlformats.org/officeDocument/2006/relationships/image" Target="../media/image1.png"/><Relationship Id="rId7" Type="http://schemas.openxmlformats.org/officeDocument/2006/relationships/image" Target="../media/image257.png"/><Relationship Id="rId8" Type="http://schemas.openxmlformats.org/officeDocument/2006/relationships/image" Target="../media/image276.png"/></Relationships>
</file>

<file path=ppt/slides/_rels/slide17.xml.rels><?xml version="1.0" encoding="UTF-8" standalone="yes"?><Relationships xmlns="http://schemas.openxmlformats.org/package/2006/relationships"><Relationship Id="rId11" Type="http://schemas.openxmlformats.org/officeDocument/2006/relationships/image" Target="../media/image299.png"/><Relationship Id="rId10" Type="http://schemas.openxmlformats.org/officeDocument/2006/relationships/image" Target="../media/image294.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2.png"/><Relationship Id="rId4" Type="http://schemas.openxmlformats.org/officeDocument/2006/relationships/image" Target="../media/image218.png"/><Relationship Id="rId9" Type="http://schemas.openxmlformats.org/officeDocument/2006/relationships/image" Target="../media/image1.png"/><Relationship Id="rId5" Type="http://schemas.openxmlformats.org/officeDocument/2006/relationships/image" Target="../media/image124.png"/><Relationship Id="rId6" Type="http://schemas.openxmlformats.org/officeDocument/2006/relationships/image" Target="../media/image121.png"/><Relationship Id="rId7" Type="http://schemas.openxmlformats.org/officeDocument/2006/relationships/image" Target="../media/image128.png"/><Relationship Id="rId8" Type="http://schemas.openxmlformats.org/officeDocument/2006/relationships/image" Target="../media/image15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87.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6.png"/><Relationship Id="rId4" Type="http://schemas.openxmlformats.org/officeDocument/2006/relationships/image" Target="../media/image116.png"/><Relationship Id="rId5" Type="http://schemas.openxmlformats.org/officeDocument/2006/relationships/image" Target="../media/image119.png"/><Relationship Id="rId6" Type="http://schemas.openxmlformats.org/officeDocument/2006/relationships/image" Target="../media/image1.png"/><Relationship Id="rId7" Type="http://schemas.openxmlformats.org/officeDocument/2006/relationships/image" Target="../media/image256.png"/></Relationships>
</file>

<file path=ppt/slides/_rels/slide2.xml.rels><?xml version="1.0" encoding="UTF-8" standalone="yes"?><Relationships xmlns="http://schemas.openxmlformats.org/package/2006/relationships"><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0.png"/><Relationship Id="rId4" Type="http://schemas.openxmlformats.org/officeDocument/2006/relationships/image" Target="../media/image135.png"/><Relationship Id="rId9" Type="http://schemas.openxmlformats.org/officeDocument/2006/relationships/image" Target="../media/image114.png"/><Relationship Id="rId5" Type="http://schemas.openxmlformats.org/officeDocument/2006/relationships/image" Target="../media/image107.png"/><Relationship Id="rId6" Type="http://schemas.openxmlformats.org/officeDocument/2006/relationships/image" Target="../media/image108.png"/><Relationship Id="rId7" Type="http://schemas.openxmlformats.org/officeDocument/2006/relationships/image" Target="../media/image113.png"/><Relationship Id="rId8" Type="http://schemas.openxmlformats.org/officeDocument/2006/relationships/image" Target="../media/image1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280.png"/><Relationship Id="rId5" Type="http://schemas.openxmlformats.org/officeDocument/2006/relationships/image" Target="../media/image29.png"/><Relationship Id="rId6" Type="http://schemas.openxmlformats.org/officeDocument/2006/relationships/image" Target="../media/image1.png"/><Relationship Id="rId7" Type="http://schemas.openxmlformats.org/officeDocument/2006/relationships/image" Target="../media/image279.png"/><Relationship Id="rId8" Type="http://schemas.openxmlformats.org/officeDocument/2006/relationships/image" Target="../media/image266.png"/></Relationships>
</file>

<file path=ppt/slides/_rels/slide21.xml.rels><?xml version="1.0" encoding="UTF-8" standalone="yes"?><Relationships xmlns="http://schemas.openxmlformats.org/package/2006/relationships"><Relationship Id="rId20" Type="http://schemas.openxmlformats.org/officeDocument/2006/relationships/image" Target="../media/image284.png"/><Relationship Id="rId22" Type="http://schemas.openxmlformats.org/officeDocument/2006/relationships/image" Target="../media/image289.png"/><Relationship Id="rId21" Type="http://schemas.openxmlformats.org/officeDocument/2006/relationships/image" Target="../media/image292.png"/><Relationship Id="rId11" Type="http://schemas.openxmlformats.org/officeDocument/2006/relationships/image" Target="../media/image272.png"/><Relationship Id="rId10" Type="http://schemas.openxmlformats.org/officeDocument/2006/relationships/image" Target="../media/image268.png"/><Relationship Id="rId13" Type="http://schemas.openxmlformats.org/officeDocument/2006/relationships/image" Target="../media/image269.png"/><Relationship Id="rId12" Type="http://schemas.openxmlformats.org/officeDocument/2006/relationships/image" Target="../media/image270.png"/><Relationship Id="rId15" Type="http://schemas.openxmlformats.org/officeDocument/2006/relationships/image" Target="../media/image274.png"/><Relationship Id="rId14" Type="http://schemas.openxmlformats.org/officeDocument/2006/relationships/image" Target="../media/image273.png"/><Relationship Id="rId17" Type="http://schemas.openxmlformats.org/officeDocument/2006/relationships/image" Target="../media/image286.png"/><Relationship Id="rId16" Type="http://schemas.openxmlformats.org/officeDocument/2006/relationships/image" Target="../media/image278.png"/><Relationship Id="rId19" Type="http://schemas.openxmlformats.org/officeDocument/2006/relationships/image" Target="../media/image283.png"/><Relationship Id="rId18" Type="http://schemas.openxmlformats.org/officeDocument/2006/relationships/image" Target="../media/image281.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6.png"/><Relationship Id="rId4" Type="http://schemas.openxmlformats.org/officeDocument/2006/relationships/image" Target="../media/image116.png"/><Relationship Id="rId9" Type="http://schemas.openxmlformats.org/officeDocument/2006/relationships/image" Target="../media/image277.png"/><Relationship Id="rId5" Type="http://schemas.openxmlformats.org/officeDocument/2006/relationships/image" Target="../media/image119.png"/><Relationship Id="rId6" Type="http://schemas.openxmlformats.org/officeDocument/2006/relationships/image" Target="../media/image1.png"/><Relationship Id="rId7" Type="http://schemas.openxmlformats.org/officeDocument/2006/relationships/hyperlink" Target="https://eatemp.com/powerpoint-org-chart-template/" TargetMode="External"/><Relationship Id="rId8" Type="http://schemas.openxmlformats.org/officeDocument/2006/relationships/image" Target="../media/image26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95.png"/><Relationship Id="rId4" Type="http://schemas.openxmlformats.org/officeDocument/2006/relationships/image" Target="../media/image1.png"/><Relationship Id="rId5" Type="http://schemas.openxmlformats.org/officeDocument/2006/relationships/hyperlink" Target="https://unsplash.com/" TargetMode="External"/><Relationship Id="rId6" Type="http://schemas.openxmlformats.org/officeDocument/2006/relationships/image" Target="../media/image29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8.png"/><Relationship Id="rId4" Type="http://schemas.openxmlformats.org/officeDocument/2006/relationships/image" Target="../media/image116.png"/><Relationship Id="rId5" Type="http://schemas.openxmlformats.org/officeDocument/2006/relationships/image" Target="../media/image119.png"/><Relationship Id="rId6" Type="http://schemas.openxmlformats.org/officeDocument/2006/relationships/image" Target="../media/image1.png"/><Relationship Id="rId7" Type="http://schemas.openxmlformats.org/officeDocument/2006/relationships/image" Target="../media/image1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2.png"/><Relationship Id="rId4" Type="http://schemas.openxmlformats.org/officeDocument/2006/relationships/image" Target="../media/image134.png"/><Relationship Id="rId9" Type="http://schemas.openxmlformats.org/officeDocument/2006/relationships/image" Target="../media/image1.png"/><Relationship Id="rId5" Type="http://schemas.openxmlformats.org/officeDocument/2006/relationships/image" Target="../media/image124.png"/><Relationship Id="rId6" Type="http://schemas.openxmlformats.org/officeDocument/2006/relationships/image" Target="../media/image121.png"/><Relationship Id="rId7" Type="http://schemas.openxmlformats.org/officeDocument/2006/relationships/image" Target="../media/image128.png"/><Relationship Id="rId8" Type="http://schemas.openxmlformats.org/officeDocument/2006/relationships/image" Target="../media/image15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37.png"/><Relationship Id="rId5" Type="http://schemas.openxmlformats.org/officeDocument/2006/relationships/image" Target="../media/image29.png"/><Relationship Id="rId6" Type="http://schemas.openxmlformats.org/officeDocument/2006/relationships/image" Target="../media/image149.png"/><Relationship Id="rId7" Type="http://schemas.openxmlformats.org/officeDocument/2006/relationships/image" Target="../media/image1.png"/><Relationship Id="rId8" Type="http://schemas.openxmlformats.org/officeDocument/2006/relationships/image" Target="../media/image15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4.png"/><Relationship Id="rId4" Type="http://schemas.openxmlformats.org/officeDocument/2006/relationships/image" Target="../media/image116.png"/><Relationship Id="rId5" Type="http://schemas.openxmlformats.org/officeDocument/2006/relationships/image" Target="../media/image119.png"/><Relationship Id="rId6" Type="http://schemas.openxmlformats.org/officeDocument/2006/relationships/image" Target="../media/image1.png"/><Relationship Id="rId7" Type="http://schemas.openxmlformats.org/officeDocument/2006/relationships/image" Target="../media/image155.png"/><Relationship Id="rId8" Type="http://schemas.openxmlformats.org/officeDocument/2006/relationships/image" Target="../media/image156.png"/></Relationships>
</file>

<file path=ppt/slides/_rels/slide7.xml.rels><?xml version="1.0" encoding="UTF-8" standalone="yes"?><Relationships xmlns="http://schemas.openxmlformats.org/package/2006/relationships"><Relationship Id="rId11" Type="http://schemas.openxmlformats.org/officeDocument/2006/relationships/image" Target="../media/image234.png"/><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0.png"/><Relationship Id="rId4" Type="http://schemas.openxmlformats.org/officeDocument/2006/relationships/image" Target="../media/image135.png"/><Relationship Id="rId9" Type="http://schemas.openxmlformats.org/officeDocument/2006/relationships/image" Target="../media/image114.png"/><Relationship Id="rId5" Type="http://schemas.openxmlformats.org/officeDocument/2006/relationships/image" Target="../media/image107.png"/><Relationship Id="rId6" Type="http://schemas.openxmlformats.org/officeDocument/2006/relationships/image" Target="../media/image108.png"/><Relationship Id="rId7" Type="http://schemas.openxmlformats.org/officeDocument/2006/relationships/image" Target="../media/image113.png"/><Relationship Id="rId8" Type="http://schemas.openxmlformats.org/officeDocument/2006/relationships/image" Target="../media/image1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63.png"/><Relationship Id="rId5" Type="http://schemas.openxmlformats.org/officeDocument/2006/relationships/image" Target="../media/image29.png"/><Relationship Id="rId6" Type="http://schemas.openxmlformats.org/officeDocument/2006/relationships/image" Target="../media/image1.png"/><Relationship Id="rId7" Type="http://schemas.openxmlformats.org/officeDocument/2006/relationships/image" Target="../media/image161.png"/><Relationship Id="rId8" Type="http://schemas.openxmlformats.org/officeDocument/2006/relationships/image" Target="../media/image15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6.png"/><Relationship Id="rId4" Type="http://schemas.openxmlformats.org/officeDocument/2006/relationships/image" Target="../media/image116.png"/><Relationship Id="rId9" Type="http://schemas.openxmlformats.org/officeDocument/2006/relationships/image" Target="../media/image171.png"/><Relationship Id="rId5" Type="http://schemas.openxmlformats.org/officeDocument/2006/relationships/image" Target="../media/image119.png"/><Relationship Id="rId6" Type="http://schemas.openxmlformats.org/officeDocument/2006/relationships/image" Target="../media/image1.png"/><Relationship Id="rId7" Type="http://schemas.openxmlformats.org/officeDocument/2006/relationships/image" Target="../media/image202.png"/><Relationship Id="rId8" Type="http://schemas.openxmlformats.org/officeDocument/2006/relationships/image" Target="../media/image17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B0"/>
        </a:solidFill>
      </p:bgPr>
    </p:bg>
    <p:spTree>
      <p:nvGrpSpPr>
        <p:cNvPr id="15" name="Shape 15"/>
        <p:cNvGrpSpPr/>
        <p:nvPr/>
      </p:nvGrpSpPr>
      <p:grpSpPr>
        <a:xfrm>
          <a:off x="0" y="0"/>
          <a:ext cx="0" cy="0"/>
          <a:chOff x="0" y="0"/>
          <a:chExt cx="0" cy="0"/>
        </a:xfrm>
      </p:grpSpPr>
      <p:pic>
        <p:nvPicPr>
          <p:cNvPr descr="preencoded.png" id="16" name="Google Shape;16;p1"/>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17" name="Google Shape;17;p1"/>
          <p:cNvPicPr preferRelativeResize="0"/>
          <p:nvPr/>
        </p:nvPicPr>
        <p:blipFill rotWithShape="1">
          <a:blip r:embed="rId4">
            <a:alphaModFix/>
          </a:blip>
          <a:srcRect b="0" l="0" r="0" t="0"/>
          <a:stretch/>
        </p:blipFill>
        <p:spPr>
          <a:xfrm>
            <a:off x="20678184" y="1041398"/>
            <a:ext cx="3238905" cy="1511302"/>
          </a:xfrm>
          <a:prstGeom prst="rect">
            <a:avLst/>
          </a:prstGeom>
          <a:noFill/>
          <a:ln>
            <a:noFill/>
          </a:ln>
        </p:spPr>
      </p:pic>
      <p:pic>
        <p:nvPicPr>
          <p:cNvPr descr="preencoded.png" id="18" name="Google Shape;18;p1"/>
          <p:cNvPicPr preferRelativeResize="0"/>
          <p:nvPr/>
        </p:nvPicPr>
        <p:blipFill rotWithShape="1">
          <a:blip r:embed="rId5">
            <a:alphaModFix/>
          </a:blip>
          <a:srcRect b="0" l="0" r="0" t="0"/>
          <a:stretch/>
        </p:blipFill>
        <p:spPr>
          <a:xfrm>
            <a:off x="317540" y="368300"/>
            <a:ext cx="5976711" cy="2855100"/>
          </a:xfrm>
          <a:prstGeom prst="rect">
            <a:avLst/>
          </a:prstGeom>
          <a:noFill/>
          <a:ln>
            <a:noFill/>
          </a:ln>
        </p:spPr>
      </p:pic>
      <p:sp>
        <p:nvSpPr>
          <p:cNvPr id="19" name="Google Shape;19;p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0" name="Google Shape;20;p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preencoded.png" id="21" name="Google Shape;21;p1"/>
          <p:cNvPicPr preferRelativeResize="0"/>
          <p:nvPr/>
        </p:nvPicPr>
        <p:blipFill rotWithShape="1">
          <a:blip r:embed="rId7">
            <a:alphaModFix/>
          </a:blip>
          <a:srcRect b="0" l="0" r="0" t="0"/>
          <a:stretch/>
        </p:blipFill>
        <p:spPr>
          <a:xfrm>
            <a:off x="10707469" y="5189754"/>
            <a:ext cx="2147939" cy="716147"/>
          </a:xfrm>
          <a:prstGeom prst="rect">
            <a:avLst/>
          </a:prstGeom>
          <a:noFill/>
          <a:ln>
            <a:noFill/>
          </a:ln>
        </p:spPr>
      </p:pic>
      <p:pic>
        <p:nvPicPr>
          <p:cNvPr descr="preencoded.png" id="22" name="Google Shape;22;p1"/>
          <p:cNvPicPr preferRelativeResize="0"/>
          <p:nvPr/>
        </p:nvPicPr>
        <p:blipFill rotWithShape="1">
          <a:blip r:embed="rId8">
            <a:alphaModFix/>
          </a:blip>
          <a:srcRect b="0" l="0" r="0" t="0"/>
          <a:stretch/>
        </p:blipFill>
        <p:spPr>
          <a:xfrm>
            <a:off x="11142080" y="6171881"/>
            <a:ext cx="1884424" cy="713025"/>
          </a:xfrm>
          <a:prstGeom prst="rect">
            <a:avLst/>
          </a:prstGeom>
          <a:noFill/>
          <a:ln>
            <a:noFill/>
          </a:ln>
        </p:spPr>
      </p:pic>
      <p:pic>
        <p:nvPicPr>
          <p:cNvPr descr="preencoded.png" id="23" name="Google Shape;23;p1"/>
          <p:cNvPicPr preferRelativeResize="0"/>
          <p:nvPr/>
        </p:nvPicPr>
        <p:blipFill rotWithShape="1">
          <a:blip r:embed="rId9">
            <a:alphaModFix/>
          </a:blip>
          <a:srcRect b="0" l="0" r="0" t="0"/>
          <a:stretch/>
        </p:blipFill>
        <p:spPr>
          <a:xfrm>
            <a:off x="11575444" y="7151510"/>
            <a:ext cx="1622172" cy="712401"/>
          </a:xfrm>
          <a:prstGeom prst="rect">
            <a:avLst/>
          </a:prstGeom>
          <a:noFill/>
          <a:ln>
            <a:noFill/>
          </a:ln>
        </p:spPr>
      </p:pic>
      <p:pic>
        <p:nvPicPr>
          <p:cNvPr descr="preencoded.png" id="24" name="Google Shape;24;p1"/>
          <p:cNvPicPr preferRelativeResize="0"/>
          <p:nvPr/>
        </p:nvPicPr>
        <p:blipFill rotWithShape="1">
          <a:blip r:embed="rId10">
            <a:alphaModFix/>
          </a:blip>
          <a:srcRect b="0" l="0" r="0" t="0"/>
          <a:stretch/>
        </p:blipFill>
        <p:spPr>
          <a:xfrm>
            <a:off x="12008433" y="8129888"/>
            <a:ext cx="1371514" cy="668071"/>
          </a:xfrm>
          <a:prstGeom prst="rect">
            <a:avLst/>
          </a:prstGeom>
          <a:noFill/>
          <a:ln>
            <a:noFill/>
          </a:ln>
        </p:spPr>
      </p:pic>
      <p:pic>
        <p:nvPicPr>
          <p:cNvPr descr="preencoded.png" id="25" name="Google Shape;25;p1"/>
          <p:cNvPicPr preferRelativeResize="0"/>
          <p:nvPr/>
        </p:nvPicPr>
        <p:blipFill rotWithShape="1">
          <a:blip r:embed="rId11">
            <a:alphaModFix/>
          </a:blip>
          <a:srcRect b="0" l="0" r="0" t="0"/>
          <a:stretch/>
        </p:blipFill>
        <p:spPr>
          <a:xfrm>
            <a:off x="22104669" y="6171881"/>
            <a:ext cx="1917006" cy="713025"/>
          </a:xfrm>
          <a:prstGeom prst="rect">
            <a:avLst/>
          </a:prstGeom>
          <a:noFill/>
          <a:ln>
            <a:noFill/>
          </a:ln>
        </p:spPr>
      </p:pic>
      <p:pic>
        <p:nvPicPr>
          <p:cNvPr descr="preencoded.png" id="26" name="Google Shape;26;p1"/>
          <p:cNvPicPr preferRelativeResize="0"/>
          <p:nvPr/>
        </p:nvPicPr>
        <p:blipFill rotWithShape="1">
          <a:blip r:embed="rId12">
            <a:alphaModFix/>
          </a:blip>
          <a:srcRect b="0" l="0" r="0" t="0"/>
          <a:stretch/>
        </p:blipFill>
        <p:spPr>
          <a:xfrm>
            <a:off x="21933558" y="7150884"/>
            <a:ext cx="1655365" cy="713025"/>
          </a:xfrm>
          <a:prstGeom prst="rect">
            <a:avLst/>
          </a:prstGeom>
          <a:noFill/>
          <a:ln>
            <a:noFill/>
          </a:ln>
        </p:spPr>
      </p:pic>
      <p:pic>
        <p:nvPicPr>
          <p:cNvPr descr="preencoded.png" id="27" name="Google Shape;27;p1"/>
          <p:cNvPicPr preferRelativeResize="0"/>
          <p:nvPr/>
        </p:nvPicPr>
        <p:blipFill rotWithShape="1">
          <a:blip r:embed="rId13">
            <a:alphaModFix/>
          </a:blip>
          <a:srcRect b="0" l="0" r="0" t="0"/>
          <a:stretch/>
        </p:blipFill>
        <p:spPr>
          <a:xfrm>
            <a:off x="22275766" y="5190379"/>
            <a:ext cx="2111282" cy="716146"/>
          </a:xfrm>
          <a:prstGeom prst="rect">
            <a:avLst/>
          </a:prstGeom>
          <a:noFill/>
          <a:ln>
            <a:noFill/>
          </a:ln>
        </p:spPr>
      </p:pic>
      <p:pic>
        <p:nvPicPr>
          <p:cNvPr descr="preencoded.png" id="28" name="Google Shape;28;p1"/>
          <p:cNvPicPr preferRelativeResize="0"/>
          <p:nvPr/>
        </p:nvPicPr>
        <p:blipFill rotWithShape="1">
          <a:blip r:embed="rId14">
            <a:alphaModFix/>
          </a:blip>
          <a:srcRect b="0" l="0" r="0" t="0"/>
          <a:stretch/>
        </p:blipFill>
        <p:spPr>
          <a:xfrm>
            <a:off x="21751227" y="8130514"/>
            <a:ext cx="1404338" cy="668071"/>
          </a:xfrm>
          <a:prstGeom prst="rect">
            <a:avLst/>
          </a:prstGeom>
          <a:noFill/>
          <a:ln>
            <a:noFill/>
          </a:ln>
        </p:spPr>
      </p:pic>
      <p:pic>
        <p:nvPicPr>
          <p:cNvPr descr="preencoded.png" id="29" name="Google Shape;29;p1"/>
          <p:cNvPicPr preferRelativeResize="0"/>
          <p:nvPr/>
        </p:nvPicPr>
        <p:blipFill rotWithShape="1">
          <a:blip r:embed="rId15">
            <a:alphaModFix/>
          </a:blip>
          <a:srcRect b="0" l="0" r="0" t="0"/>
          <a:stretch/>
        </p:blipFill>
        <p:spPr>
          <a:xfrm>
            <a:off x="21681920" y="4961237"/>
            <a:ext cx="2705128" cy="4067738"/>
          </a:xfrm>
          <a:prstGeom prst="rect">
            <a:avLst/>
          </a:prstGeom>
          <a:noFill/>
          <a:ln>
            <a:noFill/>
          </a:ln>
        </p:spPr>
      </p:pic>
      <p:pic>
        <p:nvPicPr>
          <p:cNvPr descr="preencoded.png" id="30" name="Google Shape;30;p1"/>
          <p:cNvPicPr preferRelativeResize="0"/>
          <p:nvPr/>
        </p:nvPicPr>
        <p:blipFill rotWithShape="1">
          <a:blip r:embed="rId16">
            <a:alphaModFix/>
          </a:blip>
          <a:srcRect b="0" l="0" r="0" t="0"/>
          <a:stretch/>
        </p:blipFill>
        <p:spPr>
          <a:xfrm>
            <a:off x="10478810" y="4959988"/>
            <a:ext cx="2971074" cy="4067738"/>
          </a:xfrm>
          <a:prstGeom prst="rect">
            <a:avLst/>
          </a:prstGeom>
          <a:noFill/>
          <a:ln>
            <a:noFill/>
          </a:ln>
        </p:spPr>
      </p:pic>
      <p:pic>
        <p:nvPicPr>
          <p:cNvPr descr="preencoded.png" id="31" name="Google Shape;31;p1"/>
          <p:cNvPicPr preferRelativeResize="0"/>
          <p:nvPr/>
        </p:nvPicPr>
        <p:blipFill rotWithShape="1">
          <a:blip r:embed="rId17">
            <a:alphaModFix/>
          </a:blip>
          <a:srcRect b="0" l="0" r="0" t="0"/>
          <a:stretch/>
        </p:blipFill>
        <p:spPr>
          <a:xfrm>
            <a:off x="21813042" y="8367771"/>
            <a:ext cx="1025337" cy="171700"/>
          </a:xfrm>
          <a:prstGeom prst="rect">
            <a:avLst/>
          </a:prstGeom>
          <a:noFill/>
          <a:ln>
            <a:noFill/>
          </a:ln>
        </p:spPr>
      </p:pic>
      <p:pic>
        <p:nvPicPr>
          <p:cNvPr descr="preencoded.png" id="32" name="Google Shape;32;p1"/>
          <p:cNvPicPr preferRelativeResize="0"/>
          <p:nvPr/>
        </p:nvPicPr>
        <p:blipFill rotWithShape="1">
          <a:blip r:embed="rId18">
            <a:alphaModFix/>
          </a:blip>
          <a:srcRect b="0" l="0" r="0" t="0"/>
          <a:stretch/>
        </p:blipFill>
        <p:spPr>
          <a:xfrm>
            <a:off x="21982891" y="7427478"/>
            <a:ext cx="1275737" cy="154218"/>
          </a:xfrm>
          <a:prstGeom prst="rect">
            <a:avLst/>
          </a:prstGeom>
          <a:noFill/>
          <a:ln>
            <a:noFill/>
          </a:ln>
        </p:spPr>
      </p:pic>
      <p:pic>
        <p:nvPicPr>
          <p:cNvPr descr="preencoded.png" id="33" name="Google Shape;33;p1"/>
          <p:cNvPicPr preferRelativeResize="0"/>
          <p:nvPr/>
        </p:nvPicPr>
        <p:blipFill rotWithShape="1">
          <a:blip r:embed="rId19">
            <a:alphaModFix/>
          </a:blip>
          <a:srcRect b="0" l="0" r="0" t="0"/>
          <a:stretch/>
        </p:blipFill>
        <p:spPr>
          <a:xfrm>
            <a:off x="22153987" y="6459087"/>
            <a:ext cx="1464320" cy="142980"/>
          </a:xfrm>
          <a:prstGeom prst="rect">
            <a:avLst/>
          </a:prstGeom>
          <a:noFill/>
          <a:ln>
            <a:noFill/>
          </a:ln>
        </p:spPr>
      </p:pic>
      <p:pic>
        <p:nvPicPr>
          <p:cNvPr descr="preencoded.png" id="34" name="Google Shape;34;p1"/>
          <p:cNvPicPr preferRelativeResize="0"/>
          <p:nvPr/>
        </p:nvPicPr>
        <p:blipFill rotWithShape="1">
          <a:blip r:embed="rId20">
            <a:alphaModFix/>
          </a:blip>
          <a:srcRect b="0" l="0" r="0" t="0"/>
          <a:stretch/>
        </p:blipFill>
        <p:spPr>
          <a:xfrm>
            <a:off x="22325707" y="5484454"/>
            <a:ext cx="1727835" cy="136736"/>
          </a:xfrm>
          <a:prstGeom prst="rect">
            <a:avLst/>
          </a:prstGeom>
          <a:noFill/>
          <a:ln>
            <a:noFill/>
          </a:ln>
        </p:spPr>
      </p:pic>
      <p:pic>
        <p:nvPicPr>
          <p:cNvPr descr="preencoded.png" id="35" name="Google Shape;35;p1"/>
          <p:cNvPicPr preferRelativeResize="0"/>
          <p:nvPr/>
        </p:nvPicPr>
        <p:blipFill rotWithShape="1">
          <a:blip r:embed="rId21">
            <a:alphaModFix/>
          </a:blip>
          <a:srcRect b="0" l="0" r="0" t="0"/>
          <a:stretch/>
        </p:blipFill>
        <p:spPr>
          <a:xfrm>
            <a:off x="12314651" y="8369644"/>
            <a:ext cx="1003481" cy="167954"/>
          </a:xfrm>
          <a:prstGeom prst="rect">
            <a:avLst/>
          </a:prstGeom>
          <a:noFill/>
          <a:ln>
            <a:noFill/>
          </a:ln>
        </p:spPr>
      </p:pic>
      <p:pic>
        <p:nvPicPr>
          <p:cNvPr descr="preencoded.png" id="36" name="Google Shape;36;p1"/>
          <p:cNvPicPr preferRelativeResize="0"/>
          <p:nvPr/>
        </p:nvPicPr>
        <p:blipFill rotWithShape="1">
          <a:blip r:embed="rId22">
            <a:alphaModFix/>
          </a:blip>
          <a:srcRect b="0" l="0" r="0" t="0"/>
          <a:stretch/>
        </p:blipFill>
        <p:spPr>
          <a:xfrm>
            <a:off x="11893778" y="7428728"/>
            <a:ext cx="1254505" cy="151721"/>
          </a:xfrm>
          <a:prstGeom prst="rect">
            <a:avLst/>
          </a:prstGeom>
          <a:noFill/>
          <a:ln>
            <a:noFill/>
          </a:ln>
        </p:spPr>
      </p:pic>
      <p:pic>
        <p:nvPicPr>
          <p:cNvPr descr="preencoded.png" id="37" name="Google Shape;37;p1"/>
          <p:cNvPicPr preferRelativeResize="0"/>
          <p:nvPr/>
        </p:nvPicPr>
        <p:blipFill rotWithShape="1">
          <a:blip r:embed="rId23">
            <a:alphaModFix/>
          </a:blip>
          <a:srcRect b="0" l="0" r="0" t="0"/>
          <a:stretch/>
        </p:blipFill>
        <p:spPr>
          <a:xfrm>
            <a:off x="11534722" y="6459712"/>
            <a:ext cx="1442464" cy="141107"/>
          </a:xfrm>
          <a:prstGeom prst="rect">
            <a:avLst/>
          </a:prstGeom>
          <a:noFill/>
          <a:ln>
            <a:noFill/>
          </a:ln>
        </p:spPr>
      </p:pic>
      <p:pic>
        <p:nvPicPr>
          <p:cNvPr descr="preencoded.png" id="38" name="Google Shape;38;p1"/>
          <p:cNvPicPr preferRelativeResize="0"/>
          <p:nvPr/>
        </p:nvPicPr>
        <p:blipFill rotWithShape="1">
          <a:blip r:embed="rId24">
            <a:alphaModFix/>
          </a:blip>
          <a:srcRect b="0" l="0" r="0" t="0"/>
          <a:stretch/>
        </p:blipFill>
        <p:spPr>
          <a:xfrm>
            <a:off x="11099473" y="5485080"/>
            <a:ext cx="1706602" cy="135488"/>
          </a:xfrm>
          <a:prstGeom prst="rect">
            <a:avLst/>
          </a:prstGeom>
          <a:noFill/>
          <a:ln>
            <a:noFill/>
          </a:ln>
        </p:spPr>
      </p:pic>
      <p:pic>
        <p:nvPicPr>
          <p:cNvPr descr="preencoded.png" id="39" name="Google Shape;39;p1"/>
          <p:cNvPicPr preferRelativeResize="0"/>
          <p:nvPr/>
        </p:nvPicPr>
        <p:blipFill rotWithShape="1">
          <a:blip r:embed="rId25">
            <a:alphaModFix/>
          </a:blip>
          <a:srcRect b="0" l="0" r="0" t="0"/>
          <a:stretch/>
        </p:blipFill>
        <p:spPr>
          <a:xfrm>
            <a:off x="12924734" y="2216528"/>
            <a:ext cx="9282969" cy="9350490"/>
          </a:xfrm>
          <a:prstGeom prst="rect">
            <a:avLst/>
          </a:prstGeom>
          <a:noFill/>
          <a:ln>
            <a:noFill/>
          </a:ln>
        </p:spPr>
      </p:pic>
      <p:pic>
        <p:nvPicPr>
          <p:cNvPr descr="preencoded.png" id="40" name="Google Shape;40;p1"/>
          <p:cNvPicPr preferRelativeResize="0"/>
          <p:nvPr/>
        </p:nvPicPr>
        <p:blipFill rotWithShape="1">
          <a:blip r:embed="rId26">
            <a:alphaModFix/>
          </a:blip>
          <a:srcRect b="0" l="0" r="0" t="0"/>
          <a:stretch/>
        </p:blipFill>
        <p:spPr>
          <a:xfrm>
            <a:off x="13355592" y="2581783"/>
            <a:ext cx="8419990" cy="8527576"/>
          </a:xfrm>
          <a:prstGeom prst="rect">
            <a:avLst/>
          </a:prstGeom>
          <a:noFill/>
          <a:ln>
            <a:noFill/>
          </a:ln>
        </p:spPr>
      </p:pic>
      <p:pic>
        <p:nvPicPr>
          <p:cNvPr descr="preencoded.png" id="41" name="Google Shape;41;p1"/>
          <p:cNvPicPr preferRelativeResize="0"/>
          <p:nvPr/>
        </p:nvPicPr>
        <p:blipFill rotWithShape="1">
          <a:blip r:embed="rId27">
            <a:alphaModFix/>
          </a:blip>
          <a:srcRect b="0" l="0" r="0" t="0"/>
          <a:stretch/>
        </p:blipFill>
        <p:spPr>
          <a:xfrm>
            <a:off x="12423303" y="1757620"/>
            <a:ext cx="10285827" cy="10267682"/>
          </a:xfrm>
          <a:prstGeom prst="rect">
            <a:avLst/>
          </a:prstGeom>
          <a:noFill/>
          <a:ln>
            <a:noFill/>
          </a:ln>
        </p:spPr>
      </p:pic>
      <p:pic>
        <p:nvPicPr>
          <p:cNvPr descr="preencoded.png" id="42" name="Google Shape;42;p1"/>
          <p:cNvPicPr preferRelativeResize="0"/>
          <p:nvPr/>
        </p:nvPicPr>
        <p:blipFill rotWithShape="1">
          <a:blip r:embed="rId28">
            <a:alphaModFix/>
          </a:blip>
          <a:srcRect b="0" l="0" r="0" t="0"/>
          <a:stretch/>
        </p:blipFill>
        <p:spPr>
          <a:xfrm>
            <a:off x="13157024" y="2398842"/>
            <a:ext cx="8818384" cy="8894079"/>
          </a:xfrm>
          <a:prstGeom prst="rect">
            <a:avLst/>
          </a:prstGeom>
          <a:noFill/>
          <a:ln>
            <a:noFill/>
          </a:ln>
        </p:spPr>
      </p:pic>
      <p:pic>
        <p:nvPicPr>
          <p:cNvPr descr="preencoded.png" id="43" name="Google Shape;43;p1"/>
          <p:cNvPicPr preferRelativeResize="0"/>
          <p:nvPr/>
        </p:nvPicPr>
        <p:blipFill rotWithShape="1">
          <a:blip r:embed="rId29">
            <a:alphaModFix/>
          </a:blip>
          <a:srcRect b="0" l="0" r="0" t="0"/>
          <a:stretch/>
        </p:blipFill>
        <p:spPr>
          <a:xfrm>
            <a:off x="14722492" y="7813335"/>
            <a:ext cx="2725694" cy="2725353"/>
          </a:xfrm>
          <a:prstGeom prst="rect">
            <a:avLst/>
          </a:prstGeom>
          <a:noFill/>
          <a:ln>
            <a:noFill/>
          </a:ln>
        </p:spPr>
      </p:pic>
      <p:pic>
        <p:nvPicPr>
          <p:cNvPr descr="preencoded.png" id="44" name="Google Shape;44;p1"/>
          <p:cNvPicPr preferRelativeResize="0"/>
          <p:nvPr/>
        </p:nvPicPr>
        <p:blipFill rotWithShape="1">
          <a:blip r:embed="rId30">
            <a:alphaModFix/>
          </a:blip>
          <a:srcRect b="0" l="0" r="0" t="0"/>
          <a:stretch/>
        </p:blipFill>
        <p:spPr>
          <a:xfrm>
            <a:off x="15180214" y="7865157"/>
            <a:ext cx="2725694" cy="2725977"/>
          </a:xfrm>
          <a:prstGeom prst="rect">
            <a:avLst/>
          </a:prstGeom>
          <a:noFill/>
          <a:ln>
            <a:noFill/>
          </a:ln>
        </p:spPr>
      </p:pic>
      <p:pic>
        <p:nvPicPr>
          <p:cNvPr descr="preencoded.png" id="45" name="Google Shape;45;p1"/>
          <p:cNvPicPr preferRelativeResize="0"/>
          <p:nvPr/>
        </p:nvPicPr>
        <p:blipFill rotWithShape="1">
          <a:blip r:embed="rId31">
            <a:alphaModFix/>
          </a:blip>
          <a:srcRect b="0" l="0" r="0" t="0"/>
          <a:stretch/>
        </p:blipFill>
        <p:spPr>
          <a:xfrm>
            <a:off x="19189134" y="3495227"/>
            <a:ext cx="2109369" cy="2108480"/>
          </a:xfrm>
          <a:prstGeom prst="rect">
            <a:avLst/>
          </a:prstGeom>
          <a:noFill/>
          <a:ln>
            <a:noFill/>
          </a:ln>
        </p:spPr>
      </p:pic>
      <p:pic>
        <p:nvPicPr>
          <p:cNvPr descr="preencoded.png" id="46" name="Google Shape;46;p1"/>
          <p:cNvPicPr preferRelativeResize="0"/>
          <p:nvPr/>
        </p:nvPicPr>
        <p:blipFill rotWithShape="1">
          <a:blip r:embed="rId32">
            <a:alphaModFix/>
          </a:blip>
          <a:srcRect b="0" l="0" r="0" t="0"/>
          <a:stretch/>
        </p:blipFill>
        <p:spPr>
          <a:xfrm>
            <a:off x="19189134" y="3881709"/>
            <a:ext cx="2109369" cy="2108480"/>
          </a:xfrm>
          <a:prstGeom prst="rect">
            <a:avLst/>
          </a:prstGeom>
          <a:noFill/>
          <a:ln>
            <a:noFill/>
          </a:ln>
        </p:spPr>
      </p:pic>
      <p:pic>
        <p:nvPicPr>
          <p:cNvPr descr="preencoded.png" id="47" name="Google Shape;47;p1"/>
          <p:cNvPicPr preferRelativeResize="0"/>
          <p:nvPr/>
        </p:nvPicPr>
        <p:blipFill rotWithShape="1">
          <a:blip r:embed="rId33">
            <a:alphaModFix/>
          </a:blip>
          <a:srcRect b="0" l="0" r="0" t="0"/>
          <a:stretch/>
        </p:blipFill>
        <p:spPr>
          <a:xfrm>
            <a:off x="15265147" y="8465172"/>
            <a:ext cx="4600896" cy="1583389"/>
          </a:xfrm>
          <a:prstGeom prst="rect">
            <a:avLst/>
          </a:prstGeom>
          <a:noFill/>
          <a:ln>
            <a:noFill/>
          </a:ln>
        </p:spPr>
      </p:pic>
      <p:pic>
        <p:nvPicPr>
          <p:cNvPr descr="preencoded.png" id="48" name="Google Shape;48;p1"/>
          <p:cNvPicPr preferRelativeResize="0"/>
          <p:nvPr/>
        </p:nvPicPr>
        <p:blipFill rotWithShape="1">
          <a:blip r:embed="rId34">
            <a:alphaModFix/>
          </a:blip>
          <a:srcRect b="0" l="0" r="0" t="0"/>
          <a:stretch/>
        </p:blipFill>
        <p:spPr>
          <a:xfrm>
            <a:off x="16466560" y="8600660"/>
            <a:ext cx="127385" cy="305315"/>
          </a:xfrm>
          <a:prstGeom prst="rect">
            <a:avLst/>
          </a:prstGeom>
          <a:noFill/>
          <a:ln>
            <a:noFill/>
          </a:ln>
        </p:spPr>
      </p:pic>
      <p:pic>
        <p:nvPicPr>
          <p:cNvPr descr="preencoded.png" id="49" name="Google Shape;49;p1"/>
          <p:cNvPicPr preferRelativeResize="0"/>
          <p:nvPr/>
        </p:nvPicPr>
        <p:blipFill rotWithShape="1">
          <a:blip r:embed="rId35">
            <a:alphaModFix/>
          </a:blip>
          <a:srcRect b="0" l="0" r="0" t="0"/>
          <a:stretch/>
        </p:blipFill>
        <p:spPr>
          <a:xfrm>
            <a:off x="15759228" y="8069325"/>
            <a:ext cx="2143554" cy="2209627"/>
          </a:xfrm>
          <a:prstGeom prst="rect">
            <a:avLst/>
          </a:prstGeom>
          <a:noFill/>
          <a:ln>
            <a:noFill/>
          </a:ln>
        </p:spPr>
      </p:pic>
      <p:pic>
        <p:nvPicPr>
          <p:cNvPr descr="preencoded.png" id="50" name="Google Shape;50;p1"/>
          <p:cNvPicPr preferRelativeResize="0"/>
          <p:nvPr/>
        </p:nvPicPr>
        <p:blipFill rotWithShape="1">
          <a:blip r:embed="rId36">
            <a:alphaModFix/>
          </a:blip>
          <a:srcRect b="0" l="0" r="0" t="0"/>
          <a:stretch/>
        </p:blipFill>
        <p:spPr>
          <a:xfrm>
            <a:off x="18501003" y="8464547"/>
            <a:ext cx="163604" cy="186686"/>
          </a:xfrm>
          <a:prstGeom prst="rect">
            <a:avLst/>
          </a:prstGeom>
          <a:noFill/>
          <a:ln>
            <a:noFill/>
          </a:ln>
        </p:spPr>
      </p:pic>
      <p:pic>
        <p:nvPicPr>
          <p:cNvPr descr="preencoded.png" id="51" name="Google Shape;51;p1"/>
          <p:cNvPicPr preferRelativeResize="0"/>
          <p:nvPr/>
        </p:nvPicPr>
        <p:blipFill rotWithShape="1">
          <a:blip r:embed="rId37">
            <a:alphaModFix/>
          </a:blip>
          <a:srcRect b="0" l="0" r="0" t="0"/>
          <a:stretch/>
        </p:blipFill>
        <p:spPr>
          <a:xfrm>
            <a:off x="16665140" y="9529714"/>
            <a:ext cx="207939" cy="572543"/>
          </a:xfrm>
          <a:prstGeom prst="rect">
            <a:avLst/>
          </a:prstGeom>
          <a:noFill/>
          <a:ln>
            <a:noFill/>
          </a:ln>
        </p:spPr>
      </p:pic>
      <p:pic>
        <p:nvPicPr>
          <p:cNvPr descr="preencoded.png" id="52" name="Google Shape;52;p1"/>
          <p:cNvPicPr preferRelativeResize="0"/>
          <p:nvPr/>
        </p:nvPicPr>
        <p:blipFill rotWithShape="1">
          <a:blip r:embed="rId38">
            <a:alphaModFix/>
          </a:blip>
          <a:srcRect b="0" l="0" r="0" t="0"/>
          <a:stretch/>
        </p:blipFill>
        <p:spPr>
          <a:xfrm>
            <a:off x="17528110" y="9527843"/>
            <a:ext cx="141749" cy="279091"/>
          </a:xfrm>
          <a:prstGeom prst="rect">
            <a:avLst/>
          </a:prstGeom>
          <a:noFill/>
          <a:ln>
            <a:noFill/>
          </a:ln>
        </p:spPr>
      </p:pic>
      <p:pic>
        <p:nvPicPr>
          <p:cNvPr descr="preencoded.png" id="53" name="Google Shape;53;p1"/>
          <p:cNvPicPr preferRelativeResize="0"/>
          <p:nvPr/>
        </p:nvPicPr>
        <p:blipFill rotWithShape="1">
          <a:blip r:embed="rId39">
            <a:alphaModFix/>
          </a:blip>
          <a:srcRect b="0" l="0" r="0" t="0"/>
          <a:stretch/>
        </p:blipFill>
        <p:spPr>
          <a:xfrm>
            <a:off x="17937752" y="8051843"/>
            <a:ext cx="1434969" cy="2227110"/>
          </a:xfrm>
          <a:prstGeom prst="rect">
            <a:avLst/>
          </a:prstGeom>
          <a:noFill/>
          <a:ln>
            <a:noFill/>
          </a:ln>
        </p:spPr>
      </p:pic>
      <p:pic>
        <p:nvPicPr>
          <p:cNvPr descr="preencoded.png" id="54" name="Google Shape;54;p1"/>
          <p:cNvPicPr preferRelativeResize="0"/>
          <p:nvPr/>
        </p:nvPicPr>
        <p:blipFill rotWithShape="1">
          <a:blip r:embed="rId40">
            <a:alphaModFix/>
          </a:blip>
          <a:srcRect b="0" l="0" r="0" t="0"/>
          <a:stretch/>
        </p:blipFill>
        <p:spPr>
          <a:xfrm>
            <a:off x="15848989" y="8159859"/>
            <a:ext cx="1362534" cy="1187542"/>
          </a:xfrm>
          <a:prstGeom prst="rect">
            <a:avLst/>
          </a:prstGeom>
          <a:noFill/>
          <a:ln>
            <a:noFill/>
          </a:ln>
        </p:spPr>
      </p:pic>
      <p:pic>
        <p:nvPicPr>
          <p:cNvPr descr="preencoded.png" id="55" name="Google Shape;55;p1"/>
          <p:cNvPicPr preferRelativeResize="0"/>
          <p:nvPr/>
        </p:nvPicPr>
        <p:blipFill rotWithShape="1">
          <a:blip r:embed="rId41">
            <a:alphaModFix/>
          </a:blip>
          <a:srcRect b="0" l="0" r="0" t="0"/>
          <a:stretch/>
        </p:blipFill>
        <p:spPr>
          <a:xfrm>
            <a:off x="17338904" y="8159859"/>
            <a:ext cx="472080" cy="1186918"/>
          </a:xfrm>
          <a:prstGeom prst="rect">
            <a:avLst/>
          </a:prstGeom>
          <a:noFill/>
          <a:ln>
            <a:noFill/>
          </a:ln>
        </p:spPr>
      </p:pic>
      <p:pic>
        <p:nvPicPr>
          <p:cNvPr descr="preencoded.png" id="56" name="Google Shape;56;p1"/>
          <p:cNvPicPr preferRelativeResize="0"/>
          <p:nvPr/>
        </p:nvPicPr>
        <p:blipFill rotWithShape="1">
          <a:blip r:embed="rId42">
            <a:alphaModFix/>
          </a:blip>
          <a:srcRect b="0" l="0" r="0" t="0"/>
          <a:stretch/>
        </p:blipFill>
        <p:spPr>
          <a:xfrm>
            <a:off x="18028291" y="8143002"/>
            <a:ext cx="1253882" cy="1204400"/>
          </a:xfrm>
          <a:prstGeom prst="rect">
            <a:avLst/>
          </a:prstGeom>
          <a:noFill/>
          <a:ln>
            <a:noFill/>
          </a:ln>
        </p:spPr>
      </p:pic>
      <p:pic>
        <p:nvPicPr>
          <p:cNvPr descr="preencoded.png" id="57" name="Google Shape;57;p1"/>
          <p:cNvPicPr preferRelativeResize="0"/>
          <p:nvPr/>
        </p:nvPicPr>
        <p:blipFill rotWithShape="1">
          <a:blip r:embed="rId43">
            <a:alphaModFix/>
          </a:blip>
          <a:srcRect b="0" l="0" r="0" t="0"/>
          <a:stretch/>
        </p:blipFill>
        <p:spPr>
          <a:xfrm>
            <a:off x="15848989" y="9455399"/>
            <a:ext cx="278502" cy="722408"/>
          </a:xfrm>
          <a:prstGeom prst="rect">
            <a:avLst/>
          </a:prstGeom>
          <a:noFill/>
          <a:ln>
            <a:noFill/>
          </a:ln>
        </p:spPr>
      </p:pic>
      <p:pic>
        <p:nvPicPr>
          <p:cNvPr descr="preencoded.png" id="58" name="Google Shape;58;p1"/>
          <p:cNvPicPr preferRelativeResize="0"/>
          <p:nvPr/>
        </p:nvPicPr>
        <p:blipFill rotWithShape="1">
          <a:blip r:embed="rId44">
            <a:alphaModFix/>
          </a:blip>
          <a:srcRect b="0" l="0" r="0" t="0"/>
          <a:stretch/>
        </p:blipFill>
        <p:spPr>
          <a:xfrm>
            <a:off x="16565227" y="9444176"/>
            <a:ext cx="402140" cy="744243"/>
          </a:xfrm>
          <a:prstGeom prst="rect">
            <a:avLst/>
          </a:prstGeom>
          <a:noFill/>
          <a:ln>
            <a:noFill/>
          </a:ln>
        </p:spPr>
      </p:pic>
      <p:pic>
        <p:nvPicPr>
          <p:cNvPr descr="preencoded.png" id="59" name="Google Shape;59;p1"/>
          <p:cNvPicPr preferRelativeResize="0"/>
          <p:nvPr/>
        </p:nvPicPr>
        <p:blipFill rotWithShape="1">
          <a:blip r:embed="rId45">
            <a:alphaModFix/>
          </a:blip>
          <a:srcRect b="0" l="0" r="0" t="0"/>
          <a:stretch/>
        </p:blipFill>
        <p:spPr>
          <a:xfrm>
            <a:off x="17440697" y="9454791"/>
            <a:ext cx="333454" cy="724264"/>
          </a:xfrm>
          <a:prstGeom prst="rect">
            <a:avLst/>
          </a:prstGeom>
          <a:noFill/>
          <a:ln>
            <a:noFill/>
          </a:ln>
        </p:spPr>
      </p:pic>
      <p:pic>
        <p:nvPicPr>
          <p:cNvPr descr="preencoded.png" id="60" name="Google Shape;60;p1"/>
          <p:cNvPicPr preferRelativeResize="0"/>
          <p:nvPr/>
        </p:nvPicPr>
        <p:blipFill rotWithShape="1">
          <a:blip r:embed="rId46">
            <a:alphaModFix/>
          </a:blip>
          <a:srcRect b="0" l="0" r="0" t="0"/>
          <a:stretch/>
        </p:blipFill>
        <p:spPr>
          <a:xfrm>
            <a:off x="18223128" y="9444176"/>
            <a:ext cx="317840" cy="742994"/>
          </a:xfrm>
          <a:prstGeom prst="rect">
            <a:avLst/>
          </a:prstGeom>
          <a:noFill/>
          <a:ln>
            <a:noFill/>
          </a:ln>
        </p:spPr>
      </p:pic>
      <p:pic>
        <p:nvPicPr>
          <p:cNvPr descr="preencoded.png" id="61" name="Google Shape;61;p1"/>
          <p:cNvPicPr preferRelativeResize="0"/>
          <p:nvPr/>
        </p:nvPicPr>
        <p:blipFill rotWithShape="1">
          <a:blip r:embed="rId47">
            <a:alphaModFix/>
          </a:blip>
          <a:srcRect b="0" l="0" r="0" t="0"/>
          <a:stretch/>
        </p:blipFill>
        <p:spPr>
          <a:xfrm>
            <a:off x="19003054" y="9454791"/>
            <a:ext cx="279125" cy="723015"/>
          </a:xfrm>
          <a:prstGeom prst="rect">
            <a:avLst/>
          </a:prstGeom>
          <a:noFill/>
          <a:ln>
            <a:noFill/>
          </a:ln>
        </p:spPr>
      </p:pic>
      <p:pic>
        <p:nvPicPr>
          <p:cNvPr descr="preencoded.png" id="62" name="Google Shape;62;p1"/>
          <p:cNvPicPr preferRelativeResize="0"/>
          <p:nvPr/>
        </p:nvPicPr>
        <p:blipFill rotWithShape="1">
          <a:blip r:embed="rId48">
            <a:alphaModFix/>
          </a:blip>
          <a:srcRect b="0" l="0" r="0" t="0"/>
          <a:stretch/>
        </p:blipFill>
        <p:spPr>
          <a:xfrm>
            <a:off x="18930622" y="6159393"/>
            <a:ext cx="1700360" cy="1700146"/>
          </a:xfrm>
          <a:prstGeom prst="rect">
            <a:avLst/>
          </a:prstGeom>
          <a:noFill/>
          <a:ln>
            <a:noFill/>
          </a:ln>
        </p:spPr>
      </p:pic>
      <p:pic>
        <p:nvPicPr>
          <p:cNvPr descr="preencoded.png" id="63" name="Google Shape;63;p1"/>
          <p:cNvPicPr preferRelativeResize="0"/>
          <p:nvPr/>
        </p:nvPicPr>
        <p:blipFill rotWithShape="1">
          <a:blip r:embed="rId49">
            <a:alphaModFix/>
          </a:blip>
          <a:srcRect b="0" l="0" r="0" t="0"/>
          <a:stretch/>
        </p:blipFill>
        <p:spPr>
          <a:xfrm>
            <a:off x="18452913" y="7178355"/>
            <a:ext cx="748708" cy="748613"/>
          </a:xfrm>
          <a:prstGeom prst="rect">
            <a:avLst/>
          </a:prstGeom>
          <a:noFill/>
          <a:ln>
            <a:noFill/>
          </a:ln>
        </p:spPr>
      </p:pic>
      <p:pic>
        <p:nvPicPr>
          <p:cNvPr descr="preencoded.png" id="64" name="Google Shape;64;p1"/>
          <p:cNvPicPr preferRelativeResize="0"/>
          <p:nvPr/>
        </p:nvPicPr>
        <p:blipFill rotWithShape="1">
          <a:blip r:embed="rId50">
            <a:alphaModFix/>
          </a:blip>
          <a:srcRect b="0" l="0" r="0" t="0"/>
          <a:stretch/>
        </p:blipFill>
        <p:spPr>
          <a:xfrm>
            <a:off x="14343054" y="3041937"/>
            <a:ext cx="4782436" cy="4782636"/>
          </a:xfrm>
          <a:prstGeom prst="rect">
            <a:avLst/>
          </a:prstGeom>
          <a:noFill/>
          <a:ln>
            <a:noFill/>
          </a:ln>
        </p:spPr>
      </p:pic>
      <p:pic>
        <p:nvPicPr>
          <p:cNvPr descr="preencoded.png" id="65" name="Google Shape;65;p1"/>
          <p:cNvPicPr preferRelativeResize="0"/>
          <p:nvPr/>
        </p:nvPicPr>
        <p:blipFill rotWithShape="1">
          <a:blip r:embed="rId51">
            <a:alphaModFix/>
          </a:blip>
          <a:srcRect b="0" l="0" r="0" t="0"/>
          <a:stretch/>
        </p:blipFill>
        <p:spPr>
          <a:xfrm>
            <a:off x="17332039" y="6083218"/>
            <a:ext cx="86173" cy="52447"/>
          </a:xfrm>
          <a:prstGeom prst="rect">
            <a:avLst/>
          </a:prstGeom>
          <a:noFill/>
          <a:ln>
            <a:noFill/>
          </a:ln>
        </p:spPr>
      </p:pic>
      <p:pic>
        <p:nvPicPr>
          <p:cNvPr descr="preencoded.png" id="66" name="Google Shape;66;p1"/>
          <p:cNvPicPr preferRelativeResize="0"/>
          <p:nvPr/>
        </p:nvPicPr>
        <p:blipFill rotWithShape="1">
          <a:blip r:embed="rId52">
            <a:alphaModFix/>
          </a:blip>
          <a:srcRect b="0" l="0" r="0" t="0"/>
          <a:stretch/>
        </p:blipFill>
        <p:spPr>
          <a:xfrm>
            <a:off x="17275815" y="6006423"/>
            <a:ext cx="84960" cy="108639"/>
          </a:xfrm>
          <a:prstGeom prst="rect">
            <a:avLst/>
          </a:prstGeom>
          <a:noFill/>
          <a:ln>
            <a:noFill/>
          </a:ln>
        </p:spPr>
      </p:pic>
      <p:pic>
        <p:nvPicPr>
          <p:cNvPr descr="preencoded.png" id="67" name="Google Shape;67;p1"/>
          <p:cNvPicPr preferRelativeResize="0"/>
          <p:nvPr/>
        </p:nvPicPr>
        <p:blipFill rotWithShape="1">
          <a:blip r:embed="rId53">
            <a:alphaModFix/>
          </a:blip>
          <a:srcRect b="0" l="0" r="0" t="0"/>
          <a:stretch/>
        </p:blipFill>
        <p:spPr>
          <a:xfrm>
            <a:off x="18189399" y="6311113"/>
            <a:ext cx="724980" cy="766096"/>
          </a:xfrm>
          <a:prstGeom prst="rect">
            <a:avLst/>
          </a:prstGeom>
          <a:noFill/>
          <a:ln>
            <a:noFill/>
          </a:ln>
        </p:spPr>
      </p:pic>
      <p:pic>
        <p:nvPicPr>
          <p:cNvPr descr="preencoded.png" id="68" name="Google Shape;68;p1"/>
          <p:cNvPicPr preferRelativeResize="0"/>
          <p:nvPr/>
        </p:nvPicPr>
        <p:blipFill rotWithShape="1">
          <a:blip r:embed="rId54">
            <a:alphaModFix/>
          </a:blip>
          <a:srcRect b="0" l="0" r="0" t="0"/>
          <a:stretch/>
        </p:blipFill>
        <p:spPr>
          <a:xfrm>
            <a:off x="17312072" y="5970833"/>
            <a:ext cx="124889" cy="84914"/>
          </a:xfrm>
          <a:prstGeom prst="rect">
            <a:avLst/>
          </a:prstGeom>
          <a:noFill/>
          <a:ln>
            <a:noFill/>
          </a:ln>
        </p:spPr>
      </p:pic>
      <p:pic>
        <p:nvPicPr>
          <p:cNvPr descr="preencoded.png" id="69" name="Google Shape;69;p1"/>
          <p:cNvPicPr preferRelativeResize="0"/>
          <p:nvPr/>
        </p:nvPicPr>
        <p:blipFill rotWithShape="1">
          <a:blip r:embed="rId55">
            <a:alphaModFix/>
          </a:blip>
          <a:srcRect b="0" l="0" r="0" t="0"/>
          <a:stretch/>
        </p:blipFill>
        <p:spPr>
          <a:xfrm>
            <a:off x="16284241" y="4953527"/>
            <a:ext cx="191079" cy="125090"/>
          </a:xfrm>
          <a:prstGeom prst="rect">
            <a:avLst/>
          </a:prstGeom>
          <a:noFill/>
          <a:ln>
            <a:noFill/>
          </a:ln>
        </p:spPr>
      </p:pic>
      <p:pic>
        <p:nvPicPr>
          <p:cNvPr descr="preencoded.png" id="70" name="Google Shape;70;p1"/>
          <p:cNvPicPr preferRelativeResize="0"/>
          <p:nvPr/>
        </p:nvPicPr>
        <p:blipFill rotWithShape="1">
          <a:blip r:embed="rId56">
            <a:alphaModFix/>
          </a:blip>
          <a:srcRect b="0" l="0" r="0" t="0"/>
          <a:stretch/>
        </p:blipFill>
        <p:spPr>
          <a:xfrm>
            <a:off x="16414371" y="5109576"/>
            <a:ext cx="544884" cy="523476"/>
          </a:xfrm>
          <a:prstGeom prst="rect">
            <a:avLst/>
          </a:prstGeom>
          <a:noFill/>
          <a:ln>
            <a:noFill/>
          </a:ln>
        </p:spPr>
      </p:pic>
      <p:pic>
        <p:nvPicPr>
          <p:cNvPr descr="preencoded.png" id="71" name="Google Shape;71;p1"/>
          <p:cNvPicPr preferRelativeResize="0"/>
          <p:nvPr/>
        </p:nvPicPr>
        <p:blipFill rotWithShape="1">
          <a:blip r:embed="rId57">
            <a:alphaModFix/>
          </a:blip>
          <a:srcRect b="0" l="0" r="0" t="0"/>
          <a:stretch/>
        </p:blipFill>
        <p:spPr>
          <a:xfrm>
            <a:off x="17388250" y="6007045"/>
            <a:ext cx="84982" cy="109888"/>
          </a:xfrm>
          <a:prstGeom prst="rect">
            <a:avLst/>
          </a:prstGeom>
          <a:noFill/>
          <a:ln>
            <a:noFill/>
          </a:ln>
        </p:spPr>
      </p:pic>
      <p:pic>
        <p:nvPicPr>
          <p:cNvPr descr="preencoded.png" id="72" name="Google Shape;72;p1"/>
          <p:cNvPicPr preferRelativeResize="0"/>
          <p:nvPr/>
        </p:nvPicPr>
        <p:blipFill rotWithShape="1">
          <a:blip r:embed="rId58">
            <a:alphaModFix/>
          </a:blip>
          <a:srcRect b="0" l="0" r="0" t="0"/>
          <a:stretch/>
        </p:blipFill>
        <p:spPr>
          <a:xfrm>
            <a:off x="18685220" y="6221204"/>
            <a:ext cx="267261" cy="257239"/>
          </a:xfrm>
          <a:prstGeom prst="rect">
            <a:avLst/>
          </a:prstGeom>
          <a:noFill/>
          <a:ln>
            <a:noFill/>
          </a:ln>
        </p:spPr>
      </p:pic>
      <p:pic>
        <p:nvPicPr>
          <p:cNvPr descr="preencoded.png" id="73" name="Google Shape;73;p1"/>
          <p:cNvPicPr preferRelativeResize="0"/>
          <p:nvPr/>
        </p:nvPicPr>
        <p:blipFill rotWithShape="1">
          <a:blip r:embed="rId59">
            <a:alphaModFix/>
          </a:blip>
          <a:srcRect b="0" l="0" r="0" t="0"/>
          <a:stretch/>
        </p:blipFill>
        <p:spPr>
          <a:xfrm>
            <a:off x="16258488" y="4979341"/>
            <a:ext cx="125031" cy="145477"/>
          </a:xfrm>
          <a:prstGeom prst="rect">
            <a:avLst/>
          </a:prstGeom>
          <a:noFill/>
          <a:ln>
            <a:noFill/>
          </a:ln>
        </p:spPr>
      </p:pic>
      <p:pic>
        <p:nvPicPr>
          <p:cNvPr descr="preencoded.png" id="74" name="Google Shape;74;p1"/>
          <p:cNvPicPr preferRelativeResize="0"/>
          <p:nvPr/>
        </p:nvPicPr>
        <p:blipFill rotWithShape="1">
          <a:blip r:embed="rId60">
            <a:alphaModFix/>
          </a:blip>
          <a:srcRect b="0" l="0" r="0" t="0"/>
          <a:stretch/>
        </p:blipFill>
        <p:spPr>
          <a:xfrm>
            <a:off x="18453540" y="3232992"/>
            <a:ext cx="344276" cy="368375"/>
          </a:xfrm>
          <a:prstGeom prst="rect">
            <a:avLst/>
          </a:prstGeom>
          <a:noFill/>
          <a:ln>
            <a:noFill/>
          </a:ln>
        </p:spPr>
      </p:pic>
      <p:pic>
        <p:nvPicPr>
          <p:cNvPr descr="preencoded.png" id="75" name="Google Shape;75;p1"/>
          <p:cNvPicPr preferRelativeResize="0"/>
          <p:nvPr/>
        </p:nvPicPr>
        <p:blipFill rotWithShape="1">
          <a:blip r:embed="rId61">
            <a:alphaModFix/>
          </a:blip>
          <a:srcRect b="0" l="0" r="0" t="0"/>
          <a:stretch/>
        </p:blipFill>
        <p:spPr>
          <a:xfrm>
            <a:off x="17197168" y="4674026"/>
            <a:ext cx="728099" cy="937172"/>
          </a:xfrm>
          <a:prstGeom prst="rect">
            <a:avLst/>
          </a:prstGeom>
          <a:noFill/>
          <a:ln>
            <a:noFill/>
          </a:ln>
        </p:spPr>
      </p:pic>
      <p:pic>
        <p:nvPicPr>
          <p:cNvPr descr="preencoded.png" id="76" name="Google Shape;76;p1"/>
          <p:cNvPicPr preferRelativeResize="0"/>
          <p:nvPr/>
        </p:nvPicPr>
        <p:blipFill rotWithShape="1">
          <a:blip r:embed="rId62">
            <a:alphaModFix/>
          </a:blip>
          <a:srcRect b="0" l="0" r="0" t="0"/>
          <a:stretch/>
        </p:blipFill>
        <p:spPr>
          <a:xfrm>
            <a:off x="18566567" y="3210951"/>
            <a:ext cx="220430" cy="228082"/>
          </a:xfrm>
          <a:prstGeom prst="rect">
            <a:avLst/>
          </a:prstGeom>
          <a:noFill/>
          <a:ln>
            <a:noFill/>
          </a:ln>
        </p:spPr>
      </p:pic>
      <p:pic>
        <p:nvPicPr>
          <p:cNvPr descr="preencoded.png" id="77" name="Google Shape;77;p1"/>
          <p:cNvPicPr preferRelativeResize="0"/>
          <p:nvPr/>
        </p:nvPicPr>
        <p:blipFill rotWithShape="1">
          <a:blip r:embed="rId63">
            <a:alphaModFix/>
          </a:blip>
          <a:srcRect b="0" l="0" r="0" t="0"/>
          <a:stretch/>
        </p:blipFill>
        <p:spPr>
          <a:xfrm>
            <a:off x="16525268" y="4148937"/>
            <a:ext cx="1326317" cy="1354247"/>
          </a:xfrm>
          <a:prstGeom prst="rect">
            <a:avLst/>
          </a:prstGeom>
          <a:noFill/>
          <a:ln>
            <a:noFill/>
          </a:ln>
        </p:spPr>
      </p:pic>
      <p:pic>
        <p:nvPicPr>
          <p:cNvPr descr="preencoded.png" id="78" name="Google Shape;78;p1"/>
          <p:cNvPicPr preferRelativeResize="0"/>
          <p:nvPr/>
        </p:nvPicPr>
        <p:blipFill rotWithShape="1">
          <a:blip r:embed="rId64">
            <a:alphaModFix/>
          </a:blip>
          <a:srcRect b="0" l="0" r="0" t="0"/>
          <a:stretch/>
        </p:blipFill>
        <p:spPr>
          <a:xfrm>
            <a:off x="18805736" y="6219954"/>
            <a:ext cx="149712" cy="149223"/>
          </a:xfrm>
          <a:prstGeom prst="rect">
            <a:avLst/>
          </a:prstGeom>
          <a:noFill/>
          <a:ln>
            <a:noFill/>
          </a:ln>
        </p:spPr>
      </p:pic>
      <p:pic>
        <p:nvPicPr>
          <p:cNvPr descr="preencoded.png" id="79" name="Google Shape;79;p1"/>
          <p:cNvPicPr preferRelativeResize="0"/>
          <p:nvPr/>
        </p:nvPicPr>
        <p:blipFill rotWithShape="1">
          <a:blip r:embed="rId65">
            <a:alphaModFix/>
          </a:blip>
          <a:srcRect b="0" l="0" r="0" t="0"/>
          <a:stretch/>
        </p:blipFill>
        <p:spPr>
          <a:xfrm>
            <a:off x="16645551" y="4128320"/>
            <a:ext cx="815137" cy="806068"/>
          </a:xfrm>
          <a:prstGeom prst="rect">
            <a:avLst/>
          </a:prstGeom>
          <a:noFill/>
          <a:ln>
            <a:noFill/>
          </a:ln>
        </p:spPr>
      </p:pic>
      <p:pic>
        <p:nvPicPr>
          <p:cNvPr descr="preencoded.png" id="80" name="Google Shape;80;p1"/>
          <p:cNvPicPr preferRelativeResize="0"/>
          <p:nvPr/>
        </p:nvPicPr>
        <p:blipFill rotWithShape="1">
          <a:blip r:embed="rId66">
            <a:alphaModFix/>
          </a:blip>
          <a:srcRect b="0" l="0" r="0" t="0"/>
          <a:stretch/>
        </p:blipFill>
        <p:spPr>
          <a:xfrm>
            <a:off x="16669652" y="4152197"/>
            <a:ext cx="82287" cy="82277"/>
          </a:xfrm>
          <a:prstGeom prst="rect">
            <a:avLst/>
          </a:prstGeom>
          <a:noFill/>
          <a:ln>
            <a:noFill/>
          </a:ln>
        </p:spPr>
      </p:pic>
      <p:pic>
        <p:nvPicPr>
          <p:cNvPr descr="preencoded.png" id="81" name="Google Shape;81;p1"/>
          <p:cNvPicPr preferRelativeResize="0"/>
          <p:nvPr/>
        </p:nvPicPr>
        <p:blipFill rotWithShape="1">
          <a:blip r:embed="rId67">
            <a:alphaModFix/>
          </a:blip>
          <a:srcRect b="0" l="0" r="0" t="0"/>
          <a:stretch/>
        </p:blipFill>
        <p:spPr>
          <a:xfrm>
            <a:off x="15984501" y="4621579"/>
            <a:ext cx="58072" cy="73675"/>
          </a:xfrm>
          <a:prstGeom prst="rect">
            <a:avLst/>
          </a:prstGeom>
          <a:noFill/>
          <a:ln>
            <a:noFill/>
          </a:ln>
        </p:spPr>
      </p:pic>
      <p:pic>
        <p:nvPicPr>
          <p:cNvPr descr="preencoded.png" id="82" name="Google Shape;82;p1"/>
          <p:cNvPicPr preferRelativeResize="0"/>
          <p:nvPr/>
        </p:nvPicPr>
        <p:blipFill rotWithShape="1">
          <a:blip r:embed="rId68">
            <a:alphaModFix/>
          </a:blip>
          <a:srcRect b="0" l="0" r="0" t="0"/>
          <a:stretch/>
        </p:blipFill>
        <p:spPr>
          <a:xfrm>
            <a:off x="17305817" y="4751448"/>
            <a:ext cx="688137" cy="1065167"/>
          </a:xfrm>
          <a:prstGeom prst="rect">
            <a:avLst/>
          </a:prstGeom>
          <a:noFill/>
          <a:ln>
            <a:noFill/>
          </a:ln>
        </p:spPr>
      </p:pic>
      <p:pic>
        <p:nvPicPr>
          <p:cNvPr descr="preencoded.png" id="83" name="Google Shape;83;p1"/>
          <p:cNvPicPr preferRelativeResize="0"/>
          <p:nvPr/>
        </p:nvPicPr>
        <p:blipFill rotWithShape="1">
          <a:blip r:embed="rId69">
            <a:alphaModFix/>
          </a:blip>
          <a:srcRect b="0" l="0" r="0" t="0"/>
          <a:stretch/>
        </p:blipFill>
        <p:spPr>
          <a:xfrm>
            <a:off x="18120719" y="6243680"/>
            <a:ext cx="572613" cy="290330"/>
          </a:xfrm>
          <a:prstGeom prst="rect">
            <a:avLst/>
          </a:prstGeom>
          <a:noFill/>
          <a:ln>
            <a:noFill/>
          </a:ln>
        </p:spPr>
      </p:pic>
      <p:pic>
        <p:nvPicPr>
          <p:cNvPr descr="preencoded.png" id="84" name="Google Shape;84;p1"/>
          <p:cNvPicPr preferRelativeResize="0"/>
          <p:nvPr/>
        </p:nvPicPr>
        <p:blipFill rotWithShape="1">
          <a:blip r:embed="rId70">
            <a:alphaModFix/>
          </a:blip>
          <a:srcRect b="0" l="0" r="0" t="0"/>
          <a:stretch/>
        </p:blipFill>
        <p:spPr>
          <a:xfrm>
            <a:off x="17373263" y="3291058"/>
            <a:ext cx="1396254" cy="1474750"/>
          </a:xfrm>
          <a:prstGeom prst="rect">
            <a:avLst/>
          </a:prstGeom>
          <a:noFill/>
          <a:ln>
            <a:noFill/>
          </a:ln>
        </p:spPr>
      </p:pic>
      <p:pic>
        <p:nvPicPr>
          <p:cNvPr descr="preencoded.png" id="85" name="Google Shape;85;p1"/>
          <p:cNvPicPr preferRelativeResize="0"/>
          <p:nvPr/>
        </p:nvPicPr>
        <p:blipFill rotWithShape="1">
          <a:blip r:embed="rId71">
            <a:alphaModFix/>
          </a:blip>
          <a:srcRect b="0" l="0" r="0" t="0"/>
          <a:stretch/>
        </p:blipFill>
        <p:spPr>
          <a:xfrm>
            <a:off x="17807247" y="6502168"/>
            <a:ext cx="644426" cy="644345"/>
          </a:xfrm>
          <a:prstGeom prst="rect">
            <a:avLst/>
          </a:prstGeom>
          <a:noFill/>
          <a:ln>
            <a:noFill/>
          </a:ln>
        </p:spPr>
      </p:pic>
      <p:pic>
        <p:nvPicPr>
          <p:cNvPr descr="preencoded.png" id="86" name="Google Shape;86;p1"/>
          <p:cNvPicPr preferRelativeResize="0"/>
          <p:nvPr/>
        </p:nvPicPr>
        <p:blipFill rotWithShape="1">
          <a:blip r:embed="rId72">
            <a:alphaModFix/>
          </a:blip>
          <a:srcRect b="0" l="0" r="0" t="0"/>
          <a:stretch/>
        </p:blipFill>
        <p:spPr>
          <a:xfrm>
            <a:off x="16056307" y="6061367"/>
            <a:ext cx="932292" cy="627487"/>
          </a:xfrm>
          <a:prstGeom prst="rect">
            <a:avLst/>
          </a:prstGeom>
          <a:noFill/>
          <a:ln>
            <a:noFill/>
          </a:ln>
        </p:spPr>
      </p:pic>
      <p:pic>
        <p:nvPicPr>
          <p:cNvPr descr="preencoded.png" id="87" name="Google Shape;87;p1"/>
          <p:cNvPicPr preferRelativeResize="0"/>
          <p:nvPr/>
        </p:nvPicPr>
        <p:blipFill rotWithShape="1">
          <a:blip r:embed="rId73">
            <a:alphaModFix/>
          </a:blip>
          <a:srcRect b="0" l="0" r="0" t="0"/>
          <a:stretch/>
        </p:blipFill>
        <p:spPr>
          <a:xfrm>
            <a:off x="15456852" y="5364714"/>
            <a:ext cx="82427" cy="82278"/>
          </a:xfrm>
          <a:prstGeom prst="rect">
            <a:avLst/>
          </a:prstGeom>
          <a:noFill/>
          <a:ln>
            <a:noFill/>
          </a:ln>
        </p:spPr>
      </p:pic>
      <p:pic>
        <p:nvPicPr>
          <p:cNvPr descr="preencoded.png" id="88" name="Google Shape;88;p1"/>
          <p:cNvPicPr preferRelativeResize="0"/>
          <p:nvPr/>
        </p:nvPicPr>
        <p:blipFill rotWithShape="1">
          <a:blip r:embed="rId74">
            <a:alphaModFix/>
          </a:blip>
          <a:srcRect b="0" l="0" r="0" t="0"/>
          <a:stretch/>
        </p:blipFill>
        <p:spPr>
          <a:xfrm>
            <a:off x="15430494" y="5340836"/>
            <a:ext cx="815643" cy="806692"/>
          </a:xfrm>
          <a:prstGeom prst="rect">
            <a:avLst/>
          </a:prstGeom>
          <a:noFill/>
          <a:ln>
            <a:noFill/>
          </a:ln>
        </p:spPr>
      </p:pic>
      <p:pic>
        <p:nvPicPr>
          <p:cNvPr descr="preencoded.png" id="89" name="Google Shape;89;p1"/>
          <p:cNvPicPr preferRelativeResize="0"/>
          <p:nvPr/>
        </p:nvPicPr>
        <p:blipFill rotWithShape="1">
          <a:blip r:embed="rId75">
            <a:alphaModFix/>
          </a:blip>
          <a:srcRect b="0" l="0" r="0" t="0"/>
          <a:stretch/>
        </p:blipFill>
        <p:spPr>
          <a:xfrm>
            <a:off x="17617415" y="6957329"/>
            <a:ext cx="669404" cy="651213"/>
          </a:xfrm>
          <a:prstGeom prst="rect">
            <a:avLst/>
          </a:prstGeom>
          <a:noFill/>
          <a:ln>
            <a:noFill/>
          </a:ln>
        </p:spPr>
      </p:pic>
      <p:pic>
        <p:nvPicPr>
          <p:cNvPr descr="preencoded.png" id="90" name="Google Shape;90;p1"/>
          <p:cNvPicPr preferRelativeResize="0"/>
          <p:nvPr/>
        </p:nvPicPr>
        <p:blipFill rotWithShape="1">
          <a:blip r:embed="rId76">
            <a:alphaModFix/>
          </a:blip>
          <a:srcRect b="0" l="0" r="0" t="0"/>
          <a:stretch/>
        </p:blipFill>
        <p:spPr>
          <a:xfrm>
            <a:off x="14515676" y="7261394"/>
            <a:ext cx="228055" cy="220401"/>
          </a:xfrm>
          <a:prstGeom prst="rect">
            <a:avLst/>
          </a:prstGeom>
          <a:noFill/>
          <a:ln>
            <a:noFill/>
          </a:ln>
        </p:spPr>
      </p:pic>
      <p:pic>
        <p:nvPicPr>
          <p:cNvPr descr="preencoded.png" id="91" name="Google Shape;91;p1"/>
          <p:cNvPicPr preferRelativeResize="0"/>
          <p:nvPr/>
        </p:nvPicPr>
        <p:blipFill rotWithShape="1">
          <a:blip r:embed="rId77">
            <a:alphaModFix/>
          </a:blip>
          <a:srcRect b="0" l="0" r="0" t="0"/>
          <a:stretch/>
        </p:blipFill>
        <p:spPr>
          <a:xfrm>
            <a:off x="17549972" y="6893644"/>
            <a:ext cx="249777" cy="495745"/>
          </a:xfrm>
          <a:prstGeom prst="rect">
            <a:avLst/>
          </a:prstGeom>
          <a:noFill/>
          <a:ln>
            <a:noFill/>
          </a:ln>
        </p:spPr>
      </p:pic>
      <p:pic>
        <p:nvPicPr>
          <p:cNvPr descr="preencoded.png" id="92" name="Google Shape;92;p1"/>
          <p:cNvPicPr preferRelativeResize="0"/>
          <p:nvPr/>
        </p:nvPicPr>
        <p:blipFill rotWithShape="1">
          <a:blip r:embed="rId78">
            <a:alphaModFix/>
          </a:blip>
          <a:srcRect b="0" l="0" r="0" t="0"/>
          <a:stretch/>
        </p:blipFill>
        <p:spPr>
          <a:xfrm>
            <a:off x="14538285" y="7148384"/>
            <a:ext cx="368420" cy="344091"/>
          </a:xfrm>
          <a:prstGeom prst="rect">
            <a:avLst/>
          </a:prstGeom>
          <a:noFill/>
          <a:ln>
            <a:noFill/>
          </a:ln>
        </p:spPr>
      </p:pic>
      <p:pic>
        <p:nvPicPr>
          <p:cNvPr descr="preencoded.png" id="93" name="Google Shape;93;p1"/>
          <p:cNvPicPr preferRelativeResize="0"/>
          <p:nvPr/>
        </p:nvPicPr>
        <p:blipFill rotWithShape="1">
          <a:blip r:embed="rId79">
            <a:alphaModFix/>
          </a:blip>
          <a:srcRect b="0" l="0" r="0" t="0"/>
          <a:stretch/>
        </p:blipFill>
        <p:spPr>
          <a:xfrm>
            <a:off x="15453100" y="5295270"/>
            <a:ext cx="1275737" cy="1251227"/>
          </a:xfrm>
          <a:prstGeom prst="rect">
            <a:avLst/>
          </a:prstGeom>
          <a:noFill/>
          <a:ln>
            <a:noFill/>
          </a:ln>
        </p:spPr>
      </p:pic>
      <p:pic>
        <p:nvPicPr>
          <p:cNvPr descr="preencoded.png" id="94" name="Google Shape;94;p1"/>
          <p:cNvPicPr preferRelativeResize="0"/>
          <p:nvPr/>
        </p:nvPicPr>
        <p:blipFill rotWithShape="1">
          <a:blip r:embed="rId80">
            <a:alphaModFix/>
          </a:blip>
          <a:srcRect b="0" l="0" r="0" t="0"/>
          <a:stretch/>
        </p:blipFill>
        <p:spPr>
          <a:xfrm>
            <a:off x="15978879" y="5955224"/>
            <a:ext cx="854861" cy="664948"/>
          </a:xfrm>
          <a:prstGeom prst="rect">
            <a:avLst/>
          </a:prstGeom>
          <a:noFill/>
          <a:ln>
            <a:noFill/>
          </a:ln>
        </p:spPr>
      </p:pic>
      <p:pic>
        <p:nvPicPr>
          <p:cNvPr descr="preencoded.png" id="95" name="Google Shape;95;p1"/>
          <p:cNvPicPr preferRelativeResize="0"/>
          <p:nvPr/>
        </p:nvPicPr>
        <p:blipFill rotWithShape="1">
          <a:blip r:embed="rId81">
            <a:alphaModFix/>
          </a:blip>
          <a:srcRect b="0" l="0" r="0" t="0"/>
          <a:stretch/>
        </p:blipFill>
        <p:spPr>
          <a:xfrm>
            <a:off x="15893962" y="4619083"/>
            <a:ext cx="62444" cy="77421"/>
          </a:xfrm>
          <a:prstGeom prst="rect">
            <a:avLst/>
          </a:prstGeom>
          <a:noFill/>
          <a:ln>
            <a:noFill/>
          </a:ln>
        </p:spPr>
      </p:pic>
      <p:pic>
        <p:nvPicPr>
          <p:cNvPr descr="preencoded.png" id="96" name="Google Shape;96;p1"/>
          <p:cNvPicPr preferRelativeResize="0"/>
          <p:nvPr/>
        </p:nvPicPr>
        <p:blipFill rotWithShape="1">
          <a:blip r:embed="rId82">
            <a:alphaModFix/>
          </a:blip>
          <a:srcRect b="0" l="0" r="0" t="0"/>
          <a:stretch/>
        </p:blipFill>
        <p:spPr>
          <a:xfrm>
            <a:off x="15945153" y="4679647"/>
            <a:ext cx="49957" cy="29345"/>
          </a:xfrm>
          <a:prstGeom prst="rect">
            <a:avLst/>
          </a:prstGeom>
          <a:noFill/>
          <a:ln>
            <a:noFill/>
          </a:ln>
        </p:spPr>
      </p:pic>
      <p:pic>
        <p:nvPicPr>
          <p:cNvPr descr="preencoded.png" id="97" name="Google Shape;97;p1"/>
          <p:cNvPicPr preferRelativeResize="0"/>
          <p:nvPr/>
        </p:nvPicPr>
        <p:blipFill rotWithShape="1">
          <a:blip r:embed="rId83">
            <a:alphaModFix/>
          </a:blip>
          <a:srcRect b="0" l="0" r="0" t="0"/>
          <a:stretch/>
        </p:blipFill>
        <p:spPr>
          <a:xfrm>
            <a:off x="15923936" y="4589881"/>
            <a:ext cx="91792" cy="62294"/>
          </a:xfrm>
          <a:prstGeom prst="rect">
            <a:avLst/>
          </a:prstGeom>
          <a:noFill/>
          <a:ln>
            <a:noFill/>
          </a:ln>
        </p:spPr>
      </p:pic>
      <p:pic>
        <p:nvPicPr>
          <p:cNvPr descr="preencoded.png" id="98" name="Google Shape;98;p1"/>
          <p:cNvPicPr preferRelativeResize="0"/>
          <p:nvPr/>
        </p:nvPicPr>
        <p:blipFill rotWithShape="1">
          <a:blip r:embed="rId84">
            <a:alphaModFix/>
          </a:blip>
          <a:srcRect b="0" l="0" r="0" t="0"/>
          <a:stretch/>
        </p:blipFill>
        <p:spPr>
          <a:xfrm>
            <a:off x="15730519" y="4421784"/>
            <a:ext cx="2591899" cy="2441267"/>
          </a:xfrm>
          <a:prstGeom prst="rect">
            <a:avLst/>
          </a:prstGeom>
          <a:noFill/>
          <a:ln>
            <a:noFill/>
          </a:ln>
        </p:spPr>
      </p:pic>
      <p:pic>
        <p:nvPicPr>
          <p:cNvPr descr="preencoded.png" id="99" name="Google Shape;99;p1"/>
          <p:cNvPicPr preferRelativeResize="0"/>
          <p:nvPr/>
        </p:nvPicPr>
        <p:blipFill rotWithShape="1">
          <a:blip r:embed="rId85">
            <a:alphaModFix/>
          </a:blip>
          <a:srcRect b="0" l="0" r="0" t="0"/>
          <a:stretch/>
        </p:blipFill>
        <p:spPr>
          <a:xfrm>
            <a:off x="17525626" y="7500527"/>
            <a:ext cx="149241" cy="149803"/>
          </a:xfrm>
          <a:prstGeom prst="rect">
            <a:avLst/>
          </a:prstGeom>
          <a:noFill/>
          <a:ln>
            <a:noFill/>
          </a:ln>
        </p:spPr>
      </p:pic>
      <p:pic>
        <p:nvPicPr>
          <p:cNvPr descr="preencoded.png" id="100" name="Google Shape;100;p1"/>
          <p:cNvPicPr preferRelativeResize="0"/>
          <p:nvPr/>
        </p:nvPicPr>
        <p:blipFill rotWithShape="1">
          <a:blip r:embed="rId86">
            <a:alphaModFix/>
          </a:blip>
          <a:srcRect b="0" l="0" r="0" t="0"/>
          <a:stretch/>
        </p:blipFill>
        <p:spPr>
          <a:xfrm>
            <a:off x="17525000" y="7380026"/>
            <a:ext cx="257896" cy="266604"/>
          </a:xfrm>
          <a:prstGeom prst="rect">
            <a:avLst/>
          </a:prstGeom>
          <a:noFill/>
          <a:ln>
            <a:noFill/>
          </a:ln>
        </p:spPr>
      </p:pic>
      <p:pic>
        <p:nvPicPr>
          <p:cNvPr descr="preencoded.png" id="101" name="Google Shape;101;p1"/>
          <p:cNvPicPr preferRelativeResize="0"/>
          <p:nvPr/>
        </p:nvPicPr>
        <p:blipFill rotWithShape="1">
          <a:blip r:embed="rId87">
            <a:alphaModFix/>
          </a:blip>
          <a:srcRect b="0" l="0" r="0" t="0"/>
          <a:stretch/>
        </p:blipFill>
        <p:spPr>
          <a:xfrm>
            <a:off x="14595743" y="6069482"/>
            <a:ext cx="1474935" cy="1395456"/>
          </a:xfrm>
          <a:prstGeom prst="rect">
            <a:avLst/>
          </a:prstGeom>
          <a:noFill/>
          <a:ln>
            <a:noFill/>
          </a:ln>
        </p:spPr>
      </p:pic>
      <p:pic>
        <p:nvPicPr>
          <p:cNvPr descr="preencoded.png" id="102" name="Google Shape;102;p1"/>
          <p:cNvPicPr preferRelativeResize="0"/>
          <p:nvPr/>
        </p:nvPicPr>
        <p:blipFill rotWithShape="1">
          <a:blip r:embed="rId88">
            <a:alphaModFix/>
          </a:blip>
          <a:srcRect b="0" l="0" r="0" t="0"/>
          <a:stretch/>
        </p:blipFill>
        <p:spPr>
          <a:xfrm>
            <a:off x="14438046" y="3133719"/>
            <a:ext cx="4596244" cy="4592829"/>
          </a:xfrm>
          <a:prstGeom prst="rect">
            <a:avLst/>
          </a:prstGeom>
          <a:noFill/>
          <a:ln>
            <a:noFill/>
          </a:ln>
        </p:spPr>
      </p:pic>
      <p:pic>
        <p:nvPicPr>
          <p:cNvPr descr="preencoded.png" id="103" name="Google Shape;103;p1"/>
          <p:cNvPicPr preferRelativeResize="0"/>
          <p:nvPr/>
        </p:nvPicPr>
        <p:blipFill rotWithShape="1">
          <a:blip r:embed="rId89">
            <a:alphaModFix/>
          </a:blip>
          <a:srcRect b="0" l="0" r="0" t="0"/>
          <a:stretch/>
        </p:blipFill>
        <p:spPr>
          <a:xfrm>
            <a:off x="16200084" y="4894236"/>
            <a:ext cx="843849" cy="843472"/>
          </a:xfrm>
          <a:prstGeom prst="rect">
            <a:avLst/>
          </a:prstGeom>
          <a:noFill/>
          <a:ln>
            <a:noFill/>
          </a:ln>
        </p:spPr>
      </p:pic>
      <p:pic>
        <p:nvPicPr>
          <p:cNvPr descr="preencoded.png" id="104" name="Google Shape;104;p1"/>
          <p:cNvPicPr preferRelativeResize="0"/>
          <p:nvPr/>
        </p:nvPicPr>
        <p:blipFill rotWithShape="1">
          <a:blip r:embed="rId90">
            <a:alphaModFix/>
          </a:blip>
          <a:srcRect b="0" l="0" r="0" t="0"/>
          <a:stretch/>
        </p:blipFill>
        <p:spPr>
          <a:xfrm>
            <a:off x="15855696" y="4550247"/>
            <a:ext cx="226371" cy="226176"/>
          </a:xfrm>
          <a:prstGeom prst="rect">
            <a:avLst/>
          </a:prstGeom>
          <a:noFill/>
          <a:ln>
            <a:noFill/>
          </a:ln>
        </p:spPr>
      </p:pic>
      <p:pic>
        <p:nvPicPr>
          <p:cNvPr descr="preencoded.png" id="105" name="Google Shape;105;p1"/>
          <p:cNvPicPr preferRelativeResize="0"/>
          <p:nvPr/>
        </p:nvPicPr>
        <p:blipFill rotWithShape="1">
          <a:blip r:embed="rId91">
            <a:alphaModFix/>
          </a:blip>
          <a:srcRect b="0" l="0" r="0" t="0"/>
          <a:stretch/>
        </p:blipFill>
        <p:spPr>
          <a:xfrm>
            <a:off x="17236820" y="5931498"/>
            <a:ext cx="275692" cy="276387"/>
          </a:xfrm>
          <a:prstGeom prst="rect">
            <a:avLst/>
          </a:prstGeom>
          <a:noFill/>
          <a:ln>
            <a:noFill/>
          </a:ln>
        </p:spPr>
      </p:pic>
      <p:pic>
        <p:nvPicPr>
          <p:cNvPr descr="preencoded.png" id="106" name="Google Shape;106;p1"/>
          <p:cNvPicPr preferRelativeResize="0"/>
          <p:nvPr/>
        </p:nvPicPr>
        <p:blipFill rotWithShape="1">
          <a:blip r:embed="rId92">
            <a:alphaModFix/>
          </a:blip>
          <a:srcRect b="0" l="0" r="0" t="0"/>
          <a:stretch/>
        </p:blipFill>
        <p:spPr>
          <a:xfrm>
            <a:off x="18236233" y="3454643"/>
            <a:ext cx="382784" cy="383360"/>
          </a:xfrm>
          <a:prstGeom prst="rect">
            <a:avLst/>
          </a:prstGeom>
          <a:noFill/>
          <a:ln>
            <a:noFill/>
          </a:ln>
        </p:spPr>
      </p:pic>
      <p:pic>
        <p:nvPicPr>
          <p:cNvPr descr="preencoded.png" id="107" name="Google Shape;107;p1"/>
          <p:cNvPicPr preferRelativeResize="0"/>
          <p:nvPr/>
        </p:nvPicPr>
        <p:blipFill rotWithShape="1">
          <a:blip r:embed="rId93">
            <a:alphaModFix/>
          </a:blip>
          <a:srcRect b="0" l="0" r="0" t="0"/>
          <a:stretch/>
        </p:blipFill>
        <p:spPr>
          <a:xfrm>
            <a:off x="14759341" y="6931107"/>
            <a:ext cx="383407" cy="382736"/>
          </a:xfrm>
          <a:prstGeom prst="rect">
            <a:avLst/>
          </a:prstGeom>
          <a:noFill/>
          <a:ln>
            <a:noFill/>
          </a:ln>
        </p:spPr>
      </p:pic>
      <p:pic>
        <p:nvPicPr>
          <p:cNvPr descr="preencoded.png" id="108" name="Google Shape;108;p1"/>
          <p:cNvPicPr preferRelativeResize="0"/>
          <p:nvPr/>
        </p:nvPicPr>
        <p:blipFill rotWithShape="1">
          <a:blip r:embed="rId94">
            <a:alphaModFix/>
          </a:blip>
          <a:srcRect b="0" l="0" r="0" t="0"/>
          <a:stretch/>
        </p:blipFill>
        <p:spPr>
          <a:xfrm>
            <a:off x="17523747" y="3692526"/>
            <a:ext cx="550134" cy="480761"/>
          </a:xfrm>
          <a:prstGeom prst="rect">
            <a:avLst/>
          </a:prstGeom>
          <a:noFill/>
          <a:ln>
            <a:noFill/>
          </a:ln>
        </p:spPr>
      </p:pic>
      <p:pic>
        <p:nvPicPr>
          <p:cNvPr descr="preencoded.png" id="109" name="Google Shape;109;p1"/>
          <p:cNvPicPr preferRelativeResize="0"/>
          <p:nvPr/>
        </p:nvPicPr>
        <p:blipFill rotWithShape="1">
          <a:blip r:embed="rId95">
            <a:alphaModFix/>
          </a:blip>
          <a:srcRect b="0" l="0" r="0" t="0"/>
          <a:stretch/>
        </p:blipFill>
        <p:spPr>
          <a:xfrm>
            <a:off x="17749179" y="3858605"/>
            <a:ext cx="490813" cy="539451"/>
          </a:xfrm>
          <a:prstGeom prst="rect">
            <a:avLst/>
          </a:prstGeom>
          <a:noFill/>
          <a:ln>
            <a:noFill/>
          </a:ln>
        </p:spPr>
      </p:pic>
      <p:pic>
        <p:nvPicPr>
          <p:cNvPr descr="preencoded.png" id="110" name="Google Shape;110;p1"/>
          <p:cNvPicPr preferRelativeResize="0"/>
          <p:nvPr/>
        </p:nvPicPr>
        <p:blipFill rotWithShape="1">
          <a:blip r:embed="rId96">
            <a:alphaModFix/>
          </a:blip>
          <a:srcRect b="0" l="0" r="0" t="0"/>
          <a:stretch/>
        </p:blipFill>
        <p:spPr>
          <a:xfrm>
            <a:off x="14996007" y="6217458"/>
            <a:ext cx="481445" cy="550690"/>
          </a:xfrm>
          <a:prstGeom prst="rect">
            <a:avLst/>
          </a:prstGeom>
          <a:noFill/>
          <a:ln>
            <a:noFill/>
          </a:ln>
        </p:spPr>
      </p:pic>
      <p:pic>
        <p:nvPicPr>
          <p:cNvPr descr="preencoded.png" id="111" name="Google Shape;111;p1"/>
          <p:cNvPicPr preferRelativeResize="0"/>
          <p:nvPr/>
        </p:nvPicPr>
        <p:blipFill rotWithShape="1">
          <a:blip r:embed="rId97">
            <a:alphaModFix/>
          </a:blip>
          <a:srcRect b="0" l="0" r="0" t="0"/>
          <a:stretch/>
        </p:blipFill>
        <p:spPr>
          <a:xfrm>
            <a:off x="15163354" y="6442853"/>
            <a:ext cx="540143" cy="491375"/>
          </a:xfrm>
          <a:prstGeom prst="rect">
            <a:avLst/>
          </a:prstGeom>
          <a:noFill/>
          <a:ln>
            <a:noFill/>
          </a:ln>
        </p:spPr>
      </p:pic>
      <p:pic>
        <p:nvPicPr>
          <p:cNvPr descr="preencoded.png" id="112" name="Google Shape;112;p1"/>
          <p:cNvPicPr preferRelativeResize="0"/>
          <p:nvPr/>
        </p:nvPicPr>
        <p:blipFill rotWithShape="1">
          <a:blip r:embed="rId98">
            <a:alphaModFix/>
          </a:blip>
          <a:srcRect b="0" l="0" r="0" t="0"/>
          <a:stretch/>
        </p:blipFill>
        <p:spPr>
          <a:xfrm>
            <a:off x="16101265" y="5378311"/>
            <a:ext cx="527655" cy="528213"/>
          </a:xfrm>
          <a:prstGeom prst="rect">
            <a:avLst/>
          </a:prstGeom>
          <a:noFill/>
          <a:ln>
            <a:noFill/>
          </a:ln>
        </p:spPr>
      </p:pic>
      <p:pic>
        <p:nvPicPr>
          <p:cNvPr descr="preencoded.png" id="113" name="Google Shape;113;p1"/>
          <p:cNvPicPr preferRelativeResize="0"/>
          <p:nvPr/>
        </p:nvPicPr>
        <p:blipFill rotWithShape="1">
          <a:blip r:embed="rId99">
            <a:alphaModFix/>
          </a:blip>
          <a:srcRect b="0" l="0" r="0" t="0"/>
          <a:stretch/>
        </p:blipFill>
        <p:spPr>
          <a:xfrm>
            <a:off x="16687002" y="4792657"/>
            <a:ext cx="527655" cy="527588"/>
          </a:xfrm>
          <a:prstGeom prst="rect">
            <a:avLst/>
          </a:prstGeom>
          <a:noFill/>
          <a:ln>
            <a:noFill/>
          </a:ln>
        </p:spPr>
      </p:pic>
      <p:pic>
        <p:nvPicPr>
          <p:cNvPr descr="preencoded.png" id="114" name="Google Shape;114;p1"/>
          <p:cNvPicPr preferRelativeResize="0"/>
          <p:nvPr/>
        </p:nvPicPr>
        <p:blipFill rotWithShape="1">
          <a:blip r:embed="rId100">
            <a:alphaModFix/>
          </a:blip>
          <a:srcRect b="0" l="0" r="0" t="0"/>
          <a:stretch/>
        </p:blipFill>
        <p:spPr>
          <a:xfrm>
            <a:off x="16716334" y="1216294"/>
            <a:ext cx="1697237" cy="1613359"/>
          </a:xfrm>
          <a:prstGeom prst="rect">
            <a:avLst/>
          </a:prstGeom>
          <a:noFill/>
          <a:ln>
            <a:noFill/>
          </a:ln>
        </p:spPr>
      </p:pic>
      <p:pic>
        <p:nvPicPr>
          <p:cNvPr descr="preencoded.png" id="115" name="Google Shape;115;p1"/>
          <p:cNvPicPr preferRelativeResize="0"/>
          <p:nvPr/>
        </p:nvPicPr>
        <p:blipFill rotWithShape="1">
          <a:blip r:embed="rId101">
            <a:alphaModFix/>
          </a:blip>
          <a:srcRect b="0" l="0" r="0" t="0"/>
          <a:stretch/>
        </p:blipFill>
        <p:spPr>
          <a:xfrm>
            <a:off x="16626983" y="1124513"/>
            <a:ext cx="1878449" cy="1795674"/>
          </a:xfrm>
          <a:prstGeom prst="rect">
            <a:avLst/>
          </a:prstGeom>
          <a:noFill/>
          <a:ln>
            <a:noFill/>
          </a:ln>
        </p:spPr>
      </p:pic>
      <p:pic>
        <p:nvPicPr>
          <p:cNvPr descr="preencoded.png" id="116" name="Google Shape;116;p1"/>
          <p:cNvPicPr preferRelativeResize="0"/>
          <p:nvPr/>
        </p:nvPicPr>
        <p:blipFill rotWithShape="1">
          <a:blip r:embed="rId102">
            <a:alphaModFix/>
          </a:blip>
          <a:srcRect b="0" l="0" r="0" t="0"/>
          <a:stretch/>
        </p:blipFill>
        <p:spPr>
          <a:xfrm>
            <a:off x="16836863" y="1374884"/>
            <a:ext cx="712489" cy="1315537"/>
          </a:xfrm>
          <a:prstGeom prst="rect">
            <a:avLst/>
          </a:prstGeom>
          <a:noFill/>
          <a:ln>
            <a:noFill/>
          </a:ln>
        </p:spPr>
      </p:pic>
      <p:pic>
        <p:nvPicPr>
          <p:cNvPr descr="preencoded.png" id="117" name="Google Shape;117;p1"/>
          <p:cNvPicPr preferRelativeResize="0"/>
          <p:nvPr/>
        </p:nvPicPr>
        <p:blipFill rotWithShape="1">
          <a:blip r:embed="rId103">
            <a:alphaModFix/>
          </a:blip>
          <a:srcRect b="0" l="0" r="0" t="0"/>
          <a:stretch/>
        </p:blipFill>
        <p:spPr>
          <a:xfrm>
            <a:off x="17582442" y="2159086"/>
            <a:ext cx="400267" cy="551314"/>
          </a:xfrm>
          <a:prstGeom prst="rect">
            <a:avLst/>
          </a:prstGeom>
          <a:noFill/>
          <a:ln>
            <a:noFill/>
          </a:ln>
        </p:spPr>
      </p:pic>
      <p:pic>
        <p:nvPicPr>
          <p:cNvPr descr="preencoded.png" id="118" name="Google Shape;118;p1"/>
          <p:cNvPicPr preferRelativeResize="0"/>
          <p:nvPr/>
        </p:nvPicPr>
        <p:blipFill rotWithShape="1">
          <a:blip r:embed="rId104">
            <a:alphaModFix/>
          </a:blip>
          <a:srcRect b="0" l="0" r="0" t="0"/>
          <a:stretch/>
        </p:blipFill>
        <p:spPr>
          <a:xfrm>
            <a:off x="17609291" y="1800699"/>
            <a:ext cx="648172" cy="275345"/>
          </a:xfrm>
          <a:prstGeom prst="rect">
            <a:avLst/>
          </a:prstGeom>
          <a:noFill/>
          <a:ln>
            <a:noFill/>
          </a:ln>
        </p:spPr>
      </p:pic>
      <p:pic>
        <p:nvPicPr>
          <p:cNvPr descr="preencoded.png" id="119" name="Google Shape;119;p1"/>
          <p:cNvPicPr preferRelativeResize="0"/>
          <p:nvPr/>
        </p:nvPicPr>
        <p:blipFill rotWithShape="1">
          <a:blip r:embed="rId105">
            <a:alphaModFix/>
          </a:blip>
          <a:srcRect b="0" l="0" r="0" t="0"/>
          <a:stretch/>
        </p:blipFill>
        <p:spPr>
          <a:xfrm>
            <a:off x="19464510" y="1674578"/>
            <a:ext cx="1696611" cy="1612735"/>
          </a:xfrm>
          <a:prstGeom prst="rect">
            <a:avLst/>
          </a:prstGeom>
          <a:noFill/>
          <a:ln>
            <a:noFill/>
          </a:ln>
        </p:spPr>
      </p:pic>
      <p:pic>
        <p:nvPicPr>
          <p:cNvPr descr="preencoded.png" id="120" name="Google Shape;120;p1"/>
          <p:cNvPicPr preferRelativeResize="0"/>
          <p:nvPr/>
        </p:nvPicPr>
        <p:blipFill rotWithShape="1">
          <a:blip r:embed="rId106">
            <a:alphaModFix/>
          </a:blip>
          <a:srcRect b="0" l="0" r="0" t="0"/>
          <a:stretch/>
        </p:blipFill>
        <p:spPr>
          <a:xfrm>
            <a:off x="19373279" y="1582171"/>
            <a:ext cx="1879329" cy="1795674"/>
          </a:xfrm>
          <a:prstGeom prst="rect">
            <a:avLst/>
          </a:prstGeom>
          <a:noFill/>
          <a:ln>
            <a:noFill/>
          </a:ln>
        </p:spPr>
      </p:pic>
      <p:pic>
        <p:nvPicPr>
          <p:cNvPr descr="preencoded.png" id="121" name="Google Shape;121;p1"/>
          <p:cNvPicPr preferRelativeResize="0"/>
          <p:nvPr/>
        </p:nvPicPr>
        <p:blipFill rotWithShape="1">
          <a:blip r:embed="rId107">
            <a:alphaModFix/>
          </a:blip>
          <a:srcRect b="0" l="0" r="0" t="0"/>
          <a:stretch/>
        </p:blipFill>
        <p:spPr>
          <a:xfrm>
            <a:off x="19583786" y="1833165"/>
            <a:ext cx="712489" cy="1315537"/>
          </a:xfrm>
          <a:prstGeom prst="rect">
            <a:avLst/>
          </a:prstGeom>
          <a:noFill/>
          <a:ln>
            <a:noFill/>
          </a:ln>
        </p:spPr>
      </p:pic>
      <p:pic>
        <p:nvPicPr>
          <p:cNvPr descr="preencoded.png" id="122" name="Google Shape;122;p1"/>
          <p:cNvPicPr preferRelativeResize="0"/>
          <p:nvPr/>
        </p:nvPicPr>
        <p:blipFill rotWithShape="1">
          <a:blip r:embed="rId108">
            <a:alphaModFix/>
          </a:blip>
          <a:srcRect b="0" l="0" r="0" t="0"/>
          <a:stretch/>
        </p:blipFill>
        <p:spPr>
          <a:xfrm>
            <a:off x="20329368" y="2616744"/>
            <a:ext cx="400894" cy="551314"/>
          </a:xfrm>
          <a:prstGeom prst="rect">
            <a:avLst/>
          </a:prstGeom>
          <a:noFill/>
          <a:ln>
            <a:noFill/>
          </a:ln>
        </p:spPr>
      </p:pic>
      <p:pic>
        <p:nvPicPr>
          <p:cNvPr descr="preencoded.png" id="123" name="Google Shape;123;p1"/>
          <p:cNvPicPr preferRelativeResize="0"/>
          <p:nvPr/>
        </p:nvPicPr>
        <p:blipFill rotWithShape="1">
          <a:blip r:embed="rId109">
            <a:alphaModFix/>
          </a:blip>
          <a:srcRect b="0" l="0" r="0" t="0"/>
          <a:stretch/>
        </p:blipFill>
        <p:spPr>
          <a:xfrm>
            <a:off x="20356213" y="2258358"/>
            <a:ext cx="648172" cy="275345"/>
          </a:xfrm>
          <a:prstGeom prst="rect">
            <a:avLst/>
          </a:prstGeom>
          <a:noFill/>
          <a:ln>
            <a:noFill/>
          </a:ln>
        </p:spPr>
      </p:pic>
      <p:pic>
        <p:nvPicPr>
          <p:cNvPr descr="preencoded.png" id="124" name="Google Shape;124;p1"/>
          <p:cNvPicPr preferRelativeResize="0"/>
          <p:nvPr/>
        </p:nvPicPr>
        <p:blipFill rotWithShape="1">
          <a:blip r:embed="rId110">
            <a:alphaModFix/>
          </a:blip>
          <a:srcRect b="0" l="0" r="0" t="0"/>
          <a:stretch/>
        </p:blipFill>
        <p:spPr>
          <a:xfrm>
            <a:off x="13970031" y="1674578"/>
            <a:ext cx="1696611" cy="1612735"/>
          </a:xfrm>
          <a:prstGeom prst="rect">
            <a:avLst/>
          </a:prstGeom>
          <a:noFill/>
          <a:ln>
            <a:noFill/>
          </a:ln>
        </p:spPr>
      </p:pic>
      <p:pic>
        <p:nvPicPr>
          <p:cNvPr descr="preencoded.png" id="125" name="Google Shape;125;p1"/>
          <p:cNvPicPr preferRelativeResize="0"/>
          <p:nvPr/>
        </p:nvPicPr>
        <p:blipFill rotWithShape="1">
          <a:blip r:embed="rId111">
            <a:alphaModFix/>
          </a:blip>
          <a:srcRect b="0" l="0" r="0" t="0"/>
          <a:stretch/>
        </p:blipFill>
        <p:spPr>
          <a:xfrm>
            <a:off x="13879430" y="1582171"/>
            <a:ext cx="1878967" cy="1795674"/>
          </a:xfrm>
          <a:prstGeom prst="rect">
            <a:avLst/>
          </a:prstGeom>
          <a:noFill/>
          <a:ln>
            <a:noFill/>
          </a:ln>
        </p:spPr>
      </p:pic>
      <p:pic>
        <p:nvPicPr>
          <p:cNvPr descr="preencoded.png" id="126" name="Google Shape;126;p1"/>
          <p:cNvPicPr preferRelativeResize="0"/>
          <p:nvPr/>
        </p:nvPicPr>
        <p:blipFill rotWithShape="1">
          <a:blip r:embed="rId112">
            <a:alphaModFix/>
          </a:blip>
          <a:srcRect b="0" l="0" r="0" t="0"/>
          <a:stretch/>
        </p:blipFill>
        <p:spPr>
          <a:xfrm>
            <a:off x="14089310" y="1833165"/>
            <a:ext cx="712489" cy="1315537"/>
          </a:xfrm>
          <a:prstGeom prst="rect">
            <a:avLst/>
          </a:prstGeom>
          <a:noFill/>
          <a:ln>
            <a:noFill/>
          </a:ln>
        </p:spPr>
      </p:pic>
      <p:pic>
        <p:nvPicPr>
          <p:cNvPr descr="preencoded.png" id="127" name="Google Shape;127;p1"/>
          <p:cNvPicPr preferRelativeResize="0"/>
          <p:nvPr/>
        </p:nvPicPr>
        <p:blipFill rotWithShape="1">
          <a:blip r:embed="rId113">
            <a:alphaModFix/>
          </a:blip>
          <a:srcRect b="0" l="0" r="0" t="0"/>
          <a:stretch/>
        </p:blipFill>
        <p:spPr>
          <a:xfrm>
            <a:off x="14834896" y="2616744"/>
            <a:ext cx="400894" cy="551314"/>
          </a:xfrm>
          <a:prstGeom prst="rect">
            <a:avLst/>
          </a:prstGeom>
          <a:noFill/>
          <a:ln>
            <a:noFill/>
          </a:ln>
        </p:spPr>
      </p:pic>
      <p:pic>
        <p:nvPicPr>
          <p:cNvPr descr="preencoded.png" id="128" name="Google Shape;128;p1"/>
          <p:cNvPicPr preferRelativeResize="0"/>
          <p:nvPr/>
        </p:nvPicPr>
        <p:blipFill rotWithShape="1">
          <a:blip r:embed="rId114">
            <a:alphaModFix/>
          </a:blip>
          <a:srcRect b="0" l="0" r="0" t="0"/>
          <a:stretch/>
        </p:blipFill>
        <p:spPr>
          <a:xfrm>
            <a:off x="14862368" y="2258358"/>
            <a:ext cx="648172" cy="275345"/>
          </a:xfrm>
          <a:prstGeom prst="rect">
            <a:avLst/>
          </a:prstGeom>
          <a:noFill/>
          <a:ln>
            <a:noFill/>
          </a:ln>
        </p:spPr>
      </p:pic>
      <p:sp>
        <p:nvSpPr>
          <p:cNvPr id="129" name="Google Shape;129;p1"/>
          <p:cNvSpPr/>
          <p:nvPr/>
        </p:nvSpPr>
        <p:spPr>
          <a:xfrm>
            <a:off x="863708" y="8229600"/>
            <a:ext cx="9886069" cy="23537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6400"/>
              <a:buFont typeface="Space Grotesk"/>
              <a:buNone/>
            </a:pPr>
            <a:r>
              <a:rPr b="1" i="0" lang="en-US" sz="6400" u="none" cap="none" strike="noStrike">
                <a:solidFill>
                  <a:srgbClr val="0E0E0E"/>
                </a:solidFill>
                <a:latin typeface="Space Grotesk"/>
                <a:ea typeface="Space Grotesk"/>
                <a:cs typeface="Space Grotesk"/>
                <a:sym typeface="Space Grotesk"/>
              </a:rPr>
              <a:t>Free Presentation Template</a:t>
            </a:r>
            <a:endParaRPr b="0" i="0" sz="6400" u="none" cap="none" strike="noStrike">
              <a:solidFill>
                <a:schemeClr val="dk1"/>
              </a:solidFill>
              <a:latin typeface="Calibri"/>
              <a:ea typeface="Calibri"/>
              <a:cs typeface="Calibri"/>
              <a:sym typeface="Calibri"/>
            </a:endParaRPr>
          </a:p>
        </p:txBody>
      </p:sp>
      <p:sp>
        <p:nvSpPr>
          <p:cNvPr id="130" name="Google Shape;130;p1"/>
          <p:cNvSpPr/>
          <p:nvPr/>
        </p:nvSpPr>
        <p:spPr>
          <a:xfrm>
            <a:off x="863708" y="4838700"/>
            <a:ext cx="9361070" cy="2679700"/>
          </a:xfrm>
          <a:prstGeom prst="rect">
            <a:avLst/>
          </a:prstGeom>
          <a:solidFill>
            <a:srgbClr val="FFEBB0"/>
          </a:solidFill>
          <a:ln cap="flat" cmpd="sng" w="1524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
          <p:cNvSpPr/>
          <p:nvPr/>
        </p:nvSpPr>
        <p:spPr>
          <a:xfrm>
            <a:off x="1625803" y="5143500"/>
            <a:ext cx="8378814" cy="2611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12800"/>
              <a:buFont typeface="Space Grotesk"/>
              <a:buNone/>
            </a:pPr>
            <a:r>
              <a:rPr b="1" i="0" lang="en-US" sz="12800" u="none" cap="none" strike="noStrike">
                <a:solidFill>
                  <a:srgbClr val="41482C"/>
                </a:solidFill>
                <a:latin typeface="Space Grotesk"/>
                <a:ea typeface="Space Grotesk"/>
                <a:cs typeface="Space Grotesk"/>
                <a:sym typeface="Space Grotesk"/>
              </a:rPr>
              <a:t>AIR FORCE</a:t>
            </a:r>
            <a:endParaRPr b="0" i="0" sz="12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B0"/>
        </a:solidFill>
      </p:bgPr>
    </p:bg>
    <p:spTree>
      <p:nvGrpSpPr>
        <p:cNvPr id="341" name="Shape 341"/>
        <p:cNvGrpSpPr/>
        <p:nvPr/>
      </p:nvGrpSpPr>
      <p:grpSpPr>
        <a:xfrm>
          <a:off x="0" y="0"/>
          <a:ext cx="0" cy="0"/>
          <a:chOff x="0" y="0"/>
          <a:chExt cx="0" cy="0"/>
        </a:xfrm>
      </p:grpSpPr>
      <p:pic>
        <p:nvPicPr>
          <p:cNvPr descr="preencoded.png" id="342" name="Google Shape;342;p10"/>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343" name="Google Shape;343;p10"/>
          <p:cNvPicPr preferRelativeResize="0"/>
          <p:nvPr/>
        </p:nvPicPr>
        <p:blipFill rotWithShape="1">
          <a:blip r:embed="rId4">
            <a:alphaModFix/>
          </a:blip>
          <a:srcRect b="0" l="0" r="0" t="0"/>
          <a:stretch/>
        </p:blipFill>
        <p:spPr>
          <a:xfrm>
            <a:off x="0" y="0"/>
            <a:ext cx="6064512" cy="3726545"/>
          </a:xfrm>
          <a:prstGeom prst="rect">
            <a:avLst/>
          </a:prstGeom>
          <a:noFill/>
          <a:ln>
            <a:noFill/>
          </a:ln>
        </p:spPr>
      </p:pic>
      <p:pic>
        <p:nvPicPr>
          <p:cNvPr descr="preencoded.png" id="344" name="Google Shape;344;p10"/>
          <p:cNvPicPr preferRelativeResize="0"/>
          <p:nvPr/>
        </p:nvPicPr>
        <p:blipFill rotWithShape="1">
          <a:blip r:embed="rId5">
            <a:alphaModFix/>
          </a:blip>
          <a:srcRect b="0" l="0" r="0" t="0"/>
          <a:stretch/>
        </p:blipFill>
        <p:spPr>
          <a:xfrm>
            <a:off x="4966321" y="1320800"/>
            <a:ext cx="1064825" cy="1061827"/>
          </a:xfrm>
          <a:prstGeom prst="rect">
            <a:avLst/>
          </a:prstGeom>
          <a:noFill/>
          <a:ln>
            <a:noFill/>
          </a:ln>
        </p:spPr>
      </p:pic>
      <p:pic>
        <p:nvPicPr>
          <p:cNvPr descr="preencoded.png" id="345" name="Google Shape;345;p10"/>
          <p:cNvPicPr preferRelativeResize="0"/>
          <p:nvPr/>
        </p:nvPicPr>
        <p:blipFill rotWithShape="1">
          <a:blip r:embed="rId6">
            <a:alphaModFix/>
          </a:blip>
          <a:srcRect b="0" l="0" r="0" t="0"/>
          <a:stretch/>
        </p:blipFill>
        <p:spPr>
          <a:xfrm>
            <a:off x="22075359" y="4699000"/>
            <a:ext cx="927145" cy="892721"/>
          </a:xfrm>
          <a:prstGeom prst="rect">
            <a:avLst/>
          </a:prstGeom>
          <a:noFill/>
          <a:ln>
            <a:noFill/>
          </a:ln>
        </p:spPr>
      </p:pic>
      <p:pic>
        <p:nvPicPr>
          <p:cNvPr descr="preencoded.png" id="346" name="Google Shape;346;p10"/>
          <p:cNvPicPr preferRelativeResize="0"/>
          <p:nvPr/>
        </p:nvPicPr>
        <p:blipFill rotWithShape="1">
          <a:blip r:embed="rId7">
            <a:alphaModFix/>
          </a:blip>
          <a:srcRect b="0" l="0" r="0" t="0"/>
          <a:stretch/>
        </p:blipFill>
        <p:spPr>
          <a:xfrm>
            <a:off x="328471" y="10054989"/>
            <a:ext cx="3528902" cy="3048360"/>
          </a:xfrm>
          <a:prstGeom prst="rect">
            <a:avLst/>
          </a:prstGeom>
          <a:noFill/>
          <a:ln>
            <a:noFill/>
          </a:ln>
        </p:spPr>
      </p:pic>
      <p:pic>
        <p:nvPicPr>
          <p:cNvPr descr="preencoded.png" id="347" name="Google Shape;347;p10"/>
          <p:cNvPicPr preferRelativeResize="0"/>
          <p:nvPr/>
        </p:nvPicPr>
        <p:blipFill rotWithShape="1">
          <a:blip r:embed="rId8">
            <a:alphaModFix/>
          </a:blip>
          <a:srcRect b="0" l="0" r="0" t="0"/>
          <a:stretch/>
        </p:blipFill>
        <p:spPr>
          <a:xfrm>
            <a:off x="20893470" y="10800705"/>
            <a:ext cx="3286902" cy="2678299"/>
          </a:xfrm>
          <a:prstGeom prst="rect">
            <a:avLst/>
          </a:prstGeom>
          <a:noFill/>
          <a:ln>
            <a:noFill/>
          </a:ln>
        </p:spPr>
      </p:pic>
      <p:sp>
        <p:nvSpPr>
          <p:cNvPr id="348" name="Google Shape;348;p1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49" name="Google Shape;349;p10"/>
          <p:cNvPicPr preferRelativeResize="0"/>
          <p:nvPr/>
        </p:nvPicPr>
        <p:blipFill rotWithShape="1">
          <a:blip r:embed="rId9">
            <a:alphaModFix/>
          </a:blip>
          <a:srcRect b="0" l="0" r="0" t="0"/>
          <a:stretch/>
        </p:blipFill>
        <p:spPr>
          <a:xfrm>
            <a:off x="23523340" y="10820400"/>
            <a:ext cx="711289" cy="2590800"/>
          </a:xfrm>
          <a:prstGeom prst="rect">
            <a:avLst/>
          </a:prstGeom>
          <a:noFill/>
          <a:ln>
            <a:noFill/>
          </a:ln>
        </p:spPr>
      </p:pic>
      <p:pic>
        <p:nvPicPr>
          <p:cNvPr descr="preencoded.png" id="350" name="Google Shape;350;p10"/>
          <p:cNvPicPr preferRelativeResize="0"/>
          <p:nvPr/>
        </p:nvPicPr>
        <p:blipFill rotWithShape="1">
          <a:blip r:embed="rId10">
            <a:alphaModFix/>
          </a:blip>
          <a:srcRect b="0" l="0" r="0" t="0"/>
          <a:stretch/>
        </p:blipFill>
        <p:spPr>
          <a:xfrm>
            <a:off x="381048" y="2146300"/>
            <a:ext cx="23637654" cy="9436100"/>
          </a:xfrm>
          <a:prstGeom prst="rect">
            <a:avLst/>
          </a:prstGeom>
          <a:noFill/>
          <a:ln>
            <a:noFill/>
          </a:ln>
        </p:spPr>
      </p:pic>
      <p:sp>
        <p:nvSpPr>
          <p:cNvPr id="351" name="Google Shape;351;p10"/>
          <p:cNvSpPr/>
          <p:nvPr/>
        </p:nvSpPr>
        <p:spPr>
          <a:xfrm>
            <a:off x="381048" y="3492500"/>
            <a:ext cx="5347368" cy="7810500"/>
          </a:xfrm>
          <a:prstGeom prst="rect">
            <a:avLst/>
          </a:prstGeom>
          <a:solidFill>
            <a:srgbClr val="FFEBB0"/>
          </a:solidFill>
          <a:ln cap="flat" cmpd="sng" w="50800">
            <a:solidFill>
              <a:srgbClr val="0E0E0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0"/>
          <p:cNvSpPr/>
          <p:nvPr/>
        </p:nvSpPr>
        <p:spPr>
          <a:xfrm>
            <a:off x="685886" y="4902200"/>
            <a:ext cx="4737692" cy="609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0"/>
          <p:cNvSpPr/>
          <p:nvPr/>
        </p:nvSpPr>
        <p:spPr>
          <a:xfrm>
            <a:off x="685886" y="4902200"/>
            <a:ext cx="4737692"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0"/>
          <p:cNvSpPr/>
          <p:nvPr/>
        </p:nvSpPr>
        <p:spPr>
          <a:xfrm>
            <a:off x="685886" y="4902200"/>
            <a:ext cx="4737692"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0"/>
          <p:cNvSpPr/>
          <p:nvPr/>
        </p:nvSpPr>
        <p:spPr>
          <a:xfrm>
            <a:off x="609676" y="4902200"/>
            <a:ext cx="4890111" cy="736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Space Grotesk"/>
              <a:buNone/>
            </a:pPr>
            <a:r>
              <a:rPr b="1" i="0" lang="en-US" sz="3600" u="none" cap="none" strike="noStrike">
                <a:solidFill>
                  <a:srgbClr val="0E0E0E"/>
                </a:solidFill>
                <a:latin typeface="Space Grotesk"/>
                <a:ea typeface="Space Grotesk"/>
                <a:cs typeface="Space Grotesk"/>
                <a:sym typeface="Space Grotesk"/>
              </a:rPr>
              <a:t>ECLIPSE</a:t>
            </a:r>
            <a:endParaRPr b="0" i="0" sz="3600" u="none" cap="none" strike="noStrike">
              <a:solidFill>
                <a:schemeClr val="dk1"/>
              </a:solidFill>
              <a:latin typeface="Calibri"/>
              <a:ea typeface="Calibri"/>
              <a:cs typeface="Calibri"/>
              <a:sym typeface="Calibri"/>
            </a:endParaRPr>
          </a:p>
        </p:txBody>
      </p:sp>
      <p:sp>
        <p:nvSpPr>
          <p:cNvPr id="356" name="Google Shape;356;p10"/>
          <p:cNvSpPr/>
          <p:nvPr/>
        </p:nvSpPr>
        <p:spPr>
          <a:xfrm>
            <a:off x="618144" y="5689600"/>
            <a:ext cx="4873176" cy="1176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preencoded.png" id="357" name="Google Shape;357;p10"/>
          <p:cNvPicPr preferRelativeResize="0"/>
          <p:nvPr/>
        </p:nvPicPr>
        <p:blipFill rotWithShape="1">
          <a:blip r:embed="rId11">
            <a:alphaModFix/>
          </a:blip>
          <a:srcRect b="0" l="0" r="0" t="0"/>
          <a:stretch/>
        </p:blipFill>
        <p:spPr>
          <a:xfrm>
            <a:off x="2241830" y="7137400"/>
            <a:ext cx="1625803" cy="1625600"/>
          </a:xfrm>
          <a:prstGeom prst="rect">
            <a:avLst/>
          </a:prstGeom>
          <a:noFill/>
          <a:ln>
            <a:noFill/>
          </a:ln>
        </p:spPr>
      </p:pic>
      <p:pic>
        <p:nvPicPr>
          <p:cNvPr descr="preencoded.png" id="358" name="Google Shape;358;p10"/>
          <p:cNvPicPr preferRelativeResize="0"/>
          <p:nvPr/>
        </p:nvPicPr>
        <p:blipFill rotWithShape="1">
          <a:blip r:embed="rId12">
            <a:alphaModFix/>
          </a:blip>
          <a:srcRect b="0" l="0" r="0" t="0"/>
          <a:stretch/>
        </p:blipFill>
        <p:spPr>
          <a:xfrm>
            <a:off x="2326518" y="7222083"/>
            <a:ext cx="1456422" cy="1456246"/>
          </a:xfrm>
          <a:prstGeom prst="rect">
            <a:avLst/>
          </a:prstGeom>
          <a:noFill/>
          <a:ln>
            <a:noFill/>
          </a:ln>
        </p:spPr>
      </p:pic>
      <p:sp>
        <p:nvSpPr>
          <p:cNvPr id="359" name="Google Shape;359;p10"/>
          <p:cNvSpPr/>
          <p:nvPr/>
        </p:nvSpPr>
        <p:spPr>
          <a:xfrm>
            <a:off x="685886" y="9169400"/>
            <a:ext cx="4737692"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0"/>
          <p:cNvSpPr/>
          <p:nvPr/>
        </p:nvSpPr>
        <p:spPr>
          <a:xfrm>
            <a:off x="685886" y="9169400"/>
            <a:ext cx="4737692"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0"/>
          <p:cNvSpPr/>
          <p:nvPr/>
        </p:nvSpPr>
        <p:spPr>
          <a:xfrm>
            <a:off x="609676" y="9169400"/>
            <a:ext cx="4890111" cy="736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Space Grotesk"/>
              <a:buNone/>
            </a:pPr>
            <a:r>
              <a:rPr b="1" i="0" lang="en-US" sz="3600" u="none" cap="none" strike="noStrike">
                <a:solidFill>
                  <a:srgbClr val="0E0E0E"/>
                </a:solidFill>
                <a:latin typeface="Space Grotesk"/>
                <a:ea typeface="Space Grotesk"/>
                <a:cs typeface="Space Grotesk"/>
                <a:sym typeface="Space Grotesk"/>
              </a:rPr>
              <a:t>QUEST</a:t>
            </a:r>
            <a:endParaRPr b="0" i="0" sz="3600" u="none" cap="none" strike="noStrike">
              <a:solidFill>
                <a:schemeClr val="dk1"/>
              </a:solidFill>
              <a:latin typeface="Calibri"/>
              <a:ea typeface="Calibri"/>
              <a:cs typeface="Calibri"/>
              <a:sym typeface="Calibri"/>
            </a:endParaRPr>
          </a:p>
        </p:txBody>
      </p:sp>
      <p:sp>
        <p:nvSpPr>
          <p:cNvPr id="362" name="Google Shape;362;p10"/>
          <p:cNvSpPr/>
          <p:nvPr/>
        </p:nvSpPr>
        <p:spPr>
          <a:xfrm>
            <a:off x="618144" y="9956800"/>
            <a:ext cx="4873176" cy="1176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Adventurers seek immortal artifact.</a:t>
            </a:r>
            <a:endParaRPr b="0" i="0" sz="3200" u="none" cap="none" strike="noStrike">
              <a:solidFill>
                <a:schemeClr val="dk1"/>
              </a:solidFill>
              <a:latin typeface="Calibri"/>
              <a:ea typeface="Calibri"/>
              <a:cs typeface="Calibri"/>
              <a:sym typeface="Calibri"/>
            </a:endParaRPr>
          </a:p>
        </p:txBody>
      </p:sp>
      <p:sp>
        <p:nvSpPr>
          <p:cNvPr id="363" name="Google Shape;363;p10"/>
          <p:cNvSpPr/>
          <p:nvPr/>
        </p:nvSpPr>
        <p:spPr>
          <a:xfrm>
            <a:off x="6477810" y="3492500"/>
            <a:ext cx="5347368" cy="7810500"/>
          </a:xfrm>
          <a:prstGeom prst="rect">
            <a:avLst/>
          </a:prstGeom>
          <a:solidFill>
            <a:srgbClr val="FFEBB0"/>
          </a:solidFill>
          <a:ln cap="flat" cmpd="sng" w="50800">
            <a:solidFill>
              <a:srgbClr val="0E0E0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0"/>
          <p:cNvSpPr/>
          <p:nvPr/>
        </p:nvSpPr>
        <p:spPr>
          <a:xfrm>
            <a:off x="6782648" y="4902200"/>
            <a:ext cx="4737692" cy="609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0"/>
          <p:cNvSpPr/>
          <p:nvPr/>
        </p:nvSpPr>
        <p:spPr>
          <a:xfrm>
            <a:off x="6782648" y="4902200"/>
            <a:ext cx="4737692"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0"/>
          <p:cNvSpPr/>
          <p:nvPr/>
        </p:nvSpPr>
        <p:spPr>
          <a:xfrm>
            <a:off x="6782648" y="4902200"/>
            <a:ext cx="4737692"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0"/>
          <p:cNvSpPr/>
          <p:nvPr/>
        </p:nvSpPr>
        <p:spPr>
          <a:xfrm>
            <a:off x="6706438" y="4902200"/>
            <a:ext cx="4890111" cy="736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Space Grotesk"/>
              <a:buNone/>
            </a:pPr>
            <a:r>
              <a:rPr b="1" i="0" lang="en-US" sz="3600" u="none" cap="none" strike="noStrike">
                <a:solidFill>
                  <a:srgbClr val="0E0E0E"/>
                </a:solidFill>
                <a:latin typeface="Space Grotesk"/>
                <a:ea typeface="Space Grotesk"/>
                <a:cs typeface="Space Grotesk"/>
                <a:sym typeface="Space Grotesk"/>
              </a:rPr>
              <a:t>ECLIPSE</a:t>
            </a:r>
            <a:endParaRPr b="0" i="0" sz="3600" u="none" cap="none" strike="noStrike">
              <a:solidFill>
                <a:schemeClr val="dk1"/>
              </a:solidFill>
              <a:latin typeface="Calibri"/>
              <a:ea typeface="Calibri"/>
              <a:cs typeface="Calibri"/>
              <a:sym typeface="Calibri"/>
            </a:endParaRPr>
          </a:p>
        </p:txBody>
      </p:sp>
      <p:sp>
        <p:nvSpPr>
          <p:cNvPr id="368" name="Google Shape;368;p10"/>
          <p:cNvSpPr/>
          <p:nvPr/>
        </p:nvSpPr>
        <p:spPr>
          <a:xfrm>
            <a:off x="6714906" y="5689600"/>
            <a:ext cx="4873176" cy="1176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preencoded.png" id="369" name="Google Shape;369;p10"/>
          <p:cNvPicPr preferRelativeResize="0"/>
          <p:nvPr/>
        </p:nvPicPr>
        <p:blipFill rotWithShape="1">
          <a:blip r:embed="rId11">
            <a:alphaModFix/>
          </a:blip>
          <a:srcRect b="0" l="0" r="0" t="0"/>
          <a:stretch/>
        </p:blipFill>
        <p:spPr>
          <a:xfrm>
            <a:off x="8338592" y="7137400"/>
            <a:ext cx="1625803" cy="1625600"/>
          </a:xfrm>
          <a:prstGeom prst="rect">
            <a:avLst/>
          </a:prstGeom>
          <a:noFill/>
          <a:ln>
            <a:noFill/>
          </a:ln>
        </p:spPr>
      </p:pic>
      <p:pic>
        <p:nvPicPr>
          <p:cNvPr descr="preencoded.png" id="370" name="Google Shape;370;p10"/>
          <p:cNvPicPr preferRelativeResize="0"/>
          <p:nvPr/>
        </p:nvPicPr>
        <p:blipFill rotWithShape="1">
          <a:blip r:embed="rId13">
            <a:alphaModFix/>
          </a:blip>
          <a:srcRect b="0" l="0" r="0" t="0"/>
          <a:stretch/>
        </p:blipFill>
        <p:spPr>
          <a:xfrm>
            <a:off x="8541818" y="7340600"/>
            <a:ext cx="1192256" cy="1190414"/>
          </a:xfrm>
          <a:prstGeom prst="rect">
            <a:avLst/>
          </a:prstGeom>
          <a:noFill/>
          <a:ln>
            <a:noFill/>
          </a:ln>
        </p:spPr>
      </p:pic>
      <p:sp>
        <p:nvSpPr>
          <p:cNvPr id="371" name="Google Shape;371;p10"/>
          <p:cNvSpPr/>
          <p:nvPr/>
        </p:nvSpPr>
        <p:spPr>
          <a:xfrm>
            <a:off x="6782648" y="9169400"/>
            <a:ext cx="4737692"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0"/>
          <p:cNvSpPr/>
          <p:nvPr/>
        </p:nvSpPr>
        <p:spPr>
          <a:xfrm>
            <a:off x="6782648" y="9169400"/>
            <a:ext cx="4737692"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0"/>
          <p:cNvSpPr/>
          <p:nvPr/>
        </p:nvSpPr>
        <p:spPr>
          <a:xfrm>
            <a:off x="6706438" y="9169400"/>
            <a:ext cx="4890111" cy="736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Space Grotesk"/>
              <a:buNone/>
            </a:pPr>
            <a:r>
              <a:rPr b="1" i="0" lang="en-US" sz="3600" u="none" cap="none" strike="noStrike">
                <a:solidFill>
                  <a:srgbClr val="0E0E0E"/>
                </a:solidFill>
                <a:latin typeface="Space Grotesk"/>
                <a:ea typeface="Space Grotesk"/>
                <a:cs typeface="Space Grotesk"/>
                <a:sym typeface="Space Grotesk"/>
              </a:rPr>
              <a:t>QUEST</a:t>
            </a:r>
            <a:endParaRPr b="0" i="0" sz="3600" u="none" cap="none" strike="noStrike">
              <a:solidFill>
                <a:schemeClr val="dk1"/>
              </a:solidFill>
              <a:latin typeface="Calibri"/>
              <a:ea typeface="Calibri"/>
              <a:cs typeface="Calibri"/>
              <a:sym typeface="Calibri"/>
            </a:endParaRPr>
          </a:p>
        </p:txBody>
      </p:sp>
      <p:sp>
        <p:nvSpPr>
          <p:cNvPr id="374" name="Google Shape;374;p10"/>
          <p:cNvSpPr/>
          <p:nvPr/>
        </p:nvSpPr>
        <p:spPr>
          <a:xfrm>
            <a:off x="6714906" y="9956800"/>
            <a:ext cx="4873176" cy="1176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Adventurers seek immortal artifact.</a:t>
            </a:r>
            <a:endParaRPr b="0" i="0" sz="3200" u="none" cap="none" strike="noStrike">
              <a:solidFill>
                <a:schemeClr val="dk1"/>
              </a:solidFill>
              <a:latin typeface="Calibri"/>
              <a:ea typeface="Calibri"/>
              <a:cs typeface="Calibri"/>
              <a:sym typeface="Calibri"/>
            </a:endParaRPr>
          </a:p>
        </p:txBody>
      </p:sp>
      <p:sp>
        <p:nvSpPr>
          <p:cNvPr id="375" name="Google Shape;375;p10"/>
          <p:cNvSpPr/>
          <p:nvPr/>
        </p:nvSpPr>
        <p:spPr>
          <a:xfrm>
            <a:off x="12574572" y="3492500"/>
            <a:ext cx="5347368" cy="7810500"/>
          </a:xfrm>
          <a:prstGeom prst="rect">
            <a:avLst/>
          </a:prstGeom>
          <a:solidFill>
            <a:srgbClr val="FFEBB0"/>
          </a:solidFill>
          <a:ln cap="flat" cmpd="sng" w="50800">
            <a:solidFill>
              <a:srgbClr val="0E0E0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0"/>
          <p:cNvSpPr/>
          <p:nvPr/>
        </p:nvSpPr>
        <p:spPr>
          <a:xfrm>
            <a:off x="12879410" y="4902200"/>
            <a:ext cx="4737692" cy="609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0"/>
          <p:cNvSpPr/>
          <p:nvPr/>
        </p:nvSpPr>
        <p:spPr>
          <a:xfrm>
            <a:off x="12879410" y="4902200"/>
            <a:ext cx="4737692"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0"/>
          <p:cNvSpPr/>
          <p:nvPr/>
        </p:nvSpPr>
        <p:spPr>
          <a:xfrm>
            <a:off x="12879410" y="4902200"/>
            <a:ext cx="4737692"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0"/>
          <p:cNvSpPr/>
          <p:nvPr/>
        </p:nvSpPr>
        <p:spPr>
          <a:xfrm>
            <a:off x="12803200" y="4902200"/>
            <a:ext cx="4890111" cy="736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Space Grotesk"/>
              <a:buNone/>
            </a:pPr>
            <a:r>
              <a:rPr b="1" i="0" lang="en-US" sz="3600" u="none" cap="none" strike="noStrike">
                <a:solidFill>
                  <a:srgbClr val="0E0E0E"/>
                </a:solidFill>
                <a:latin typeface="Space Grotesk"/>
                <a:ea typeface="Space Grotesk"/>
                <a:cs typeface="Space Grotesk"/>
                <a:sym typeface="Space Grotesk"/>
              </a:rPr>
              <a:t>ECLIPSE</a:t>
            </a:r>
            <a:endParaRPr b="0" i="0" sz="3600" u="none" cap="none" strike="noStrike">
              <a:solidFill>
                <a:schemeClr val="dk1"/>
              </a:solidFill>
              <a:latin typeface="Calibri"/>
              <a:ea typeface="Calibri"/>
              <a:cs typeface="Calibri"/>
              <a:sym typeface="Calibri"/>
            </a:endParaRPr>
          </a:p>
        </p:txBody>
      </p:sp>
      <p:sp>
        <p:nvSpPr>
          <p:cNvPr id="380" name="Google Shape;380;p10"/>
          <p:cNvSpPr/>
          <p:nvPr/>
        </p:nvSpPr>
        <p:spPr>
          <a:xfrm>
            <a:off x="12811668" y="5689600"/>
            <a:ext cx="4873176" cy="1176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preencoded.png" id="381" name="Google Shape;381;p10"/>
          <p:cNvPicPr preferRelativeResize="0"/>
          <p:nvPr/>
        </p:nvPicPr>
        <p:blipFill rotWithShape="1">
          <a:blip r:embed="rId11">
            <a:alphaModFix/>
          </a:blip>
          <a:srcRect b="0" l="0" r="0" t="0"/>
          <a:stretch/>
        </p:blipFill>
        <p:spPr>
          <a:xfrm>
            <a:off x="14435354" y="7137400"/>
            <a:ext cx="1625803" cy="1625600"/>
          </a:xfrm>
          <a:prstGeom prst="rect">
            <a:avLst/>
          </a:prstGeom>
          <a:noFill/>
          <a:ln>
            <a:noFill/>
          </a:ln>
        </p:spPr>
      </p:pic>
      <p:pic>
        <p:nvPicPr>
          <p:cNvPr descr="preencoded.png" id="382" name="Google Shape;382;p10"/>
          <p:cNvPicPr preferRelativeResize="0"/>
          <p:nvPr/>
        </p:nvPicPr>
        <p:blipFill rotWithShape="1">
          <a:blip r:embed="rId14">
            <a:alphaModFix/>
          </a:blip>
          <a:srcRect b="0" l="0" r="0" t="0"/>
          <a:stretch/>
        </p:blipFill>
        <p:spPr>
          <a:xfrm>
            <a:off x="14536942" y="7142162"/>
            <a:ext cx="1519452" cy="1519262"/>
          </a:xfrm>
          <a:prstGeom prst="rect">
            <a:avLst/>
          </a:prstGeom>
          <a:noFill/>
          <a:ln>
            <a:noFill/>
          </a:ln>
        </p:spPr>
      </p:pic>
      <p:sp>
        <p:nvSpPr>
          <p:cNvPr id="383" name="Google Shape;383;p10"/>
          <p:cNvSpPr/>
          <p:nvPr/>
        </p:nvSpPr>
        <p:spPr>
          <a:xfrm>
            <a:off x="12879410" y="9169400"/>
            <a:ext cx="4737692"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0"/>
          <p:cNvSpPr/>
          <p:nvPr/>
        </p:nvSpPr>
        <p:spPr>
          <a:xfrm>
            <a:off x="12879410" y="9169400"/>
            <a:ext cx="4737692"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0"/>
          <p:cNvSpPr/>
          <p:nvPr/>
        </p:nvSpPr>
        <p:spPr>
          <a:xfrm>
            <a:off x="12803200" y="9169400"/>
            <a:ext cx="4890111" cy="736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Space Grotesk"/>
              <a:buNone/>
            </a:pPr>
            <a:r>
              <a:rPr b="1" i="0" lang="en-US" sz="3600" u="none" cap="none" strike="noStrike">
                <a:solidFill>
                  <a:srgbClr val="0E0E0E"/>
                </a:solidFill>
                <a:latin typeface="Space Grotesk"/>
                <a:ea typeface="Space Grotesk"/>
                <a:cs typeface="Space Grotesk"/>
                <a:sym typeface="Space Grotesk"/>
              </a:rPr>
              <a:t>QUEST</a:t>
            </a:r>
            <a:endParaRPr b="0" i="0" sz="3600" u="none" cap="none" strike="noStrike">
              <a:solidFill>
                <a:schemeClr val="dk1"/>
              </a:solidFill>
              <a:latin typeface="Calibri"/>
              <a:ea typeface="Calibri"/>
              <a:cs typeface="Calibri"/>
              <a:sym typeface="Calibri"/>
            </a:endParaRPr>
          </a:p>
        </p:txBody>
      </p:sp>
      <p:sp>
        <p:nvSpPr>
          <p:cNvPr id="386" name="Google Shape;386;p10"/>
          <p:cNvSpPr/>
          <p:nvPr/>
        </p:nvSpPr>
        <p:spPr>
          <a:xfrm>
            <a:off x="12811668" y="9956800"/>
            <a:ext cx="4873176" cy="1176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Adventurers seek immortal artifact.</a:t>
            </a:r>
            <a:endParaRPr b="0" i="0" sz="3200" u="none" cap="none" strike="noStrike">
              <a:solidFill>
                <a:schemeClr val="dk1"/>
              </a:solidFill>
              <a:latin typeface="Calibri"/>
              <a:ea typeface="Calibri"/>
              <a:cs typeface="Calibri"/>
              <a:sym typeface="Calibri"/>
            </a:endParaRPr>
          </a:p>
        </p:txBody>
      </p:sp>
      <p:sp>
        <p:nvSpPr>
          <p:cNvPr id="387" name="Google Shape;387;p10"/>
          <p:cNvSpPr/>
          <p:nvPr/>
        </p:nvSpPr>
        <p:spPr>
          <a:xfrm>
            <a:off x="18671334" y="3492500"/>
            <a:ext cx="5347368" cy="7810500"/>
          </a:xfrm>
          <a:prstGeom prst="rect">
            <a:avLst/>
          </a:prstGeom>
          <a:solidFill>
            <a:srgbClr val="FFEBB0"/>
          </a:solidFill>
          <a:ln cap="flat" cmpd="sng" w="50800">
            <a:solidFill>
              <a:srgbClr val="0E0E0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0"/>
          <p:cNvSpPr/>
          <p:nvPr/>
        </p:nvSpPr>
        <p:spPr>
          <a:xfrm>
            <a:off x="18976172" y="4902200"/>
            <a:ext cx="4737692" cy="609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0"/>
          <p:cNvSpPr/>
          <p:nvPr/>
        </p:nvSpPr>
        <p:spPr>
          <a:xfrm>
            <a:off x="18976172" y="4902200"/>
            <a:ext cx="4737692"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0"/>
          <p:cNvSpPr/>
          <p:nvPr/>
        </p:nvSpPr>
        <p:spPr>
          <a:xfrm>
            <a:off x="18976172" y="4902200"/>
            <a:ext cx="4737692"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0"/>
          <p:cNvSpPr/>
          <p:nvPr/>
        </p:nvSpPr>
        <p:spPr>
          <a:xfrm>
            <a:off x="18899962" y="4902200"/>
            <a:ext cx="4890111" cy="736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Space Grotesk"/>
              <a:buNone/>
            </a:pPr>
            <a:r>
              <a:rPr b="1" i="0" lang="en-US" sz="3600" u="none" cap="none" strike="noStrike">
                <a:solidFill>
                  <a:srgbClr val="0E0E0E"/>
                </a:solidFill>
                <a:latin typeface="Space Grotesk"/>
                <a:ea typeface="Space Grotesk"/>
                <a:cs typeface="Space Grotesk"/>
                <a:sym typeface="Space Grotesk"/>
              </a:rPr>
              <a:t>ECLIPSE</a:t>
            </a:r>
            <a:endParaRPr b="0" i="0" sz="3600" u="none" cap="none" strike="noStrike">
              <a:solidFill>
                <a:schemeClr val="dk1"/>
              </a:solidFill>
              <a:latin typeface="Calibri"/>
              <a:ea typeface="Calibri"/>
              <a:cs typeface="Calibri"/>
              <a:sym typeface="Calibri"/>
            </a:endParaRPr>
          </a:p>
        </p:txBody>
      </p:sp>
      <p:sp>
        <p:nvSpPr>
          <p:cNvPr id="392" name="Google Shape;392;p10"/>
          <p:cNvSpPr/>
          <p:nvPr/>
        </p:nvSpPr>
        <p:spPr>
          <a:xfrm>
            <a:off x="18908430" y="5689600"/>
            <a:ext cx="4873176" cy="1176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preencoded.png" id="393" name="Google Shape;393;p10"/>
          <p:cNvPicPr preferRelativeResize="0"/>
          <p:nvPr/>
        </p:nvPicPr>
        <p:blipFill rotWithShape="1">
          <a:blip r:embed="rId11">
            <a:alphaModFix/>
          </a:blip>
          <a:srcRect b="0" l="0" r="0" t="0"/>
          <a:stretch/>
        </p:blipFill>
        <p:spPr>
          <a:xfrm>
            <a:off x="20532116" y="7137400"/>
            <a:ext cx="1625803" cy="1625600"/>
          </a:xfrm>
          <a:prstGeom prst="rect">
            <a:avLst/>
          </a:prstGeom>
          <a:noFill/>
          <a:ln>
            <a:noFill/>
          </a:ln>
        </p:spPr>
      </p:pic>
      <p:pic>
        <p:nvPicPr>
          <p:cNvPr descr="preencoded.png" id="394" name="Google Shape;394;p10"/>
          <p:cNvPicPr preferRelativeResize="0"/>
          <p:nvPr/>
        </p:nvPicPr>
        <p:blipFill rotWithShape="1">
          <a:blip r:embed="rId15">
            <a:alphaModFix/>
          </a:blip>
          <a:srcRect b="0" l="0" r="0" t="0"/>
          <a:stretch/>
        </p:blipFill>
        <p:spPr>
          <a:xfrm>
            <a:off x="20599860" y="7137400"/>
            <a:ext cx="1490319" cy="1625600"/>
          </a:xfrm>
          <a:prstGeom prst="rect">
            <a:avLst/>
          </a:prstGeom>
          <a:noFill/>
          <a:ln>
            <a:noFill/>
          </a:ln>
        </p:spPr>
      </p:pic>
      <p:sp>
        <p:nvSpPr>
          <p:cNvPr id="395" name="Google Shape;395;p10"/>
          <p:cNvSpPr/>
          <p:nvPr/>
        </p:nvSpPr>
        <p:spPr>
          <a:xfrm>
            <a:off x="18976172" y="9169400"/>
            <a:ext cx="4737692"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0"/>
          <p:cNvSpPr/>
          <p:nvPr/>
        </p:nvSpPr>
        <p:spPr>
          <a:xfrm>
            <a:off x="18976172" y="9169400"/>
            <a:ext cx="4737692"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0"/>
          <p:cNvSpPr/>
          <p:nvPr/>
        </p:nvSpPr>
        <p:spPr>
          <a:xfrm>
            <a:off x="18899962" y="9169400"/>
            <a:ext cx="4890111" cy="736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Space Grotesk"/>
              <a:buNone/>
            </a:pPr>
            <a:r>
              <a:rPr b="1" i="0" lang="en-US" sz="3600" u="none" cap="none" strike="noStrike">
                <a:solidFill>
                  <a:srgbClr val="0E0E0E"/>
                </a:solidFill>
                <a:latin typeface="Space Grotesk"/>
                <a:ea typeface="Space Grotesk"/>
                <a:cs typeface="Space Grotesk"/>
                <a:sym typeface="Space Grotesk"/>
              </a:rPr>
              <a:t>QUEST</a:t>
            </a:r>
            <a:endParaRPr b="0" i="0" sz="3600" u="none" cap="none" strike="noStrike">
              <a:solidFill>
                <a:schemeClr val="dk1"/>
              </a:solidFill>
              <a:latin typeface="Calibri"/>
              <a:ea typeface="Calibri"/>
              <a:cs typeface="Calibri"/>
              <a:sym typeface="Calibri"/>
            </a:endParaRPr>
          </a:p>
        </p:txBody>
      </p:sp>
      <p:sp>
        <p:nvSpPr>
          <p:cNvPr id="398" name="Google Shape;398;p10"/>
          <p:cNvSpPr/>
          <p:nvPr/>
        </p:nvSpPr>
        <p:spPr>
          <a:xfrm>
            <a:off x="18908430" y="9956800"/>
            <a:ext cx="4873176" cy="1176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Adventurers seek immortal artifact.</a:t>
            </a:r>
            <a:endParaRPr b="0" i="0" sz="3200" u="none" cap="none" strike="noStrike">
              <a:solidFill>
                <a:schemeClr val="dk1"/>
              </a:solidFill>
              <a:latin typeface="Calibri"/>
              <a:ea typeface="Calibri"/>
              <a:cs typeface="Calibri"/>
              <a:sym typeface="Calibri"/>
            </a:endParaRPr>
          </a:p>
        </p:txBody>
      </p:sp>
      <p:sp>
        <p:nvSpPr>
          <p:cNvPr id="399" name="Google Shape;399;p10"/>
          <p:cNvSpPr/>
          <p:nvPr/>
        </p:nvSpPr>
        <p:spPr>
          <a:xfrm>
            <a:off x="1994149" y="2146300"/>
            <a:ext cx="2133867" cy="2133600"/>
          </a:xfrm>
          <a:prstGeom prst="roundRect">
            <a:avLst>
              <a:gd fmla="val 198429" name="adj"/>
            </a:avLst>
          </a:prstGeom>
          <a:solidFill>
            <a:srgbClr val="41482C"/>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0"/>
          <p:cNvSpPr/>
          <p:nvPr/>
        </p:nvSpPr>
        <p:spPr>
          <a:xfrm>
            <a:off x="2749894" y="2565400"/>
            <a:ext cx="961087" cy="1634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Space Grotesk"/>
              <a:buNone/>
            </a:pPr>
            <a:r>
              <a:rPr b="1" i="0" lang="en-US" sz="8000" u="none" cap="none" strike="noStrike">
                <a:solidFill>
                  <a:srgbClr val="FFFFFF"/>
                </a:solidFill>
                <a:latin typeface="Space Grotesk"/>
                <a:ea typeface="Space Grotesk"/>
                <a:cs typeface="Space Grotesk"/>
                <a:sym typeface="Space Grotesk"/>
              </a:rPr>
              <a:t>S</a:t>
            </a:r>
            <a:endParaRPr b="0" i="0" sz="8000" u="none" cap="none" strike="noStrike">
              <a:solidFill>
                <a:schemeClr val="dk1"/>
              </a:solidFill>
              <a:latin typeface="Calibri"/>
              <a:ea typeface="Calibri"/>
              <a:cs typeface="Calibri"/>
              <a:sym typeface="Calibri"/>
            </a:endParaRPr>
          </a:p>
        </p:txBody>
      </p:sp>
      <p:sp>
        <p:nvSpPr>
          <p:cNvPr id="401" name="Google Shape;401;p10"/>
          <p:cNvSpPr/>
          <p:nvPr/>
        </p:nvSpPr>
        <p:spPr>
          <a:xfrm>
            <a:off x="8090911" y="2146300"/>
            <a:ext cx="2133867" cy="2133600"/>
          </a:xfrm>
          <a:prstGeom prst="roundRect">
            <a:avLst>
              <a:gd fmla="val 198429" name="adj"/>
            </a:avLst>
          </a:prstGeom>
          <a:solidFill>
            <a:srgbClr val="41482C"/>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0"/>
          <p:cNvSpPr/>
          <p:nvPr/>
        </p:nvSpPr>
        <p:spPr>
          <a:xfrm>
            <a:off x="8700587" y="2565400"/>
            <a:ext cx="1253223" cy="1634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Space Grotesk"/>
              <a:buNone/>
            </a:pPr>
            <a:r>
              <a:rPr b="1" i="0" lang="en-US" sz="8000" u="none" cap="none" strike="noStrike">
                <a:solidFill>
                  <a:srgbClr val="FFFFFF"/>
                </a:solidFill>
                <a:latin typeface="Space Grotesk"/>
                <a:ea typeface="Space Grotesk"/>
                <a:cs typeface="Space Grotesk"/>
                <a:sym typeface="Space Grotesk"/>
              </a:rPr>
              <a:t>W</a:t>
            </a:r>
            <a:endParaRPr b="0" i="0" sz="8000" u="none" cap="none" strike="noStrike">
              <a:solidFill>
                <a:schemeClr val="dk1"/>
              </a:solidFill>
              <a:latin typeface="Calibri"/>
              <a:ea typeface="Calibri"/>
              <a:cs typeface="Calibri"/>
              <a:sym typeface="Calibri"/>
            </a:endParaRPr>
          </a:p>
        </p:txBody>
      </p:sp>
      <p:sp>
        <p:nvSpPr>
          <p:cNvPr id="403" name="Google Shape;403;p10"/>
          <p:cNvSpPr/>
          <p:nvPr/>
        </p:nvSpPr>
        <p:spPr>
          <a:xfrm>
            <a:off x="14187673" y="2146300"/>
            <a:ext cx="2133867" cy="2133600"/>
          </a:xfrm>
          <a:prstGeom prst="roundRect">
            <a:avLst>
              <a:gd fmla="val 198429" name="adj"/>
            </a:avLst>
          </a:prstGeom>
          <a:solidFill>
            <a:srgbClr val="41482C"/>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0"/>
          <p:cNvSpPr/>
          <p:nvPr/>
        </p:nvSpPr>
        <p:spPr>
          <a:xfrm>
            <a:off x="14905313" y="2565400"/>
            <a:ext cx="1037296" cy="1634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Space Grotesk"/>
              <a:buNone/>
            </a:pPr>
            <a:r>
              <a:rPr b="1" i="0" lang="en-US" sz="8000" u="none" cap="none" strike="noStrike">
                <a:solidFill>
                  <a:srgbClr val="FFFFFF"/>
                </a:solidFill>
                <a:latin typeface="Space Grotesk"/>
                <a:ea typeface="Space Grotesk"/>
                <a:cs typeface="Space Grotesk"/>
                <a:sym typeface="Space Grotesk"/>
              </a:rPr>
              <a:t>O</a:t>
            </a:r>
            <a:endParaRPr b="0" i="0" sz="8000" u="none" cap="none" strike="noStrike">
              <a:solidFill>
                <a:schemeClr val="dk1"/>
              </a:solidFill>
              <a:latin typeface="Calibri"/>
              <a:ea typeface="Calibri"/>
              <a:cs typeface="Calibri"/>
              <a:sym typeface="Calibri"/>
            </a:endParaRPr>
          </a:p>
        </p:txBody>
      </p:sp>
      <p:sp>
        <p:nvSpPr>
          <p:cNvPr id="405" name="Google Shape;405;p10"/>
          <p:cNvSpPr/>
          <p:nvPr/>
        </p:nvSpPr>
        <p:spPr>
          <a:xfrm>
            <a:off x="20284435" y="2146300"/>
            <a:ext cx="2133867" cy="2133600"/>
          </a:xfrm>
          <a:prstGeom prst="roundRect">
            <a:avLst>
              <a:gd fmla="val 198429" name="adj"/>
            </a:avLst>
          </a:prstGeom>
          <a:solidFill>
            <a:srgbClr val="41482C"/>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0"/>
          <p:cNvSpPr/>
          <p:nvPr/>
        </p:nvSpPr>
        <p:spPr>
          <a:xfrm>
            <a:off x="21046530" y="2565400"/>
            <a:ext cx="948385" cy="1634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Space Grotesk"/>
              <a:buNone/>
            </a:pPr>
            <a:r>
              <a:rPr b="1" i="0" lang="en-US" sz="8000" u="none" cap="none" strike="noStrike">
                <a:solidFill>
                  <a:srgbClr val="FFFFFF"/>
                </a:solidFill>
                <a:latin typeface="Space Grotesk"/>
                <a:ea typeface="Space Grotesk"/>
                <a:cs typeface="Space Grotesk"/>
                <a:sym typeface="Space Grotesk"/>
              </a:rPr>
              <a:t>T</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B0"/>
        </a:solidFill>
      </p:bgPr>
    </p:bg>
    <p:spTree>
      <p:nvGrpSpPr>
        <p:cNvPr id="411" name="Shape 411"/>
        <p:cNvGrpSpPr/>
        <p:nvPr/>
      </p:nvGrpSpPr>
      <p:grpSpPr>
        <a:xfrm>
          <a:off x="0" y="0"/>
          <a:ext cx="0" cy="0"/>
          <a:chOff x="0" y="0"/>
          <a:chExt cx="0" cy="0"/>
        </a:xfrm>
      </p:grpSpPr>
      <p:pic>
        <p:nvPicPr>
          <p:cNvPr descr="preencoded.png" id="412" name="Google Shape;412;p11"/>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413" name="Google Shape;413;p11"/>
          <p:cNvPicPr preferRelativeResize="0"/>
          <p:nvPr/>
        </p:nvPicPr>
        <p:blipFill rotWithShape="1">
          <a:blip r:embed="rId4">
            <a:alphaModFix/>
          </a:blip>
          <a:srcRect b="0" l="0" r="0" t="0"/>
          <a:stretch/>
        </p:blipFill>
        <p:spPr>
          <a:xfrm>
            <a:off x="20678184" y="1041400"/>
            <a:ext cx="3238905" cy="1511300"/>
          </a:xfrm>
          <a:prstGeom prst="rect">
            <a:avLst/>
          </a:prstGeom>
          <a:noFill/>
          <a:ln>
            <a:noFill/>
          </a:ln>
        </p:spPr>
      </p:pic>
      <p:pic>
        <p:nvPicPr>
          <p:cNvPr descr="preencoded.png" id="414" name="Google Shape;414;p11"/>
          <p:cNvPicPr preferRelativeResize="0"/>
          <p:nvPr/>
        </p:nvPicPr>
        <p:blipFill rotWithShape="1">
          <a:blip r:embed="rId5">
            <a:alphaModFix/>
          </a:blip>
          <a:srcRect b="0" l="0" r="0" t="0"/>
          <a:stretch/>
        </p:blipFill>
        <p:spPr>
          <a:xfrm>
            <a:off x="317540" y="368300"/>
            <a:ext cx="5976711" cy="2855094"/>
          </a:xfrm>
          <a:prstGeom prst="rect">
            <a:avLst/>
          </a:prstGeom>
          <a:noFill/>
          <a:ln>
            <a:noFill/>
          </a:ln>
        </p:spPr>
      </p:pic>
      <p:sp>
        <p:nvSpPr>
          <p:cNvPr id="415" name="Google Shape;415;p1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16" name="Google Shape;416;p1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preencoded.png" id="417" name="Google Shape;417;p11"/>
          <p:cNvPicPr preferRelativeResize="0"/>
          <p:nvPr/>
        </p:nvPicPr>
        <p:blipFill rotWithShape="1">
          <a:blip r:embed="rId7">
            <a:alphaModFix/>
          </a:blip>
          <a:srcRect b="0" l="0" r="0" t="0"/>
          <a:stretch/>
        </p:blipFill>
        <p:spPr>
          <a:xfrm>
            <a:off x="17286861" y="787400"/>
            <a:ext cx="6084060" cy="12369800"/>
          </a:xfrm>
          <a:prstGeom prst="rect">
            <a:avLst/>
          </a:prstGeom>
          <a:noFill/>
          <a:ln>
            <a:noFill/>
          </a:ln>
        </p:spPr>
      </p:pic>
      <p:pic>
        <p:nvPicPr>
          <p:cNvPr descr="preencoded.png" id="418" name="Google Shape;418;p11"/>
          <p:cNvPicPr preferRelativeResize="0"/>
          <p:nvPr/>
        </p:nvPicPr>
        <p:blipFill rotWithShape="1">
          <a:blip r:embed="rId8">
            <a:alphaModFix/>
          </a:blip>
          <a:srcRect b="0" l="0" r="0" t="0"/>
          <a:stretch/>
        </p:blipFill>
        <p:spPr>
          <a:xfrm>
            <a:off x="685886" y="787400"/>
            <a:ext cx="6084060" cy="12369800"/>
          </a:xfrm>
          <a:prstGeom prst="rect">
            <a:avLst/>
          </a:prstGeom>
          <a:noFill/>
          <a:ln>
            <a:noFill/>
          </a:ln>
        </p:spPr>
      </p:pic>
      <p:sp>
        <p:nvSpPr>
          <p:cNvPr id="419" name="Google Shape;419;p11"/>
          <p:cNvSpPr/>
          <p:nvPr/>
        </p:nvSpPr>
        <p:spPr>
          <a:xfrm>
            <a:off x="7563795" y="1930400"/>
            <a:ext cx="6973172" cy="1905000"/>
          </a:xfrm>
          <a:prstGeom prst="rect">
            <a:avLst/>
          </a:prstGeom>
          <a:solidFill>
            <a:srgbClr val="FFEBB0"/>
          </a:solidFill>
          <a:ln cap="flat" cmpd="sng" w="1524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1"/>
          <p:cNvSpPr/>
          <p:nvPr/>
        </p:nvSpPr>
        <p:spPr>
          <a:xfrm>
            <a:off x="8325891" y="2235200"/>
            <a:ext cx="5787690" cy="1634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Space Grotesk"/>
              <a:buNone/>
            </a:pPr>
            <a:r>
              <a:rPr b="1" i="0" lang="en-US" sz="8000" u="none" cap="none" strike="noStrike">
                <a:solidFill>
                  <a:srgbClr val="0E0E0E"/>
                </a:solidFill>
                <a:latin typeface="Space Grotesk"/>
                <a:ea typeface="Space Grotesk"/>
                <a:cs typeface="Space Grotesk"/>
                <a:sym typeface="Space Grotesk"/>
              </a:rPr>
              <a:t>SOME DATA</a:t>
            </a:r>
            <a:endParaRPr b="0" i="0" sz="8000" u="none" cap="none" strike="noStrike">
              <a:solidFill>
                <a:schemeClr val="dk1"/>
              </a:solidFill>
              <a:latin typeface="Calibri"/>
              <a:ea typeface="Calibri"/>
              <a:cs typeface="Calibri"/>
              <a:sym typeface="Calibri"/>
            </a:endParaRPr>
          </a:p>
        </p:txBody>
      </p:sp>
      <p:sp>
        <p:nvSpPr>
          <p:cNvPr id="421" name="Google Shape;421;p11"/>
          <p:cNvSpPr/>
          <p:nvPr/>
        </p:nvSpPr>
        <p:spPr>
          <a:xfrm>
            <a:off x="7900387" y="5029200"/>
            <a:ext cx="8573572" cy="774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1"/>
          <p:cNvSpPr/>
          <p:nvPr/>
        </p:nvSpPr>
        <p:spPr>
          <a:xfrm>
            <a:off x="7900387" y="5029200"/>
            <a:ext cx="8573572" cy="23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1"/>
          <p:cNvSpPr/>
          <p:nvPr/>
        </p:nvSpPr>
        <p:spPr>
          <a:xfrm>
            <a:off x="7900387" y="5232400"/>
            <a:ext cx="3467533" cy="19050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1"/>
          <p:cNvSpPr/>
          <p:nvPr/>
        </p:nvSpPr>
        <p:spPr>
          <a:xfrm>
            <a:off x="8662483" y="5537200"/>
            <a:ext cx="2282052" cy="1634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8000"/>
              <a:buFont typeface="Space Grotesk"/>
              <a:buNone/>
            </a:pPr>
            <a:r>
              <a:rPr b="1" i="0" lang="en-US" sz="8000" u="none" cap="none" strike="noStrike">
                <a:solidFill>
                  <a:srgbClr val="41482C"/>
                </a:solidFill>
                <a:latin typeface="Space Grotesk"/>
                <a:ea typeface="Space Grotesk"/>
                <a:cs typeface="Space Grotesk"/>
                <a:sym typeface="Space Grotesk"/>
              </a:rPr>
              <a:t>75%</a:t>
            </a:r>
            <a:endParaRPr b="0" i="0" sz="8000" u="none" cap="none" strike="noStrike">
              <a:solidFill>
                <a:schemeClr val="dk1"/>
              </a:solidFill>
              <a:latin typeface="Calibri"/>
              <a:ea typeface="Calibri"/>
              <a:cs typeface="Calibri"/>
              <a:sym typeface="Calibri"/>
            </a:endParaRPr>
          </a:p>
        </p:txBody>
      </p:sp>
      <p:sp>
        <p:nvSpPr>
          <p:cNvPr id="425" name="Google Shape;425;p11"/>
          <p:cNvSpPr/>
          <p:nvPr/>
        </p:nvSpPr>
        <p:spPr>
          <a:xfrm>
            <a:off x="11571146" y="5029200"/>
            <a:ext cx="4902813" cy="23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1"/>
          <p:cNvSpPr/>
          <p:nvPr/>
        </p:nvSpPr>
        <p:spPr>
          <a:xfrm>
            <a:off x="11571146" y="5029200"/>
            <a:ext cx="5055232" cy="1320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ace Grotesk"/>
              <a:buNone/>
            </a:pPr>
            <a:r>
              <a:rPr b="1" i="0" lang="en-US" sz="3600" u="none" cap="none" strike="noStrike">
                <a:solidFill>
                  <a:srgbClr val="0E0E0E"/>
                </a:solidFill>
                <a:latin typeface="Space Grotesk"/>
                <a:ea typeface="Space Grotesk"/>
                <a:cs typeface="Space Grotesk"/>
                <a:sym typeface="Space Grotesk"/>
              </a:rPr>
              <a:t>ENCHANTED CREATURES</a:t>
            </a:r>
            <a:endParaRPr b="0" i="0" sz="3600" u="none" cap="none" strike="noStrike">
              <a:solidFill>
                <a:schemeClr val="dk1"/>
              </a:solidFill>
              <a:latin typeface="Calibri"/>
              <a:ea typeface="Calibri"/>
              <a:cs typeface="Calibri"/>
              <a:sym typeface="Calibri"/>
            </a:endParaRPr>
          </a:p>
        </p:txBody>
      </p:sp>
      <p:sp>
        <p:nvSpPr>
          <p:cNvPr id="427" name="Google Shape;427;p11"/>
          <p:cNvSpPr/>
          <p:nvPr/>
        </p:nvSpPr>
        <p:spPr>
          <a:xfrm>
            <a:off x="11571146" y="6299200"/>
            <a:ext cx="5038296"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possess the ability to cast spells.</a:t>
            </a:r>
            <a:endParaRPr b="0" i="0" sz="3200" u="none" cap="none" strike="noStrike">
              <a:solidFill>
                <a:schemeClr val="dk1"/>
              </a:solidFill>
              <a:latin typeface="Calibri"/>
              <a:ea typeface="Calibri"/>
              <a:cs typeface="Calibri"/>
              <a:sym typeface="Calibri"/>
            </a:endParaRPr>
          </a:p>
        </p:txBody>
      </p:sp>
      <p:sp>
        <p:nvSpPr>
          <p:cNvPr id="428" name="Google Shape;428;p11"/>
          <p:cNvSpPr/>
          <p:nvPr/>
        </p:nvSpPr>
        <p:spPr>
          <a:xfrm>
            <a:off x="7900387" y="7950200"/>
            <a:ext cx="8573572" cy="23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1"/>
          <p:cNvSpPr/>
          <p:nvPr/>
        </p:nvSpPr>
        <p:spPr>
          <a:xfrm>
            <a:off x="7900387" y="8153400"/>
            <a:ext cx="3581848" cy="19050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1"/>
          <p:cNvSpPr/>
          <p:nvPr/>
        </p:nvSpPr>
        <p:spPr>
          <a:xfrm>
            <a:off x="8662483" y="8458200"/>
            <a:ext cx="2396366" cy="1634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8000"/>
              <a:buFont typeface="Space Grotesk"/>
              <a:buNone/>
            </a:pPr>
            <a:r>
              <a:rPr b="1" i="0" lang="en-US" sz="8000" u="none" cap="none" strike="noStrike">
                <a:solidFill>
                  <a:srgbClr val="41482C"/>
                </a:solidFill>
                <a:latin typeface="Space Grotesk"/>
                <a:ea typeface="Space Grotesk"/>
                <a:cs typeface="Space Grotesk"/>
                <a:sym typeface="Space Grotesk"/>
              </a:rPr>
              <a:t>60%</a:t>
            </a:r>
            <a:endParaRPr b="0" i="0" sz="8000" u="none" cap="none" strike="noStrike">
              <a:solidFill>
                <a:schemeClr val="dk1"/>
              </a:solidFill>
              <a:latin typeface="Calibri"/>
              <a:ea typeface="Calibri"/>
              <a:cs typeface="Calibri"/>
              <a:sym typeface="Calibri"/>
            </a:endParaRPr>
          </a:p>
        </p:txBody>
      </p:sp>
      <p:sp>
        <p:nvSpPr>
          <p:cNvPr id="431" name="Google Shape;431;p11"/>
          <p:cNvSpPr/>
          <p:nvPr/>
        </p:nvSpPr>
        <p:spPr>
          <a:xfrm>
            <a:off x="11685461" y="7950200"/>
            <a:ext cx="4788498" cy="23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1"/>
          <p:cNvSpPr/>
          <p:nvPr/>
        </p:nvSpPr>
        <p:spPr>
          <a:xfrm>
            <a:off x="11685461" y="7950200"/>
            <a:ext cx="4940918" cy="1320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ace Grotesk"/>
              <a:buNone/>
            </a:pPr>
            <a:r>
              <a:rPr b="1" i="0" lang="en-US" sz="3600" u="none" cap="none" strike="noStrike">
                <a:solidFill>
                  <a:srgbClr val="0E0E0E"/>
                </a:solidFill>
                <a:latin typeface="Space Grotesk"/>
                <a:ea typeface="Space Grotesk"/>
                <a:cs typeface="Space Grotesk"/>
                <a:sym typeface="Space Grotesk"/>
              </a:rPr>
              <a:t>MAGIC-WIELDING INDIVIDUALS</a:t>
            </a:r>
            <a:endParaRPr b="0" i="0" sz="3600" u="none" cap="none" strike="noStrike">
              <a:solidFill>
                <a:schemeClr val="dk1"/>
              </a:solidFill>
              <a:latin typeface="Calibri"/>
              <a:ea typeface="Calibri"/>
              <a:cs typeface="Calibri"/>
              <a:sym typeface="Calibri"/>
            </a:endParaRPr>
          </a:p>
        </p:txBody>
      </p:sp>
      <p:sp>
        <p:nvSpPr>
          <p:cNvPr id="433" name="Google Shape;433;p11"/>
          <p:cNvSpPr/>
          <p:nvPr/>
        </p:nvSpPr>
        <p:spPr>
          <a:xfrm>
            <a:off x="11685461" y="9220200"/>
            <a:ext cx="4923982"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practice the art of illusions.</a:t>
            </a:r>
            <a:endParaRPr b="0" i="0" sz="3200" u="none" cap="none" strike="noStrike">
              <a:solidFill>
                <a:schemeClr val="dk1"/>
              </a:solidFill>
              <a:latin typeface="Calibri"/>
              <a:ea typeface="Calibri"/>
              <a:cs typeface="Calibri"/>
              <a:sym typeface="Calibri"/>
            </a:endParaRPr>
          </a:p>
        </p:txBody>
      </p:sp>
      <p:sp>
        <p:nvSpPr>
          <p:cNvPr id="434" name="Google Shape;434;p11"/>
          <p:cNvSpPr/>
          <p:nvPr/>
        </p:nvSpPr>
        <p:spPr>
          <a:xfrm>
            <a:off x="7900387" y="10871200"/>
            <a:ext cx="8573572"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1"/>
          <p:cNvSpPr/>
          <p:nvPr/>
        </p:nvSpPr>
        <p:spPr>
          <a:xfrm>
            <a:off x="7900387" y="10871200"/>
            <a:ext cx="3581848" cy="19050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1"/>
          <p:cNvSpPr/>
          <p:nvPr/>
        </p:nvSpPr>
        <p:spPr>
          <a:xfrm>
            <a:off x="8662483" y="11176000"/>
            <a:ext cx="2396366" cy="1634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8000"/>
              <a:buFont typeface="Space Grotesk"/>
              <a:buNone/>
            </a:pPr>
            <a:r>
              <a:rPr b="1" i="0" lang="en-US" sz="8000" u="none" cap="none" strike="noStrike">
                <a:solidFill>
                  <a:srgbClr val="41482C"/>
                </a:solidFill>
                <a:latin typeface="Space Grotesk"/>
                <a:ea typeface="Space Grotesk"/>
                <a:cs typeface="Space Grotesk"/>
                <a:sym typeface="Space Grotesk"/>
              </a:rPr>
              <a:t>90%</a:t>
            </a:r>
            <a:endParaRPr b="0" i="0" sz="8000" u="none" cap="none" strike="noStrike">
              <a:solidFill>
                <a:schemeClr val="dk1"/>
              </a:solidFill>
              <a:latin typeface="Calibri"/>
              <a:ea typeface="Calibri"/>
              <a:cs typeface="Calibri"/>
              <a:sym typeface="Calibri"/>
            </a:endParaRPr>
          </a:p>
        </p:txBody>
      </p:sp>
      <p:sp>
        <p:nvSpPr>
          <p:cNvPr id="437" name="Google Shape;437;p11"/>
          <p:cNvSpPr/>
          <p:nvPr/>
        </p:nvSpPr>
        <p:spPr>
          <a:xfrm>
            <a:off x="11685461" y="10960100"/>
            <a:ext cx="4788498" cy="172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1"/>
          <p:cNvSpPr/>
          <p:nvPr/>
        </p:nvSpPr>
        <p:spPr>
          <a:xfrm>
            <a:off x="11685461" y="10960100"/>
            <a:ext cx="4940918" cy="73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ace Grotesk"/>
              <a:buNone/>
            </a:pPr>
            <a:r>
              <a:rPr b="1" i="0" lang="en-US" sz="3600" u="none" cap="none" strike="noStrike">
                <a:solidFill>
                  <a:srgbClr val="0E0E0E"/>
                </a:solidFill>
                <a:latin typeface="Space Grotesk"/>
                <a:ea typeface="Space Grotesk"/>
                <a:cs typeface="Space Grotesk"/>
                <a:sym typeface="Space Grotesk"/>
              </a:rPr>
              <a:t>SPELLS CAST</a:t>
            </a:r>
            <a:endParaRPr b="0" i="0" sz="3600" u="none" cap="none" strike="noStrike">
              <a:solidFill>
                <a:schemeClr val="dk1"/>
              </a:solidFill>
              <a:latin typeface="Calibri"/>
              <a:ea typeface="Calibri"/>
              <a:cs typeface="Calibri"/>
              <a:sym typeface="Calibri"/>
            </a:endParaRPr>
          </a:p>
        </p:txBody>
      </p:sp>
      <p:sp>
        <p:nvSpPr>
          <p:cNvPr id="439" name="Google Shape;439;p11"/>
          <p:cNvSpPr/>
          <p:nvPr/>
        </p:nvSpPr>
        <p:spPr>
          <a:xfrm>
            <a:off x="11685461" y="11645900"/>
            <a:ext cx="4923982"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B0"/>
        </a:solidFill>
      </p:bgPr>
    </p:bg>
    <p:spTree>
      <p:nvGrpSpPr>
        <p:cNvPr id="444" name="Shape 444"/>
        <p:cNvGrpSpPr/>
        <p:nvPr/>
      </p:nvGrpSpPr>
      <p:grpSpPr>
        <a:xfrm>
          <a:off x="0" y="0"/>
          <a:ext cx="0" cy="0"/>
          <a:chOff x="0" y="0"/>
          <a:chExt cx="0" cy="0"/>
        </a:xfrm>
      </p:grpSpPr>
      <p:pic>
        <p:nvPicPr>
          <p:cNvPr descr="preencoded.png" id="445" name="Google Shape;445;p12"/>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446" name="Google Shape;446;p12"/>
          <p:cNvPicPr preferRelativeResize="0"/>
          <p:nvPr/>
        </p:nvPicPr>
        <p:blipFill rotWithShape="1">
          <a:blip r:embed="rId4">
            <a:alphaModFix/>
          </a:blip>
          <a:srcRect b="0" l="0" r="0" t="0"/>
          <a:stretch/>
        </p:blipFill>
        <p:spPr>
          <a:xfrm>
            <a:off x="18328391" y="10248900"/>
            <a:ext cx="3302413" cy="1536700"/>
          </a:xfrm>
          <a:prstGeom prst="rect">
            <a:avLst/>
          </a:prstGeom>
          <a:noFill/>
          <a:ln>
            <a:noFill/>
          </a:ln>
        </p:spPr>
      </p:pic>
      <p:pic>
        <p:nvPicPr>
          <p:cNvPr descr="preencoded.png" id="447" name="Google Shape;447;p12"/>
          <p:cNvPicPr preferRelativeResize="0"/>
          <p:nvPr/>
        </p:nvPicPr>
        <p:blipFill rotWithShape="1">
          <a:blip r:embed="rId5">
            <a:alphaModFix/>
          </a:blip>
          <a:srcRect b="0" l="0" r="0" t="0"/>
          <a:stretch/>
        </p:blipFill>
        <p:spPr>
          <a:xfrm>
            <a:off x="2133867" y="9552744"/>
            <a:ext cx="4840381" cy="2238995"/>
          </a:xfrm>
          <a:prstGeom prst="rect">
            <a:avLst/>
          </a:prstGeom>
          <a:noFill/>
          <a:ln>
            <a:noFill/>
          </a:ln>
        </p:spPr>
      </p:pic>
      <p:pic>
        <p:nvPicPr>
          <p:cNvPr descr="preencoded.png" id="448" name="Google Shape;448;p12"/>
          <p:cNvPicPr preferRelativeResize="0"/>
          <p:nvPr/>
        </p:nvPicPr>
        <p:blipFill rotWithShape="1">
          <a:blip r:embed="rId6">
            <a:alphaModFix/>
          </a:blip>
          <a:srcRect b="0" l="0" r="0" t="0"/>
          <a:stretch/>
        </p:blipFill>
        <p:spPr>
          <a:xfrm>
            <a:off x="5017127" y="8216900"/>
            <a:ext cx="366507" cy="366464"/>
          </a:xfrm>
          <a:prstGeom prst="rect">
            <a:avLst/>
          </a:prstGeom>
          <a:noFill/>
          <a:ln>
            <a:noFill/>
          </a:ln>
        </p:spPr>
      </p:pic>
      <p:pic>
        <p:nvPicPr>
          <p:cNvPr descr="preencoded.png" id="449" name="Google Shape;449;p12"/>
          <p:cNvPicPr preferRelativeResize="0"/>
          <p:nvPr/>
        </p:nvPicPr>
        <p:blipFill rotWithShape="1">
          <a:blip r:embed="rId6">
            <a:alphaModFix/>
          </a:blip>
          <a:srcRect b="0" l="0" r="0" t="0"/>
          <a:stretch/>
        </p:blipFill>
        <p:spPr>
          <a:xfrm>
            <a:off x="6922365" y="10248900"/>
            <a:ext cx="366507" cy="366464"/>
          </a:xfrm>
          <a:prstGeom prst="rect">
            <a:avLst/>
          </a:prstGeom>
          <a:noFill/>
          <a:ln>
            <a:noFill/>
          </a:ln>
        </p:spPr>
      </p:pic>
      <p:pic>
        <p:nvPicPr>
          <p:cNvPr descr="preencoded.png" id="450" name="Google Shape;450;p12"/>
          <p:cNvPicPr preferRelativeResize="0"/>
          <p:nvPr/>
        </p:nvPicPr>
        <p:blipFill rotWithShape="1">
          <a:blip r:embed="rId7">
            <a:alphaModFix/>
          </a:blip>
          <a:srcRect b="0" l="0" r="0" t="0"/>
          <a:stretch/>
        </p:blipFill>
        <p:spPr>
          <a:xfrm>
            <a:off x="2133867" y="2438400"/>
            <a:ext cx="482660" cy="482600"/>
          </a:xfrm>
          <a:prstGeom prst="rect">
            <a:avLst/>
          </a:prstGeom>
          <a:noFill/>
          <a:ln>
            <a:noFill/>
          </a:ln>
        </p:spPr>
      </p:pic>
      <p:pic>
        <p:nvPicPr>
          <p:cNvPr descr="preencoded.png" id="451" name="Google Shape;451;p12"/>
          <p:cNvPicPr preferRelativeResize="0"/>
          <p:nvPr/>
        </p:nvPicPr>
        <p:blipFill rotWithShape="1">
          <a:blip r:embed="rId8">
            <a:alphaModFix/>
          </a:blip>
          <a:srcRect b="0" l="0" r="0" t="0"/>
          <a:stretch/>
        </p:blipFill>
        <p:spPr>
          <a:xfrm>
            <a:off x="18343765" y="2069877"/>
            <a:ext cx="1678247" cy="1649350"/>
          </a:xfrm>
          <a:prstGeom prst="rect">
            <a:avLst/>
          </a:prstGeom>
          <a:noFill/>
          <a:ln>
            <a:noFill/>
          </a:ln>
        </p:spPr>
      </p:pic>
      <p:pic>
        <p:nvPicPr>
          <p:cNvPr descr="preencoded.png" id="452" name="Google Shape;452;p12"/>
          <p:cNvPicPr preferRelativeResize="0"/>
          <p:nvPr/>
        </p:nvPicPr>
        <p:blipFill rotWithShape="1">
          <a:blip r:embed="rId9">
            <a:alphaModFix/>
          </a:blip>
          <a:srcRect b="0" l="0" r="0" t="0"/>
          <a:stretch/>
        </p:blipFill>
        <p:spPr>
          <a:xfrm>
            <a:off x="0" y="0"/>
            <a:ext cx="4521765" cy="3009900"/>
          </a:xfrm>
          <a:prstGeom prst="rect">
            <a:avLst/>
          </a:prstGeom>
          <a:noFill/>
          <a:ln>
            <a:noFill/>
          </a:ln>
        </p:spPr>
      </p:pic>
      <p:sp>
        <p:nvSpPr>
          <p:cNvPr id="453" name="Google Shape;453;p1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54" name="Google Shape;454;p12"/>
          <p:cNvPicPr preferRelativeResize="0"/>
          <p:nvPr/>
        </p:nvPicPr>
        <p:blipFill rotWithShape="1">
          <a:blip r:embed="rId10">
            <a:alphaModFix/>
          </a:blip>
          <a:srcRect b="0" l="0" r="0" t="0"/>
          <a:stretch/>
        </p:blipFill>
        <p:spPr>
          <a:xfrm>
            <a:off x="23523340" y="10820400"/>
            <a:ext cx="711289" cy="2590800"/>
          </a:xfrm>
          <a:prstGeom prst="rect">
            <a:avLst/>
          </a:prstGeom>
          <a:noFill/>
          <a:ln>
            <a:noFill/>
          </a:ln>
        </p:spPr>
      </p:pic>
      <p:sp>
        <p:nvSpPr>
          <p:cNvPr id="455" name="Google Shape;455;p12"/>
          <p:cNvSpPr/>
          <p:nvPr/>
        </p:nvSpPr>
        <p:spPr>
          <a:xfrm>
            <a:off x="4305838" y="3403600"/>
            <a:ext cx="15762670" cy="718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2"/>
          <p:cNvSpPr/>
          <p:nvPr/>
        </p:nvSpPr>
        <p:spPr>
          <a:xfrm>
            <a:off x="4305838" y="3403600"/>
            <a:ext cx="15762670" cy="574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2"/>
          <p:cNvSpPr/>
          <p:nvPr/>
        </p:nvSpPr>
        <p:spPr>
          <a:xfrm>
            <a:off x="5493437" y="3403600"/>
            <a:ext cx="13387473" cy="4495800"/>
          </a:xfrm>
          <a:prstGeom prst="rect">
            <a:avLst/>
          </a:prstGeom>
          <a:solidFill>
            <a:srgbClr val="FFEBB0"/>
          </a:solidFill>
          <a:ln cap="flat" cmpd="sng" w="1524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2"/>
          <p:cNvSpPr/>
          <p:nvPr/>
        </p:nvSpPr>
        <p:spPr>
          <a:xfrm>
            <a:off x="6255532" y="3708400"/>
            <a:ext cx="12879410" cy="4902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24000"/>
              <a:buFont typeface="Space Grotesk"/>
              <a:buNone/>
            </a:pPr>
            <a:r>
              <a:rPr b="1" i="0" lang="en-US" sz="24000" u="none" cap="none" strike="noStrike">
                <a:solidFill>
                  <a:srgbClr val="41482C"/>
                </a:solidFill>
                <a:latin typeface="Space Grotesk"/>
                <a:ea typeface="Space Grotesk"/>
                <a:cs typeface="Space Grotesk"/>
                <a:sym typeface="Space Grotesk"/>
              </a:rPr>
              <a:t>234,567</a:t>
            </a:r>
            <a:endParaRPr b="0" i="0" sz="24000" u="none" cap="none" strike="noStrike">
              <a:solidFill>
                <a:schemeClr val="dk1"/>
              </a:solidFill>
              <a:latin typeface="Calibri"/>
              <a:ea typeface="Calibri"/>
              <a:cs typeface="Calibri"/>
              <a:sym typeface="Calibri"/>
            </a:endParaRPr>
          </a:p>
        </p:txBody>
      </p:sp>
      <p:sp>
        <p:nvSpPr>
          <p:cNvPr id="459" name="Google Shape;459;p12"/>
          <p:cNvSpPr/>
          <p:nvPr/>
        </p:nvSpPr>
        <p:spPr>
          <a:xfrm>
            <a:off x="4170355" y="8102600"/>
            <a:ext cx="16033637" cy="131233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Space Grotesk"/>
              <a:buNone/>
            </a:pPr>
            <a:r>
              <a:rPr b="1" i="0" lang="en-US" sz="6400" u="none" cap="none" strike="noStrike">
                <a:solidFill>
                  <a:srgbClr val="0E0E0E"/>
                </a:solidFill>
                <a:latin typeface="Space Grotesk"/>
                <a:ea typeface="Space Grotesk"/>
                <a:cs typeface="Space Grotesk"/>
                <a:sym typeface="Space Grotesk"/>
              </a:rPr>
              <a:t>Unicorn Sightings</a:t>
            </a:r>
            <a:endParaRPr b="0" i="0" sz="6400" u="none" cap="none" strike="noStrike">
              <a:solidFill>
                <a:schemeClr val="dk1"/>
              </a:solidFill>
              <a:latin typeface="Calibri"/>
              <a:ea typeface="Calibri"/>
              <a:cs typeface="Calibri"/>
              <a:sym typeface="Calibri"/>
            </a:endParaRPr>
          </a:p>
        </p:txBody>
      </p:sp>
      <p:sp>
        <p:nvSpPr>
          <p:cNvPr id="460" name="Google Shape;460;p12"/>
          <p:cNvSpPr/>
          <p:nvPr/>
        </p:nvSpPr>
        <p:spPr>
          <a:xfrm>
            <a:off x="7483352" y="9550400"/>
            <a:ext cx="9407642" cy="1176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B0"/>
        </a:solidFill>
      </p:bgPr>
    </p:bg>
    <p:spTree>
      <p:nvGrpSpPr>
        <p:cNvPr id="465" name="Shape 465"/>
        <p:cNvGrpSpPr/>
        <p:nvPr/>
      </p:nvGrpSpPr>
      <p:grpSpPr>
        <a:xfrm>
          <a:off x="0" y="0"/>
          <a:ext cx="0" cy="0"/>
          <a:chOff x="0" y="0"/>
          <a:chExt cx="0" cy="0"/>
        </a:xfrm>
      </p:grpSpPr>
      <p:pic>
        <p:nvPicPr>
          <p:cNvPr descr="preencoded.png" id="466" name="Google Shape;466;p13"/>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467" name="Google Shape;467;p13"/>
          <p:cNvPicPr preferRelativeResize="0"/>
          <p:nvPr/>
        </p:nvPicPr>
        <p:blipFill rotWithShape="1">
          <a:blip r:embed="rId4">
            <a:alphaModFix/>
          </a:blip>
          <a:srcRect b="0" l="0" r="0" t="0"/>
          <a:stretch/>
        </p:blipFill>
        <p:spPr>
          <a:xfrm>
            <a:off x="103177" y="95448"/>
            <a:ext cx="944972" cy="946100"/>
          </a:xfrm>
          <a:prstGeom prst="rect">
            <a:avLst/>
          </a:prstGeom>
          <a:noFill/>
          <a:ln>
            <a:noFill/>
          </a:ln>
        </p:spPr>
      </p:pic>
      <p:pic>
        <p:nvPicPr>
          <p:cNvPr descr="preencoded.png" id="468" name="Google Shape;468;p13"/>
          <p:cNvPicPr preferRelativeResize="0"/>
          <p:nvPr/>
        </p:nvPicPr>
        <p:blipFill rotWithShape="1">
          <a:blip r:embed="rId5">
            <a:alphaModFix/>
          </a:blip>
          <a:srcRect b="0" l="0" r="0" t="0"/>
          <a:stretch/>
        </p:blipFill>
        <p:spPr>
          <a:xfrm>
            <a:off x="22100762" y="2984500"/>
            <a:ext cx="655552" cy="656592"/>
          </a:xfrm>
          <a:prstGeom prst="rect">
            <a:avLst/>
          </a:prstGeom>
          <a:noFill/>
          <a:ln>
            <a:noFill/>
          </a:ln>
        </p:spPr>
      </p:pic>
      <p:sp>
        <p:nvSpPr>
          <p:cNvPr id="469" name="Google Shape;469;p1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70" name="Google Shape;470;p13"/>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71" name="Google Shape;471;p13"/>
          <p:cNvSpPr/>
          <p:nvPr/>
        </p:nvSpPr>
        <p:spPr>
          <a:xfrm>
            <a:off x="3391324" y="2476500"/>
            <a:ext cx="7874984" cy="350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3"/>
          <p:cNvSpPr/>
          <p:nvPr/>
        </p:nvSpPr>
        <p:spPr>
          <a:xfrm>
            <a:off x="2559370" y="2476500"/>
            <a:ext cx="9538892" cy="26797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3"/>
          <p:cNvSpPr/>
          <p:nvPr/>
        </p:nvSpPr>
        <p:spPr>
          <a:xfrm>
            <a:off x="2779531" y="2781300"/>
            <a:ext cx="8556636" cy="26119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41482C"/>
              </a:buClr>
              <a:buSzPts val="12800"/>
              <a:buFont typeface="Space Grotesk"/>
              <a:buNone/>
            </a:pPr>
            <a:r>
              <a:rPr b="1" i="0" lang="en-US" sz="12800" u="none" cap="none" strike="noStrike">
                <a:solidFill>
                  <a:srgbClr val="41482C"/>
                </a:solidFill>
                <a:latin typeface="Space Grotesk"/>
                <a:ea typeface="Space Grotesk"/>
                <a:cs typeface="Space Grotesk"/>
                <a:sym typeface="Space Grotesk"/>
              </a:rPr>
              <a:t>233 COINS</a:t>
            </a:r>
            <a:endParaRPr b="0" i="0" sz="12800" u="none" cap="none" strike="noStrike">
              <a:solidFill>
                <a:schemeClr val="dk1"/>
              </a:solidFill>
              <a:latin typeface="Calibri"/>
              <a:ea typeface="Calibri"/>
              <a:cs typeface="Calibri"/>
              <a:sym typeface="Calibri"/>
            </a:endParaRPr>
          </a:p>
        </p:txBody>
      </p:sp>
      <p:sp>
        <p:nvSpPr>
          <p:cNvPr id="474" name="Google Shape;474;p13"/>
          <p:cNvSpPr/>
          <p:nvPr/>
        </p:nvSpPr>
        <p:spPr>
          <a:xfrm>
            <a:off x="3391324" y="5461000"/>
            <a:ext cx="7874984" cy="5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3"/>
          <p:cNvSpPr/>
          <p:nvPr/>
        </p:nvSpPr>
        <p:spPr>
          <a:xfrm>
            <a:off x="3323582" y="5461000"/>
            <a:ext cx="8010468" cy="6561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Treasure Found</a:t>
            </a:r>
            <a:endParaRPr b="0" i="0" sz="3200" u="none" cap="none" strike="noStrike">
              <a:solidFill>
                <a:schemeClr val="dk1"/>
              </a:solidFill>
              <a:latin typeface="Calibri"/>
              <a:ea typeface="Calibri"/>
              <a:cs typeface="Calibri"/>
              <a:sym typeface="Calibri"/>
            </a:endParaRPr>
          </a:p>
        </p:txBody>
      </p:sp>
      <p:sp>
        <p:nvSpPr>
          <p:cNvPr id="476" name="Google Shape;476;p13"/>
          <p:cNvSpPr/>
          <p:nvPr/>
        </p:nvSpPr>
        <p:spPr>
          <a:xfrm>
            <a:off x="3391324" y="7226300"/>
            <a:ext cx="7874984" cy="350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3"/>
          <p:cNvSpPr/>
          <p:nvPr/>
        </p:nvSpPr>
        <p:spPr>
          <a:xfrm>
            <a:off x="2216427" y="7226300"/>
            <a:ext cx="10224778" cy="26797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3"/>
          <p:cNvSpPr/>
          <p:nvPr/>
        </p:nvSpPr>
        <p:spPr>
          <a:xfrm>
            <a:off x="2436588" y="7531100"/>
            <a:ext cx="9242522" cy="26119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41482C"/>
              </a:buClr>
              <a:buSzPts val="12800"/>
              <a:buFont typeface="Space Grotesk"/>
              <a:buNone/>
            </a:pPr>
            <a:r>
              <a:rPr b="1" i="0" lang="en-US" sz="12800" u="none" cap="none" strike="noStrike">
                <a:solidFill>
                  <a:srgbClr val="41482C"/>
                </a:solidFill>
                <a:latin typeface="Space Grotesk"/>
                <a:ea typeface="Space Grotesk"/>
                <a:cs typeface="Space Grotesk"/>
                <a:sym typeface="Space Grotesk"/>
              </a:rPr>
              <a:t>456 HOURS</a:t>
            </a:r>
            <a:endParaRPr b="0" i="0" sz="12800" u="none" cap="none" strike="noStrike">
              <a:solidFill>
                <a:schemeClr val="dk1"/>
              </a:solidFill>
              <a:latin typeface="Calibri"/>
              <a:ea typeface="Calibri"/>
              <a:cs typeface="Calibri"/>
              <a:sym typeface="Calibri"/>
            </a:endParaRPr>
          </a:p>
        </p:txBody>
      </p:sp>
      <p:sp>
        <p:nvSpPr>
          <p:cNvPr id="479" name="Google Shape;479;p13"/>
          <p:cNvSpPr/>
          <p:nvPr/>
        </p:nvSpPr>
        <p:spPr>
          <a:xfrm>
            <a:off x="3391324" y="10210800"/>
            <a:ext cx="7874984" cy="5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3"/>
          <p:cNvSpPr/>
          <p:nvPr/>
        </p:nvSpPr>
        <p:spPr>
          <a:xfrm>
            <a:off x="3323582" y="10210800"/>
            <a:ext cx="8010468" cy="6561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Duration of Spell Casting</a:t>
            </a:r>
            <a:endParaRPr b="0" i="0" sz="3200" u="none" cap="none" strike="noStrike">
              <a:solidFill>
                <a:schemeClr val="dk1"/>
              </a:solidFill>
              <a:latin typeface="Calibri"/>
              <a:ea typeface="Calibri"/>
              <a:cs typeface="Calibri"/>
              <a:sym typeface="Calibri"/>
            </a:endParaRPr>
          </a:p>
        </p:txBody>
      </p:sp>
      <p:sp>
        <p:nvSpPr>
          <p:cNvPr id="481" name="Google Shape;481;p13"/>
          <p:cNvSpPr/>
          <p:nvPr/>
        </p:nvSpPr>
        <p:spPr>
          <a:xfrm>
            <a:off x="13552594" y="2476500"/>
            <a:ext cx="7874984" cy="350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3"/>
          <p:cNvSpPr/>
          <p:nvPr/>
        </p:nvSpPr>
        <p:spPr>
          <a:xfrm>
            <a:off x="15133942" y="2476500"/>
            <a:ext cx="4712289" cy="26797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3"/>
          <p:cNvSpPr/>
          <p:nvPr/>
        </p:nvSpPr>
        <p:spPr>
          <a:xfrm>
            <a:off x="15354102" y="2781300"/>
            <a:ext cx="3730033" cy="26119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41482C"/>
              </a:buClr>
              <a:buSzPts val="12800"/>
              <a:buFont typeface="Space Grotesk"/>
              <a:buNone/>
            </a:pPr>
            <a:r>
              <a:rPr b="1" i="0" lang="en-US" sz="12800" u="none" cap="none" strike="noStrike">
                <a:solidFill>
                  <a:srgbClr val="41482C"/>
                </a:solidFill>
                <a:latin typeface="Space Grotesk"/>
                <a:ea typeface="Space Grotesk"/>
                <a:cs typeface="Space Grotesk"/>
                <a:sym typeface="Space Grotesk"/>
              </a:rPr>
              <a:t>85%</a:t>
            </a:r>
            <a:endParaRPr b="0" i="0" sz="12800" u="none" cap="none" strike="noStrike">
              <a:solidFill>
                <a:schemeClr val="dk1"/>
              </a:solidFill>
              <a:latin typeface="Calibri"/>
              <a:ea typeface="Calibri"/>
              <a:cs typeface="Calibri"/>
              <a:sym typeface="Calibri"/>
            </a:endParaRPr>
          </a:p>
        </p:txBody>
      </p:sp>
      <p:sp>
        <p:nvSpPr>
          <p:cNvPr id="484" name="Google Shape;484;p13"/>
          <p:cNvSpPr/>
          <p:nvPr/>
        </p:nvSpPr>
        <p:spPr>
          <a:xfrm>
            <a:off x="13552594" y="5461000"/>
            <a:ext cx="7874984" cy="5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3"/>
          <p:cNvSpPr/>
          <p:nvPr/>
        </p:nvSpPr>
        <p:spPr>
          <a:xfrm>
            <a:off x="13484852" y="5461000"/>
            <a:ext cx="8010468" cy="6561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Wished Granted</a:t>
            </a:r>
            <a:endParaRPr b="0" i="0" sz="3200" u="none" cap="none" strike="noStrike">
              <a:solidFill>
                <a:schemeClr val="dk1"/>
              </a:solidFill>
              <a:latin typeface="Calibri"/>
              <a:ea typeface="Calibri"/>
              <a:cs typeface="Calibri"/>
              <a:sym typeface="Calibri"/>
            </a:endParaRPr>
          </a:p>
        </p:txBody>
      </p:sp>
      <p:sp>
        <p:nvSpPr>
          <p:cNvPr id="486" name="Google Shape;486;p13"/>
          <p:cNvSpPr/>
          <p:nvPr/>
        </p:nvSpPr>
        <p:spPr>
          <a:xfrm>
            <a:off x="13552594" y="7226300"/>
            <a:ext cx="7874984" cy="350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3"/>
          <p:cNvSpPr/>
          <p:nvPr/>
        </p:nvSpPr>
        <p:spPr>
          <a:xfrm>
            <a:off x="13825678" y="7226300"/>
            <a:ext cx="7328816" cy="26797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3"/>
          <p:cNvSpPr/>
          <p:nvPr/>
        </p:nvSpPr>
        <p:spPr>
          <a:xfrm>
            <a:off x="14045839" y="7531100"/>
            <a:ext cx="6346560" cy="26119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41482C"/>
              </a:buClr>
              <a:buSzPts val="12800"/>
              <a:buFont typeface="Space Grotesk"/>
              <a:buNone/>
            </a:pPr>
            <a:r>
              <a:rPr b="1" i="0" lang="en-US" sz="12800" u="none" cap="none" strike="noStrike">
                <a:solidFill>
                  <a:srgbClr val="41482C"/>
                </a:solidFill>
                <a:latin typeface="Space Grotesk"/>
                <a:ea typeface="Space Grotesk"/>
                <a:cs typeface="Space Grotesk"/>
                <a:sym typeface="Space Grotesk"/>
              </a:rPr>
              <a:t>535 KM</a:t>
            </a:r>
            <a:endParaRPr b="0" i="0" sz="12800" u="none" cap="none" strike="noStrike">
              <a:solidFill>
                <a:schemeClr val="dk1"/>
              </a:solidFill>
              <a:latin typeface="Calibri"/>
              <a:ea typeface="Calibri"/>
              <a:cs typeface="Calibri"/>
              <a:sym typeface="Calibri"/>
            </a:endParaRPr>
          </a:p>
        </p:txBody>
      </p:sp>
      <p:sp>
        <p:nvSpPr>
          <p:cNvPr id="489" name="Google Shape;489;p13"/>
          <p:cNvSpPr/>
          <p:nvPr/>
        </p:nvSpPr>
        <p:spPr>
          <a:xfrm>
            <a:off x="13552594" y="10210800"/>
            <a:ext cx="7874984" cy="5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3"/>
          <p:cNvSpPr/>
          <p:nvPr/>
        </p:nvSpPr>
        <p:spPr>
          <a:xfrm>
            <a:off x="13484852" y="10210800"/>
            <a:ext cx="8010468" cy="6561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B0"/>
        </a:solidFill>
      </p:bgPr>
    </p:bg>
    <p:spTree>
      <p:nvGrpSpPr>
        <p:cNvPr id="495" name="Shape 495"/>
        <p:cNvGrpSpPr/>
        <p:nvPr/>
      </p:nvGrpSpPr>
      <p:grpSpPr>
        <a:xfrm>
          <a:off x="0" y="0"/>
          <a:ext cx="0" cy="0"/>
          <a:chOff x="0" y="0"/>
          <a:chExt cx="0" cy="0"/>
        </a:xfrm>
      </p:grpSpPr>
      <p:pic>
        <p:nvPicPr>
          <p:cNvPr descr="preencoded.png" id="496" name="Google Shape;496;p14"/>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497" name="Google Shape;497;p14"/>
          <p:cNvPicPr preferRelativeResize="0"/>
          <p:nvPr/>
        </p:nvPicPr>
        <p:blipFill rotWithShape="1">
          <a:blip r:embed="rId4">
            <a:alphaModFix/>
          </a:blip>
          <a:srcRect b="0" l="0" r="0" t="0"/>
          <a:stretch/>
        </p:blipFill>
        <p:spPr>
          <a:xfrm>
            <a:off x="0" y="0"/>
            <a:ext cx="6064512" cy="3726557"/>
          </a:xfrm>
          <a:prstGeom prst="rect">
            <a:avLst/>
          </a:prstGeom>
          <a:noFill/>
          <a:ln>
            <a:noFill/>
          </a:ln>
        </p:spPr>
      </p:pic>
      <p:pic>
        <p:nvPicPr>
          <p:cNvPr descr="preencoded.png" id="498" name="Google Shape;498;p14"/>
          <p:cNvPicPr preferRelativeResize="0"/>
          <p:nvPr/>
        </p:nvPicPr>
        <p:blipFill rotWithShape="1">
          <a:blip r:embed="rId5">
            <a:alphaModFix/>
          </a:blip>
          <a:srcRect b="0" l="0" r="0" t="0"/>
          <a:stretch/>
        </p:blipFill>
        <p:spPr>
          <a:xfrm>
            <a:off x="4966321" y="1320800"/>
            <a:ext cx="1064825" cy="1061814"/>
          </a:xfrm>
          <a:prstGeom prst="rect">
            <a:avLst/>
          </a:prstGeom>
          <a:noFill/>
          <a:ln>
            <a:noFill/>
          </a:ln>
        </p:spPr>
      </p:pic>
      <p:pic>
        <p:nvPicPr>
          <p:cNvPr descr="preencoded.png" id="499" name="Google Shape;499;p14"/>
          <p:cNvPicPr preferRelativeResize="0"/>
          <p:nvPr/>
        </p:nvPicPr>
        <p:blipFill rotWithShape="1">
          <a:blip r:embed="rId6">
            <a:alphaModFix/>
          </a:blip>
          <a:srcRect b="0" l="0" r="0" t="0"/>
          <a:stretch/>
        </p:blipFill>
        <p:spPr>
          <a:xfrm>
            <a:off x="22075359" y="4699000"/>
            <a:ext cx="927145" cy="892721"/>
          </a:xfrm>
          <a:prstGeom prst="rect">
            <a:avLst/>
          </a:prstGeom>
          <a:noFill/>
          <a:ln>
            <a:noFill/>
          </a:ln>
        </p:spPr>
      </p:pic>
      <p:pic>
        <p:nvPicPr>
          <p:cNvPr descr="preencoded.png" id="500" name="Google Shape;500;p14"/>
          <p:cNvPicPr preferRelativeResize="0"/>
          <p:nvPr/>
        </p:nvPicPr>
        <p:blipFill rotWithShape="1">
          <a:blip r:embed="rId7">
            <a:alphaModFix/>
          </a:blip>
          <a:srcRect b="0" l="0" r="0" t="0"/>
          <a:stretch/>
        </p:blipFill>
        <p:spPr>
          <a:xfrm>
            <a:off x="328471" y="10055002"/>
            <a:ext cx="3528902" cy="3048347"/>
          </a:xfrm>
          <a:prstGeom prst="rect">
            <a:avLst/>
          </a:prstGeom>
          <a:noFill/>
          <a:ln>
            <a:noFill/>
          </a:ln>
        </p:spPr>
      </p:pic>
      <p:pic>
        <p:nvPicPr>
          <p:cNvPr descr="preencoded.png" id="501" name="Google Shape;501;p14"/>
          <p:cNvPicPr preferRelativeResize="0"/>
          <p:nvPr/>
        </p:nvPicPr>
        <p:blipFill rotWithShape="1">
          <a:blip r:embed="rId8">
            <a:alphaModFix/>
          </a:blip>
          <a:srcRect b="0" l="0" r="0" t="0"/>
          <a:stretch/>
        </p:blipFill>
        <p:spPr>
          <a:xfrm>
            <a:off x="20893470" y="10800705"/>
            <a:ext cx="3286902" cy="2678311"/>
          </a:xfrm>
          <a:prstGeom prst="rect">
            <a:avLst/>
          </a:prstGeom>
          <a:noFill/>
          <a:ln>
            <a:noFill/>
          </a:ln>
        </p:spPr>
      </p:pic>
      <p:sp>
        <p:nvSpPr>
          <p:cNvPr id="502" name="Google Shape;502;p1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03" name="Google Shape;503;p14"/>
          <p:cNvPicPr preferRelativeResize="0"/>
          <p:nvPr/>
        </p:nvPicPr>
        <p:blipFill rotWithShape="1">
          <a:blip r:embed="rId9">
            <a:alphaModFix/>
          </a:blip>
          <a:srcRect b="0" l="0" r="0" t="0"/>
          <a:stretch/>
        </p:blipFill>
        <p:spPr>
          <a:xfrm>
            <a:off x="23523340" y="10820400"/>
            <a:ext cx="711289" cy="2590800"/>
          </a:xfrm>
          <a:prstGeom prst="rect">
            <a:avLst/>
          </a:prstGeom>
          <a:noFill/>
          <a:ln>
            <a:noFill/>
          </a:ln>
        </p:spPr>
      </p:pic>
      <p:sp>
        <p:nvSpPr>
          <p:cNvPr id="504" name="Google Shape;504;p14"/>
          <p:cNvSpPr/>
          <p:nvPr/>
        </p:nvSpPr>
        <p:spPr>
          <a:xfrm>
            <a:off x="8300487" y="1143000"/>
            <a:ext cx="7786073" cy="1905000"/>
          </a:xfrm>
          <a:prstGeom prst="rect">
            <a:avLst/>
          </a:prstGeom>
          <a:solidFill>
            <a:srgbClr val="FFEBB0"/>
          </a:solidFill>
          <a:ln cap="flat" cmpd="sng" w="1524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4"/>
          <p:cNvSpPr/>
          <p:nvPr/>
        </p:nvSpPr>
        <p:spPr>
          <a:xfrm>
            <a:off x="9062583" y="1447800"/>
            <a:ext cx="6600592" cy="1634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8000"/>
              <a:buFont typeface="Space Grotesk"/>
              <a:buNone/>
            </a:pPr>
            <a:r>
              <a:rPr b="1" i="0" lang="en-US" sz="8000" u="none" cap="none" strike="noStrike">
                <a:solidFill>
                  <a:srgbClr val="41482C"/>
                </a:solidFill>
                <a:latin typeface="Space Grotesk"/>
                <a:ea typeface="Space Grotesk"/>
                <a:cs typeface="Space Grotesk"/>
                <a:sym typeface="Space Grotesk"/>
              </a:rPr>
              <a:t>SOME GRAPH</a:t>
            </a:r>
            <a:endParaRPr b="0" i="0" sz="8000" u="none" cap="none" strike="noStrike">
              <a:solidFill>
                <a:schemeClr val="dk1"/>
              </a:solidFill>
              <a:latin typeface="Calibri"/>
              <a:ea typeface="Calibri"/>
              <a:cs typeface="Calibri"/>
              <a:sym typeface="Calibri"/>
            </a:endParaRPr>
          </a:p>
        </p:txBody>
      </p:sp>
      <p:sp>
        <p:nvSpPr>
          <p:cNvPr id="506" name="Google Shape;506;p14"/>
          <p:cNvSpPr/>
          <p:nvPr/>
        </p:nvSpPr>
        <p:spPr>
          <a:xfrm>
            <a:off x="2718140" y="3771900"/>
            <a:ext cx="8941918" cy="61809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4"/>
          <p:cNvSpPr/>
          <p:nvPr/>
        </p:nvSpPr>
        <p:spPr>
          <a:xfrm>
            <a:off x="2986455" y="8999513"/>
            <a:ext cx="216821"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1820"/>
              <a:buFont typeface="Lato"/>
              <a:buNone/>
            </a:pPr>
            <a:r>
              <a:rPr b="0" i="0" lang="en-US" sz="1820" u="none" cap="none" strike="noStrike">
                <a:solidFill>
                  <a:srgbClr val="41482C"/>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508" name="Google Shape;508;p14"/>
          <p:cNvSpPr/>
          <p:nvPr/>
        </p:nvSpPr>
        <p:spPr>
          <a:xfrm>
            <a:off x="3331658"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2185"/>
              <a:buFont typeface="Lato"/>
              <a:buNone/>
            </a:pPr>
            <a:r>
              <a:rPr b="0" i="0" lang="en-US" sz="2185" u="none" cap="none" strike="noStrike">
                <a:solidFill>
                  <a:srgbClr val="41482C"/>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509" name="Google Shape;509;p14"/>
          <p:cNvSpPr/>
          <p:nvPr/>
        </p:nvSpPr>
        <p:spPr>
          <a:xfrm>
            <a:off x="4470732"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2185"/>
              <a:buFont typeface="Lato"/>
              <a:buNone/>
            </a:pPr>
            <a:r>
              <a:rPr b="0" i="0" lang="en-US" sz="2185" u="none" cap="none" strike="noStrike">
                <a:solidFill>
                  <a:srgbClr val="41482C"/>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510" name="Google Shape;510;p14"/>
          <p:cNvSpPr/>
          <p:nvPr/>
        </p:nvSpPr>
        <p:spPr>
          <a:xfrm>
            <a:off x="5609804"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2185"/>
              <a:buFont typeface="Lato"/>
              <a:buNone/>
            </a:pPr>
            <a:r>
              <a:rPr b="0" i="0" lang="en-US" sz="2185" u="none" cap="none" strike="noStrike">
                <a:solidFill>
                  <a:srgbClr val="41482C"/>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511" name="Google Shape;511;p14"/>
          <p:cNvSpPr/>
          <p:nvPr/>
        </p:nvSpPr>
        <p:spPr>
          <a:xfrm>
            <a:off x="6748878"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2185"/>
              <a:buFont typeface="Lato"/>
              <a:buNone/>
            </a:pPr>
            <a:r>
              <a:rPr b="0" i="0" lang="en-US" sz="2185" u="none" cap="none" strike="noStrike">
                <a:solidFill>
                  <a:srgbClr val="41482C"/>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512" name="Google Shape;512;p14"/>
          <p:cNvSpPr/>
          <p:nvPr/>
        </p:nvSpPr>
        <p:spPr>
          <a:xfrm>
            <a:off x="7887996"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2185"/>
              <a:buFont typeface="Lato"/>
              <a:buNone/>
            </a:pPr>
            <a:r>
              <a:rPr b="0" i="0" lang="en-US" sz="2185" u="none" cap="none" strike="noStrike">
                <a:solidFill>
                  <a:srgbClr val="41482C"/>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513" name="Google Shape;513;p14"/>
          <p:cNvSpPr/>
          <p:nvPr/>
        </p:nvSpPr>
        <p:spPr>
          <a:xfrm>
            <a:off x="9027070"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2185"/>
              <a:buFont typeface="Lato"/>
              <a:buNone/>
            </a:pPr>
            <a:r>
              <a:rPr b="0" i="0" lang="en-US" sz="2185" u="none" cap="none" strike="noStrike">
                <a:solidFill>
                  <a:srgbClr val="41482C"/>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514" name="Google Shape;514;p14"/>
          <p:cNvSpPr/>
          <p:nvPr/>
        </p:nvSpPr>
        <p:spPr>
          <a:xfrm>
            <a:off x="10166145"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2185"/>
              <a:buFont typeface="Lato"/>
              <a:buNone/>
            </a:pPr>
            <a:r>
              <a:rPr b="0" i="0" lang="en-US" sz="2185" u="none" cap="none" strike="noStrike">
                <a:solidFill>
                  <a:srgbClr val="41482C"/>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515" name="Google Shape;515;p14"/>
          <p:cNvSpPr/>
          <p:nvPr/>
        </p:nvSpPr>
        <p:spPr>
          <a:xfrm>
            <a:off x="11281636"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2185"/>
              <a:buFont typeface="Lato"/>
              <a:buNone/>
            </a:pPr>
            <a:r>
              <a:rPr b="0" i="0" lang="en-US" sz="2185" u="none" cap="none" strike="noStrike">
                <a:solidFill>
                  <a:srgbClr val="41482C"/>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516" name="Google Shape;516;p14"/>
          <p:cNvSpPr/>
          <p:nvPr/>
        </p:nvSpPr>
        <p:spPr>
          <a:xfrm>
            <a:off x="2852319" y="848208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1820"/>
              <a:buFont typeface="Lato"/>
              <a:buNone/>
            </a:pPr>
            <a:r>
              <a:rPr b="0" i="0" lang="en-US" sz="1820" u="none" cap="none" strike="noStrike">
                <a:solidFill>
                  <a:srgbClr val="41482C"/>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517" name="Google Shape;517;p14"/>
          <p:cNvSpPr/>
          <p:nvPr/>
        </p:nvSpPr>
        <p:spPr>
          <a:xfrm>
            <a:off x="2852319" y="7964612"/>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1820"/>
              <a:buFont typeface="Lato"/>
              <a:buNone/>
            </a:pPr>
            <a:r>
              <a:rPr b="0" i="0" lang="en-US" sz="1820" u="none" cap="none" strike="noStrike">
                <a:solidFill>
                  <a:srgbClr val="41482C"/>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518" name="Google Shape;518;p14"/>
          <p:cNvSpPr/>
          <p:nvPr/>
        </p:nvSpPr>
        <p:spPr>
          <a:xfrm>
            <a:off x="2852319" y="7447161"/>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1820"/>
              <a:buFont typeface="Lato"/>
              <a:buNone/>
            </a:pPr>
            <a:r>
              <a:rPr b="0" i="0" lang="en-US" sz="1820" u="none" cap="none" strike="noStrike">
                <a:solidFill>
                  <a:srgbClr val="41482C"/>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519" name="Google Shape;519;p14"/>
          <p:cNvSpPr/>
          <p:nvPr/>
        </p:nvSpPr>
        <p:spPr>
          <a:xfrm>
            <a:off x="2852319" y="6929611"/>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1820"/>
              <a:buFont typeface="Lato"/>
              <a:buNone/>
            </a:pPr>
            <a:r>
              <a:rPr b="0" i="0" lang="en-US" sz="1820" u="none" cap="none" strike="noStrike">
                <a:solidFill>
                  <a:srgbClr val="41482C"/>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520" name="Google Shape;520;p14"/>
          <p:cNvSpPr/>
          <p:nvPr/>
        </p:nvSpPr>
        <p:spPr>
          <a:xfrm>
            <a:off x="2852319" y="6412309"/>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1820"/>
              <a:buFont typeface="Lato"/>
              <a:buNone/>
            </a:pPr>
            <a:r>
              <a:rPr b="0" i="0" lang="en-US" sz="1820" u="none" cap="none" strike="noStrike">
                <a:solidFill>
                  <a:srgbClr val="41482C"/>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521" name="Google Shape;521;p14"/>
          <p:cNvSpPr/>
          <p:nvPr/>
        </p:nvSpPr>
        <p:spPr>
          <a:xfrm>
            <a:off x="2852319" y="5894809"/>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1820"/>
              <a:buFont typeface="Lato"/>
              <a:buNone/>
            </a:pPr>
            <a:r>
              <a:rPr b="0" i="0" lang="en-US" sz="1820" u="none" cap="none" strike="noStrike">
                <a:solidFill>
                  <a:srgbClr val="41482C"/>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522" name="Google Shape;522;p14"/>
          <p:cNvSpPr/>
          <p:nvPr/>
        </p:nvSpPr>
        <p:spPr>
          <a:xfrm>
            <a:off x="2852319" y="537750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1820"/>
              <a:buFont typeface="Lato"/>
              <a:buNone/>
            </a:pPr>
            <a:r>
              <a:rPr b="0" i="0" lang="en-US" sz="1820" u="none" cap="none" strike="noStrike">
                <a:solidFill>
                  <a:srgbClr val="41482C"/>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523" name="Google Shape;523;p14"/>
          <p:cNvSpPr/>
          <p:nvPr/>
        </p:nvSpPr>
        <p:spPr>
          <a:xfrm>
            <a:off x="2852319" y="486005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1820"/>
              <a:buFont typeface="Lato"/>
              <a:buNone/>
            </a:pPr>
            <a:r>
              <a:rPr b="0" i="0" lang="en-US" sz="1820" u="none" cap="none" strike="noStrike">
                <a:solidFill>
                  <a:srgbClr val="41482C"/>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524" name="Google Shape;524;p14"/>
          <p:cNvSpPr/>
          <p:nvPr/>
        </p:nvSpPr>
        <p:spPr>
          <a:xfrm>
            <a:off x="2852319" y="434250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1820"/>
              <a:buFont typeface="Lato"/>
              <a:buNone/>
            </a:pPr>
            <a:r>
              <a:rPr b="0" i="0" lang="en-US" sz="1820" u="none" cap="none" strike="noStrike">
                <a:solidFill>
                  <a:srgbClr val="41482C"/>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525" name="Google Shape;525;p14"/>
          <p:cNvSpPr/>
          <p:nvPr/>
        </p:nvSpPr>
        <p:spPr>
          <a:xfrm>
            <a:off x="2718140" y="3825032"/>
            <a:ext cx="483555"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1820"/>
              <a:buFont typeface="Lato"/>
              <a:buNone/>
            </a:pPr>
            <a:r>
              <a:rPr b="0" i="0" lang="en-US" sz="1820" u="none" cap="none" strike="noStrike">
                <a:solidFill>
                  <a:srgbClr val="41482C"/>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preencoded.png" id="526" name="Google Shape;526;p14"/>
          <p:cNvPicPr preferRelativeResize="0"/>
          <p:nvPr/>
        </p:nvPicPr>
        <p:blipFill rotWithShape="1">
          <a:blip r:embed="rId10">
            <a:alphaModFix/>
          </a:blip>
          <a:srcRect b="0" l="0" r="0" t="0"/>
          <a:stretch/>
        </p:blipFill>
        <p:spPr>
          <a:xfrm>
            <a:off x="3368467" y="3771900"/>
            <a:ext cx="8291591" cy="5511006"/>
          </a:xfrm>
          <a:prstGeom prst="rect">
            <a:avLst/>
          </a:prstGeom>
          <a:noFill/>
          <a:ln>
            <a:noFill/>
          </a:ln>
        </p:spPr>
      </p:pic>
      <p:pic>
        <p:nvPicPr>
          <p:cNvPr descr="preencoded.png" id="527" name="Google Shape;527;p14"/>
          <p:cNvPicPr preferRelativeResize="0"/>
          <p:nvPr/>
        </p:nvPicPr>
        <p:blipFill rotWithShape="1">
          <a:blip r:embed="rId11">
            <a:alphaModFix/>
          </a:blip>
          <a:srcRect b="0" l="0" r="0" t="0"/>
          <a:stretch/>
        </p:blipFill>
        <p:spPr>
          <a:xfrm>
            <a:off x="4512766" y="4185444"/>
            <a:ext cx="11567" cy="5258445"/>
          </a:xfrm>
          <a:prstGeom prst="rect">
            <a:avLst/>
          </a:prstGeom>
          <a:noFill/>
          <a:ln>
            <a:noFill/>
          </a:ln>
        </p:spPr>
      </p:pic>
      <p:pic>
        <p:nvPicPr>
          <p:cNvPr descr="preencoded.png" id="528" name="Google Shape;528;p14"/>
          <p:cNvPicPr preferRelativeResize="0"/>
          <p:nvPr/>
        </p:nvPicPr>
        <p:blipFill rotWithShape="1">
          <a:blip r:embed="rId12">
            <a:alphaModFix/>
          </a:blip>
          <a:srcRect b="0" l="0" r="0" t="0"/>
          <a:stretch/>
        </p:blipFill>
        <p:spPr>
          <a:xfrm>
            <a:off x="5651279" y="4185444"/>
            <a:ext cx="11567" cy="5258445"/>
          </a:xfrm>
          <a:prstGeom prst="rect">
            <a:avLst/>
          </a:prstGeom>
          <a:noFill/>
          <a:ln>
            <a:noFill/>
          </a:ln>
        </p:spPr>
      </p:pic>
      <p:pic>
        <p:nvPicPr>
          <p:cNvPr descr="preencoded.png" id="529" name="Google Shape;529;p14"/>
          <p:cNvPicPr preferRelativeResize="0"/>
          <p:nvPr/>
        </p:nvPicPr>
        <p:blipFill rotWithShape="1">
          <a:blip r:embed="rId13">
            <a:alphaModFix/>
          </a:blip>
          <a:srcRect b="0" l="0" r="0" t="0"/>
          <a:stretch/>
        </p:blipFill>
        <p:spPr>
          <a:xfrm>
            <a:off x="6789795" y="4185444"/>
            <a:ext cx="11567" cy="5258445"/>
          </a:xfrm>
          <a:prstGeom prst="rect">
            <a:avLst/>
          </a:prstGeom>
          <a:noFill/>
          <a:ln>
            <a:noFill/>
          </a:ln>
        </p:spPr>
      </p:pic>
      <p:pic>
        <p:nvPicPr>
          <p:cNvPr descr="preencoded.png" id="530" name="Google Shape;530;p14"/>
          <p:cNvPicPr preferRelativeResize="0"/>
          <p:nvPr/>
        </p:nvPicPr>
        <p:blipFill rotWithShape="1">
          <a:blip r:embed="rId14">
            <a:alphaModFix/>
          </a:blip>
          <a:srcRect b="0" l="0" r="0" t="0"/>
          <a:stretch/>
        </p:blipFill>
        <p:spPr>
          <a:xfrm>
            <a:off x="7928309" y="4185444"/>
            <a:ext cx="11567" cy="5258445"/>
          </a:xfrm>
          <a:prstGeom prst="rect">
            <a:avLst/>
          </a:prstGeom>
          <a:noFill/>
          <a:ln>
            <a:noFill/>
          </a:ln>
        </p:spPr>
      </p:pic>
      <p:pic>
        <p:nvPicPr>
          <p:cNvPr descr="preencoded.png" id="531" name="Google Shape;531;p14"/>
          <p:cNvPicPr preferRelativeResize="0"/>
          <p:nvPr/>
        </p:nvPicPr>
        <p:blipFill rotWithShape="1">
          <a:blip r:embed="rId15">
            <a:alphaModFix/>
          </a:blip>
          <a:srcRect b="0" l="0" r="0" t="0"/>
          <a:stretch/>
        </p:blipFill>
        <p:spPr>
          <a:xfrm>
            <a:off x="9066828" y="4185444"/>
            <a:ext cx="11567" cy="5258445"/>
          </a:xfrm>
          <a:prstGeom prst="rect">
            <a:avLst/>
          </a:prstGeom>
          <a:noFill/>
          <a:ln>
            <a:noFill/>
          </a:ln>
        </p:spPr>
      </p:pic>
      <p:pic>
        <p:nvPicPr>
          <p:cNvPr descr="preencoded.png" id="532" name="Google Shape;532;p14"/>
          <p:cNvPicPr preferRelativeResize="0"/>
          <p:nvPr/>
        </p:nvPicPr>
        <p:blipFill rotWithShape="1">
          <a:blip r:embed="rId16">
            <a:alphaModFix/>
          </a:blip>
          <a:srcRect b="0" l="0" r="0" t="0"/>
          <a:stretch/>
        </p:blipFill>
        <p:spPr>
          <a:xfrm>
            <a:off x="10205341" y="4185444"/>
            <a:ext cx="11567" cy="5258445"/>
          </a:xfrm>
          <a:prstGeom prst="rect">
            <a:avLst/>
          </a:prstGeom>
          <a:noFill/>
          <a:ln>
            <a:noFill/>
          </a:ln>
        </p:spPr>
      </p:pic>
      <p:pic>
        <p:nvPicPr>
          <p:cNvPr descr="preencoded.png" id="533" name="Google Shape;533;p14"/>
          <p:cNvPicPr preferRelativeResize="0"/>
          <p:nvPr/>
        </p:nvPicPr>
        <p:blipFill rotWithShape="1">
          <a:blip r:embed="rId17">
            <a:alphaModFix/>
          </a:blip>
          <a:srcRect b="0" l="0" r="0" t="0"/>
          <a:stretch/>
        </p:blipFill>
        <p:spPr>
          <a:xfrm>
            <a:off x="11343854" y="4185444"/>
            <a:ext cx="11567" cy="5258445"/>
          </a:xfrm>
          <a:prstGeom prst="rect">
            <a:avLst/>
          </a:prstGeom>
          <a:noFill/>
          <a:ln>
            <a:noFill/>
          </a:ln>
        </p:spPr>
      </p:pic>
      <p:pic>
        <p:nvPicPr>
          <p:cNvPr descr="preencoded.png" id="534" name="Google Shape;534;p14"/>
          <p:cNvPicPr preferRelativeResize="0"/>
          <p:nvPr/>
        </p:nvPicPr>
        <p:blipFill rotWithShape="1">
          <a:blip r:embed="rId18">
            <a:alphaModFix/>
          </a:blip>
          <a:srcRect b="0" l="0" r="0" t="0"/>
          <a:stretch/>
        </p:blipFill>
        <p:spPr>
          <a:xfrm>
            <a:off x="3355539" y="5483845"/>
            <a:ext cx="8050168" cy="2373585"/>
          </a:xfrm>
          <a:prstGeom prst="rect">
            <a:avLst/>
          </a:prstGeom>
          <a:noFill/>
          <a:ln>
            <a:noFill/>
          </a:ln>
        </p:spPr>
      </p:pic>
      <p:pic>
        <p:nvPicPr>
          <p:cNvPr descr="preencoded.png" id="535" name="Google Shape;535;p14"/>
          <p:cNvPicPr preferRelativeResize="0"/>
          <p:nvPr/>
        </p:nvPicPr>
        <p:blipFill rotWithShape="1">
          <a:blip r:embed="rId19">
            <a:alphaModFix/>
          </a:blip>
          <a:srcRect b="0" l="0" r="0" t="0"/>
          <a:stretch/>
        </p:blipFill>
        <p:spPr>
          <a:xfrm>
            <a:off x="3369143" y="6359525"/>
            <a:ext cx="8044031" cy="2268538"/>
          </a:xfrm>
          <a:prstGeom prst="rect">
            <a:avLst/>
          </a:prstGeom>
          <a:noFill/>
          <a:ln>
            <a:noFill/>
          </a:ln>
        </p:spPr>
      </p:pic>
      <p:pic>
        <p:nvPicPr>
          <p:cNvPr descr="preencoded.png" id="536" name="Google Shape;536;p14"/>
          <p:cNvPicPr preferRelativeResize="0"/>
          <p:nvPr/>
        </p:nvPicPr>
        <p:blipFill rotWithShape="1">
          <a:blip r:embed="rId20">
            <a:alphaModFix/>
          </a:blip>
          <a:srcRect b="0" l="0" r="0" t="0"/>
          <a:stretch/>
        </p:blipFill>
        <p:spPr>
          <a:xfrm>
            <a:off x="4441751" y="6055643"/>
            <a:ext cx="153591" cy="153566"/>
          </a:xfrm>
          <a:prstGeom prst="rect">
            <a:avLst/>
          </a:prstGeom>
          <a:noFill/>
          <a:ln>
            <a:noFill/>
          </a:ln>
        </p:spPr>
      </p:pic>
      <p:pic>
        <p:nvPicPr>
          <p:cNvPr descr="preencoded.png" id="537" name="Google Shape;537;p14"/>
          <p:cNvPicPr preferRelativeResize="0"/>
          <p:nvPr/>
        </p:nvPicPr>
        <p:blipFill rotWithShape="1">
          <a:blip r:embed="rId21">
            <a:alphaModFix/>
          </a:blip>
          <a:srcRect b="0" l="0" r="0" t="0"/>
          <a:stretch/>
        </p:blipFill>
        <p:spPr>
          <a:xfrm>
            <a:off x="4441751" y="6981130"/>
            <a:ext cx="153591" cy="153566"/>
          </a:xfrm>
          <a:prstGeom prst="rect">
            <a:avLst/>
          </a:prstGeom>
          <a:noFill/>
          <a:ln>
            <a:noFill/>
          </a:ln>
        </p:spPr>
      </p:pic>
      <p:pic>
        <p:nvPicPr>
          <p:cNvPr descr="preencoded.png" id="538" name="Google Shape;538;p14"/>
          <p:cNvPicPr preferRelativeResize="0"/>
          <p:nvPr/>
        </p:nvPicPr>
        <p:blipFill rotWithShape="1">
          <a:blip r:embed="rId22">
            <a:alphaModFix/>
          </a:blip>
          <a:srcRect b="0" l="0" r="0" t="0"/>
          <a:stretch/>
        </p:blipFill>
        <p:spPr>
          <a:xfrm>
            <a:off x="5580267" y="5651277"/>
            <a:ext cx="153591" cy="153566"/>
          </a:xfrm>
          <a:prstGeom prst="rect">
            <a:avLst/>
          </a:prstGeom>
          <a:noFill/>
          <a:ln>
            <a:noFill/>
          </a:ln>
        </p:spPr>
      </p:pic>
      <p:pic>
        <p:nvPicPr>
          <p:cNvPr descr="preencoded.png" id="539" name="Google Shape;539;p14"/>
          <p:cNvPicPr preferRelativeResize="0"/>
          <p:nvPr/>
        </p:nvPicPr>
        <p:blipFill rotWithShape="1">
          <a:blip r:embed="rId23">
            <a:alphaModFix/>
          </a:blip>
          <a:srcRect b="0" l="0" r="0" t="0"/>
          <a:stretch/>
        </p:blipFill>
        <p:spPr>
          <a:xfrm>
            <a:off x="5580267" y="7415510"/>
            <a:ext cx="153591" cy="153566"/>
          </a:xfrm>
          <a:prstGeom prst="rect">
            <a:avLst/>
          </a:prstGeom>
          <a:noFill/>
          <a:ln>
            <a:noFill/>
          </a:ln>
        </p:spPr>
      </p:pic>
      <p:pic>
        <p:nvPicPr>
          <p:cNvPr descr="preencoded.png" id="540" name="Google Shape;540;p14"/>
          <p:cNvPicPr preferRelativeResize="0"/>
          <p:nvPr/>
        </p:nvPicPr>
        <p:blipFill rotWithShape="1">
          <a:blip r:embed="rId24">
            <a:alphaModFix/>
          </a:blip>
          <a:srcRect b="0" l="0" r="0" t="0"/>
          <a:stretch/>
        </p:blipFill>
        <p:spPr>
          <a:xfrm>
            <a:off x="6718783" y="7732812"/>
            <a:ext cx="153591" cy="153566"/>
          </a:xfrm>
          <a:prstGeom prst="rect">
            <a:avLst/>
          </a:prstGeom>
          <a:noFill/>
          <a:ln>
            <a:noFill/>
          </a:ln>
        </p:spPr>
      </p:pic>
      <p:pic>
        <p:nvPicPr>
          <p:cNvPr descr="preencoded.png" id="541" name="Google Shape;541;p14"/>
          <p:cNvPicPr preferRelativeResize="0"/>
          <p:nvPr/>
        </p:nvPicPr>
        <p:blipFill rotWithShape="1">
          <a:blip r:embed="rId25">
            <a:alphaModFix/>
          </a:blip>
          <a:srcRect b="0" l="0" r="0" t="0"/>
          <a:stretch/>
        </p:blipFill>
        <p:spPr>
          <a:xfrm>
            <a:off x="6718783" y="6311826"/>
            <a:ext cx="153591" cy="153566"/>
          </a:xfrm>
          <a:prstGeom prst="rect">
            <a:avLst/>
          </a:prstGeom>
          <a:noFill/>
          <a:ln>
            <a:noFill/>
          </a:ln>
        </p:spPr>
      </p:pic>
      <p:pic>
        <p:nvPicPr>
          <p:cNvPr descr="preencoded.png" id="542" name="Google Shape;542;p14"/>
          <p:cNvPicPr preferRelativeResize="0"/>
          <p:nvPr/>
        </p:nvPicPr>
        <p:blipFill rotWithShape="1">
          <a:blip r:embed="rId26">
            <a:alphaModFix/>
          </a:blip>
          <a:srcRect b="0" l="0" r="0" t="0"/>
          <a:stretch/>
        </p:blipFill>
        <p:spPr>
          <a:xfrm>
            <a:off x="7861923" y="6733232"/>
            <a:ext cx="153591" cy="153566"/>
          </a:xfrm>
          <a:prstGeom prst="rect">
            <a:avLst/>
          </a:prstGeom>
          <a:noFill/>
          <a:ln>
            <a:noFill/>
          </a:ln>
        </p:spPr>
      </p:pic>
      <p:pic>
        <p:nvPicPr>
          <p:cNvPr descr="preencoded.png" id="543" name="Google Shape;543;p14"/>
          <p:cNvPicPr preferRelativeResize="0"/>
          <p:nvPr/>
        </p:nvPicPr>
        <p:blipFill rotWithShape="1">
          <a:blip r:embed="rId27">
            <a:alphaModFix/>
          </a:blip>
          <a:srcRect b="0" l="0" r="0" t="0"/>
          <a:stretch/>
        </p:blipFill>
        <p:spPr>
          <a:xfrm>
            <a:off x="7861923" y="6420644"/>
            <a:ext cx="153591" cy="153566"/>
          </a:xfrm>
          <a:prstGeom prst="rect">
            <a:avLst/>
          </a:prstGeom>
          <a:noFill/>
          <a:ln>
            <a:noFill/>
          </a:ln>
        </p:spPr>
      </p:pic>
      <p:pic>
        <p:nvPicPr>
          <p:cNvPr descr="preencoded.png" id="544" name="Google Shape;544;p14"/>
          <p:cNvPicPr preferRelativeResize="0"/>
          <p:nvPr/>
        </p:nvPicPr>
        <p:blipFill rotWithShape="1">
          <a:blip r:embed="rId28">
            <a:alphaModFix/>
          </a:blip>
          <a:srcRect b="0" l="0" r="0" t="0"/>
          <a:stretch/>
        </p:blipFill>
        <p:spPr>
          <a:xfrm>
            <a:off x="8995813" y="7667575"/>
            <a:ext cx="153591" cy="153566"/>
          </a:xfrm>
          <a:prstGeom prst="rect">
            <a:avLst/>
          </a:prstGeom>
          <a:noFill/>
          <a:ln>
            <a:noFill/>
          </a:ln>
        </p:spPr>
      </p:pic>
      <p:pic>
        <p:nvPicPr>
          <p:cNvPr descr="preencoded.png" id="545" name="Google Shape;545;p14"/>
          <p:cNvPicPr preferRelativeResize="0"/>
          <p:nvPr/>
        </p:nvPicPr>
        <p:blipFill rotWithShape="1">
          <a:blip r:embed="rId29">
            <a:alphaModFix/>
          </a:blip>
          <a:srcRect b="0" l="0" r="0" t="0"/>
          <a:stretch/>
        </p:blipFill>
        <p:spPr>
          <a:xfrm>
            <a:off x="8995813" y="7076877"/>
            <a:ext cx="153591" cy="153566"/>
          </a:xfrm>
          <a:prstGeom prst="rect">
            <a:avLst/>
          </a:prstGeom>
          <a:noFill/>
          <a:ln>
            <a:noFill/>
          </a:ln>
        </p:spPr>
      </p:pic>
      <p:pic>
        <p:nvPicPr>
          <p:cNvPr descr="preencoded.png" id="546" name="Google Shape;546;p14"/>
          <p:cNvPicPr preferRelativeResize="0"/>
          <p:nvPr/>
        </p:nvPicPr>
        <p:blipFill rotWithShape="1">
          <a:blip r:embed="rId30">
            <a:alphaModFix/>
          </a:blip>
          <a:srcRect b="0" l="0" r="0" t="0"/>
          <a:stretch/>
        </p:blipFill>
        <p:spPr>
          <a:xfrm>
            <a:off x="10138955" y="6972449"/>
            <a:ext cx="153591" cy="153566"/>
          </a:xfrm>
          <a:prstGeom prst="rect">
            <a:avLst/>
          </a:prstGeom>
          <a:noFill/>
          <a:ln>
            <a:noFill/>
          </a:ln>
        </p:spPr>
      </p:pic>
      <p:pic>
        <p:nvPicPr>
          <p:cNvPr descr="preencoded.png" id="547" name="Google Shape;547;p14"/>
          <p:cNvPicPr preferRelativeResize="0"/>
          <p:nvPr/>
        </p:nvPicPr>
        <p:blipFill rotWithShape="1">
          <a:blip r:embed="rId31">
            <a:alphaModFix/>
          </a:blip>
          <a:srcRect b="0" l="0" r="0" t="0"/>
          <a:stretch/>
        </p:blipFill>
        <p:spPr>
          <a:xfrm>
            <a:off x="10138955" y="6572771"/>
            <a:ext cx="153591" cy="153566"/>
          </a:xfrm>
          <a:prstGeom prst="rect">
            <a:avLst/>
          </a:prstGeom>
          <a:noFill/>
          <a:ln>
            <a:noFill/>
          </a:ln>
        </p:spPr>
      </p:pic>
      <p:sp>
        <p:nvSpPr>
          <p:cNvPr id="548" name="Google Shape;548;p14"/>
          <p:cNvSpPr/>
          <p:nvPr/>
        </p:nvSpPr>
        <p:spPr>
          <a:xfrm>
            <a:off x="14403600" y="4191000"/>
            <a:ext cx="56014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4"/>
          <p:cNvSpPr/>
          <p:nvPr/>
        </p:nvSpPr>
        <p:spPr>
          <a:xfrm>
            <a:off x="14403600" y="4191000"/>
            <a:ext cx="56014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50" name="Google Shape;550;p14"/>
          <p:cNvPicPr preferRelativeResize="0"/>
          <p:nvPr/>
        </p:nvPicPr>
        <p:blipFill rotWithShape="1">
          <a:blip r:embed="rId32">
            <a:alphaModFix/>
          </a:blip>
          <a:srcRect b="0" l="0" r="0" t="0"/>
          <a:stretch/>
        </p:blipFill>
        <p:spPr>
          <a:xfrm>
            <a:off x="14403600" y="4191000"/>
            <a:ext cx="5575997" cy="5575300"/>
          </a:xfrm>
          <a:prstGeom prst="rect">
            <a:avLst/>
          </a:prstGeom>
          <a:noFill/>
          <a:ln>
            <a:noFill/>
          </a:ln>
        </p:spPr>
      </p:pic>
      <p:pic>
        <p:nvPicPr>
          <p:cNvPr descr="preencoded.png" id="551" name="Google Shape;551;p14"/>
          <p:cNvPicPr preferRelativeResize="0"/>
          <p:nvPr/>
        </p:nvPicPr>
        <p:blipFill rotWithShape="1">
          <a:blip r:embed="rId33">
            <a:alphaModFix/>
          </a:blip>
          <a:srcRect b="0" l="0" r="0" t="0"/>
          <a:stretch/>
        </p:blipFill>
        <p:spPr>
          <a:xfrm>
            <a:off x="14403600" y="4191000"/>
            <a:ext cx="5575997" cy="5575300"/>
          </a:xfrm>
          <a:prstGeom prst="rect">
            <a:avLst/>
          </a:prstGeom>
          <a:noFill/>
          <a:ln>
            <a:noFill/>
          </a:ln>
        </p:spPr>
      </p:pic>
      <p:sp>
        <p:nvSpPr>
          <p:cNvPr id="552" name="Google Shape;552;p14"/>
          <p:cNvSpPr/>
          <p:nvPr/>
        </p:nvSpPr>
        <p:spPr>
          <a:xfrm>
            <a:off x="16194524" y="6365379"/>
            <a:ext cx="2006851" cy="122656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4"/>
          <p:cNvSpPr/>
          <p:nvPr/>
        </p:nvSpPr>
        <p:spPr>
          <a:xfrm>
            <a:off x="16194524" y="6330950"/>
            <a:ext cx="2210076" cy="97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34.574</a:t>
            </a:r>
            <a:endParaRPr b="0" i="0" sz="4800" u="none" cap="none" strike="noStrike">
              <a:solidFill>
                <a:schemeClr val="dk1"/>
              </a:solidFill>
              <a:latin typeface="Calibri"/>
              <a:ea typeface="Calibri"/>
              <a:cs typeface="Calibri"/>
              <a:sym typeface="Calibri"/>
            </a:endParaRPr>
          </a:p>
        </p:txBody>
      </p:sp>
      <p:sp>
        <p:nvSpPr>
          <p:cNvPr id="554" name="Google Shape;554;p14"/>
          <p:cNvSpPr/>
          <p:nvPr/>
        </p:nvSpPr>
        <p:spPr>
          <a:xfrm>
            <a:off x="16715289" y="7105650"/>
            <a:ext cx="1100804"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Total</a:t>
            </a:r>
            <a:endParaRPr b="0" i="0" sz="3200" u="none" cap="none" strike="noStrike">
              <a:solidFill>
                <a:schemeClr val="dk1"/>
              </a:solidFill>
              <a:latin typeface="Calibri"/>
              <a:ea typeface="Calibri"/>
              <a:cs typeface="Calibri"/>
              <a:sym typeface="Calibri"/>
            </a:endParaRPr>
          </a:p>
        </p:txBody>
      </p:sp>
      <p:sp>
        <p:nvSpPr>
          <p:cNvPr id="555" name="Google Shape;555;p14"/>
          <p:cNvSpPr/>
          <p:nvPr/>
        </p:nvSpPr>
        <p:spPr>
          <a:xfrm>
            <a:off x="13260457" y="10515600"/>
            <a:ext cx="7874984" cy="191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4"/>
          <p:cNvSpPr/>
          <p:nvPr/>
        </p:nvSpPr>
        <p:spPr>
          <a:xfrm>
            <a:off x="13260457" y="10515600"/>
            <a:ext cx="7874984" cy="191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4"/>
          <p:cNvSpPr/>
          <p:nvPr/>
        </p:nvSpPr>
        <p:spPr>
          <a:xfrm>
            <a:off x="13158845" y="10515600"/>
            <a:ext cx="8078210" cy="97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TREASURE FOUND</a:t>
            </a:r>
            <a:endParaRPr b="0" i="0" sz="4800" u="none" cap="none" strike="noStrike">
              <a:solidFill>
                <a:schemeClr val="dk1"/>
              </a:solidFill>
              <a:latin typeface="Calibri"/>
              <a:ea typeface="Calibri"/>
              <a:cs typeface="Calibri"/>
              <a:sym typeface="Calibri"/>
            </a:endParaRPr>
          </a:p>
        </p:txBody>
      </p:sp>
      <p:sp>
        <p:nvSpPr>
          <p:cNvPr id="558" name="Google Shape;558;p14"/>
          <p:cNvSpPr/>
          <p:nvPr/>
        </p:nvSpPr>
        <p:spPr>
          <a:xfrm>
            <a:off x="13192716" y="11391900"/>
            <a:ext cx="8010468" cy="1176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559" name="Google Shape;559;p14"/>
          <p:cNvSpPr/>
          <p:nvPr/>
        </p:nvSpPr>
        <p:spPr>
          <a:xfrm>
            <a:off x="3251606" y="10515600"/>
            <a:ext cx="7874984" cy="191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4"/>
          <p:cNvSpPr/>
          <p:nvPr/>
        </p:nvSpPr>
        <p:spPr>
          <a:xfrm>
            <a:off x="3251606" y="10515600"/>
            <a:ext cx="7874984" cy="191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4"/>
          <p:cNvSpPr/>
          <p:nvPr/>
        </p:nvSpPr>
        <p:spPr>
          <a:xfrm>
            <a:off x="3149994" y="10515600"/>
            <a:ext cx="8078210" cy="97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SPELLCASTING PROGRESS</a:t>
            </a:r>
            <a:endParaRPr b="0" i="0" sz="4800" u="none" cap="none" strike="noStrike">
              <a:solidFill>
                <a:schemeClr val="dk1"/>
              </a:solidFill>
              <a:latin typeface="Calibri"/>
              <a:ea typeface="Calibri"/>
              <a:cs typeface="Calibri"/>
              <a:sym typeface="Calibri"/>
            </a:endParaRPr>
          </a:p>
        </p:txBody>
      </p:sp>
      <p:sp>
        <p:nvSpPr>
          <p:cNvPr id="562" name="Google Shape;562;p14"/>
          <p:cNvSpPr/>
          <p:nvPr/>
        </p:nvSpPr>
        <p:spPr>
          <a:xfrm>
            <a:off x="3183865" y="11391900"/>
            <a:ext cx="8010468" cy="1176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B0"/>
        </a:solidFill>
      </p:bgPr>
    </p:bg>
    <p:spTree>
      <p:nvGrpSpPr>
        <p:cNvPr id="567" name="Shape 567"/>
        <p:cNvGrpSpPr/>
        <p:nvPr/>
      </p:nvGrpSpPr>
      <p:grpSpPr>
        <a:xfrm>
          <a:off x="0" y="0"/>
          <a:ext cx="0" cy="0"/>
          <a:chOff x="0" y="0"/>
          <a:chExt cx="0" cy="0"/>
        </a:xfrm>
      </p:grpSpPr>
      <p:pic>
        <p:nvPicPr>
          <p:cNvPr descr="preencoded.png" id="568" name="Google Shape;568;p15"/>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569" name="Google Shape;569;p15"/>
          <p:cNvPicPr preferRelativeResize="0"/>
          <p:nvPr/>
        </p:nvPicPr>
        <p:blipFill rotWithShape="1">
          <a:blip r:embed="rId4">
            <a:alphaModFix/>
          </a:blip>
          <a:srcRect b="0" l="0" r="0" t="0"/>
          <a:stretch/>
        </p:blipFill>
        <p:spPr>
          <a:xfrm>
            <a:off x="20678184" y="1041400"/>
            <a:ext cx="3238905" cy="1511300"/>
          </a:xfrm>
          <a:prstGeom prst="rect">
            <a:avLst/>
          </a:prstGeom>
          <a:noFill/>
          <a:ln>
            <a:noFill/>
          </a:ln>
        </p:spPr>
      </p:pic>
      <p:pic>
        <p:nvPicPr>
          <p:cNvPr descr="preencoded.png" id="570" name="Google Shape;570;p15"/>
          <p:cNvPicPr preferRelativeResize="0"/>
          <p:nvPr/>
        </p:nvPicPr>
        <p:blipFill rotWithShape="1">
          <a:blip r:embed="rId5">
            <a:alphaModFix/>
          </a:blip>
          <a:srcRect b="0" l="0" r="0" t="0"/>
          <a:stretch/>
        </p:blipFill>
        <p:spPr>
          <a:xfrm>
            <a:off x="317540" y="368300"/>
            <a:ext cx="5976711" cy="2855094"/>
          </a:xfrm>
          <a:prstGeom prst="rect">
            <a:avLst/>
          </a:prstGeom>
          <a:noFill/>
          <a:ln>
            <a:noFill/>
          </a:ln>
        </p:spPr>
      </p:pic>
      <p:sp>
        <p:nvSpPr>
          <p:cNvPr id="571" name="Google Shape;571;p15"/>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72" name="Google Shape;572;p15"/>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573" name="Google Shape;573;p15"/>
          <p:cNvSpPr/>
          <p:nvPr/>
        </p:nvSpPr>
        <p:spPr>
          <a:xfrm>
            <a:off x="13450981" y="5753100"/>
            <a:ext cx="8738692"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5"/>
          <p:cNvSpPr/>
          <p:nvPr/>
        </p:nvSpPr>
        <p:spPr>
          <a:xfrm>
            <a:off x="13450981" y="5753100"/>
            <a:ext cx="8738692"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5"/>
          <p:cNvSpPr/>
          <p:nvPr/>
        </p:nvSpPr>
        <p:spPr>
          <a:xfrm>
            <a:off x="13450981" y="5753100"/>
            <a:ext cx="8941918" cy="97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A WEB APPLICATION</a:t>
            </a:r>
            <a:endParaRPr b="0" i="0" sz="4800" u="none" cap="none" strike="noStrike">
              <a:solidFill>
                <a:schemeClr val="dk1"/>
              </a:solidFill>
              <a:latin typeface="Calibri"/>
              <a:ea typeface="Calibri"/>
              <a:cs typeface="Calibri"/>
              <a:sym typeface="Calibri"/>
            </a:endParaRPr>
          </a:p>
        </p:txBody>
      </p:sp>
      <p:sp>
        <p:nvSpPr>
          <p:cNvPr id="576" name="Google Shape;576;p15"/>
          <p:cNvSpPr/>
          <p:nvPr/>
        </p:nvSpPr>
        <p:spPr>
          <a:xfrm>
            <a:off x="13450981" y="6731000"/>
            <a:ext cx="8874176"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preencoded.png" id="577" name="Google Shape;577;p15"/>
          <p:cNvPicPr preferRelativeResize="0"/>
          <p:nvPr/>
        </p:nvPicPr>
        <p:blipFill rotWithShape="1">
          <a:blip r:embed="rId7">
            <a:alphaModFix/>
          </a:blip>
          <a:srcRect b="0" l="0" r="0" t="0"/>
          <a:stretch/>
        </p:blipFill>
        <p:spPr>
          <a:xfrm>
            <a:off x="254032" y="3251200"/>
            <a:ext cx="13768521" cy="8166100"/>
          </a:xfrm>
          <a:prstGeom prst="rect">
            <a:avLst/>
          </a:prstGeom>
          <a:noFill/>
          <a:ln>
            <a:noFill/>
          </a:ln>
        </p:spPr>
      </p:pic>
      <p:pic>
        <p:nvPicPr>
          <p:cNvPr descr="preencoded.png" id="578" name="Google Shape;578;p15"/>
          <p:cNvPicPr preferRelativeResize="0"/>
          <p:nvPr/>
        </p:nvPicPr>
        <p:blipFill rotWithShape="1">
          <a:blip r:embed="rId8">
            <a:alphaModFix/>
          </a:blip>
          <a:srcRect b="0" l="0" r="0" t="0"/>
          <a:stretch/>
        </p:blipFill>
        <p:spPr>
          <a:xfrm>
            <a:off x="2184673" y="3594100"/>
            <a:ext cx="9894537" cy="6489700"/>
          </a:xfrm>
          <a:prstGeom prst="rect">
            <a:avLst/>
          </a:prstGeom>
          <a:noFill/>
          <a:ln>
            <a:noFill/>
          </a:ln>
        </p:spPr>
      </p:pic>
      <p:sp>
        <p:nvSpPr>
          <p:cNvPr id="579" name="Google Shape;579;p15"/>
          <p:cNvSpPr/>
          <p:nvPr/>
        </p:nvSpPr>
        <p:spPr>
          <a:xfrm>
            <a:off x="5918940" y="1219200"/>
            <a:ext cx="12549168" cy="1905000"/>
          </a:xfrm>
          <a:prstGeom prst="rect">
            <a:avLst/>
          </a:prstGeom>
          <a:solidFill>
            <a:srgbClr val="FFEBB0"/>
          </a:solidFill>
          <a:ln cap="flat" cmpd="sng" w="1524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5"/>
          <p:cNvSpPr/>
          <p:nvPr/>
        </p:nvSpPr>
        <p:spPr>
          <a:xfrm>
            <a:off x="6681035" y="1524000"/>
            <a:ext cx="11363687" cy="1634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8000"/>
              <a:buFont typeface="Space Grotesk"/>
              <a:buNone/>
            </a:pPr>
            <a:r>
              <a:rPr b="1" i="0" lang="en-US" sz="8000" u="none" cap="none" strike="noStrike">
                <a:solidFill>
                  <a:srgbClr val="41482C"/>
                </a:solidFill>
                <a:latin typeface="Space Grotesk"/>
                <a:ea typeface="Space Grotesk"/>
                <a:cs typeface="Space Grotesk"/>
                <a:sym typeface="Space Grotesk"/>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B0"/>
        </a:solidFill>
      </p:bgPr>
    </p:bg>
    <p:spTree>
      <p:nvGrpSpPr>
        <p:cNvPr id="585" name="Shape 585"/>
        <p:cNvGrpSpPr/>
        <p:nvPr/>
      </p:nvGrpSpPr>
      <p:grpSpPr>
        <a:xfrm>
          <a:off x="0" y="0"/>
          <a:ext cx="0" cy="0"/>
          <a:chOff x="0" y="0"/>
          <a:chExt cx="0" cy="0"/>
        </a:xfrm>
      </p:grpSpPr>
      <p:pic>
        <p:nvPicPr>
          <p:cNvPr descr="preencoded.png" id="586" name="Google Shape;586;p16"/>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587" name="Google Shape;587;p16"/>
          <p:cNvPicPr preferRelativeResize="0"/>
          <p:nvPr/>
        </p:nvPicPr>
        <p:blipFill rotWithShape="1">
          <a:blip r:embed="rId4">
            <a:alphaModFix/>
          </a:blip>
          <a:srcRect b="0" l="0" r="0" t="0"/>
          <a:stretch/>
        </p:blipFill>
        <p:spPr>
          <a:xfrm>
            <a:off x="103177" y="95448"/>
            <a:ext cx="944972" cy="946100"/>
          </a:xfrm>
          <a:prstGeom prst="rect">
            <a:avLst/>
          </a:prstGeom>
          <a:noFill/>
          <a:ln>
            <a:noFill/>
          </a:ln>
        </p:spPr>
      </p:pic>
      <p:pic>
        <p:nvPicPr>
          <p:cNvPr descr="preencoded.png" id="588" name="Google Shape;588;p16"/>
          <p:cNvPicPr preferRelativeResize="0"/>
          <p:nvPr/>
        </p:nvPicPr>
        <p:blipFill rotWithShape="1">
          <a:blip r:embed="rId5">
            <a:alphaModFix/>
          </a:blip>
          <a:srcRect b="0" l="0" r="0" t="0"/>
          <a:stretch/>
        </p:blipFill>
        <p:spPr>
          <a:xfrm>
            <a:off x="22100762" y="2984500"/>
            <a:ext cx="655552" cy="656580"/>
          </a:xfrm>
          <a:prstGeom prst="rect">
            <a:avLst/>
          </a:prstGeom>
          <a:noFill/>
          <a:ln>
            <a:noFill/>
          </a:ln>
        </p:spPr>
      </p:pic>
      <p:sp>
        <p:nvSpPr>
          <p:cNvPr id="589" name="Google Shape;589;p1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90" name="Google Shape;590;p16"/>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591" name="Google Shape;591;p16"/>
          <p:cNvSpPr/>
          <p:nvPr/>
        </p:nvSpPr>
        <p:spPr>
          <a:xfrm>
            <a:off x="2946768" y="4660900"/>
            <a:ext cx="8738692" cy="2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6"/>
          <p:cNvSpPr/>
          <p:nvPr/>
        </p:nvSpPr>
        <p:spPr>
          <a:xfrm>
            <a:off x="2946768" y="4660900"/>
            <a:ext cx="8738692" cy="2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6"/>
          <p:cNvSpPr/>
          <p:nvPr/>
        </p:nvSpPr>
        <p:spPr>
          <a:xfrm>
            <a:off x="2946768" y="4660900"/>
            <a:ext cx="8941918" cy="97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AN MOBILE APP</a:t>
            </a:r>
            <a:endParaRPr b="0" i="0" sz="4800" u="none" cap="none" strike="noStrike">
              <a:solidFill>
                <a:schemeClr val="dk1"/>
              </a:solidFill>
              <a:latin typeface="Calibri"/>
              <a:ea typeface="Calibri"/>
              <a:cs typeface="Calibri"/>
              <a:sym typeface="Calibri"/>
            </a:endParaRPr>
          </a:p>
        </p:txBody>
      </p:sp>
      <p:sp>
        <p:nvSpPr>
          <p:cNvPr id="594" name="Google Shape;594;p16"/>
          <p:cNvSpPr/>
          <p:nvPr/>
        </p:nvSpPr>
        <p:spPr>
          <a:xfrm>
            <a:off x="2946768" y="5638800"/>
            <a:ext cx="8874176" cy="1697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595" name="Google Shape;595;p16"/>
          <p:cNvSpPr/>
          <p:nvPr/>
        </p:nvSpPr>
        <p:spPr>
          <a:xfrm>
            <a:off x="2946768" y="7658100"/>
            <a:ext cx="9090103" cy="35517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Space Grotesk"/>
              <a:buChar char="•"/>
            </a:pPr>
            <a:r>
              <a:rPr b="0" i="0" lang="en-US" sz="3200" u="none" cap="none" strike="noStrike">
                <a:solidFill>
                  <a:srgbClr val="0E0E0E"/>
                </a:solidFill>
                <a:latin typeface="Space Grotesk"/>
                <a:ea typeface="Space Grotesk"/>
                <a:cs typeface="Space Grotesk"/>
                <a:sym typeface="Space Grotesk"/>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ace Grotesk"/>
              <a:buChar char="•"/>
            </a:pPr>
            <a:r>
              <a:rPr b="0" i="0" lang="en-US" sz="3200" u="none" cap="none" strike="noStrike">
                <a:solidFill>
                  <a:srgbClr val="0E0E0E"/>
                </a:solidFill>
                <a:latin typeface="Space Grotesk"/>
                <a:ea typeface="Space Grotesk"/>
                <a:cs typeface="Space Grotesk"/>
                <a:sym typeface="Space Grotesk"/>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ace Grotesk"/>
              <a:buChar char="•"/>
            </a:pPr>
            <a:r>
              <a:rPr b="0" i="0" lang="en-US" sz="3200" u="none" cap="none" strike="noStrike">
                <a:solidFill>
                  <a:srgbClr val="0E0E0E"/>
                </a:solidFill>
                <a:latin typeface="Space Grotesk"/>
                <a:ea typeface="Space Grotesk"/>
                <a:cs typeface="Space Grotesk"/>
                <a:sym typeface="Space Grotesk"/>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ace Grotesk"/>
              <a:buChar char="•"/>
            </a:pPr>
            <a:r>
              <a:rPr b="0" i="0" lang="en-US" sz="3200" u="none" cap="none" strike="noStrike">
                <a:solidFill>
                  <a:srgbClr val="0E0E0E"/>
                </a:solidFill>
                <a:latin typeface="Space Grotesk"/>
                <a:ea typeface="Space Grotesk"/>
                <a:cs typeface="Space Grotesk"/>
                <a:sym typeface="Space Grotesk"/>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ace Grotesk"/>
              <a:buChar char="•"/>
            </a:pPr>
            <a:r>
              <a:rPr b="0" i="0" lang="en-US" sz="3200" u="none" cap="none" strike="noStrike">
                <a:solidFill>
                  <a:srgbClr val="0E0E0E"/>
                </a:solidFill>
                <a:latin typeface="Space Grotesk"/>
                <a:ea typeface="Space Grotesk"/>
                <a:cs typeface="Space Grotesk"/>
                <a:sym typeface="Space Grotesk"/>
              </a:rPr>
              <a:t>Live your fantasy dreams</a:t>
            </a:r>
            <a:endParaRPr b="0" i="0" sz="3200" u="none" cap="none" strike="noStrike">
              <a:solidFill>
                <a:schemeClr val="dk1"/>
              </a:solidFill>
              <a:latin typeface="Calibri"/>
              <a:ea typeface="Calibri"/>
              <a:cs typeface="Calibri"/>
              <a:sym typeface="Calibri"/>
            </a:endParaRPr>
          </a:p>
        </p:txBody>
      </p:sp>
      <p:sp>
        <p:nvSpPr>
          <p:cNvPr id="596" name="Google Shape;596;p16"/>
          <p:cNvSpPr/>
          <p:nvPr/>
        </p:nvSpPr>
        <p:spPr>
          <a:xfrm>
            <a:off x="2895962" y="1854200"/>
            <a:ext cx="13298562" cy="1905000"/>
          </a:xfrm>
          <a:prstGeom prst="rect">
            <a:avLst/>
          </a:prstGeom>
          <a:solidFill>
            <a:srgbClr val="FFEBB0"/>
          </a:solidFill>
          <a:ln cap="flat" cmpd="sng" w="1524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6"/>
          <p:cNvSpPr/>
          <p:nvPr/>
        </p:nvSpPr>
        <p:spPr>
          <a:xfrm>
            <a:off x="3658057" y="2159000"/>
            <a:ext cx="12113081" cy="1634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8000"/>
              <a:buFont typeface="Space Grotesk"/>
              <a:buNone/>
            </a:pPr>
            <a:r>
              <a:rPr b="1" i="0" lang="en-US" sz="8000" u="none" cap="none" strike="noStrike">
                <a:solidFill>
                  <a:srgbClr val="41482C"/>
                </a:solidFill>
                <a:latin typeface="Space Grotesk"/>
                <a:ea typeface="Space Grotesk"/>
                <a:cs typeface="Space Grotesk"/>
                <a:sym typeface="Space Grotesk"/>
              </a:rPr>
              <a:t>THE FUTURE OF FANTASY</a:t>
            </a:r>
            <a:endParaRPr b="0" i="0" sz="8000" u="none" cap="none" strike="noStrike">
              <a:solidFill>
                <a:schemeClr val="dk1"/>
              </a:solidFill>
              <a:latin typeface="Calibri"/>
              <a:ea typeface="Calibri"/>
              <a:cs typeface="Calibri"/>
              <a:sym typeface="Calibri"/>
            </a:endParaRPr>
          </a:p>
        </p:txBody>
      </p:sp>
      <p:pic>
        <p:nvPicPr>
          <p:cNvPr descr="preencoded.png" id="598" name="Google Shape;598;p16"/>
          <p:cNvPicPr preferRelativeResize="0"/>
          <p:nvPr/>
        </p:nvPicPr>
        <p:blipFill rotWithShape="1">
          <a:blip r:embed="rId7">
            <a:alphaModFix/>
          </a:blip>
          <a:srcRect b="0" l="0" r="0" t="0"/>
          <a:stretch/>
        </p:blipFill>
        <p:spPr>
          <a:xfrm>
            <a:off x="15457832" y="1028700"/>
            <a:ext cx="5474384" cy="11849100"/>
          </a:xfrm>
          <a:prstGeom prst="rect">
            <a:avLst/>
          </a:prstGeom>
          <a:noFill/>
          <a:ln>
            <a:noFill/>
          </a:ln>
        </p:spPr>
      </p:pic>
      <p:pic>
        <p:nvPicPr>
          <p:cNvPr descr="preencoded.png" id="599" name="Google Shape;599;p16"/>
          <p:cNvPicPr preferRelativeResize="0"/>
          <p:nvPr/>
        </p:nvPicPr>
        <p:blipFill rotWithShape="1">
          <a:blip r:embed="rId8">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B0"/>
        </a:solidFill>
      </p:bgPr>
    </p:bg>
    <p:spTree>
      <p:nvGrpSpPr>
        <p:cNvPr id="604" name="Shape 604"/>
        <p:cNvGrpSpPr/>
        <p:nvPr/>
      </p:nvGrpSpPr>
      <p:grpSpPr>
        <a:xfrm>
          <a:off x="0" y="0"/>
          <a:ext cx="0" cy="0"/>
          <a:chOff x="0" y="0"/>
          <a:chExt cx="0" cy="0"/>
        </a:xfrm>
      </p:grpSpPr>
      <p:pic>
        <p:nvPicPr>
          <p:cNvPr descr="preencoded.png" id="605" name="Google Shape;605;p17"/>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606" name="Google Shape;606;p17"/>
          <p:cNvPicPr preferRelativeResize="0"/>
          <p:nvPr/>
        </p:nvPicPr>
        <p:blipFill rotWithShape="1">
          <a:blip r:embed="rId4">
            <a:alphaModFix/>
          </a:blip>
          <a:srcRect b="0" l="0" r="0" t="0"/>
          <a:stretch/>
        </p:blipFill>
        <p:spPr>
          <a:xfrm>
            <a:off x="0" y="0"/>
            <a:ext cx="6064512" cy="3726557"/>
          </a:xfrm>
          <a:prstGeom prst="rect">
            <a:avLst/>
          </a:prstGeom>
          <a:noFill/>
          <a:ln>
            <a:noFill/>
          </a:ln>
        </p:spPr>
      </p:pic>
      <p:pic>
        <p:nvPicPr>
          <p:cNvPr descr="preencoded.png" id="607" name="Google Shape;607;p17"/>
          <p:cNvPicPr preferRelativeResize="0"/>
          <p:nvPr/>
        </p:nvPicPr>
        <p:blipFill rotWithShape="1">
          <a:blip r:embed="rId5">
            <a:alphaModFix/>
          </a:blip>
          <a:srcRect b="0" l="0" r="0" t="0"/>
          <a:stretch/>
        </p:blipFill>
        <p:spPr>
          <a:xfrm>
            <a:off x="4966321" y="1320800"/>
            <a:ext cx="1064825" cy="1061814"/>
          </a:xfrm>
          <a:prstGeom prst="rect">
            <a:avLst/>
          </a:prstGeom>
          <a:noFill/>
          <a:ln>
            <a:noFill/>
          </a:ln>
        </p:spPr>
      </p:pic>
      <p:pic>
        <p:nvPicPr>
          <p:cNvPr descr="preencoded.png" id="608" name="Google Shape;608;p17"/>
          <p:cNvPicPr preferRelativeResize="0"/>
          <p:nvPr/>
        </p:nvPicPr>
        <p:blipFill rotWithShape="1">
          <a:blip r:embed="rId6">
            <a:alphaModFix/>
          </a:blip>
          <a:srcRect b="0" l="0" r="0" t="0"/>
          <a:stretch/>
        </p:blipFill>
        <p:spPr>
          <a:xfrm>
            <a:off x="22075359" y="4699000"/>
            <a:ext cx="927145" cy="892721"/>
          </a:xfrm>
          <a:prstGeom prst="rect">
            <a:avLst/>
          </a:prstGeom>
          <a:noFill/>
          <a:ln>
            <a:noFill/>
          </a:ln>
        </p:spPr>
      </p:pic>
      <p:pic>
        <p:nvPicPr>
          <p:cNvPr descr="preencoded.png" id="609" name="Google Shape;609;p17"/>
          <p:cNvPicPr preferRelativeResize="0"/>
          <p:nvPr/>
        </p:nvPicPr>
        <p:blipFill rotWithShape="1">
          <a:blip r:embed="rId7">
            <a:alphaModFix/>
          </a:blip>
          <a:srcRect b="0" l="0" r="0" t="0"/>
          <a:stretch/>
        </p:blipFill>
        <p:spPr>
          <a:xfrm>
            <a:off x="328471" y="10055002"/>
            <a:ext cx="3528902" cy="3048347"/>
          </a:xfrm>
          <a:prstGeom prst="rect">
            <a:avLst/>
          </a:prstGeom>
          <a:noFill/>
          <a:ln>
            <a:noFill/>
          </a:ln>
        </p:spPr>
      </p:pic>
      <p:pic>
        <p:nvPicPr>
          <p:cNvPr descr="preencoded.png" id="610" name="Google Shape;610;p17"/>
          <p:cNvPicPr preferRelativeResize="0"/>
          <p:nvPr/>
        </p:nvPicPr>
        <p:blipFill rotWithShape="1">
          <a:blip r:embed="rId8">
            <a:alphaModFix/>
          </a:blip>
          <a:srcRect b="0" l="0" r="0" t="0"/>
          <a:stretch/>
        </p:blipFill>
        <p:spPr>
          <a:xfrm>
            <a:off x="20893470" y="10800705"/>
            <a:ext cx="3286902" cy="2678311"/>
          </a:xfrm>
          <a:prstGeom prst="rect">
            <a:avLst/>
          </a:prstGeom>
          <a:noFill/>
          <a:ln>
            <a:noFill/>
          </a:ln>
        </p:spPr>
      </p:pic>
      <p:sp>
        <p:nvSpPr>
          <p:cNvPr id="611" name="Google Shape;611;p1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12" name="Google Shape;612;p17"/>
          <p:cNvPicPr preferRelativeResize="0"/>
          <p:nvPr/>
        </p:nvPicPr>
        <p:blipFill rotWithShape="1">
          <a:blip r:embed="rId9">
            <a:alphaModFix/>
          </a:blip>
          <a:srcRect b="0" l="0" r="0" t="0"/>
          <a:stretch/>
        </p:blipFill>
        <p:spPr>
          <a:xfrm>
            <a:off x="23523340" y="10820400"/>
            <a:ext cx="711289" cy="2590800"/>
          </a:xfrm>
          <a:prstGeom prst="rect">
            <a:avLst/>
          </a:prstGeom>
          <a:noFill/>
          <a:ln>
            <a:noFill/>
          </a:ln>
        </p:spPr>
      </p:pic>
      <p:sp>
        <p:nvSpPr>
          <p:cNvPr id="613" name="Google Shape;613;p17"/>
          <p:cNvSpPr/>
          <p:nvPr/>
        </p:nvSpPr>
        <p:spPr>
          <a:xfrm>
            <a:off x="876410" y="8369300"/>
            <a:ext cx="5715714" cy="2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7"/>
          <p:cNvSpPr/>
          <p:nvPr/>
        </p:nvSpPr>
        <p:spPr>
          <a:xfrm>
            <a:off x="876410" y="8369300"/>
            <a:ext cx="5715714" cy="2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7"/>
          <p:cNvSpPr/>
          <p:nvPr/>
        </p:nvSpPr>
        <p:spPr>
          <a:xfrm>
            <a:off x="876410" y="8369300"/>
            <a:ext cx="5918940" cy="97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A WEB APPLICATION</a:t>
            </a:r>
            <a:endParaRPr b="0" i="0" sz="4800" u="none" cap="none" strike="noStrike">
              <a:solidFill>
                <a:schemeClr val="dk1"/>
              </a:solidFill>
              <a:latin typeface="Calibri"/>
              <a:ea typeface="Calibri"/>
              <a:cs typeface="Calibri"/>
              <a:sym typeface="Calibri"/>
            </a:endParaRPr>
          </a:p>
        </p:txBody>
      </p:sp>
      <p:sp>
        <p:nvSpPr>
          <p:cNvPr id="616" name="Google Shape;616;p17"/>
          <p:cNvSpPr/>
          <p:nvPr/>
        </p:nvSpPr>
        <p:spPr>
          <a:xfrm>
            <a:off x="876410" y="9347200"/>
            <a:ext cx="5851198" cy="1697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617" name="Google Shape;617;p17"/>
          <p:cNvSpPr/>
          <p:nvPr/>
        </p:nvSpPr>
        <p:spPr>
          <a:xfrm>
            <a:off x="825603" y="1231900"/>
            <a:ext cx="8408451" cy="5791200"/>
          </a:xfrm>
          <a:prstGeom prst="rect">
            <a:avLst/>
          </a:prstGeom>
          <a:solidFill>
            <a:srgbClr val="FFEBB0"/>
          </a:solidFill>
          <a:ln cap="flat" cmpd="sng" w="1524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7"/>
          <p:cNvSpPr/>
          <p:nvPr/>
        </p:nvSpPr>
        <p:spPr>
          <a:xfrm>
            <a:off x="1587698" y="1536700"/>
            <a:ext cx="7222969" cy="552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8000"/>
              <a:buFont typeface="Space Grotesk"/>
              <a:buNone/>
            </a:pPr>
            <a:r>
              <a:rPr b="1" i="0" lang="en-US" sz="8000" u="none" cap="none" strike="noStrike">
                <a:solidFill>
                  <a:srgbClr val="41482C"/>
                </a:solidFill>
                <a:latin typeface="Space Grotesk"/>
                <a:ea typeface="Space Grotesk"/>
                <a:cs typeface="Space Grotesk"/>
                <a:sym typeface="Space Grotesk"/>
              </a:rPr>
              <a:t>A GATEWAY TO</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41482C"/>
              </a:buClr>
              <a:buSzPts val="8000"/>
              <a:buFont typeface="Space Grotesk"/>
              <a:buNone/>
            </a:pPr>
            <a:r>
              <a:rPr b="1" i="0" lang="en-US" sz="8000" u="none" cap="none" strike="noStrike">
                <a:solidFill>
                  <a:srgbClr val="41482C"/>
                </a:solidFill>
                <a:latin typeface="Space Grotesk"/>
                <a:ea typeface="Space Grotesk"/>
                <a:cs typeface="Space Grotesk"/>
                <a:sym typeface="Space Grotesk"/>
              </a:rPr>
              <a:t>A WORLD OF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41482C"/>
              </a:buClr>
              <a:buSzPts val="8000"/>
              <a:buFont typeface="Space Grotesk"/>
              <a:buNone/>
            </a:pPr>
            <a:r>
              <a:rPr b="1" i="0" lang="en-US" sz="8000" u="none" cap="none" strike="noStrike">
                <a:solidFill>
                  <a:srgbClr val="41482C"/>
                </a:solidFill>
                <a:latin typeface="Space Grotesk"/>
                <a:ea typeface="Space Grotesk"/>
                <a:cs typeface="Space Grotesk"/>
                <a:sym typeface="Space Grotesk"/>
              </a:rPr>
              <a:t>FANTASY AND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41482C"/>
              </a:buClr>
              <a:buSzPts val="8000"/>
              <a:buFont typeface="Space Grotesk"/>
              <a:buNone/>
            </a:pPr>
            <a:r>
              <a:rPr b="1" i="0" lang="en-US" sz="8000" u="none" cap="none" strike="noStrike">
                <a:solidFill>
                  <a:srgbClr val="41482C"/>
                </a:solidFill>
                <a:latin typeface="Space Grotesk"/>
                <a:ea typeface="Space Grotesk"/>
                <a:cs typeface="Space Grotesk"/>
                <a:sym typeface="Space Grotesk"/>
              </a:rPr>
              <a:t>WONDER</a:t>
            </a:r>
            <a:endParaRPr b="0" i="0" sz="8000" u="none" cap="none" strike="noStrike">
              <a:solidFill>
                <a:schemeClr val="dk1"/>
              </a:solidFill>
              <a:latin typeface="Calibri"/>
              <a:ea typeface="Calibri"/>
              <a:cs typeface="Calibri"/>
              <a:sym typeface="Calibri"/>
            </a:endParaRPr>
          </a:p>
        </p:txBody>
      </p:sp>
      <p:sp>
        <p:nvSpPr>
          <p:cNvPr id="619" name="Google Shape;619;p17"/>
          <p:cNvSpPr/>
          <p:nvPr/>
        </p:nvSpPr>
        <p:spPr>
          <a:xfrm>
            <a:off x="18125165" y="4711700"/>
            <a:ext cx="5381239" cy="69934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Space Grotesk"/>
              <a:buChar char="•"/>
            </a:pPr>
            <a:r>
              <a:rPr b="0" i="0" lang="en-US" sz="3200" u="none" cap="none" strike="noStrike">
                <a:solidFill>
                  <a:srgbClr val="0E0E0E"/>
                </a:solidFill>
                <a:latin typeface="Space Grotesk"/>
                <a:ea typeface="Space Grotesk"/>
                <a:cs typeface="Space Grotesk"/>
                <a:sym typeface="Space Grotesk"/>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ace Grotesk"/>
              <a:buChar char="•"/>
            </a:pPr>
            <a:r>
              <a:rPr b="0" i="0" lang="en-US" sz="3200" u="none" cap="none" strike="noStrike">
                <a:solidFill>
                  <a:srgbClr val="0E0E0E"/>
                </a:solidFill>
                <a:latin typeface="Space Grotesk"/>
                <a:ea typeface="Space Grotesk"/>
                <a:cs typeface="Space Grotesk"/>
                <a:sym typeface="Space Grotesk"/>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ace Grotesk"/>
              <a:buChar char="•"/>
            </a:pPr>
            <a:r>
              <a:rPr b="0" i="0" lang="en-US" sz="3200" u="none" cap="none" strike="noStrike">
                <a:solidFill>
                  <a:srgbClr val="0E0E0E"/>
                </a:solidFill>
                <a:latin typeface="Space Grotesk"/>
                <a:ea typeface="Space Grotesk"/>
                <a:cs typeface="Space Grotesk"/>
                <a:sym typeface="Space Grotesk"/>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ace Grotesk"/>
              <a:buChar char="•"/>
            </a:pPr>
            <a:r>
              <a:rPr b="0" i="0" lang="en-US" sz="3200" u="none" cap="none" strike="noStrike">
                <a:solidFill>
                  <a:srgbClr val="0E0E0E"/>
                </a:solidFill>
                <a:latin typeface="Space Grotesk"/>
                <a:ea typeface="Space Grotesk"/>
                <a:cs typeface="Space Grotesk"/>
                <a:sym typeface="Space Grotesk"/>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preencoded.png" id="620" name="Google Shape;620;p17"/>
          <p:cNvPicPr preferRelativeResize="0"/>
          <p:nvPr/>
        </p:nvPicPr>
        <p:blipFill rotWithShape="1">
          <a:blip r:embed="rId10">
            <a:alphaModFix/>
          </a:blip>
          <a:srcRect b="0" l="0" r="0" t="0"/>
          <a:stretch/>
        </p:blipFill>
        <p:spPr>
          <a:xfrm>
            <a:off x="8814902" y="749300"/>
            <a:ext cx="8573572" cy="12331700"/>
          </a:xfrm>
          <a:prstGeom prst="rect">
            <a:avLst/>
          </a:prstGeom>
          <a:noFill/>
          <a:ln>
            <a:noFill/>
          </a:ln>
        </p:spPr>
      </p:pic>
      <p:pic>
        <p:nvPicPr>
          <p:cNvPr descr="preencoded.png" id="621" name="Google Shape;621;p17"/>
          <p:cNvPicPr preferRelativeResize="0"/>
          <p:nvPr/>
        </p:nvPicPr>
        <p:blipFill rotWithShape="1">
          <a:blip r:embed="rId11">
            <a:alphaModFix/>
          </a:blip>
          <a:srcRect b="0" l="0" r="0" t="0"/>
          <a:stretch/>
        </p:blipFill>
        <p:spPr>
          <a:xfrm>
            <a:off x="9310264" y="1803400"/>
            <a:ext cx="7582848" cy="1023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B0"/>
        </a:solidFill>
      </p:bgPr>
    </p:bg>
    <p:spTree>
      <p:nvGrpSpPr>
        <p:cNvPr id="626" name="Shape 626"/>
        <p:cNvGrpSpPr/>
        <p:nvPr/>
      </p:nvGrpSpPr>
      <p:grpSpPr>
        <a:xfrm>
          <a:off x="0" y="0"/>
          <a:ext cx="0" cy="0"/>
          <a:chOff x="0" y="0"/>
          <a:chExt cx="0" cy="0"/>
        </a:xfrm>
      </p:grpSpPr>
      <p:pic>
        <p:nvPicPr>
          <p:cNvPr descr="preencoded.png" id="627" name="Google Shape;627;p18"/>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628" name="Google Shape;628;p18"/>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29" name="Google Shape;629;p1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630" name="Google Shape;630;p18"/>
          <p:cNvSpPr/>
          <p:nvPr/>
        </p:nvSpPr>
        <p:spPr>
          <a:xfrm>
            <a:off x="13705013" y="698500"/>
            <a:ext cx="9818327" cy="1905000"/>
          </a:xfrm>
          <a:prstGeom prst="rect">
            <a:avLst/>
          </a:prstGeom>
          <a:solidFill>
            <a:srgbClr val="FFEBB0"/>
          </a:solidFill>
          <a:ln cap="flat" cmpd="sng" w="1524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8"/>
          <p:cNvSpPr/>
          <p:nvPr/>
        </p:nvSpPr>
        <p:spPr>
          <a:xfrm>
            <a:off x="14467108" y="1003300"/>
            <a:ext cx="8632846" cy="1634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8000"/>
              <a:buFont typeface="Space Grotesk"/>
              <a:buNone/>
            </a:pPr>
            <a:r>
              <a:rPr b="1" i="0" lang="en-US" sz="8000" u="none" cap="none" strike="noStrike">
                <a:solidFill>
                  <a:srgbClr val="41482C"/>
                </a:solidFill>
                <a:latin typeface="Space Grotesk"/>
                <a:ea typeface="Space Grotesk"/>
                <a:cs typeface="Space Grotesk"/>
                <a:sym typeface="Space Grotesk"/>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B0"/>
        </a:solidFill>
      </p:bgPr>
    </p:bg>
    <p:spTree>
      <p:nvGrpSpPr>
        <p:cNvPr id="636" name="Shape 636"/>
        <p:cNvGrpSpPr/>
        <p:nvPr/>
      </p:nvGrpSpPr>
      <p:grpSpPr>
        <a:xfrm>
          <a:off x="0" y="0"/>
          <a:ext cx="0" cy="0"/>
          <a:chOff x="0" y="0"/>
          <a:chExt cx="0" cy="0"/>
        </a:xfrm>
      </p:grpSpPr>
      <p:pic>
        <p:nvPicPr>
          <p:cNvPr descr="preencoded.png" id="637" name="Google Shape;637;p19"/>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638" name="Google Shape;638;p19"/>
          <p:cNvPicPr preferRelativeResize="0"/>
          <p:nvPr/>
        </p:nvPicPr>
        <p:blipFill rotWithShape="1">
          <a:blip r:embed="rId4">
            <a:alphaModFix/>
          </a:blip>
          <a:srcRect b="0" l="0" r="0" t="0"/>
          <a:stretch/>
        </p:blipFill>
        <p:spPr>
          <a:xfrm>
            <a:off x="103177" y="95448"/>
            <a:ext cx="944972" cy="946100"/>
          </a:xfrm>
          <a:prstGeom prst="rect">
            <a:avLst/>
          </a:prstGeom>
          <a:noFill/>
          <a:ln>
            <a:noFill/>
          </a:ln>
        </p:spPr>
      </p:pic>
      <p:pic>
        <p:nvPicPr>
          <p:cNvPr descr="preencoded.png" id="639" name="Google Shape;639;p19"/>
          <p:cNvPicPr preferRelativeResize="0"/>
          <p:nvPr/>
        </p:nvPicPr>
        <p:blipFill rotWithShape="1">
          <a:blip r:embed="rId5">
            <a:alphaModFix/>
          </a:blip>
          <a:srcRect b="0" l="0" r="0" t="0"/>
          <a:stretch/>
        </p:blipFill>
        <p:spPr>
          <a:xfrm>
            <a:off x="22100762" y="2984500"/>
            <a:ext cx="655552" cy="656580"/>
          </a:xfrm>
          <a:prstGeom prst="rect">
            <a:avLst/>
          </a:prstGeom>
          <a:noFill/>
          <a:ln>
            <a:noFill/>
          </a:ln>
        </p:spPr>
      </p:pic>
      <p:sp>
        <p:nvSpPr>
          <p:cNvPr id="640" name="Google Shape;640;p1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41" name="Google Shape;641;p19"/>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preencoded.png" id="642" name="Google Shape;642;p19"/>
          <p:cNvPicPr preferRelativeResize="0"/>
          <p:nvPr/>
        </p:nvPicPr>
        <p:blipFill rotWithShape="1">
          <a:blip r:embed="rId7">
            <a:alphaModFix/>
          </a:blip>
          <a:srcRect b="0" l="0" r="0" t="0"/>
          <a:stretch/>
        </p:blipFill>
        <p:spPr>
          <a:xfrm>
            <a:off x="508063" y="3911600"/>
            <a:ext cx="14479810" cy="7861300"/>
          </a:xfrm>
          <a:prstGeom prst="rect">
            <a:avLst/>
          </a:prstGeom>
          <a:noFill/>
          <a:ln>
            <a:noFill/>
          </a:ln>
        </p:spPr>
      </p:pic>
      <p:sp>
        <p:nvSpPr>
          <p:cNvPr id="643" name="Google Shape;643;p19"/>
          <p:cNvSpPr/>
          <p:nvPr/>
        </p:nvSpPr>
        <p:spPr>
          <a:xfrm>
            <a:off x="4388398" y="933450"/>
            <a:ext cx="15597549" cy="1905000"/>
          </a:xfrm>
          <a:prstGeom prst="rect">
            <a:avLst/>
          </a:prstGeom>
          <a:solidFill>
            <a:srgbClr val="FFEBB0"/>
          </a:solidFill>
          <a:ln cap="flat" cmpd="sng" w="1524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9"/>
          <p:cNvSpPr/>
          <p:nvPr/>
        </p:nvSpPr>
        <p:spPr>
          <a:xfrm>
            <a:off x="5150494" y="1238250"/>
            <a:ext cx="14412068" cy="1634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8000"/>
              <a:buFont typeface="Space Grotesk"/>
              <a:buNone/>
            </a:pPr>
            <a:r>
              <a:rPr b="1" i="0" lang="en-US" sz="8000" u="none" cap="none" strike="noStrike">
                <a:solidFill>
                  <a:srgbClr val="41482C"/>
                </a:solidFill>
                <a:latin typeface="Space Grotesk"/>
                <a:ea typeface="Space Grotesk"/>
                <a:cs typeface="Space Grotesk"/>
                <a:sym typeface="Space Grotesk"/>
              </a:rPr>
              <a:t>FANTASY REALM AT A GLANCE</a:t>
            </a:r>
            <a:endParaRPr b="0" i="0" sz="8000" u="none" cap="none" strike="noStrike">
              <a:solidFill>
                <a:schemeClr val="dk1"/>
              </a:solidFill>
              <a:latin typeface="Calibri"/>
              <a:ea typeface="Calibri"/>
              <a:cs typeface="Calibri"/>
              <a:sym typeface="Calibri"/>
            </a:endParaRPr>
          </a:p>
        </p:txBody>
      </p:sp>
      <p:sp>
        <p:nvSpPr>
          <p:cNvPr id="645" name="Google Shape;645;p19"/>
          <p:cNvSpPr/>
          <p:nvPr/>
        </p:nvSpPr>
        <p:spPr>
          <a:xfrm>
            <a:off x="16118315" y="3270250"/>
            <a:ext cx="6935067" cy="26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9"/>
          <p:cNvSpPr/>
          <p:nvPr/>
        </p:nvSpPr>
        <p:spPr>
          <a:xfrm>
            <a:off x="16118315" y="3270250"/>
            <a:ext cx="6935067" cy="26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9"/>
          <p:cNvSpPr/>
          <p:nvPr/>
        </p:nvSpPr>
        <p:spPr>
          <a:xfrm>
            <a:off x="16118315" y="3270250"/>
            <a:ext cx="7138292" cy="1752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THE ENCHANTED FOREST</a:t>
            </a:r>
            <a:endParaRPr b="0" i="0" sz="4800" u="none" cap="none" strike="noStrike">
              <a:solidFill>
                <a:schemeClr val="dk1"/>
              </a:solidFill>
              <a:latin typeface="Calibri"/>
              <a:ea typeface="Calibri"/>
              <a:cs typeface="Calibri"/>
              <a:sym typeface="Calibri"/>
            </a:endParaRPr>
          </a:p>
        </p:txBody>
      </p:sp>
      <p:sp>
        <p:nvSpPr>
          <p:cNvPr id="648" name="Google Shape;648;p19"/>
          <p:cNvSpPr/>
          <p:nvPr/>
        </p:nvSpPr>
        <p:spPr>
          <a:xfrm>
            <a:off x="16118315" y="4921250"/>
            <a:ext cx="7070550"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A magical forest filled with talking animals and enchanted creatures.</a:t>
            </a:r>
            <a:endParaRPr b="0" i="0" sz="3200" u="none" cap="none" strike="noStrike">
              <a:solidFill>
                <a:schemeClr val="dk1"/>
              </a:solidFill>
              <a:latin typeface="Calibri"/>
              <a:ea typeface="Calibri"/>
              <a:cs typeface="Calibri"/>
              <a:sym typeface="Calibri"/>
            </a:endParaRPr>
          </a:p>
        </p:txBody>
      </p:sp>
      <p:sp>
        <p:nvSpPr>
          <p:cNvPr id="649" name="Google Shape;649;p19"/>
          <p:cNvSpPr/>
          <p:nvPr/>
        </p:nvSpPr>
        <p:spPr>
          <a:xfrm>
            <a:off x="16118315" y="6769100"/>
            <a:ext cx="6935067"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9"/>
          <p:cNvSpPr/>
          <p:nvPr/>
        </p:nvSpPr>
        <p:spPr>
          <a:xfrm>
            <a:off x="16118315" y="6769100"/>
            <a:ext cx="6935067"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9"/>
          <p:cNvSpPr/>
          <p:nvPr/>
        </p:nvSpPr>
        <p:spPr>
          <a:xfrm>
            <a:off x="16118315" y="6769100"/>
            <a:ext cx="7138292" cy="97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THE CRYSTAL CAVES</a:t>
            </a:r>
            <a:endParaRPr b="0" i="0" sz="4800" u="none" cap="none" strike="noStrike">
              <a:solidFill>
                <a:schemeClr val="dk1"/>
              </a:solidFill>
              <a:latin typeface="Calibri"/>
              <a:ea typeface="Calibri"/>
              <a:cs typeface="Calibri"/>
              <a:sym typeface="Calibri"/>
            </a:endParaRPr>
          </a:p>
        </p:txBody>
      </p:sp>
      <p:sp>
        <p:nvSpPr>
          <p:cNvPr id="652" name="Google Shape;652;p19"/>
          <p:cNvSpPr/>
          <p:nvPr/>
        </p:nvSpPr>
        <p:spPr>
          <a:xfrm>
            <a:off x="16118315" y="7645400"/>
            <a:ext cx="7070550" cy="1697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A network of underground caves filled with precious gems and crystals.</a:t>
            </a:r>
            <a:endParaRPr b="0" i="0" sz="3200" u="none" cap="none" strike="noStrike">
              <a:solidFill>
                <a:schemeClr val="dk1"/>
              </a:solidFill>
              <a:latin typeface="Calibri"/>
              <a:ea typeface="Calibri"/>
              <a:cs typeface="Calibri"/>
              <a:sym typeface="Calibri"/>
            </a:endParaRPr>
          </a:p>
        </p:txBody>
      </p:sp>
      <p:sp>
        <p:nvSpPr>
          <p:cNvPr id="653" name="Google Shape;653;p19"/>
          <p:cNvSpPr/>
          <p:nvPr/>
        </p:nvSpPr>
        <p:spPr>
          <a:xfrm>
            <a:off x="16118315" y="10007600"/>
            <a:ext cx="6935067" cy="191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9"/>
          <p:cNvSpPr/>
          <p:nvPr/>
        </p:nvSpPr>
        <p:spPr>
          <a:xfrm>
            <a:off x="16118315" y="10007600"/>
            <a:ext cx="6935067" cy="191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9"/>
          <p:cNvSpPr/>
          <p:nvPr/>
        </p:nvSpPr>
        <p:spPr>
          <a:xfrm>
            <a:off x="16118315" y="10007600"/>
            <a:ext cx="7138292" cy="97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THE DRAGON'S LAIR</a:t>
            </a:r>
            <a:endParaRPr b="0" i="0" sz="4800" u="none" cap="none" strike="noStrike">
              <a:solidFill>
                <a:schemeClr val="dk1"/>
              </a:solidFill>
              <a:latin typeface="Calibri"/>
              <a:ea typeface="Calibri"/>
              <a:cs typeface="Calibri"/>
              <a:sym typeface="Calibri"/>
            </a:endParaRPr>
          </a:p>
        </p:txBody>
      </p:sp>
      <p:sp>
        <p:nvSpPr>
          <p:cNvPr id="656" name="Google Shape;656;p19"/>
          <p:cNvSpPr/>
          <p:nvPr/>
        </p:nvSpPr>
        <p:spPr>
          <a:xfrm>
            <a:off x="16118315" y="10883900"/>
            <a:ext cx="7070550"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B0"/>
        </a:solidFill>
      </p:bgPr>
    </p:bg>
    <p:spTree>
      <p:nvGrpSpPr>
        <p:cNvPr id="136" name="Shape 136"/>
        <p:cNvGrpSpPr/>
        <p:nvPr/>
      </p:nvGrpSpPr>
      <p:grpSpPr>
        <a:xfrm>
          <a:off x="0" y="0"/>
          <a:ext cx="0" cy="0"/>
          <a:chOff x="0" y="0"/>
          <a:chExt cx="0" cy="0"/>
        </a:xfrm>
      </p:grpSpPr>
      <p:pic>
        <p:nvPicPr>
          <p:cNvPr descr="preencoded.png" id="137" name="Google Shape;137;p2"/>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138" name="Google Shape;138;p2"/>
          <p:cNvPicPr preferRelativeResize="0"/>
          <p:nvPr/>
        </p:nvPicPr>
        <p:blipFill rotWithShape="1">
          <a:blip r:embed="rId4">
            <a:alphaModFix/>
          </a:blip>
          <a:srcRect b="0" l="0" r="0" t="0"/>
          <a:stretch/>
        </p:blipFill>
        <p:spPr>
          <a:xfrm>
            <a:off x="18328391" y="10248898"/>
            <a:ext cx="3302413" cy="1536702"/>
          </a:xfrm>
          <a:prstGeom prst="rect">
            <a:avLst/>
          </a:prstGeom>
          <a:noFill/>
          <a:ln>
            <a:noFill/>
          </a:ln>
        </p:spPr>
      </p:pic>
      <p:pic>
        <p:nvPicPr>
          <p:cNvPr descr="preencoded.png" id="139" name="Google Shape;139;p2"/>
          <p:cNvPicPr preferRelativeResize="0"/>
          <p:nvPr/>
        </p:nvPicPr>
        <p:blipFill rotWithShape="1">
          <a:blip r:embed="rId5">
            <a:alphaModFix/>
          </a:blip>
          <a:srcRect b="0" l="0" r="0" t="0"/>
          <a:stretch/>
        </p:blipFill>
        <p:spPr>
          <a:xfrm>
            <a:off x="2133867" y="9552739"/>
            <a:ext cx="4840381" cy="2239003"/>
          </a:xfrm>
          <a:prstGeom prst="rect">
            <a:avLst/>
          </a:prstGeom>
          <a:noFill/>
          <a:ln>
            <a:noFill/>
          </a:ln>
        </p:spPr>
      </p:pic>
      <p:pic>
        <p:nvPicPr>
          <p:cNvPr descr="preencoded.png" id="140" name="Google Shape;140;p2"/>
          <p:cNvPicPr preferRelativeResize="0"/>
          <p:nvPr/>
        </p:nvPicPr>
        <p:blipFill rotWithShape="1">
          <a:blip r:embed="rId6">
            <a:alphaModFix/>
          </a:blip>
          <a:srcRect b="0" l="0" r="0" t="0"/>
          <a:stretch/>
        </p:blipFill>
        <p:spPr>
          <a:xfrm>
            <a:off x="5017127" y="8216900"/>
            <a:ext cx="366507" cy="366460"/>
          </a:xfrm>
          <a:prstGeom prst="rect">
            <a:avLst/>
          </a:prstGeom>
          <a:noFill/>
          <a:ln>
            <a:noFill/>
          </a:ln>
        </p:spPr>
      </p:pic>
      <p:pic>
        <p:nvPicPr>
          <p:cNvPr descr="preencoded.png" id="141" name="Google Shape;141;p2"/>
          <p:cNvPicPr preferRelativeResize="0"/>
          <p:nvPr/>
        </p:nvPicPr>
        <p:blipFill rotWithShape="1">
          <a:blip r:embed="rId6">
            <a:alphaModFix/>
          </a:blip>
          <a:srcRect b="0" l="0" r="0" t="0"/>
          <a:stretch/>
        </p:blipFill>
        <p:spPr>
          <a:xfrm>
            <a:off x="6922365" y="10248900"/>
            <a:ext cx="366507" cy="366460"/>
          </a:xfrm>
          <a:prstGeom prst="rect">
            <a:avLst/>
          </a:prstGeom>
          <a:noFill/>
          <a:ln>
            <a:noFill/>
          </a:ln>
        </p:spPr>
      </p:pic>
      <p:pic>
        <p:nvPicPr>
          <p:cNvPr descr="preencoded.png" id="142" name="Google Shape;142;p2"/>
          <p:cNvPicPr preferRelativeResize="0"/>
          <p:nvPr/>
        </p:nvPicPr>
        <p:blipFill rotWithShape="1">
          <a:blip r:embed="rId7">
            <a:alphaModFix/>
          </a:blip>
          <a:srcRect b="0" l="0" r="0" t="0"/>
          <a:stretch/>
        </p:blipFill>
        <p:spPr>
          <a:xfrm>
            <a:off x="2133867" y="2438400"/>
            <a:ext cx="482660" cy="482600"/>
          </a:xfrm>
          <a:prstGeom prst="rect">
            <a:avLst/>
          </a:prstGeom>
          <a:noFill/>
          <a:ln>
            <a:noFill/>
          </a:ln>
        </p:spPr>
      </p:pic>
      <p:pic>
        <p:nvPicPr>
          <p:cNvPr descr="preencoded.png" id="143" name="Google Shape;143;p2"/>
          <p:cNvPicPr preferRelativeResize="0"/>
          <p:nvPr/>
        </p:nvPicPr>
        <p:blipFill rotWithShape="1">
          <a:blip r:embed="rId8">
            <a:alphaModFix/>
          </a:blip>
          <a:srcRect b="0" l="0" r="0" t="0"/>
          <a:stretch/>
        </p:blipFill>
        <p:spPr>
          <a:xfrm>
            <a:off x="18343765" y="2069881"/>
            <a:ext cx="1678247" cy="1649349"/>
          </a:xfrm>
          <a:prstGeom prst="rect">
            <a:avLst/>
          </a:prstGeom>
          <a:noFill/>
          <a:ln>
            <a:noFill/>
          </a:ln>
        </p:spPr>
      </p:pic>
      <p:pic>
        <p:nvPicPr>
          <p:cNvPr descr="preencoded.png" id="144" name="Google Shape;144;p2"/>
          <p:cNvPicPr preferRelativeResize="0"/>
          <p:nvPr/>
        </p:nvPicPr>
        <p:blipFill rotWithShape="1">
          <a:blip r:embed="rId9">
            <a:alphaModFix/>
          </a:blip>
          <a:srcRect b="0" l="0" r="0" t="0"/>
          <a:stretch/>
        </p:blipFill>
        <p:spPr>
          <a:xfrm>
            <a:off x="0" y="0"/>
            <a:ext cx="4521765" cy="3009902"/>
          </a:xfrm>
          <a:prstGeom prst="rect">
            <a:avLst/>
          </a:prstGeom>
          <a:noFill/>
          <a:ln>
            <a:noFill/>
          </a:ln>
        </p:spPr>
      </p:pic>
      <p:sp>
        <p:nvSpPr>
          <p:cNvPr id="145" name="Google Shape;145;p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46" name="Google Shape;146;p2"/>
          <p:cNvPicPr preferRelativeResize="0"/>
          <p:nvPr/>
        </p:nvPicPr>
        <p:blipFill rotWithShape="1">
          <a:blip r:embed="rId10">
            <a:alphaModFix/>
          </a:blip>
          <a:srcRect b="0" l="0" r="0" t="0"/>
          <a:stretch/>
        </p:blipFill>
        <p:spPr>
          <a:xfrm>
            <a:off x="23523340" y="10820400"/>
            <a:ext cx="711289" cy="2590800"/>
          </a:xfrm>
          <a:prstGeom prst="rect">
            <a:avLst/>
          </a:prstGeom>
          <a:noFill/>
          <a:ln>
            <a:noFill/>
          </a:ln>
        </p:spPr>
      </p:pic>
      <p:sp>
        <p:nvSpPr>
          <p:cNvPr id="147" name="Google Shape;147;p2"/>
          <p:cNvSpPr/>
          <p:nvPr/>
        </p:nvSpPr>
        <p:spPr>
          <a:xfrm>
            <a:off x="7595549" y="3619500"/>
            <a:ext cx="9208651" cy="2679700"/>
          </a:xfrm>
          <a:prstGeom prst="rect">
            <a:avLst/>
          </a:prstGeom>
          <a:solidFill>
            <a:srgbClr val="FFEBB0"/>
          </a:solidFill>
          <a:ln cap="flat" cmpd="sng" w="1524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
          <p:cNvSpPr/>
          <p:nvPr/>
        </p:nvSpPr>
        <p:spPr>
          <a:xfrm>
            <a:off x="8357645" y="3924300"/>
            <a:ext cx="8226395" cy="2611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12800"/>
              <a:buFont typeface="Space Grotesk"/>
              <a:buNone/>
            </a:pPr>
            <a:r>
              <a:rPr b="1" i="0" lang="en-US" sz="12800" u="none" cap="none" strike="noStrike">
                <a:solidFill>
                  <a:srgbClr val="41482C"/>
                </a:solidFill>
                <a:latin typeface="Space Grotesk"/>
                <a:ea typeface="Space Grotesk"/>
                <a:cs typeface="Space Grotesk"/>
                <a:sym typeface="Space Grotesk"/>
              </a:rPr>
              <a:t>WELCOME</a:t>
            </a:r>
            <a:endParaRPr b="0" i="0" sz="12800" u="none" cap="none" strike="noStrike">
              <a:solidFill>
                <a:schemeClr val="dk1"/>
              </a:solidFill>
              <a:latin typeface="Calibri"/>
              <a:ea typeface="Calibri"/>
              <a:cs typeface="Calibri"/>
              <a:sym typeface="Calibri"/>
            </a:endParaRPr>
          </a:p>
        </p:txBody>
      </p:sp>
      <p:sp>
        <p:nvSpPr>
          <p:cNvPr id="149" name="Google Shape;149;p2"/>
          <p:cNvSpPr/>
          <p:nvPr/>
        </p:nvSpPr>
        <p:spPr>
          <a:xfrm>
            <a:off x="7286477" y="6921500"/>
            <a:ext cx="9814093" cy="3259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B0"/>
        </a:solidFill>
      </p:bgPr>
    </p:bg>
    <p:spTree>
      <p:nvGrpSpPr>
        <p:cNvPr id="661" name="Shape 661"/>
        <p:cNvGrpSpPr/>
        <p:nvPr/>
      </p:nvGrpSpPr>
      <p:grpSpPr>
        <a:xfrm>
          <a:off x="0" y="0"/>
          <a:ext cx="0" cy="0"/>
          <a:chOff x="0" y="0"/>
          <a:chExt cx="0" cy="0"/>
        </a:xfrm>
      </p:grpSpPr>
      <p:pic>
        <p:nvPicPr>
          <p:cNvPr descr="preencoded.png" id="662" name="Google Shape;662;p20"/>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663" name="Google Shape;663;p20"/>
          <p:cNvPicPr preferRelativeResize="0"/>
          <p:nvPr/>
        </p:nvPicPr>
        <p:blipFill rotWithShape="1">
          <a:blip r:embed="rId4">
            <a:alphaModFix/>
          </a:blip>
          <a:srcRect b="0" l="0" r="0" t="0"/>
          <a:stretch/>
        </p:blipFill>
        <p:spPr>
          <a:xfrm>
            <a:off x="20678184" y="1041400"/>
            <a:ext cx="3238905" cy="1511300"/>
          </a:xfrm>
          <a:prstGeom prst="rect">
            <a:avLst/>
          </a:prstGeom>
          <a:noFill/>
          <a:ln>
            <a:noFill/>
          </a:ln>
        </p:spPr>
      </p:pic>
      <p:pic>
        <p:nvPicPr>
          <p:cNvPr descr="preencoded.png" id="664" name="Google Shape;664;p20"/>
          <p:cNvPicPr preferRelativeResize="0"/>
          <p:nvPr/>
        </p:nvPicPr>
        <p:blipFill rotWithShape="1">
          <a:blip r:embed="rId5">
            <a:alphaModFix/>
          </a:blip>
          <a:srcRect b="0" l="0" r="0" t="0"/>
          <a:stretch/>
        </p:blipFill>
        <p:spPr>
          <a:xfrm>
            <a:off x="317540" y="368300"/>
            <a:ext cx="5976711" cy="2855094"/>
          </a:xfrm>
          <a:prstGeom prst="rect">
            <a:avLst/>
          </a:prstGeom>
          <a:noFill/>
          <a:ln>
            <a:noFill/>
          </a:ln>
        </p:spPr>
      </p:pic>
      <p:sp>
        <p:nvSpPr>
          <p:cNvPr id="665" name="Google Shape;665;p2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66" name="Google Shape;666;p2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667" name="Google Shape;667;p20"/>
          <p:cNvSpPr/>
          <p:nvPr/>
        </p:nvSpPr>
        <p:spPr>
          <a:xfrm>
            <a:off x="8960970" y="1219200"/>
            <a:ext cx="6465108" cy="1905000"/>
          </a:xfrm>
          <a:prstGeom prst="rect">
            <a:avLst/>
          </a:prstGeom>
          <a:solidFill>
            <a:srgbClr val="FFEBB0"/>
          </a:solidFill>
          <a:ln cap="flat" cmpd="sng" w="1524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0"/>
          <p:cNvSpPr/>
          <p:nvPr/>
        </p:nvSpPr>
        <p:spPr>
          <a:xfrm>
            <a:off x="9723065" y="1524000"/>
            <a:ext cx="5279627" cy="1634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8000"/>
              <a:buFont typeface="Space Grotesk"/>
              <a:buNone/>
            </a:pPr>
            <a:r>
              <a:rPr b="1" i="0" lang="en-US" sz="8000" u="none" cap="none" strike="noStrike">
                <a:solidFill>
                  <a:srgbClr val="41482C"/>
                </a:solidFill>
                <a:latin typeface="Space Grotesk"/>
                <a:ea typeface="Space Grotesk"/>
                <a:cs typeface="Space Grotesk"/>
                <a:sym typeface="Space Grotesk"/>
              </a:rPr>
              <a:t>OUR TEAM</a:t>
            </a:r>
            <a:endParaRPr b="0" i="0" sz="8000" u="none" cap="none" strike="noStrike">
              <a:solidFill>
                <a:schemeClr val="dk1"/>
              </a:solidFill>
              <a:latin typeface="Calibri"/>
              <a:ea typeface="Calibri"/>
              <a:cs typeface="Calibri"/>
              <a:sym typeface="Calibri"/>
            </a:endParaRPr>
          </a:p>
        </p:txBody>
      </p:sp>
      <p:sp>
        <p:nvSpPr>
          <p:cNvPr id="669" name="Google Shape;669;p20"/>
          <p:cNvSpPr/>
          <p:nvPr/>
        </p:nvSpPr>
        <p:spPr>
          <a:xfrm>
            <a:off x="2070359" y="3937000"/>
            <a:ext cx="6096762" cy="774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70" name="Google Shape;670;p20"/>
          <p:cNvPicPr preferRelativeResize="0"/>
          <p:nvPr/>
        </p:nvPicPr>
        <p:blipFill rotWithShape="1">
          <a:blip r:embed="rId7">
            <a:alphaModFix/>
          </a:blip>
          <a:srcRect b="0" l="0" r="0" t="0"/>
          <a:stretch/>
        </p:blipFill>
        <p:spPr>
          <a:xfrm>
            <a:off x="2070359" y="3937000"/>
            <a:ext cx="6096762" cy="6096000"/>
          </a:xfrm>
          <a:prstGeom prst="rect">
            <a:avLst/>
          </a:prstGeom>
          <a:noFill/>
          <a:ln>
            <a:noFill/>
          </a:ln>
        </p:spPr>
      </p:pic>
      <p:sp>
        <p:nvSpPr>
          <p:cNvPr id="671" name="Google Shape;671;p20"/>
          <p:cNvSpPr/>
          <p:nvPr/>
        </p:nvSpPr>
        <p:spPr>
          <a:xfrm>
            <a:off x="2070359" y="10236200"/>
            <a:ext cx="6096762"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0"/>
          <p:cNvSpPr/>
          <p:nvPr/>
        </p:nvSpPr>
        <p:spPr>
          <a:xfrm>
            <a:off x="2070359" y="10236200"/>
            <a:ext cx="6096762"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0"/>
          <p:cNvSpPr/>
          <p:nvPr/>
        </p:nvSpPr>
        <p:spPr>
          <a:xfrm>
            <a:off x="1968746" y="10236200"/>
            <a:ext cx="6299987" cy="97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ELDRUIN</a:t>
            </a:r>
            <a:endParaRPr b="0" i="0" sz="4800" u="none" cap="none" strike="noStrike">
              <a:solidFill>
                <a:schemeClr val="dk1"/>
              </a:solidFill>
              <a:latin typeface="Calibri"/>
              <a:ea typeface="Calibri"/>
              <a:cs typeface="Calibri"/>
              <a:sym typeface="Calibri"/>
            </a:endParaRPr>
          </a:p>
        </p:txBody>
      </p:sp>
      <p:sp>
        <p:nvSpPr>
          <p:cNvPr id="674" name="Google Shape;674;p20"/>
          <p:cNvSpPr/>
          <p:nvPr/>
        </p:nvSpPr>
        <p:spPr>
          <a:xfrm>
            <a:off x="2002617" y="11163300"/>
            <a:ext cx="6232246" cy="6561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The Fire Mage</a:t>
            </a:r>
            <a:endParaRPr b="0" i="0" sz="3200" u="none" cap="none" strike="noStrike">
              <a:solidFill>
                <a:schemeClr val="dk1"/>
              </a:solidFill>
              <a:latin typeface="Calibri"/>
              <a:ea typeface="Calibri"/>
              <a:cs typeface="Calibri"/>
              <a:sym typeface="Calibri"/>
            </a:endParaRPr>
          </a:p>
        </p:txBody>
      </p:sp>
      <p:sp>
        <p:nvSpPr>
          <p:cNvPr id="675" name="Google Shape;675;p20"/>
          <p:cNvSpPr/>
          <p:nvPr/>
        </p:nvSpPr>
        <p:spPr>
          <a:xfrm>
            <a:off x="9145143" y="3937000"/>
            <a:ext cx="6096762" cy="774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76" name="Google Shape;676;p20"/>
          <p:cNvPicPr preferRelativeResize="0"/>
          <p:nvPr/>
        </p:nvPicPr>
        <p:blipFill rotWithShape="1">
          <a:blip r:embed="rId8">
            <a:alphaModFix/>
          </a:blip>
          <a:srcRect b="0" l="0" r="0" t="0"/>
          <a:stretch/>
        </p:blipFill>
        <p:spPr>
          <a:xfrm>
            <a:off x="9145143" y="3937000"/>
            <a:ext cx="6096762" cy="6096000"/>
          </a:xfrm>
          <a:prstGeom prst="rect">
            <a:avLst/>
          </a:prstGeom>
          <a:noFill/>
          <a:ln>
            <a:noFill/>
          </a:ln>
        </p:spPr>
      </p:pic>
      <p:sp>
        <p:nvSpPr>
          <p:cNvPr id="677" name="Google Shape;677;p20"/>
          <p:cNvSpPr/>
          <p:nvPr/>
        </p:nvSpPr>
        <p:spPr>
          <a:xfrm>
            <a:off x="9145143" y="10236200"/>
            <a:ext cx="6096762"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0"/>
          <p:cNvSpPr/>
          <p:nvPr/>
        </p:nvSpPr>
        <p:spPr>
          <a:xfrm>
            <a:off x="9145143" y="10236200"/>
            <a:ext cx="6096762"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0"/>
          <p:cNvSpPr/>
          <p:nvPr/>
        </p:nvSpPr>
        <p:spPr>
          <a:xfrm>
            <a:off x="9043530" y="10236200"/>
            <a:ext cx="6299987" cy="97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ELEMENTALEN</a:t>
            </a:r>
            <a:endParaRPr b="0" i="0" sz="4800" u="none" cap="none" strike="noStrike">
              <a:solidFill>
                <a:schemeClr val="dk1"/>
              </a:solidFill>
              <a:latin typeface="Calibri"/>
              <a:ea typeface="Calibri"/>
              <a:cs typeface="Calibri"/>
              <a:sym typeface="Calibri"/>
            </a:endParaRPr>
          </a:p>
        </p:txBody>
      </p:sp>
      <p:sp>
        <p:nvSpPr>
          <p:cNvPr id="680" name="Google Shape;680;p20"/>
          <p:cNvSpPr/>
          <p:nvPr/>
        </p:nvSpPr>
        <p:spPr>
          <a:xfrm>
            <a:off x="9077401" y="11163300"/>
            <a:ext cx="6232246" cy="6561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The Guardian</a:t>
            </a:r>
            <a:endParaRPr b="0" i="0" sz="3200" u="none" cap="none" strike="noStrike">
              <a:solidFill>
                <a:schemeClr val="dk1"/>
              </a:solidFill>
              <a:latin typeface="Calibri"/>
              <a:ea typeface="Calibri"/>
              <a:cs typeface="Calibri"/>
              <a:sym typeface="Calibri"/>
            </a:endParaRPr>
          </a:p>
        </p:txBody>
      </p:sp>
      <p:sp>
        <p:nvSpPr>
          <p:cNvPr id="681" name="Google Shape;681;p20"/>
          <p:cNvSpPr/>
          <p:nvPr/>
        </p:nvSpPr>
        <p:spPr>
          <a:xfrm>
            <a:off x="16219927" y="3937000"/>
            <a:ext cx="6096762" cy="774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82" name="Google Shape;682;p20"/>
          <p:cNvPicPr preferRelativeResize="0"/>
          <p:nvPr/>
        </p:nvPicPr>
        <p:blipFill rotWithShape="1">
          <a:blip r:embed="rId9">
            <a:alphaModFix/>
          </a:blip>
          <a:srcRect b="0" l="0" r="0" t="0"/>
          <a:stretch/>
        </p:blipFill>
        <p:spPr>
          <a:xfrm>
            <a:off x="16219927" y="3937000"/>
            <a:ext cx="6096762" cy="6096000"/>
          </a:xfrm>
          <a:prstGeom prst="rect">
            <a:avLst/>
          </a:prstGeom>
          <a:noFill/>
          <a:ln>
            <a:noFill/>
          </a:ln>
        </p:spPr>
      </p:pic>
      <p:sp>
        <p:nvSpPr>
          <p:cNvPr id="683" name="Google Shape;683;p20"/>
          <p:cNvSpPr/>
          <p:nvPr/>
        </p:nvSpPr>
        <p:spPr>
          <a:xfrm>
            <a:off x="16219927" y="10236200"/>
            <a:ext cx="6096762"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0"/>
          <p:cNvSpPr/>
          <p:nvPr/>
        </p:nvSpPr>
        <p:spPr>
          <a:xfrm>
            <a:off x="16219927" y="10236200"/>
            <a:ext cx="6096762"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0"/>
          <p:cNvSpPr/>
          <p:nvPr/>
        </p:nvSpPr>
        <p:spPr>
          <a:xfrm>
            <a:off x="16118315" y="10236200"/>
            <a:ext cx="6299987" cy="97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LUNARIA</a:t>
            </a:r>
            <a:endParaRPr b="0" i="0" sz="4800" u="none" cap="none" strike="noStrike">
              <a:solidFill>
                <a:schemeClr val="dk1"/>
              </a:solidFill>
              <a:latin typeface="Calibri"/>
              <a:ea typeface="Calibri"/>
              <a:cs typeface="Calibri"/>
              <a:sym typeface="Calibri"/>
            </a:endParaRPr>
          </a:p>
        </p:txBody>
      </p:sp>
      <p:sp>
        <p:nvSpPr>
          <p:cNvPr id="686" name="Google Shape;686;p20"/>
          <p:cNvSpPr/>
          <p:nvPr/>
        </p:nvSpPr>
        <p:spPr>
          <a:xfrm>
            <a:off x="16152185" y="11163300"/>
            <a:ext cx="6232246" cy="6561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B0"/>
        </a:solidFill>
      </p:bgPr>
    </p:bg>
    <p:spTree>
      <p:nvGrpSpPr>
        <p:cNvPr id="691" name="Shape 691"/>
        <p:cNvGrpSpPr/>
        <p:nvPr/>
      </p:nvGrpSpPr>
      <p:grpSpPr>
        <a:xfrm>
          <a:off x="0" y="0"/>
          <a:ext cx="0" cy="0"/>
          <a:chOff x="0" y="0"/>
          <a:chExt cx="0" cy="0"/>
        </a:xfrm>
      </p:grpSpPr>
      <p:pic>
        <p:nvPicPr>
          <p:cNvPr descr="preencoded.png" id="692" name="Google Shape;692;p21"/>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693" name="Google Shape;693;p21"/>
          <p:cNvPicPr preferRelativeResize="0"/>
          <p:nvPr/>
        </p:nvPicPr>
        <p:blipFill rotWithShape="1">
          <a:blip r:embed="rId4">
            <a:alphaModFix/>
          </a:blip>
          <a:srcRect b="0" l="0" r="0" t="0"/>
          <a:stretch/>
        </p:blipFill>
        <p:spPr>
          <a:xfrm>
            <a:off x="103177" y="95448"/>
            <a:ext cx="944972" cy="946100"/>
          </a:xfrm>
          <a:prstGeom prst="rect">
            <a:avLst/>
          </a:prstGeom>
          <a:noFill/>
          <a:ln>
            <a:noFill/>
          </a:ln>
        </p:spPr>
      </p:pic>
      <p:pic>
        <p:nvPicPr>
          <p:cNvPr descr="preencoded.png" id="694" name="Google Shape;694;p21"/>
          <p:cNvPicPr preferRelativeResize="0"/>
          <p:nvPr/>
        </p:nvPicPr>
        <p:blipFill rotWithShape="1">
          <a:blip r:embed="rId5">
            <a:alphaModFix/>
          </a:blip>
          <a:srcRect b="0" l="0" r="0" t="0"/>
          <a:stretch/>
        </p:blipFill>
        <p:spPr>
          <a:xfrm>
            <a:off x="22100762" y="2984500"/>
            <a:ext cx="655552" cy="656580"/>
          </a:xfrm>
          <a:prstGeom prst="rect">
            <a:avLst/>
          </a:prstGeom>
          <a:noFill/>
          <a:ln>
            <a:noFill/>
          </a:ln>
        </p:spPr>
      </p:pic>
      <p:sp>
        <p:nvSpPr>
          <p:cNvPr id="695" name="Google Shape;695;p2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96" name="Google Shape;696;p2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697" name="Google Shape;697;p21"/>
          <p:cNvSpPr/>
          <p:nvPr/>
        </p:nvSpPr>
        <p:spPr>
          <a:xfrm>
            <a:off x="7747968" y="12801600"/>
            <a:ext cx="8747160"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Space Grotesk"/>
              <a:buNone/>
            </a:pPr>
            <a:r>
              <a:rPr b="0" i="0" lang="en-US" sz="3200" u="none" cap="none" strike="noStrike">
                <a:solidFill>
                  <a:srgbClr val="000000"/>
                </a:solidFill>
                <a:latin typeface="Space Grotesk"/>
                <a:ea typeface="Space Grotesk"/>
                <a:cs typeface="Space Grotesk"/>
                <a:sym typeface="Space Grotesk"/>
              </a:rPr>
              <a:t>To download more editable chart, </a:t>
            </a:r>
            <a:r>
              <a:rPr b="0" i="0" lang="en-US" sz="3200" u="sng" cap="none" strike="noStrike">
                <a:solidFill>
                  <a:srgbClr val="000000"/>
                </a:solidFill>
                <a:latin typeface="Montserrat"/>
                <a:ea typeface="Montserrat"/>
                <a:cs typeface="Montserrat"/>
                <a:sym typeface="Montserrat"/>
                <a:hlinkClick r:id="rId7">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98" name="Google Shape;698;p21"/>
          <p:cNvSpPr/>
          <p:nvPr/>
        </p:nvSpPr>
        <p:spPr>
          <a:xfrm>
            <a:off x="6896962" y="635000"/>
            <a:ext cx="10605826" cy="1905000"/>
          </a:xfrm>
          <a:prstGeom prst="rect">
            <a:avLst/>
          </a:prstGeom>
          <a:solidFill>
            <a:srgbClr val="FFEBB0"/>
          </a:solidFill>
          <a:ln cap="flat" cmpd="sng" w="1524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1"/>
          <p:cNvSpPr/>
          <p:nvPr/>
        </p:nvSpPr>
        <p:spPr>
          <a:xfrm>
            <a:off x="7659057" y="939800"/>
            <a:ext cx="9420344" cy="1634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8000"/>
              <a:buFont typeface="Space Grotesk"/>
              <a:buNone/>
            </a:pPr>
            <a:r>
              <a:rPr b="1" i="0" lang="en-US" sz="8000" u="none" cap="none" strike="noStrike">
                <a:solidFill>
                  <a:srgbClr val="41482C"/>
                </a:solidFill>
                <a:latin typeface="Space Grotesk"/>
                <a:ea typeface="Space Grotesk"/>
                <a:cs typeface="Space Grotesk"/>
                <a:sym typeface="Space Grotesk"/>
              </a:rPr>
              <a:t>THE ORGANIZATION</a:t>
            </a:r>
            <a:endParaRPr b="0" i="0" sz="8000" u="none" cap="none" strike="noStrike">
              <a:solidFill>
                <a:schemeClr val="dk1"/>
              </a:solidFill>
              <a:latin typeface="Calibri"/>
              <a:ea typeface="Calibri"/>
              <a:cs typeface="Calibri"/>
              <a:sym typeface="Calibri"/>
            </a:endParaRPr>
          </a:p>
        </p:txBody>
      </p:sp>
      <p:sp>
        <p:nvSpPr>
          <p:cNvPr id="700" name="Google Shape;700;p21"/>
          <p:cNvSpPr/>
          <p:nvPr/>
        </p:nvSpPr>
        <p:spPr>
          <a:xfrm>
            <a:off x="787498" y="3352800"/>
            <a:ext cx="22812051" cy="859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1"/>
          <p:cNvSpPr/>
          <p:nvPr/>
        </p:nvSpPr>
        <p:spPr>
          <a:xfrm>
            <a:off x="10173972" y="3352800"/>
            <a:ext cx="5487086" cy="16129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02" name="Google Shape;702;p21"/>
          <p:cNvPicPr preferRelativeResize="0"/>
          <p:nvPr/>
        </p:nvPicPr>
        <p:blipFill rotWithShape="1">
          <a:blip r:embed="rId8">
            <a:alphaModFix/>
          </a:blip>
          <a:srcRect b="0" l="0" r="0" t="0"/>
          <a:stretch/>
        </p:blipFill>
        <p:spPr>
          <a:xfrm>
            <a:off x="10478810" y="3600450"/>
            <a:ext cx="1117740" cy="1117600"/>
          </a:xfrm>
          <a:prstGeom prst="rect">
            <a:avLst/>
          </a:prstGeom>
          <a:noFill/>
          <a:ln>
            <a:noFill/>
          </a:ln>
        </p:spPr>
      </p:pic>
      <p:sp>
        <p:nvSpPr>
          <p:cNvPr id="703" name="Google Shape;703;p21"/>
          <p:cNvSpPr/>
          <p:nvPr/>
        </p:nvSpPr>
        <p:spPr>
          <a:xfrm>
            <a:off x="11799775" y="3556000"/>
            <a:ext cx="3556445" cy="12065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1"/>
          <p:cNvSpPr/>
          <p:nvPr/>
        </p:nvSpPr>
        <p:spPr>
          <a:xfrm>
            <a:off x="11799775" y="3556000"/>
            <a:ext cx="3708864" cy="73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ace Grotesk"/>
              <a:buNone/>
            </a:pPr>
            <a:r>
              <a:rPr b="1" i="0" lang="en-US" sz="3600" u="none" cap="none" strike="noStrike">
                <a:solidFill>
                  <a:srgbClr val="0E0E0E"/>
                </a:solidFill>
                <a:latin typeface="Space Grotesk"/>
                <a:ea typeface="Space Grotesk"/>
                <a:cs typeface="Space Grotesk"/>
                <a:sym typeface="Space Grotesk"/>
              </a:rPr>
              <a:t>CHLOE NG</a:t>
            </a:r>
            <a:endParaRPr b="0" i="0" sz="3600" u="none" cap="none" strike="noStrike">
              <a:solidFill>
                <a:schemeClr val="dk1"/>
              </a:solidFill>
              <a:latin typeface="Calibri"/>
              <a:ea typeface="Calibri"/>
              <a:cs typeface="Calibri"/>
              <a:sym typeface="Calibri"/>
            </a:endParaRPr>
          </a:p>
        </p:txBody>
      </p:sp>
      <p:sp>
        <p:nvSpPr>
          <p:cNvPr id="705" name="Google Shape;705;p21"/>
          <p:cNvSpPr/>
          <p:nvPr/>
        </p:nvSpPr>
        <p:spPr>
          <a:xfrm>
            <a:off x="11799775" y="4241800"/>
            <a:ext cx="3691928"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The Mage</a:t>
            </a:r>
            <a:endParaRPr b="0" i="0" sz="3200" u="none" cap="none" strike="noStrike">
              <a:solidFill>
                <a:schemeClr val="dk1"/>
              </a:solidFill>
              <a:latin typeface="Calibri"/>
              <a:ea typeface="Calibri"/>
              <a:cs typeface="Calibri"/>
              <a:sym typeface="Calibri"/>
            </a:endParaRPr>
          </a:p>
        </p:txBody>
      </p:sp>
      <p:sp>
        <p:nvSpPr>
          <p:cNvPr id="706" name="Google Shape;706;p21"/>
          <p:cNvSpPr/>
          <p:nvPr/>
        </p:nvSpPr>
        <p:spPr>
          <a:xfrm>
            <a:off x="787498" y="5715000"/>
            <a:ext cx="5487086" cy="16129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07" name="Google Shape;707;p21"/>
          <p:cNvPicPr preferRelativeResize="0"/>
          <p:nvPr/>
        </p:nvPicPr>
        <p:blipFill rotWithShape="1">
          <a:blip r:embed="rId9">
            <a:alphaModFix/>
          </a:blip>
          <a:srcRect b="0" l="0" r="0" t="0"/>
          <a:stretch/>
        </p:blipFill>
        <p:spPr>
          <a:xfrm>
            <a:off x="1092337" y="5962650"/>
            <a:ext cx="1117740" cy="1117600"/>
          </a:xfrm>
          <a:prstGeom prst="rect">
            <a:avLst/>
          </a:prstGeom>
          <a:noFill/>
          <a:ln>
            <a:noFill/>
          </a:ln>
        </p:spPr>
      </p:pic>
      <p:sp>
        <p:nvSpPr>
          <p:cNvPr id="708" name="Google Shape;708;p21"/>
          <p:cNvSpPr/>
          <p:nvPr/>
        </p:nvSpPr>
        <p:spPr>
          <a:xfrm>
            <a:off x="2413302" y="5918200"/>
            <a:ext cx="3556445" cy="12065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1"/>
          <p:cNvSpPr/>
          <p:nvPr/>
        </p:nvSpPr>
        <p:spPr>
          <a:xfrm>
            <a:off x="2413302" y="5918200"/>
            <a:ext cx="3708864" cy="73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ace Grotesk"/>
              <a:buNone/>
            </a:pPr>
            <a:r>
              <a:rPr b="1" i="0" lang="en-US" sz="3600" u="none" cap="none" strike="noStrike">
                <a:solidFill>
                  <a:srgbClr val="0E0E0E"/>
                </a:solidFill>
                <a:latin typeface="Space Grotesk"/>
                <a:ea typeface="Space Grotesk"/>
                <a:cs typeface="Space Grotesk"/>
                <a:sym typeface="Space Grotesk"/>
              </a:rPr>
              <a:t>VALTORIN</a:t>
            </a:r>
            <a:endParaRPr b="0" i="0" sz="3600" u="none" cap="none" strike="noStrike">
              <a:solidFill>
                <a:schemeClr val="dk1"/>
              </a:solidFill>
              <a:latin typeface="Calibri"/>
              <a:ea typeface="Calibri"/>
              <a:cs typeface="Calibri"/>
              <a:sym typeface="Calibri"/>
            </a:endParaRPr>
          </a:p>
        </p:txBody>
      </p:sp>
      <p:sp>
        <p:nvSpPr>
          <p:cNvPr id="710" name="Google Shape;710;p21"/>
          <p:cNvSpPr/>
          <p:nvPr/>
        </p:nvSpPr>
        <p:spPr>
          <a:xfrm>
            <a:off x="2413302" y="6604000"/>
            <a:ext cx="3691928"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The Assassin</a:t>
            </a:r>
            <a:endParaRPr b="0" i="0" sz="3200" u="none" cap="none" strike="noStrike">
              <a:solidFill>
                <a:schemeClr val="dk1"/>
              </a:solidFill>
              <a:latin typeface="Calibri"/>
              <a:ea typeface="Calibri"/>
              <a:cs typeface="Calibri"/>
              <a:sym typeface="Calibri"/>
            </a:endParaRPr>
          </a:p>
        </p:txBody>
      </p:sp>
      <p:sp>
        <p:nvSpPr>
          <p:cNvPr id="711" name="Google Shape;711;p21"/>
          <p:cNvSpPr/>
          <p:nvPr/>
        </p:nvSpPr>
        <p:spPr>
          <a:xfrm>
            <a:off x="3835879" y="8051800"/>
            <a:ext cx="5487086" cy="16129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12" name="Google Shape;712;p21"/>
          <p:cNvPicPr preferRelativeResize="0"/>
          <p:nvPr/>
        </p:nvPicPr>
        <p:blipFill rotWithShape="1">
          <a:blip r:embed="rId10">
            <a:alphaModFix/>
          </a:blip>
          <a:srcRect b="0" l="0" r="0" t="0"/>
          <a:stretch/>
        </p:blipFill>
        <p:spPr>
          <a:xfrm>
            <a:off x="4140718" y="8299450"/>
            <a:ext cx="1117740" cy="1117600"/>
          </a:xfrm>
          <a:prstGeom prst="rect">
            <a:avLst/>
          </a:prstGeom>
          <a:noFill/>
          <a:ln>
            <a:noFill/>
          </a:ln>
        </p:spPr>
      </p:pic>
      <p:sp>
        <p:nvSpPr>
          <p:cNvPr id="713" name="Google Shape;713;p21"/>
          <p:cNvSpPr/>
          <p:nvPr/>
        </p:nvSpPr>
        <p:spPr>
          <a:xfrm>
            <a:off x="5461683" y="8255000"/>
            <a:ext cx="3556445" cy="12065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1"/>
          <p:cNvSpPr/>
          <p:nvPr/>
        </p:nvSpPr>
        <p:spPr>
          <a:xfrm>
            <a:off x="5461683" y="8255000"/>
            <a:ext cx="3708864" cy="73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ace Grotesk"/>
              <a:buNone/>
            </a:pPr>
            <a:r>
              <a:rPr b="1" i="0" lang="en-US" sz="3600" u="none" cap="none" strike="noStrike">
                <a:solidFill>
                  <a:srgbClr val="0E0E0E"/>
                </a:solidFill>
                <a:latin typeface="Space Grotesk"/>
                <a:ea typeface="Space Grotesk"/>
                <a:cs typeface="Space Grotesk"/>
                <a:sym typeface="Space Grotesk"/>
              </a:rPr>
              <a:t>LUCIAN</a:t>
            </a:r>
            <a:endParaRPr b="0" i="0" sz="3600" u="none" cap="none" strike="noStrike">
              <a:solidFill>
                <a:schemeClr val="dk1"/>
              </a:solidFill>
              <a:latin typeface="Calibri"/>
              <a:ea typeface="Calibri"/>
              <a:cs typeface="Calibri"/>
              <a:sym typeface="Calibri"/>
            </a:endParaRPr>
          </a:p>
        </p:txBody>
      </p:sp>
      <p:sp>
        <p:nvSpPr>
          <p:cNvPr id="715" name="Google Shape;715;p21"/>
          <p:cNvSpPr/>
          <p:nvPr/>
        </p:nvSpPr>
        <p:spPr>
          <a:xfrm>
            <a:off x="5461683" y="8940800"/>
            <a:ext cx="3691928"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The Conjurer</a:t>
            </a:r>
            <a:endParaRPr b="0" i="0" sz="3200" u="none" cap="none" strike="noStrike">
              <a:solidFill>
                <a:schemeClr val="dk1"/>
              </a:solidFill>
              <a:latin typeface="Calibri"/>
              <a:ea typeface="Calibri"/>
              <a:cs typeface="Calibri"/>
              <a:sym typeface="Calibri"/>
            </a:endParaRPr>
          </a:p>
        </p:txBody>
      </p:sp>
      <p:sp>
        <p:nvSpPr>
          <p:cNvPr id="716" name="Google Shape;716;p21"/>
          <p:cNvSpPr/>
          <p:nvPr/>
        </p:nvSpPr>
        <p:spPr>
          <a:xfrm>
            <a:off x="3835879" y="10439400"/>
            <a:ext cx="5487086" cy="16129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17" name="Google Shape;717;p21"/>
          <p:cNvPicPr preferRelativeResize="0"/>
          <p:nvPr/>
        </p:nvPicPr>
        <p:blipFill rotWithShape="1">
          <a:blip r:embed="rId11">
            <a:alphaModFix/>
          </a:blip>
          <a:srcRect b="0" l="0" r="0" t="0"/>
          <a:stretch/>
        </p:blipFill>
        <p:spPr>
          <a:xfrm>
            <a:off x="4140718" y="10687050"/>
            <a:ext cx="1117740" cy="1117600"/>
          </a:xfrm>
          <a:prstGeom prst="rect">
            <a:avLst/>
          </a:prstGeom>
          <a:noFill/>
          <a:ln>
            <a:noFill/>
          </a:ln>
        </p:spPr>
      </p:pic>
      <p:sp>
        <p:nvSpPr>
          <p:cNvPr id="718" name="Google Shape;718;p21"/>
          <p:cNvSpPr/>
          <p:nvPr/>
        </p:nvSpPr>
        <p:spPr>
          <a:xfrm>
            <a:off x="5461683" y="10642600"/>
            <a:ext cx="3556445" cy="12065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1"/>
          <p:cNvSpPr/>
          <p:nvPr/>
        </p:nvSpPr>
        <p:spPr>
          <a:xfrm>
            <a:off x="5461683" y="10642600"/>
            <a:ext cx="3708864" cy="73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ace Grotesk"/>
              <a:buNone/>
            </a:pPr>
            <a:r>
              <a:rPr b="1" i="0" lang="en-US" sz="3600" u="none" cap="none" strike="noStrike">
                <a:solidFill>
                  <a:srgbClr val="0E0E0E"/>
                </a:solidFill>
                <a:latin typeface="Space Grotesk"/>
                <a:ea typeface="Space Grotesk"/>
                <a:cs typeface="Space Grotesk"/>
                <a:sym typeface="Space Grotesk"/>
              </a:rPr>
              <a:t>CEDRIC</a:t>
            </a:r>
            <a:endParaRPr b="0" i="0" sz="3600" u="none" cap="none" strike="noStrike">
              <a:solidFill>
                <a:schemeClr val="dk1"/>
              </a:solidFill>
              <a:latin typeface="Calibri"/>
              <a:ea typeface="Calibri"/>
              <a:cs typeface="Calibri"/>
              <a:sym typeface="Calibri"/>
            </a:endParaRPr>
          </a:p>
        </p:txBody>
      </p:sp>
      <p:sp>
        <p:nvSpPr>
          <p:cNvPr id="720" name="Google Shape;720;p21"/>
          <p:cNvSpPr/>
          <p:nvPr/>
        </p:nvSpPr>
        <p:spPr>
          <a:xfrm>
            <a:off x="5461683" y="11328400"/>
            <a:ext cx="3691928"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The Timekeeper</a:t>
            </a:r>
            <a:endParaRPr b="0" i="0" sz="3200" u="none" cap="none" strike="noStrike">
              <a:solidFill>
                <a:schemeClr val="dk1"/>
              </a:solidFill>
              <a:latin typeface="Calibri"/>
              <a:ea typeface="Calibri"/>
              <a:cs typeface="Calibri"/>
              <a:sym typeface="Calibri"/>
            </a:endParaRPr>
          </a:p>
        </p:txBody>
      </p:sp>
      <p:sp>
        <p:nvSpPr>
          <p:cNvPr id="721" name="Google Shape;721;p21"/>
          <p:cNvSpPr/>
          <p:nvPr/>
        </p:nvSpPr>
        <p:spPr>
          <a:xfrm>
            <a:off x="15343518" y="8077200"/>
            <a:ext cx="5487086" cy="16129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22" name="Google Shape;722;p21"/>
          <p:cNvPicPr preferRelativeResize="0"/>
          <p:nvPr/>
        </p:nvPicPr>
        <p:blipFill rotWithShape="1">
          <a:blip r:embed="rId12">
            <a:alphaModFix/>
          </a:blip>
          <a:srcRect b="0" l="0" r="0" t="0"/>
          <a:stretch/>
        </p:blipFill>
        <p:spPr>
          <a:xfrm>
            <a:off x="15648356" y="8324850"/>
            <a:ext cx="1117740" cy="1117600"/>
          </a:xfrm>
          <a:prstGeom prst="rect">
            <a:avLst/>
          </a:prstGeom>
          <a:noFill/>
          <a:ln>
            <a:noFill/>
          </a:ln>
        </p:spPr>
      </p:pic>
      <p:sp>
        <p:nvSpPr>
          <p:cNvPr id="723" name="Google Shape;723;p21"/>
          <p:cNvSpPr/>
          <p:nvPr/>
        </p:nvSpPr>
        <p:spPr>
          <a:xfrm>
            <a:off x="16969321" y="8280400"/>
            <a:ext cx="3556445" cy="12065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1"/>
          <p:cNvSpPr/>
          <p:nvPr/>
        </p:nvSpPr>
        <p:spPr>
          <a:xfrm>
            <a:off x="16969321" y="8280400"/>
            <a:ext cx="3708864" cy="73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ace Grotesk"/>
              <a:buNone/>
            </a:pPr>
            <a:r>
              <a:rPr b="1" i="0" lang="en-US" sz="3600" u="none" cap="none" strike="noStrike">
                <a:solidFill>
                  <a:srgbClr val="0E0E0E"/>
                </a:solidFill>
                <a:latin typeface="Space Grotesk"/>
                <a:ea typeface="Space Grotesk"/>
                <a:cs typeface="Space Grotesk"/>
                <a:sym typeface="Space Grotesk"/>
              </a:rPr>
              <a:t>ELVINA</a:t>
            </a:r>
            <a:endParaRPr b="0" i="0" sz="3600" u="none" cap="none" strike="noStrike">
              <a:solidFill>
                <a:schemeClr val="dk1"/>
              </a:solidFill>
              <a:latin typeface="Calibri"/>
              <a:ea typeface="Calibri"/>
              <a:cs typeface="Calibri"/>
              <a:sym typeface="Calibri"/>
            </a:endParaRPr>
          </a:p>
        </p:txBody>
      </p:sp>
      <p:sp>
        <p:nvSpPr>
          <p:cNvPr id="725" name="Google Shape;725;p21"/>
          <p:cNvSpPr/>
          <p:nvPr/>
        </p:nvSpPr>
        <p:spPr>
          <a:xfrm>
            <a:off x="16969321" y="8966200"/>
            <a:ext cx="3691928"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The Oracle</a:t>
            </a:r>
            <a:endParaRPr b="0" i="0" sz="3200" u="none" cap="none" strike="noStrike">
              <a:solidFill>
                <a:schemeClr val="dk1"/>
              </a:solidFill>
              <a:latin typeface="Calibri"/>
              <a:ea typeface="Calibri"/>
              <a:cs typeface="Calibri"/>
              <a:sym typeface="Calibri"/>
            </a:endParaRPr>
          </a:p>
        </p:txBody>
      </p:sp>
      <p:sp>
        <p:nvSpPr>
          <p:cNvPr id="726" name="Google Shape;726;p21"/>
          <p:cNvSpPr/>
          <p:nvPr/>
        </p:nvSpPr>
        <p:spPr>
          <a:xfrm>
            <a:off x="15343518" y="10439400"/>
            <a:ext cx="5487086" cy="16129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27" name="Google Shape;727;p21"/>
          <p:cNvPicPr preferRelativeResize="0"/>
          <p:nvPr/>
        </p:nvPicPr>
        <p:blipFill rotWithShape="1">
          <a:blip r:embed="rId13">
            <a:alphaModFix/>
          </a:blip>
          <a:srcRect b="0" l="0" r="0" t="0"/>
          <a:stretch/>
        </p:blipFill>
        <p:spPr>
          <a:xfrm>
            <a:off x="15648356" y="10687050"/>
            <a:ext cx="1117740" cy="1117600"/>
          </a:xfrm>
          <a:prstGeom prst="rect">
            <a:avLst/>
          </a:prstGeom>
          <a:noFill/>
          <a:ln>
            <a:noFill/>
          </a:ln>
        </p:spPr>
      </p:pic>
      <p:sp>
        <p:nvSpPr>
          <p:cNvPr id="728" name="Google Shape;728;p21"/>
          <p:cNvSpPr/>
          <p:nvPr/>
        </p:nvSpPr>
        <p:spPr>
          <a:xfrm>
            <a:off x="16969321" y="10642600"/>
            <a:ext cx="3556445" cy="12065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1"/>
          <p:cNvSpPr/>
          <p:nvPr/>
        </p:nvSpPr>
        <p:spPr>
          <a:xfrm>
            <a:off x="16969321" y="10642600"/>
            <a:ext cx="3708864" cy="73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ace Grotesk"/>
              <a:buNone/>
            </a:pPr>
            <a:r>
              <a:rPr b="1" i="0" lang="en-US" sz="3600" u="none" cap="none" strike="noStrike">
                <a:solidFill>
                  <a:srgbClr val="0E0E0E"/>
                </a:solidFill>
                <a:latin typeface="Space Grotesk"/>
                <a:ea typeface="Space Grotesk"/>
                <a:cs typeface="Space Grotesk"/>
                <a:sym typeface="Space Grotesk"/>
              </a:rPr>
              <a:t>SERAPHINA</a:t>
            </a:r>
            <a:endParaRPr b="0" i="0" sz="3600" u="none" cap="none" strike="noStrike">
              <a:solidFill>
                <a:schemeClr val="dk1"/>
              </a:solidFill>
              <a:latin typeface="Calibri"/>
              <a:ea typeface="Calibri"/>
              <a:cs typeface="Calibri"/>
              <a:sym typeface="Calibri"/>
            </a:endParaRPr>
          </a:p>
        </p:txBody>
      </p:sp>
      <p:sp>
        <p:nvSpPr>
          <p:cNvPr id="730" name="Google Shape;730;p21"/>
          <p:cNvSpPr/>
          <p:nvPr/>
        </p:nvSpPr>
        <p:spPr>
          <a:xfrm>
            <a:off x="16969321" y="11328400"/>
            <a:ext cx="3691928"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The Lightbringer</a:t>
            </a:r>
            <a:endParaRPr b="0" i="0" sz="3200" u="none" cap="none" strike="noStrike">
              <a:solidFill>
                <a:schemeClr val="dk1"/>
              </a:solidFill>
              <a:latin typeface="Calibri"/>
              <a:ea typeface="Calibri"/>
              <a:cs typeface="Calibri"/>
              <a:sym typeface="Calibri"/>
            </a:endParaRPr>
          </a:p>
        </p:txBody>
      </p:sp>
      <p:sp>
        <p:nvSpPr>
          <p:cNvPr id="731" name="Google Shape;731;p21"/>
          <p:cNvSpPr/>
          <p:nvPr/>
        </p:nvSpPr>
        <p:spPr>
          <a:xfrm>
            <a:off x="6681035" y="5715000"/>
            <a:ext cx="5487086" cy="16129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32" name="Google Shape;732;p21"/>
          <p:cNvPicPr preferRelativeResize="0"/>
          <p:nvPr/>
        </p:nvPicPr>
        <p:blipFill rotWithShape="1">
          <a:blip r:embed="rId14">
            <a:alphaModFix/>
          </a:blip>
          <a:srcRect b="0" l="0" r="0" t="0"/>
          <a:stretch/>
        </p:blipFill>
        <p:spPr>
          <a:xfrm>
            <a:off x="6985873" y="5962650"/>
            <a:ext cx="1117740" cy="1117600"/>
          </a:xfrm>
          <a:prstGeom prst="rect">
            <a:avLst/>
          </a:prstGeom>
          <a:noFill/>
          <a:ln>
            <a:noFill/>
          </a:ln>
        </p:spPr>
      </p:pic>
      <p:sp>
        <p:nvSpPr>
          <p:cNvPr id="733" name="Google Shape;733;p21"/>
          <p:cNvSpPr/>
          <p:nvPr/>
        </p:nvSpPr>
        <p:spPr>
          <a:xfrm>
            <a:off x="8306838" y="5918200"/>
            <a:ext cx="3556445" cy="12065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1"/>
          <p:cNvSpPr/>
          <p:nvPr/>
        </p:nvSpPr>
        <p:spPr>
          <a:xfrm>
            <a:off x="8306838" y="5918200"/>
            <a:ext cx="3708864" cy="73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ace Grotesk"/>
              <a:buNone/>
            </a:pPr>
            <a:r>
              <a:rPr b="1" i="0" lang="en-US" sz="3600" u="none" cap="none" strike="noStrike">
                <a:solidFill>
                  <a:srgbClr val="0E0E0E"/>
                </a:solidFill>
                <a:latin typeface="Space Grotesk"/>
                <a:ea typeface="Space Grotesk"/>
                <a:cs typeface="Space Grotesk"/>
                <a:sym typeface="Space Grotesk"/>
              </a:rPr>
              <a:t>AURIELLE</a:t>
            </a:r>
            <a:endParaRPr b="0" i="0" sz="3600" u="none" cap="none" strike="noStrike">
              <a:solidFill>
                <a:schemeClr val="dk1"/>
              </a:solidFill>
              <a:latin typeface="Calibri"/>
              <a:ea typeface="Calibri"/>
              <a:cs typeface="Calibri"/>
              <a:sym typeface="Calibri"/>
            </a:endParaRPr>
          </a:p>
        </p:txBody>
      </p:sp>
      <p:sp>
        <p:nvSpPr>
          <p:cNvPr id="735" name="Google Shape;735;p21"/>
          <p:cNvSpPr/>
          <p:nvPr/>
        </p:nvSpPr>
        <p:spPr>
          <a:xfrm>
            <a:off x="8306838" y="6604000"/>
            <a:ext cx="3691928"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The Priestess</a:t>
            </a:r>
            <a:endParaRPr b="0" i="0" sz="3200" u="none" cap="none" strike="noStrike">
              <a:solidFill>
                <a:schemeClr val="dk1"/>
              </a:solidFill>
              <a:latin typeface="Calibri"/>
              <a:ea typeface="Calibri"/>
              <a:cs typeface="Calibri"/>
              <a:sym typeface="Calibri"/>
            </a:endParaRPr>
          </a:p>
        </p:txBody>
      </p:sp>
      <p:sp>
        <p:nvSpPr>
          <p:cNvPr id="736" name="Google Shape;736;p21"/>
          <p:cNvSpPr/>
          <p:nvPr/>
        </p:nvSpPr>
        <p:spPr>
          <a:xfrm>
            <a:off x="18468108" y="5715000"/>
            <a:ext cx="5487086" cy="16129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37" name="Google Shape;737;p21"/>
          <p:cNvPicPr preferRelativeResize="0"/>
          <p:nvPr/>
        </p:nvPicPr>
        <p:blipFill rotWithShape="1">
          <a:blip r:embed="rId15">
            <a:alphaModFix/>
          </a:blip>
          <a:srcRect b="0" l="0" r="0" t="0"/>
          <a:stretch/>
        </p:blipFill>
        <p:spPr>
          <a:xfrm>
            <a:off x="18772946" y="5962650"/>
            <a:ext cx="1117740" cy="1117600"/>
          </a:xfrm>
          <a:prstGeom prst="rect">
            <a:avLst/>
          </a:prstGeom>
          <a:noFill/>
          <a:ln>
            <a:noFill/>
          </a:ln>
        </p:spPr>
      </p:pic>
      <p:sp>
        <p:nvSpPr>
          <p:cNvPr id="738" name="Google Shape;738;p21"/>
          <p:cNvSpPr/>
          <p:nvPr/>
        </p:nvSpPr>
        <p:spPr>
          <a:xfrm>
            <a:off x="20093911" y="5918200"/>
            <a:ext cx="3556445" cy="12065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1"/>
          <p:cNvSpPr/>
          <p:nvPr/>
        </p:nvSpPr>
        <p:spPr>
          <a:xfrm>
            <a:off x="20093911" y="5918200"/>
            <a:ext cx="3708864" cy="73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ace Grotesk"/>
              <a:buNone/>
            </a:pPr>
            <a:r>
              <a:rPr b="1" i="0" lang="en-US" sz="3600" u="none" cap="none" strike="noStrike">
                <a:solidFill>
                  <a:srgbClr val="0E0E0E"/>
                </a:solidFill>
                <a:latin typeface="Space Grotesk"/>
                <a:ea typeface="Space Grotesk"/>
                <a:cs typeface="Space Grotesk"/>
                <a:sym typeface="Space Grotesk"/>
              </a:rPr>
              <a:t>DARIANA</a:t>
            </a:r>
            <a:endParaRPr b="0" i="0" sz="3600" u="none" cap="none" strike="noStrike">
              <a:solidFill>
                <a:schemeClr val="dk1"/>
              </a:solidFill>
              <a:latin typeface="Calibri"/>
              <a:ea typeface="Calibri"/>
              <a:cs typeface="Calibri"/>
              <a:sym typeface="Calibri"/>
            </a:endParaRPr>
          </a:p>
        </p:txBody>
      </p:sp>
      <p:sp>
        <p:nvSpPr>
          <p:cNvPr id="740" name="Google Shape;740;p21"/>
          <p:cNvSpPr/>
          <p:nvPr/>
        </p:nvSpPr>
        <p:spPr>
          <a:xfrm>
            <a:off x="20093911" y="6604000"/>
            <a:ext cx="3691928"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The Shaman</a:t>
            </a:r>
            <a:endParaRPr b="0" i="0" sz="3200" u="none" cap="none" strike="noStrike">
              <a:solidFill>
                <a:schemeClr val="dk1"/>
              </a:solidFill>
              <a:latin typeface="Calibri"/>
              <a:ea typeface="Calibri"/>
              <a:cs typeface="Calibri"/>
              <a:sym typeface="Calibri"/>
            </a:endParaRPr>
          </a:p>
        </p:txBody>
      </p:sp>
      <p:sp>
        <p:nvSpPr>
          <p:cNvPr id="741" name="Google Shape;741;p21"/>
          <p:cNvSpPr/>
          <p:nvPr/>
        </p:nvSpPr>
        <p:spPr>
          <a:xfrm>
            <a:off x="12574572" y="5715000"/>
            <a:ext cx="5487086" cy="16129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42" name="Google Shape;742;p21"/>
          <p:cNvPicPr preferRelativeResize="0"/>
          <p:nvPr/>
        </p:nvPicPr>
        <p:blipFill rotWithShape="1">
          <a:blip r:embed="rId16">
            <a:alphaModFix/>
          </a:blip>
          <a:srcRect b="0" l="0" r="0" t="0"/>
          <a:stretch/>
        </p:blipFill>
        <p:spPr>
          <a:xfrm>
            <a:off x="12879410" y="5962650"/>
            <a:ext cx="1117740" cy="1117600"/>
          </a:xfrm>
          <a:prstGeom prst="rect">
            <a:avLst/>
          </a:prstGeom>
          <a:noFill/>
          <a:ln>
            <a:noFill/>
          </a:ln>
        </p:spPr>
      </p:pic>
      <p:sp>
        <p:nvSpPr>
          <p:cNvPr id="743" name="Google Shape;743;p21"/>
          <p:cNvSpPr/>
          <p:nvPr/>
        </p:nvSpPr>
        <p:spPr>
          <a:xfrm>
            <a:off x="14200375" y="5918200"/>
            <a:ext cx="3556445" cy="12065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1"/>
          <p:cNvSpPr/>
          <p:nvPr/>
        </p:nvSpPr>
        <p:spPr>
          <a:xfrm>
            <a:off x="14200375" y="5918200"/>
            <a:ext cx="3708864" cy="73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ace Grotesk"/>
              <a:buNone/>
            </a:pPr>
            <a:r>
              <a:rPr b="1" i="0" lang="en-US" sz="3600" u="none" cap="none" strike="noStrike">
                <a:solidFill>
                  <a:srgbClr val="0E0E0E"/>
                </a:solidFill>
                <a:latin typeface="Space Grotesk"/>
                <a:ea typeface="Space Grotesk"/>
                <a:cs typeface="Space Grotesk"/>
                <a:sym typeface="Space Grotesk"/>
              </a:rPr>
              <a:t>THERONIS</a:t>
            </a:r>
            <a:endParaRPr b="0" i="0" sz="3600" u="none" cap="none" strike="noStrike">
              <a:solidFill>
                <a:schemeClr val="dk1"/>
              </a:solidFill>
              <a:latin typeface="Calibri"/>
              <a:ea typeface="Calibri"/>
              <a:cs typeface="Calibri"/>
              <a:sym typeface="Calibri"/>
            </a:endParaRPr>
          </a:p>
        </p:txBody>
      </p:sp>
      <p:sp>
        <p:nvSpPr>
          <p:cNvPr id="745" name="Google Shape;745;p21"/>
          <p:cNvSpPr/>
          <p:nvPr/>
        </p:nvSpPr>
        <p:spPr>
          <a:xfrm>
            <a:off x="14200375" y="6604000"/>
            <a:ext cx="3691928"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The Warrior</a:t>
            </a:r>
            <a:endParaRPr b="0" i="0" sz="3200" u="none" cap="none" strike="noStrike">
              <a:solidFill>
                <a:schemeClr val="dk1"/>
              </a:solidFill>
              <a:latin typeface="Calibri"/>
              <a:ea typeface="Calibri"/>
              <a:cs typeface="Calibri"/>
              <a:sym typeface="Calibri"/>
            </a:endParaRPr>
          </a:p>
        </p:txBody>
      </p:sp>
      <p:pic>
        <p:nvPicPr>
          <p:cNvPr descr="preencoded.png" id="746" name="Google Shape;746;p21"/>
          <p:cNvPicPr preferRelativeResize="0"/>
          <p:nvPr/>
        </p:nvPicPr>
        <p:blipFill rotWithShape="1">
          <a:blip r:embed="rId17">
            <a:alphaModFix/>
          </a:blip>
          <a:srcRect b="0" l="0" r="0" t="0"/>
          <a:stretch/>
        </p:blipFill>
        <p:spPr>
          <a:xfrm>
            <a:off x="3353219" y="5295900"/>
            <a:ext cx="17680610" cy="12700"/>
          </a:xfrm>
          <a:prstGeom prst="rect">
            <a:avLst/>
          </a:prstGeom>
          <a:noFill/>
          <a:ln>
            <a:noFill/>
          </a:ln>
        </p:spPr>
      </p:pic>
      <p:pic>
        <p:nvPicPr>
          <p:cNvPr descr="preencoded.png" id="747" name="Google Shape;747;p21"/>
          <p:cNvPicPr preferRelativeResize="0"/>
          <p:nvPr/>
        </p:nvPicPr>
        <p:blipFill rotWithShape="1">
          <a:blip r:embed="rId18">
            <a:alphaModFix/>
          </a:blip>
          <a:srcRect b="0" l="0" r="0" t="0"/>
          <a:stretch/>
        </p:blipFill>
        <p:spPr>
          <a:xfrm>
            <a:off x="13006426" y="4902200"/>
            <a:ext cx="12702" cy="406400"/>
          </a:xfrm>
          <a:prstGeom prst="rect">
            <a:avLst/>
          </a:prstGeom>
          <a:noFill/>
          <a:ln>
            <a:noFill/>
          </a:ln>
        </p:spPr>
      </p:pic>
      <p:pic>
        <p:nvPicPr>
          <p:cNvPr descr="preencoded.png" id="748" name="Google Shape;748;p21"/>
          <p:cNvPicPr preferRelativeResize="0"/>
          <p:nvPr/>
        </p:nvPicPr>
        <p:blipFill rotWithShape="1">
          <a:blip r:embed="rId19">
            <a:alphaModFix/>
          </a:blip>
          <a:srcRect b="0" l="0" r="0" t="0"/>
          <a:stretch/>
        </p:blipFill>
        <p:spPr>
          <a:xfrm>
            <a:off x="3353219" y="5308600"/>
            <a:ext cx="12702" cy="419100"/>
          </a:xfrm>
          <a:prstGeom prst="rect">
            <a:avLst/>
          </a:prstGeom>
          <a:noFill/>
          <a:ln>
            <a:noFill/>
          </a:ln>
        </p:spPr>
      </p:pic>
      <p:pic>
        <p:nvPicPr>
          <p:cNvPr descr="preencoded.png" id="749" name="Google Shape;749;p21"/>
          <p:cNvPicPr preferRelativeResize="0"/>
          <p:nvPr/>
        </p:nvPicPr>
        <p:blipFill rotWithShape="1">
          <a:blip r:embed="rId19">
            <a:alphaModFix/>
          </a:blip>
          <a:srcRect b="0" l="0" r="0" t="0"/>
          <a:stretch/>
        </p:blipFill>
        <p:spPr>
          <a:xfrm>
            <a:off x="9513489" y="5308600"/>
            <a:ext cx="12702" cy="419100"/>
          </a:xfrm>
          <a:prstGeom prst="rect">
            <a:avLst/>
          </a:prstGeom>
          <a:noFill/>
          <a:ln>
            <a:noFill/>
          </a:ln>
        </p:spPr>
      </p:pic>
      <p:pic>
        <p:nvPicPr>
          <p:cNvPr descr="preencoded.png" id="750" name="Google Shape;750;p21"/>
          <p:cNvPicPr preferRelativeResize="0"/>
          <p:nvPr/>
        </p:nvPicPr>
        <p:blipFill rotWithShape="1">
          <a:blip r:embed="rId19">
            <a:alphaModFix/>
          </a:blip>
          <a:srcRect b="0" l="0" r="0" t="0"/>
          <a:stretch/>
        </p:blipFill>
        <p:spPr>
          <a:xfrm>
            <a:off x="15407026" y="5308600"/>
            <a:ext cx="12702" cy="419100"/>
          </a:xfrm>
          <a:prstGeom prst="rect">
            <a:avLst/>
          </a:prstGeom>
          <a:noFill/>
          <a:ln>
            <a:noFill/>
          </a:ln>
        </p:spPr>
      </p:pic>
      <p:pic>
        <p:nvPicPr>
          <p:cNvPr descr="preencoded.png" id="751" name="Google Shape;751;p21"/>
          <p:cNvPicPr preferRelativeResize="0"/>
          <p:nvPr/>
        </p:nvPicPr>
        <p:blipFill rotWithShape="1">
          <a:blip r:embed="rId19">
            <a:alphaModFix/>
          </a:blip>
          <a:srcRect b="0" l="0" r="0" t="0"/>
          <a:stretch/>
        </p:blipFill>
        <p:spPr>
          <a:xfrm>
            <a:off x="21021127" y="5308600"/>
            <a:ext cx="12702" cy="419100"/>
          </a:xfrm>
          <a:prstGeom prst="rect">
            <a:avLst/>
          </a:prstGeom>
          <a:noFill/>
          <a:ln>
            <a:noFill/>
          </a:ln>
        </p:spPr>
      </p:pic>
      <p:pic>
        <p:nvPicPr>
          <p:cNvPr descr="preencoded.png" id="752" name="Google Shape;752;p21"/>
          <p:cNvPicPr preferRelativeResize="0"/>
          <p:nvPr/>
        </p:nvPicPr>
        <p:blipFill rotWithShape="1">
          <a:blip r:embed="rId20">
            <a:alphaModFix/>
          </a:blip>
          <a:srcRect b="0" l="0" r="0" t="0"/>
          <a:stretch/>
        </p:blipFill>
        <p:spPr>
          <a:xfrm>
            <a:off x="9513489" y="7124700"/>
            <a:ext cx="12702" cy="4165600"/>
          </a:xfrm>
          <a:prstGeom prst="rect">
            <a:avLst/>
          </a:prstGeom>
          <a:noFill/>
          <a:ln>
            <a:noFill/>
          </a:ln>
        </p:spPr>
      </p:pic>
      <p:pic>
        <p:nvPicPr>
          <p:cNvPr descr="preencoded.png" id="753" name="Google Shape;753;p21"/>
          <p:cNvPicPr preferRelativeResize="0"/>
          <p:nvPr/>
        </p:nvPicPr>
        <p:blipFill rotWithShape="1">
          <a:blip r:embed="rId21">
            <a:alphaModFix/>
          </a:blip>
          <a:srcRect b="0" l="0" r="0" t="0"/>
          <a:stretch/>
        </p:blipFill>
        <p:spPr>
          <a:xfrm>
            <a:off x="9322965" y="8813800"/>
            <a:ext cx="203225" cy="12700"/>
          </a:xfrm>
          <a:prstGeom prst="rect">
            <a:avLst/>
          </a:prstGeom>
          <a:noFill/>
          <a:ln>
            <a:noFill/>
          </a:ln>
        </p:spPr>
      </p:pic>
      <p:pic>
        <p:nvPicPr>
          <p:cNvPr descr="preencoded.png" id="754" name="Google Shape;754;p21"/>
          <p:cNvPicPr preferRelativeResize="0"/>
          <p:nvPr/>
        </p:nvPicPr>
        <p:blipFill rotWithShape="1">
          <a:blip r:embed="rId21">
            <a:alphaModFix/>
          </a:blip>
          <a:srcRect b="0" l="0" r="0" t="0"/>
          <a:stretch/>
        </p:blipFill>
        <p:spPr>
          <a:xfrm>
            <a:off x="20830603" y="8813800"/>
            <a:ext cx="203225" cy="12700"/>
          </a:xfrm>
          <a:prstGeom prst="rect">
            <a:avLst/>
          </a:prstGeom>
          <a:noFill/>
          <a:ln>
            <a:noFill/>
          </a:ln>
        </p:spPr>
      </p:pic>
      <p:pic>
        <p:nvPicPr>
          <p:cNvPr descr="preencoded.png" id="755" name="Google Shape;755;p21"/>
          <p:cNvPicPr preferRelativeResize="0"/>
          <p:nvPr/>
        </p:nvPicPr>
        <p:blipFill rotWithShape="1">
          <a:blip r:embed="rId21">
            <a:alphaModFix/>
          </a:blip>
          <a:srcRect b="0" l="0" r="0" t="0"/>
          <a:stretch/>
        </p:blipFill>
        <p:spPr>
          <a:xfrm>
            <a:off x="9322965" y="11277600"/>
            <a:ext cx="203225" cy="12700"/>
          </a:xfrm>
          <a:prstGeom prst="rect">
            <a:avLst/>
          </a:prstGeom>
          <a:noFill/>
          <a:ln>
            <a:noFill/>
          </a:ln>
        </p:spPr>
      </p:pic>
      <p:pic>
        <p:nvPicPr>
          <p:cNvPr descr="preencoded.png" id="756" name="Google Shape;756;p21"/>
          <p:cNvPicPr preferRelativeResize="0"/>
          <p:nvPr/>
        </p:nvPicPr>
        <p:blipFill rotWithShape="1">
          <a:blip r:embed="rId21">
            <a:alphaModFix/>
          </a:blip>
          <a:srcRect b="0" l="0" r="0" t="0"/>
          <a:stretch/>
        </p:blipFill>
        <p:spPr>
          <a:xfrm>
            <a:off x="20830603" y="11277600"/>
            <a:ext cx="203225" cy="12700"/>
          </a:xfrm>
          <a:prstGeom prst="rect">
            <a:avLst/>
          </a:prstGeom>
          <a:noFill/>
          <a:ln>
            <a:noFill/>
          </a:ln>
        </p:spPr>
      </p:pic>
      <p:pic>
        <p:nvPicPr>
          <p:cNvPr descr="preencoded.png" id="757" name="Google Shape;757;p21"/>
          <p:cNvPicPr preferRelativeResize="0"/>
          <p:nvPr/>
        </p:nvPicPr>
        <p:blipFill rotWithShape="1">
          <a:blip r:embed="rId22">
            <a:alphaModFix/>
          </a:blip>
          <a:srcRect b="0" l="0" r="0" t="0"/>
          <a:stretch/>
        </p:blipFill>
        <p:spPr>
          <a:xfrm>
            <a:off x="21021127" y="7264400"/>
            <a:ext cx="12702" cy="4025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B0"/>
        </a:solidFill>
      </p:bgPr>
    </p:bg>
    <p:spTree>
      <p:nvGrpSpPr>
        <p:cNvPr id="762" name="Shape 762"/>
        <p:cNvGrpSpPr/>
        <p:nvPr/>
      </p:nvGrpSpPr>
      <p:grpSpPr>
        <a:xfrm>
          <a:off x="0" y="0"/>
          <a:ext cx="0" cy="0"/>
          <a:chOff x="0" y="0"/>
          <a:chExt cx="0" cy="0"/>
        </a:xfrm>
      </p:grpSpPr>
      <p:pic>
        <p:nvPicPr>
          <p:cNvPr descr="preencoded.png" id="763" name="Google Shape;763;p22"/>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764" name="Google Shape;764;p2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65" name="Google Shape;765;p22"/>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766" name="Google Shape;766;p22"/>
          <p:cNvSpPr/>
          <p:nvPr/>
        </p:nvSpPr>
        <p:spPr>
          <a:xfrm rot="-5400000">
            <a:off x="22199488" y="8338542"/>
            <a:ext cx="3645356" cy="46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5">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pic>
        <p:nvPicPr>
          <p:cNvPr descr="preencoded.png" id="767" name="Google Shape;767;p22"/>
          <p:cNvPicPr preferRelativeResize="0"/>
          <p:nvPr/>
        </p:nvPicPr>
        <p:blipFill rotWithShape="1">
          <a:blip r:embed="rId6">
            <a:alphaModFix/>
          </a:blip>
          <a:srcRect b="0" l="0" r="0" t="0"/>
          <a:stretch/>
        </p:blipFill>
        <p:spPr>
          <a:xfrm>
            <a:off x="292137" y="3136900"/>
            <a:ext cx="11418727" cy="6477000"/>
          </a:xfrm>
          <a:prstGeom prst="rect">
            <a:avLst/>
          </a:prstGeom>
          <a:noFill/>
          <a:ln>
            <a:noFill/>
          </a:ln>
        </p:spPr>
      </p:pic>
      <p:sp>
        <p:nvSpPr>
          <p:cNvPr id="768" name="Google Shape;768;p22"/>
          <p:cNvSpPr/>
          <p:nvPr/>
        </p:nvSpPr>
        <p:spPr>
          <a:xfrm>
            <a:off x="11367921" y="2654300"/>
            <a:ext cx="12155419" cy="9067800"/>
          </a:xfrm>
          <a:prstGeom prst="roundRect">
            <a:avLst>
              <a:gd fmla="val 1401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2"/>
          <p:cNvSpPr/>
          <p:nvPr/>
        </p:nvSpPr>
        <p:spPr>
          <a:xfrm>
            <a:off x="12180822" y="3467100"/>
            <a:ext cx="10529616" cy="3200400"/>
          </a:xfrm>
          <a:prstGeom prst="rect">
            <a:avLst/>
          </a:prstGeom>
          <a:solidFill>
            <a:srgbClr val="FFEBB0"/>
          </a:solidFill>
          <a:ln cap="flat" cmpd="sng" w="1524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2"/>
          <p:cNvSpPr/>
          <p:nvPr/>
        </p:nvSpPr>
        <p:spPr>
          <a:xfrm>
            <a:off x="12942918" y="3771900"/>
            <a:ext cx="9344135" cy="2929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8000"/>
              <a:buFont typeface="Space Grotesk"/>
              <a:buNone/>
            </a:pPr>
            <a:r>
              <a:rPr b="1" i="0" lang="en-US" sz="8000" u="none" cap="none" strike="noStrike">
                <a:solidFill>
                  <a:srgbClr val="41482C"/>
                </a:solidFill>
                <a:latin typeface="Space Grotesk"/>
                <a:ea typeface="Space Grotesk"/>
                <a:cs typeface="Space Grotesk"/>
                <a:sym typeface="Space Grotesk"/>
              </a:rPr>
              <a:t>THANK YOU FOR</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41482C"/>
              </a:buClr>
              <a:buSzPts val="8000"/>
              <a:buFont typeface="Space Grotesk"/>
              <a:buNone/>
            </a:pPr>
            <a:r>
              <a:rPr b="1" i="0" lang="en-US" sz="8000" u="none" cap="none" strike="noStrike">
                <a:solidFill>
                  <a:srgbClr val="41482C"/>
                </a:solidFill>
                <a:latin typeface="Space Grotesk"/>
                <a:ea typeface="Space Grotesk"/>
                <a:cs typeface="Space Grotesk"/>
                <a:sym typeface="Space Grotesk"/>
              </a:rPr>
              <a:t>CHOOSING EATEMP</a:t>
            </a:r>
            <a:endParaRPr b="0" i="0" sz="8000" u="none" cap="none" strike="noStrike">
              <a:solidFill>
                <a:schemeClr val="dk1"/>
              </a:solidFill>
              <a:latin typeface="Calibri"/>
              <a:ea typeface="Calibri"/>
              <a:cs typeface="Calibri"/>
              <a:sym typeface="Calibri"/>
            </a:endParaRPr>
          </a:p>
        </p:txBody>
      </p:sp>
      <p:sp>
        <p:nvSpPr>
          <p:cNvPr id="771" name="Google Shape;771;p22"/>
          <p:cNvSpPr/>
          <p:nvPr/>
        </p:nvSpPr>
        <p:spPr>
          <a:xfrm>
            <a:off x="12180822" y="7277100"/>
            <a:ext cx="10665100" cy="3767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B0"/>
        </a:solidFill>
      </p:bgPr>
    </p:bg>
    <p:spTree>
      <p:nvGrpSpPr>
        <p:cNvPr id="154" name="Shape 154"/>
        <p:cNvGrpSpPr/>
        <p:nvPr/>
      </p:nvGrpSpPr>
      <p:grpSpPr>
        <a:xfrm>
          <a:off x="0" y="0"/>
          <a:ext cx="0" cy="0"/>
          <a:chOff x="0" y="0"/>
          <a:chExt cx="0" cy="0"/>
        </a:xfrm>
      </p:grpSpPr>
      <p:pic>
        <p:nvPicPr>
          <p:cNvPr descr="preencoded.png" id="155" name="Google Shape;155;p3"/>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156" name="Google Shape;156;p3"/>
          <p:cNvPicPr preferRelativeResize="0"/>
          <p:nvPr/>
        </p:nvPicPr>
        <p:blipFill rotWithShape="1">
          <a:blip r:embed="rId4">
            <a:alphaModFix/>
          </a:blip>
          <a:srcRect b="0" l="0" r="0" t="0"/>
          <a:stretch/>
        </p:blipFill>
        <p:spPr>
          <a:xfrm>
            <a:off x="103177" y="95448"/>
            <a:ext cx="944972" cy="946103"/>
          </a:xfrm>
          <a:prstGeom prst="rect">
            <a:avLst/>
          </a:prstGeom>
          <a:noFill/>
          <a:ln>
            <a:noFill/>
          </a:ln>
        </p:spPr>
      </p:pic>
      <p:pic>
        <p:nvPicPr>
          <p:cNvPr descr="preencoded.png" id="157" name="Google Shape;157;p3"/>
          <p:cNvPicPr preferRelativeResize="0"/>
          <p:nvPr/>
        </p:nvPicPr>
        <p:blipFill rotWithShape="1">
          <a:blip r:embed="rId5">
            <a:alphaModFix/>
          </a:blip>
          <a:srcRect b="0" l="0" r="0" t="0"/>
          <a:stretch/>
        </p:blipFill>
        <p:spPr>
          <a:xfrm>
            <a:off x="22100762" y="2984500"/>
            <a:ext cx="655552" cy="656592"/>
          </a:xfrm>
          <a:prstGeom prst="rect">
            <a:avLst/>
          </a:prstGeom>
          <a:noFill/>
          <a:ln>
            <a:noFill/>
          </a:ln>
        </p:spPr>
      </p:pic>
      <p:sp>
        <p:nvSpPr>
          <p:cNvPr id="158" name="Google Shape;158;p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59" name="Google Shape;159;p3"/>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160" name="Google Shape;160;p3"/>
          <p:cNvSpPr/>
          <p:nvPr/>
        </p:nvSpPr>
        <p:spPr>
          <a:xfrm>
            <a:off x="3619952" y="603250"/>
            <a:ext cx="17159845" cy="2679700"/>
          </a:xfrm>
          <a:prstGeom prst="rect">
            <a:avLst/>
          </a:prstGeom>
          <a:solidFill>
            <a:srgbClr val="FFEBB0"/>
          </a:solidFill>
          <a:ln cap="flat" cmpd="sng" w="1524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4382048" y="908050"/>
            <a:ext cx="16177589" cy="2611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12800"/>
              <a:buFont typeface="Space Grotesk"/>
              <a:buNone/>
            </a:pPr>
            <a:r>
              <a:rPr b="1" i="0" lang="en-US" sz="12800" u="none" cap="none" strike="noStrike">
                <a:solidFill>
                  <a:srgbClr val="41482C"/>
                </a:solidFill>
                <a:latin typeface="Space Grotesk"/>
                <a:ea typeface="Space Grotesk"/>
                <a:cs typeface="Space Grotesk"/>
                <a:sym typeface="Space Grotesk"/>
              </a:rPr>
              <a:t>TABLE OF CONTENTS</a:t>
            </a:r>
            <a:endParaRPr b="0" i="0" sz="12800" u="none" cap="none" strike="noStrike">
              <a:solidFill>
                <a:schemeClr val="dk1"/>
              </a:solidFill>
              <a:latin typeface="Calibri"/>
              <a:ea typeface="Calibri"/>
              <a:cs typeface="Calibri"/>
              <a:sym typeface="Calibri"/>
            </a:endParaRPr>
          </a:p>
        </p:txBody>
      </p:sp>
      <p:sp>
        <p:nvSpPr>
          <p:cNvPr id="162" name="Google Shape;162;p3"/>
          <p:cNvSpPr/>
          <p:nvPr/>
        </p:nvSpPr>
        <p:spPr>
          <a:xfrm>
            <a:off x="914514" y="40259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914514" y="4025900"/>
            <a:ext cx="1625803" cy="1625600"/>
          </a:xfrm>
          <a:prstGeom prst="roundRect">
            <a:avLst>
              <a:gd fmla="val 781313" name="adj"/>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1289211" y="4349750"/>
            <a:ext cx="876410" cy="977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Space Grotesk"/>
              <a:buNone/>
            </a:pPr>
            <a:r>
              <a:rPr b="1" i="0" lang="en-US" sz="4800" u="none" cap="none" strike="noStrike">
                <a:solidFill>
                  <a:srgbClr val="000000"/>
                </a:solidFill>
                <a:latin typeface="Space Grotesk"/>
                <a:ea typeface="Space Grotesk"/>
                <a:cs typeface="Space Grotesk"/>
                <a:sym typeface="Space Grotesk"/>
              </a:rPr>
              <a:t>01</a:t>
            </a:r>
            <a:endParaRPr b="0" i="0" sz="4800" u="none" cap="none" strike="noStrike">
              <a:solidFill>
                <a:schemeClr val="dk1"/>
              </a:solidFill>
              <a:latin typeface="Calibri"/>
              <a:ea typeface="Calibri"/>
              <a:cs typeface="Calibri"/>
              <a:sym typeface="Calibri"/>
            </a:endParaRPr>
          </a:p>
        </p:txBody>
      </p:sp>
      <p:sp>
        <p:nvSpPr>
          <p:cNvPr id="165" name="Google Shape;165;p3"/>
          <p:cNvSpPr/>
          <p:nvPr/>
        </p:nvSpPr>
        <p:spPr>
          <a:xfrm>
            <a:off x="2743543" y="4140200"/>
            <a:ext cx="5487086"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2743543" y="4140200"/>
            <a:ext cx="5690311" cy="97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INTRODUCTION</a:t>
            </a:r>
            <a:endParaRPr b="0" i="0" sz="4800" u="none" cap="none" strike="noStrike">
              <a:solidFill>
                <a:schemeClr val="dk1"/>
              </a:solidFill>
              <a:latin typeface="Calibri"/>
              <a:ea typeface="Calibri"/>
              <a:cs typeface="Calibri"/>
              <a:sym typeface="Calibri"/>
            </a:endParaRPr>
          </a:p>
        </p:txBody>
      </p:sp>
      <p:sp>
        <p:nvSpPr>
          <p:cNvPr id="167" name="Google Shape;167;p3"/>
          <p:cNvSpPr/>
          <p:nvPr/>
        </p:nvSpPr>
        <p:spPr>
          <a:xfrm>
            <a:off x="2743543" y="5016500"/>
            <a:ext cx="5622569"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The Extraordinary Realm</a:t>
            </a:r>
            <a:endParaRPr b="0" i="0" sz="3200" u="none" cap="none" strike="noStrike">
              <a:solidFill>
                <a:schemeClr val="dk1"/>
              </a:solidFill>
              <a:latin typeface="Calibri"/>
              <a:ea typeface="Calibri"/>
              <a:cs typeface="Calibri"/>
              <a:sym typeface="Calibri"/>
            </a:endParaRPr>
          </a:p>
        </p:txBody>
      </p:sp>
      <p:sp>
        <p:nvSpPr>
          <p:cNvPr id="168" name="Google Shape;168;p3"/>
          <p:cNvSpPr/>
          <p:nvPr/>
        </p:nvSpPr>
        <p:spPr>
          <a:xfrm>
            <a:off x="914514" y="68326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914514" y="6832600"/>
            <a:ext cx="1625803" cy="16256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p:nvPr/>
        </p:nvSpPr>
        <p:spPr>
          <a:xfrm>
            <a:off x="1244756" y="7156450"/>
            <a:ext cx="965321" cy="977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Space Grotesk"/>
              <a:buNone/>
            </a:pPr>
            <a:r>
              <a:rPr b="1" i="0" lang="en-US" sz="4800" u="none" cap="none" strike="noStrike">
                <a:solidFill>
                  <a:srgbClr val="000000"/>
                </a:solidFill>
                <a:latin typeface="Space Grotesk"/>
                <a:ea typeface="Space Grotesk"/>
                <a:cs typeface="Space Grotesk"/>
                <a:sym typeface="Space Grotesk"/>
              </a:rPr>
              <a:t>02</a:t>
            </a:r>
            <a:endParaRPr b="0" i="0" sz="4800" u="none" cap="none" strike="noStrike">
              <a:solidFill>
                <a:schemeClr val="dk1"/>
              </a:solidFill>
              <a:latin typeface="Calibri"/>
              <a:ea typeface="Calibri"/>
              <a:cs typeface="Calibri"/>
              <a:sym typeface="Calibri"/>
            </a:endParaRPr>
          </a:p>
        </p:txBody>
      </p:sp>
      <p:sp>
        <p:nvSpPr>
          <p:cNvPr id="171" name="Google Shape;171;p3"/>
          <p:cNvSpPr/>
          <p:nvPr/>
        </p:nvSpPr>
        <p:spPr>
          <a:xfrm>
            <a:off x="2743543" y="6946900"/>
            <a:ext cx="5487086"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p:nvPr/>
        </p:nvSpPr>
        <p:spPr>
          <a:xfrm>
            <a:off x="2743543" y="6946900"/>
            <a:ext cx="5690311" cy="97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ENCOUNTERS</a:t>
            </a:r>
            <a:endParaRPr b="0" i="0" sz="4800" u="none" cap="none" strike="noStrike">
              <a:solidFill>
                <a:schemeClr val="dk1"/>
              </a:solidFill>
              <a:latin typeface="Calibri"/>
              <a:ea typeface="Calibri"/>
              <a:cs typeface="Calibri"/>
              <a:sym typeface="Calibri"/>
            </a:endParaRPr>
          </a:p>
        </p:txBody>
      </p:sp>
      <p:sp>
        <p:nvSpPr>
          <p:cNvPr id="173" name="Google Shape;173;p3"/>
          <p:cNvSpPr/>
          <p:nvPr/>
        </p:nvSpPr>
        <p:spPr>
          <a:xfrm>
            <a:off x="2743543" y="7823200"/>
            <a:ext cx="5622569"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Unicorn Sightings</a:t>
            </a:r>
            <a:endParaRPr b="0" i="0" sz="3200" u="none" cap="none" strike="noStrike">
              <a:solidFill>
                <a:schemeClr val="dk1"/>
              </a:solidFill>
              <a:latin typeface="Calibri"/>
              <a:ea typeface="Calibri"/>
              <a:cs typeface="Calibri"/>
              <a:sym typeface="Calibri"/>
            </a:endParaRPr>
          </a:p>
        </p:txBody>
      </p:sp>
      <p:sp>
        <p:nvSpPr>
          <p:cNvPr id="174" name="Google Shape;174;p3"/>
          <p:cNvSpPr/>
          <p:nvPr/>
        </p:nvSpPr>
        <p:spPr>
          <a:xfrm>
            <a:off x="8332241" y="40259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8332241" y="4025900"/>
            <a:ext cx="1625803" cy="16256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a:off x="8656132" y="4349750"/>
            <a:ext cx="978022" cy="977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Space Grotesk"/>
              <a:buNone/>
            </a:pPr>
            <a:r>
              <a:rPr b="1" i="0" lang="en-US" sz="4800" u="none" cap="none" strike="noStrike">
                <a:solidFill>
                  <a:srgbClr val="000000"/>
                </a:solidFill>
                <a:latin typeface="Space Grotesk"/>
                <a:ea typeface="Space Grotesk"/>
                <a:cs typeface="Space Grotesk"/>
                <a:sym typeface="Space Grotesk"/>
              </a:rPr>
              <a:t>03</a:t>
            </a:r>
            <a:endParaRPr b="0" i="0" sz="4800" u="none" cap="none" strike="noStrike">
              <a:solidFill>
                <a:schemeClr val="dk1"/>
              </a:solidFill>
              <a:latin typeface="Calibri"/>
              <a:ea typeface="Calibri"/>
              <a:cs typeface="Calibri"/>
              <a:sym typeface="Calibri"/>
            </a:endParaRPr>
          </a:p>
        </p:txBody>
      </p:sp>
      <p:sp>
        <p:nvSpPr>
          <p:cNvPr id="177" name="Google Shape;177;p3"/>
          <p:cNvSpPr/>
          <p:nvPr/>
        </p:nvSpPr>
        <p:spPr>
          <a:xfrm>
            <a:off x="10161270" y="4140200"/>
            <a:ext cx="5487086"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10161270" y="4140200"/>
            <a:ext cx="5690311" cy="97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WONDERS</a:t>
            </a:r>
            <a:endParaRPr b="0" i="0" sz="4800" u="none" cap="none" strike="noStrike">
              <a:solidFill>
                <a:schemeClr val="dk1"/>
              </a:solidFill>
              <a:latin typeface="Calibri"/>
              <a:ea typeface="Calibri"/>
              <a:cs typeface="Calibri"/>
              <a:sym typeface="Calibri"/>
            </a:endParaRPr>
          </a:p>
        </p:txBody>
      </p:sp>
      <p:sp>
        <p:nvSpPr>
          <p:cNvPr id="179" name="Google Shape;179;p3"/>
          <p:cNvSpPr/>
          <p:nvPr/>
        </p:nvSpPr>
        <p:spPr>
          <a:xfrm>
            <a:off x="10161270" y="5016500"/>
            <a:ext cx="5622569"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Wishes Granted</a:t>
            </a:r>
            <a:endParaRPr b="0" i="0" sz="3200" u="none" cap="none" strike="noStrike">
              <a:solidFill>
                <a:schemeClr val="dk1"/>
              </a:solidFill>
              <a:latin typeface="Calibri"/>
              <a:ea typeface="Calibri"/>
              <a:cs typeface="Calibri"/>
              <a:sym typeface="Calibri"/>
            </a:endParaRPr>
          </a:p>
        </p:txBody>
      </p:sp>
      <p:sp>
        <p:nvSpPr>
          <p:cNvPr id="180" name="Google Shape;180;p3"/>
          <p:cNvSpPr/>
          <p:nvPr/>
        </p:nvSpPr>
        <p:spPr>
          <a:xfrm>
            <a:off x="8332241" y="68326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8332241" y="6832600"/>
            <a:ext cx="1625803" cy="1625600"/>
          </a:xfrm>
          <a:prstGeom prst="roundRect">
            <a:avLst>
              <a:gd fmla="val 781313" name="adj"/>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8649781" y="7156450"/>
            <a:ext cx="990724" cy="977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Space Grotesk"/>
              <a:buNone/>
            </a:pPr>
            <a:r>
              <a:rPr b="1" i="0" lang="en-US" sz="4800" u="none" cap="none" strike="noStrike">
                <a:solidFill>
                  <a:srgbClr val="000000"/>
                </a:solidFill>
                <a:latin typeface="Space Grotesk"/>
                <a:ea typeface="Space Grotesk"/>
                <a:cs typeface="Space Grotesk"/>
                <a:sym typeface="Space Grotesk"/>
              </a:rPr>
              <a:t>04</a:t>
            </a:r>
            <a:endParaRPr b="0" i="0" sz="4800" u="none" cap="none" strike="noStrike">
              <a:solidFill>
                <a:schemeClr val="dk1"/>
              </a:solidFill>
              <a:latin typeface="Calibri"/>
              <a:ea typeface="Calibri"/>
              <a:cs typeface="Calibri"/>
              <a:sym typeface="Calibri"/>
            </a:endParaRPr>
          </a:p>
        </p:txBody>
      </p:sp>
      <p:sp>
        <p:nvSpPr>
          <p:cNvPr id="183" name="Google Shape;183;p3"/>
          <p:cNvSpPr/>
          <p:nvPr/>
        </p:nvSpPr>
        <p:spPr>
          <a:xfrm>
            <a:off x="10161270" y="6946900"/>
            <a:ext cx="5487086"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a:off x="10161270" y="6946900"/>
            <a:ext cx="5690311" cy="97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MAGIC</a:t>
            </a:r>
            <a:endParaRPr b="0" i="0" sz="4800" u="none" cap="none" strike="noStrike">
              <a:solidFill>
                <a:schemeClr val="dk1"/>
              </a:solidFill>
              <a:latin typeface="Calibri"/>
              <a:ea typeface="Calibri"/>
              <a:cs typeface="Calibri"/>
              <a:sym typeface="Calibri"/>
            </a:endParaRPr>
          </a:p>
        </p:txBody>
      </p:sp>
      <p:sp>
        <p:nvSpPr>
          <p:cNvPr id="185" name="Google Shape;185;p3"/>
          <p:cNvSpPr/>
          <p:nvPr/>
        </p:nvSpPr>
        <p:spPr>
          <a:xfrm>
            <a:off x="10161270" y="7823200"/>
            <a:ext cx="5622569"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Spellcasting</a:t>
            </a:r>
            <a:endParaRPr b="0" i="0" sz="3200" u="none" cap="none" strike="noStrike">
              <a:solidFill>
                <a:schemeClr val="dk1"/>
              </a:solidFill>
              <a:latin typeface="Calibri"/>
              <a:ea typeface="Calibri"/>
              <a:cs typeface="Calibri"/>
              <a:sym typeface="Calibri"/>
            </a:endParaRPr>
          </a:p>
        </p:txBody>
      </p:sp>
      <p:sp>
        <p:nvSpPr>
          <p:cNvPr id="186" name="Google Shape;186;p3"/>
          <p:cNvSpPr/>
          <p:nvPr/>
        </p:nvSpPr>
        <p:spPr>
          <a:xfrm>
            <a:off x="15749969" y="40259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15749969" y="4025900"/>
            <a:ext cx="1625803" cy="1625600"/>
          </a:xfrm>
          <a:prstGeom prst="roundRect">
            <a:avLst>
              <a:gd fmla="val 781313" name="adj"/>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
          <p:cNvSpPr/>
          <p:nvPr/>
        </p:nvSpPr>
        <p:spPr>
          <a:xfrm>
            <a:off x="16080210" y="4349750"/>
            <a:ext cx="965321" cy="977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Space Grotesk"/>
              <a:buNone/>
            </a:pPr>
            <a:r>
              <a:rPr b="1" i="0" lang="en-US" sz="4800" u="none" cap="none" strike="noStrike">
                <a:solidFill>
                  <a:srgbClr val="000000"/>
                </a:solidFill>
                <a:latin typeface="Space Grotesk"/>
                <a:ea typeface="Space Grotesk"/>
                <a:cs typeface="Space Grotesk"/>
                <a:sym typeface="Space Grotesk"/>
              </a:rPr>
              <a:t>05</a:t>
            </a:r>
            <a:endParaRPr b="0" i="0" sz="4800" u="none" cap="none" strike="noStrike">
              <a:solidFill>
                <a:schemeClr val="dk1"/>
              </a:solidFill>
              <a:latin typeface="Calibri"/>
              <a:ea typeface="Calibri"/>
              <a:cs typeface="Calibri"/>
              <a:sym typeface="Calibri"/>
            </a:endParaRPr>
          </a:p>
        </p:txBody>
      </p:sp>
      <p:sp>
        <p:nvSpPr>
          <p:cNvPr id="189" name="Google Shape;189;p3"/>
          <p:cNvSpPr/>
          <p:nvPr/>
        </p:nvSpPr>
        <p:spPr>
          <a:xfrm>
            <a:off x="17578997" y="4140200"/>
            <a:ext cx="5487086"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17578997" y="4140200"/>
            <a:ext cx="5690311" cy="97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ADVENTURE</a:t>
            </a:r>
            <a:endParaRPr b="0" i="0" sz="4800" u="none" cap="none" strike="noStrike">
              <a:solidFill>
                <a:schemeClr val="dk1"/>
              </a:solidFill>
              <a:latin typeface="Calibri"/>
              <a:ea typeface="Calibri"/>
              <a:cs typeface="Calibri"/>
              <a:sym typeface="Calibri"/>
            </a:endParaRPr>
          </a:p>
        </p:txBody>
      </p:sp>
      <p:sp>
        <p:nvSpPr>
          <p:cNvPr id="191" name="Google Shape;191;p3"/>
          <p:cNvSpPr/>
          <p:nvPr/>
        </p:nvSpPr>
        <p:spPr>
          <a:xfrm>
            <a:off x="17578997" y="5016500"/>
            <a:ext cx="5622569"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Happily Ever After</a:t>
            </a:r>
            <a:endParaRPr b="0" i="0" sz="3200" u="none" cap="none" strike="noStrike">
              <a:solidFill>
                <a:schemeClr val="dk1"/>
              </a:solidFill>
              <a:latin typeface="Calibri"/>
              <a:ea typeface="Calibri"/>
              <a:cs typeface="Calibri"/>
              <a:sym typeface="Calibri"/>
            </a:endParaRPr>
          </a:p>
        </p:txBody>
      </p:sp>
      <p:sp>
        <p:nvSpPr>
          <p:cNvPr id="192" name="Google Shape;192;p3"/>
          <p:cNvSpPr/>
          <p:nvPr/>
        </p:nvSpPr>
        <p:spPr>
          <a:xfrm>
            <a:off x="15749969" y="68326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15749969" y="6832600"/>
            <a:ext cx="1625803" cy="16256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16073859" y="7156450"/>
            <a:ext cx="978022" cy="977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Space Grotesk"/>
              <a:buNone/>
            </a:pPr>
            <a:r>
              <a:rPr b="1" i="0" lang="en-US" sz="4800" u="none" cap="none" strike="noStrike">
                <a:solidFill>
                  <a:srgbClr val="000000"/>
                </a:solidFill>
                <a:latin typeface="Space Grotesk"/>
                <a:ea typeface="Space Grotesk"/>
                <a:cs typeface="Space Grotesk"/>
                <a:sym typeface="Space Grotesk"/>
              </a:rPr>
              <a:t>06</a:t>
            </a:r>
            <a:endParaRPr b="0" i="0" sz="4800" u="none" cap="none" strike="noStrike">
              <a:solidFill>
                <a:schemeClr val="dk1"/>
              </a:solidFill>
              <a:latin typeface="Calibri"/>
              <a:ea typeface="Calibri"/>
              <a:cs typeface="Calibri"/>
              <a:sym typeface="Calibri"/>
            </a:endParaRPr>
          </a:p>
        </p:txBody>
      </p:sp>
      <p:sp>
        <p:nvSpPr>
          <p:cNvPr id="195" name="Google Shape;195;p3"/>
          <p:cNvSpPr/>
          <p:nvPr/>
        </p:nvSpPr>
        <p:spPr>
          <a:xfrm>
            <a:off x="17578997" y="6946900"/>
            <a:ext cx="5487086"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17578997" y="6946900"/>
            <a:ext cx="5690311" cy="97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CONCLUSION</a:t>
            </a:r>
            <a:endParaRPr b="0" i="0" sz="4800" u="none" cap="none" strike="noStrike">
              <a:solidFill>
                <a:schemeClr val="dk1"/>
              </a:solidFill>
              <a:latin typeface="Calibri"/>
              <a:ea typeface="Calibri"/>
              <a:cs typeface="Calibri"/>
              <a:sym typeface="Calibri"/>
            </a:endParaRPr>
          </a:p>
        </p:txBody>
      </p:sp>
      <p:sp>
        <p:nvSpPr>
          <p:cNvPr id="197" name="Google Shape;197;p3"/>
          <p:cNvSpPr/>
          <p:nvPr/>
        </p:nvSpPr>
        <p:spPr>
          <a:xfrm>
            <a:off x="17578997" y="7823200"/>
            <a:ext cx="5622569"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Embrace the Fantasy</a:t>
            </a:r>
            <a:endParaRPr b="0" i="0" sz="3200" u="none" cap="none" strike="noStrike">
              <a:solidFill>
                <a:schemeClr val="dk1"/>
              </a:solidFill>
              <a:latin typeface="Calibri"/>
              <a:ea typeface="Calibri"/>
              <a:cs typeface="Calibri"/>
              <a:sym typeface="Calibri"/>
            </a:endParaRPr>
          </a:p>
        </p:txBody>
      </p:sp>
      <p:pic>
        <p:nvPicPr>
          <p:cNvPr descr="preencoded.png" id="198" name="Google Shape;198;p3"/>
          <p:cNvPicPr preferRelativeResize="0"/>
          <p:nvPr/>
        </p:nvPicPr>
        <p:blipFill rotWithShape="1">
          <a:blip r:embed="rId7">
            <a:alphaModFix/>
          </a:blip>
          <a:srcRect b="0" l="0" r="0" t="0"/>
          <a:stretch/>
        </p:blipFill>
        <p:spPr>
          <a:xfrm>
            <a:off x="6160270" y="8039100"/>
            <a:ext cx="13857432" cy="5676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B0"/>
        </a:solidFill>
      </p:bgPr>
    </p:bg>
    <p:spTree>
      <p:nvGrpSpPr>
        <p:cNvPr id="203" name="Shape 203"/>
        <p:cNvGrpSpPr/>
        <p:nvPr/>
      </p:nvGrpSpPr>
      <p:grpSpPr>
        <a:xfrm>
          <a:off x="0" y="0"/>
          <a:ext cx="0" cy="0"/>
          <a:chOff x="0" y="0"/>
          <a:chExt cx="0" cy="0"/>
        </a:xfrm>
      </p:grpSpPr>
      <p:pic>
        <p:nvPicPr>
          <p:cNvPr descr="preencoded.png" id="204" name="Google Shape;204;p4"/>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205" name="Google Shape;205;p4"/>
          <p:cNvPicPr preferRelativeResize="0"/>
          <p:nvPr/>
        </p:nvPicPr>
        <p:blipFill rotWithShape="1">
          <a:blip r:embed="rId4">
            <a:alphaModFix/>
          </a:blip>
          <a:srcRect b="0" l="0" r="0" t="0"/>
          <a:stretch/>
        </p:blipFill>
        <p:spPr>
          <a:xfrm>
            <a:off x="0" y="0"/>
            <a:ext cx="6064512" cy="3726548"/>
          </a:xfrm>
          <a:prstGeom prst="rect">
            <a:avLst/>
          </a:prstGeom>
          <a:noFill/>
          <a:ln>
            <a:noFill/>
          </a:ln>
        </p:spPr>
      </p:pic>
      <p:pic>
        <p:nvPicPr>
          <p:cNvPr descr="preencoded.png" id="206" name="Google Shape;206;p4"/>
          <p:cNvPicPr preferRelativeResize="0"/>
          <p:nvPr/>
        </p:nvPicPr>
        <p:blipFill rotWithShape="1">
          <a:blip r:embed="rId5">
            <a:alphaModFix/>
          </a:blip>
          <a:srcRect b="0" l="0" r="0" t="0"/>
          <a:stretch/>
        </p:blipFill>
        <p:spPr>
          <a:xfrm>
            <a:off x="4966321" y="1320800"/>
            <a:ext cx="1064825" cy="1061824"/>
          </a:xfrm>
          <a:prstGeom prst="rect">
            <a:avLst/>
          </a:prstGeom>
          <a:noFill/>
          <a:ln>
            <a:noFill/>
          </a:ln>
        </p:spPr>
      </p:pic>
      <p:pic>
        <p:nvPicPr>
          <p:cNvPr descr="preencoded.png" id="207" name="Google Shape;207;p4"/>
          <p:cNvPicPr preferRelativeResize="0"/>
          <p:nvPr/>
        </p:nvPicPr>
        <p:blipFill rotWithShape="1">
          <a:blip r:embed="rId6">
            <a:alphaModFix/>
          </a:blip>
          <a:srcRect b="0" l="0" r="0" t="0"/>
          <a:stretch/>
        </p:blipFill>
        <p:spPr>
          <a:xfrm>
            <a:off x="22075359" y="4699000"/>
            <a:ext cx="927145" cy="892727"/>
          </a:xfrm>
          <a:prstGeom prst="rect">
            <a:avLst/>
          </a:prstGeom>
          <a:noFill/>
          <a:ln>
            <a:noFill/>
          </a:ln>
        </p:spPr>
      </p:pic>
      <p:pic>
        <p:nvPicPr>
          <p:cNvPr descr="preencoded.png" id="208" name="Google Shape;208;p4"/>
          <p:cNvPicPr preferRelativeResize="0"/>
          <p:nvPr/>
        </p:nvPicPr>
        <p:blipFill rotWithShape="1">
          <a:blip r:embed="rId7">
            <a:alphaModFix/>
          </a:blip>
          <a:srcRect b="0" l="0" r="0" t="0"/>
          <a:stretch/>
        </p:blipFill>
        <p:spPr>
          <a:xfrm>
            <a:off x="328471" y="10054989"/>
            <a:ext cx="3528902" cy="3048360"/>
          </a:xfrm>
          <a:prstGeom prst="rect">
            <a:avLst/>
          </a:prstGeom>
          <a:noFill/>
          <a:ln>
            <a:noFill/>
          </a:ln>
        </p:spPr>
      </p:pic>
      <p:pic>
        <p:nvPicPr>
          <p:cNvPr descr="preencoded.png" id="209" name="Google Shape;209;p4"/>
          <p:cNvPicPr preferRelativeResize="0"/>
          <p:nvPr/>
        </p:nvPicPr>
        <p:blipFill rotWithShape="1">
          <a:blip r:embed="rId8">
            <a:alphaModFix/>
          </a:blip>
          <a:srcRect b="0" l="0" r="0" t="0"/>
          <a:stretch/>
        </p:blipFill>
        <p:spPr>
          <a:xfrm>
            <a:off x="20893470" y="10800699"/>
            <a:ext cx="3286902" cy="2678305"/>
          </a:xfrm>
          <a:prstGeom prst="rect">
            <a:avLst/>
          </a:prstGeom>
          <a:noFill/>
          <a:ln>
            <a:noFill/>
          </a:ln>
        </p:spPr>
      </p:pic>
      <p:sp>
        <p:nvSpPr>
          <p:cNvPr id="210" name="Google Shape;210;p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11" name="Google Shape;211;p4"/>
          <p:cNvPicPr preferRelativeResize="0"/>
          <p:nvPr/>
        </p:nvPicPr>
        <p:blipFill rotWithShape="1">
          <a:blip r:embed="rId9">
            <a:alphaModFix/>
          </a:blip>
          <a:srcRect b="0" l="0" r="0" t="0"/>
          <a:stretch/>
        </p:blipFill>
        <p:spPr>
          <a:xfrm>
            <a:off x="23523340" y="10820400"/>
            <a:ext cx="711289" cy="2590800"/>
          </a:xfrm>
          <a:prstGeom prst="rect">
            <a:avLst/>
          </a:prstGeom>
          <a:noFill/>
          <a:ln>
            <a:noFill/>
          </a:ln>
        </p:spPr>
      </p:pic>
      <p:sp>
        <p:nvSpPr>
          <p:cNvPr id="212" name="Google Shape;212;p4"/>
          <p:cNvSpPr/>
          <p:nvPr/>
        </p:nvSpPr>
        <p:spPr>
          <a:xfrm>
            <a:off x="2959470" y="2114550"/>
            <a:ext cx="18658632" cy="1905000"/>
          </a:xfrm>
          <a:prstGeom prst="rect">
            <a:avLst/>
          </a:prstGeom>
          <a:solidFill>
            <a:srgbClr val="FFEBB0"/>
          </a:solidFill>
          <a:ln cap="flat" cmpd="sng" w="1524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
          <p:cNvSpPr/>
          <p:nvPr/>
        </p:nvSpPr>
        <p:spPr>
          <a:xfrm>
            <a:off x="3721565" y="2419350"/>
            <a:ext cx="17473151" cy="1634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8000"/>
              <a:buFont typeface="Space Grotesk"/>
              <a:buNone/>
            </a:pPr>
            <a:r>
              <a:rPr b="1" i="0" lang="en-US" sz="8000" u="none" cap="none" strike="noStrike">
                <a:solidFill>
                  <a:srgbClr val="41482C"/>
                </a:solidFill>
                <a:latin typeface="Space Grotesk"/>
                <a:ea typeface="Space Grotesk"/>
                <a:cs typeface="Space Grotesk"/>
                <a:sym typeface="Space Grotesk"/>
              </a:rPr>
              <a:t>THE REALM OF THE EXTRAORDINARY</a:t>
            </a:r>
            <a:endParaRPr b="0" i="0" sz="8000" u="none" cap="none" strike="noStrike">
              <a:solidFill>
                <a:schemeClr val="dk1"/>
              </a:solidFill>
              <a:latin typeface="Calibri"/>
              <a:ea typeface="Calibri"/>
              <a:cs typeface="Calibri"/>
              <a:sym typeface="Calibri"/>
            </a:endParaRPr>
          </a:p>
        </p:txBody>
      </p:sp>
      <p:sp>
        <p:nvSpPr>
          <p:cNvPr id="214" name="Google Shape;214;p4"/>
          <p:cNvSpPr/>
          <p:nvPr/>
        </p:nvSpPr>
        <p:spPr>
          <a:xfrm>
            <a:off x="2959470" y="5295900"/>
            <a:ext cx="8861474" cy="5863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215" name="Google Shape;215;p4"/>
          <p:cNvSpPr/>
          <p:nvPr/>
        </p:nvSpPr>
        <p:spPr>
          <a:xfrm>
            <a:off x="12574572" y="5295900"/>
            <a:ext cx="8861474" cy="5342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B0"/>
        </a:solidFill>
      </p:bgPr>
    </p:bg>
    <p:spTree>
      <p:nvGrpSpPr>
        <p:cNvPr id="220" name="Shape 220"/>
        <p:cNvGrpSpPr/>
        <p:nvPr/>
      </p:nvGrpSpPr>
      <p:grpSpPr>
        <a:xfrm>
          <a:off x="0" y="0"/>
          <a:ext cx="0" cy="0"/>
          <a:chOff x="0" y="0"/>
          <a:chExt cx="0" cy="0"/>
        </a:xfrm>
      </p:grpSpPr>
      <p:pic>
        <p:nvPicPr>
          <p:cNvPr descr="preencoded.png" id="221" name="Google Shape;221;p5"/>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222" name="Google Shape;222;p5"/>
          <p:cNvPicPr preferRelativeResize="0"/>
          <p:nvPr/>
        </p:nvPicPr>
        <p:blipFill rotWithShape="1">
          <a:blip r:embed="rId4">
            <a:alphaModFix/>
          </a:blip>
          <a:srcRect b="0" l="0" r="0" t="0"/>
          <a:stretch/>
        </p:blipFill>
        <p:spPr>
          <a:xfrm>
            <a:off x="20678184" y="1041400"/>
            <a:ext cx="3238905" cy="1511300"/>
          </a:xfrm>
          <a:prstGeom prst="rect">
            <a:avLst/>
          </a:prstGeom>
          <a:noFill/>
          <a:ln>
            <a:noFill/>
          </a:ln>
        </p:spPr>
      </p:pic>
      <p:pic>
        <p:nvPicPr>
          <p:cNvPr descr="preencoded.png" id="223" name="Google Shape;223;p5"/>
          <p:cNvPicPr preferRelativeResize="0"/>
          <p:nvPr/>
        </p:nvPicPr>
        <p:blipFill rotWithShape="1">
          <a:blip r:embed="rId5">
            <a:alphaModFix/>
          </a:blip>
          <a:srcRect b="0" l="0" r="0" t="0"/>
          <a:stretch/>
        </p:blipFill>
        <p:spPr>
          <a:xfrm>
            <a:off x="317540" y="368300"/>
            <a:ext cx="5976711" cy="2855100"/>
          </a:xfrm>
          <a:prstGeom prst="rect">
            <a:avLst/>
          </a:prstGeom>
          <a:noFill/>
          <a:ln>
            <a:noFill/>
          </a:ln>
        </p:spPr>
      </p:pic>
      <p:pic>
        <p:nvPicPr>
          <p:cNvPr descr="preencoded.png" id="224" name="Google Shape;224;p5"/>
          <p:cNvPicPr preferRelativeResize="0"/>
          <p:nvPr/>
        </p:nvPicPr>
        <p:blipFill rotWithShape="1">
          <a:blip r:embed="rId6">
            <a:alphaModFix/>
          </a:blip>
          <a:srcRect b="0" l="0" r="0" t="0"/>
          <a:stretch/>
        </p:blipFill>
        <p:spPr>
          <a:xfrm>
            <a:off x="9996149" y="2489200"/>
            <a:ext cx="13881049" cy="9313317"/>
          </a:xfrm>
          <a:prstGeom prst="rect">
            <a:avLst/>
          </a:prstGeom>
          <a:noFill/>
          <a:ln>
            <a:noFill/>
          </a:ln>
        </p:spPr>
      </p:pic>
      <p:sp>
        <p:nvSpPr>
          <p:cNvPr id="225" name="Google Shape;225;p5"/>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26" name="Google Shape;226;p5"/>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227" name="Google Shape;227;p5"/>
          <p:cNvSpPr/>
          <p:nvPr/>
        </p:nvSpPr>
        <p:spPr>
          <a:xfrm>
            <a:off x="1778222" y="1435100"/>
            <a:ext cx="7874984" cy="60198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28" name="Google Shape;228;p5"/>
          <p:cNvPicPr preferRelativeResize="0"/>
          <p:nvPr/>
        </p:nvPicPr>
        <p:blipFill rotWithShape="1">
          <a:blip r:embed="rId8">
            <a:alphaModFix/>
          </a:blip>
          <a:srcRect b="0" l="0" r="0" t="0"/>
          <a:stretch/>
        </p:blipFill>
        <p:spPr>
          <a:xfrm>
            <a:off x="4581322" y="1739900"/>
            <a:ext cx="2268784" cy="1625600"/>
          </a:xfrm>
          <a:prstGeom prst="rect">
            <a:avLst/>
          </a:prstGeom>
          <a:noFill/>
          <a:ln>
            <a:noFill/>
          </a:ln>
        </p:spPr>
      </p:pic>
      <p:sp>
        <p:nvSpPr>
          <p:cNvPr id="229" name="Google Shape;229;p5"/>
          <p:cNvSpPr/>
          <p:nvPr/>
        </p:nvSpPr>
        <p:spPr>
          <a:xfrm>
            <a:off x="2184673" y="3670300"/>
            <a:ext cx="7062083" cy="347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2083060" y="3670300"/>
            <a:ext cx="7265308" cy="97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UNICORN SIGHTINGS</a:t>
            </a:r>
            <a:endParaRPr b="0" i="0" sz="4800" u="none" cap="none" strike="noStrike">
              <a:solidFill>
                <a:schemeClr val="dk1"/>
              </a:solidFill>
              <a:latin typeface="Calibri"/>
              <a:ea typeface="Calibri"/>
              <a:cs typeface="Calibri"/>
              <a:sym typeface="Calibri"/>
            </a:endParaRPr>
          </a:p>
        </p:txBody>
      </p:sp>
      <p:sp>
        <p:nvSpPr>
          <p:cNvPr id="231" name="Google Shape;231;p5"/>
          <p:cNvSpPr/>
          <p:nvPr/>
        </p:nvSpPr>
        <p:spPr>
          <a:xfrm>
            <a:off x="2116931" y="4546600"/>
            <a:ext cx="7197566" cy="27389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232" name="Google Shape;232;p5"/>
          <p:cNvSpPr/>
          <p:nvPr/>
        </p:nvSpPr>
        <p:spPr>
          <a:xfrm>
            <a:off x="1778222" y="7797800"/>
            <a:ext cx="7874984" cy="54991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33" name="Google Shape;233;p5"/>
          <p:cNvPicPr preferRelativeResize="0"/>
          <p:nvPr/>
        </p:nvPicPr>
        <p:blipFill rotWithShape="1">
          <a:blip r:embed="rId9">
            <a:alphaModFix/>
          </a:blip>
          <a:srcRect b="0" l="0" r="0" t="0"/>
          <a:stretch/>
        </p:blipFill>
        <p:spPr>
          <a:xfrm>
            <a:off x="4472633" y="8102600"/>
            <a:ext cx="2486162" cy="1625600"/>
          </a:xfrm>
          <a:prstGeom prst="rect">
            <a:avLst/>
          </a:prstGeom>
          <a:noFill/>
          <a:ln>
            <a:noFill/>
          </a:ln>
        </p:spPr>
      </p:pic>
      <p:sp>
        <p:nvSpPr>
          <p:cNvPr id="234" name="Google Shape;234;p5"/>
          <p:cNvSpPr/>
          <p:nvPr/>
        </p:nvSpPr>
        <p:spPr>
          <a:xfrm>
            <a:off x="2184673" y="10033000"/>
            <a:ext cx="7062083" cy="295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2083060" y="10033000"/>
            <a:ext cx="7265308" cy="97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DRAGON TAMING</a:t>
            </a:r>
            <a:endParaRPr b="0" i="0" sz="4800" u="none" cap="none" strike="noStrike">
              <a:solidFill>
                <a:schemeClr val="dk1"/>
              </a:solidFill>
              <a:latin typeface="Calibri"/>
              <a:ea typeface="Calibri"/>
              <a:cs typeface="Calibri"/>
              <a:sym typeface="Calibri"/>
            </a:endParaRPr>
          </a:p>
        </p:txBody>
      </p:sp>
      <p:sp>
        <p:nvSpPr>
          <p:cNvPr id="236" name="Google Shape;236;p5"/>
          <p:cNvSpPr/>
          <p:nvPr/>
        </p:nvSpPr>
        <p:spPr>
          <a:xfrm>
            <a:off x="2116931" y="10909300"/>
            <a:ext cx="7197566" cy="2218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B0"/>
        </a:solidFill>
      </p:bgPr>
    </p:bg>
    <p:spTree>
      <p:nvGrpSpPr>
        <p:cNvPr id="241" name="Shape 241"/>
        <p:cNvGrpSpPr/>
        <p:nvPr/>
      </p:nvGrpSpPr>
      <p:grpSpPr>
        <a:xfrm>
          <a:off x="0" y="0"/>
          <a:ext cx="0" cy="0"/>
          <a:chOff x="0" y="0"/>
          <a:chExt cx="0" cy="0"/>
        </a:xfrm>
      </p:grpSpPr>
      <p:pic>
        <p:nvPicPr>
          <p:cNvPr descr="preencoded.png" id="242" name="Google Shape;242;p6"/>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243" name="Google Shape;243;p6"/>
          <p:cNvPicPr preferRelativeResize="0"/>
          <p:nvPr/>
        </p:nvPicPr>
        <p:blipFill rotWithShape="1">
          <a:blip r:embed="rId4">
            <a:alphaModFix/>
          </a:blip>
          <a:srcRect b="0" l="0" r="0" t="0"/>
          <a:stretch/>
        </p:blipFill>
        <p:spPr>
          <a:xfrm>
            <a:off x="103177" y="95448"/>
            <a:ext cx="944972" cy="946107"/>
          </a:xfrm>
          <a:prstGeom prst="rect">
            <a:avLst/>
          </a:prstGeom>
          <a:noFill/>
          <a:ln>
            <a:noFill/>
          </a:ln>
        </p:spPr>
      </p:pic>
      <p:pic>
        <p:nvPicPr>
          <p:cNvPr descr="preencoded.png" id="244" name="Google Shape;244;p6"/>
          <p:cNvPicPr preferRelativeResize="0"/>
          <p:nvPr/>
        </p:nvPicPr>
        <p:blipFill rotWithShape="1">
          <a:blip r:embed="rId5">
            <a:alphaModFix/>
          </a:blip>
          <a:srcRect b="0" l="0" r="0" t="0"/>
          <a:stretch/>
        </p:blipFill>
        <p:spPr>
          <a:xfrm>
            <a:off x="22100762" y="2984500"/>
            <a:ext cx="655552" cy="656592"/>
          </a:xfrm>
          <a:prstGeom prst="rect">
            <a:avLst/>
          </a:prstGeom>
          <a:noFill/>
          <a:ln>
            <a:noFill/>
          </a:ln>
        </p:spPr>
      </p:pic>
      <p:sp>
        <p:nvSpPr>
          <p:cNvPr id="245" name="Google Shape;245;p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46" name="Google Shape;246;p6"/>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247" name="Google Shape;247;p6"/>
          <p:cNvSpPr/>
          <p:nvPr/>
        </p:nvSpPr>
        <p:spPr>
          <a:xfrm>
            <a:off x="2934067" y="1384300"/>
            <a:ext cx="8129016" cy="1121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48" name="Google Shape;248;p6"/>
          <p:cNvPicPr preferRelativeResize="0"/>
          <p:nvPr/>
        </p:nvPicPr>
        <p:blipFill rotWithShape="1">
          <a:blip r:embed="rId7">
            <a:alphaModFix/>
          </a:blip>
          <a:srcRect b="0" l="0" r="0" t="0"/>
          <a:stretch/>
        </p:blipFill>
        <p:spPr>
          <a:xfrm>
            <a:off x="2934067" y="1384300"/>
            <a:ext cx="8129016" cy="7048500"/>
          </a:xfrm>
          <a:prstGeom prst="rect">
            <a:avLst/>
          </a:prstGeom>
          <a:noFill/>
          <a:ln>
            <a:noFill/>
          </a:ln>
        </p:spPr>
      </p:pic>
      <p:sp>
        <p:nvSpPr>
          <p:cNvPr id="249" name="Google Shape;249;p6"/>
          <p:cNvSpPr/>
          <p:nvPr/>
        </p:nvSpPr>
        <p:spPr>
          <a:xfrm>
            <a:off x="2934067" y="9042400"/>
            <a:ext cx="8129016" cy="13843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6"/>
          <p:cNvSpPr/>
          <p:nvPr/>
        </p:nvSpPr>
        <p:spPr>
          <a:xfrm>
            <a:off x="3696162" y="9347200"/>
            <a:ext cx="5982448" cy="97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UNICORN SIGHTINGS</a:t>
            </a:r>
            <a:endParaRPr b="0" i="0" sz="4800" u="none" cap="none" strike="noStrike">
              <a:solidFill>
                <a:schemeClr val="dk1"/>
              </a:solidFill>
              <a:latin typeface="Calibri"/>
              <a:ea typeface="Calibri"/>
              <a:cs typeface="Calibri"/>
              <a:sym typeface="Calibri"/>
            </a:endParaRPr>
          </a:p>
        </p:txBody>
      </p:sp>
      <p:sp>
        <p:nvSpPr>
          <p:cNvPr id="251" name="Google Shape;251;p6"/>
          <p:cNvSpPr/>
          <p:nvPr/>
        </p:nvSpPr>
        <p:spPr>
          <a:xfrm>
            <a:off x="2934067" y="11036300"/>
            <a:ext cx="8129016" cy="15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6"/>
          <p:cNvSpPr/>
          <p:nvPr/>
        </p:nvSpPr>
        <p:spPr>
          <a:xfrm>
            <a:off x="2934067" y="11036300"/>
            <a:ext cx="8264500" cy="1697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253" name="Google Shape;253;p6"/>
          <p:cNvSpPr/>
          <p:nvPr/>
        </p:nvSpPr>
        <p:spPr>
          <a:xfrm>
            <a:off x="13323965" y="1384300"/>
            <a:ext cx="8129016" cy="1121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54" name="Google Shape;254;p6"/>
          <p:cNvPicPr preferRelativeResize="0"/>
          <p:nvPr/>
        </p:nvPicPr>
        <p:blipFill rotWithShape="1">
          <a:blip r:embed="rId8">
            <a:alphaModFix/>
          </a:blip>
          <a:srcRect b="0" l="0" r="0" t="0"/>
          <a:stretch/>
        </p:blipFill>
        <p:spPr>
          <a:xfrm>
            <a:off x="13323965" y="1384300"/>
            <a:ext cx="8129016" cy="7048500"/>
          </a:xfrm>
          <a:prstGeom prst="rect">
            <a:avLst/>
          </a:prstGeom>
          <a:noFill/>
          <a:ln>
            <a:noFill/>
          </a:ln>
        </p:spPr>
      </p:pic>
      <p:sp>
        <p:nvSpPr>
          <p:cNvPr id="255" name="Google Shape;255;p6"/>
          <p:cNvSpPr/>
          <p:nvPr/>
        </p:nvSpPr>
        <p:spPr>
          <a:xfrm>
            <a:off x="13323965" y="9042400"/>
            <a:ext cx="8129016" cy="13843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6"/>
          <p:cNvSpPr/>
          <p:nvPr/>
        </p:nvSpPr>
        <p:spPr>
          <a:xfrm>
            <a:off x="14086061" y="9347200"/>
            <a:ext cx="4966321" cy="97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DRAGON TAMING</a:t>
            </a:r>
            <a:endParaRPr b="0" i="0" sz="4800" u="none" cap="none" strike="noStrike">
              <a:solidFill>
                <a:schemeClr val="dk1"/>
              </a:solidFill>
              <a:latin typeface="Calibri"/>
              <a:ea typeface="Calibri"/>
              <a:cs typeface="Calibri"/>
              <a:sym typeface="Calibri"/>
            </a:endParaRPr>
          </a:p>
        </p:txBody>
      </p:sp>
      <p:sp>
        <p:nvSpPr>
          <p:cNvPr id="257" name="Google Shape;257;p6"/>
          <p:cNvSpPr/>
          <p:nvPr/>
        </p:nvSpPr>
        <p:spPr>
          <a:xfrm>
            <a:off x="13323965" y="11036300"/>
            <a:ext cx="8129016" cy="156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6"/>
          <p:cNvSpPr/>
          <p:nvPr/>
        </p:nvSpPr>
        <p:spPr>
          <a:xfrm>
            <a:off x="13323965" y="11036300"/>
            <a:ext cx="8264500" cy="1697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A closer look at the art of taming dragons and the adventurers who take on these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B0"/>
        </a:solidFill>
      </p:bgPr>
    </p:bg>
    <p:spTree>
      <p:nvGrpSpPr>
        <p:cNvPr id="263" name="Shape 263"/>
        <p:cNvGrpSpPr/>
        <p:nvPr/>
      </p:nvGrpSpPr>
      <p:grpSpPr>
        <a:xfrm>
          <a:off x="0" y="0"/>
          <a:ext cx="0" cy="0"/>
          <a:chOff x="0" y="0"/>
          <a:chExt cx="0" cy="0"/>
        </a:xfrm>
      </p:grpSpPr>
      <p:pic>
        <p:nvPicPr>
          <p:cNvPr descr="preencoded.png" id="264" name="Google Shape;264;p7"/>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265" name="Google Shape;265;p7"/>
          <p:cNvPicPr preferRelativeResize="0"/>
          <p:nvPr/>
        </p:nvPicPr>
        <p:blipFill rotWithShape="1">
          <a:blip r:embed="rId4">
            <a:alphaModFix/>
          </a:blip>
          <a:srcRect b="0" l="0" r="0" t="0"/>
          <a:stretch/>
        </p:blipFill>
        <p:spPr>
          <a:xfrm>
            <a:off x="18328391" y="10248900"/>
            <a:ext cx="3302413" cy="1536700"/>
          </a:xfrm>
          <a:prstGeom prst="rect">
            <a:avLst/>
          </a:prstGeom>
          <a:noFill/>
          <a:ln>
            <a:noFill/>
          </a:ln>
        </p:spPr>
      </p:pic>
      <p:pic>
        <p:nvPicPr>
          <p:cNvPr descr="preencoded.png" id="266" name="Google Shape;266;p7"/>
          <p:cNvPicPr preferRelativeResize="0"/>
          <p:nvPr/>
        </p:nvPicPr>
        <p:blipFill rotWithShape="1">
          <a:blip r:embed="rId5">
            <a:alphaModFix/>
          </a:blip>
          <a:srcRect b="0" l="0" r="0" t="0"/>
          <a:stretch/>
        </p:blipFill>
        <p:spPr>
          <a:xfrm>
            <a:off x="2133867" y="9552744"/>
            <a:ext cx="4840381" cy="2238995"/>
          </a:xfrm>
          <a:prstGeom prst="rect">
            <a:avLst/>
          </a:prstGeom>
          <a:noFill/>
          <a:ln>
            <a:noFill/>
          </a:ln>
        </p:spPr>
      </p:pic>
      <p:pic>
        <p:nvPicPr>
          <p:cNvPr descr="preencoded.png" id="267" name="Google Shape;267;p7"/>
          <p:cNvPicPr preferRelativeResize="0"/>
          <p:nvPr/>
        </p:nvPicPr>
        <p:blipFill rotWithShape="1">
          <a:blip r:embed="rId6">
            <a:alphaModFix/>
          </a:blip>
          <a:srcRect b="0" l="0" r="0" t="0"/>
          <a:stretch/>
        </p:blipFill>
        <p:spPr>
          <a:xfrm>
            <a:off x="5017127" y="8216900"/>
            <a:ext cx="366507" cy="366458"/>
          </a:xfrm>
          <a:prstGeom prst="rect">
            <a:avLst/>
          </a:prstGeom>
          <a:noFill/>
          <a:ln>
            <a:noFill/>
          </a:ln>
        </p:spPr>
      </p:pic>
      <p:pic>
        <p:nvPicPr>
          <p:cNvPr descr="preencoded.png" id="268" name="Google Shape;268;p7"/>
          <p:cNvPicPr preferRelativeResize="0"/>
          <p:nvPr/>
        </p:nvPicPr>
        <p:blipFill rotWithShape="1">
          <a:blip r:embed="rId6">
            <a:alphaModFix/>
          </a:blip>
          <a:srcRect b="0" l="0" r="0" t="0"/>
          <a:stretch/>
        </p:blipFill>
        <p:spPr>
          <a:xfrm>
            <a:off x="6922365" y="10248900"/>
            <a:ext cx="366507" cy="366458"/>
          </a:xfrm>
          <a:prstGeom prst="rect">
            <a:avLst/>
          </a:prstGeom>
          <a:noFill/>
          <a:ln>
            <a:noFill/>
          </a:ln>
        </p:spPr>
      </p:pic>
      <p:pic>
        <p:nvPicPr>
          <p:cNvPr descr="preencoded.png" id="269" name="Google Shape;269;p7"/>
          <p:cNvPicPr preferRelativeResize="0"/>
          <p:nvPr/>
        </p:nvPicPr>
        <p:blipFill rotWithShape="1">
          <a:blip r:embed="rId7">
            <a:alphaModFix/>
          </a:blip>
          <a:srcRect b="0" l="0" r="0" t="0"/>
          <a:stretch/>
        </p:blipFill>
        <p:spPr>
          <a:xfrm>
            <a:off x="2133867" y="2438400"/>
            <a:ext cx="482660" cy="482600"/>
          </a:xfrm>
          <a:prstGeom prst="rect">
            <a:avLst/>
          </a:prstGeom>
          <a:noFill/>
          <a:ln>
            <a:noFill/>
          </a:ln>
        </p:spPr>
      </p:pic>
      <p:pic>
        <p:nvPicPr>
          <p:cNvPr descr="preencoded.png" id="270" name="Google Shape;270;p7"/>
          <p:cNvPicPr preferRelativeResize="0"/>
          <p:nvPr/>
        </p:nvPicPr>
        <p:blipFill rotWithShape="1">
          <a:blip r:embed="rId8">
            <a:alphaModFix/>
          </a:blip>
          <a:srcRect b="0" l="0" r="0" t="0"/>
          <a:stretch/>
        </p:blipFill>
        <p:spPr>
          <a:xfrm>
            <a:off x="18343765" y="2069883"/>
            <a:ext cx="1678247" cy="1649350"/>
          </a:xfrm>
          <a:prstGeom prst="rect">
            <a:avLst/>
          </a:prstGeom>
          <a:noFill/>
          <a:ln>
            <a:noFill/>
          </a:ln>
        </p:spPr>
      </p:pic>
      <p:pic>
        <p:nvPicPr>
          <p:cNvPr descr="preencoded.png" id="271" name="Google Shape;271;p7"/>
          <p:cNvPicPr preferRelativeResize="0"/>
          <p:nvPr/>
        </p:nvPicPr>
        <p:blipFill rotWithShape="1">
          <a:blip r:embed="rId9">
            <a:alphaModFix/>
          </a:blip>
          <a:srcRect b="0" l="0" r="0" t="0"/>
          <a:stretch/>
        </p:blipFill>
        <p:spPr>
          <a:xfrm>
            <a:off x="0" y="0"/>
            <a:ext cx="4521765" cy="3009900"/>
          </a:xfrm>
          <a:prstGeom prst="rect">
            <a:avLst/>
          </a:prstGeom>
          <a:noFill/>
          <a:ln>
            <a:noFill/>
          </a:ln>
        </p:spPr>
      </p:pic>
      <p:sp>
        <p:nvSpPr>
          <p:cNvPr id="272" name="Google Shape;272;p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73" name="Google Shape;273;p7"/>
          <p:cNvPicPr preferRelativeResize="0"/>
          <p:nvPr/>
        </p:nvPicPr>
        <p:blipFill rotWithShape="1">
          <a:blip r:embed="rId10">
            <a:alphaModFix/>
          </a:blip>
          <a:srcRect b="0" l="0" r="0" t="0"/>
          <a:stretch/>
        </p:blipFill>
        <p:spPr>
          <a:xfrm>
            <a:off x="23523340" y="10820400"/>
            <a:ext cx="711289" cy="2590800"/>
          </a:xfrm>
          <a:prstGeom prst="rect">
            <a:avLst/>
          </a:prstGeom>
          <a:noFill/>
          <a:ln>
            <a:noFill/>
          </a:ln>
        </p:spPr>
      </p:pic>
      <p:pic>
        <p:nvPicPr>
          <p:cNvPr descr="preencoded.png" id="274" name="Google Shape;274;p7"/>
          <p:cNvPicPr preferRelativeResize="0"/>
          <p:nvPr/>
        </p:nvPicPr>
        <p:blipFill rotWithShape="1">
          <a:blip r:embed="rId11">
            <a:alphaModFix/>
          </a:blip>
          <a:srcRect b="0" l="0" r="0" t="0"/>
          <a:stretch/>
        </p:blipFill>
        <p:spPr>
          <a:xfrm>
            <a:off x="863708" y="1316515"/>
            <a:ext cx="6068311" cy="4556472"/>
          </a:xfrm>
          <a:prstGeom prst="rect">
            <a:avLst/>
          </a:prstGeom>
          <a:noFill/>
          <a:ln>
            <a:noFill/>
          </a:ln>
        </p:spPr>
      </p:pic>
      <p:sp>
        <p:nvSpPr>
          <p:cNvPr id="275" name="Google Shape;275;p7"/>
          <p:cNvSpPr/>
          <p:nvPr/>
        </p:nvSpPr>
        <p:spPr>
          <a:xfrm>
            <a:off x="5842730" y="4699000"/>
            <a:ext cx="13603400" cy="553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7"/>
          <p:cNvSpPr/>
          <p:nvPr/>
        </p:nvSpPr>
        <p:spPr>
          <a:xfrm>
            <a:off x="5842730" y="4699000"/>
            <a:ext cx="13806626" cy="4851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277" name="Google Shape;277;p7"/>
          <p:cNvSpPr/>
          <p:nvPr/>
        </p:nvSpPr>
        <p:spPr>
          <a:xfrm>
            <a:off x="15089486" y="9652000"/>
            <a:ext cx="4509064" cy="73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pace Grotesk"/>
              <a:buNone/>
            </a:pPr>
            <a:r>
              <a:rPr b="1" i="0" lang="en-US" sz="3600" u="none" cap="none" strike="noStrike">
                <a:solidFill>
                  <a:srgbClr val="0E0E0E"/>
                </a:solidFill>
                <a:latin typeface="Space Grotesk"/>
                <a:ea typeface="Space Grotesk"/>
                <a:cs typeface="Space Grotesk"/>
                <a:sym typeface="Space Grotesk"/>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B0"/>
        </a:solidFill>
      </p:bgPr>
    </p:bg>
    <p:spTree>
      <p:nvGrpSpPr>
        <p:cNvPr id="282" name="Shape 282"/>
        <p:cNvGrpSpPr/>
        <p:nvPr/>
      </p:nvGrpSpPr>
      <p:grpSpPr>
        <a:xfrm>
          <a:off x="0" y="0"/>
          <a:ext cx="0" cy="0"/>
          <a:chOff x="0" y="0"/>
          <a:chExt cx="0" cy="0"/>
        </a:xfrm>
      </p:grpSpPr>
      <p:pic>
        <p:nvPicPr>
          <p:cNvPr descr="preencoded.png" id="283" name="Google Shape;283;p8"/>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284" name="Google Shape;284;p8"/>
          <p:cNvPicPr preferRelativeResize="0"/>
          <p:nvPr/>
        </p:nvPicPr>
        <p:blipFill rotWithShape="1">
          <a:blip r:embed="rId4">
            <a:alphaModFix/>
          </a:blip>
          <a:srcRect b="0" l="0" r="0" t="0"/>
          <a:stretch/>
        </p:blipFill>
        <p:spPr>
          <a:xfrm>
            <a:off x="20678184" y="1041400"/>
            <a:ext cx="3238905" cy="1511300"/>
          </a:xfrm>
          <a:prstGeom prst="rect">
            <a:avLst/>
          </a:prstGeom>
          <a:noFill/>
          <a:ln>
            <a:noFill/>
          </a:ln>
        </p:spPr>
      </p:pic>
      <p:pic>
        <p:nvPicPr>
          <p:cNvPr descr="preencoded.png" id="285" name="Google Shape;285;p8"/>
          <p:cNvPicPr preferRelativeResize="0"/>
          <p:nvPr/>
        </p:nvPicPr>
        <p:blipFill rotWithShape="1">
          <a:blip r:embed="rId5">
            <a:alphaModFix/>
          </a:blip>
          <a:srcRect b="0" l="0" r="0" t="0"/>
          <a:stretch/>
        </p:blipFill>
        <p:spPr>
          <a:xfrm>
            <a:off x="317540" y="368300"/>
            <a:ext cx="5976711" cy="2855094"/>
          </a:xfrm>
          <a:prstGeom prst="rect">
            <a:avLst/>
          </a:prstGeom>
          <a:noFill/>
          <a:ln>
            <a:noFill/>
          </a:ln>
        </p:spPr>
      </p:pic>
      <p:sp>
        <p:nvSpPr>
          <p:cNvPr id="286" name="Google Shape;286;p8"/>
          <p:cNvSpPr/>
          <p:nvPr/>
        </p:nvSpPr>
        <p:spPr>
          <a:xfrm>
            <a:off x="2438705" y="1092200"/>
            <a:ext cx="19535042" cy="1905000"/>
          </a:xfrm>
          <a:prstGeom prst="rect">
            <a:avLst/>
          </a:prstGeom>
          <a:solidFill>
            <a:srgbClr val="FFEBB0"/>
          </a:solidFill>
          <a:ln cap="flat" cmpd="sng" w="1524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8"/>
          <p:cNvSpPr/>
          <p:nvPr/>
        </p:nvSpPr>
        <p:spPr>
          <a:xfrm>
            <a:off x="3200800" y="1397000"/>
            <a:ext cx="18349560" cy="1634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8000"/>
              <a:buFont typeface="Space Grotesk"/>
              <a:buNone/>
            </a:pPr>
            <a:r>
              <a:rPr b="1" i="0" lang="en-US" sz="8000" u="none" cap="none" strike="noStrike">
                <a:solidFill>
                  <a:srgbClr val="41482C"/>
                </a:solidFill>
                <a:latin typeface="Space Grotesk"/>
                <a:ea typeface="Space Grotesk"/>
                <a:cs typeface="Space Grotesk"/>
                <a:sym typeface="Space Grotesk"/>
              </a:rPr>
              <a:t>THE MAGIC OF DRAGONS: A RESEARCH</a:t>
            </a:r>
            <a:endParaRPr b="0" i="0" sz="8000" u="none" cap="none" strike="noStrike">
              <a:solidFill>
                <a:schemeClr val="dk1"/>
              </a:solidFill>
              <a:latin typeface="Calibri"/>
              <a:ea typeface="Calibri"/>
              <a:cs typeface="Calibri"/>
              <a:sym typeface="Calibri"/>
            </a:endParaRPr>
          </a:p>
        </p:txBody>
      </p:sp>
      <p:sp>
        <p:nvSpPr>
          <p:cNvPr id="288" name="Google Shape;288;p8"/>
          <p:cNvSpPr/>
          <p:nvPr/>
        </p:nvSpPr>
        <p:spPr>
          <a:xfrm>
            <a:off x="14200375" y="4406900"/>
            <a:ext cx="8205226" cy="820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8"/>
          <p:cNvSpPr/>
          <p:nvPr/>
        </p:nvSpPr>
        <p:spPr>
          <a:xfrm>
            <a:off x="14200375" y="4406900"/>
            <a:ext cx="8205226" cy="8204200"/>
          </a:xfrm>
          <a:prstGeom prst="ellipse">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8"/>
          <p:cNvSpPr/>
          <p:nvPr/>
        </p:nvSpPr>
        <p:spPr>
          <a:xfrm>
            <a:off x="15229203" y="6299200"/>
            <a:ext cx="6160270" cy="6159500"/>
          </a:xfrm>
          <a:prstGeom prst="ellipse">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8"/>
          <p:cNvSpPr/>
          <p:nvPr/>
        </p:nvSpPr>
        <p:spPr>
          <a:xfrm>
            <a:off x="16258032" y="8178800"/>
            <a:ext cx="4089911" cy="4089400"/>
          </a:xfrm>
          <a:prstGeom prst="ellipse">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8"/>
          <p:cNvSpPr/>
          <p:nvPr/>
        </p:nvSpPr>
        <p:spPr>
          <a:xfrm>
            <a:off x="17477384" y="4927600"/>
            <a:ext cx="1625803" cy="977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41482C"/>
              </a:buClr>
              <a:buSzPts val="4800"/>
              <a:buFont typeface="Space Grotesk"/>
              <a:buNone/>
            </a:pPr>
            <a:r>
              <a:rPr b="1" i="0" lang="en-US" sz="4800" u="none" cap="none" strike="noStrike">
                <a:solidFill>
                  <a:srgbClr val="41482C"/>
                </a:solidFill>
                <a:latin typeface="Space Grotesk"/>
                <a:ea typeface="Space Grotesk"/>
                <a:cs typeface="Space Grotesk"/>
                <a:sym typeface="Space Grotesk"/>
              </a:rPr>
              <a:t>6.7M</a:t>
            </a:r>
            <a:endParaRPr b="0" i="0" sz="4800" u="none" cap="none" strike="noStrike">
              <a:solidFill>
                <a:schemeClr val="dk1"/>
              </a:solidFill>
              <a:latin typeface="Calibri"/>
              <a:ea typeface="Calibri"/>
              <a:cs typeface="Calibri"/>
              <a:sym typeface="Calibri"/>
            </a:endParaRPr>
          </a:p>
        </p:txBody>
      </p:sp>
      <p:sp>
        <p:nvSpPr>
          <p:cNvPr id="293" name="Google Shape;293;p8"/>
          <p:cNvSpPr/>
          <p:nvPr/>
        </p:nvSpPr>
        <p:spPr>
          <a:xfrm>
            <a:off x="17477384" y="9740900"/>
            <a:ext cx="1663908" cy="977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41482C"/>
              </a:buClr>
              <a:buSzPts val="4800"/>
              <a:buFont typeface="Space Grotesk"/>
              <a:buNone/>
            </a:pPr>
            <a:r>
              <a:rPr b="1" i="0" lang="en-US" sz="4800" u="none" cap="none" strike="noStrike">
                <a:solidFill>
                  <a:srgbClr val="41482C"/>
                </a:solidFill>
                <a:latin typeface="Space Grotesk"/>
                <a:ea typeface="Space Grotesk"/>
                <a:cs typeface="Space Grotesk"/>
                <a:sym typeface="Space Grotesk"/>
              </a:rPr>
              <a:t>2.3M</a:t>
            </a:r>
            <a:endParaRPr b="0" i="0" sz="4800" u="none" cap="none" strike="noStrike">
              <a:solidFill>
                <a:schemeClr val="dk1"/>
              </a:solidFill>
              <a:latin typeface="Calibri"/>
              <a:ea typeface="Calibri"/>
              <a:cs typeface="Calibri"/>
              <a:sym typeface="Calibri"/>
            </a:endParaRPr>
          </a:p>
        </p:txBody>
      </p:sp>
      <p:sp>
        <p:nvSpPr>
          <p:cNvPr id="294" name="Google Shape;294;p8"/>
          <p:cNvSpPr/>
          <p:nvPr/>
        </p:nvSpPr>
        <p:spPr>
          <a:xfrm>
            <a:off x="17451981" y="6807200"/>
            <a:ext cx="1702013" cy="977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41482C"/>
              </a:buClr>
              <a:buSzPts val="4800"/>
              <a:buFont typeface="Space Grotesk"/>
              <a:buNone/>
            </a:pPr>
            <a:r>
              <a:rPr b="1" i="0" lang="en-US" sz="4800" u="none" cap="none" strike="noStrike">
                <a:solidFill>
                  <a:srgbClr val="41482C"/>
                </a:solidFill>
                <a:latin typeface="Space Grotesk"/>
                <a:ea typeface="Space Grotesk"/>
                <a:cs typeface="Space Grotesk"/>
                <a:sym typeface="Space Grotesk"/>
              </a:rPr>
              <a:t>4.4M</a:t>
            </a:r>
            <a:endParaRPr b="0" i="0" sz="4800" u="none" cap="none" strike="noStrike">
              <a:solidFill>
                <a:schemeClr val="dk1"/>
              </a:solidFill>
              <a:latin typeface="Calibri"/>
              <a:ea typeface="Calibri"/>
              <a:cs typeface="Calibri"/>
              <a:sym typeface="Calibri"/>
            </a:endParaRPr>
          </a:p>
        </p:txBody>
      </p:sp>
      <p:sp>
        <p:nvSpPr>
          <p:cNvPr id="295" name="Google Shape;295;p8"/>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96" name="Google Shape;296;p8"/>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297" name="Google Shape;297;p8"/>
          <p:cNvSpPr/>
          <p:nvPr/>
        </p:nvSpPr>
        <p:spPr>
          <a:xfrm>
            <a:off x="3734267" y="3594100"/>
            <a:ext cx="8459257" cy="236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98" name="Google Shape;298;p8"/>
          <p:cNvPicPr preferRelativeResize="0"/>
          <p:nvPr/>
        </p:nvPicPr>
        <p:blipFill rotWithShape="1">
          <a:blip r:embed="rId7">
            <a:alphaModFix/>
          </a:blip>
          <a:srcRect b="0" l="0" r="0" t="0"/>
          <a:stretch/>
        </p:blipFill>
        <p:spPr>
          <a:xfrm>
            <a:off x="3734267" y="3594100"/>
            <a:ext cx="1504775" cy="1016000"/>
          </a:xfrm>
          <a:prstGeom prst="rect">
            <a:avLst/>
          </a:prstGeom>
          <a:noFill/>
          <a:ln>
            <a:noFill/>
          </a:ln>
        </p:spPr>
      </p:pic>
      <p:sp>
        <p:nvSpPr>
          <p:cNvPr id="299" name="Google Shape;299;p8"/>
          <p:cNvSpPr/>
          <p:nvPr/>
        </p:nvSpPr>
        <p:spPr>
          <a:xfrm>
            <a:off x="3734267" y="4914900"/>
            <a:ext cx="8459257" cy="10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8"/>
          <p:cNvSpPr/>
          <p:nvPr/>
        </p:nvSpPr>
        <p:spPr>
          <a:xfrm>
            <a:off x="3734267" y="4914900"/>
            <a:ext cx="8594741"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301" name="Google Shape;301;p8"/>
          <p:cNvSpPr/>
          <p:nvPr/>
        </p:nvSpPr>
        <p:spPr>
          <a:xfrm>
            <a:off x="3734267" y="6946900"/>
            <a:ext cx="8459257" cy="236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02" name="Google Shape;302;p8"/>
          <p:cNvPicPr preferRelativeResize="0"/>
          <p:nvPr/>
        </p:nvPicPr>
        <p:blipFill rotWithShape="1">
          <a:blip r:embed="rId8">
            <a:alphaModFix/>
          </a:blip>
          <a:srcRect b="0" l="0" r="0" t="0"/>
          <a:stretch/>
        </p:blipFill>
        <p:spPr>
          <a:xfrm>
            <a:off x="3734267" y="6946900"/>
            <a:ext cx="1338163" cy="1016000"/>
          </a:xfrm>
          <a:prstGeom prst="rect">
            <a:avLst/>
          </a:prstGeom>
          <a:noFill/>
          <a:ln>
            <a:noFill/>
          </a:ln>
        </p:spPr>
      </p:pic>
      <p:sp>
        <p:nvSpPr>
          <p:cNvPr id="303" name="Google Shape;303;p8"/>
          <p:cNvSpPr/>
          <p:nvPr/>
        </p:nvSpPr>
        <p:spPr>
          <a:xfrm>
            <a:off x="3734267" y="8267700"/>
            <a:ext cx="8459257" cy="10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8"/>
          <p:cNvSpPr/>
          <p:nvPr/>
        </p:nvSpPr>
        <p:spPr>
          <a:xfrm>
            <a:off x="3734267" y="8267700"/>
            <a:ext cx="8594741"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305" name="Google Shape;305;p8"/>
          <p:cNvSpPr/>
          <p:nvPr/>
        </p:nvSpPr>
        <p:spPr>
          <a:xfrm>
            <a:off x="3734267" y="10299700"/>
            <a:ext cx="8459257" cy="236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06" name="Google Shape;306;p8"/>
          <p:cNvPicPr preferRelativeResize="0"/>
          <p:nvPr/>
        </p:nvPicPr>
        <p:blipFill rotWithShape="1">
          <a:blip r:embed="rId9">
            <a:alphaModFix/>
          </a:blip>
          <a:srcRect b="0" l="0" r="0" t="0"/>
          <a:stretch/>
        </p:blipFill>
        <p:spPr>
          <a:xfrm>
            <a:off x="3734267" y="10299700"/>
            <a:ext cx="1488343" cy="1016000"/>
          </a:xfrm>
          <a:prstGeom prst="rect">
            <a:avLst/>
          </a:prstGeom>
          <a:noFill/>
          <a:ln>
            <a:noFill/>
          </a:ln>
        </p:spPr>
      </p:pic>
      <p:sp>
        <p:nvSpPr>
          <p:cNvPr id="307" name="Google Shape;307;p8"/>
          <p:cNvSpPr/>
          <p:nvPr/>
        </p:nvSpPr>
        <p:spPr>
          <a:xfrm>
            <a:off x="3734267" y="11620500"/>
            <a:ext cx="8459257" cy="10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8"/>
          <p:cNvSpPr/>
          <p:nvPr/>
        </p:nvSpPr>
        <p:spPr>
          <a:xfrm>
            <a:off x="3734267" y="11620500"/>
            <a:ext cx="8594741"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Space Grotesk"/>
              <a:buNone/>
            </a:pPr>
            <a:r>
              <a:rPr b="0" i="0" lang="en-US" sz="3200" u="none" cap="none" strike="noStrike">
                <a:solidFill>
                  <a:srgbClr val="0E0E0E"/>
                </a:solidFill>
                <a:latin typeface="Space Grotesk"/>
                <a:ea typeface="Space Grotesk"/>
                <a:cs typeface="Space Grotesk"/>
                <a:sym typeface="Space Grotesk"/>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B0"/>
        </a:solidFill>
      </p:bgPr>
    </p:bg>
    <p:spTree>
      <p:nvGrpSpPr>
        <p:cNvPr id="313" name="Shape 313"/>
        <p:cNvGrpSpPr/>
        <p:nvPr/>
      </p:nvGrpSpPr>
      <p:grpSpPr>
        <a:xfrm>
          <a:off x="0" y="0"/>
          <a:ext cx="0" cy="0"/>
          <a:chOff x="0" y="0"/>
          <a:chExt cx="0" cy="0"/>
        </a:xfrm>
      </p:grpSpPr>
      <p:pic>
        <p:nvPicPr>
          <p:cNvPr descr="preencoded.png" id="314" name="Google Shape;314;p9"/>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315" name="Google Shape;315;p9"/>
          <p:cNvPicPr preferRelativeResize="0"/>
          <p:nvPr/>
        </p:nvPicPr>
        <p:blipFill rotWithShape="1">
          <a:blip r:embed="rId4">
            <a:alphaModFix/>
          </a:blip>
          <a:srcRect b="0" l="0" r="0" t="0"/>
          <a:stretch/>
        </p:blipFill>
        <p:spPr>
          <a:xfrm>
            <a:off x="103177" y="95448"/>
            <a:ext cx="944972" cy="946100"/>
          </a:xfrm>
          <a:prstGeom prst="rect">
            <a:avLst/>
          </a:prstGeom>
          <a:noFill/>
          <a:ln>
            <a:noFill/>
          </a:ln>
        </p:spPr>
      </p:pic>
      <p:pic>
        <p:nvPicPr>
          <p:cNvPr descr="preencoded.png" id="316" name="Google Shape;316;p9"/>
          <p:cNvPicPr preferRelativeResize="0"/>
          <p:nvPr/>
        </p:nvPicPr>
        <p:blipFill rotWithShape="1">
          <a:blip r:embed="rId5">
            <a:alphaModFix/>
          </a:blip>
          <a:srcRect b="0" l="0" r="0" t="0"/>
          <a:stretch/>
        </p:blipFill>
        <p:spPr>
          <a:xfrm>
            <a:off x="22100762" y="2984500"/>
            <a:ext cx="655552" cy="656592"/>
          </a:xfrm>
          <a:prstGeom prst="rect">
            <a:avLst/>
          </a:prstGeom>
          <a:noFill/>
          <a:ln>
            <a:noFill/>
          </a:ln>
        </p:spPr>
      </p:pic>
      <p:sp>
        <p:nvSpPr>
          <p:cNvPr id="317" name="Google Shape;317;p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18" name="Google Shape;318;p9"/>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19" name="Google Shape;319;p9"/>
          <p:cNvSpPr/>
          <p:nvPr/>
        </p:nvSpPr>
        <p:spPr>
          <a:xfrm>
            <a:off x="8154419" y="1079500"/>
            <a:ext cx="8078210" cy="1905000"/>
          </a:xfrm>
          <a:prstGeom prst="rect">
            <a:avLst/>
          </a:prstGeom>
          <a:solidFill>
            <a:srgbClr val="FFEBB0"/>
          </a:solidFill>
          <a:ln cap="flat" cmpd="sng" w="1524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9"/>
          <p:cNvSpPr/>
          <p:nvPr/>
        </p:nvSpPr>
        <p:spPr>
          <a:xfrm>
            <a:off x="8916514" y="1384300"/>
            <a:ext cx="6892728" cy="1634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41482C"/>
              </a:buClr>
              <a:buSzPts val="8000"/>
              <a:buFont typeface="Space Grotesk"/>
              <a:buNone/>
            </a:pPr>
            <a:r>
              <a:rPr b="1" i="0" lang="en-US" sz="8000" u="none" cap="none" strike="noStrike">
                <a:solidFill>
                  <a:srgbClr val="41482C"/>
                </a:solidFill>
                <a:latin typeface="Space Grotesk"/>
                <a:ea typeface="Space Grotesk"/>
                <a:cs typeface="Space Grotesk"/>
                <a:sym typeface="Space Grotesk"/>
              </a:rPr>
              <a:t>PRICING PLAN</a:t>
            </a:r>
            <a:endParaRPr b="0" i="0" sz="8000" u="none" cap="none" strike="noStrike">
              <a:solidFill>
                <a:schemeClr val="dk1"/>
              </a:solidFill>
              <a:latin typeface="Calibri"/>
              <a:ea typeface="Calibri"/>
              <a:cs typeface="Calibri"/>
              <a:sym typeface="Calibri"/>
            </a:endParaRPr>
          </a:p>
        </p:txBody>
      </p:sp>
      <p:sp>
        <p:nvSpPr>
          <p:cNvPr id="321" name="Google Shape;321;p9"/>
          <p:cNvSpPr/>
          <p:nvPr/>
        </p:nvSpPr>
        <p:spPr>
          <a:xfrm>
            <a:off x="1778222" y="4076700"/>
            <a:ext cx="20843305" cy="853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9"/>
          <p:cNvSpPr/>
          <p:nvPr/>
        </p:nvSpPr>
        <p:spPr>
          <a:xfrm>
            <a:off x="1778222" y="4076700"/>
            <a:ext cx="6439705" cy="8534396"/>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23" name="Google Shape;323;p9"/>
          <p:cNvPicPr preferRelativeResize="0"/>
          <p:nvPr/>
        </p:nvPicPr>
        <p:blipFill rotWithShape="1">
          <a:blip r:embed="rId7">
            <a:alphaModFix/>
          </a:blip>
          <a:srcRect b="0" l="0" r="0" t="0"/>
          <a:stretch/>
        </p:blipFill>
        <p:spPr>
          <a:xfrm>
            <a:off x="3606736" y="4533900"/>
            <a:ext cx="2782677" cy="1625600"/>
          </a:xfrm>
          <a:prstGeom prst="rect">
            <a:avLst/>
          </a:prstGeom>
          <a:noFill/>
          <a:ln>
            <a:noFill/>
          </a:ln>
        </p:spPr>
      </p:pic>
      <p:sp>
        <p:nvSpPr>
          <p:cNvPr id="324" name="Google Shape;324;p9"/>
          <p:cNvSpPr/>
          <p:nvPr/>
        </p:nvSpPr>
        <p:spPr>
          <a:xfrm>
            <a:off x="4039105" y="6464300"/>
            <a:ext cx="1917940" cy="97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41482C"/>
              </a:buClr>
              <a:buSzPts val="4800"/>
              <a:buFont typeface="Space Grotesk"/>
              <a:buNone/>
            </a:pPr>
            <a:r>
              <a:rPr b="1" i="0" lang="en-US" sz="4800" u="none" cap="none" strike="noStrike">
                <a:solidFill>
                  <a:srgbClr val="41482C"/>
                </a:solidFill>
                <a:latin typeface="Space Grotesk"/>
                <a:ea typeface="Space Grotesk"/>
                <a:cs typeface="Space Grotesk"/>
                <a:sym typeface="Space Grotesk"/>
              </a:rPr>
              <a:t>BASIC</a:t>
            </a:r>
            <a:endParaRPr b="0" i="0" sz="4800" u="none" cap="none" strike="noStrike">
              <a:solidFill>
                <a:schemeClr val="dk1"/>
              </a:solidFill>
              <a:latin typeface="Calibri"/>
              <a:ea typeface="Calibri"/>
              <a:cs typeface="Calibri"/>
              <a:sym typeface="Calibri"/>
            </a:endParaRPr>
          </a:p>
        </p:txBody>
      </p:sp>
      <p:sp>
        <p:nvSpPr>
          <p:cNvPr id="325" name="Google Shape;325;p9"/>
          <p:cNvSpPr/>
          <p:nvPr/>
        </p:nvSpPr>
        <p:spPr>
          <a:xfrm>
            <a:off x="2235479" y="7543800"/>
            <a:ext cx="5660674" cy="3666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Space Grotesk"/>
              <a:buChar char="•"/>
            </a:pPr>
            <a:r>
              <a:rPr b="0" i="0" lang="en-US" sz="3200" u="none" cap="none" strike="noStrike">
                <a:solidFill>
                  <a:srgbClr val="0E0E0E"/>
                </a:solidFill>
                <a:latin typeface="Space Grotesk"/>
                <a:ea typeface="Space Grotesk"/>
                <a:cs typeface="Space Grotesk"/>
                <a:sym typeface="Space Grotesk"/>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ace Grotesk"/>
              <a:buChar char="•"/>
            </a:pPr>
            <a:r>
              <a:rPr b="0" i="0" lang="en-US" sz="3200" u="none" cap="none" strike="noStrike">
                <a:solidFill>
                  <a:srgbClr val="0E0E0E"/>
                </a:solidFill>
                <a:latin typeface="Space Grotesk"/>
                <a:ea typeface="Space Grotesk"/>
                <a:cs typeface="Space Grotesk"/>
                <a:sym typeface="Space Grotesk"/>
              </a:rPr>
              <a:t>A limited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ace Grotesk"/>
              <a:buChar char="•"/>
            </a:pPr>
            <a:r>
              <a:rPr b="0" i="0" lang="en-US" sz="3200" u="none" cap="none" strike="noStrike">
                <a:solidFill>
                  <a:srgbClr val="0E0E0E"/>
                </a:solidFill>
                <a:latin typeface="Space Grotesk"/>
                <a:ea typeface="Space Grotesk"/>
                <a:cs typeface="Space Grotesk"/>
                <a:sym typeface="Space Grotesk"/>
              </a:rPr>
              <a:t>Ability to form a small party.</a:t>
            </a:r>
            <a:endParaRPr b="0" i="0" sz="3200" u="none" cap="none" strike="noStrike">
              <a:solidFill>
                <a:schemeClr val="dk1"/>
              </a:solidFill>
              <a:latin typeface="Calibri"/>
              <a:ea typeface="Calibri"/>
              <a:cs typeface="Calibri"/>
              <a:sym typeface="Calibri"/>
            </a:endParaRPr>
          </a:p>
        </p:txBody>
      </p:sp>
      <p:sp>
        <p:nvSpPr>
          <p:cNvPr id="326" name="Google Shape;326;p9"/>
          <p:cNvSpPr/>
          <p:nvPr/>
        </p:nvSpPr>
        <p:spPr>
          <a:xfrm>
            <a:off x="3194449" y="11379200"/>
            <a:ext cx="3607251" cy="97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$10/MONTH</a:t>
            </a:r>
            <a:endParaRPr b="0" i="0" sz="4800" u="none" cap="none" strike="noStrike">
              <a:solidFill>
                <a:schemeClr val="dk1"/>
              </a:solidFill>
              <a:latin typeface="Calibri"/>
              <a:ea typeface="Calibri"/>
              <a:cs typeface="Calibri"/>
              <a:sym typeface="Calibri"/>
            </a:endParaRPr>
          </a:p>
        </p:txBody>
      </p:sp>
      <p:sp>
        <p:nvSpPr>
          <p:cNvPr id="327" name="Google Shape;327;p9"/>
          <p:cNvSpPr/>
          <p:nvPr/>
        </p:nvSpPr>
        <p:spPr>
          <a:xfrm>
            <a:off x="8980022" y="4076700"/>
            <a:ext cx="6439705" cy="8534397"/>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28" name="Google Shape;328;p9"/>
          <p:cNvPicPr preferRelativeResize="0"/>
          <p:nvPr/>
        </p:nvPicPr>
        <p:blipFill rotWithShape="1">
          <a:blip r:embed="rId8">
            <a:alphaModFix/>
          </a:blip>
          <a:srcRect b="0" l="0" r="0" t="0"/>
          <a:stretch/>
        </p:blipFill>
        <p:spPr>
          <a:xfrm>
            <a:off x="11010856" y="4533900"/>
            <a:ext cx="2378040" cy="1625600"/>
          </a:xfrm>
          <a:prstGeom prst="rect">
            <a:avLst/>
          </a:prstGeom>
          <a:noFill/>
          <a:ln>
            <a:noFill/>
          </a:ln>
        </p:spPr>
      </p:pic>
      <p:sp>
        <p:nvSpPr>
          <p:cNvPr id="329" name="Google Shape;329;p9"/>
          <p:cNvSpPr/>
          <p:nvPr/>
        </p:nvSpPr>
        <p:spPr>
          <a:xfrm>
            <a:off x="11329816" y="6464300"/>
            <a:ext cx="1740117" cy="97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41482C"/>
              </a:buClr>
              <a:buSzPts val="4800"/>
              <a:buFont typeface="Space Grotesk"/>
              <a:buNone/>
            </a:pPr>
            <a:r>
              <a:rPr b="1" i="0" lang="en-US" sz="4800" u="none" cap="none" strike="noStrike">
                <a:solidFill>
                  <a:srgbClr val="41482C"/>
                </a:solidFill>
                <a:latin typeface="Space Grotesk"/>
                <a:ea typeface="Space Grotesk"/>
                <a:cs typeface="Space Grotesk"/>
                <a:sym typeface="Space Grotesk"/>
              </a:rPr>
              <a:t>ELITE</a:t>
            </a:r>
            <a:endParaRPr b="0" i="0" sz="4800" u="none" cap="none" strike="noStrike">
              <a:solidFill>
                <a:schemeClr val="dk1"/>
              </a:solidFill>
              <a:latin typeface="Calibri"/>
              <a:ea typeface="Calibri"/>
              <a:cs typeface="Calibri"/>
              <a:sym typeface="Calibri"/>
            </a:endParaRPr>
          </a:p>
        </p:txBody>
      </p:sp>
      <p:sp>
        <p:nvSpPr>
          <p:cNvPr id="330" name="Google Shape;330;p9"/>
          <p:cNvSpPr/>
          <p:nvPr/>
        </p:nvSpPr>
        <p:spPr>
          <a:xfrm>
            <a:off x="9437280" y="7543800"/>
            <a:ext cx="5660674" cy="3666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Space Grotesk"/>
              <a:buChar char="•"/>
            </a:pPr>
            <a:r>
              <a:rPr b="0" i="0" lang="en-US" sz="3200" u="none" cap="none" strike="noStrike">
                <a:solidFill>
                  <a:srgbClr val="0E0E0E"/>
                </a:solidFill>
                <a:latin typeface="Space Grotesk"/>
                <a:ea typeface="Space Grotesk"/>
                <a:cs typeface="Space Grotesk"/>
                <a:sym typeface="Space Grotesk"/>
              </a:rPr>
              <a:t>Access to the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ace Grotesk"/>
              <a:buChar char="•"/>
            </a:pPr>
            <a:r>
              <a:rPr b="0" i="0" lang="en-US" sz="3200" u="none" cap="none" strike="noStrike">
                <a:solidFill>
                  <a:srgbClr val="0E0E0E"/>
                </a:solidFill>
                <a:latin typeface="Space Grotesk"/>
                <a:ea typeface="Space Grotesk"/>
                <a:cs typeface="Space Grotesk"/>
                <a:sym typeface="Space Grotesk"/>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ace Grotesk"/>
              <a:buChar char="•"/>
            </a:pPr>
            <a:r>
              <a:rPr b="0" i="0" lang="en-US" sz="3200" u="none" cap="none" strike="noStrike">
                <a:solidFill>
                  <a:srgbClr val="0E0E0E"/>
                </a:solidFill>
                <a:latin typeface="Space Grotesk"/>
                <a:ea typeface="Space Grotesk"/>
                <a:cs typeface="Space Grotesk"/>
                <a:sym typeface="Space Grotesk"/>
              </a:rPr>
              <a:t>Ability to form large parties.</a:t>
            </a:r>
            <a:endParaRPr b="0" i="0" sz="3200" u="none" cap="none" strike="noStrike">
              <a:solidFill>
                <a:schemeClr val="dk1"/>
              </a:solidFill>
              <a:latin typeface="Calibri"/>
              <a:ea typeface="Calibri"/>
              <a:cs typeface="Calibri"/>
              <a:sym typeface="Calibri"/>
            </a:endParaRPr>
          </a:p>
        </p:txBody>
      </p:sp>
      <p:sp>
        <p:nvSpPr>
          <p:cNvPr id="331" name="Google Shape;331;p9"/>
          <p:cNvSpPr/>
          <p:nvPr/>
        </p:nvSpPr>
        <p:spPr>
          <a:xfrm>
            <a:off x="10351794" y="11379200"/>
            <a:ext cx="3696162" cy="97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$50/MONTH</a:t>
            </a:r>
            <a:endParaRPr b="0" i="0" sz="4800" u="none" cap="none" strike="noStrike">
              <a:solidFill>
                <a:schemeClr val="dk1"/>
              </a:solidFill>
              <a:latin typeface="Calibri"/>
              <a:ea typeface="Calibri"/>
              <a:cs typeface="Calibri"/>
              <a:sym typeface="Calibri"/>
            </a:endParaRPr>
          </a:p>
        </p:txBody>
      </p:sp>
      <p:sp>
        <p:nvSpPr>
          <p:cNvPr id="332" name="Google Shape;332;p9"/>
          <p:cNvSpPr/>
          <p:nvPr/>
        </p:nvSpPr>
        <p:spPr>
          <a:xfrm>
            <a:off x="16181822" y="4076700"/>
            <a:ext cx="6439705" cy="8534400"/>
          </a:xfrm>
          <a:prstGeom prst="rect">
            <a:avLst/>
          </a:prstGeom>
          <a:solidFill>
            <a:srgbClr val="FFEBB0"/>
          </a:solidFill>
          <a:ln cap="flat" cmpd="sng" w="50800">
            <a:solidFill>
              <a:srgbClr val="414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33" name="Google Shape;333;p9"/>
          <p:cNvPicPr preferRelativeResize="0"/>
          <p:nvPr/>
        </p:nvPicPr>
        <p:blipFill rotWithShape="1">
          <a:blip r:embed="rId9">
            <a:alphaModFix/>
          </a:blip>
          <a:srcRect b="0" l="0" r="0" t="0"/>
          <a:stretch/>
        </p:blipFill>
        <p:spPr>
          <a:xfrm>
            <a:off x="18377547" y="4533900"/>
            <a:ext cx="2048252" cy="1625600"/>
          </a:xfrm>
          <a:prstGeom prst="rect">
            <a:avLst/>
          </a:prstGeom>
          <a:noFill/>
          <a:ln>
            <a:noFill/>
          </a:ln>
        </p:spPr>
      </p:pic>
      <p:sp>
        <p:nvSpPr>
          <p:cNvPr id="334" name="Google Shape;334;p9"/>
          <p:cNvSpPr/>
          <p:nvPr/>
        </p:nvSpPr>
        <p:spPr>
          <a:xfrm>
            <a:off x="17617102" y="6464300"/>
            <a:ext cx="3569146" cy="97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41482C"/>
              </a:buClr>
              <a:buSzPts val="4800"/>
              <a:buFont typeface="Space Grotesk"/>
              <a:buNone/>
            </a:pPr>
            <a:r>
              <a:rPr b="1" i="0" lang="en-US" sz="4800" u="none" cap="none" strike="noStrike">
                <a:solidFill>
                  <a:srgbClr val="41482C"/>
                </a:solidFill>
                <a:latin typeface="Space Grotesk"/>
                <a:ea typeface="Space Grotesk"/>
                <a:cs typeface="Space Grotesk"/>
                <a:sym typeface="Space Grotesk"/>
              </a:rPr>
              <a:t>LEGENDARY</a:t>
            </a:r>
            <a:endParaRPr b="0" i="0" sz="4800" u="none" cap="none" strike="noStrike">
              <a:solidFill>
                <a:schemeClr val="dk1"/>
              </a:solidFill>
              <a:latin typeface="Calibri"/>
              <a:ea typeface="Calibri"/>
              <a:cs typeface="Calibri"/>
              <a:sym typeface="Calibri"/>
            </a:endParaRPr>
          </a:p>
        </p:txBody>
      </p:sp>
      <p:sp>
        <p:nvSpPr>
          <p:cNvPr id="335" name="Google Shape;335;p9"/>
          <p:cNvSpPr/>
          <p:nvPr/>
        </p:nvSpPr>
        <p:spPr>
          <a:xfrm>
            <a:off x="16639080" y="7543800"/>
            <a:ext cx="5660674" cy="3666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Space Grotesk"/>
              <a:buChar char="•"/>
            </a:pPr>
            <a:r>
              <a:rPr b="0" i="0" lang="en-US" sz="3200" u="none" cap="none" strike="noStrike">
                <a:solidFill>
                  <a:srgbClr val="0E0E0E"/>
                </a:solidFill>
                <a:latin typeface="Space Grotesk"/>
                <a:ea typeface="Space Grotesk"/>
                <a:cs typeface="Space Grotesk"/>
                <a:sym typeface="Space Grotesk"/>
              </a:rPr>
              <a:t>Access to the most challenging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ace Grotesk"/>
              <a:buChar char="•"/>
            </a:pPr>
            <a:r>
              <a:rPr b="0" i="0" lang="en-US" sz="3200" u="none" cap="none" strike="noStrike">
                <a:solidFill>
                  <a:srgbClr val="0E0E0E"/>
                </a:solidFill>
                <a:latin typeface="Space Grotesk"/>
                <a:ea typeface="Space Grotesk"/>
                <a:cs typeface="Space Grotesk"/>
                <a:sym typeface="Space Grotesk"/>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Space Grotesk"/>
              <a:buChar char="•"/>
            </a:pPr>
            <a:r>
              <a:rPr b="0" i="0" lang="en-US" sz="3200" u="none" cap="none" strike="noStrike">
                <a:solidFill>
                  <a:srgbClr val="0E0E0E"/>
                </a:solidFill>
                <a:latin typeface="Space Grotesk"/>
                <a:ea typeface="Space Grotesk"/>
                <a:cs typeface="Space Grotesk"/>
                <a:sym typeface="Space Grotesk"/>
              </a:rPr>
              <a:t>The ability to form the largest parties.</a:t>
            </a:r>
            <a:endParaRPr b="0" i="0" sz="3200" u="none" cap="none" strike="noStrike">
              <a:solidFill>
                <a:schemeClr val="dk1"/>
              </a:solidFill>
              <a:latin typeface="Calibri"/>
              <a:ea typeface="Calibri"/>
              <a:cs typeface="Calibri"/>
              <a:sym typeface="Calibri"/>
            </a:endParaRPr>
          </a:p>
        </p:txBody>
      </p:sp>
      <p:sp>
        <p:nvSpPr>
          <p:cNvPr id="336" name="Google Shape;336;p9"/>
          <p:cNvSpPr/>
          <p:nvPr/>
        </p:nvSpPr>
        <p:spPr>
          <a:xfrm>
            <a:off x="17401175" y="11379200"/>
            <a:ext cx="4001000" cy="97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Space Grotesk"/>
              <a:buNone/>
            </a:pPr>
            <a:r>
              <a:rPr b="1" i="0" lang="en-US" sz="4800" u="none" cap="none" strike="noStrike">
                <a:solidFill>
                  <a:srgbClr val="0E0E0E"/>
                </a:solidFill>
                <a:latin typeface="Space Grotesk"/>
                <a:ea typeface="Space Grotesk"/>
                <a:cs typeface="Space Grotesk"/>
                <a:sym typeface="Space Grotesk"/>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2023-08-03T12:15:31Z</dcterms:created>
  <dc:creator>PptxGenJS</dc:creator>
</cp:coreProperties>
</file>