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6f6d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6f6d5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695258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695258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695258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695258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76f6d53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76f6d53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25" y="54900"/>
            <a:ext cx="409150" cy="4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Δημιουργία μηνυμάτων που μένουν στο μυαλό</a:t>
            </a:r>
            <a:endParaRPr sz="4800" b="1"/>
          </a:p>
        </p:txBody>
      </p:sp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2BB0D4"/>
                </a:solidFill>
              </a:rPr>
              <a:t>Αλλάζοντας τον κόσμο &gt; Παραγωγή μέσων &gt; </a:t>
            </a:r>
            <a:r>
              <a:rPr lang="el-GR" b="1">
                <a:solidFill>
                  <a:srgbClr val="2BB0D4"/>
                </a:solidFill>
              </a:rPr>
              <a:t>Δημιουργία μηνυμάτων που μένουν στο μυαλό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4100" y="844850"/>
            <a:ext cx="2895926" cy="2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900450" y="1536550"/>
            <a:ext cx="7437600" cy="2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Ελκυστικότητα</a:t>
            </a:r>
            <a:r>
              <a:rPr lang="el-GR" sz="2000">
                <a:solidFill>
                  <a:schemeClr val="dk1"/>
                </a:solidFill>
              </a:rPr>
              <a:t> - πόσο ενδιαφέρον είναι για τον ακροατή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Σαφήνεια</a:t>
            </a:r>
            <a:r>
              <a:rPr lang="el-GR" sz="2000">
                <a:solidFill>
                  <a:schemeClr val="dk1"/>
                </a:solidFill>
              </a:rPr>
              <a:t> - πόσο ξεκάθαρο είναι το μήνυμα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Αμεσότητα</a:t>
            </a:r>
            <a:r>
              <a:rPr lang="el-GR" sz="2000">
                <a:solidFill>
                  <a:schemeClr val="dk1"/>
                </a:solidFill>
              </a:rPr>
              <a:t> - πόσο σαφείς είναι οι προθέσεις του ομιλητή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Προσκόλληση</a:t>
            </a:r>
            <a:r>
              <a:rPr lang="el-GR" sz="2000">
                <a:solidFill>
                  <a:schemeClr val="dk1"/>
                </a:solidFill>
              </a:rPr>
              <a:t> - πόσο εύκολο είναι να θυμάστε το μήνυμα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Αξιοπιστία</a:t>
            </a:r>
            <a:r>
              <a:rPr lang="el-GR" sz="2000">
                <a:solidFill>
                  <a:schemeClr val="dk1"/>
                </a:solidFill>
              </a:rPr>
              <a:t> - αν το ακροατήριο θα σας πάρει στα σοβαρά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l-GR" sz="2000" b="1">
                <a:solidFill>
                  <a:srgbClr val="2BB0D4"/>
                </a:solidFill>
              </a:rPr>
              <a:t>Διαφάνεια</a:t>
            </a:r>
            <a:r>
              <a:rPr lang="el-GR" sz="2000">
                <a:solidFill>
                  <a:schemeClr val="dk1"/>
                </a:solidFill>
              </a:rPr>
              <a:t> - Πόσο καλά μπορεί το κοινό σας να κατανοήσει τα κίνητρα πίσω από το μήνυμα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4" name="Google Shape;164;p38"/>
          <p:cNvSpPr txBox="1"/>
          <p:nvPr/>
        </p:nvSpPr>
        <p:spPr>
          <a:xfrm>
            <a:off x="695675" y="780500"/>
            <a:ext cx="743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</a:rPr>
              <a:t>Υπάρχουν έξι τρόποι με τους οποίους μπορείτε να κάνετε το μήνυμά σας να μένει στη μνήμη: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900450" y="3891400"/>
            <a:ext cx="79434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2BB0D4"/>
                </a:solidFill>
              </a:rPr>
              <a:t>Μπορείτε να σκεφτείτε κάποια παραδείγματα στα οποία εφαρμόστηκε ένα/μερικά από τα παραπάνω;</a:t>
            </a:r>
            <a:endParaRPr sz="1800" b="1" dirty="0">
              <a:solidFill>
                <a:srgbClr val="2BB0D4"/>
              </a:solidFill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2BB0D4"/>
                </a:solidFill>
              </a:rPr>
              <a:t>Τι κάνει ένα μήνυμα αξέχαστο;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2BB0D4"/>
                </a:solidFill>
              </a:rPr>
              <a:t>Σημείο των καιρών</a:t>
            </a:r>
            <a:endParaRPr sz="3000" b="1">
              <a:solidFill>
                <a:srgbClr val="2BB0D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3574" y="853484"/>
            <a:ext cx="4608000" cy="350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35" y="1514908"/>
            <a:ext cx="3277680" cy="218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357" y="1679967"/>
            <a:ext cx="31840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200" b="1" dirty="0" smtClean="0">
                <a:latin typeface="Ink Free" panose="03080402000500000000" pitchFamily="66" charset="0"/>
              </a:rPr>
              <a:t>Άστεγος. Χρειάζεται χρήματα για να αγοράσει ένα παλτό. Οποιαδήποτε βοήθεια.</a:t>
            </a:r>
          </a:p>
          <a:p>
            <a:r>
              <a:rPr lang="el" sz="2200" b="1" dirty="0" smtClean="0">
                <a:latin typeface="Ink Free" panose="03080402000500000000" pitchFamily="66" charset="0"/>
              </a:rPr>
              <a:t>Ευχαριστώ.</a:t>
            </a:r>
            <a:endParaRPr lang="el" sz="2200" b="1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0" name="Google Shape;18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 rotWithShape="1">
          <a:blip r:embed="rId7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Ink Free</vt:lpstr>
      <vt:lpstr>Simple Light</vt:lpstr>
      <vt:lpstr>Simple Light</vt:lpstr>
      <vt:lpstr>Simple Light</vt:lpstr>
      <vt:lpstr>Δημιουργία μηνυμάτων που μένουν στο μυαλό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Δημιουργία μηνυμάτων που μένουν στο μυαλό</dc:title>
  <cp:lastModifiedBy>Adobe EUN</cp:lastModifiedBy>
  <cp:revision>2</cp:revision>
  <dcterms:modified xsi:type="dcterms:W3CDTF">2019-09-18T14:56:42Z</dcterms:modified>
</cp:coreProperties>
</file>