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8"/>
  </p:notesMasterIdLst>
  <p:sldIdLst>
    <p:sldId id="256" r:id="rId4"/>
    <p:sldId id="257" r:id="rId5"/>
    <p:sldId id="258" r:id="rId6"/>
    <p:sldId id="259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89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76f6d53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76f6d53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f695258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f6952589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4f6952589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4f6952589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5276f6d538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5276f6d538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9752" y="499600"/>
            <a:ext cx="358499" cy="35741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2.png"/><Relationship Id="rId10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425" y="54900"/>
            <a:ext cx="409150" cy="407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7"/>
          <p:cNvSpPr txBox="1">
            <a:spLocks noGrp="1"/>
          </p:cNvSpPr>
          <p:nvPr>
            <p:ph type="ctrTitle"/>
          </p:nvPr>
        </p:nvSpPr>
        <p:spPr>
          <a:xfrm>
            <a:off x="902950" y="995000"/>
            <a:ext cx="4366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800" b="1"/>
              <a:t>Δημιουργία μηνυμάτων που μένουν στο μυαλό</a:t>
            </a:r>
            <a:endParaRPr sz="4800" b="1"/>
          </a:p>
        </p:txBody>
      </p:sp>
      <p:sp>
        <p:nvSpPr>
          <p:cNvPr id="157" name="Google Shape;157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2BB0D4"/>
                </a:solidFill>
              </a:rPr>
              <a:t>Αλλάζοντας τον κόσμο &gt; Παραγωγή μέσων &gt; </a:t>
            </a:r>
            <a:r>
              <a:rPr lang="el-GR" b="1">
                <a:solidFill>
                  <a:srgbClr val="2BB0D4"/>
                </a:solidFill>
              </a:rPr>
              <a:t>Δημιουργία μηνυμάτων που μένουν στο μυαλό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74100" y="844850"/>
            <a:ext cx="2895926" cy="28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/>
          <p:nvPr/>
        </p:nvSpPr>
        <p:spPr>
          <a:xfrm>
            <a:off x="900450" y="1536550"/>
            <a:ext cx="7437600" cy="23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l-GR" sz="2000" b="1">
                <a:solidFill>
                  <a:srgbClr val="2BB0D4"/>
                </a:solidFill>
              </a:rPr>
              <a:t>Ελκυστικότητα</a:t>
            </a:r>
            <a:r>
              <a:rPr lang="el-GR" sz="2000">
                <a:solidFill>
                  <a:schemeClr val="dk1"/>
                </a:solidFill>
              </a:rPr>
              <a:t> - πόσο ενδιαφέρον είναι για τον ακροατή 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l-GR" sz="2000" b="1">
                <a:solidFill>
                  <a:srgbClr val="2BB0D4"/>
                </a:solidFill>
              </a:rPr>
              <a:t>Σαφήνεια</a:t>
            </a:r>
            <a:r>
              <a:rPr lang="el-GR" sz="2000">
                <a:solidFill>
                  <a:schemeClr val="dk1"/>
                </a:solidFill>
              </a:rPr>
              <a:t> - πόσο ξεκάθαρο είναι το μήνυμα 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l-GR" sz="2000" b="1">
                <a:solidFill>
                  <a:srgbClr val="2BB0D4"/>
                </a:solidFill>
              </a:rPr>
              <a:t>Αμεσότητα</a:t>
            </a:r>
            <a:r>
              <a:rPr lang="el-GR" sz="2000">
                <a:solidFill>
                  <a:schemeClr val="dk1"/>
                </a:solidFill>
              </a:rPr>
              <a:t> - πόσο σαφείς είναι οι προθέσεις του ομιλητή 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l-GR" sz="2000" b="1">
                <a:solidFill>
                  <a:srgbClr val="2BB0D4"/>
                </a:solidFill>
              </a:rPr>
              <a:t>Προσκόλληση</a:t>
            </a:r>
            <a:r>
              <a:rPr lang="el-GR" sz="2000">
                <a:solidFill>
                  <a:schemeClr val="dk1"/>
                </a:solidFill>
              </a:rPr>
              <a:t> - πόσο εύκολο είναι να θυμάστε το μήνυμα 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l-GR" sz="2000" b="1">
                <a:solidFill>
                  <a:srgbClr val="2BB0D4"/>
                </a:solidFill>
              </a:rPr>
              <a:t>Αξιοπιστία</a:t>
            </a:r>
            <a:r>
              <a:rPr lang="el-GR" sz="2000">
                <a:solidFill>
                  <a:schemeClr val="dk1"/>
                </a:solidFill>
              </a:rPr>
              <a:t> - αν το ακροατήριο θα σας πάρει στα σοβαρά 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l-GR" sz="2000" b="1">
                <a:solidFill>
                  <a:srgbClr val="2BB0D4"/>
                </a:solidFill>
              </a:rPr>
              <a:t>Διαφάνεια</a:t>
            </a:r>
            <a:r>
              <a:rPr lang="el-GR" sz="2000">
                <a:solidFill>
                  <a:schemeClr val="dk1"/>
                </a:solidFill>
              </a:rPr>
              <a:t> - Πόσο καλά μπορεί το κοινό σας να κατανοήσει τα κίνητρα πίσω από το μήνυμα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64" name="Google Shape;164;p38"/>
          <p:cNvSpPr txBox="1"/>
          <p:nvPr/>
        </p:nvSpPr>
        <p:spPr>
          <a:xfrm>
            <a:off x="695675" y="780500"/>
            <a:ext cx="7437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</a:rPr>
              <a:t>Υπάρχουν έξι τρόποι με τους οποίους μπορείτε να κάνετε το μήνυμά σας να μένει στη μνήμη: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900450" y="3891400"/>
            <a:ext cx="79434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 dirty="0">
                <a:solidFill>
                  <a:srgbClr val="2BB0D4"/>
                </a:solidFill>
              </a:rPr>
              <a:t>Μπορείτε να σκεφτείτε κάποια παραδείγματα στα οποία εφαρμόστηκε ένα/μερικά από τα παραπάνω;</a:t>
            </a:r>
            <a:endParaRPr sz="1800" b="1" dirty="0">
              <a:solidFill>
                <a:srgbClr val="2BB0D4"/>
              </a:solidFill>
            </a:endParaRPr>
          </a:p>
        </p:txBody>
      </p:sp>
      <p:sp>
        <p:nvSpPr>
          <p:cNvPr id="166" name="Google Shape;166;p38"/>
          <p:cNvSpPr txBox="1"/>
          <p:nvPr/>
        </p:nvSpPr>
        <p:spPr>
          <a:xfrm>
            <a:off x="493525" y="146075"/>
            <a:ext cx="865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2BB0D4"/>
                </a:solidFill>
              </a:rPr>
              <a:t>Τι κάνει ένα μήνυμα αξέχαστο;</a:t>
            </a:r>
            <a:endParaRPr sz="3000"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9"/>
          <p:cNvSpPr txBox="1"/>
          <p:nvPr/>
        </p:nvSpPr>
        <p:spPr>
          <a:xfrm>
            <a:off x="493525" y="146075"/>
            <a:ext cx="865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2BB0D4"/>
                </a:solidFill>
              </a:rPr>
              <a:t>Σημείο των καιρών</a:t>
            </a:r>
            <a:endParaRPr sz="3000" b="1">
              <a:solidFill>
                <a:srgbClr val="2BB0D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43574" y="853484"/>
            <a:ext cx="4608000" cy="3507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735" y="1514908"/>
            <a:ext cx="3277680" cy="21847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02357" y="1679967"/>
            <a:ext cx="318405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200" b="1" dirty="0" smtClean="0">
                <a:latin typeface="Ink Free" panose="03080402000500000000" pitchFamily="66" charset="0"/>
              </a:rPr>
              <a:t>Άστεγος. Χρειάζεται χρήματα για να αγοράσει ένα παλτό. Οποιαδήποτε βοήθεια.</a:t>
            </a:r>
          </a:p>
          <a:p>
            <a:r>
              <a:rPr lang="el" sz="2200" b="1" dirty="0" smtClean="0">
                <a:latin typeface="Ink Free" panose="03080402000500000000" pitchFamily="66" charset="0"/>
              </a:rPr>
              <a:t>Ευχαριστώ.</a:t>
            </a:r>
            <a:endParaRPr lang="el" sz="2200" b="1" dirty="0">
              <a:latin typeface="Ink Free" panose="03080402000500000000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40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79" name="Google Shape;179;p40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80" name="Google Shape;180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0"/>
          <p:cNvPicPr preferRelativeResize="0"/>
          <p:nvPr/>
        </p:nvPicPr>
        <p:blipFill rotWithShape="1">
          <a:blip r:embed="rId7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40"/>
          <p:cNvPicPr preferRelativeResize="0"/>
          <p:nvPr/>
        </p:nvPicPr>
        <p:blipFill rotWithShape="1">
          <a:blip r:embed="rId10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4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9752" y="499600"/>
            <a:ext cx="358499" cy="357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Office PowerPoint</Application>
  <PresentationFormat>On-screen Show (16:9)</PresentationFormat>
  <Paragraphs>16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Ink Free</vt:lpstr>
      <vt:lpstr>Simple Light</vt:lpstr>
      <vt:lpstr>Simple Light</vt:lpstr>
      <vt:lpstr>Simple Light</vt:lpstr>
      <vt:lpstr>Δημιουργία μηνυμάτων που μένουν στο μυαλό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Δημιουργία μηνυμάτων που μένουν στο μυαλό</dc:title>
  <cp:lastModifiedBy>Adobe EUN</cp:lastModifiedBy>
  <cp:revision>2</cp:revision>
  <dcterms:modified xsi:type="dcterms:W3CDTF">2019-09-18T14:56:42Z</dcterms:modified>
</cp:coreProperties>
</file>