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47"/>
  </p:notesMasterIdLst>
  <p:sldIdLst>
    <p:sldId id="256" r:id="rId3"/>
    <p:sldId id="309" r:id="rId4"/>
    <p:sldId id="308" r:id="rId5"/>
    <p:sldId id="300" r:id="rId6"/>
    <p:sldId id="267" r:id="rId7"/>
    <p:sldId id="258" r:id="rId8"/>
    <p:sldId id="304" r:id="rId9"/>
    <p:sldId id="299" r:id="rId10"/>
    <p:sldId id="260" r:id="rId11"/>
    <p:sldId id="261" r:id="rId12"/>
    <p:sldId id="262" r:id="rId13"/>
    <p:sldId id="263" r:id="rId14"/>
    <p:sldId id="264" r:id="rId15"/>
    <p:sldId id="305" r:id="rId16"/>
    <p:sldId id="265" r:id="rId17"/>
    <p:sldId id="273" r:id="rId18"/>
    <p:sldId id="259" r:id="rId19"/>
    <p:sldId id="266" r:id="rId20"/>
    <p:sldId id="306" r:id="rId21"/>
    <p:sldId id="268" r:id="rId22"/>
    <p:sldId id="269" r:id="rId23"/>
    <p:sldId id="270" r:id="rId24"/>
    <p:sldId id="271" r:id="rId25"/>
    <p:sldId id="272" r:id="rId26"/>
    <p:sldId id="274" r:id="rId27"/>
    <p:sldId id="275" r:id="rId28"/>
    <p:sldId id="276" r:id="rId29"/>
    <p:sldId id="277" r:id="rId30"/>
    <p:sldId id="307" r:id="rId31"/>
    <p:sldId id="278" r:id="rId32"/>
    <p:sldId id="310" r:id="rId33"/>
    <p:sldId id="279" r:id="rId34"/>
    <p:sldId id="280" r:id="rId35"/>
    <p:sldId id="311" r:id="rId36"/>
    <p:sldId id="301" r:id="rId37"/>
    <p:sldId id="302" r:id="rId38"/>
    <p:sldId id="303" r:id="rId39"/>
    <p:sldId id="281" r:id="rId40"/>
    <p:sldId id="282" r:id="rId41"/>
    <p:sldId id="314" r:id="rId42"/>
    <p:sldId id="315" r:id="rId43"/>
    <p:sldId id="296" r:id="rId44"/>
    <p:sldId id="297" r:id="rId45"/>
    <p:sldId id="298" r:id="rId46"/>
  </p:sldIdLst>
  <p:sldSz cx="9144000" cy="5143500" type="screen16x9"/>
  <p:notesSz cx="6858000" cy="9144000"/>
  <p:embeddedFontLst>
    <p:embeddedFont>
      <p:font typeface="Abel" panose="02000506030000020004" pitchFamily="2" charset="0"/>
      <p:regular r:id="rId48"/>
    </p:embeddedFont>
    <p:embeddedFont>
      <p:font typeface="Arial Rounded MT Bold" panose="020F0704030504030204" pitchFamily="34" charset="0"/>
      <p:regular r:id="rId49"/>
    </p:embeddedFont>
    <p:embeddedFont>
      <p:font typeface="Bahiana" panose="020B0604020202020204" charset="0"/>
      <p:regular r:id="rId50"/>
    </p:embeddedFont>
    <p:embeddedFont>
      <p:font typeface="Fira Sans Extra Condensed Medium" panose="020B0604020202020204" charset="0"/>
      <p:regular r:id="rId51"/>
      <p:bold r:id="rId52"/>
      <p:italic r:id="rId53"/>
      <p:boldItalic r:id="rId54"/>
    </p:embeddedFont>
    <p:embeddedFont>
      <p:font typeface="Medula One" panose="020B0604020202020204" charset="0"/>
      <p:regular r:id="rId55"/>
    </p:embeddedFont>
    <p:embeddedFont>
      <p:font typeface="Proxima Nova" panose="020B0604020202020204" charset="0"/>
      <p:regular r:id="rId56"/>
      <p:bold r:id="rId57"/>
      <p:italic r:id="rId58"/>
      <p:boldItalic r:id="rId59"/>
    </p:embeddedFont>
    <p:embeddedFont>
      <p:font typeface="Proxima Nova Semibold" panose="020B0604020202020204" charset="0"/>
      <p:regular r:id="rId60"/>
      <p:bold r:id="rId61"/>
      <p:boldItalic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  <p:embeddedFont>
      <p:font typeface="Sansita" panose="020B0604020202020204" charset="0"/>
      <p:regular r:id="rId67"/>
      <p:bold r:id="rId68"/>
      <p:italic r:id="rId69"/>
      <p:boldItalic r:id="rId70"/>
    </p:embeddedFont>
    <p:embeddedFont>
      <p:font typeface="Staatliches" pitchFamily="2" charset="0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9">
          <p15:clr>
            <a:srgbClr val="FF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4169"/>
    <a:srgbClr val="4D5673"/>
    <a:srgbClr val="FCFCFC"/>
    <a:srgbClr val="B2B2B2"/>
    <a:srgbClr val="DDDDDD"/>
    <a:srgbClr val="FFFFFF"/>
    <a:srgbClr val="9398AA"/>
    <a:srgbClr val="BF1F3C"/>
    <a:srgbClr val="FFE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D8F5C9-0A75-43DD-913F-848E74364E9F}">
  <a:tblStyle styleId="{31D8F5C9-0A75-43DD-913F-848E74364E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30" autoAdjust="0"/>
  </p:normalViewPr>
  <p:slideViewPr>
    <p:cSldViewPr snapToGrid="0">
      <p:cViewPr>
        <p:scale>
          <a:sx n="76" d="100"/>
          <a:sy n="76" d="100"/>
        </p:scale>
        <p:origin x="1000" y="180"/>
      </p:cViewPr>
      <p:guideLst>
        <p:guide orient="horz" pos="5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4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font" Target="fonts/font23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7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005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2416fa8cc_1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2416fa8cc_1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20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153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70c1df8b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70c1df8b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52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82ad50bcc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82ad50bcc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604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05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95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6bd56c9061_0_2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6bd56c9061_0_2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80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d44b1506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d44b1506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11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8aff3fa13d_2_12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8aff3fa13d_2_12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182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6be81bf08b_0_11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6be81bf08b_0_11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77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82ad50bcc1_0_36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82ad50bcc1_0_36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085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8a57eda931_2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8a57eda931_2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321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82ad50bcc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82ad50bcc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441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2eb612d7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2eb612d7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297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6bd56c9061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6bd56c9061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557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82ad50bcc1_0_36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82ad50bcc1_0_36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6265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72416fa8cc_1_2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72416fa8cc_1_2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133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d8e9c849d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d8e9c849d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427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8b54bb0581_2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8b54bb0581_2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44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72eb612d78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72eb612d78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7552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8258fe2df3_0_3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8258fe2df3_0_3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882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8d44b1506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8d44b1506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576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6b20e2230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6b20e2230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0534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aff3fa13d_5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aff3fa13d_5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741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aff3fa13d_5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aff3fa13d_5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816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8aff3fa13d_5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8aff3fa13d_5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387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3" name="Google Shape;10873;g8aff3fa13d_2_8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4" name="Google Shape;10874;g8aff3fa13d_2_8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0878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0" name="Google Shape;11250;g8aff3fa13d_2_8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1" name="Google Shape;11251;g8aff3fa13d_2_8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125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1" name="Google Shape;11681;g8aff3fa13d_2_9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2" name="Google Shape;11682;g8aff3fa13d_2_9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48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8a57eda931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8a57eda931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007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60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4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18fe27209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18fe27209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67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8acb76650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8acb76650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97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2169600" y="1734375"/>
            <a:ext cx="4804800" cy="119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2642700" y="2990921"/>
            <a:ext cx="38586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1087850" y="1001879"/>
            <a:ext cx="6968301" cy="2641950"/>
            <a:chOff x="1087850" y="1230975"/>
            <a:chExt cx="6968301" cy="2641950"/>
          </a:xfrm>
        </p:grpSpPr>
        <p:sp>
          <p:nvSpPr>
            <p:cNvPr id="34" name="Google Shape;34;p2"/>
            <p:cNvSpPr/>
            <p:nvPr/>
          </p:nvSpPr>
          <p:spPr>
            <a:xfrm>
              <a:off x="7481088" y="3356602"/>
              <a:ext cx="50061" cy="33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28150" y="1872077"/>
              <a:ext cx="50061" cy="33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53540" y="1380406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49143" y="1230975"/>
              <a:ext cx="48095" cy="48489"/>
            </a:xfrm>
            <a:custGeom>
              <a:avLst/>
              <a:gdLst/>
              <a:ahLst/>
              <a:cxnLst/>
              <a:rect l="l" t="t" r="r" b="b"/>
              <a:pathLst>
                <a:path w="1468" h="1480" fill="none" extrusionOk="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94673" y="2298079"/>
              <a:ext cx="48488" cy="48095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008055" y="2606472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5801" y="2906816"/>
              <a:ext cx="271470" cy="33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99969" y="2906816"/>
              <a:ext cx="120992" cy="33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26296" y="1736308"/>
              <a:ext cx="271503" cy="33"/>
            </a:xfrm>
            <a:custGeom>
              <a:avLst/>
              <a:gdLst/>
              <a:ahLst/>
              <a:cxnLst/>
              <a:rect l="l" t="t" r="r" b="b"/>
              <a:pathLst>
                <a:path w="8287" h="1" fill="none" extrusionOk="0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437956" y="3872892"/>
              <a:ext cx="121352" cy="33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24509" y="1580554"/>
              <a:ext cx="184813" cy="33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964560" y="1580554"/>
              <a:ext cx="99303" cy="33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437952" y="1488916"/>
              <a:ext cx="198180" cy="33"/>
            </a:xfrm>
            <a:custGeom>
              <a:avLst/>
              <a:gdLst/>
              <a:ahLst/>
              <a:cxnLst/>
              <a:rect l="l" t="t" r="r" b="b"/>
              <a:pathLst>
                <a:path w="6049" h="1" fill="none" extrusionOk="0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69179" y="1636234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19818" y="3533070"/>
              <a:ext cx="48095" cy="48489"/>
            </a:xfrm>
            <a:custGeom>
              <a:avLst/>
              <a:gdLst/>
              <a:ahLst/>
              <a:cxnLst/>
              <a:rect l="l" t="t" r="r" b="b"/>
              <a:pathLst>
                <a:path w="1468" h="1480" fill="none" extrusionOk="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247798" y="1836382"/>
              <a:ext cx="184813" cy="33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87850" y="1836382"/>
              <a:ext cx="99303" cy="33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1360" y="2133958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722884" y="1872102"/>
              <a:ext cx="184813" cy="33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2935" y="1872102"/>
              <a:ext cx="99303" cy="33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48009" y="3617728"/>
              <a:ext cx="271470" cy="33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902673" y="3151440"/>
              <a:ext cx="120992" cy="33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302073" y="3693404"/>
              <a:ext cx="48489" cy="48095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74801" y="3822653"/>
              <a:ext cx="271470" cy="33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28969" y="3822653"/>
              <a:ext cx="120992" cy="33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21"/>
            <a:ext cx="9144000" cy="85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ctrTitle"/>
          </p:nvPr>
        </p:nvSpPr>
        <p:spPr>
          <a:xfrm>
            <a:off x="1937700" y="1327400"/>
            <a:ext cx="5268600" cy="13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77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ubTitle" idx="1"/>
          </p:nvPr>
        </p:nvSpPr>
        <p:spPr>
          <a:xfrm>
            <a:off x="2023950" y="2738975"/>
            <a:ext cx="5096100" cy="128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CB906D6-B480-4C35-B887-AFB7C6A3A539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C90F0C9-3A21-47A4-9C3A-BFAD8EDD70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77461E-2C14-4AC8-830F-CAFCFDCC9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D2AC381-A937-4242-A3BD-6C7A7618D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1055325" y="1531950"/>
            <a:ext cx="2707500" cy="20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ctrTitle"/>
          </p:nvPr>
        </p:nvSpPr>
        <p:spPr>
          <a:xfrm flipH="1">
            <a:off x="998298" y="1884854"/>
            <a:ext cx="4249200" cy="175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 flipH="1">
            <a:off x="998298" y="4091575"/>
            <a:ext cx="54651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98298" y="807733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ctrTitle"/>
          </p:nvPr>
        </p:nvSpPr>
        <p:spPr>
          <a:xfrm>
            <a:off x="4645375" y="1696588"/>
            <a:ext cx="37854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 flipH="1">
            <a:off x="4571875" y="3037600"/>
            <a:ext cx="3858900" cy="8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0B377D5-1C7A-4684-A332-2DD5020E0041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D60D86-9492-49C3-9FC5-C1EB46011E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B7BB01E-6B54-406F-BF98-2E8FA082F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35043D-A692-49BA-A61B-7A481172E3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subTitle" idx="1"/>
          </p:nvPr>
        </p:nvSpPr>
        <p:spPr>
          <a:xfrm>
            <a:off x="3181050" y="3144667"/>
            <a:ext cx="2781900" cy="4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2475750" y="1825280"/>
            <a:ext cx="4192500" cy="110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2EA2B1A-A394-4BF4-ADAA-4F8B493AE94B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D8231650-6130-4F2D-8026-8A29C184D4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A3FBBB40-5B5E-41E0-9C6B-36B008B2D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A9E68EAE-1CF9-4D4B-BBBE-B54E423FE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subTitle" idx="1"/>
          </p:nvPr>
        </p:nvSpPr>
        <p:spPr>
          <a:xfrm flipH="1">
            <a:off x="1152039" y="2029915"/>
            <a:ext cx="25113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subTitle" idx="2"/>
          </p:nvPr>
        </p:nvSpPr>
        <p:spPr>
          <a:xfrm flipH="1">
            <a:off x="1152039" y="3520799"/>
            <a:ext cx="25113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subTitle" idx="3"/>
          </p:nvPr>
        </p:nvSpPr>
        <p:spPr>
          <a:xfrm flipH="1">
            <a:off x="5382611" y="2029915"/>
            <a:ext cx="25113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subTitle" idx="4"/>
          </p:nvPr>
        </p:nvSpPr>
        <p:spPr>
          <a:xfrm flipH="1">
            <a:off x="5382611" y="3520799"/>
            <a:ext cx="25113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2"/>
          <p:cNvSpPr txBox="1">
            <a:spLocks noGrp="1"/>
          </p:cNvSpPr>
          <p:nvPr>
            <p:ph type="subTitle" idx="5"/>
          </p:nvPr>
        </p:nvSpPr>
        <p:spPr>
          <a:xfrm flipH="1">
            <a:off x="1152039" y="1615663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subTitle" idx="6"/>
          </p:nvPr>
        </p:nvSpPr>
        <p:spPr>
          <a:xfrm flipH="1">
            <a:off x="1152039" y="3106568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subTitle" idx="7"/>
          </p:nvPr>
        </p:nvSpPr>
        <p:spPr>
          <a:xfrm flipH="1">
            <a:off x="5229311" y="1615663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subTitle" idx="8"/>
          </p:nvPr>
        </p:nvSpPr>
        <p:spPr>
          <a:xfrm flipH="1">
            <a:off x="5229311" y="3106569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30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ctrTitle"/>
          </p:nvPr>
        </p:nvSpPr>
        <p:spPr>
          <a:xfrm>
            <a:off x="713250" y="457248"/>
            <a:ext cx="77175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title" idx="9" hasCustomPrompt="1"/>
          </p:nvPr>
        </p:nvSpPr>
        <p:spPr>
          <a:xfrm>
            <a:off x="706104" y="1707450"/>
            <a:ext cx="430500" cy="3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2"/>
          <p:cNvSpPr txBox="1">
            <a:spLocks noGrp="1"/>
          </p:cNvSpPr>
          <p:nvPr>
            <p:ph type="title" idx="13" hasCustomPrompt="1"/>
          </p:nvPr>
        </p:nvSpPr>
        <p:spPr>
          <a:xfrm>
            <a:off x="706103" y="3231100"/>
            <a:ext cx="430500" cy="3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7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2"/>
          <p:cNvSpPr txBox="1">
            <a:spLocks noGrp="1"/>
          </p:cNvSpPr>
          <p:nvPr>
            <p:ph type="title" idx="14" hasCustomPrompt="1"/>
          </p:nvPr>
        </p:nvSpPr>
        <p:spPr>
          <a:xfrm>
            <a:off x="8000151" y="1707450"/>
            <a:ext cx="430500" cy="3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2"/>
          <p:cNvSpPr txBox="1">
            <a:spLocks noGrp="1"/>
          </p:cNvSpPr>
          <p:nvPr>
            <p:ph type="title" idx="15" hasCustomPrompt="1"/>
          </p:nvPr>
        </p:nvSpPr>
        <p:spPr>
          <a:xfrm>
            <a:off x="8000153" y="3231100"/>
            <a:ext cx="430500" cy="3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Font typeface="Fira Sans Extra Condensed Medium"/>
              <a:buNone/>
              <a:defRPr sz="9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83" name="Google Shape;183;p12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184" name="Google Shape;184;p12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079" y="120986"/>
            <a:ext cx="8805060" cy="893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9"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ctrTitle"/>
          </p:nvPr>
        </p:nvSpPr>
        <p:spPr>
          <a:xfrm>
            <a:off x="3060147" y="3116192"/>
            <a:ext cx="3077100" cy="4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3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1"/>
          </p:nvPr>
        </p:nvSpPr>
        <p:spPr>
          <a:xfrm>
            <a:off x="1966850" y="1744100"/>
            <a:ext cx="5263500" cy="135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2395090" y="1672076"/>
            <a:ext cx="55982" cy="37"/>
          </a:xfrm>
          <a:custGeom>
            <a:avLst/>
            <a:gdLst/>
            <a:ahLst/>
            <a:cxnLst/>
            <a:rect l="l" t="t" r="r" b="b"/>
            <a:pathLst>
              <a:path w="1528" h="1" fill="none" extrusionOk="0">
                <a:moveTo>
                  <a:pt x="1527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18" name="Google Shape;218;p13"/>
          <p:cNvSpPr/>
          <p:nvPr/>
        </p:nvSpPr>
        <p:spPr>
          <a:xfrm>
            <a:off x="7409281" y="1672104"/>
            <a:ext cx="206672" cy="37"/>
          </a:xfrm>
          <a:custGeom>
            <a:avLst/>
            <a:gdLst/>
            <a:ahLst/>
            <a:cxnLst/>
            <a:rect l="l" t="t" r="r" b="b"/>
            <a:pathLst>
              <a:path w="5641" h="1" fill="none" extrusionOk="0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19" name="Google Shape;219;p13"/>
          <p:cNvSpPr/>
          <p:nvPr/>
        </p:nvSpPr>
        <p:spPr>
          <a:xfrm>
            <a:off x="7230409" y="1672104"/>
            <a:ext cx="111048" cy="37"/>
          </a:xfrm>
          <a:custGeom>
            <a:avLst/>
            <a:gdLst/>
            <a:ahLst/>
            <a:cxnLst/>
            <a:rect l="l" t="t" r="r" b="b"/>
            <a:pathLst>
              <a:path w="3031" h="1" fill="none" extrusionOk="0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22" name="Google Shape;222;p13"/>
          <p:cNvSpPr/>
          <p:nvPr/>
        </p:nvSpPr>
        <p:spPr>
          <a:xfrm>
            <a:off x="2925082" y="3533840"/>
            <a:ext cx="54224" cy="53784"/>
          </a:xfrm>
          <a:custGeom>
            <a:avLst/>
            <a:gdLst/>
            <a:ahLst/>
            <a:cxnLst/>
            <a:rect l="l" t="t" r="r" b="b"/>
            <a:pathLst>
              <a:path w="1480" h="1468" fill="none" extrusionOk="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1C0991CA-FF53-471F-B3B4-B935B52F7702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5084F74D-7232-4CFB-8D79-13CE2EA679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BC4E42B-86C3-4341-AA39-E65441B2A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A73238A-D55B-4C15-B080-7402197D07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"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>
            <a:spLocks noGrp="1"/>
          </p:cNvSpPr>
          <p:nvPr>
            <p:ph type="ctrTitle"/>
          </p:nvPr>
        </p:nvSpPr>
        <p:spPr>
          <a:xfrm>
            <a:off x="720200" y="398353"/>
            <a:ext cx="7703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" name="Google Shape;248;p15"/>
          <p:cNvSpPr txBox="1">
            <a:spLocks noGrp="1"/>
          </p:cNvSpPr>
          <p:nvPr>
            <p:ph type="subTitle" idx="1"/>
          </p:nvPr>
        </p:nvSpPr>
        <p:spPr>
          <a:xfrm>
            <a:off x="788437" y="2508081"/>
            <a:ext cx="1691700" cy="7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subTitle" idx="2"/>
          </p:nvPr>
        </p:nvSpPr>
        <p:spPr>
          <a:xfrm>
            <a:off x="6661765" y="2507830"/>
            <a:ext cx="1693800" cy="78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subTitle" idx="3"/>
          </p:nvPr>
        </p:nvSpPr>
        <p:spPr>
          <a:xfrm>
            <a:off x="3762780" y="2508081"/>
            <a:ext cx="1691700" cy="7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subTitle" idx="4"/>
          </p:nvPr>
        </p:nvSpPr>
        <p:spPr>
          <a:xfrm>
            <a:off x="1290487" y="3583200"/>
            <a:ext cx="6876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5"/>
          </p:nvPr>
        </p:nvSpPr>
        <p:spPr>
          <a:xfrm>
            <a:off x="7165778" y="3583188"/>
            <a:ext cx="6858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6"/>
          </p:nvPr>
        </p:nvSpPr>
        <p:spPr>
          <a:xfrm>
            <a:off x="4265730" y="3583188"/>
            <a:ext cx="6858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grpSp>
        <p:nvGrpSpPr>
          <p:cNvPr id="256" name="Google Shape;256;p15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257" name="Google Shape;257;p15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079" y="120986"/>
            <a:ext cx="8805060" cy="893964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DEE030F3-7EA8-47F1-8AA3-6EDE715D302B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4DD99393-7ABB-41DE-9185-FB47335D68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4851930-683A-47C3-ABE6-4934D93D7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A52BEF9-8B31-403E-941B-548E1F0642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CUSTOM_2_2_1"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>
            <a:spLocks noGrp="1"/>
          </p:cNvSpPr>
          <p:nvPr>
            <p:ph type="ctrTitle"/>
          </p:nvPr>
        </p:nvSpPr>
        <p:spPr>
          <a:xfrm>
            <a:off x="720200" y="393398"/>
            <a:ext cx="7703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subTitle" idx="1"/>
          </p:nvPr>
        </p:nvSpPr>
        <p:spPr>
          <a:xfrm>
            <a:off x="788354" y="3613181"/>
            <a:ext cx="1691700" cy="7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subTitle" idx="2"/>
          </p:nvPr>
        </p:nvSpPr>
        <p:spPr>
          <a:xfrm flipH="1">
            <a:off x="3726653" y="3612930"/>
            <a:ext cx="1693800" cy="78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subTitle" idx="3"/>
          </p:nvPr>
        </p:nvSpPr>
        <p:spPr>
          <a:xfrm flipH="1">
            <a:off x="6665057" y="3613181"/>
            <a:ext cx="1691700" cy="7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6"/>
          <p:cNvSpPr txBox="1">
            <a:spLocks noGrp="1"/>
          </p:cNvSpPr>
          <p:nvPr>
            <p:ph type="subTitle" idx="4"/>
          </p:nvPr>
        </p:nvSpPr>
        <p:spPr>
          <a:xfrm>
            <a:off x="713204" y="3215275"/>
            <a:ext cx="18420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ubTitle" idx="5"/>
          </p:nvPr>
        </p:nvSpPr>
        <p:spPr>
          <a:xfrm flipH="1">
            <a:off x="3654653" y="3215263"/>
            <a:ext cx="18378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6"/>
          </p:nvPr>
        </p:nvSpPr>
        <p:spPr>
          <a:xfrm flipH="1">
            <a:off x="6592007" y="3215263"/>
            <a:ext cx="18378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grpSp>
        <p:nvGrpSpPr>
          <p:cNvPr id="278" name="Google Shape;278;p16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279" name="Google Shape;279;p16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501" y="23021"/>
            <a:ext cx="10687501" cy="855000"/>
          </a:xfrm>
          <a:prstGeom prst="rect">
            <a:avLst/>
          </a:prstGeom>
        </p:spPr>
      </p:pic>
      <p:sp>
        <p:nvSpPr>
          <p:cNvPr id="24" name="Rectángulo 23"/>
          <p:cNvSpPr/>
          <p:nvPr userDrawn="1"/>
        </p:nvSpPr>
        <p:spPr>
          <a:xfrm>
            <a:off x="-1558015" y="-580571"/>
            <a:ext cx="1543501" cy="250948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 preserve="1">
  <p:cSld name="1_Title and three columns  1"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079" y="120986"/>
            <a:ext cx="8805060" cy="893964"/>
          </a:xfrm>
          <a:prstGeom prst="rect">
            <a:avLst/>
          </a:prstGeom>
        </p:spPr>
      </p:pic>
      <p:sp>
        <p:nvSpPr>
          <p:cNvPr id="269" name="Google Shape;269;p16"/>
          <p:cNvSpPr txBox="1">
            <a:spLocks noGrp="1"/>
          </p:cNvSpPr>
          <p:nvPr>
            <p:ph type="ctrTitle"/>
          </p:nvPr>
        </p:nvSpPr>
        <p:spPr>
          <a:xfrm>
            <a:off x="720200" y="393398"/>
            <a:ext cx="7703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70" name="Google Shape;270;p16"/>
          <p:cNvSpPr txBox="1">
            <a:spLocks noGrp="1"/>
          </p:cNvSpPr>
          <p:nvPr>
            <p:ph type="subTitle" idx="1"/>
          </p:nvPr>
        </p:nvSpPr>
        <p:spPr>
          <a:xfrm>
            <a:off x="788354" y="3613181"/>
            <a:ext cx="1691700" cy="7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16"/>
          <p:cNvSpPr txBox="1">
            <a:spLocks noGrp="1"/>
          </p:cNvSpPr>
          <p:nvPr>
            <p:ph type="subTitle" idx="2"/>
          </p:nvPr>
        </p:nvSpPr>
        <p:spPr>
          <a:xfrm flipH="1">
            <a:off x="3726653" y="3612930"/>
            <a:ext cx="1693800" cy="78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subTitle" idx="3"/>
          </p:nvPr>
        </p:nvSpPr>
        <p:spPr>
          <a:xfrm flipH="1">
            <a:off x="6665057" y="3613181"/>
            <a:ext cx="1691700" cy="78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5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5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16"/>
          <p:cNvSpPr txBox="1">
            <a:spLocks noGrp="1"/>
          </p:cNvSpPr>
          <p:nvPr>
            <p:ph type="subTitle" idx="4"/>
          </p:nvPr>
        </p:nvSpPr>
        <p:spPr>
          <a:xfrm>
            <a:off x="713204" y="3215275"/>
            <a:ext cx="18420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subTitle" idx="5"/>
          </p:nvPr>
        </p:nvSpPr>
        <p:spPr>
          <a:xfrm flipH="1">
            <a:off x="3654653" y="3215263"/>
            <a:ext cx="18378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6"/>
          </p:nvPr>
        </p:nvSpPr>
        <p:spPr>
          <a:xfrm flipH="1">
            <a:off x="6592007" y="3215263"/>
            <a:ext cx="18378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grpSp>
        <p:nvGrpSpPr>
          <p:cNvPr id="278" name="Google Shape;278;p16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279" name="Google Shape;279;p16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2E88717-200A-4BC5-B1E4-FACE57F6EB34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159E6CBF-480B-43D4-A36F-DFEB00D9AF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B990C56-D523-479F-9543-2A275452B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810513E0-630D-4C2F-8EFB-F82CDA2CE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981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2169600" y="1734375"/>
            <a:ext cx="4804800" cy="119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2642700" y="2990921"/>
            <a:ext cx="38586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00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1087850" y="1001879"/>
            <a:ext cx="6968301" cy="2641950"/>
            <a:chOff x="1087850" y="1230975"/>
            <a:chExt cx="6968301" cy="2641950"/>
          </a:xfrm>
        </p:grpSpPr>
        <p:sp>
          <p:nvSpPr>
            <p:cNvPr id="34" name="Google Shape;34;p2"/>
            <p:cNvSpPr/>
            <p:nvPr/>
          </p:nvSpPr>
          <p:spPr>
            <a:xfrm>
              <a:off x="7481088" y="3356602"/>
              <a:ext cx="50061" cy="33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28150" y="1872077"/>
              <a:ext cx="50061" cy="33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53540" y="1380406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49143" y="1230975"/>
              <a:ext cx="48095" cy="48489"/>
            </a:xfrm>
            <a:custGeom>
              <a:avLst/>
              <a:gdLst/>
              <a:ahLst/>
              <a:cxnLst/>
              <a:rect l="l" t="t" r="r" b="b"/>
              <a:pathLst>
                <a:path w="1468" h="1480" fill="none" extrusionOk="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94673" y="2298079"/>
              <a:ext cx="48488" cy="48095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008055" y="2606472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45801" y="2906816"/>
              <a:ext cx="271470" cy="33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99969" y="2906816"/>
              <a:ext cx="120992" cy="33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26296" y="1736308"/>
              <a:ext cx="271503" cy="33"/>
            </a:xfrm>
            <a:custGeom>
              <a:avLst/>
              <a:gdLst/>
              <a:ahLst/>
              <a:cxnLst/>
              <a:rect l="l" t="t" r="r" b="b"/>
              <a:pathLst>
                <a:path w="8287" h="1" fill="none" extrusionOk="0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437956" y="3872892"/>
              <a:ext cx="121352" cy="33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24509" y="1580554"/>
              <a:ext cx="184813" cy="33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964560" y="1580554"/>
              <a:ext cx="99303" cy="33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437952" y="1488916"/>
              <a:ext cx="198180" cy="33"/>
            </a:xfrm>
            <a:custGeom>
              <a:avLst/>
              <a:gdLst/>
              <a:ahLst/>
              <a:cxnLst/>
              <a:rect l="l" t="t" r="r" b="b"/>
              <a:pathLst>
                <a:path w="6049" h="1" fill="none" extrusionOk="0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69179" y="1636234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19818" y="3533070"/>
              <a:ext cx="48095" cy="48489"/>
            </a:xfrm>
            <a:custGeom>
              <a:avLst/>
              <a:gdLst/>
              <a:ahLst/>
              <a:cxnLst/>
              <a:rect l="l" t="t" r="r" b="b"/>
              <a:pathLst>
                <a:path w="1468" h="1480" fill="none" extrusionOk="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247798" y="1836382"/>
              <a:ext cx="184813" cy="33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87850" y="1836382"/>
              <a:ext cx="99303" cy="33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1360" y="2133958"/>
              <a:ext cx="48095" cy="48095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722884" y="1872102"/>
              <a:ext cx="184813" cy="33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2935" y="1872102"/>
              <a:ext cx="99303" cy="33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48009" y="3617728"/>
              <a:ext cx="271470" cy="33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902673" y="3151440"/>
              <a:ext cx="120992" cy="33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302073" y="3693404"/>
              <a:ext cx="48489" cy="48095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74801" y="3822653"/>
              <a:ext cx="271470" cy="33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928969" y="3822653"/>
              <a:ext cx="120992" cy="33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5339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ida tus riñones - SOMO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5"/>
          <a:stretch/>
        </p:blipFill>
        <p:spPr bwMode="auto">
          <a:xfrm>
            <a:off x="0" y="0"/>
            <a:ext cx="9144000" cy="51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5895849" y="3096075"/>
            <a:ext cx="2631300" cy="174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subTitle" idx="1"/>
          </p:nvPr>
        </p:nvSpPr>
        <p:spPr>
          <a:xfrm>
            <a:off x="1170176" y="2142890"/>
            <a:ext cx="28224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marR="4572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marR="4572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marR="4572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marR="4572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marR="4572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marR="4572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marR="4572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marR="4572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2"/>
          </p:nvPr>
        </p:nvSpPr>
        <p:spPr>
          <a:xfrm>
            <a:off x="5141971" y="2142890"/>
            <a:ext cx="28224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marR="4572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marR="4572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marR="4572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marR="4572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marR="4572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marR="4572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marR="4572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marR="4572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subTitle" idx="3"/>
          </p:nvPr>
        </p:nvSpPr>
        <p:spPr>
          <a:xfrm>
            <a:off x="1168676" y="3963725"/>
            <a:ext cx="28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marR="4572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marR="4572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marR="4572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marR="4572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marR="4572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marR="4572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marR="4572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marR="4572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subTitle" idx="4"/>
          </p:nvPr>
        </p:nvSpPr>
        <p:spPr>
          <a:xfrm>
            <a:off x="5140471" y="3963725"/>
            <a:ext cx="28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8"/>
          <p:cNvSpPr txBox="1">
            <a:spLocks noGrp="1"/>
          </p:cNvSpPr>
          <p:nvPr>
            <p:ph type="ctrTitle"/>
          </p:nvPr>
        </p:nvSpPr>
        <p:spPr>
          <a:xfrm>
            <a:off x="713225" y="399243"/>
            <a:ext cx="77175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2" name="Google Shape;302;p18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303" name="Google Shape;303;p18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079" y="120986"/>
            <a:ext cx="8805060" cy="893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1_Title and four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>
            <a:spLocks noGrp="1"/>
          </p:cNvSpPr>
          <p:nvPr>
            <p:ph type="subTitle" idx="1"/>
          </p:nvPr>
        </p:nvSpPr>
        <p:spPr>
          <a:xfrm>
            <a:off x="1170176" y="2142890"/>
            <a:ext cx="28224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marR="4572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marR="4572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marR="4572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marR="4572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marR="4572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marR="4572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marR="4572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marR="4572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2"/>
          </p:nvPr>
        </p:nvSpPr>
        <p:spPr>
          <a:xfrm>
            <a:off x="5141971" y="2142890"/>
            <a:ext cx="28224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marR="4572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marR="4572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marR="4572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marR="4572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marR="4572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marR="4572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marR="4572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marR="4572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subTitle" idx="3"/>
          </p:nvPr>
        </p:nvSpPr>
        <p:spPr>
          <a:xfrm>
            <a:off x="1168676" y="3963725"/>
            <a:ext cx="28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marR="4572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marR="4572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marR="4572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marR="4572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marR="4572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marR="4572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marR="4572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marR="4572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subTitle" idx="4"/>
          </p:nvPr>
        </p:nvSpPr>
        <p:spPr>
          <a:xfrm>
            <a:off x="5140471" y="3963725"/>
            <a:ext cx="28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8"/>
          <p:cNvSpPr txBox="1">
            <a:spLocks noGrp="1"/>
          </p:cNvSpPr>
          <p:nvPr>
            <p:ph type="ctrTitle"/>
          </p:nvPr>
        </p:nvSpPr>
        <p:spPr>
          <a:xfrm>
            <a:off x="713225" y="399243"/>
            <a:ext cx="77175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2" name="Google Shape;302;p18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303" name="Google Shape;303;p18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079" y="120986"/>
            <a:ext cx="8805060" cy="893964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BFA8638B-C028-4425-B5BF-A3EC3B78A874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FAC876BC-1A17-4BA5-A088-20372A7489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09256A3-4A09-43E4-9E17-AF1A177950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5DA651-69B8-424D-82A1-A3CF5B593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79574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>
            <a:spLocks noGrp="1"/>
          </p:cNvSpPr>
          <p:nvPr>
            <p:ph type="ctrTitle"/>
          </p:nvPr>
        </p:nvSpPr>
        <p:spPr>
          <a:xfrm flipH="1">
            <a:off x="2447400" y="2305050"/>
            <a:ext cx="4249200" cy="175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 flipH="1">
            <a:off x="1839450" y="4091575"/>
            <a:ext cx="54651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61300" y="807733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8_1_1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subTitle" idx="1"/>
          </p:nvPr>
        </p:nvSpPr>
        <p:spPr>
          <a:xfrm>
            <a:off x="4221775" y="4015251"/>
            <a:ext cx="4098300" cy="34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20"/>
          <p:cNvSpPr txBox="1">
            <a:spLocks noGrp="1"/>
          </p:cNvSpPr>
          <p:nvPr>
            <p:ph type="title" hasCustomPrompt="1"/>
          </p:nvPr>
        </p:nvSpPr>
        <p:spPr>
          <a:xfrm>
            <a:off x="4221775" y="3343079"/>
            <a:ext cx="3341100" cy="7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20"/>
          <p:cNvSpPr txBox="1">
            <a:spLocks noGrp="1"/>
          </p:cNvSpPr>
          <p:nvPr>
            <p:ph type="subTitle" idx="2"/>
          </p:nvPr>
        </p:nvSpPr>
        <p:spPr>
          <a:xfrm>
            <a:off x="4221775" y="1345550"/>
            <a:ext cx="4098300" cy="34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title" idx="3" hasCustomPrompt="1"/>
          </p:nvPr>
        </p:nvSpPr>
        <p:spPr>
          <a:xfrm>
            <a:off x="4221775" y="673291"/>
            <a:ext cx="3341100" cy="7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20"/>
          <p:cNvSpPr txBox="1">
            <a:spLocks noGrp="1"/>
          </p:cNvSpPr>
          <p:nvPr>
            <p:ph type="subTitle" idx="4"/>
          </p:nvPr>
        </p:nvSpPr>
        <p:spPr>
          <a:xfrm>
            <a:off x="991733" y="2784782"/>
            <a:ext cx="2528700" cy="7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0"/>
          <p:cNvSpPr txBox="1">
            <a:spLocks noGrp="1"/>
          </p:cNvSpPr>
          <p:nvPr>
            <p:ph type="title" idx="5" hasCustomPrompt="1"/>
          </p:nvPr>
        </p:nvSpPr>
        <p:spPr>
          <a:xfrm>
            <a:off x="912683" y="2001136"/>
            <a:ext cx="2686800" cy="7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20"/>
          <p:cNvSpPr/>
          <p:nvPr/>
        </p:nvSpPr>
        <p:spPr>
          <a:xfrm rot="10800000">
            <a:off x="3890675" y="3218857"/>
            <a:ext cx="6169200" cy="1361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rot="10800000">
            <a:off x="3890675" y="548841"/>
            <a:ext cx="6169200" cy="1361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 rot="-5400000">
            <a:off x="-630375" y="2138250"/>
            <a:ext cx="5772900" cy="2594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96E8D4E-31DE-43CB-9C04-2FA6C7E8C192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B8E97D9A-CAF3-45F3-8D27-AC894B4294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12FD6B3-1784-494E-83D8-FDB99C222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AB3EC36-8E50-4B26-8424-4D335E09D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_1"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 txBox="1">
            <a:spLocks noGrp="1"/>
          </p:cNvSpPr>
          <p:nvPr>
            <p:ph type="subTitle" idx="1"/>
          </p:nvPr>
        </p:nvSpPr>
        <p:spPr>
          <a:xfrm>
            <a:off x="715425" y="3823775"/>
            <a:ext cx="21513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1"/>
          <p:cNvSpPr txBox="1">
            <a:spLocks noGrp="1"/>
          </p:cNvSpPr>
          <p:nvPr>
            <p:ph type="subTitle" idx="2"/>
          </p:nvPr>
        </p:nvSpPr>
        <p:spPr>
          <a:xfrm>
            <a:off x="3491575" y="3823775"/>
            <a:ext cx="21513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3"/>
          </p:nvPr>
        </p:nvSpPr>
        <p:spPr>
          <a:xfrm>
            <a:off x="6267775" y="3823775"/>
            <a:ext cx="21513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4"/>
          </p:nvPr>
        </p:nvSpPr>
        <p:spPr>
          <a:xfrm>
            <a:off x="715425" y="1903886"/>
            <a:ext cx="21513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5"/>
          </p:nvPr>
        </p:nvSpPr>
        <p:spPr>
          <a:xfrm>
            <a:off x="3428875" y="1903886"/>
            <a:ext cx="22767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1"/>
          <p:cNvSpPr txBox="1">
            <a:spLocks noGrp="1"/>
          </p:cNvSpPr>
          <p:nvPr>
            <p:ph type="subTitle" idx="6"/>
          </p:nvPr>
        </p:nvSpPr>
        <p:spPr>
          <a:xfrm>
            <a:off x="6267775" y="1903886"/>
            <a:ext cx="21513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subTitle" idx="7"/>
          </p:nvPr>
        </p:nvSpPr>
        <p:spPr>
          <a:xfrm>
            <a:off x="715425" y="3410650"/>
            <a:ext cx="8193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subTitle" idx="8"/>
          </p:nvPr>
        </p:nvSpPr>
        <p:spPr>
          <a:xfrm>
            <a:off x="4152800" y="3410650"/>
            <a:ext cx="8193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9"/>
          </p:nvPr>
        </p:nvSpPr>
        <p:spPr>
          <a:xfrm>
            <a:off x="7599775" y="3410650"/>
            <a:ext cx="8193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subTitle" idx="13"/>
          </p:nvPr>
        </p:nvSpPr>
        <p:spPr>
          <a:xfrm>
            <a:off x="715425" y="1487600"/>
            <a:ext cx="8193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14"/>
          </p:nvPr>
        </p:nvSpPr>
        <p:spPr>
          <a:xfrm>
            <a:off x="4152800" y="1487600"/>
            <a:ext cx="8193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subTitle" idx="15"/>
          </p:nvPr>
        </p:nvSpPr>
        <p:spPr>
          <a:xfrm>
            <a:off x="7599775" y="1487600"/>
            <a:ext cx="819300" cy="37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3100" b="1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ctrTitle"/>
          </p:nvPr>
        </p:nvSpPr>
        <p:spPr>
          <a:xfrm>
            <a:off x="720200" y="394075"/>
            <a:ext cx="7703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46" name="Google Shape;346;p21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347" name="Google Shape;347;p21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021"/>
            <a:ext cx="9144000" cy="855000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35F0B1D6-59A1-419A-B68A-AD83DAE925C7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4967445D-DB34-40A9-8F69-A803F60EC6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C7609CFC-070C-4C68-B27A-7E40DC022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0B5ECF5A-5CBE-409D-AFCC-F4EEF4B66A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bg>
      <p:bgPr>
        <a:solidFill>
          <a:schemeClr val="accen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 txBox="1">
            <a:spLocks noGrp="1"/>
          </p:cNvSpPr>
          <p:nvPr>
            <p:ph type="title"/>
          </p:nvPr>
        </p:nvSpPr>
        <p:spPr>
          <a:xfrm>
            <a:off x="1531975" y="673025"/>
            <a:ext cx="60801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79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subTitle" idx="1"/>
          </p:nvPr>
        </p:nvSpPr>
        <p:spPr>
          <a:xfrm flipH="1">
            <a:off x="2410650" y="2411475"/>
            <a:ext cx="43227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7619834" y="2226802"/>
            <a:ext cx="50061" cy="33"/>
          </a:xfrm>
          <a:custGeom>
            <a:avLst/>
            <a:gdLst/>
            <a:ahLst/>
            <a:cxnLst/>
            <a:rect l="l" t="t" r="r" b="b"/>
            <a:pathLst>
              <a:path w="1528" h="1" fill="none" extrusionOk="0">
                <a:moveTo>
                  <a:pt x="1528" y="0"/>
                </a:moveTo>
                <a:lnTo>
                  <a:pt x="1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>
            <a:off x="2966896" y="742277"/>
            <a:ext cx="50061" cy="33"/>
          </a:xfrm>
          <a:custGeom>
            <a:avLst/>
            <a:gdLst/>
            <a:ahLst/>
            <a:cxnLst/>
            <a:rect l="l" t="t" r="r" b="b"/>
            <a:pathLst>
              <a:path w="1528" h="1" fill="none" extrusionOk="0">
                <a:moveTo>
                  <a:pt x="1527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>
            <a:off x="3692285" y="250606"/>
            <a:ext cx="48095" cy="48095"/>
          </a:xfrm>
          <a:custGeom>
            <a:avLst/>
            <a:gdLst/>
            <a:ahLst/>
            <a:cxnLst/>
            <a:rect l="l" t="t" r="r" b="b"/>
            <a:pathLst>
              <a:path w="1468" h="1468" fill="none" extrusionOk="0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5087889" y="101175"/>
            <a:ext cx="48095" cy="48489"/>
          </a:xfrm>
          <a:custGeom>
            <a:avLst/>
            <a:gdLst/>
            <a:ahLst/>
            <a:cxnLst/>
            <a:rect l="l" t="t" r="r" b="b"/>
            <a:pathLst>
              <a:path w="1468" h="1480" fill="none" extrusionOk="0">
                <a:moveTo>
                  <a:pt x="1467" y="734"/>
                </a:moveTo>
                <a:cubicBezTo>
                  <a:pt x="1467" y="1142"/>
                  <a:pt x="1143" y="1479"/>
                  <a:pt x="734" y="1479"/>
                </a:cubicBezTo>
                <a:cubicBezTo>
                  <a:pt x="325" y="1479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43" y="0"/>
                  <a:pt x="1467" y="337"/>
                  <a:pt x="1467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"/>
          <p:cNvSpPr/>
          <p:nvPr/>
        </p:nvSpPr>
        <p:spPr>
          <a:xfrm>
            <a:off x="2133419" y="1168279"/>
            <a:ext cx="48488" cy="48095"/>
          </a:xfrm>
          <a:custGeom>
            <a:avLst/>
            <a:gdLst/>
            <a:ahLst/>
            <a:cxnLst/>
            <a:rect l="l" t="t" r="r" b="b"/>
            <a:pathLst>
              <a:path w="1480" h="1468" fill="none" extrusionOk="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"/>
          <p:cNvSpPr/>
          <p:nvPr/>
        </p:nvSpPr>
        <p:spPr>
          <a:xfrm>
            <a:off x="8146801" y="1476672"/>
            <a:ext cx="48095" cy="48095"/>
          </a:xfrm>
          <a:custGeom>
            <a:avLst/>
            <a:gdLst/>
            <a:ahLst/>
            <a:cxnLst/>
            <a:rect l="l" t="t" r="r" b="b"/>
            <a:pathLst>
              <a:path w="1468" h="1468" fill="none" extrusionOk="0">
                <a:moveTo>
                  <a:pt x="1467" y="734"/>
                </a:moveTo>
                <a:cubicBezTo>
                  <a:pt x="1467" y="1142"/>
                  <a:pt x="1131" y="1467"/>
                  <a:pt x="734" y="1467"/>
                </a:cubicBezTo>
                <a:cubicBezTo>
                  <a:pt x="325" y="1467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31" y="12"/>
                  <a:pt x="1467" y="325"/>
                  <a:pt x="1467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1584547" y="1777016"/>
            <a:ext cx="271470" cy="33"/>
          </a:xfrm>
          <a:custGeom>
            <a:avLst/>
            <a:gdLst/>
            <a:ahLst/>
            <a:cxnLst/>
            <a:rect l="l" t="t" r="r" b="b"/>
            <a:pathLst>
              <a:path w="8286" h="1" fill="none" extrusionOk="0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1938714" y="1777016"/>
            <a:ext cx="120992" cy="33"/>
          </a:xfrm>
          <a:custGeom>
            <a:avLst/>
            <a:gdLst/>
            <a:ahLst/>
            <a:cxnLst/>
            <a:rect l="l" t="t" r="r" b="b"/>
            <a:pathLst>
              <a:path w="3693" h="1" fill="none" extrusionOk="0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5696242" y="274633"/>
            <a:ext cx="271503" cy="33"/>
          </a:xfrm>
          <a:custGeom>
            <a:avLst/>
            <a:gdLst/>
            <a:ahLst/>
            <a:cxnLst/>
            <a:rect l="l" t="t" r="r" b="b"/>
            <a:pathLst>
              <a:path w="8287" h="1" fill="none" extrusionOk="0">
                <a:moveTo>
                  <a:pt x="1" y="0"/>
                </a:moveTo>
                <a:lnTo>
                  <a:pt x="8286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6576702" y="2743092"/>
            <a:ext cx="121352" cy="33"/>
          </a:xfrm>
          <a:custGeom>
            <a:avLst/>
            <a:gdLst/>
            <a:ahLst/>
            <a:cxnLst/>
            <a:rect l="l" t="t" r="r" b="b"/>
            <a:pathLst>
              <a:path w="3704" h="1" fill="none" extrusionOk="0">
                <a:moveTo>
                  <a:pt x="0" y="0"/>
                </a:moveTo>
                <a:lnTo>
                  <a:pt x="3704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3263255" y="450754"/>
            <a:ext cx="184813" cy="33"/>
          </a:xfrm>
          <a:custGeom>
            <a:avLst/>
            <a:gdLst/>
            <a:ahLst/>
            <a:cxnLst/>
            <a:rect l="l" t="t" r="r" b="b"/>
            <a:pathLst>
              <a:path w="5641" h="1" fill="none" extrusionOk="0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2"/>
          <p:cNvSpPr/>
          <p:nvPr/>
        </p:nvSpPr>
        <p:spPr>
          <a:xfrm>
            <a:off x="3103306" y="450754"/>
            <a:ext cx="99303" cy="33"/>
          </a:xfrm>
          <a:custGeom>
            <a:avLst/>
            <a:gdLst/>
            <a:ahLst/>
            <a:cxnLst/>
            <a:rect l="l" t="t" r="r" b="b"/>
            <a:pathLst>
              <a:path w="3031" h="1" fill="none" extrusionOk="0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6576698" y="359116"/>
            <a:ext cx="198180" cy="33"/>
          </a:xfrm>
          <a:custGeom>
            <a:avLst/>
            <a:gdLst/>
            <a:ahLst/>
            <a:cxnLst/>
            <a:rect l="l" t="t" r="r" b="b"/>
            <a:pathLst>
              <a:path w="6049" h="1" fill="none" extrusionOk="0">
                <a:moveTo>
                  <a:pt x="0" y="1"/>
                </a:moveTo>
                <a:lnTo>
                  <a:pt x="6049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2"/>
          <p:cNvSpPr/>
          <p:nvPr/>
        </p:nvSpPr>
        <p:spPr>
          <a:xfrm>
            <a:off x="1807925" y="506434"/>
            <a:ext cx="48095" cy="48095"/>
          </a:xfrm>
          <a:custGeom>
            <a:avLst/>
            <a:gdLst/>
            <a:ahLst/>
            <a:cxnLst/>
            <a:rect l="l" t="t" r="r" b="b"/>
            <a:pathLst>
              <a:path w="1468" h="1468" fill="none" extrusionOk="0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2"/>
          <p:cNvSpPr/>
          <p:nvPr/>
        </p:nvSpPr>
        <p:spPr>
          <a:xfrm>
            <a:off x="2458564" y="2403270"/>
            <a:ext cx="48095" cy="48488"/>
          </a:xfrm>
          <a:custGeom>
            <a:avLst/>
            <a:gdLst/>
            <a:ahLst/>
            <a:cxnLst/>
            <a:rect l="l" t="t" r="r" b="b"/>
            <a:pathLst>
              <a:path w="1468" h="1480" fill="none" extrusionOk="0">
                <a:moveTo>
                  <a:pt x="1467" y="734"/>
                </a:moveTo>
                <a:cubicBezTo>
                  <a:pt x="1467" y="1142"/>
                  <a:pt x="1143" y="1479"/>
                  <a:pt x="734" y="1479"/>
                </a:cubicBezTo>
                <a:cubicBezTo>
                  <a:pt x="325" y="1479"/>
                  <a:pt x="0" y="1142"/>
                  <a:pt x="0" y="734"/>
                </a:cubicBezTo>
                <a:cubicBezTo>
                  <a:pt x="0" y="325"/>
                  <a:pt x="325" y="0"/>
                  <a:pt x="734" y="0"/>
                </a:cubicBezTo>
                <a:cubicBezTo>
                  <a:pt x="1143" y="0"/>
                  <a:pt x="1467" y="337"/>
                  <a:pt x="1467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2"/>
          <p:cNvSpPr/>
          <p:nvPr/>
        </p:nvSpPr>
        <p:spPr>
          <a:xfrm>
            <a:off x="1386544" y="706582"/>
            <a:ext cx="184813" cy="33"/>
          </a:xfrm>
          <a:custGeom>
            <a:avLst/>
            <a:gdLst/>
            <a:ahLst/>
            <a:cxnLst/>
            <a:rect l="l" t="t" r="r" b="b"/>
            <a:pathLst>
              <a:path w="5641" h="1" fill="none" extrusionOk="0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1226595" y="706582"/>
            <a:ext cx="99303" cy="33"/>
          </a:xfrm>
          <a:custGeom>
            <a:avLst/>
            <a:gdLst/>
            <a:ahLst/>
            <a:cxnLst/>
            <a:rect l="l" t="t" r="r" b="b"/>
            <a:pathLst>
              <a:path w="3031" h="1" fill="none" extrusionOk="0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2"/>
          <p:cNvSpPr/>
          <p:nvPr/>
        </p:nvSpPr>
        <p:spPr>
          <a:xfrm>
            <a:off x="6861631" y="1428583"/>
            <a:ext cx="48095" cy="48095"/>
          </a:xfrm>
          <a:custGeom>
            <a:avLst/>
            <a:gdLst/>
            <a:ahLst/>
            <a:cxnLst/>
            <a:rect l="l" t="t" r="r" b="b"/>
            <a:pathLst>
              <a:path w="1468" h="1468" fill="none" extrusionOk="0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2"/>
          <p:cNvSpPr/>
          <p:nvPr/>
        </p:nvSpPr>
        <p:spPr>
          <a:xfrm>
            <a:off x="6861629" y="742302"/>
            <a:ext cx="184813" cy="33"/>
          </a:xfrm>
          <a:custGeom>
            <a:avLst/>
            <a:gdLst/>
            <a:ahLst/>
            <a:cxnLst/>
            <a:rect l="l" t="t" r="r" b="b"/>
            <a:pathLst>
              <a:path w="5641" h="1" fill="none" extrusionOk="0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6701681" y="742302"/>
            <a:ext cx="99303" cy="33"/>
          </a:xfrm>
          <a:custGeom>
            <a:avLst/>
            <a:gdLst/>
            <a:ahLst/>
            <a:cxnLst/>
            <a:rect l="l" t="t" r="r" b="b"/>
            <a:pathLst>
              <a:path w="3031" h="1" fill="none" extrusionOk="0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2"/>
          <p:cNvSpPr/>
          <p:nvPr/>
        </p:nvSpPr>
        <p:spPr>
          <a:xfrm>
            <a:off x="6886754" y="2487928"/>
            <a:ext cx="271470" cy="33"/>
          </a:xfrm>
          <a:custGeom>
            <a:avLst/>
            <a:gdLst/>
            <a:ahLst/>
            <a:cxnLst/>
            <a:rect l="l" t="t" r="r" b="b"/>
            <a:pathLst>
              <a:path w="8286" h="1" fill="none" extrusionOk="0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"/>
          <p:cNvSpPr/>
          <p:nvPr/>
        </p:nvSpPr>
        <p:spPr>
          <a:xfrm>
            <a:off x="8041419" y="2021640"/>
            <a:ext cx="120992" cy="33"/>
          </a:xfrm>
          <a:custGeom>
            <a:avLst/>
            <a:gdLst/>
            <a:ahLst/>
            <a:cxnLst/>
            <a:rect l="l" t="t" r="r" b="b"/>
            <a:pathLst>
              <a:path w="3693" h="1" fill="none" extrusionOk="0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"/>
          <p:cNvSpPr/>
          <p:nvPr/>
        </p:nvSpPr>
        <p:spPr>
          <a:xfrm>
            <a:off x="3440819" y="2563604"/>
            <a:ext cx="48489" cy="48095"/>
          </a:xfrm>
          <a:custGeom>
            <a:avLst/>
            <a:gdLst/>
            <a:ahLst/>
            <a:cxnLst/>
            <a:rect l="l" t="t" r="r" b="b"/>
            <a:pathLst>
              <a:path w="1480" h="1468" fill="none" extrusionOk="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2"/>
          <p:cNvSpPr/>
          <p:nvPr/>
        </p:nvSpPr>
        <p:spPr>
          <a:xfrm>
            <a:off x="2713547" y="2692853"/>
            <a:ext cx="271470" cy="33"/>
          </a:xfrm>
          <a:custGeom>
            <a:avLst/>
            <a:gdLst/>
            <a:ahLst/>
            <a:cxnLst/>
            <a:rect l="l" t="t" r="r" b="b"/>
            <a:pathLst>
              <a:path w="8286" h="1" fill="none" extrusionOk="0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3067714" y="2692853"/>
            <a:ext cx="120992" cy="33"/>
          </a:xfrm>
          <a:custGeom>
            <a:avLst/>
            <a:gdLst/>
            <a:ahLst/>
            <a:cxnLst/>
            <a:rect l="l" t="t" r="r" b="b"/>
            <a:pathLst>
              <a:path w="3693" h="1" fill="none" extrusionOk="0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7851281" y="742302"/>
            <a:ext cx="99303" cy="33"/>
          </a:xfrm>
          <a:custGeom>
            <a:avLst/>
            <a:gdLst/>
            <a:ahLst/>
            <a:cxnLst/>
            <a:rect l="l" t="t" r="r" b="b"/>
            <a:pathLst>
              <a:path w="3031" h="1" fill="none" extrusionOk="0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625" y="23021"/>
            <a:ext cx="9172625" cy="855000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A45E58E2-DC96-4F90-ADCC-74FD6DBD40AD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4524B8FF-8A48-44B7-B529-915197C86C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957AC01-6561-4A94-B277-67AFD4C9E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94902D3-7F96-4DD4-9F41-585AB83DC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 02">
  <p:cSld name="TITLE_AND_BODY_1">
    <p:bg>
      <p:bgPr>
        <a:solidFill>
          <a:schemeClr val="lt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"/>
          <p:cNvSpPr txBox="1">
            <a:spLocks noGrp="1"/>
          </p:cNvSpPr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92" name="Google Shape;392;p23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393" name="Google Shape;393;p23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Google Shape;404;p23"/>
          <p:cNvSpPr txBox="1">
            <a:spLocks noGrp="1"/>
          </p:cNvSpPr>
          <p:nvPr>
            <p:ph type="subTitle" idx="1"/>
          </p:nvPr>
        </p:nvSpPr>
        <p:spPr>
          <a:xfrm>
            <a:off x="2196825" y="1499900"/>
            <a:ext cx="4745100" cy="247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9332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ctrTitle"/>
          </p:nvPr>
        </p:nvSpPr>
        <p:spPr>
          <a:xfrm flipH="1">
            <a:off x="1621030" y="3094707"/>
            <a:ext cx="59019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080850" y="1428563"/>
            <a:ext cx="9822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7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AF3FF90-F34A-46C8-8303-F2BC93A62B74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ADA9A71D-6E2E-4E0C-80E6-1A396DD4BB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983AF01-C81F-480B-A5F6-DFF055A76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BAEDE10-73EA-4641-9DC9-1FCE8FD421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subTitle" idx="1"/>
          </p:nvPr>
        </p:nvSpPr>
        <p:spPr>
          <a:xfrm flipH="1">
            <a:off x="2175925" y="2820175"/>
            <a:ext cx="2630700" cy="92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ctrTitle"/>
          </p:nvPr>
        </p:nvSpPr>
        <p:spPr>
          <a:xfrm>
            <a:off x="2477527" y="1945800"/>
            <a:ext cx="2329200" cy="8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5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1546535" y="2734316"/>
            <a:ext cx="23553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5244550" y="2731362"/>
            <a:ext cx="23553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1546525" y="2247625"/>
            <a:ext cx="2355300" cy="4062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242551" y="2249575"/>
            <a:ext cx="2355300" cy="4023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accent4"/>
                </a:solidFill>
                <a:latin typeface="Medula One"/>
                <a:ea typeface="Medula One"/>
                <a:cs typeface="Medula One"/>
                <a:sym typeface="Medula One"/>
              </a:defRPr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ctrTitle"/>
          </p:nvPr>
        </p:nvSpPr>
        <p:spPr>
          <a:xfrm>
            <a:off x="713225" y="149905"/>
            <a:ext cx="77175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5"/>
          <p:cNvGrpSpPr/>
          <p:nvPr/>
        </p:nvGrpSpPr>
        <p:grpSpPr>
          <a:xfrm>
            <a:off x="2856839" y="43868"/>
            <a:ext cx="3192700" cy="777050"/>
            <a:chOff x="2856839" y="295538"/>
            <a:chExt cx="3192700" cy="777050"/>
          </a:xfrm>
        </p:grpSpPr>
        <p:sp>
          <p:nvSpPr>
            <p:cNvPr id="96" name="Google Shape;96;p5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613" y="-96188"/>
            <a:ext cx="8617501" cy="1035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ctrTitle"/>
          </p:nvPr>
        </p:nvSpPr>
        <p:spPr>
          <a:xfrm>
            <a:off x="713225" y="164040"/>
            <a:ext cx="7717800" cy="5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2856839" y="60646"/>
            <a:ext cx="3192700" cy="777050"/>
            <a:chOff x="2856839" y="295538"/>
            <a:chExt cx="3192700" cy="777050"/>
          </a:xfrm>
        </p:grpSpPr>
        <p:sp>
          <p:nvSpPr>
            <p:cNvPr id="110" name="Google Shape;110;p6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613" y="-79410"/>
            <a:ext cx="8617501" cy="103500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C5AD5C66-BAE1-4B11-9785-6E7800DB8067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5626A975-7D4A-42A9-911C-DEF53A5801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FA9C610-A473-40A9-8228-DB992147EC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A135344-3860-45E8-876B-D12E3989E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ctrTitle"/>
          </p:nvPr>
        </p:nvSpPr>
        <p:spPr>
          <a:xfrm>
            <a:off x="713225" y="189207"/>
            <a:ext cx="7717800" cy="5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2856839" y="85813"/>
            <a:ext cx="3192700" cy="777050"/>
            <a:chOff x="2856839" y="295538"/>
            <a:chExt cx="3192700" cy="777050"/>
          </a:xfrm>
        </p:grpSpPr>
        <p:sp>
          <p:nvSpPr>
            <p:cNvPr id="110" name="Google Shape;110;p6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613" y="-54243"/>
            <a:ext cx="8617501" cy="10350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971B858A-C143-463A-8967-62304214EBA2}"/>
              </a:ext>
            </a:extLst>
          </p:cNvPr>
          <p:cNvGrpSpPr/>
          <p:nvPr userDrawn="1"/>
        </p:nvGrpSpPr>
        <p:grpSpPr>
          <a:xfrm>
            <a:off x="-28625" y="4428315"/>
            <a:ext cx="9201150" cy="715185"/>
            <a:chOff x="0" y="4072450"/>
            <a:chExt cx="9201150" cy="715185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7DCB9402-02F2-42E3-98F0-79DF4C9740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038" y="4382644"/>
              <a:ext cx="9112250" cy="404991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D9780A4B-7145-4279-9C19-87B1753FBE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2050" y="4072450"/>
              <a:ext cx="419100" cy="654050"/>
            </a:xfrm>
            <a:custGeom>
              <a:avLst/>
              <a:gdLst>
                <a:gd name="T0" fmla="*/ 87 w 117"/>
                <a:gd name="T1" fmla="*/ 38 h 181"/>
                <a:gd name="T2" fmla="*/ 46 w 117"/>
                <a:gd name="T3" fmla="*/ 4 h 181"/>
                <a:gd name="T4" fmla="*/ 46 w 117"/>
                <a:gd name="T5" fmla="*/ 4 h 181"/>
                <a:gd name="T6" fmla="*/ 46 w 117"/>
                <a:gd name="T7" fmla="*/ 4 h 181"/>
                <a:gd name="T8" fmla="*/ 11 w 117"/>
                <a:gd name="T9" fmla="*/ 14 h 181"/>
                <a:gd name="T10" fmla="*/ 15 w 117"/>
                <a:gd name="T11" fmla="*/ 68 h 181"/>
                <a:gd name="T12" fmla="*/ 8 w 117"/>
                <a:gd name="T13" fmla="*/ 115 h 181"/>
                <a:gd name="T14" fmla="*/ 6 w 117"/>
                <a:gd name="T15" fmla="*/ 120 h 181"/>
                <a:gd name="T16" fmla="*/ 16 w 117"/>
                <a:gd name="T17" fmla="*/ 169 h 181"/>
                <a:gd name="T18" fmla="*/ 68 w 117"/>
                <a:gd name="T19" fmla="*/ 168 h 181"/>
                <a:gd name="T20" fmla="*/ 68 w 117"/>
                <a:gd name="T21" fmla="*/ 168 h 181"/>
                <a:gd name="T22" fmla="*/ 87 w 117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6F6DC71-C634-4A9B-8C1F-4426AB18E9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4072450"/>
              <a:ext cx="422275" cy="654050"/>
            </a:xfrm>
            <a:custGeom>
              <a:avLst/>
              <a:gdLst>
                <a:gd name="T0" fmla="*/ 31 w 118"/>
                <a:gd name="T1" fmla="*/ 38 h 181"/>
                <a:gd name="T2" fmla="*/ 72 w 118"/>
                <a:gd name="T3" fmla="*/ 4 h 181"/>
                <a:gd name="T4" fmla="*/ 72 w 118"/>
                <a:gd name="T5" fmla="*/ 4 h 181"/>
                <a:gd name="T6" fmla="*/ 72 w 118"/>
                <a:gd name="T7" fmla="*/ 4 h 181"/>
                <a:gd name="T8" fmla="*/ 107 w 118"/>
                <a:gd name="T9" fmla="*/ 14 h 181"/>
                <a:gd name="T10" fmla="*/ 103 w 118"/>
                <a:gd name="T11" fmla="*/ 68 h 181"/>
                <a:gd name="T12" fmla="*/ 109 w 118"/>
                <a:gd name="T13" fmla="*/ 115 h 181"/>
                <a:gd name="T14" fmla="*/ 112 w 118"/>
                <a:gd name="T15" fmla="*/ 120 h 181"/>
                <a:gd name="T16" fmla="*/ 102 w 118"/>
                <a:gd name="T17" fmla="*/ 169 h 181"/>
                <a:gd name="T18" fmla="*/ 50 w 118"/>
                <a:gd name="T19" fmla="*/ 168 h 181"/>
                <a:gd name="T20" fmla="*/ 50 w 118"/>
                <a:gd name="T21" fmla="*/ 168 h 181"/>
                <a:gd name="T22" fmla="*/ 31 w 118"/>
                <a:gd name="T23" fmla="*/ 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5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0863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110" name="Google Shape;110;p6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079" y="120986"/>
            <a:ext cx="8805060" cy="8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9" name="Google Shape;109;p6"/>
          <p:cNvGrpSpPr/>
          <p:nvPr/>
        </p:nvGrpSpPr>
        <p:grpSpPr>
          <a:xfrm>
            <a:off x="2856839" y="295538"/>
            <a:ext cx="3192700" cy="777050"/>
            <a:chOff x="2856839" y="295538"/>
            <a:chExt cx="3192700" cy="777050"/>
          </a:xfrm>
        </p:grpSpPr>
        <p:sp>
          <p:nvSpPr>
            <p:cNvPr id="110" name="Google Shape;110;p6"/>
            <p:cNvSpPr/>
            <p:nvPr/>
          </p:nvSpPr>
          <p:spPr>
            <a:xfrm>
              <a:off x="3861114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3135814" y="1054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3406064" y="1054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3306264" y="295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2978889" y="448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2856839" y="448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662614" y="3138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5932864" y="313888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5342839" y="10358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5908514" y="9498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399214" y="31387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079" y="120986"/>
            <a:ext cx="8805060" cy="8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5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5675" y="322000"/>
            <a:ext cx="8226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Medula One"/>
              <a:buNone/>
              <a:defRPr sz="3500">
                <a:solidFill>
                  <a:srgbClr val="20124D"/>
                </a:solidFill>
                <a:latin typeface="Medula One"/>
                <a:ea typeface="Medula One"/>
                <a:cs typeface="Medula One"/>
                <a:sym typeface="Medu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400"/>
              <a:buFont typeface="Staatliches"/>
              <a:buNone/>
              <a:defRPr sz="2400">
                <a:solidFill>
                  <a:srgbClr val="20124D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Char char="■"/>
              <a:defRPr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4" r:id="rId2"/>
    <p:sldLayoutId id="2147483649" r:id="rId3"/>
    <p:sldLayoutId id="2147483650" r:id="rId4"/>
    <p:sldLayoutId id="2147483651" r:id="rId5"/>
    <p:sldLayoutId id="2147483652" r:id="rId6"/>
    <p:sldLayoutId id="2147483678" r:id="rId7"/>
    <p:sldLayoutId id="2147483676" r:id="rId8"/>
    <p:sldLayoutId id="2147483675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1" r:id="rId17"/>
    <p:sldLayoutId id="2147483662" r:id="rId18"/>
    <p:sldLayoutId id="2147483677" r:id="rId19"/>
    <p:sldLayoutId id="2147483663" r:id="rId20"/>
    <p:sldLayoutId id="2147483664" r:id="rId21"/>
    <p:sldLayoutId id="2147483679" r:id="rId22"/>
    <p:sldLayoutId id="2147483665" r:id="rId23"/>
    <p:sldLayoutId id="2147483666" r:id="rId24"/>
    <p:sldLayoutId id="2147483667" r:id="rId25"/>
    <p:sldLayoutId id="2147483668" r:id="rId26"/>
    <p:sldLayoutId id="2147483669" r:id="rId27"/>
    <p:sldLayoutId id="2147483670" r:id="rId28"/>
    <p:sldLayoutId id="2147483680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orient="horz" pos="340">
          <p15:clr>
            <a:srgbClr val="EA4335"/>
          </p15:clr>
        </p15:guide>
        <p15:guide id="7" orient="horz" pos="2903">
          <p15:clr>
            <a:srgbClr val="EA4335"/>
          </p15:clr>
        </p15:guide>
        <p15:guide id="8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eFB0ctejhzRj9VJytKUFf3WeIQ2LGs51Va_g-0gWEk/cop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7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0.emf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/>
          <p:cNvSpPr>
            <a:spLocks/>
          </p:cNvSpPr>
          <p:nvPr/>
        </p:nvSpPr>
        <p:spPr bwMode="auto">
          <a:xfrm>
            <a:off x="3840771" y="442417"/>
            <a:ext cx="1694685" cy="4195537"/>
          </a:xfrm>
          <a:custGeom>
            <a:avLst/>
            <a:gdLst>
              <a:gd name="T0" fmla="*/ 216 w 385"/>
              <a:gd name="T1" fmla="*/ 980 h 1009"/>
              <a:gd name="T2" fmla="*/ 211 w 385"/>
              <a:gd name="T3" fmla="*/ 797 h 1009"/>
              <a:gd name="T4" fmla="*/ 209 w 385"/>
              <a:gd name="T5" fmla="*/ 664 h 1009"/>
              <a:gd name="T6" fmla="*/ 197 w 385"/>
              <a:gd name="T7" fmla="*/ 497 h 1009"/>
              <a:gd name="T8" fmla="*/ 181 w 385"/>
              <a:gd name="T9" fmla="*/ 556 h 1009"/>
              <a:gd name="T10" fmla="*/ 170 w 385"/>
              <a:gd name="T11" fmla="*/ 742 h 1009"/>
              <a:gd name="T12" fmla="*/ 166 w 385"/>
              <a:gd name="T13" fmla="*/ 919 h 1009"/>
              <a:gd name="T14" fmla="*/ 161 w 385"/>
              <a:gd name="T15" fmla="*/ 999 h 1009"/>
              <a:gd name="T16" fmla="*/ 130 w 385"/>
              <a:gd name="T17" fmla="*/ 998 h 1009"/>
              <a:gd name="T18" fmla="*/ 137 w 385"/>
              <a:gd name="T19" fmla="*/ 911 h 1009"/>
              <a:gd name="T20" fmla="*/ 123 w 385"/>
              <a:gd name="T21" fmla="*/ 729 h 1009"/>
              <a:gd name="T22" fmla="*/ 114 w 385"/>
              <a:gd name="T23" fmla="*/ 473 h 1009"/>
              <a:gd name="T24" fmla="*/ 104 w 385"/>
              <a:gd name="T25" fmla="*/ 272 h 1009"/>
              <a:gd name="T26" fmla="*/ 89 w 385"/>
              <a:gd name="T27" fmla="*/ 334 h 1009"/>
              <a:gd name="T28" fmla="*/ 57 w 385"/>
              <a:gd name="T29" fmla="*/ 478 h 1009"/>
              <a:gd name="T30" fmla="*/ 21 w 385"/>
              <a:gd name="T31" fmla="*/ 543 h 1009"/>
              <a:gd name="T32" fmla="*/ 15 w 385"/>
              <a:gd name="T33" fmla="*/ 501 h 1009"/>
              <a:gd name="T34" fmla="*/ 14 w 385"/>
              <a:gd name="T35" fmla="*/ 490 h 1009"/>
              <a:gd name="T36" fmla="*/ 21 w 385"/>
              <a:gd name="T37" fmla="*/ 468 h 1009"/>
              <a:gd name="T38" fmla="*/ 37 w 385"/>
              <a:gd name="T39" fmla="*/ 398 h 1009"/>
              <a:gd name="T40" fmla="*/ 52 w 385"/>
              <a:gd name="T41" fmla="*/ 318 h 1009"/>
              <a:gd name="T42" fmla="*/ 98 w 385"/>
              <a:gd name="T43" fmla="*/ 182 h 1009"/>
              <a:gd name="T44" fmla="*/ 163 w 385"/>
              <a:gd name="T45" fmla="*/ 150 h 1009"/>
              <a:gd name="T46" fmla="*/ 142 w 385"/>
              <a:gd name="T47" fmla="*/ 91 h 1009"/>
              <a:gd name="T48" fmla="*/ 147 w 385"/>
              <a:gd name="T49" fmla="*/ 53 h 1009"/>
              <a:gd name="T50" fmla="*/ 234 w 385"/>
              <a:gd name="T51" fmla="*/ 50 h 1009"/>
              <a:gd name="T52" fmla="*/ 236 w 385"/>
              <a:gd name="T53" fmla="*/ 96 h 1009"/>
              <a:gd name="T54" fmla="*/ 226 w 385"/>
              <a:gd name="T55" fmla="*/ 159 h 1009"/>
              <a:gd name="T56" fmla="*/ 321 w 385"/>
              <a:gd name="T57" fmla="*/ 231 h 1009"/>
              <a:gd name="T58" fmla="*/ 331 w 385"/>
              <a:gd name="T59" fmla="*/ 339 h 1009"/>
              <a:gd name="T60" fmla="*/ 363 w 385"/>
              <a:gd name="T61" fmla="*/ 472 h 1009"/>
              <a:gd name="T62" fmla="*/ 381 w 385"/>
              <a:gd name="T63" fmla="*/ 507 h 1009"/>
              <a:gd name="T64" fmla="*/ 365 w 385"/>
              <a:gd name="T65" fmla="*/ 491 h 1009"/>
              <a:gd name="T66" fmla="*/ 373 w 385"/>
              <a:gd name="T67" fmla="*/ 529 h 1009"/>
              <a:gd name="T68" fmla="*/ 354 w 385"/>
              <a:gd name="T69" fmla="*/ 542 h 1009"/>
              <a:gd name="T70" fmla="*/ 325 w 385"/>
              <a:gd name="T71" fmla="*/ 471 h 1009"/>
              <a:gd name="T72" fmla="*/ 289 w 385"/>
              <a:gd name="T73" fmla="*/ 316 h 1009"/>
              <a:gd name="T74" fmla="*/ 275 w 385"/>
              <a:gd name="T75" fmla="*/ 278 h 1009"/>
              <a:gd name="T76" fmla="*/ 258 w 385"/>
              <a:gd name="T77" fmla="*/ 348 h 1009"/>
              <a:gd name="T78" fmla="*/ 262 w 385"/>
              <a:gd name="T79" fmla="*/ 668 h 1009"/>
              <a:gd name="T80" fmla="*/ 252 w 385"/>
              <a:gd name="T81" fmla="*/ 857 h 1009"/>
              <a:gd name="T82" fmla="*/ 250 w 385"/>
              <a:gd name="T83" fmla="*/ 947 h 1009"/>
              <a:gd name="T84" fmla="*/ 244 w 385"/>
              <a:gd name="T85" fmla="*/ 100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85" h="1009">
                <a:moveTo>
                  <a:pt x="222" y="1009"/>
                </a:moveTo>
                <a:cubicBezTo>
                  <a:pt x="220" y="999"/>
                  <a:pt x="218" y="989"/>
                  <a:pt x="216" y="980"/>
                </a:cubicBezTo>
                <a:cubicBezTo>
                  <a:pt x="216" y="978"/>
                  <a:pt x="217" y="977"/>
                  <a:pt x="217" y="976"/>
                </a:cubicBezTo>
                <a:cubicBezTo>
                  <a:pt x="211" y="917"/>
                  <a:pt x="224" y="857"/>
                  <a:pt x="211" y="797"/>
                </a:cubicBezTo>
                <a:cubicBezTo>
                  <a:pt x="207" y="780"/>
                  <a:pt x="211" y="760"/>
                  <a:pt x="211" y="742"/>
                </a:cubicBezTo>
                <a:cubicBezTo>
                  <a:pt x="211" y="716"/>
                  <a:pt x="211" y="690"/>
                  <a:pt x="209" y="664"/>
                </a:cubicBezTo>
                <a:cubicBezTo>
                  <a:pt x="206" y="611"/>
                  <a:pt x="201" y="559"/>
                  <a:pt x="198" y="506"/>
                </a:cubicBezTo>
                <a:cubicBezTo>
                  <a:pt x="197" y="503"/>
                  <a:pt x="197" y="500"/>
                  <a:pt x="197" y="497"/>
                </a:cubicBezTo>
                <a:cubicBezTo>
                  <a:pt x="193" y="497"/>
                  <a:pt x="189" y="497"/>
                  <a:pt x="184" y="497"/>
                </a:cubicBezTo>
                <a:cubicBezTo>
                  <a:pt x="183" y="517"/>
                  <a:pt x="183" y="536"/>
                  <a:pt x="181" y="556"/>
                </a:cubicBezTo>
                <a:cubicBezTo>
                  <a:pt x="178" y="602"/>
                  <a:pt x="173" y="649"/>
                  <a:pt x="170" y="695"/>
                </a:cubicBezTo>
                <a:cubicBezTo>
                  <a:pt x="169" y="711"/>
                  <a:pt x="171" y="727"/>
                  <a:pt x="170" y="742"/>
                </a:cubicBezTo>
                <a:cubicBezTo>
                  <a:pt x="169" y="774"/>
                  <a:pt x="168" y="807"/>
                  <a:pt x="165" y="839"/>
                </a:cubicBezTo>
                <a:cubicBezTo>
                  <a:pt x="163" y="866"/>
                  <a:pt x="161" y="892"/>
                  <a:pt x="166" y="919"/>
                </a:cubicBezTo>
                <a:cubicBezTo>
                  <a:pt x="168" y="927"/>
                  <a:pt x="167" y="936"/>
                  <a:pt x="166" y="944"/>
                </a:cubicBezTo>
                <a:cubicBezTo>
                  <a:pt x="165" y="962"/>
                  <a:pt x="163" y="981"/>
                  <a:pt x="161" y="999"/>
                </a:cubicBezTo>
                <a:cubicBezTo>
                  <a:pt x="161" y="1002"/>
                  <a:pt x="160" y="1005"/>
                  <a:pt x="159" y="1008"/>
                </a:cubicBezTo>
                <a:cubicBezTo>
                  <a:pt x="149" y="1005"/>
                  <a:pt x="139" y="1002"/>
                  <a:pt x="130" y="998"/>
                </a:cubicBezTo>
                <a:cubicBezTo>
                  <a:pt x="121" y="995"/>
                  <a:pt x="119" y="988"/>
                  <a:pt x="122" y="978"/>
                </a:cubicBezTo>
                <a:cubicBezTo>
                  <a:pt x="128" y="956"/>
                  <a:pt x="137" y="934"/>
                  <a:pt x="137" y="911"/>
                </a:cubicBezTo>
                <a:cubicBezTo>
                  <a:pt x="136" y="884"/>
                  <a:pt x="129" y="856"/>
                  <a:pt x="124" y="828"/>
                </a:cubicBezTo>
                <a:cubicBezTo>
                  <a:pt x="118" y="795"/>
                  <a:pt x="116" y="762"/>
                  <a:pt x="123" y="729"/>
                </a:cubicBezTo>
                <a:cubicBezTo>
                  <a:pt x="128" y="703"/>
                  <a:pt x="121" y="678"/>
                  <a:pt x="117" y="653"/>
                </a:cubicBezTo>
                <a:cubicBezTo>
                  <a:pt x="108" y="593"/>
                  <a:pt x="104" y="533"/>
                  <a:pt x="114" y="473"/>
                </a:cubicBezTo>
                <a:cubicBezTo>
                  <a:pt x="121" y="430"/>
                  <a:pt x="128" y="387"/>
                  <a:pt x="122" y="344"/>
                </a:cubicBezTo>
                <a:cubicBezTo>
                  <a:pt x="119" y="320"/>
                  <a:pt x="110" y="296"/>
                  <a:pt x="104" y="272"/>
                </a:cubicBezTo>
                <a:cubicBezTo>
                  <a:pt x="104" y="272"/>
                  <a:pt x="102" y="271"/>
                  <a:pt x="100" y="270"/>
                </a:cubicBezTo>
                <a:cubicBezTo>
                  <a:pt x="96" y="292"/>
                  <a:pt x="91" y="313"/>
                  <a:pt x="89" y="334"/>
                </a:cubicBezTo>
                <a:cubicBezTo>
                  <a:pt x="88" y="366"/>
                  <a:pt x="79" y="396"/>
                  <a:pt x="68" y="426"/>
                </a:cubicBezTo>
                <a:cubicBezTo>
                  <a:pt x="62" y="442"/>
                  <a:pt x="61" y="461"/>
                  <a:pt x="57" y="478"/>
                </a:cubicBezTo>
                <a:cubicBezTo>
                  <a:pt x="53" y="494"/>
                  <a:pt x="50" y="510"/>
                  <a:pt x="43" y="524"/>
                </a:cubicBezTo>
                <a:cubicBezTo>
                  <a:pt x="40" y="532"/>
                  <a:pt x="30" y="539"/>
                  <a:pt x="21" y="543"/>
                </a:cubicBezTo>
                <a:cubicBezTo>
                  <a:pt x="12" y="548"/>
                  <a:pt x="7" y="542"/>
                  <a:pt x="8" y="532"/>
                </a:cubicBezTo>
                <a:cubicBezTo>
                  <a:pt x="10" y="522"/>
                  <a:pt x="12" y="511"/>
                  <a:pt x="15" y="501"/>
                </a:cubicBezTo>
                <a:cubicBezTo>
                  <a:pt x="15" y="497"/>
                  <a:pt x="16" y="494"/>
                  <a:pt x="17" y="491"/>
                </a:cubicBezTo>
                <a:cubicBezTo>
                  <a:pt x="16" y="490"/>
                  <a:pt x="15" y="490"/>
                  <a:pt x="14" y="490"/>
                </a:cubicBezTo>
                <a:cubicBezTo>
                  <a:pt x="9" y="495"/>
                  <a:pt x="5" y="501"/>
                  <a:pt x="0" y="507"/>
                </a:cubicBezTo>
                <a:cubicBezTo>
                  <a:pt x="3" y="492"/>
                  <a:pt x="8" y="478"/>
                  <a:pt x="21" y="468"/>
                </a:cubicBezTo>
                <a:cubicBezTo>
                  <a:pt x="27" y="463"/>
                  <a:pt x="31" y="455"/>
                  <a:pt x="33" y="447"/>
                </a:cubicBezTo>
                <a:cubicBezTo>
                  <a:pt x="35" y="431"/>
                  <a:pt x="35" y="414"/>
                  <a:pt x="37" y="398"/>
                </a:cubicBezTo>
                <a:cubicBezTo>
                  <a:pt x="40" y="381"/>
                  <a:pt x="45" y="364"/>
                  <a:pt x="48" y="347"/>
                </a:cubicBezTo>
                <a:cubicBezTo>
                  <a:pt x="50" y="337"/>
                  <a:pt x="51" y="328"/>
                  <a:pt x="52" y="318"/>
                </a:cubicBezTo>
                <a:cubicBezTo>
                  <a:pt x="55" y="287"/>
                  <a:pt x="57" y="255"/>
                  <a:pt x="61" y="223"/>
                </a:cubicBezTo>
                <a:cubicBezTo>
                  <a:pt x="63" y="201"/>
                  <a:pt x="78" y="189"/>
                  <a:pt x="98" y="182"/>
                </a:cubicBezTo>
                <a:cubicBezTo>
                  <a:pt x="118" y="174"/>
                  <a:pt x="137" y="167"/>
                  <a:pt x="156" y="158"/>
                </a:cubicBezTo>
                <a:cubicBezTo>
                  <a:pt x="159" y="157"/>
                  <a:pt x="163" y="153"/>
                  <a:pt x="163" y="150"/>
                </a:cubicBezTo>
                <a:cubicBezTo>
                  <a:pt x="163" y="138"/>
                  <a:pt x="167" y="125"/>
                  <a:pt x="156" y="115"/>
                </a:cubicBezTo>
                <a:cubicBezTo>
                  <a:pt x="150" y="108"/>
                  <a:pt x="146" y="100"/>
                  <a:pt x="142" y="91"/>
                </a:cubicBezTo>
                <a:cubicBezTo>
                  <a:pt x="139" y="83"/>
                  <a:pt x="133" y="74"/>
                  <a:pt x="146" y="68"/>
                </a:cubicBezTo>
                <a:cubicBezTo>
                  <a:pt x="148" y="67"/>
                  <a:pt x="147" y="58"/>
                  <a:pt x="147" y="53"/>
                </a:cubicBezTo>
                <a:cubicBezTo>
                  <a:pt x="147" y="19"/>
                  <a:pt x="172" y="0"/>
                  <a:pt x="204" y="9"/>
                </a:cubicBezTo>
                <a:cubicBezTo>
                  <a:pt x="223" y="14"/>
                  <a:pt x="233" y="28"/>
                  <a:pt x="234" y="50"/>
                </a:cubicBezTo>
                <a:cubicBezTo>
                  <a:pt x="234" y="58"/>
                  <a:pt x="230" y="66"/>
                  <a:pt x="241" y="73"/>
                </a:cubicBezTo>
                <a:cubicBezTo>
                  <a:pt x="243" y="74"/>
                  <a:pt x="240" y="89"/>
                  <a:pt x="236" y="96"/>
                </a:cubicBezTo>
                <a:cubicBezTo>
                  <a:pt x="227" y="113"/>
                  <a:pt x="213" y="127"/>
                  <a:pt x="217" y="147"/>
                </a:cubicBezTo>
                <a:cubicBezTo>
                  <a:pt x="218" y="152"/>
                  <a:pt x="222" y="157"/>
                  <a:pt x="226" y="159"/>
                </a:cubicBezTo>
                <a:cubicBezTo>
                  <a:pt x="246" y="167"/>
                  <a:pt x="266" y="175"/>
                  <a:pt x="285" y="183"/>
                </a:cubicBezTo>
                <a:cubicBezTo>
                  <a:pt x="308" y="191"/>
                  <a:pt x="319" y="208"/>
                  <a:pt x="321" y="231"/>
                </a:cubicBezTo>
                <a:cubicBezTo>
                  <a:pt x="324" y="263"/>
                  <a:pt x="326" y="295"/>
                  <a:pt x="329" y="327"/>
                </a:cubicBezTo>
                <a:cubicBezTo>
                  <a:pt x="329" y="331"/>
                  <a:pt x="329" y="336"/>
                  <a:pt x="331" y="339"/>
                </a:cubicBezTo>
                <a:cubicBezTo>
                  <a:pt x="346" y="371"/>
                  <a:pt x="344" y="407"/>
                  <a:pt x="347" y="441"/>
                </a:cubicBezTo>
                <a:cubicBezTo>
                  <a:pt x="349" y="453"/>
                  <a:pt x="353" y="463"/>
                  <a:pt x="363" y="472"/>
                </a:cubicBezTo>
                <a:cubicBezTo>
                  <a:pt x="373" y="480"/>
                  <a:pt x="378" y="493"/>
                  <a:pt x="385" y="504"/>
                </a:cubicBezTo>
                <a:cubicBezTo>
                  <a:pt x="384" y="505"/>
                  <a:pt x="383" y="506"/>
                  <a:pt x="381" y="507"/>
                </a:cubicBezTo>
                <a:cubicBezTo>
                  <a:pt x="377" y="501"/>
                  <a:pt x="372" y="496"/>
                  <a:pt x="367" y="490"/>
                </a:cubicBezTo>
                <a:cubicBezTo>
                  <a:pt x="367" y="490"/>
                  <a:pt x="366" y="490"/>
                  <a:pt x="365" y="491"/>
                </a:cubicBezTo>
                <a:cubicBezTo>
                  <a:pt x="365" y="493"/>
                  <a:pt x="365" y="496"/>
                  <a:pt x="366" y="499"/>
                </a:cubicBezTo>
                <a:cubicBezTo>
                  <a:pt x="368" y="509"/>
                  <a:pt x="371" y="519"/>
                  <a:pt x="373" y="529"/>
                </a:cubicBezTo>
                <a:cubicBezTo>
                  <a:pt x="373" y="534"/>
                  <a:pt x="372" y="541"/>
                  <a:pt x="369" y="543"/>
                </a:cubicBezTo>
                <a:cubicBezTo>
                  <a:pt x="365" y="545"/>
                  <a:pt x="357" y="545"/>
                  <a:pt x="354" y="542"/>
                </a:cubicBezTo>
                <a:cubicBezTo>
                  <a:pt x="347" y="537"/>
                  <a:pt x="340" y="531"/>
                  <a:pt x="337" y="523"/>
                </a:cubicBezTo>
                <a:cubicBezTo>
                  <a:pt x="331" y="506"/>
                  <a:pt x="328" y="488"/>
                  <a:pt x="325" y="471"/>
                </a:cubicBezTo>
                <a:cubicBezTo>
                  <a:pt x="323" y="461"/>
                  <a:pt x="322" y="452"/>
                  <a:pt x="319" y="443"/>
                </a:cubicBezTo>
                <a:cubicBezTo>
                  <a:pt x="302" y="403"/>
                  <a:pt x="292" y="360"/>
                  <a:pt x="289" y="316"/>
                </a:cubicBezTo>
                <a:cubicBezTo>
                  <a:pt x="288" y="301"/>
                  <a:pt x="284" y="286"/>
                  <a:pt x="281" y="267"/>
                </a:cubicBezTo>
                <a:cubicBezTo>
                  <a:pt x="278" y="273"/>
                  <a:pt x="276" y="275"/>
                  <a:pt x="275" y="278"/>
                </a:cubicBezTo>
                <a:cubicBezTo>
                  <a:pt x="270" y="297"/>
                  <a:pt x="265" y="315"/>
                  <a:pt x="260" y="333"/>
                </a:cubicBezTo>
                <a:cubicBezTo>
                  <a:pt x="259" y="338"/>
                  <a:pt x="259" y="343"/>
                  <a:pt x="258" y="348"/>
                </a:cubicBezTo>
                <a:cubicBezTo>
                  <a:pt x="255" y="389"/>
                  <a:pt x="260" y="429"/>
                  <a:pt x="266" y="469"/>
                </a:cubicBezTo>
                <a:cubicBezTo>
                  <a:pt x="277" y="535"/>
                  <a:pt x="273" y="602"/>
                  <a:pt x="262" y="668"/>
                </a:cubicBezTo>
                <a:cubicBezTo>
                  <a:pt x="258" y="692"/>
                  <a:pt x="255" y="716"/>
                  <a:pt x="260" y="741"/>
                </a:cubicBezTo>
                <a:cubicBezTo>
                  <a:pt x="268" y="780"/>
                  <a:pt x="259" y="819"/>
                  <a:pt x="252" y="857"/>
                </a:cubicBezTo>
                <a:cubicBezTo>
                  <a:pt x="250" y="871"/>
                  <a:pt x="245" y="885"/>
                  <a:pt x="245" y="899"/>
                </a:cubicBezTo>
                <a:cubicBezTo>
                  <a:pt x="244" y="915"/>
                  <a:pt x="247" y="931"/>
                  <a:pt x="250" y="947"/>
                </a:cubicBezTo>
                <a:cubicBezTo>
                  <a:pt x="251" y="957"/>
                  <a:pt x="255" y="966"/>
                  <a:pt x="258" y="975"/>
                </a:cubicBezTo>
                <a:cubicBezTo>
                  <a:pt x="263" y="990"/>
                  <a:pt x="260" y="997"/>
                  <a:pt x="244" y="1002"/>
                </a:cubicBezTo>
                <a:cubicBezTo>
                  <a:pt x="237" y="1004"/>
                  <a:pt x="231" y="1006"/>
                  <a:pt x="222" y="1009"/>
                </a:cubicBezTo>
                <a:close/>
              </a:path>
            </a:pathLst>
          </a:custGeom>
          <a:solidFill>
            <a:srgbClr val="EB6775">
              <a:alpha val="4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7" name="Google Shape;417;p27"/>
          <p:cNvSpPr txBox="1">
            <a:spLocks noGrp="1"/>
          </p:cNvSpPr>
          <p:nvPr>
            <p:ph type="ctrTitle"/>
          </p:nvPr>
        </p:nvSpPr>
        <p:spPr>
          <a:xfrm flipH="1">
            <a:off x="2285714" y="1293169"/>
            <a:ext cx="4804800" cy="11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16600" dirty="0">
                <a:solidFill>
                  <a:srgbClr val="4D5673"/>
                </a:solidFill>
              </a:rPr>
              <a:t>KIDNEYS</a:t>
            </a:r>
            <a:endParaRPr sz="16600" dirty="0">
              <a:solidFill>
                <a:srgbClr val="4D5673"/>
              </a:solidFill>
            </a:endParaRPr>
          </a:p>
        </p:txBody>
      </p:sp>
      <p:sp>
        <p:nvSpPr>
          <p:cNvPr id="416" name="Google Shape;416;p27"/>
          <p:cNvSpPr txBox="1">
            <a:spLocks noGrp="1"/>
          </p:cNvSpPr>
          <p:nvPr>
            <p:ph type="subTitle" idx="1"/>
          </p:nvPr>
        </p:nvSpPr>
        <p:spPr>
          <a:xfrm flipH="1">
            <a:off x="2628186" y="3137421"/>
            <a:ext cx="38586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 dirty="0"/>
              <a:t>Free Template</a:t>
            </a:r>
            <a:endParaRPr sz="2800" b="1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210950" y="781964"/>
            <a:ext cx="1624734" cy="3427136"/>
          </a:xfrm>
          <a:custGeom>
            <a:avLst/>
            <a:gdLst>
              <a:gd name="T0" fmla="*/ 147 w 266"/>
              <a:gd name="T1" fmla="*/ 0 h 560"/>
              <a:gd name="T2" fmla="*/ 199 w 266"/>
              <a:gd name="T3" fmla="*/ 22 h 560"/>
              <a:gd name="T4" fmla="*/ 220 w 266"/>
              <a:gd name="T5" fmla="*/ 44 h 560"/>
              <a:gd name="T6" fmla="*/ 253 w 266"/>
              <a:gd name="T7" fmla="*/ 110 h 560"/>
              <a:gd name="T8" fmla="*/ 265 w 266"/>
              <a:gd name="T9" fmla="*/ 175 h 560"/>
              <a:gd name="T10" fmla="*/ 266 w 266"/>
              <a:gd name="T11" fmla="*/ 218 h 560"/>
              <a:gd name="T12" fmla="*/ 263 w 266"/>
              <a:gd name="T13" fmla="*/ 262 h 560"/>
              <a:gd name="T14" fmla="*/ 259 w 266"/>
              <a:gd name="T15" fmla="*/ 287 h 560"/>
              <a:gd name="T16" fmla="*/ 247 w 266"/>
              <a:gd name="T17" fmla="*/ 327 h 560"/>
              <a:gd name="T18" fmla="*/ 216 w 266"/>
              <a:gd name="T19" fmla="*/ 381 h 560"/>
              <a:gd name="T20" fmla="*/ 194 w 266"/>
              <a:gd name="T21" fmla="*/ 401 h 560"/>
              <a:gd name="T22" fmla="*/ 129 w 266"/>
              <a:gd name="T23" fmla="*/ 419 h 560"/>
              <a:gd name="T24" fmla="*/ 100 w 266"/>
              <a:gd name="T25" fmla="*/ 414 h 560"/>
              <a:gd name="T26" fmla="*/ 54 w 266"/>
              <a:gd name="T27" fmla="*/ 371 h 560"/>
              <a:gd name="T28" fmla="*/ 44 w 266"/>
              <a:gd name="T29" fmla="*/ 327 h 560"/>
              <a:gd name="T30" fmla="*/ 52 w 266"/>
              <a:gd name="T31" fmla="*/ 285 h 560"/>
              <a:gd name="T32" fmla="*/ 70 w 266"/>
              <a:gd name="T33" fmla="*/ 256 h 560"/>
              <a:gd name="T34" fmla="*/ 61 w 266"/>
              <a:gd name="T35" fmla="*/ 240 h 560"/>
              <a:gd name="T36" fmla="*/ 43 w 266"/>
              <a:gd name="T37" fmla="*/ 240 h 560"/>
              <a:gd name="T38" fmla="*/ 35 w 266"/>
              <a:gd name="T39" fmla="*/ 262 h 560"/>
              <a:gd name="T40" fmla="*/ 30 w 266"/>
              <a:gd name="T41" fmla="*/ 306 h 560"/>
              <a:gd name="T42" fmla="*/ 29 w 266"/>
              <a:gd name="T43" fmla="*/ 315 h 560"/>
              <a:gd name="T44" fmla="*/ 29 w 266"/>
              <a:gd name="T45" fmla="*/ 319 h 560"/>
              <a:gd name="T46" fmla="*/ 29 w 266"/>
              <a:gd name="T47" fmla="*/ 323 h 560"/>
              <a:gd name="T48" fmla="*/ 29 w 266"/>
              <a:gd name="T49" fmla="*/ 327 h 560"/>
              <a:gd name="T50" fmla="*/ 28 w 266"/>
              <a:gd name="T51" fmla="*/ 371 h 560"/>
              <a:gd name="T52" fmla="*/ 29 w 266"/>
              <a:gd name="T53" fmla="*/ 414 h 560"/>
              <a:gd name="T54" fmla="*/ 29 w 266"/>
              <a:gd name="T55" fmla="*/ 458 h 560"/>
              <a:gd name="T56" fmla="*/ 29 w 266"/>
              <a:gd name="T57" fmla="*/ 502 h 560"/>
              <a:gd name="T58" fmla="*/ 29 w 266"/>
              <a:gd name="T59" fmla="*/ 545 h 560"/>
              <a:gd name="T60" fmla="*/ 1 w 266"/>
              <a:gd name="T61" fmla="*/ 545 h 560"/>
              <a:gd name="T62" fmla="*/ 0 w 266"/>
              <a:gd name="T63" fmla="*/ 415 h 560"/>
              <a:gd name="T64" fmla="*/ 0 w 266"/>
              <a:gd name="T65" fmla="*/ 327 h 560"/>
              <a:gd name="T66" fmla="*/ 11 w 266"/>
              <a:gd name="T67" fmla="*/ 240 h 560"/>
              <a:gd name="T68" fmla="*/ 53 w 266"/>
              <a:gd name="T69" fmla="*/ 198 h 560"/>
              <a:gd name="T70" fmla="*/ 61 w 266"/>
              <a:gd name="T71" fmla="*/ 175 h 560"/>
              <a:gd name="T72" fmla="*/ 62 w 266"/>
              <a:gd name="T73" fmla="*/ 174 h 560"/>
              <a:gd name="T74" fmla="*/ 63 w 266"/>
              <a:gd name="T75" fmla="*/ 154 h 560"/>
              <a:gd name="T76" fmla="*/ 51 w 266"/>
              <a:gd name="T77" fmla="*/ 130 h 560"/>
              <a:gd name="T78" fmla="*/ 45 w 266"/>
              <a:gd name="T79" fmla="*/ 87 h 560"/>
              <a:gd name="T80" fmla="*/ 56 w 266"/>
              <a:gd name="T81" fmla="*/ 44 h 560"/>
              <a:gd name="T82" fmla="*/ 57 w 266"/>
              <a:gd name="T83" fmla="*/ 43 h 560"/>
              <a:gd name="T84" fmla="*/ 73 w 266"/>
              <a:gd name="T85" fmla="*/ 22 h 560"/>
              <a:gd name="T86" fmla="*/ 101 w 266"/>
              <a:gd name="T87" fmla="*/ 6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6" h="560">
                <a:moveTo>
                  <a:pt x="122" y="0"/>
                </a:moveTo>
                <a:cubicBezTo>
                  <a:pt x="131" y="0"/>
                  <a:pt x="139" y="0"/>
                  <a:pt x="147" y="0"/>
                </a:cubicBezTo>
                <a:cubicBezTo>
                  <a:pt x="164" y="4"/>
                  <a:pt x="180" y="9"/>
                  <a:pt x="194" y="19"/>
                </a:cubicBezTo>
                <a:cubicBezTo>
                  <a:pt x="196" y="20"/>
                  <a:pt x="197" y="21"/>
                  <a:pt x="199" y="22"/>
                </a:cubicBezTo>
                <a:cubicBezTo>
                  <a:pt x="204" y="28"/>
                  <a:pt x="210" y="33"/>
                  <a:pt x="216" y="38"/>
                </a:cubicBezTo>
                <a:cubicBezTo>
                  <a:pt x="217" y="40"/>
                  <a:pt x="219" y="42"/>
                  <a:pt x="220" y="44"/>
                </a:cubicBezTo>
                <a:cubicBezTo>
                  <a:pt x="231" y="58"/>
                  <a:pt x="239" y="73"/>
                  <a:pt x="245" y="89"/>
                </a:cubicBezTo>
                <a:cubicBezTo>
                  <a:pt x="248" y="96"/>
                  <a:pt x="250" y="103"/>
                  <a:pt x="253" y="110"/>
                </a:cubicBezTo>
                <a:cubicBezTo>
                  <a:pt x="256" y="124"/>
                  <a:pt x="260" y="139"/>
                  <a:pt x="262" y="153"/>
                </a:cubicBezTo>
                <a:cubicBezTo>
                  <a:pt x="263" y="160"/>
                  <a:pt x="264" y="167"/>
                  <a:pt x="265" y="175"/>
                </a:cubicBezTo>
                <a:cubicBezTo>
                  <a:pt x="265" y="182"/>
                  <a:pt x="266" y="189"/>
                  <a:pt x="266" y="197"/>
                </a:cubicBezTo>
                <a:cubicBezTo>
                  <a:pt x="266" y="204"/>
                  <a:pt x="266" y="211"/>
                  <a:pt x="266" y="218"/>
                </a:cubicBezTo>
                <a:cubicBezTo>
                  <a:pt x="266" y="226"/>
                  <a:pt x="266" y="233"/>
                  <a:pt x="265" y="240"/>
                </a:cubicBezTo>
                <a:cubicBezTo>
                  <a:pt x="264" y="247"/>
                  <a:pt x="264" y="255"/>
                  <a:pt x="263" y="262"/>
                </a:cubicBezTo>
                <a:cubicBezTo>
                  <a:pt x="262" y="269"/>
                  <a:pt x="260" y="276"/>
                  <a:pt x="259" y="284"/>
                </a:cubicBezTo>
                <a:cubicBezTo>
                  <a:pt x="259" y="285"/>
                  <a:pt x="259" y="286"/>
                  <a:pt x="259" y="287"/>
                </a:cubicBezTo>
                <a:cubicBezTo>
                  <a:pt x="257" y="293"/>
                  <a:pt x="255" y="299"/>
                  <a:pt x="254" y="305"/>
                </a:cubicBezTo>
                <a:cubicBezTo>
                  <a:pt x="252" y="313"/>
                  <a:pt x="249" y="320"/>
                  <a:pt x="247" y="327"/>
                </a:cubicBezTo>
                <a:cubicBezTo>
                  <a:pt x="240" y="342"/>
                  <a:pt x="233" y="357"/>
                  <a:pt x="224" y="371"/>
                </a:cubicBezTo>
                <a:cubicBezTo>
                  <a:pt x="221" y="374"/>
                  <a:pt x="219" y="377"/>
                  <a:pt x="216" y="381"/>
                </a:cubicBezTo>
                <a:cubicBezTo>
                  <a:pt x="212" y="385"/>
                  <a:pt x="208" y="389"/>
                  <a:pt x="204" y="393"/>
                </a:cubicBezTo>
                <a:cubicBezTo>
                  <a:pt x="201" y="395"/>
                  <a:pt x="198" y="398"/>
                  <a:pt x="194" y="401"/>
                </a:cubicBezTo>
                <a:cubicBezTo>
                  <a:pt x="181" y="410"/>
                  <a:pt x="166" y="415"/>
                  <a:pt x="150" y="418"/>
                </a:cubicBezTo>
                <a:cubicBezTo>
                  <a:pt x="143" y="418"/>
                  <a:pt x="136" y="419"/>
                  <a:pt x="129" y="419"/>
                </a:cubicBezTo>
                <a:cubicBezTo>
                  <a:pt x="122" y="418"/>
                  <a:pt x="114" y="417"/>
                  <a:pt x="107" y="416"/>
                </a:cubicBezTo>
                <a:cubicBezTo>
                  <a:pt x="105" y="415"/>
                  <a:pt x="103" y="414"/>
                  <a:pt x="100" y="414"/>
                </a:cubicBezTo>
                <a:cubicBezTo>
                  <a:pt x="95" y="411"/>
                  <a:pt x="90" y="408"/>
                  <a:pt x="85" y="406"/>
                </a:cubicBezTo>
                <a:cubicBezTo>
                  <a:pt x="72" y="397"/>
                  <a:pt x="61" y="386"/>
                  <a:pt x="54" y="371"/>
                </a:cubicBezTo>
                <a:cubicBezTo>
                  <a:pt x="50" y="363"/>
                  <a:pt x="48" y="354"/>
                  <a:pt x="46" y="346"/>
                </a:cubicBezTo>
                <a:cubicBezTo>
                  <a:pt x="45" y="340"/>
                  <a:pt x="45" y="333"/>
                  <a:pt x="44" y="327"/>
                </a:cubicBezTo>
                <a:cubicBezTo>
                  <a:pt x="45" y="320"/>
                  <a:pt x="45" y="312"/>
                  <a:pt x="47" y="304"/>
                </a:cubicBezTo>
                <a:cubicBezTo>
                  <a:pt x="49" y="298"/>
                  <a:pt x="51" y="291"/>
                  <a:pt x="52" y="285"/>
                </a:cubicBezTo>
                <a:cubicBezTo>
                  <a:pt x="56" y="278"/>
                  <a:pt x="59" y="272"/>
                  <a:pt x="63" y="266"/>
                </a:cubicBezTo>
                <a:cubicBezTo>
                  <a:pt x="65" y="262"/>
                  <a:pt x="70" y="259"/>
                  <a:pt x="70" y="256"/>
                </a:cubicBezTo>
                <a:cubicBezTo>
                  <a:pt x="69" y="253"/>
                  <a:pt x="66" y="249"/>
                  <a:pt x="63" y="246"/>
                </a:cubicBezTo>
                <a:cubicBezTo>
                  <a:pt x="62" y="244"/>
                  <a:pt x="62" y="242"/>
                  <a:pt x="61" y="240"/>
                </a:cubicBezTo>
                <a:cubicBezTo>
                  <a:pt x="59" y="236"/>
                  <a:pt x="58" y="231"/>
                  <a:pt x="56" y="227"/>
                </a:cubicBezTo>
                <a:cubicBezTo>
                  <a:pt x="50" y="229"/>
                  <a:pt x="45" y="234"/>
                  <a:pt x="43" y="240"/>
                </a:cubicBezTo>
                <a:cubicBezTo>
                  <a:pt x="42" y="241"/>
                  <a:pt x="42" y="242"/>
                  <a:pt x="42" y="242"/>
                </a:cubicBezTo>
                <a:cubicBezTo>
                  <a:pt x="38" y="248"/>
                  <a:pt x="36" y="255"/>
                  <a:pt x="35" y="262"/>
                </a:cubicBezTo>
                <a:cubicBezTo>
                  <a:pt x="33" y="269"/>
                  <a:pt x="32" y="276"/>
                  <a:pt x="32" y="284"/>
                </a:cubicBezTo>
                <a:cubicBezTo>
                  <a:pt x="31" y="291"/>
                  <a:pt x="30" y="298"/>
                  <a:pt x="30" y="306"/>
                </a:cubicBezTo>
                <a:cubicBezTo>
                  <a:pt x="30" y="308"/>
                  <a:pt x="30" y="311"/>
                  <a:pt x="30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30" y="315"/>
                  <a:pt x="30" y="315"/>
                  <a:pt x="30" y="315"/>
                </a:cubicBezTo>
                <a:cubicBezTo>
                  <a:pt x="29" y="316"/>
                  <a:pt x="29" y="317"/>
                  <a:pt x="29" y="319"/>
                </a:cubicBezTo>
                <a:cubicBezTo>
                  <a:pt x="29" y="319"/>
                  <a:pt x="29" y="319"/>
                  <a:pt x="29" y="320"/>
                </a:cubicBezTo>
                <a:cubicBezTo>
                  <a:pt x="29" y="321"/>
                  <a:pt x="29" y="322"/>
                  <a:pt x="29" y="323"/>
                </a:cubicBezTo>
                <a:cubicBezTo>
                  <a:pt x="29" y="323"/>
                  <a:pt x="29" y="324"/>
                  <a:pt x="29" y="324"/>
                </a:cubicBezTo>
                <a:cubicBezTo>
                  <a:pt x="29" y="325"/>
                  <a:pt x="29" y="326"/>
                  <a:pt x="29" y="327"/>
                </a:cubicBezTo>
                <a:cubicBezTo>
                  <a:pt x="29" y="334"/>
                  <a:pt x="29" y="342"/>
                  <a:pt x="29" y="349"/>
                </a:cubicBezTo>
                <a:cubicBezTo>
                  <a:pt x="28" y="356"/>
                  <a:pt x="27" y="364"/>
                  <a:pt x="28" y="371"/>
                </a:cubicBezTo>
                <a:cubicBezTo>
                  <a:pt x="28" y="378"/>
                  <a:pt x="28" y="385"/>
                  <a:pt x="29" y="393"/>
                </a:cubicBezTo>
                <a:cubicBezTo>
                  <a:pt x="29" y="400"/>
                  <a:pt x="29" y="407"/>
                  <a:pt x="29" y="414"/>
                </a:cubicBezTo>
                <a:cubicBezTo>
                  <a:pt x="29" y="422"/>
                  <a:pt x="29" y="429"/>
                  <a:pt x="29" y="436"/>
                </a:cubicBezTo>
                <a:cubicBezTo>
                  <a:pt x="29" y="444"/>
                  <a:pt x="29" y="451"/>
                  <a:pt x="29" y="458"/>
                </a:cubicBezTo>
                <a:cubicBezTo>
                  <a:pt x="29" y="465"/>
                  <a:pt x="29" y="473"/>
                  <a:pt x="29" y="480"/>
                </a:cubicBezTo>
                <a:cubicBezTo>
                  <a:pt x="29" y="487"/>
                  <a:pt x="29" y="494"/>
                  <a:pt x="29" y="502"/>
                </a:cubicBezTo>
                <a:cubicBezTo>
                  <a:pt x="29" y="509"/>
                  <a:pt x="29" y="516"/>
                  <a:pt x="29" y="524"/>
                </a:cubicBezTo>
                <a:cubicBezTo>
                  <a:pt x="29" y="531"/>
                  <a:pt x="29" y="538"/>
                  <a:pt x="29" y="545"/>
                </a:cubicBezTo>
                <a:cubicBezTo>
                  <a:pt x="28" y="551"/>
                  <a:pt x="25" y="555"/>
                  <a:pt x="20" y="558"/>
                </a:cubicBezTo>
                <a:cubicBezTo>
                  <a:pt x="9" y="560"/>
                  <a:pt x="3" y="555"/>
                  <a:pt x="1" y="545"/>
                </a:cubicBezTo>
                <a:cubicBezTo>
                  <a:pt x="1" y="523"/>
                  <a:pt x="1" y="502"/>
                  <a:pt x="0" y="480"/>
                </a:cubicBezTo>
                <a:cubicBezTo>
                  <a:pt x="0" y="458"/>
                  <a:pt x="0" y="436"/>
                  <a:pt x="0" y="415"/>
                </a:cubicBezTo>
                <a:cubicBezTo>
                  <a:pt x="0" y="393"/>
                  <a:pt x="0" y="371"/>
                  <a:pt x="0" y="349"/>
                </a:cubicBezTo>
                <a:cubicBezTo>
                  <a:pt x="0" y="342"/>
                  <a:pt x="0" y="335"/>
                  <a:pt x="0" y="327"/>
                </a:cubicBezTo>
                <a:cubicBezTo>
                  <a:pt x="1" y="305"/>
                  <a:pt x="2" y="284"/>
                  <a:pt x="6" y="262"/>
                </a:cubicBezTo>
                <a:cubicBezTo>
                  <a:pt x="7" y="255"/>
                  <a:pt x="9" y="247"/>
                  <a:pt x="11" y="240"/>
                </a:cubicBezTo>
                <a:cubicBezTo>
                  <a:pt x="12" y="240"/>
                  <a:pt x="12" y="239"/>
                  <a:pt x="12" y="238"/>
                </a:cubicBezTo>
                <a:cubicBezTo>
                  <a:pt x="20" y="219"/>
                  <a:pt x="31" y="203"/>
                  <a:pt x="53" y="198"/>
                </a:cubicBezTo>
                <a:cubicBezTo>
                  <a:pt x="55" y="197"/>
                  <a:pt x="56" y="196"/>
                  <a:pt x="56" y="194"/>
                </a:cubicBezTo>
                <a:cubicBezTo>
                  <a:pt x="57" y="188"/>
                  <a:pt x="59" y="181"/>
                  <a:pt x="61" y="175"/>
                </a:cubicBezTo>
                <a:cubicBezTo>
                  <a:pt x="61" y="175"/>
                  <a:pt x="61" y="175"/>
                  <a:pt x="61" y="175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63" y="173"/>
                  <a:pt x="63" y="172"/>
                  <a:pt x="63" y="171"/>
                </a:cubicBezTo>
                <a:cubicBezTo>
                  <a:pt x="70" y="161"/>
                  <a:pt x="70" y="161"/>
                  <a:pt x="63" y="154"/>
                </a:cubicBezTo>
                <a:cubicBezTo>
                  <a:pt x="63" y="154"/>
                  <a:pt x="63" y="153"/>
                  <a:pt x="62" y="153"/>
                </a:cubicBezTo>
                <a:cubicBezTo>
                  <a:pt x="58" y="145"/>
                  <a:pt x="54" y="138"/>
                  <a:pt x="51" y="130"/>
                </a:cubicBezTo>
                <a:cubicBezTo>
                  <a:pt x="49" y="123"/>
                  <a:pt x="47" y="116"/>
                  <a:pt x="46" y="109"/>
                </a:cubicBezTo>
                <a:cubicBezTo>
                  <a:pt x="45" y="102"/>
                  <a:pt x="45" y="95"/>
                  <a:pt x="45" y="87"/>
                </a:cubicBezTo>
                <a:cubicBezTo>
                  <a:pt x="45" y="80"/>
                  <a:pt x="46" y="73"/>
                  <a:pt x="48" y="66"/>
                </a:cubicBezTo>
                <a:cubicBezTo>
                  <a:pt x="50" y="58"/>
                  <a:pt x="53" y="51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4"/>
                  <a:pt x="56" y="43"/>
                  <a:pt x="57" y="43"/>
                </a:cubicBezTo>
                <a:cubicBezTo>
                  <a:pt x="59" y="40"/>
                  <a:pt x="61" y="36"/>
                  <a:pt x="63" y="33"/>
                </a:cubicBezTo>
                <a:cubicBezTo>
                  <a:pt x="67" y="29"/>
                  <a:pt x="70" y="26"/>
                  <a:pt x="73" y="22"/>
                </a:cubicBezTo>
                <a:cubicBezTo>
                  <a:pt x="77" y="19"/>
                  <a:pt x="81" y="16"/>
                  <a:pt x="85" y="13"/>
                </a:cubicBezTo>
                <a:cubicBezTo>
                  <a:pt x="90" y="11"/>
                  <a:pt x="96" y="8"/>
                  <a:pt x="101" y="6"/>
                </a:cubicBezTo>
                <a:cubicBezTo>
                  <a:pt x="108" y="3"/>
                  <a:pt x="115" y="3"/>
                  <a:pt x="122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81416" y="781964"/>
            <a:ext cx="1624734" cy="3419410"/>
          </a:xfrm>
          <a:custGeom>
            <a:avLst/>
            <a:gdLst>
              <a:gd name="T0" fmla="*/ 140 w 266"/>
              <a:gd name="T1" fmla="*/ 0 h 559"/>
              <a:gd name="T2" fmla="*/ 193 w 266"/>
              <a:gd name="T3" fmla="*/ 22 h 559"/>
              <a:gd name="T4" fmla="*/ 209 w 266"/>
              <a:gd name="T5" fmla="*/ 43 h 559"/>
              <a:gd name="T6" fmla="*/ 210 w 266"/>
              <a:gd name="T7" fmla="*/ 44 h 559"/>
              <a:gd name="T8" fmla="*/ 221 w 266"/>
              <a:gd name="T9" fmla="*/ 87 h 559"/>
              <a:gd name="T10" fmla="*/ 215 w 266"/>
              <a:gd name="T11" fmla="*/ 131 h 559"/>
              <a:gd name="T12" fmla="*/ 203 w 266"/>
              <a:gd name="T13" fmla="*/ 154 h 559"/>
              <a:gd name="T14" fmla="*/ 204 w 266"/>
              <a:gd name="T15" fmla="*/ 175 h 559"/>
              <a:gd name="T16" fmla="*/ 215 w 266"/>
              <a:gd name="T17" fmla="*/ 198 h 559"/>
              <a:gd name="T18" fmla="*/ 255 w 266"/>
              <a:gd name="T19" fmla="*/ 240 h 559"/>
              <a:gd name="T20" fmla="*/ 260 w 266"/>
              <a:gd name="T21" fmla="*/ 262 h 559"/>
              <a:gd name="T22" fmla="*/ 266 w 266"/>
              <a:gd name="T23" fmla="*/ 327 h 559"/>
              <a:gd name="T24" fmla="*/ 266 w 266"/>
              <a:gd name="T25" fmla="*/ 371 h 559"/>
              <a:gd name="T26" fmla="*/ 266 w 266"/>
              <a:gd name="T27" fmla="*/ 385 h 559"/>
              <a:gd name="T28" fmla="*/ 265 w 266"/>
              <a:gd name="T29" fmla="*/ 545 h 559"/>
              <a:gd name="T30" fmla="*/ 237 w 266"/>
              <a:gd name="T31" fmla="*/ 545 h 559"/>
              <a:gd name="T32" fmla="*/ 237 w 266"/>
              <a:gd name="T33" fmla="*/ 501 h 559"/>
              <a:gd name="T34" fmla="*/ 237 w 266"/>
              <a:gd name="T35" fmla="*/ 485 h 559"/>
              <a:gd name="T36" fmla="*/ 237 w 266"/>
              <a:gd name="T37" fmla="*/ 458 h 559"/>
              <a:gd name="T38" fmla="*/ 237 w 266"/>
              <a:gd name="T39" fmla="*/ 414 h 559"/>
              <a:gd name="T40" fmla="*/ 238 w 266"/>
              <a:gd name="T41" fmla="*/ 371 h 559"/>
              <a:gd name="T42" fmla="*/ 237 w 266"/>
              <a:gd name="T43" fmla="*/ 327 h 559"/>
              <a:gd name="T44" fmla="*/ 236 w 266"/>
              <a:gd name="T45" fmla="*/ 305 h 559"/>
              <a:gd name="T46" fmla="*/ 231 w 266"/>
              <a:gd name="T47" fmla="*/ 261 h 559"/>
              <a:gd name="T48" fmla="*/ 223 w 266"/>
              <a:gd name="T49" fmla="*/ 240 h 559"/>
              <a:gd name="T50" fmla="*/ 205 w 266"/>
              <a:gd name="T51" fmla="*/ 240 h 559"/>
              <a:gd name="T52" fmla="*/ 197 w 266"/>
              <a:gd name="T53" fmla="*/ 253 h 559"/>
              <a:gd name="T54" fmla="*/ 213 w 266"/>
              <a:gd name="T55" fmla="*/ 285 h 559"/>
              <a:gd name="T56" fmla="*/ 221 w 266"/>
              <a:gd name="T57" fmla="*/ 327 h 559"/>
              <a:gd name="T58" fmla="*/ 211 w 266"/>
              <a:gd name="T59" fmla="*/ 372 h 559"/>
              <a:gd name="T60" fmla="*/ 165 w 266"/>
              <a:gd name="T61" fmla="*/ 413 h 559"/>
              <a:gd name="T62" fmla="*/ 137 w 266"/>
              <a:gd name="T63" fmla="*/ 419 h 559"/>
              <a:gd name="T64" fmla="*/ 72 w 266"/>
              <a:gd name="T65" fmla="*/ 401 h 559"/>
              <a:gd name="T66" fmla="*/ 50 w 266"/>
              <a:gd name="T67" fmla="*/ 381 h 559"/>
              <a:gd name="T68" fmla="*/ 19 w 266"/>
              <a:gd name="T69" fmla="*/ 327 h 559"/>
              <a:gd name="T70" fmla="*/ 7 w 266"/>
              <a:gd name="T71" fmla="*/ 287 h 559"/>
              <a:gd name="T72" fmla="*/ 3 w 266"/>
              <a:gd name="T73" fmla="*/ 262 h 559"/>
              <a:gd name="T74" fmla="*/ 0 w 266"/>
              <a:gd name="T75" fmla="*/ 218 h 559"/>
              <a:gd name="T76" fmla="*/ 1 w 266"/>
              <a:gd name="T77" fmla="*/ 175 h 559"/>
              <a:gd name="T78" fmla="*/ 3 w 266"/>
              <a:gd name="T79" fmla="*/ 157 h 559"/>
              <a:gd name="T80" fmla="*/ 4 w 266"/>
              <a:gd name="T81" fmla="*/ 153 h 559"/>
              <a:gd name="T82" fmla="*/ 21 w 266"/>
              <a:gd name="T83" fmla="*/ 89 h 559"/>
              <a:gd name="T84" fmla="*/ 50 w 266"/>
              <a:gd name="T85" fmla="*/ 38 h 559"/>
              <a:gd name="T86" fmla="*/ 72 w 266"/>
              <a:gd name="T87" fmla="*/ 18 h 559"/>
              <a:gd name="T88" fmla="*/ 119 w 266"/>
              <a:gd name="T89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6" h="559">
                <a:moveTo>
                  <a:pt x="119" y="0"/>
                </a:moveTo>
                <a:cubicBezTo>
                  <a:pt x="126" y="0"/>
                  <a:pt x="133" y="0"/>
                  <a:pt x="140" y="0"/>
                </a:cubicBezTo>
                <a:cubicBezTo>
                  <a:pt x="155" y="2"/>
                  <a:pt x="168" y="6"/>
                  <a:pt x="181" y="13"/>
                </a:cubicBezTo>
                <a:cubicBezTo>
                  <a:pt x="185" y="16"/>
                  <a:pt x="189" y="19"/>
                  <a:pt x="193" y="22"/>
                </a:cubicBezTo>
                <a:cubicBezTo>
                  <a:pt x="196" y="26"/>
                  <a:pt x="199" y="29"/>
                  <a:pt x="203" y="33"/>
                </a:cubicBezTo>
                <a:cubicBezTo>
                  <a:pt x="205" y="36"/>
                  <a:pt x="207" y="39"/>
                  <a:pt x="209" y="43"/>
                </a:cubicBezTo>
                <a:cubicBezTo>
                  <a:pt x="209" y="43"/>
                  <a:pt x="210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cubicBezTo>
                  <a:pt x="213" y="51"/>
                  <a:pt x="216" y="59"/>
                  <a:pt x="219" y="67"/>
                </a:cubicBezTo>
                <a:cubicBezTo>
                  <a:pt x="219" y="74"/>
                  <a:pt x="221" y="80"/>
                  <a:pt x="221" y="87"/>
                </a:cubicBezTo>
                <a:cubicBezTo>
                  <a:pt x="221" y="95"/>
                  <a:pt x="221" y="102"/>
                  <a:pt x="220" y="109"/>
                </a:cubicBezTo>
                <a:cubicBezTo>
                  <a:pt x="219" y="117"/>
                  <a:pt x="217" y="124"/>
                  <a:pt x="215" y="131"/>
                </a:cubicBezTo>
                <a:cubicBezTo>
                  <a:pt x="211" y="138"/>
                  <a:pt x="207" y="145"/>
                  <a:pt x="204" y="153"/>
                </a:cubicBezTo>
                <a:cubicBezTo>
                  <a:pt x="203" y="153"/>
                  <a:pt x="203" y="154"/>
                  <a:pt x="203" y="154"/>
                </a:cubicBezTo>
                <a:cubicBezTo>
                  <a:pt x="195" y="163"/>
                  <a:pt x="196" y="160"/>
                  <a:pt x="202" y="169"/>
                </a:cubicBezTo>
                <a:cubicBezTo>
                  <a:pt x="203" y="171"/>
                  <a:pt x="204" y="173"/>
                  <a:pt x="204" y="175"/>
                </a:cubicBezTo>
                <a:cubicBezTo>
                  <a:pt x="206" y="181"/>
                  <a:pt x="209" y="187"/>
                  <a:pt x="210" y="193"/>
                </a:cubicBezTo>
                <a:cubicBezTo>
                  <a:pt x="210" y="197"/>
                  <a:pt x="212" y="198"/>
                  <a:pt x="215" y="198"/>
                </a:cubicBezTo>
                <a:cubicBezTo>
                  <a:pt x="225" y="201"/>
                  <a:pt x="233" y="206"/>
                  <a:pt x="240" y="214"/>
                </a:cubicBezTo>
                <a:cubicBezTo>
                  <a:pt x="247" y="222"/>
                  <a:pt x="251" y="231"/>
                  <a:pt x="255" y="240"/>
                </a:cubicBezTo>
                <a:cubicBezTo>
                  <a:pt x="256" y="247"/>
                  <a:pt x="258" y="254"/>
                  <a:pt x="260" y="261"/>
                </a:cubicBezTo>
                <a:cubicBezTo>
                  <a:pt x="260" y="261"/>
                  <a:pt x="260" y="261"/>
                  <a:pt x="260" y="262"/>
                </a:cubicBezTo>
                <a:cubicBezTo>
                  <a:pt x="260" y="262"/>
                  <a:pt x="260" y="262"/>
                  <a:pt x="260" y="262"/>
                </a:cubicBezTo>
                <a:cubicBezTo>
                  <a:pt x="264" y="283"/>
                  <a:pt x="264" y="305"/>
                  <a:pt x="266" y="327"/>
                </a:cubicBezTo>
                <a:cubicBezTo>
                  <a:pt x="266" y="334"/>
                  <a:pt x="266" y="342"/>
                  <a:pt x="266" y="349"/>
                </a:cubicBezTo>
                <a:cubicBezTo>
                  <a:pt x="266" y="356"/>
                  <a:pt x="266" y="364"/>
                  <a:pt x="266" y="371"/>
                </a:cubicBezTo>
                <a:cubicBezTo>
                  <a:pt x="266" y="375"/>
                  <a:pt x="266" y="379"/>
                  <a:pt x="266" y="384"/>
                </a:cubicBezTo>
                <a:cubicBezTo>
                  <a:pt x="266" y="384"/>
                  <a:pt x="266" y="385"/>
                  <a:pt x="266" y="385"/>
                </a:cubicBezTo>
                <a:cubicBezTo>
                  <a:pt x="266" y="387"/>
                  <a:pt x="266" y="390"/>
                  <a:pt x="266" y="392"/>
                </a:cubicBezTo>
                <a:cubicBezTo>
                  <a:pt x="266" y="443"/>
                  <a:pt x="265" y="494"/>
                  <a:pt x="265" y="545"/>
                </a:cubicBezTo>
                <a:cubicBezTo>
                  <a:pt x="263" y="555"/>
                  <a:pt x="258" y="559"/>
                  <a:pt x="247" y="558"/>
                </a:cubicBezTo>
                <a:cubicBezTo>
                  <a:pt x="242" y="556"/>
                  <a:pt x="238" y="552"/>
                  <a:pt x="237" y="545"/>
                </a:cubicBezTo>
                <a:cubicBezTo>
                  <a:pt x="237" y="538"/>
                  <a:pt x="237" y="531"/>
                  <a:pt x="237" y="523"/>
                </a:cubicBezTo>
                <a:cubicBezTo>
                  <a:pt x="237" y="516"/>
                  <a:pt x="237" y="509"/>
                  <a:pt x="237" y="501"/>
                </a:cubicBezTo>
                <a:cubicBezTo>
                  <a:pt x="237" y="500"/>
                  <a:pt x="237" y="499"/>
                  <a:pt x="237" y="497"/>
                </a:cubicBezTo>
                <a:cubicBezTo>
                  <a:pt x="237" y="493"/>
                  <a:pt x="237" y="489"/>
                  <a:pt x="237" y="485"/>
                </a:cubicBezTo>
                <a:cubicBezTo>
                  <a:pt x="237" y="483"/>
                  <a:pt x="237" y="482"/>
                  <a:pt x="237" y="480"/>
                </a:cubicBezTo>
                <a:cubicBezTo>
                  <a:pt x="237" y="472"/>
                  <a:pt x="237" y="465"/>
                  <a:pt x="237" y="458"/>
                </a:cubicBezTo>
                <a:cubicBezTo>
                  <a:pt x="237" y="451"/>
                  <a:pt x="237" y="443"/>
                  <a:pt x="237" y="436"/>
                </a:cubicBezTo>
                <a:cubicBezTo>
                  <a:pt x="238" y="429"/>
                  <a:pt x="238" y="422"/>
                  <a:pt x="237" y="414"/>
                </a:cubicBezTo>
                <a:cubicBezTo>
                  <a:pt x="237" y="407"/>
                  <a:pt x="237" y="400"/>
                  <a:pt x="237" y="393"/>
                </a:cubicBezTo>
                <a:cubicBezTo>
                  <a:pt x="238" y="385"/>
                  <a:pt x="238" y="378"/>
                  <a:pt x="238" y="371"/>
                </a:cubicBezTo>
                <a:cubicBezTo>
                  <a:pt x="238" y="363"/>
                  <a:pt x="238" y="356"/>
                  <a:pt x="237" y="349"/>
                </a:cubicBezTo>
                <a:cubicBezTo>
                  <a:pt x="238" y="342"/>
                  <a:pt x="237" y="334"/>
                  <a:pt x="237" y="327"/>
                </a:cubicBezTo>
                <a:cubicBezTo>
                  <a:pt x="236" y="325"/>
                  <a:pt x="236" y="323"/>
                  <a:pt x="236" y="321"/>
                </a:cubicBezTo>
                <a:cubicBezTo>
                  <a:pt x="236" y="316"/>
                  <a:pt x="236" y="311"/>
                  <a:pt x="236" y="305"/>
                </a:cubicBezTo>
                <a:cubicBezTo>
                  <a:pt x="236" y="298"/>
                  <a:pt x="235" y="291"/>
                  <a:pt x="234" y="283"/>
                </a:cubicBezTo>
                <a:cubicBezTo>
                  <a:pt x="234" y="276"/>
                  <a:pt x="232" y="268"/>
                  <a:pt x="231" y="261"/>
                </a:cubicBezTo>
                <a:cubicBezTo>
                  <a:pt x="229" y="254"/>
                  <a:pt x="228" y="248"/>
                  <a:pt x="224" y="242"/>
                </a:cubicBezTo>
                <a:cubicBezTo>
                  <a:pt x="224" y="241"/>
                  <a:pt x="224" y="241"/>
                  <a:pt x="223" y="240"/>
                </a:cubicBezTo>
                <a:cubicBezTo>
                  <a:pt x="221" y="234"/>
                  <a:pt x="216" y="229"/>
                  <a:pt x="210" y="227"/>
                </a:cubicBezTo>
                <a:cubicBezTo>
                  <a:pt x="208" y="231"/>
                  <a:pt x="207" y="236"/>
                  <a:pt x="205" y="240"/>
                </a:cubicBezTo>
                <a:cubicBezTo>
                  <a:pt x="204" y="242"/>
                  <a:pt x="203" y="244"/>
                  <a:pt x="203" y="246"/>
                </a:cubicBezTo>
                <a:cubicBezTo>
                  <a:pt x="201" y="248"/>
                  <a:pt x="199" y="251"/>
                  <a:pt x="197" y="253"/>
                </a:cubicBezTo>
                <a:cubicBezTo>
                  <a:pt x="196" y="255"/>
                  <a:pt x="196" y="256"/>
                  <a:pt x="197" y="258"/>
                </a:cubicBezTo>
                <a:cubicBezTo>
                  <a:pt x="204" y="266"/>
                  <a:pt x="209" y="275"/>
                  <a:pt x="213" y="285"/>
                </a:cubicBezTo>
                <a:cubicBezTo>
                  <a:pt x="215" y="291"/>
                  <a:pt x="218" y="297"/>
                  <a:pt x="219" y="304"/>
                </a:cubicBezTo>
                <a:cubicBezTo>
                  <a:pt x="221" y="312"/>
                  <a:pt x="221" y="320"/>
                  <a:pt x="221" y="327"/>
                </a:cubicBezTo>
                <a:cubicBezTo>
                  <a:pt x="221" y="335"/>
                  <a:pt x="220" y="342"/>
                  <a:pt x="219" y="349"/>
                </a:cubicBezTo>
                <a:cubicBezTo>
                  <a:pt x="217" y="357"/>
                  <a:pt x="215" y="364"/>
                  <a:pt x="211" y="372"/>
                </a:cubicBezTo>
                <a:cubicBezTo>
                  <a:pt x="204" y="386"/>
                  <a:pt x="194" y="397"/>
                  <a:pt x="181" y="406"/>
                </a:cubicBezTo>
                <a:cubicBezTo>
                  <a:pt x="176" y="408"/>
                  <a:pt x="171" y="411"/>
                  <a:pt x="165" y="413"/>
                </a:cubicBezTo>
                <a:cubicBezTo>
                  <a:pt x="163" y="414"/>
                  <a:pt x="161" y="415"/>
                  <a:pt x="159" y="415"/>
                </a:cubicBezTo>
                <a:cubicBezTo>
                  <a:pt x="152" y="417"/>
                  <a:pt x="144" y="418"/>
                  <a:pt x="137" y="419"/>
                </a:cubicBezTo>
                <a:cubicBezTo>
                  <a:pt x="130" y="419"/>
                  <a:pt x="123" y="419"/>
                  <a:pt x="115" y="418"/>
                </a:cubicBezTo>
                <a:cubicBezTo>
                  <a:pt x="100" y="415"/>
                  <a:pt x="85" y="410"/>
                  <a:pt x="72" y="401"/>
                </a:cubicBezTo>
                <a:cubicBezTo>
                  <a:pt x="68" y="398"/>
                  <a:pt x="65" y="395"/>
                  <a:pt x="62" y="393"/>
                </a:cubicBezTo>
                <a:cubicBezTo>
                  <a:pt x="58" y="389"/>
                  <a:pt x="54" y="385"/>
                  <a:pt x="50" y="381"/>
                </a:cubicBezTo>
                <a:cubicBezTo>
                  <a:pt x="47" y="377"/>
                  <a:pt x="45" y="374"/>
                  <a:pt x="42" y="371"/>
                </a:cubicBezTo>
                <a:cubicBezTo>
                  <a:pt x="33" y="357"/>
                  <a:pt x="26" y="342"/>
                  <a:pt x="19" y="327"/>
                </a:cubicBezTo>
                <a:cubicBezTo>
                  <a:pt x="17" y="319"/>
                  <a:pt x="14" y="311"/>
                  <a:pt x="11" y="303"/>
                </a:cubicBezTo>
                <a:cubicBezTo>
                  <a:pt x="10" y="298"/>
                  <a:pt x="9" y="292"/>
                  <a:pt x="7" y="287"/>
                </a:cubicBezTo>
                <a:cubicBezTo>
                  <a:pt x="7" y="286"/>
                  <a:pt x="7" y="285"/>
                  <a:pt x="7" y="284"/>
                </a:cubicBezTo>
                <a:cubicBezTo>
                  <a:pt x="5" y="276"/>
                  <a:pt x="4" y="269"/>
                  <a:pt x="3" y="262"/>
                </a:cubicBezTo>
                <a:cubicBezTo>
                  <a:pt x="2" y="254"/>
                  <a:pt x="1" y="247"/>
                  <a:pt x="1" y="240"/>
                </a:cubicBezTo>
                <a:cubicBezTo>
                  <a:pt x="0" y="233"/>
                  <a:pt x="0" y="225"/>
                  <a:pt x="0" y="218"/>
                </a:cubicBezTo>
                <a:cubicBezTo>
                  <a:pt x="0" y="211"/>
                  <a:pt x="0" y="204"/>
                  <a:pt x="0" y="196"/>
                </a:cubicBezTo>
                <a:cubicBezTo>
                  <a:pt x="0" y="189"/>
                  <a:pt x="0" y="182"/>
                  <a:pt x="1" y="175"/>
                </a:cubicBezTo>
                <a:cubicBezTo>
                  <a:pt x="2" y="169"/>
                  <a:pt x="2" y="163"/>
                  <a:pt x="3" y="157"/>
                </a:cubicBezTo>
                <a:cubicBezTo>
                  <a:pt x="3" y="157"/>
                  <a:pt x="3" y="157"/>
                  <a:pt x="3" y="157"/>
                </a:cubicBezTo>
                <a:cubicBezTo>
                  <a:pt x="3" y="157"/>
                  <a:pt x="3" y="157"/>
                  <a:pt x="3" y="157"/>
                </a:cubicBezTo>
                <a:cubicBezTo>
                  <a:pt x="3" y="155"/>
                  <a:pt x="4" y="154"/>
                  <a:pt x="4" y="153"/>
                </a:cubicBezTo>
                <a:cubicBezTo>
                  <a:pt x="6" y="138"/>
                  <a:pt x="9" y="124"/>
                  <a:pt x="13" y="110"/>
                </a:cubicBezTo>
                <a:cubicBezTo>
                  <a:pt x="15" y="103"/>
                  <a:pt x="18" y="96"/>
                  <a:pt x="21" y="89"/>
                </a:cubicBezTo>
                <a:cubicBezTo>
                  <a:pt x="27" y="73"/>
                  <a:pt x="35" y="58"/>
                  <a:pt x="46" y="44"/>
                </a:cubicBezTo>
                <a:cubicBezTo>
                  <a:pt x="47" y="42"/>
                  <a:pt x="48" y="40"/>
                  <a:pt x="50" y="38"/>
                </a:cubicBezTo>
                <a:cubicBezTo>
                  <a:pt x="56" y="33"/>
                  <a:pt x="61" y="27"/>
                  <a:pt x="67" y="22"/>
                </a:cubicBezTo>
                <a:cubicBezTo>
                  <a:pt x="69" y="21"/>
                  <a:pt x="70" y="20"/>
                  <a:pt x="72" y="18"/>
                </a:cubicBezTo>
                <a:cubicBezTo>
                  <a:pt x="79" y="14"/>
                  <a:pt x="86" y="10"/>
                  <a:pt x="94" y="7"/>
                </a:cubicBezTo>
                <a:cubicBezTo>
                  <a:pt x="102" y="4"/>
                  <a:pt x="111" y="3"/>
                  <a:pt x="119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Google Shape;620;p38"/>
          <p:cNvSpPr txBox="1">
            <a:spLocks/>
          </p:cNvSpPr>
          <p:nvPr/>
        </p:nvSpPr>
        <p:spPr>
          <a:xfrm>
            <a:off x="3144786" y="3661501"/>
            <a:ext cx="28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B2B2B2"/>
                </a:solidFill>
              </a:rPr>
              <a:t>Jupiter is the biggest planet in our Solar System by far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84" y="4133518"/>
            <a:ext cx="8805060" cy="89396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0" y="0"/>
            <a:ext cx="9144000" cy="209551"/>
          </a:xfrm>
          <a:prstGeom prst="rect">
            <a:avLst/>
          </a:prstGeom>
          <a:solidFill>
            <a:srgbClr val="4D5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0CCEEA7A-4BE2-4CE2-9AE4-B01BFBFFA3C3}"/>
              </a:ext>
            </a:extLst>
          </p:cNvPr>
          <p:cNvSpPr>
            <a:spLocks/>
          </p:cNvSpPr>
          <p:nvPr/>
        </p:nvSpPr>
        <p:spPr bwMode="auto">
          <a:xfrm>
            <a:off x="2423921" y="22530"/>
            <a:ext cx="4358478" cy="5120970"/>
          </a:xfrm>
          <a:custGeom>
            <a:avLst/>
            <a:gdLst>
              <a:gd name="connsiteX0" fmla="*/ 1619520 w 4358478"/>
              <a:gd name="connsiteY0" fmla="*/ 0 h 5120970"/>
              <a:gd name="connsiteX1" fmla="*/ 2693893 w 4358478"/>
              <a:gd name="connsiteY1" fmla="*/ 0 h 5120970"/>
              <a:gd name="connsiteX2" fmla="*/ 2683297 w 4358478"/>
              <a:gd name="connsiteY2" fmla="*/ 16554 h 5120970"/>
              <a:gd name="connsiteX3" fmla="*/ 2411073 w 4358478"/>
              <a:gd name="connsiteY3" fmla="*/ 564116 h 5120970"/>
              <a:gd name="connsiteX4" fmla="*/ 2543550 w 4358478"/>
              <a:gd name="connsiteY4" fmla="*/ 761668 h 5120970"/>
              <a:gd name="connsiteX5" fmla="*/ 2834998 w 4358478"/>
              <a:gd name="connsiteY5" fmla="*/ 853858 h 5120970"/>
              <a:gd name="connsiteX6" fmla="*/ 3404647 w 4358478"/>
              <a:gd name="connsiteY6" fmla="*/ 1525533 h 5120970"/>
              <a:gd name="connsiteX7" fmla="*/ 3523876 w 4358478"/>
              <a:gd name="connsiteY7" fmla="*/ 2526461 h 5120970"/>
              <a:gd name="connsiteX8" fmla="*/ 3802077 w 4358478"/>
              <a:gd name="connsiteY8" fmla="*/ 3843470 h 5120970"/>
              <a:gd name="connsiteX9" fmla="*/ 3841820 w 4358478"/>
              <a:gd name="connsiteY9" fmla="*/ 4093702 h 5120970"/>
              <a:gd name="connsiteX10" fmla="*/ 4053782 w 4358478"/>
              <a:gd name="connsiteY10" fmla="*/ 4436126 h 5120970"/>
              <a:gd name="connsiteX11" fmla="*/ 4358478 w 4358478"/>
              <a:gd name="connsiteY11" fmla="*/ 4804887 h 5120970"/>
              <a:gd name="connsiteX12" fmla="*/ 4305488 w 4358478"/>
              <a:gd name="connsiteY12" fmla="*/ 4844398 h 5120970"/>
              <a:gd name="connsiteX13" fmla="*/ 4133268 w 4358478"/>
              <a:gd name="connsiteY13" fmla="*/ 4660016 h 5120970"/>
              <a:gd name="connsiteX14" fmla="*/ 4106773 w 4358478"/>
              <a:gd name="connsiteY14" fmla="*/ 4673186 h 5120970"/>
              <a:gd name="connsiteX15" fmla="*/ 4120020 w 4358478"/>
              <a:gd name="connsiteY15" fmla="*/ 4778547 h 5120970"/>
              <a:gd name="connsiteX16" fmla="*/ 4199506 w 4358478"/>
              <a:gd name="connsiteY16" fmla="*/ 5028779 h 5120970"/>
              <a:gd name="connsiteX17" fmla="*/ 4223104 w 4358478"/>
              <a:gd name="connsiteY17" fmla="*/ 5111093 h 5120970"/>
              <a:gd name="connsiteX18" fmla="*/ 4225042 w 4358478"/>
              <a:gd name="connsiteY18" fmla="*/ 5120970 h 5120970"/>
              <a:gd name="connsiteX19" fmla="*/ 3835666 w 4358478"/>
              <a:gd name="connsiteY19" fmla="*/ 5120970 h 5120970"/>
              <a:gd name="connsiteX20" fmla="*/ 3803526 w 4358478"/>
              <a:gd name="connsiteY20" fmla="*/ 5056149 h 5120970"/>
              <a:gd name="connsiteX21" fmla="*/ 3656352 w 4358478"/>
              <a:gd name="connsiteY21" fmla="*/ 4646846 h 5120970"/>
              <a:gd name="connsiteX22" fmla="*/ 3484133 w 4358478"/>
              <a:gd name="connsiteY22" fmla="*/ 4014682 h 5120970"/>
              <a:gd name="connsiteX23" fmla="*/ 3073456 w 4358478"/>
              <a:gd name="connsiteY23" fmla="*/ 2157698 h 5120970"/>
              <a:gd name="connsiteX24" fmla="*/ 3033713 w 4358478"/>
              <a:gd name="connsiteY24" fmla="*/ 1854786 h 5120970"/>
              <a:gd name="connsiteX25" fmla="*/ 2980722 w 4358478"/>
              <a:gd name="connsiteY25" fmla="*/ 1841616 h 5120970"/>
              <a:gd name="connsiteX26" fmla="*/ 2861493 w 4358478"/>
              <a:gd name="connsiteY26" fmla="*/ 2342079 h 5120970"/>
              <a:gd name="connsiteX27" fmla="*/ 2834998 w 4358478"/>
              <a:gd name="connsiteY27" fmla="*/ 2579141 h 5120970"/>
              <a:gd name="connsiteX28" fmla="*/ 2993970 w 4358478"/>
              <a:gd name="connsiteY28" fmla="*/ 3698599 h 5120970"/>
              <a:gd name="connsiteX29" fmla="*/ 3281822 w 4358478"/>
              <a:gd name="connsiteY29" fmla="*/ 4973167 h 5120970"/>
              <a:gd name="connsiteX30" fmla="*/ 3278138 w 4358478"/>
              <a:gd name="connsiteY30" fmla="*/ 5120970 h 5120970"/>
              <a:gd name="connsiteX31" fmla="*/ 2286942 w 4358478"/>
              <a:gd name="connsiteY31" fmla="*/ 5120970 h 5120970"/>
              <a:gd name="connsiteX32" fmla="*/ 2278597 w 4358478"/>
              <a:gd name="connsiteY32" fmla="*/ 4857569 h 5120970"/>
              <a:gd name="connsiteX33" fmla="*/ 2278597 w 4358478"/>
              <a:gd name="connsiteY33" fmla="*/ 4699527 h 5120970"/>
              <a:gd name="connsiteX34" fmla="*/ 2040139 w 4358478"/>
              <a:gd name="connsiteY34" fmla="*/ 4699527 h 5120970"/>
              <a:gd name="connsiteX35" fmla="*/ 2040139 w 4358478"/>
              <a:gd name="connsiteY35" fmla="*/ 4883908 h 5120970"/>
              <a:gd name="connsiteX36" fmla="*/ 2043372 w 4358478"/>
              <a:gd name="connsiteY36" fmla="*/ 5120970 h 5120970"/>
              <a:gd name="connsiteX37" fmla="*/ 1036647 w 4358478"/>
              <a:gd name="connsiteY37" fmla="*/ 5120970 h 5120970"/>
              <a:gd name="connsiteX38" fmla="*/ 1036940 w 4358478"/>
              <a:gd name="connsiteY38" fmla="*/ 4871021 h 5120970"/>
              <a:gd name="connsiteX39" fmla="*/ 1364509 w 4358478"/>
              <a:gd name="connsiteY39" fmla="*/ 3593238 h 5120970"/>
              <a:gd name="connsiteX40" fmla="*/ 1457242 w 4358478"/>
              <a:gd name="connsiteY40" fmla="*/ 2368419 h 5120970"/>
              <a:gd name="connsiteX41" fmla="*/ 1338013 w 4358478"/>
              <a:gd name="connsiteY41" fmla="*/ 1854786 h 5120970"/>
              <a:gd name="connsiteX42" fmla="*/ 1271775 w 4358478"/>
              <a:gd name="connsiteY42" fmla="*/ 1841616 h 5120970"/>
              <a:gd name="connsiteX43" fmla="*/ 1218784 w 4358478"/>
              <a:gd name="connsiteY43" fmla="*/ 2355249 h 5120970"/>
              <a:gd name="connsiteX44" fmla="*/ 755117 w 4358478"/>
              <a:gd name="connsiteY44" fmla="*/ 4225403 h 5120970"/>
              <a:gd name="connsiteX45" fmla="*/ 516659 w 4358478"/>
              <a:gd name="connsiteY45" fmla="*/ 5028779 h 5120970"/>
              <a:gd name="connsiteX46" fmla="*/ 480021 w 4358478"/>
              <a:gd name="connsiteY46" fmla="*/ 5097717 h 5120970"/>
              <a:gd name="connsiteX47" fmla="*/ 463598 w 4358478"/>
              <a:gd name="connsiteY47" fmla="*/ 5120970 h 5120970"/>
              <a:gd name="connsiteX48" fmla="*/ 83662 w 4358478"/>
              <a:gd name="connsiteY48" fmla="*/ 5120970 h 5120970"/>
              <a:gd name="connsiteX49" fmla="*/ 127509 w 4358478"/>
              <a:gd name="connsiteY49" fmla="*/ 4982684 h 5120970"/>
              <a:gd name="connsiteX50" fmla="*/ 185468 w 4358478"/>
              <a:gd name="connsiteY50" fmla="*/ 4831228 h 5120970"/>
              <a:gd name="connsiteX51" fmla="*/ 211963 w 4358478"/>
              <a:gd name="connsiteY51" fmla="*/ 4673186 h 5120970"/>
              <a:gd name="connsiteX52" fmla="*/ 172220 w 4358478"/>
              <a:gd name="connsiteY52" fmla="*/ 4646846 h 5120970"/>
              <a:gd name="connsiteX53" fmla="*/ 0 w 4358478"/>
              <a:gd name="connsiteY53" fmla="*/ 4844398 h 5120970"/>
              <a:gd name="connsiteX54" fmla="*/ 331191 w 4358478"/>
              <a:gd name="connsiteY54" fmla="*/ 4383444 h 5120970"/>
              <a:gd name="connsiteX55" fmla="*/ 437173 w 4358478"/>
              <a:gd name="connsiteY55" fmla="*/ 4212233 h 5120970"/>
              <a:gd name="connsiteX56" fmla="*/ 781612 w 4358478"/>
              <a:gd name="connsiteY56" fmla="*/ 2605481 h 5120970"/>
              <a:gd name="connsiteX57" fmla="*/ 927336 w 4358478"/>
              <a:gd name="connsiteY57" fmla="*/ 1433343 h 5120970"/>
              <a:gd name="connsiteX58" fmla="*/ 1417499 w 4358478"/>
              <a:gd name="connsiteY58" fmla="*/ 867028 h 5120970"/>
              <a:gd name="connsiteX59" fmla="*/ 1629462 w 4358478"/>
              <a:gd name="connsiteY59" fmla="*/ 801178 h 5120970"/>
              <a:gd name="connsiteX60" fmla="*/ 1907662 w 4358478"/>
              <a:gd name="connsiteY60" fmla="*/ 392905 h 5120970"/>
              <a:gd name="connsiteX61" fmla="*/ 1881167 w 4358478"/>
              <a:gd name="connsiteY61" fmla="*/ 327054 h 5120970"/>
              <a:gd name="connsiteX62" fmla="*/ 1720539 w 4358478"/>
              <a:gd name="connsiteY62" fmla="*/ 117979 h 512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58478" h="5120970">
                <a:moveTo>
                  <a:pt x="1619520" y="0"/>
                </a:moveTo>
                <a:lnTo>
                  <a:pt x="2693893" y="0"/>
                </a:lnTo>
                <a:lnTo>
                  <a:pt x="2683297" y="16554"/>
                </a:lnTo>
                <a:cubicBezTo>
                  <a:pt x="2564663" y="178068"/>
                  <a:pt x="2376298" y="310592"/>
                  <a:pt x="2411073" y="564116"/>
                </a:cubicBezTo>
                <a:cubicBezTo>
                  <a:pt x="2411073" y="669477"/>
                  <a:pt x="2450816" y="722157"/>
                  <a:pt x="2543550" y="761668"/>
                </a:cubicBezTo>
                <a:cubicBezTo>
                  <a:pt x="2649531" y="788008"/>
                  <a:pt x="2742264" y="827518"/>
                  <a:pt x="2834998" y="853858"/>
                </a:cubicBezTo>
                <a:cubicBezTo>
                  <a:pt x="3245675" y="972389"/>
                  <a:pt x="3351656" y="1104090"/>
                  <a:pt x="3404647" y="1525533"/>
                </a:cubicBezTo>
                <a:cubicBezTo>
                  <a:pt x="3431142" y="1867956"/>
                  <a:pt x="3457638" y="2197208"/>
                  <a:pt x="3523876" y="2526461"/>
                </a:cubicBezTo>
                <a:cubicBezTo>
                  <a:pt x="3603362" y="2974244"/>
                  <a:pt x="3709343" y="3408857"/>
                  <a:pt x="3802077" y="3843470"/>
                </a:cubicBezTo>
                <a:cubicBezTo>
                  <a:pt x="3815324" y="3922491"/>
                  <a:pt x="3841820" y="4014682"/>
                  <a:pt x="3841820" y="4093702"/>
                </a:cubicBezTo>
                <a:cubicBezTo>
                  <a:pt x="3868315" y="4238573"/>
                  <a:pt x="3934553" y="4343934"/>
                  <a:pt x="4053782" y="4436126"/>
                </a:cubicBezTo>
                <a:cubicBezTo>
                  <a:pt x="4173011" y="4528315"/>
                  <a:pt x="4252497" y="4686358"/>
                  <a:pt x="4358478" y="4804887"/>
                </a:cubicBezTo>
                <a:cubicBezTo>
                  <a:pt x="4331983" y="4818058"/>
                  <a:pt x="4318735" y="4831228"/>
                  <a:pt x="4305488" y="4844398"/>
                </a:cubicBezTo>
                <a:cubicBezTo>
                  <a:pt x="4252497" y="4778547"/>
                  <a:pt x="4199506" y="4725868"/>
                  <a:pt x="4133268" y="4660016"/>
                </a:cubicBezTo>
                <a:cubicBezTo>
                  <a:pt x="4133268" y="4660016"/>
                  <a:pt x="4120020" y="4660016"/>
                  <a:pt x="4106773" y="4673186"/>
                </a:cubicBezTo>
                <a:cubicBezTo>
                  <a:pt x="4120020" y="4712697"/>
                  <a:pt x="4106773" y="4752207"/>
                  <a:pt x="4120020" y="4778547"/>
                </a:cubicBezTo>
                <a:cubicBezTo>
                  <a:pt x="4146516" y="4857569"/>
                  <a:pt x="4173011" y="4949758"/>
                  <a:pt x="4199506" y="5028779"/>
                </a:cubicBezTo>
                <a:cubicBezTo>
                  <a:pt x="4206130" y="5055120"/>
                  <a:pt x="4215238" y="5083106"/>
                  <a:pt x="4223104" y="5111093"/>
                </a:cubicBezTo>
                <a:lnTo>
                  <a:pt x="4225042" y="5120970"/>
                </a:lnTo>
                <a:lnTo>
                  <a:pt x="3835666" y="5120970"/>
                </a:lnTo>
                <a:lnTo>
                  <a:pt x="3803526" y="5056149"/>
                </a:lnTo>
                <a:cubicBezTo>
                  <a:pt x="3743290" y="4923419"/>
                  <a:pt x="3696096" y="4785133"/>
                  <a:pt x="3656352" y="4646846"/>
                </a:cubicBezTo>
                <a:cubicBezTo>
                  <a:pt x="3590114" y="4436126"/>
                  <a:pt x="3563619" y="4212233"/>
                  <a:pt x="3484133" y="4014682"/>
                </a:cubicBezTo>
                <a:cubicBezTo>
                  <a:pt x="3258923" y="3422027"/>
                  <a:pt x="3152942" y="2789863"/>
                  <a:pt x="3073456" y="2157698"/>
                </a:cubicBezTo>
                <a:cubicBezTo>
                  <a:pt x="3073456" y="2052337"/>
                  <a:pt x="3046960" y="1960146"/>
                  <a:pt x="3033713" y="1854786"/>
                </a:cubicBezTo>
                <a:cubicBezTo>
                  <a:pt x="3020465" y="1854786"/>
                  <a:pt x="3007217" y="1854786"/>
                  <a:pt x="2980722" y="1841616"/>
                </a:cubicBezTo>
                <a:cubicBezTo>
                  <a:pt x="2940979" y="2012827"/>
                  <a:pt x="2901236" y="2170868"/>
                  <a:pt x="2861493" y="2342079"/>
                </a:cubicBezTo>
                <a:cubicBezTo>
                  <a:pt x="2848246" y="2421100"/>
                  <a:pt x="2848246" y="2500120"/>
                  <a:pt x="2834998" y="2579141"/>
                </a:cubicBezTo>
                <a:cubicBezTo>
                  <a:pt x="2768760" y="2961074"/>
                  <a:pt x="2808503" y="3329836"/>
                  <a:pt x="2993970" y="3698599"/>
                </a:cubicBezTo>
                <a:cubicBezTo>
                  <a:pt x="3200965" y="4110165"/>
                  <a:pt x="3278588" y="4537164"/>
                  <a:pt x="3281822" y="4973167"/>
                </a:cubicBezTo>
                <a:lnTo>
                  <a:pt x="3278138" y="5120970"/>
                </a:lnTo>
                <a:lnTo>
                  <a:pt x="2286942" y="5120970"/>
                </a:lnTo>
                <a:lnTo>
                  <a:pt x="2278597" y="4857569"/>
                </a:lnTo>
                <a:cubicBezTo>
                  <a:pt x="2278597" y="4804887"/>
                  <a:pt x="2278597" y="4752207"/>
                  <a:pt x="2278597" y="4699527"/>
                </a:cubicBezTo>
                <a:cubicBezTo>
                  <a:pt x="2199111" y="4699527"/>
                  <a:pt x="2132872" y="4699527"/>
                  <a:pt x="2040139" y="4699527"/>
                </a:cubicBezTo>
                <a:cubicBezTo>
                  <a:pt x="2040139" y="4765377"/>
                  <a:pt x="2040139" y="4818058"/>
                  <a:pt x="2040139" y="4883908"/>
                </a:cubicBezTo>
                <a:lnTo>
                  <a:pt x="2043372" y="5120970"/>
                </a:lnTo>
                <a:lnTo>
                  <a:pt x="1036647" y="5120970"/>
                </a:lnTo>
                <a:lnTo>
                  <a:pt x="1036940" y="4871021"/>
                </a:lnTo>
                <a:cubicBezTo>
                  <a:pt x="1052982" y="4431803"/>
                  <a:pt x="1149235" y="4004804"/>
                  <a:pt x="1364509" y="3593238"/>
                </a:cubicBezTo>
                <a:cubicBezTo>
                  <a:pt x="1576471" y="3184965"/>
                  <a:pt x="1510233" y="2776693"/>
                  <a:pt x="1457242" y="2368419"/>
                </a:cubicBezTo>
                <a:cubicBezTo>
                  <a:pt x="1443995" y="2197208"/>
                  <a:pt x="1377756" y="2025997"/>
                  <a:pt x="1338013" y="1854786"/>
                </a:cubicBezTo>
                <a:cubicBezTo>
                  <a:pt x="1324766" y="1854786"/>
                  <a:pt x="1298270" y="1854786"/>
                  <a:pt x="1271775" y="1841616"/>
                </a:cubicBezTo>
                <a:cubicBezTo>
                  <a:pt x="1258527" y="2012827"/>
                  <a:pt x="1232032" y="2184038"/>
                  <a:pt x="1218784" y="2355249"/>
                </a:cubicBezTo>
                <a:cubicBezTo>
                  <a:pt x="1139299" y="3000584"/>
                  <a:pt x="980327" y="3619579"/>
                  <a:pt x="755117" y="4225403"/>
                </a:cubicBezTo>
                <a:cubicBezTo>
                  <a:pt x="662383" y="4488805"/>
                  <a:pt x="609392" y="4765377"/>
                  <a:pt x="516659" y="5028779"/>
                </a:cubicBezTo>
                <a:cubicBezTo>
                  <a:pt x="506724" y="5051827"/>
                  <a:pt x="494304" y="5074875"/>
                  <a:pt x="480021" y="5097717"/>
                </a:cubicBezTo>
                <a:lnTo>
                  <a:pt x="463598" y="5120970"/>
                </a:lnTo>
                <a:lnTo>
                  <a:pt x="83662" y="5120970"/>
                </a:lnTo>
                <a:lnTo>
                  <a:pt x="127509" y="4982684"/>
                </a:lnTo>
                <a:cubicBezTo>
                  <a:pt x="145725" y="4933296"/>
                  <a:pt x="165597" y="4883908"/>
                  <a:pt x="185468" y="4831228"/>
                </a:cubicBezTo>
                <a:cubicBezTo>
                  <a:pt x="198715" y="4778547"/>
                  <a:pt x="198715" y="4725868"/>
                  <a:pt x="211963" y="4673186"/>
                </a:cubicBezTo>
                <a:cubicBezTo>
                  <a:pt x="198715" y="4660016"/>
                  <a:pt x="185468" y="4660016"/>
                  <a:pt x="172220" y="4646846"/>
                </a:cubicBezTo>
                <a:cubicBezTo>
                  <a:pt x="119229" y="4712697"/>
                  <a:pt x="66238" y="4778547"/>
                  <a:pt x="0" y="4844398"/>
                </a:cubicBezTo>
                <a:cubicBezTo>
                  <a:pt x="66238" y="4660016"/>
                  <a:pt x="145725" y="4488805"/>
                  <a:pt x="331191" y="4383444"/>
                </a:cubicBezTo>
                <a:cubicBezTo>
                  <a:pt x="384182" y="4343934"/>
                  <a:pt x="423925" y="4278084"/>
                  <a:pt x="437173" y="4212233"/>
                </a:cubicBezTo>
                <a:cubicBezTo>
                  <a:pt x="569649" y="3685429"/>
                  <a:pt x="688878" y="3145455"/>
                  <a:pt x="781612" y="2605481"/>
                </a:cubicBezTo>
                <a:cubicBezTo>
                  <a:pt x="861098" y="2223548"/>
                  <a:pt x="887593" y="1828445"/>
                  <a:pt x="927336" y="1433343"/>
                </a:cubicBezTo>
                <a:cubicBezTo>
                  <a:pt x="967079" y="1130430"/>
                  <a:pt x="1112803" y="932879"/>
                  <a:pt x="1417499" y="867028"/>
                </a:cubicBezTo>
                <a:cubicBezTo>
                  <a:pt x="1496985" y="853858"/>
                  <a:pt x="1563223" y="827518"/>
                  <a:pt x="1629462" y="801178"/>
                </a:cubicBezTo>
                <a:cubicBezTo>
                  <a:pt x="1907662" y="722157"/>
                  <a:pt x="1947405" y="682647"/>
                  <a:pt x="1907662" y="392905"/>
                </a:cubicBezTo>
                <a:cubicBezTo>
                  <a:pt x="1907662" y="366565"/>
                  <a:pt x="1907662" y="340224"/>
                  <a:pt x="1881167" y="327054"/>
                </a:cubicBezTo>
                <a:cubicBezTo>
                  <a:pt x="1828177" y="254619"/>
                  <a:pt x="1775186" y="185476"/>
                  <a:pt x="1720539" y="117979"/>
                </a:cubicBezTo>
                <a:close/>
              </a:path>
            </a:pathLst>
          </a:custGeom>
          <a:solidFill>
            <a:srgbClr val="EB6775">
              <a:alpha val="4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sp>
        <p:nvSpPr>
          <p:cNvPr id="507" name="Google Shape;507;p32"/>
          <p:cNvSpPr/>
          <p:nvPr/>
        </p:nvSpPr>
        <p:spPr>
          <a:xfrm>
            <a:off x="-861677" y="2866455"/>
            <a:ext cx="2308200" cy="707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7734671" y="2864505"/>
            <a:ext cx="2308200" cy="707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2"/>
          <p:cNvSpPr txBox="1">
            <a:spLocks noGrp="1"/>
          </p:cNvSpPr>
          <p:nvPr>
            <p:ph type="subTitle" idx="1"/>
          </p:nvPr>
        </p:nvSpPr>
        <p:spPr>
          <a:xfrm>
            <a:off x="1572426" y="3324758"/>
            <a:ext cx="23553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planet of all</a:t>
            </a:r>
            <a:endParaRPr/>
          </a:p>
        </p:txBody>
      </p:sp>
      <p:sp>
        <p:nvSpPr>
          <p:cNvPr id="510" name="Google Shape;510;p32"/>
          <p:cNvSpPr txBox="1">
            <a:spLocks noGrp="1"/>
          </p:cNvSpPr>
          <p:nvPr>
            <p:ph type="subTitle" idx="2"/>
          </p:nvPr>
        </p:nvSpPr>
        <p:spPr>
          <a:xfrm>
            <a:off x="5255839" y="3319854"/>
            <a:ext cx="23553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and also the biggest planet in the entire Solar System</a:t>
            </a:r>
            <a:endParaRPr/>
          </a:p>
        </p:txBody>
      </p:sp>
      <p:sp>
        <p:nvSpPr>
          <p:cNvPr id="511" name="Google Shape;511;p32"/>
          <p:cNvSpPr txBox="1">
            <a:spLocks noGrp="1"/>
          </p:cNvSpPr>
          <p:nvPr>
            <p:ph type="subTitle" idx="3"/>
          </p:nvPr>
        </p:nvSpPr>
        <p:spPr>
          <a:xfrm>
            <a:off x="1572416" y="2838067"/>
            <a:ext cx="2355300" cy="406200"/>
          </a:xfrm>
          <a:prstGeom prst="rect">
            <a:avLst/>
          </a:prstGeom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12" name="Google Shape;512;p32"/>
          <p:cNvSpPr txBox="1">
            <a:spLocks noGrp="1"/>
          </p:cNvSpPr>
          <p:nvPr>
            <p:ph type="subTitle" idx="4"/>
          </p:nvPr>
        </p:nvSpPr>
        <p:spPr>
          <a:xfrm>
            <a:off x="5253840" y="2838067"/>
            <a:ext cx="2355300" cy="402300"/>
          </a:xfrm>
          <a:prstGeom prst="rect">
            <a:avLst/>
          </a:prstGeom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13" name="Google Shape;513;p32"/>
          <p:cNvSpPr txBox="1">
            <a:spLocks noGrp="1"/>
          </p:cNvSpPr>
          <p:nvPr>
            <p:ph type="ctrTitle"/>
          </p:nvPr>
        </p:nvSpPr>
        <p:spPr>
          <a:xfrm>
            <a:off x="731588" y="191850"/>
            <a:ext cx="77175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DISEASE</a:t>
            </a:r>
            <a:endParaRPr dirty="0"/>
          </a:p>
        </p:txBody>
      </p:sp>
      <p:grpSp>
        <p:nvGrpSpPr>
          <p:cNvPr id="514" name="Google Shape;514;p32"/>
          <p:cNvGrpSpPr/>
          <p:nvPr/>
        </p:nvGrpSpPr>
        <p:grpSpPr>
          <a:xfrm>
            <a:off x="956439" y="2955652"/>
            <a:ext cx="277244" cy="529005"/>
            <a:chOff x="6275635" y="4282651"/>
            <a:chExt cx="209383" cy="366778"/>
          </a:xfrm>
        </p:grpSpPr>
        <p:sp>
          <p:nvSpPr>
            <p:cNvPr id="515" name="Google Shape;515;p32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2"/>
          <p:cNvGrpSpPr/>
          <p:nvPr/>
        </p:nvGrpSpPr>
        <p:grpSpPr>
          <a:xfrm>
            <a:off x="7858294" y="2979633"/>
            <a:ext cx="478763" cy="477143"/>
            <a:chOff x="7100170" y="1500117"/>
            <a:chExt cx="368308" cy="367033"/>
          </a:xfrm>
        </p:grpSpPr>
        <p:sp>
          <p:nvSpPr>
            <p:cNvPr id="518" name="Google Shape;518;p32"/>
            <p:cNvSpPr/>
            <p:nvPr/>
          </p:nvSpPr>
          <p:spPr>
            <a:xfrm>
              <a:off x="7328698" y="1501041"/>
              <a:ext cx="139780" cy="97126"/>
            </a:xfrm>
            <a:custGeom>
              <a:avLst/>
              <a:gdLst/>
              <a:ahLst/>
              <a:cxnLst/>
              <a:rect l="l" t="t" r="r" b="b"/>
              <a:pathLst>
                <a:path w="4388" h="3049" extrusionOk="0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7100170" y="1500117"/>
              <a:ext cx="192691" cy="307942"/>
            </a:xfrm>
            <a:custGeom>
              <a:avLst/>
              <a:gdLst/>
              <a:ahLst/>
              <a:cxnLst/>
              <a:rect l="l" t="t" r="r" b="b"/>
              <a:pathLst>
                <a:path w="6049" h="9667" extrusionOk="0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7160089" y="1766170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7295505" y="1540031"/>
              <a:ext cx="18986" cy="19081"/>
            </a:xfrm>
            <a:custGeom>
              <a:avLst/>
              <a:gdLst/>
              <a:ahLst/>
              <a:cxnLst/>
              <a:rect l="l" t="t" r="r" b="b"/>
              <a:pathLst>
                <a:path w="596" h="599" extrusionOk="0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7337968" y="163151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7275404" y="1612947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248837" y="168802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413464" y="1587527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114218" y="18329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128999" y="17855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>
              <a:off x="7148335" y="1815481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7158592" y="1661494"/>
              <a:ext cx="208236" cy="205656"/>
            </a:xfrm>
            <a:custGeom>
              <a:avLst/>
              <a:gdLst/>
              <a:ahLst/>
              <a:cxnLst/>
              <a:rect l="l" t="t" r="r" b="b"/>
              <a:pathLst>
                <a:path w="6537" h="6456" extrusionOk="0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7374696" y="1635660"/>
              <a:ext cx="93781" cy="28478"/>
            </a:xfrm>
            <a:custGeom>
              <a:avLst/>
              <a:gdLst/>
              <a:ahLst/>
              <a:cxnLst/>
              <a:rect l="l" t="t" r="r" b="b"/>
              <a:pathLst>
                <a:path w="2944" h="894" extrusionOk="0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87" y="3117988"/>
            <a:ext cx="997102" cy="863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33"/>
          <p:cNvGrpSpPr/>
          <p:nvPr/>
        </p:nvGrpSpPr>
        <p:grpSpPr>
          <a:xfrm>
            <a:off x="4501476" y="1279688"/>
            <a:ext cx="4310063" cy="2662525"/>
            <a:chOff x="4501476" y="1279688"/>
            <a:chExt cx="4310063" cy="2662525"/>
          </a:xfrm>
        </p:grpSpPr>
        <p:sp>
          <p:nvSpPr>
            <p:cNvPr id="536" name="Google Shape;536;p33"/>
            <p:cNvSpPr/>
            <p:nvPr/>
          </p:nvSpPr>
          <p:spPr>
            <a:xfrm>
              <a:off x="6374864" y="127968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 rot="10800000" flipH="1">
              <a:off x="5186100" y="1768931"/>
              <a:ext cx="291481" cy="29157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649164" y="1600863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4936939" y="15933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4501476" y="394218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4840614" y="1407788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8270964" y="3863788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8071189" y="161167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8774539" y="1557938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8592564" y="2272538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7477164" y="1360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7" name="Google Shape;547;p33"/>
          <p:cNvSpPr txBox="1">
            <a:spLocks noGrp="1"/>
          </p:cNvSpPr>
          <p:nvPr>
            <p:ph type="ctrTitle"/>
          </p:nvPr>
        </p:nvSpPr>
        <p:spPr>
          <a:xfrm>
            <a:off x="4645375" y="1696588"/>
            <a:ext cx="37854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pic>
        <p:nvPicPr>
          <p:cNvPr id="548" name="Google Shape;548;p33"/>
          <p:cNvPicPr preferRelativeResize="0"/>
          <p:nvPr/>
        </p:nvPicPr>
        <p:blipFill rotWithShape="1">
          <a:blip r:embed="rId3">
            <a:alphaModFix/>
          </a:blip>
          <a:srcRect r="42732"/>
          <a:stretch/>
        </p:blipFill>
        <p:spPr>
          <a:xfrm>
            <a:off x="0" y="0"/>
            <a:ext cx="4412850" cy="514345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549" name="Google Shape;549;p33"/>
          <p:cNvSpPr txBox="1">
            <a:spLocks noGrp="1"/>
          </p:cNvSpPr>
          <p:nvPr>
            <p:ph type="subTitle" idx="1"/>
          </p:nvPr>
        </p:nvSpPr>
        <p:spPr>
          <a:xfrm flipH="1">
            <a:off x="4571875" y="3037600"/>
            <a:ext cx="3858900" cy="82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Images reveal large amounts of data, so remember: use an image instead of long texts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4"/>
          <p:cNvSpPr txBox="1">
            <a:spLocks noGrp="1"/>
          </p:cNvSpPr>
          <p:nvPr>
            <p:ph type="ctrTitle"/>
          </p:nvPr>
        </p:nvSpPr>
        <p:spPr>
          <a:xfrm>
            <a:off x="734527" y="133013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ABOUT THE DISEASE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55" name="Google Shape;555;p34"/>
          <p:cNvSpPr txBox="1"/>
          <p:nvPr/>
        </p:nvSpPr>
        <p:spPr>
          <a:xfrm>
            <a:off x="6180127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Saturn is composed of hydrogen and helium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56" name="Google Shape;556;p34"/>
          <p:cNvSpPr txBox="1"/>
          <p:nvPr/>
        </p:nvSpPr>
        <p:spPr>
          <a:xfrm>
            <a:off x="929919" y="345380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Neptune is the farthest planet from the Sun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57" name="Google Shape;557;p34"/>
          <p:cNvSpPr txBox="1"/>
          <p:nvPr/>
        </p:nvSpPr>
        <p:spPr>
          <a:xfrm>
            <a:off x="6180127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 Venus is the second planet from the Sun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58" name="Google Shape;558;p34"/>
          <p:cNvSpPr txBox="1"/>
          <p:nvPr/>
        </p:nvSpPr>
        <p:spPr>
          <a:xfrm>
            <a:off x="929919" y="1973188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Mercury is the closest planet to the Sun</a:t>
            </a:r>
            <a:endParaRPr sz="16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559" name="Google Shape;559;p34"/>
          <p:cNvCxnSpPr>
            <a:endCxn id="558" idx="3"/>
          </p:cNvCxnSpPr>
          <p:nvPr/>
        </p:nvCxnSpPr>
        <p:spPr>
          <a:xfrm rot="10800000">
            <a:off x="2978319" y="2197588"/>
            <a:ext cx="859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34"/>
          <p:cNvCxnSpPr>
            <a:endCxn id="556" idx="3"/>
          </p:cNvCxnSpPr>
          <p:nvPr/>
        </p:nvCxnSpPr>
        <p:spPr>
          <a:xfrm rot="10800000">
            <a:off x="2978319" y="3678200"/>
            <a:ext cx="1405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34"/>
          <p:cNvCxnSpPr>
            <a:endCxn id="555" idx="1"/>
          </p:cNvCxnSpPr>
          <p:nvPr/>
        </p:nvCxnSpPr>
        <p:spPr>
          <a:xfrm>
            <a:off x="4784827" y="3678200"/>
            <a:ext cx="1395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34"/>
          <p:cNvCxnSpPr>
            <a:endCxn id="557" idx="1"/>
          </p:cNvCxnSpPr>
          <p:nvPr/>
        </p:nvCxnSpPr>
        <p:spPr>
          <a:xfrm>
            <a:off x="4593427" y="2197588"/>
            <a:ext cx="1586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34"/>
          <p:cNvSpPr/>
          <p:nvPr/>
        </p:nvSpPr>
        <p:spPr>
          <a:xfrm>
            <a:off x="3227950" y="1786725"/>
            <a:ext cx="2694688" cy="2231642"/>
          </a:xfrm>
          <a:custGeom>
            <a:avLst/>
            <a:gdLst/>
            <a:ahLst/>
            <a:cxnLst/>
            <a:rect l="l" t="t" r="r" b="b"/>
            <a:pathLst>
              <a:path w="208931" h="173029" extrusionOk="0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4"/>
          <p:cNvSpPr txBox="1"/>
          <p:nvPr/>
        </p:nvSpPr>
        <p:spPr>
          <a:xfrm>
            <a:off x="56796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sz="3000" b="1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567" name="Google Shape;567;p34"/>
          <p:cNvSpPr txBox="1"/>
          <p:nvPr/>
        </p:nvSpPr>
        <p:spPr>
          <a:xfrm>
            <a:off x="56796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sz="3000" b="1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568" name="Google Shape;568;p34"/>
          <p:cNvSpPr txBox="1"/>
          <p:nvPr/>
        </p:nvSpPr>
        <p:spPr>
          <a:xfrm>
            <a:off x="8130840" y="2046988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sz="3000" b="1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569" name="Google Shape;569;p34"/>
          <p:cNvSpPr txBox="1"/>
          <p:nvPr/>
        </p:nvSpPr>
        <p:spPr>
          <a:xfrm>
            <a:off x="8130840" y="352760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04</a:t>
            </a:r>
            <a:endParaRPr sz="3000" b="1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3040795" y="425353"/>
            <a:ext cx="3043516" cy="3232855"/>
            <a:chOff x="3709988" y="774701"/>
            <a:chExt cx="1377951" cy="1463674"/>
          </a:xfrm>
          <a:solidFill>
            <a:srgbClr val="D94169">
              <a:alpha val="60000"/>
            </a:srgb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846513" y="949325"/>
              <a:ext cx="1116013" cy="1289050"/>
            </a:xfrm>
            <a:custGeom>
              <a:avLst/>
              <a:gdLst>
                <a:gd name="T0" fmla="*/ 272 w 295"/>
                <a:gd name="T1" fmla="*/ 24 h 341"/>
                <a:gd name="T2" fmla="*/ 285 w 295"/>
                <a:gd name="T3" fmla="*/ 29 h 341"/>
                <a:gd name="T4" fmla="*/ 289 w 295"/>
                <a:gd name="T5" fmla="*/ 59 h 341"/>
                <a:gd name="T6" fmla="*/ 264 w 295"/>
                <a:gd name="T7" fmla="*/ 49 h 341"/>
                <a:gd name="T8" fmla="*/ 264 w 295"/>
                <a:gd name="T9" fmla="*/ 81 h 341"/>
                <a:gd name="T10" fmla="*/ 243 w 295"/>
                <a:gd name="T11" fmla="*/ 54 h 341"/>
                <a:gd name="T12" fmla="*/ 208 w 295"/>
                <a:gd name="T13" fmla="*/ 130 h 341"/>
                <a:gd name="T14" fmla="*/ 205 w 295"/>
                <a:gd name="T15" fmla="*/ 239 h 341"/>
                <a:gd name="T16" fmla="*/ 161 w 295"/>
                <a:gd name="T17" fmla="*/ 312 h 341"/>
                <a:gd name="T18" fmla="*/ 153 w 295"/>
                <a:gd name="T19" fmla="*/ 334 h 341"/>
                <a:gd name="T20" fmla="*/ 139 w 295"/>
                <a:gd name="T21" fmla="*/ 334 h 341"/>
                <a:gd name="T22" fmla="*/ 120 w 295"/>
                <a:gd name="T23" fmla="*/ 308 h 341"/>
                <a:gd name="T24" fmla="*/ 89 w 295"/>
                <a:gd name="T25" fmla="*/ 239 h 341"/>
                <a:gd name="T26" fmla="*/ 82 w 295"/>
                <a:gd name="T27" fmla="*/ 139 h 341"/>
                <a:gd name="T28" fmla="*/ 77 w 295"/>
                <a:gd name="T29" fmla="*/ 55 h 341"/>
                <a:gd name="T30" fmla="*/ 32 w 295"/>
                <a:gd name="T31" fmla="*/ 81 h 341"/>
                <a:gd name="T32" fmla="*/ 30 w 295"/>
                <a:gd name="T33" fmla="*/ 49 h 341"/>
                <a:gd name="T34" fmla="*/ 4 w 295"/>
                <a:gd name="T35" fmla="*/ 59 h 341"/>
                <a:gd name="T36" fmla="*/ 9 w 295"/>
                <a:gd name="T37" fmla="*/ 31 h 341"/>
                <a:gd name="T38" fmla="*/ 23 w 295"/>
                <a:gd name="T39" fmla="*/ 25 h 341"/>
                <a:gd name="T40" fmla="*/ 32 w 295"/>
                <a:gd name="T41" fmla="*/ 9 h 341"/>
                <a:gd name="T42" fmla="*/ 47 w 295"/>
                <a:gd name="T43" fmla="*/ 10 h 341"/>
                <a:gd name="T44" fmla="*/ 111 w 295"/>
                <a:gd name="T45" fmla="*/ 104 h 341"/>
                <a:gd name="T46" fmla="*/ 83 w 295"/>
                <a:gd name="T47" fmla="*/ 199 h 341"/>
                <a:gd name="T48" fmla="*/ 110 w 295"/>
                <a:gd name="T49" fmla="*/ 223 h 341"/>
                <a:gd name="T50" fmla="*/ 165 w 295"/>
                <a:gd name="T51" fmla="*/ 219 h 341"/>
                <a:gd name="T52" fmla="*/ 198 w 295"/>
                <a:gd name="T53" fmla="*/ 225 h 341"/>
                <a:gd name="T54" fmla="*/ 195 w 295"/>
                <a:gd name="T55" fmla="*/ 138 h 341"/>
                <a:gd name="T56" fmla="*/ 226 w 295"/>
                <a:gd name="T57" fmla="*/ 38 h 341"/>
                <a:gd name="T58" fmla="*/ 247 w 295"/>
                <a:gd name="T59" fmla="*/ 9 h 341"/>
                <a:gd name="T60" fmla="*/ 262 w 295"/>
                <a:gd name="T61" fmla="*/ 9 h 341"/>
                <a:gd name="T62" fmla="*/ 259 w 295"/>
                <a:gd name="T63" fmla="*/ 34 h 341"/>
                <a:gd name="T64" fmla="*/ 145 w 295"/>
                <a:gd name="T65" fmla="*/ 300 h 341"/>
                <a:gd name="T66" fmla="*/ 165 w 295"/>
                <a:gd name="T67" fmla="*/ 234 h 341"/>
                <a:gd name="T68" fmla="*/ 104 w 295"/>
                <a:gd name="T69" fmla="*/ 25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341">
                  <a:moveTo>
                    <a:pt x="261" y="33"/>
                  </a:moveTo>
                  <a:cubicBezTo>
                    <a:pt x="266" y="32"/>
                    <a:pt x="270" y="29"/>
                    <a:pt x="272" y="24"/>
                  </a:cubicBezTo>
                  <a:cubicBezTo>
                    <a:pt x="274" y="20"/>
                    <a:pt x="277" y="18"/>
                    <a:pt x="281" y="19"/>
                  </a:cubicBezTo>
                  <a:cubicBezTo>
                    <a:pt x="286" y="21"/>
                    <a:pt x="286" y="25"/>
                    <a:pt x="285" y="29"/>
                  </a:cubicBezTo>
                  <a:cubicBezTo>
                    <a:pt x="282" y="36"/>
                    <a:pt x="284" y="41"/>
                    <a:pt x="289" y="46"/>
                  </a:cubicBezTo>
                  <a:cubicBezTo>
                    <a:pt x="293" y="50"/>
                    <a:pt x="295" y="55"/>
                    <a:pt x="289" y="59"/>
                  </a:cubicBezTo>
                  <a:cubicBezTo>
                    <a:pt x="284" y="63"/>
                    <a:pt x="281" y="59"/>
                    <a:pt x="278" y="55"/>
                  </a:cubicBezTo>
                  <a:cubicBezTo>
                    <a:pt x="275" y="51"/>
                    <a:pt x="271" y="48"/>
                    <a:pt x="264" y="49"/>
                  </a:cubicBezTo>
                  <a:cubicBezTo>
                    <a:pt x="267" y="55"/>
                    <a:pt x="270" y="61"/>
                    <a:pt x="271" y="68"/>
                  </a:cubicBezTo>
                  <a:cubicBezTo>
                    <a:pt x="271" y="74"/>
                    <a:pt x="271" y="80"/>
                    <a:pt x="264" y="81"/>
                  </a:cubicBezTo>
                  <a:cubicBezTo>
                    <a:pt x="257" y="82"/>
                    <a:pt x="256" y="76"/>
                    <a:pt x="256" y="70"/>
                  </a:cubicBezTo>
                  <a:cubicBezTo>
                    <a:pt x="255" y="62"/>
                    <a:pt x="251" y="56"/>
                    <a:pt x="243" y="54"/>
                  </a:cubicBezTo>
                  <a:cubicBezTo>
                    <a:pt x="223" y="47"/>
                    <a:pt x="201" y="60"/>
                    <a:pt x="198" y="81"/>
                  </a:cubicBezTo>
                  <a:cubicBezTo>
                    <a:pt x="195" y="99"/>
                    <a:pt x="201" y="115"/>
                    <a:pt x="208" y="130"/>
                  </a:cubicBezTo>
                  <a:cubicBezTo>
                    <a:pt x="214" y="143"/>
                    <a:pt x="222" y="156"/>
                    <a:pt x="225" y="170"/>
                  </a:cubicBezTo>
                  <a:cubicBezTo>
                    <a:pt x="231" y="197"/>
                    <a:pt x="225" y="220"/>
                    <a:pt x="205" y="239"/>
                  </a:cubicBezTo>
                  <a:cubicBezTo>
                    <a:pt x="202" y="242"/>
                    <a:pt x="201" y="246"/>
                    <a:pt x="202" y="250"/>
                  </a:cubicBezTo>
                  <a:cubicBezTo>
                    <a:pt x="206" y="279"/>
                    <a:pt x="189" y="305"/>
                    <a:pt x="161" y="312"/>
                  </a:cubicBezTo>
                  <a:cubicBezTo>
                    <a:pt x="155" y="314"/>
                    <a:pt x="153" y="317"/>
                    <a:pt x="153" y="323"/>
                  </a:cubicBezTo>
                  <a:cubicBezTo>
                    <a:pt x="154" y="326"/>
                    <a:pt x="153" y="330"/>
                    <a:pt x="153" y="334"/>
                  </a:cubicBezTo>
                  <a:cubicBezTo>
                    <a:pt x="153" y="338"/>
                    <a:pt x="151" y="340"/>
                    <a:pt x="147" y="341"/>
                  </a:cubicBezTo>
                  <a:cubicBezTo>
                    <a:pt x="142" y="341"/>
                    <a:pt x="140" y="339"/>
                    <a:pt x="139" y="334"/>
                  </a:cubicBezTo>
                  <a:cubicBezTo>
                    <a:pt x="139" y="334"/>
                    <a:pt x="139" y="334"/>
                    <a:pt x="139" y="333"/>
                  </a:cubicBezTo>
                  <a:cubicBezTo>
                    <a:pt x="143" y="318"/>
                    <a:pt x="133" y="313"/>
                    <a:pt x="120" y="308"/>
                  </a:cubicBezTo>
                  <a:cubicBezTo>
                    <a:pt x="97" y="298"/>
                    <a:pt x="86" y="273"/>
                    <a:pt x="91" y="248"/>
                  </a:cubicBezTo>
                  <a:cubicBezTo>
                    <a:pt x="91" y="245"/>
                    <a:pt x="92" y="242"/>
                    <a:pt x="89" y="239"/>
                  </a:cubicBezTo>
                  <a:cubicBezTo>
                    <a:pt x="67" y="217"/>
                    <a:pt x="62" y="191"/>
                    <a:pt x="71" y="162"/>
                  </a:cubicBezTo>
                  <a:cubicBezTo>
                    <a:pt x="74" y="154"/>
                    <a:pt x="78" y="146"/>
                    <a:pt x="82" y="139"/>
                  </a:cubicBezTo>
                  <a:cubicBezTo>
                    <a:pt x="90" y="125"/>
                    <a:pt x="96" y="110"/>
                    <a:pt x="97" y="94"/>
                  </a:cubicBezTo>
                  <a:cubicBezTo>
                    <a:pt x="98" y="77"/>
                    <a:pt x="93" y="63"/>
                    <a:pt x="77" y="55"/>
                  </a:cubicBezTo>
                  <a:cubicBezTo>
                    <a:pt x="59" y="46"/>
                    <a:pt x="39" y="55"/>
                    <a:pt x="38" y="74"/>
                  </a:cubicBezTo>
                  <a:cubicBezTo>
                    <a:pt x="37" y="78"/>
                    <a:pt x="36" y="81"/>
                    <a:pt x="32" y="81"/>
                  </a:cubicBezTo>
                  <a:cubicBezTo>
                    <a:pt x="27" y="81"/>
                    <a:pt x="24" y="78"/>
                    <a:pt x="24" y="74"/>
                  </a:cubicBezTo>
                  <a:cubicBezTo>
                    <a:pt x="23" y="65"/>
                    <a:pt x="26" y="57"/>
                    <a:pt x="30" y="49"/>
                  </a:cubicBezTo>
                  <a:cubicBezTo>
                    <a:pt x="24" y="47"/>
                    <a:pt x="20" y="51"/>
                    <a:pt x="17" y="55"/>
                  </a:cubicBezTo>
                  <a:cubicBezTo>
                    <a:pt x="13" y="60"/>
                    <a:pt x="9" y="63"/>
                    <a:pt x="4" y="59"/>
                  </a:cubicBezTo>
                  <a:cubicBezTo>
                    <a:pt x="0" y="54"/>
                    <a:pt x="1" y="50"/>
                    <a:pt x="6" y="46"/>
                  </a:cubicBezTo>
                  <a:cubicBezTo>
                    <a:pt x="11" y="42"/>
                    <a:pt x="14" y="38"/>
                    <a:pt x="9" y="31"/>
                  </a:cubicBezTo>
                  <a:cubicBezTo>
                    <a:pt x="7" y="27"/>
                    <a:pt x="7" y="22"/>
                    <a:pt x="12" y="20"/>
                  </a:cubicBezTo>
                  <a:cubicBezTo>
                    <a:pt x="17" y="18"/>
                    <a:pt x="21" y="20"/>
                    <a:pt x="23" y="25"/>
                  </a:cubicBezTo>
                  <a:cubicBezTo>
                    <a:pt x="25" y="30"/>
                    <a:pt x="30" y="33"/>
                    <a:pt x="36" y="35"/>
                  </a:cubicBezTo>
                  <a:cubicBezTo>
                    <a:pt x="33" y="26"/>
                    <a:pt x="31" y="18"/>
                    <a:pt x="32" y="9"/>
                  </a:cubicBezTo>
                  <a:cubicBezTo>
                    <a:pt x="33" y="4"/>
                    <a:pt x="35" y="1"/>
                    <a:pt x="40" y="1"/>
                  </a:cubicBezTo>
                  <a:cubicBezTo>
                    <a:pt x="45" y="1"/>
                    <a:pt x="47" y="5"/>
                    <a:pt x="47" y="10"/>
                  </a:cubicBezTo>
                  <a:cubicBezTo>
                    <a:pt x="47" y="30"/>
                    <a:pt x="52" y="35"/>
                    <a:pt x="71" y="38"/>
                  </a:cubicBezTo>
                  <a:cubicBezTo>
                    <a:pt x="101" y="43"/>
                    <a:pt x="118" y="70"/>
                    <a:pt x="111" y="104"/>
                  </a:cubicBezTo>
                  <a:cubicBezTo>
                    <a:pt x="108" y="120"/>
                    <a:pt x="101" y="134"/>
                    <a:pt x="94" y="148"/>
                  </a:cubicBezTo>
                  <a:cubicBezTo>
                    <a:pt x="85" y="164"/>
                    <a:pt x="79" y="181"/>
                    <a:pt x="83" y="199"/>
                  </a:cubicBezTo>
                  <a:cubicBezTo>
                    <a:pt x="84" y="206"/>
                    <a:pt x="86" y="211"/>
                    <a:pt x="90" y="217"/>
                  </a:cubicBezTo>
                  <a:cubicBezTo>
                    <a:pt x="97" y="229"/>
                    <a:pt x="98" y="229"/>
                    <a:pt x="110" y="223"/>
                  </a:cubicBezTo>
                  <a:cubicBezTo>
                    <a:pt x="116" y="220"/>
                    <a:pt x="121" y="219"/>
                    <a:pt x="127" y="219"/>
                  </a:cubicBezTo>
                  <a:cubicBezTo>
                    <a:pt x="140" y="219"/>
                    <a:pt x="152" y="219"/>
                    <a:pt x="165" y="219"/>
                  </a:cubicBezTo>
                  <a:cubicBezTo>
                    <a:pt x="173" y="219"/>
                    <a:pt x="181" y="221"/>
                    <a:pt x="187" y="226"/>
                  </a:cubicBezTo>
                  <a:cubicBezTo>
                    <a:pt x="192" y="231"/>
                    <a:pt x="195" y="229"/>
                    <a:pt x="198" y="225"/>
                  </a:cubicBezTo>
                  <a:cubicBezTo>
                    <a:pt x="214" y="207"/>
                    <a:pt x="215" y="187"/>
                    <a:pt x="208" y="165"/>
                  </a:cubicBezTo>
                  <a:cubicBezTo>
                    <a:pt x="205" y="155"/>
                    <a:pt x="199" y="147"/>
                    <a:pt x="195" y="138"/>
                  </a:cubicBezTo>
                  <a:cubicBezTo>
                    <a:pt x="187" y="120"/>
                    <a:pt x="180" y="102"/>
                    <a:pt x="182" y="81"/>
                  </a:cubicBezTo>
                  <a:cubicBezTo>
                    <a:pt x="186" y="57"/>
                    <a:pt x="202" y="41"/>
                    <a:pt x="226" y="38"/>
                  </a:cubicBezTo>
                  <a:cubicBezTo>
                    <a:pt x="240" y="36"/>
                    <a:pt x="247" y="28"/>
                    <a:pt x="247" y="14"/>
                  </a:cubicBezTo>
                  <a:cubicBezTo>
                    <a:pt x="247" y="13"/>
                    <a:pt x="247" y="11"/>
                    <a:pt x="247" y="9"/>
                  </a:cubicBezTo>
                  <a:cubicBezTo>
                    <a:pt x="247" y="4"/>
                    <a:pt x="249" y="1"/>
                    <a:pt x="254" y="1"/>
                  </a:cubicBezTo>
                  <a:cubicBezTo>
                    <a:pt x="259" y="0"/>
                    <a:pt x="262" y="4"/>
                    <a:pt x="262" y="9"/>
                  </a:cubicBezTo>
                  <a:cubicBezTo>
                    <a:pt x="263" y="17"/>
                    <a:pt x="262" y="24"/>
                    <a:pt x="260" y="31"/>
                  </a:cubicBezTo>
                  <a:cubicBezTo>
                    <a:pt x="259" y="32"/>
                    <a:pt x="259" y="33"/>
                    <a:pt x="259" y="34"/>
                  </a:cubicBezTo>
                  <a:cubicBezTo>
                    <a:pt x="260" y="33"/>
                    <a:pt x="260" y="33"/>
                    <a:pt x="261" y="33"/>
                  </a:cubicBezTo>
                  <a:close/>
                  <a:moveTo>
                    <a:pt x="145" y="300"/>
                  </a:moveTo>
                  <a:cubicBezTo>
                    <a:pt x="164" y="300"/>
                    <a:pt x="181" y="288"/>
                    <a:pt x="186" y="270"/>
                  </a:cubicBezTo>
                  <a:cubicBezTo>
                    <a:pt x="192" y="251"/>
                    <a:pt x="183" y="235"/>
                    <a:pt x="165" y="234"/>
                  </a:cubicBezTo>
                  <a:cubicBezTo>
                    <a:pt x="153" y="233"/>
                    <a:pt x="140" y="233"/>
                    <a:pt x="127" y="234"/>
                  </a:cubicBezTo>
                  <a:cubicBezTo>
                    <a:pt x="113" y="234"/>
                    <a:pt x="105" y="244"/>
                    <a:pt x="104" y="258"/>
                  </a:cubicBezTo>
                  <a:cubicBezTo>
                    <a:pt x="104" y="280"/>
                    <a:pt x="122" y="299"/>
                    <a:pt x="145" y="3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09988" y="774701"/>
              <a:ext cx="476250" cy="661987"/>
            </a:xfrm>
            <a:custGeom>
              <a:avLst/>
              <a:gdLst>
                <a:gd name="T0" fmla="*/ 16 w 126"/>
                <a:gd name="T1" fmla="*/ 111 h 175"/>
                <a:gd name="T2" fmla="*/ 35 w 126"/>
                <a:gd name="T3" fmla="*/ 146 h 175"/>
                <a:gd name="T4" fmla="*/ 81 w 126"/>
                <a:gd name="T5" fmla="*/ 126 h 175"/>
                <a:gd name="T6" fmla="*/ 89 w 126"/>
                <a:gd name="T7" fmla="*/ 116 h 175"/>
                <a:gd name="T8" fmla="*/ 96 w 126"/>
                <a:gd name="T9" fmla="*/ 128 h 175"/>
                <a:gd name="T10" fmla="*/ 32 w 126"/>
                <a:gd name="T11" fmla="*/ 161 h 175"/>
                <a:gd name="T12" fmla="*/ 1 w 126"/>
                <a:gd name="T13" fmla="*/ 107 h 175"/>
                <a:gd name="T14" fmla="*/ 23 w 126"/>
                <a:gd name="T15" fmla="*/ 36 h 175"/>
                <a:gd name="T16" fmla="*/ 94 w 126"/>
                <a:gd name="T17" fmla="*/ 10 h 175"/>
                <a:gd name="T18" fmla="*/ 114 w 126"/>
                <a:gd name="T19" fmla="*/ 66 h 175"/>
                <a:gd name="T20" fmla="*/ 108 w 126"/>
                <a:gd name="T21" fmla="*/ 75 h 175"/>
                <a:gd name="T22" fmla="*/ 97 w 126"/>
                <a:gd name="T23" fmla="*/ 75 h 175"/>
                <a:gd name="T24" fmla="*/ 97 w 126"/>
                <a:gd name="T25" fmla="*/ 64 h 175"/>
                <a:gd name="T26" fmla="*/ 101 w 126"/>
                <a:gd name="T27" fmla="*/ 36 h 175"/>
                <a:gd name="T28" fmla="*/ 75 w 126"/>
                <a:gd name="T29" fmla="*/ 22 h 175"/>
                <a:gd name="T30" fmla="*/ 36 w 126"/>
                <a:gd name="T31" fmla="*/ 43 h 175"/>
                <a:gd name="T32" fmla="*/ 16 w 126"/>
                <a:gd name="T33" fmla="*/ 11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75">
                  <a:moveTo>
                    <a:pt x="16" y="111"/>
                  </a:moveTo>
                  <a:cubicBezTo>
                    <a:pt x="16" y="124"/>
                    <a:pt x="21" y="137"/>
                    <a:pt x="35" y="146"/>
                  </a:cubicBezTo>
                  <a:cubicBezTo>
                    <a:pt x="54" y="158"/>
                    <a:pt x="77" y="148"/>
                    <a:pt x="81" y="126"/>
                  </a:cubicBezTo>
                  <a:cubicBezTo>
                    <a:pt x="82" y="120"/>
                    <a:pt x="82" y="115"/>
                    <a:pt x="89" y="116"/>
                  </a:cubicBezTo>
                  <a:cubicBezTo>
                    <a:pt x="97" y="117"/>
                    <a:pt x="96" y="122"/>
                    <a:pt x="96" y="128"/>
                  </a:cubicBezTo>
                  <a:cubicBezTo>
                    <a:pt x="92" y="158"/>
                    <a:pt x="60" y="175"/>
                    <a:pt x="32" y="161"/>
                  </a:cubicBezTo>
                  <a:cubicBezTo>
                    <a:pt x="10" y="150"/>
                    <a:pt x="0" y="131"/>
                    <a:pt x="1" y="107"/>
                  </a:cubicBezTo>
                  <a:cubicBezTo>
                    <a:pt x="2" y="81"/>
                    <a:pt x="10" y="57"/>
                    <a:pt x="23" y="36"/>
                  </a:cubicBezTo>
                  <a:cubicBezTo>
                    <a:pt x="38" y="10"/>
                    <a:pt x="68" y="0"/>
                    <a:pt x="94" y="10"/>
                  </a:cubicBezTo>
                  <a:cubicBezTo>
                    <a:pt x="116" y="20"/>
                    <a:pt x="126" y="46"/>
                    <a:pt x="114" y="66"/>
                  </a:cubicBezTo>
                  <a:cubicBezTo>
                    <a:pt x="113" y="69"/>
                    <a:pt x="110" y="72"/>
                    <a:pt x="108" y="75"/>
                  </a:cubicBezTo>
                  <a:cubicBezTo>
                    <a:pt x="104" y="78"/>
                    <a:pt x="100" y="78"/>
                    <a:pt x="97" y="75"/>
                  </a:cubicBezTo>
                  <a:cubicBezTo>
                    <a:pt x="94" y="71"/>
                    <a:pt x="94" y="67"/>
                    <a:pt x="97" y="64"/>
                  </a:cubicBezTo>
                  <a:cubicBezTo>
                    <a:pt x="106" y="56"/>
                    <a:pt x="106" y="46"/>
                    <a:pt x="101" y="36"/>
                  </a:cubicBezTo>
                  <a:cubicBezTo>
                    <a:pt x="96" y="25"/>
                    <a:pt x="86" y="22"/>
                    <a:pt x="75" y="22"/>
                  </a:cubicBezTo>
                  <a:cubicBezTo>
                    <a:pt x="58" y="21"/>
                    <a:pt x="45" y="29"/>
                    <a:pt x="36" y="43"/>
                  </a:cubicBezTo>
                  <a:cubicBezTo>
                    <a:pt x="26" y="57"/>
                    <a:pt x="16" y="91"/>
                    <a:pt x="16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606926" y="774701"/>
              <a:ext cx="481013" cy="669925"/>
            </a:xfrm>
            <a:custGeom>
              <a:avLst/>
              <a:gdLst>
                <a:gd name="T0" fmla="*/ 108 w 127"/>
                <a:gd name="T1" fmla="*/ 108 h 177"/>
                <a:gd name="T2" fmla="*/ 89 w 127"/>
                <a:gd name="T3" fmla="*/ 43 h 177"/>
                <a:gd name="T4" fmla="*/ 36 w 127"/>
                <a:gd name="T5" fmla="*/ 24 h 177"/>
                <a:gd name="T6" fmla="*/ 26 w 127"/>
                <a:gd name="T7" fmla="*/ 63 h 177"/>
                <a:gd name="T8" fmla="*/ 27 w 127"/>
                <a:gd name="T9" fmla="*/ 75 h 177"/>
                <a:gd name="T10" fmla="*/ 15 w 127"/>
                <a:gd name="T11" fmla="*/ 73 h 177"/>
                <a:gd name="T12" fmla="*/ 22 w 127"/>
                <a:gd name="T13" fmla="*/ 15 h 177"/>
                <a:gd name="T14" fmla="*/ 95 w 127"/>
                <a:gd name="T15" fmla="*/ 27 h 177"/>
                <a:gd name="T16" fmla="*/ 121 w 127"/>
                <a:gd name="T17" fmla="*/ 124 h 177"/>
                <a:gd name="T18" fmla="*/ 47 w 127"/>
                <a:gd name="T19" fmla="*/ 158 h 177"/>
                <a:gd name="T20" fmla="*/ 28 w 127"/>
                <a:gd name="T21" fmla="*/ 124 h 177"/>
                <a:gd name="T22" fmla="*/ 35 w 127"/>
                <a:gd name="T23" fmla="*/ 116 h 177"/>
                <a:gd name="T24" fmla="*/ 43 w 127"/>
                <a:gd name="T25" fmla="*/ 122 h 177"/>
                <a:gd name="T26" fmla="*/ 75 w 127"/>
                <a:gd name="T27" fmla="*/ 151 h 177"/>
                <a:gd name="T28" fmla="*/ 108 w 127"/>
                <a:gd name="T29" fmla="*/ 116 h 177"/>
                <a:gd name="T30" fmla="*/ 108 w 127"/>
                <a:gd name="T31" fmla="*/ 10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77">
                  <a:moveTo>
                    <a:pt x="108" y="108"/>
                  </a:moveTo>
                  <a:cubicBezTo>
                    <a:pt x="107" y="85"/>
                    <a:pt x="100" y="63"/>
                    <a:pt x="89" y="43"/>
                  </a:cubicBezTo>
                  <a:cubicBezTo>
                    <a:pt x="77" y="24"/>
                    <a:pt x="54" y="16"/>
                    <a:pt x="36" y="24"/>
                  </a:cubicBezTo>
                  <a:cubicBezTo>
                    <a:pt x="20" y="32"/>
                    <a:pt x="15" y="49"/>
                    <a:pt x="26" y="63"/>
                  </a:cubicBezTo>
                  <a:cubicBezTo>
                    <a:pt x="29" y="67"/>
                    <a:pt x="31" y="71"/>
                    <a:pt x="27" y="75"/>
                  </a:cubicBezTo>
                  <a:cubicBezTo>
                    <a:pt x="23" y="79"/>
                    <a:pt x="19" y="77"/>
                    <a:pt x="15" y="73"/>
                  </a:cubicBezTo>
                  <a:cubicBezTo>
                    <a:pt x="0" y="58"/>
                    <a:pt x="3" y="28"/>
                    <a:pt x="22" y="15"/>
                  </a:cubicBezTo>
                  <a:cubicBezTo>
                    <a:pt x="44" y="0"/>
                    <a:pt x="77" y="4"/>
                    <a:pt x="95" y="27"/>
                  </a:cubicBezTo>
                  <a:cubicBezTo>
                    <a:pt x="116" y="55"/>
                    <a:pt x="127" y="88"/>
                    <a:pt x="121" y="124"/>
                  </a:cubicBezTo>
                  <a:cubicBezTo>
                    <a:pt x="115" y="159"/>
                    <a:pt x="75" y="177"/>
                    <a:pt x="47" y="158"/>
                  </a:cubicBezTo>
                  <a:cubicBezTo>
                    <a:pt x="35" y="150"/>
                    <a:pt x="29" y="138"/>
                    <a:pt x="28" y="124"/>
                  </a:cubicBezTo>
                  <a:cubicBezTo>
                    <a:pt x="28" y="119"/>
                    <a:pt x="30" y="116"/>
                    <a:pt x="35" y="116"/>
                  </a:cubicBezTo>
                  <a:cubicBezTo>
                    <a:pt x="40" y="115"/>
                    <a:pt x="42" y="118"/>
                    <a:pt x="43" y="122"/>
                  </a:cubicBezTo>
                  <a:cubicBezTo>
                    <a:pt x="48" y="143"/>
                    <a:pt x="58" y="152"/>
                    <a:pt x="75" y="151"/>
                  </a:cubicBezTo>
                  <a:cubicBezTo>
                    <a:pt x="91" y="150"/>
                    <a:pt x="106" y="135"/>
                    <a:pt x="108" y="116"/>
                  </a:cubicBezTo>
                  <a:cubicBezTo>
                    <a:pt x="108" y="113"/>
                    <a:pt x="108" y="111"/>
                    <a:pt x="10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74" name="Google Shape;574;p35"/>
          <p:cNvSpPr txBox="1">
            <a:spLocks noGrp="1"/>
          </p:cNvSpPr>
          <p:nvPr>
            <p:ph type="subTitle" idx="1"/>
          </p:nvPr>
        </p:nvSpPr>
        <p:spPr>
          <a:xfrm>
            <a:off x="1947498" y="2303708"/>
            <a:ext cx="5263500" cy="13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  <p:sp>
        <p:nvSpPr>
          <p:cNvPr id="575" name="Google Shape;575;p35"/>
          <p:cNvSpPr txBox="1">
            <a:spLocks noGrp="1"/>
          </p:cNvSpPr>
          <p:nvPr>
            <p:ph type="ctrTitle"/>
          </p:nvPr>
        </p:nvSpPr>
        <p:spPr>
          <a:xfrm>
            <a:off x="3040795" y="3675800"/>
            <a:ext cx="30771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D94169"/>
                </a:solidFill>
              </a:rPr>
              <a:t>Real Estate Infographics</a:t>
            </a:r>
            <a:endParaRPr dirty="0">
              <a:solidFill>
                <a:srgbClr val="D94169"/>
              </a:solidFill>
            </a:endParaRPr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91" y="1599981"/>
            <a:ext cx="3730842" cy="35435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6"/>
          <p:cNvSpPr/>
          <p:nvPr/>
        </p:nvSpPr>
        <p:spPr>
          <a:xfrm rot="-5400000">
            <a:off x="3412680" y="4340275"/>
            <a:ext cx="2391900" cy="677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6"/>
          <p:cNvSpPr/>
          <p:nvPr/>
        </p:nvSpPr>
        <p:spPr>
          <a:xfrm rot="-5400000">
            <a:off x="6312715" y="4340275"/>
            <a:ext cx="2391900" cy="677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6"/>
          <p:cNvSpPr/>
          <p:nvPr/>
        </p:nvSpPr>
        <p:spPr>
          <a:xfrm rot="-5400000">
            <a:off x="438337" y="4340275"/>
            <a:ext cx="2391900" cy="677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6"/>
          <p:cNvSpPr txBox="1">
            <a:spLocks noGrp="1"/>
          </p:cNvSpPr>
          <p:nvPr>
            <p:ph type="ctrTitle"/>
          </p:nvPr>
        </p:nvSpPr>
        <p:spPr>
          <a:xfrm>
            <a:off x="743688" y="38043"/>
            <a:ext cx="7703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CONCEPTS AND TYPOLOGY</a:t>
            </a:r>
            <a:endParaRPr dirty="0"/>
          </a:p>
        </p:txBody>
      </p:sp>
      <p:sp>
        <p:nvSpPr>
          <p:cNvPr id="584" name="Google Shape;584;p36"/>
          <p:cNvSpPr txBox="1">
            <a:spLocks noGrp="1"/>
          </p:cNvSpPr>
          <p:nvPr>
            <p:ph type="subTitle" idx="2"/>
          </p:nvPr>
        </p:nvSpPr>
        <p:spPr>
          <a:xfrm>
            <a:off x="6661765" y="2507830"/>
            <a:ext cx="16938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Mercury is the closest planet to the Sun</a:t>
            </a:r>
            <a:endParaRPr sz="1600"/>
          </a:p>
        </p:txBody>
      </p:sp>
      <p:sp>
        <p:nvSpPr>
          <p:cNvPr id="585" name="Google Shape;585;p36"/>
          <p:cNvSpPr txBox="1">
            <a:spLocks noGrp="1"/>
          </p:cNvSpPr>
          <p:nvPr>
            <p:ph type="subTitle" idx="4"/>
          </p:nvPr>
        </p:nvSpPr>
        <p:spPr>
          <a:xfrm>
            <a:off x="1290487" y="3583200"/>
            <a:ext cx="6876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A</a:t>
            </a:r>
            <a:endParaRPr sz="3200" b="1"/>
          </a:p>
        </p:txBody>
      </p:sp>
      <p:sp>
        <p:nvSpPr>
          <p:cNvPr id="586" name="Google Shape;586;p36"/>
          <p:cNvSpPr txBox="1">
            <a:spLocks noGrp="1"/>
          </p:cNvSpPr>
          <p:nvPr>
            <p:ph type="subTitle" idx="3"/>
          </p:nvPr>
        </p:nvSpPr>
        <p:spPr>
          <a:xfrm>
            <a:off x="3762780" y="2508081"/>
            <a:ext cx="1691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Venus has a beautiful name, but it’s terribly hot</a:t>
            </a:r>
            <a:endParaRPr sz="1600"/>
          </a:p>
        </p:txBody>
      </p:sp>
      <p:sp>
        <p:nvSpPr>
          <p:cNvPr id="587" name="Google Shape;587;p36"/>
          <p:cNvSpPr txBox="1">
            <a:spLocks noGrp="1"/>
          </p:cNvSpPr>
          <p:nvPr>
            <p:ph type="subTitle" idx="1"/>
          </p:nvPr>
        </p:nvSpPr>
        <p:spPr>
          <a:xfrm>
            <a:off x="788437" y="2508081"/>
            <a:ext cx="1691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Despite being red, Mars is actually a cold place</a:t>
            </a:r>
            <a:endParaRPr sz="1600"/>
          </a:p>
        </p:txBody>
      </p:sp>
      <p:sp>
        <p:nvSpPr>
          <p:cNvPr id="588" name="Google Shape;588;p36"/>
          <p:cNvSpPr txBox="1">
            <a:spLocks noGrp="1"/>
          </p:cNvSpPr>
          <p:nvPr>
            <p:ph type="subTitle" idx="5"/>
          </p:nvPr>
        </p:nvSpPr>
        <p:spPr>
          <a:xfrm>
            <a:off x="7165778" y="3583188"/>
            <a:ext cx="6858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C</a:t>
            </a:r>
            <a:endParaRPr sz="3200" b="1"/>
          </a:p>
        </p:txBody>
      </p:sp>
      <p:sp>
        <p:nvSpPr>
          <p:cNvPr id="589" name="Google Shape;589;p36"/>
          <p:cNvSpPr txBox="1">
            <a:spLocks noGrp="1"/>
          </p:cNvSpPr>
          <p:nvPr>
            <p:ph type="subTitle" idx="6"/>
          </p:nvPr>
        </p:nvSpPr>
        <p:spPr>
          <a:xfrm>
            <a:off x="4265730" y="3583188"/>
            <a:ext cx="6858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B</a:t>
            </a:r>
            <a:endParaRPr sz="3200" b="1"/>
          </a:p>
        </p:txBody>
      </p:sp>
      <p:sp>
        <p:nvSpPr>
          <p:cNvPr id="590" name="Google Shape;590;p36"/>
          <p:cNvSpPr/>
          <p:nvPr/>
        </p:nvSpPr>
        <p:spPr>
          <a:xfrm>
            <a:off x="1290487" y="1750890"/>
            <a:ext cx="687600" cy="687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6"/>
          <p:cNvSpPr/>
          <p:nvPr/>
        </p:nvSpPr>
        <p:spPr>
          <a:xfrm>
            <a:off x="4264830" y="1750890"/>
            <a:ext cx="687600" cy="687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6"/>
          <p:cNvSpPr/>
          <p:nvPr/>
        </p:nvSpPr>
        <p:spPr>
          <a:xfrm>
            <a:off x="7164865" y="1750890"/>
            <a:ext cx="687600" cy="6876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3" name="Google Shape;593;p36"/>
          <p:cNvGrpSpPr/>
          <p:nvPr/>
        </p:nvGrpSpPr>
        <p:grpSpPr>
          <a:xfrm>
            <a:off x="4424477" y="1925311"/>
            <a:ext cx="368308" cy="338746"/>
            <a:chOff x="6195998" y="1983102"/>
            <a:chExt cx="368308" cy="338746"/>
          </a:xfrm>
        </p:grpSpPr>
        <p:sp>
          <p:nvSpPr>
            <p:cNvPr id="594" name="Google Shape;594;p36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36"/>
          <p:cNvGrpSpPr/>
          <p:nvPr/>
        </p:nvGrpSpPr>
        <p:grpSpPr>
          <a:xfrm>
            <a:off x="1446533" y="1892062"/>
            <a:ext cx="375507" cy="367925"/>
            <a:chOff x="6657194" y="2434073"/>
            <a:chExt cx="375507" cy="367925"/>
          </a:xfrm>
        </p:grpSpPr>
        <p:sp>
          <p:nvSpPr>
            <p:cNvPr id="598" name="Google Shape;598;p36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36"/>
          <p:cNvGrpSpPr/>
          <p:nvPr/>
        </p:nvGrpSpPr>
        <p:grpSpPr>
          <a:xfrm>
            <a:off x="7321852" y="1892058"/>
            <a:ext cx="373627" cy="367925"/>
            <a:chOff x="7964906" y="2434073"/>
            <a:chExt cx="373627" cy="367925"/>
          </a:xfrm>
        </p:grpSpPr>
        <p:sp>
          <p:nvSpPr>
            <p:cNvPr id="602" name="Google Shape;602;p36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4"/>
          <p:cNvSpPr txBox="1">
            <a:spLocks noGrp="1"/>
          </p:cNvSpPr>
          <p:nvPr>
            <p:ph type="ctrTitle"/>
          </p:nvPr>
        </p:nvSpPr>
        <p:spPr>
          <a:xfrm>
            <a:off x="713100" y="120951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PREVALENCE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29" name="Google Shape;829;p44"/>
          <p:cNvSpPr txBox="1">
            <a:spLocks noGrp="1"/>
          </p:cNvSpPr>
          <p:nvPr>
            <p:ph type="subTitle" idx="4294967295"/>
          </p:nvPr>
        </p:nvSpPr>
        <p:spPr>
          <a:xfrm>
            <a:off x="6373169" y="3350737"/>
            <a:ext cx="2105700" cy="10143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Venus is the second planet from the Sun</a:t>
            </a:r>
            <a:endParaRPr sz="1600" dirty="0">
              <a:solidFill>
                <a:schemeClr val="dk1"/>
              </a:solidFill>
            </a:endParaRPr>
          </a:p>
        </p:txBody>
      </p:sp>
      <p:grpSp>
        <p:nvGrpSpPr>
          <p:cNvPr id="830" name="Google Shape;830;p44"/>
          <p:cNvGrpSpPr/>
          <p:nvPr/>
        </p:nvGrpSpPr>
        <p:grpSpPr>
          <a:xfrm>
            <a:off x="501568" y="1318251"/>
            <a:ext cx="5205226" cy="3422818"/>
            <a:chOff x="235800" y="830650"/>
            <a:chExt cx="6978450" cy="4588844"/>
          </a:xfrm>
        </p:grpSpPr>
        <p:sp>
          <p:nvSpPr>
            <p:cNvPr id="831" name="Google Shape;831;p4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44"/>
          <p:cNvSpPr txBox="1">
            <a:spLocks noGrp="1"/>
          </p:cNvSpPr>
          <p:nvPr>
            <p:ph type="subTitle" idx="4294967295"/>
          </p:nvPr>
        </p:nvSpPr>
        <p:spPr>
          <a:xfrm>
            <a:off x="6373168" y="3131164"/>
            <a:ext cx="1893900" cy="306900"/>
          </a:xfrm>
          <a:prstGeom prst="rect">
            <a:avLst/>
          </a:prstGeom>
        </p:spPr>
        <p:txBody>
          <a:bodyPr spcFirstLastPara="1" wrap="square" lIns="91425" tIns="182875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5"/>
                </a:solidFill>
                <a:latin typeface="Medula One"/>
                <a:ea typeface="Medula One"/>
                <a:cs typeface="Medula One"/>
                <a:sym typeface="Medula One"/>
              </a:rPr>
              <a:t>Venus</a:t>
            </a:r>
            <a:endParaRPr sz="2900">
              <a:solidFill>
                <a:schemeClr val="accent5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838" name="Google Shape;838;p44"/>
          <p:cNvSpPr txBox="1">
            <a:spLocks noGrp="1"/>
          </p:cNvSpPr>
          <p:nvPr>
            <p:ph type="subTitle" idx="4294967295"/>
          </p:nvPr>
        </p:nvSpPr>
        <p:spPr>
          <a:xfrm>
            <a:off x="6382632" y="1702154"/>
            <a:ext cx="2105700" cy="10143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Mercury is the smallest planet in our System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39" name="Google Shape;839;p44"/>
          <p:cNvSpPr txBox="1">
            <a:spLocks noGrp="1"/>
          </p:cNvSpPr>
          <p:nvPr>
            <p:ph type="subTitle" idx="4294967295"/>
          </p:nvPr>
        </p:nvSpPr>
        <p:spPr>
          <a:xfrm>
            <a:off x="6382631" y="1470806"/>
            <a:ext cx="1893900" cy="306900"/>
          </a:xfrm>
          <a:prstGeom prst="rect">
            <a:avLst/>
          </a:prstGeom>
        </p:spPr>
        <p:txBody>
          <a:bodyPr spcFirstLastPara="1" wrap="square" lIns="91425" tIns="182875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5"/>
                </a:solidFill>
                <a:latin typeface="Medula One"/>
                <a:ea typeface="Medula One"/>
                <a:cs typeface="Medula One"/>
                <a:sym typeface="Medula One"/>
              </a:rPr>
              <a:t>Mercury </a:t>
            </a:r>
            <a:endParaRPr sz="2900">
              <a:solidFill>
                <a:schemeClr val="accent5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840" name="Google Shape;840;p44"/>
          <p:cNvSpPr/>
          <p:nvPr/>
        </p:nvSpPr>
        <p:spPr>
          <a:xfrm>
            <a:off x="1178323" y="2412377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44"/>
          <p:cNvSpPr/>
          <p:nvPr/>
        </p:nvSpPr>
        <p:spPr>
          <a:xfrm>
            <a:off x="1064773" y="1920252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44"/>
          <p:cNvSpPr/>
          <p:nvPr/>
        </p:nvSpPr>
        <p:spPr>
          <a:xfrm>
            <a:off x="4348648" y="1816152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44"/>
          <p:cNvSpPr/>
          <p:nvPr/>
        </p:nvSpPr>
        <p:spPr>
          <a:xfrm>
            <a:off x="4802898" y="2270402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4"/>
          <p:cNvSpPr/>
          <p:nvPr/>
        </p:nvSpPr>
        <p:spPr>
          <a:xfrm>
            <a:off x="3146773" y="3065352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44"/>
          <p:cNvSpPr/>
          <p:nvPr/>
        </p:nvSpPr>
        <p:spPr>
          <a:xfrm>
            <a:off x="5962554" y="3131177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4"/>
          <p:cNvSpPr/>
          <p:nvPr/>
        </p:nvSpPr>
        <p:spPr>
          <a:xfrm>
            <a:off x="5962554" y="1470814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44"/>
          <p:cNvSpPr/>
          <p:nvPr/>
        </p:nvSpPr>
        <p:spPr>
          <a:xfrm>
            <a:off x="3786398" y="2352227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4"/>
          <p:cNvSpPr/>
          <p:nvPr/>
        </p:nvSpPr>
        <p:spPr>
          <a:xfrm>
            <a:off x="2338173" y="1470802"/>
            <a:ext cx="306900" cy="3069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"/>
          <p:cNvSpPr txBox="1">
            <a:spLocks noGrp="1"/>
          </p:cNvSpPr>
          <p:nvPr>
            <p:ph type="title" idx="2"/>
          </p:nvPr>
        </p:nvSpPr>
        <p:spPr>
          <a:xfrm flipH="1">
            <a:off x="2185322" y="2975882"/>
            <a:ext cx="982200" cy="10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61" name="Google Shape;461;p30"/>
          <p:cNvSpPr txBox="1">
            <a:spLocks noGrp="1"/>
          </p:cNvSpPr>
          <p:nvPr>
            <p:ph type="ctrTitle"/>
          </p:nvPr>
        </p:nvSpPr>
        <p:spPr>
          <a:xfrm flipH="1">
            <a:off x="2196763" y="3163407"/>
            <a:ext cx="59019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DISEASE</a:t>
            </a:r>
            <a:endParaRPr dirty="0"/>
          </a:p>
        </p:txBody>
      </p:sp>
      <p:grpSp>
        <p:nvGrpSpPr>
          <p:cNvPr id="462" name="Google Shape;462;p30"/>
          <p:cNvGrpSpPr/>
          <p:nvPr/>
        </p:nvGrpSpPr>
        <p:grpSpPr>
          <a:xfrm>
            <a:off x="2752739" y="2786032"/>
            <a:ext cx="3590150" cy="1156025"/>
            <a:chOff x="2752739" y="2558907"/>
            <a:chExt cx="3590150" cy="1156025"/>
          </a:xfrm>
        </p:grpSpPr>
        <p:sp>
          <p:nvSpPr>
            <p:cNvPr id="463" name="Google Shape;463;p30"/>
            <p:cNvSpPr/>
            <p:nvPr/>
          </p:nvSpPr>
          <p:spPr>
            <a:xfrm>
              <a:off x="4069314" y="3576132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3119914" y="3594482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3561289" y="3594482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3306264" y="2748757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3026214" y="2680057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2752739" y="2767082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5776164" y="2558907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5932864" y="2767107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5352289" y="3678232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6201864" y="3507444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4399214" y="2767094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796" y="1074534"/>
            <a:ext cx="1855136" cy="16065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7"/>
          <p:cNvSpPr txBox="1">
            <a:spLocks noGrp="1"/>
          </p:cNvSpPr>
          <p:nvPr>
            <p:ph type="title"/>
          </p:nvPr>
        </p:nvSpPr>
        <p:spPr>
          <a:xfrm>
            <a:off x="4279832" y="3038279"/>
            <a:ext cx="33411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5,000</a:t>
            </a:r>
            <a:endParaRPr sz="5500"/>
          </a:p>
        </p:txBody>
      </p:sp>
      <p:sp>
        <p:nvSpPr>
          <p:cNvPr id="609" name="Google Shape;609;p37"/>
          <p:cNvSpPr txBox="1">
            <a:spLocks noGrp="1"/>
          </p:cNvSpPr>
          <p:nvPr>
            <p:ph type="title" idx="3"/>
          </p:nvPr>
        </p:nvSpPr>
        <p:spPr>
          <a:xfrm>
            <a:off x="4279832" y="368491"/>
            <a:ext cx="33411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20,000</a:t>
            </a:r>
            <a:endParaRPr sz="5500"/>
          </a:p>
        </p:txBody>
      </p:sp>
      <p:sp>
        <p:nvSpPr>
          <p:cNvPr id="610" name="Google Shape;610;p37"/>
          <p:cNvSpPr txBox="1">
            <a:spLocks noGrp="1"/>
          </p:cNvSpPr>
          <p:nvPr>
            <p:ph type="subTitle" idx="1"/>
          </p:nvPr>
        </p:nvSpPr>
        <p:spPr>
          <a:xfrm>
            <a:off x="4279832" y="3710451"/>
            <a:ext cx="40983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Neptune is the farthest planet from the Sun</a:t>
            </a:r>
            <a:endParaRPr sz="1800"/>
          </a:p>
        </p:txBody>
      </p:sp>
      <p:sp>
        <p:nvSpPr>
          <p:cNvPr id="611" name="Google Shape;611;p37"/>
          <p:cNvSpPr txBox="1">
            <a:spLocks noGrp="1"/>
          </p:cNvSpPr>
          <p:nvPr>
            <p:ph type="subTitle" idx="2"/>
          </p:nvPr>
        </p:nvSpPr>
        <p:spPr>
          <a:xfrm>
            <a:off x="4279832" y="1040750"/>
            <a:ext cx="4098300" cy="3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Despite being red, Mars is a cold place.</a:t>
            </a:r>
            <a:endParaRPr sz="1800"/>
          </a:p>
        </p:txBody>
      </p:sp>
      <p:sp>
        <p:nvSpPr>
          <p:cNvPr id="612" name="Google Shape;612;p37"/>
          <p:cNvSpPr txBox="1">
            <a:spLocks noGrp="1"/>
          </p:cNvSpPr>
          <p:nvPr>
            <p:ph type="subTitle" idx="4"/>
          </p:nvPr>
        </p:nvSpPr>
        <p:spPr>
          <a:xfrm>
            <a:off x="1049790" y="2479982"/>
            <a:ext cx="2528700" cy="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Mercury is the closest planet to the Sun</a:t>
            </a:r>
            <a:endParaRPr sz="1800"/>
          </a:p>
        </p:txBody>
      </p:sp>
      <p:sp>
        <p:nvSpPr>
          <p:cNvPr id="613" name="Google Shape;613;p37"/>
          <p:cNvSpPr txBox="1">
            <a:spLocks noGrp="1"/>
          </p:cNvSpPr>
          <p:nvPr>
            <p:ph type="title" idx="5"/>
          </p:nvPr>
        </p:nvSpPr>
        <p:spPr>
          <a:xfrm>
            <a:off x="970740" y="1696336"/>
            <a:ext cx="2686800" cy="7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300"/>
              <a:t>50,000</a:t>
            </a:r>
            <a:endParaRPr sz="8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38"/>
          <p:cNvGrpSpPr/>
          <p:nvPr/>
        </p:nvGrpSpPr>
        <p:grpSpPr>
          <a:xfrm>
            <a:off x="6003638" y="1733420"/>
            <a:ext cx="601506" cy="2496500"/>
            <a:chOff x="6820225" y="1735650"/>
            <a:chExt cx="507600" cy="2496500"/>
          </a:xfrm>
        </p:grpSpPr>
        <p:cxnSp>
          <p:nvCxnSpPr>
            <p:cNvPr id="1897" name="Google Shape;1897;p38"/>
            <p:cNvCxnSpPr/>
            <p:nvPr/>
          </p:nvCxnSpPr>
          <p:spPr>
            <a:xfrm>
              <a:off x="6820225" y="1735650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898" name="Google Shape;1898;p38"/>
            <p:cNvCxnSpPr/>
            <p:nvPr/>
          </p:nvCxnSpPr>
          <p:spPr>
            <a:xfrm>
              <a:off x="6820225" y="2586475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899" name="Google Shape;1899;p38"/>
            <p:cNvCxnSpPr/>
            <p:nvPr/>
          </p:nvCxnSpPr>
          <p:spPr>
            <a:xfrm>
              <a:off x="6820225" y="3393875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900" name="Google Shape;1900;p38"/>
            <p:cNvCxnSpPr/>
            <p:nvPr/>
          </p:nvCxnSpPr>
          <p:spPr>
            <a:xfrm>
              <a:off x="6820225" y="4232150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1901" name="Google Shape;1901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1902" name="Google Shape;1902;p38"/>
          <p:cNvSpPr/>
          <p:nvPr/>
        </p:nvSpPr>
        <p:spPr>
          <a:xfrm>
            <a:off x="658800" y="1483166"/>
            <a:ext cx="4144963" cy="539993"/>
          </a:xfrm>
          <a:custGeom>
            <a:avLst/>
            <a:gdLst/>
            <a:ahLst/>
            <a:cxnLst/>
            <a:rect l="l" t="t" r="r" b="b"/>
            <a:pathLst>
              <a:path w="134697" h="30923" extrusionOk="0">
                <a:moveTo>
                  <a:pt x="134696" y="15344"/>
                </a:moveTo>
                <a:lnTo>
                  <a:pt x="118652" y="30922"/>
                </a:lnTo>
                <a:lnTo>
                  <a:pt x="0" y="30922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38"/>
          <p:cNvSpPr/>
          <p:nvPr/>
        </p:nvSpPr>
        <p:spPr>
          <a:xfrm>
            <a:off x="658800" y="2310939"/>
            <a:ext cx="4144963" cy="539417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1"/>
                </a:lnTo>
                <a:lnTo>
                  <a:pt x="118652" y="1"/>
                </a:lnTo>
                <a:lnTo>
                  <a:pt x="134696" y="153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8"/>
          <p:cNvSpPr/>
          <p:nvPr/>
        </p:nvSpPr>
        <p:spPr>
          <a:xfrm>
            <a:off x="658800" y="3965925"/>
            <a:ext cx="4144963" cy="539417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38"/>
          <p:cNvSpPr/>
          <p:nvPr/>
        </p:nvSpPr>
        <p:spPr>
          <a:xfrm>
            <a:off x="658800" y="3138729"/>
            <a:ext cx="4144963" cy="539399"/>
          </a:xfrm>
          <a:custGeom>
            <a:avLst/>
            <a:gdLst/>
            <a:ahLst/>
            <a:cxnLst/>
            <a:rect l="l" t="t" r="r" b="b"/>
            <a:pathLst>
              <a:path w="134697" h="30889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38"/>
          <p:cNvSpPr/>
          <p:nvPr/>
        </p:nvSpPr>
        <p:spPr>
          <a:xfrm>
            <a:off x="890360" y="4117809"/>
            <a:ext cx="240618" cy="226192"/>
          </a:xfrm>
          <a:custGeom>
            <a:avLst/>
            <a:gdLst/>
            <a:ahLst/>
            <a:cxnLst/>
            <a:rect l="l" t="t" r="r" b="b"/>
            <a:pathLst>
              <a:path w="15579" h="14645" extrusionOk="0">
                <a:moveTo>
                  <a:pt x="7740" y="3136"/>
                </a:moveTo>
                <a:cubicBezTo>
                  <a:pt x="7873" y="2936"/>
                  <a:pt x="8007" y="2803"/>
                  <a:pt x="8073" y="2669"/>
                </a:cubicBezTo>
                <a:cubicBezTo>
                  <a:pt x="8841" y="901"/>
                  <a:pt x="11576" y="1"/>
                  <a:pt x="13144" y="701"/>
                </a:cubicBezTo>
                <a:cubicBezTo>
                  <a:pt x="13844" y="1002"/>
                  <a:pt x="14378" y="1368"/>
                  <a:pt x="14745" y="2069"/>
                </a:cubicBezTo>
                <a:cubicBezTo>
                  <a:pt x="15579" y="3570"/>
                  <a:pt x="15278" y="5538"/>
                  <a:pt x="14845" y="7073"/>
                </a:cubicBezTo>
                <a:cubicBezTo>
                  <a:pt x="14411" y="8640"/>
                  <a:pt x="12777" y="10675"/>
                  <a:pt x="11542" y="11709"/>
                </a:cubicBezTo>
                <a:cubicBezTo>
                  <a:pt x="10375" y="12710"/>
                  <a:pt x="10008" y="12977"/>
                  <a:pt x="8874" y="14011"/>
                </a:cubicBezTo>
                <a:cubicBezTo>
                  <a:pt x="8173" y="14645"/>
                  <a:pt x="7673" y="14444"/>
                  <a:pt x="6772" y="13944"/>
                </a:cubicBezTo>
                <a:cubicBezTo>
                  <a:pt x="4004" y="12476"/>
                  <a:pt x="1869" y="11075"/>
                  <a:pt x="535" y="8173"/>
                </a:cubicBezTo>
                <a:cubicBezTo>
                  <a:pt x="134" y="7273"/>
                  <a:pt x="1" y="6305"/>
                  <a:pt x="34" y="4938"/>
                </a:cubicBezTo>
                <a:cubicBezTo>
                  <a:pt x="68" y="4337"/>
                  <a:pt x="201" y="4004"/>
                  <a:pt x="334" y="3537"/>
                </a:cubicBezTo>
                <a:cubicBezTo>
                  <a:pt x="835" y="1735"/>
                  <a:pt x="2503" y="568"/>
                  <a:pt x="4371" y="701"/>
                </a:cubicBezTo>
                <a:cubicBezTo>
                  <a:pt x="5538" y="768"/>
                  <a:pt x="6372" y="1435"/>
                  <a:pt x="7106" y="2302"/>
                </a:cubicBezTo>
                <a:cubicBezTo>
                  <a:pt x="7306" y="2569"/>
                  <a:pt x="7506" y="2836"/>
                  <a:pt x="7740" y="3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8"/>
          <p:cNvSpPr/>
          <p:nvPr/>
        </p:nvSpPr>
        <p:spPr>
          <a:xfrm>
            <a:off x="801750" y="4015812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33"/>
                  <a:pt x="26619" y="5971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chemeClr val="accen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8"/>
          <p:cNvSpPr/>
          <p:nvPr/>
        </p:nvSpPr>
        <p:spPr>
          <a:xfrm>
            <a:off x="872153" y="3188297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noFill/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4" name="Google Shape;2044;p38"/>
          <p:cNvGrpSpPr/>
          <p:nvPr/>
        </p:nvGrpSpPr>
        <p:grpSpPr>
          <a:xfrm>
            <a:off x="863417" y="3300389"/>
            <a:ext cx="284631" cy="215369"/>
            <a:chOff x="7387972" y="3485867"/>
            <a:chExt cx="392648" cy="297102"/>
          </a:xfrm>
          <a:solidFill>
            <a:srgbClr val="FFFFFF"/>
          </a:solidFill>
        </p:grpSpPr>
        <p:sp>
          <p:nvSpPr>
            <p:cNvPr id="2045" name="Google Shape;2045;p38"/>
            <p:cNvSpPr/>
            <p:nvPr/>
          </p:nvSpPr>
          <p:spPr>
            <a:xfrm>
              <a:off x="7447384" y="3485867"/>
              <a:ext cx="75752" cy="75735"/>
            </a:xfrm>
            <a:custGeom>
              <a:avLst/>
              <a:gdLst/>
              <a:ahLst/>
              <a:cxnLst/>
              <a:rect l="l" t="t" r="r" b="b"/>
              <a:pathLst>
                <a:path w="4338" h="4337" extrusionOk="0">
                  <a:moveTo>
                    <a:pt x="2169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69" y="4337"/>
                  </a:cubicBezTo>
                  <a:cubicBezTo>
                    <a:pt x="3370" y="4337"/>
                    <a:pt x="4337" y="3369"/>
                    <a:pt x="4337" y="2168"/>
                  </a:cubicBezTo>
                  <a:cubicBezTo>
                    <a:pt x="4337" y="968"/>
                    <a:pt x="3370" y="0"/>
                    <a:pt x="2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7471274" y="3543532"/>
              <a:ext cx="28569" cy="40216"/>
            </a:xfrm>
            <a:custGeom>
              <a:avLst/>
              <a:gdLst/>
              <a:ahLst/>
              <a:cxnLst/>
              <a:rect l="l" t="t" r="r" b="b"/>
              <a:pathLst>
                <a:path w="1636" h="2303" extrusionOk="0">
                  <a:moveTo>
                    <a:pt x="1" y="1"/>
                  </a:moveTo>
                  <a:lnTo>
                    <a:pt x="1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7437482" y="3567422"/>
              <a:ext cx="95555" cy="122342"/>
            </a:xfrm>
            <a:custGeom>
              <a:avLst/>
              <a:gdLst/>
              <a:ahLst/>
              <a:cxnLst/>
              <a:rect l="l" t="t" r="r" b="b"/>
              <a:pathLst>
                <a:path w="5472" h="7006" extrusionOk="0">
                  <a:moveTo>
                    <a:pt x="1335" y="0"/>
                  </a:moveTo>
                  <a:cubicBezTo>
                    <a:pt x="468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35" y="7005"/>
                    <a:pt x="1602" y="7005"/>
                  </a:cubicBezTo>
                  <a:lnTo>
                    <a:pt x="3870" y="7005"/>
                  </a:lnTo>
                  <a:cubicBezTo>
                    <a:pt x="4771" y="7005"/>
                    <a:pt x="5471" y="6371"/>
                    <a:pt x="5471" y="5538"/>
                  </a:cubicBezTo>
                  <a:lnTo>
                    <a:pt x="5471" y="1468"/>
                  </a:lnTo>
                  <a:cubicBezTo>
                    <a:pt x="5471" y="667"/>
                    <a:pt x="5038" y="0"/>
                    <a:pt x="4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7449130" y="3670527"/>
              <a:ext cx="29739" cy="112441"/>
            </a:xfrm>
            <a:custGeom>
              <a:avLst/>
              <a:gdLst/>
              <a:ahLst/>
              <a:cxnLst/>
              <a:rect l="l" t="t" r="r" b="b"/>
              <a:pathLst>
                <a:path w="1703" h="6439" extrusionOk="0">
                  <a:moveTo>
                    <a:pt x="835" y="0"/>
                  </a:moveTo>
                  <a:cubicBezTo>
                    <a:pt x="368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368" y="6438"/>
                    <a:pt x="835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7491672" y="3670527"/>
              <a:ext cx="30297" cy="112441"/>
            </a:xfrm>
            <a:custGeom>
              <a:avLst/>
              <a:gdLst/>
              <a:ahLst/>
              <a:cxnLst/>
              <a:rect l="l" t="t" r="r" b="b"/>
              <a:pathLst>
                <a:path w="1735" h="6439" extrusionOk="0">
                  <a:moveTo>
                    <a:pt x="867" y="0"/>
                  </a:moveTo>
                  <a:cubicBezTo>
                    <a:pt x="400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400" y="6438"/>
                    <a:pt x="867" y="6438"/>
                  </a:cubicBezTo>
                  <a:cubicBezTo>
                    <a:pt x="1334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4" y="0"/>
                    <a:pt x="8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7507389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1" y="916"/>
                    <a:pt x="268" y="1216"/>
                  </a:cubicBezTo>
                  <a:lnTo>
                    <a:pt x="2903" y="4351"/>
                  </a:lnTo>
                  <a:cubicBezTo>
                    <a:pt x="3051" y="4537"/>
                    <a:pt x="3271" y="4629"/>
                    <a:pt x="3489" y="4629"/>
                  </a:cubicBezTo>
                  <a:cubicBezTo>
                    <a:pt x="3664" y="4629"/>
                    <a:pt x="3837" y="4570"/>
                    <a:pt x="3970" y="4451"/>
                  </a:cubicBezTo>
                  <a:cubicBezTo>
                    <a:pt x="4270" y="4185"/>
                    <a:pt x="4337" y="3718"/>
                    <a:pt x="4070" y="3384"/>
                  </a:cubicBezTo>
                  <a:lnTo>
                    <a:pt x="1402" y="248"/>
                  </a:lnTo>
                  <a:cubicBezTo>
                    <a:pt x="1257" y="85"/>
                    <a:pt x="1052" y="1"/>
                    <a:pt x="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7387972" y="3576485"/>
              <a:ext cx="75735" cy="80851"/>
            </a:xfrm>
            <a:custGeom>
              <a:avLst/>
              <a:gdLst/>
              <a:ahLst/>
              <a:cxnLst/>
              <a:rect l="l" t="t" r="r" b="b"/>
              <a:pathLst>
                <a:path w="4337" h="4630" extrusionOk="0">
                  <a:moveTo>
                    <a:pt x="3490" y="1"/>
                  </a:moveTo>
                  <a:cubicBezTo>
                    <a:pt x="3285" y="1"/>
                    <a:pt x="3081" y="85"/>
                    <a:pt x="2936" y="248"/>
                  </a:cubicBezTo>
                  <a:lnTo>
                    <a:pt x="267" y="3384"/>
                  </a:lnTo>
                  <a:cubicBezTo>
                    <a:pt x="0" y="3718"/>
                    <a:pt x="34" y="4185"/>
                    <a:pt x="367" y="4451"/>
                  </a:cubicBezTo>
                  <a:cubicBezTo>
                    <a:pt x="501" y="4570"/>
                    <a:pt x="667" y="4629"/>
                    <a:pt x="834" y="4629"/>
                  </a:cubicBezTo>
                  <a:cubicBezTo>
                    <a:pt x="1043" y="4629"/>
                    <a:pt x="1253" y="4537"/>
                    <a:pt x="1401" y="4351"/>
                  </a:cubicBezTo>
                  <a:lnTo>
                    <a:pt x="4070" y="1216"/>
                  </a:lnTo>
                  <a:cubicBezTo>
                    <a:pt x="4337" y="916"/>
                    <a:pt x="4304" y="449"/>
                    <a:pt x="3970" y="182"/>
                  </a:cubicBezTo>
                  <a:cubicBezTo>
                    <a:pt x="3833" y="60"/>
                    <a:pt x="3662" y="1"/>
                    <a:pt x="3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7646033" y="3485867"/>
              <a:ext cx="75159" cy="75735"/>
            </a:xfrm>
            <a:custGeom>
              <a:avLst/>
              <a:gdLst/>
              <a:ahLst/>
              <a:cxnLst/>
              <a:rect l="l" t="t" r="r" b="b"/>
              <a:pathLst>
                <a:path w="4304" h="4337" extrusionOk="0">
                  <a:moveTo>
                    <a:pt x="2136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36" y="4337"/>
                  </a:cubicBezTo>
                  <a:cubicBezTo>
                    <a:pt x="3336" y="4337"/>
                    <a:pt x="4304" y="3369"/>
                    <a:pt x="4304" y="2168"/>
                  </a:cubicBezTo>
                  <a:cubicBezTo>
                    <a:pt x="4304" y="968"/>
                    <a:pt x="3336" y="0"/>
                    <a:pt x="2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7669347" y="3543532"/>
              <a:ext cx="28551" cy="40216"/>
            </a:xfrm>
            <a:custGeom>
              <a:avLst/>
              <a:gdLst/>
              <a:ahLst/>
              <a:cxnLst/>
              <a:rect l="l" t="t" r="r" b="b"/>
              <a:pathLst>
                <a:path w="1635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7636131" y="3567422"/>
              <a:ext cx="94961" cy="122342"/>
            </a:xfrm>
            <a:custGeom>
              <a:avLst/>
              <a:gdLst/>
              <a:ahLst/>
              <a:cxnLst/>
              <a:rect l="l" t="t" r="r" b="b"/>
              <a:pathLst>
                <a:path w="5438" h="7006" extrusionOk="0">
                  <a:moveTo>
                    <a:pt x="1302" y="0"/>
                  </a:moveTo>
                  <a:cubicBezTo>
                    <a:pt x="434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01" y="7005"/>
                    <a:pt x="1568" y="7005"/>
                  </a:cubicBezTo>
                  <a:lnTo>
                    <a:pt x="3837" y="7005"/>
                  </a:lnTo>
                  <a:cubicBezTo>
                    <a:pt x="4737" y="7005"/>
                    <a:pt x="5438" y="6371"/>
                    <a:pt x="5438" y="5538"/>
                  </a:cubicBezTo>
                  <a:lnTo>
                    <a:pt x="5438" y="1468"/>
                  </a:lnTo>
                  <a:cubicBezTo>
                    <a:pt x="5438" y="667"/>
                    <a:pt x="5004" y="0"/>
                    <a:pt x="4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7647203" y="3670527"/>
              <a:ext cx="29721" cy="112441"/>
            </a:xfrm>
            <a:custGeom>
              <a:avLst/>
              <a:gdLst/>
              <a:ahLst/>
              <a:cxnLst/>
              <a:rect l="l" t="t" r="r" b="b"/>
              <a:pathLst>
                <a:path w="1702" h="6439" extrusionOk="0">
                  <a:moveTo>
                    <a:pt x="868" y="0"/>
                  </a:moveTo>
                  <a:cubicBezTo>
                    <a:pt x="367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367" y="6438"/>
                    <a:pt x="868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7689727" y="3670527"/>
              <a:ext cx="30315" cy="112441"/>
            </a:xfrm>
            <a:custGeom>
              <a:avLst/>
              <a:gdLst/>
              <a:ahLst/>
              <a:cxnLst/>
              <a:rect l="l" t="t" r="r" b="b"/>
              <a:pathLst>
                <a:path w="1736" h="6439" extrusionOk="0">
                  <a:moveTo>
                    <a:pt x="868" y="0"/>
                  </a:moveTo>
                  <a:cubicBezTo>
                    <a:pt x="401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401" y="6438"/>
                    <a:pt x="868" y="6438"/>
                  </a:cubicBezTo>
                  <a:cubicBezTo>
                    <a:pt x="1335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5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7705462" y="3576485"/>
              <a:ext cx="75159" cy="80851"/>
            </a:xfrm>
            <a:custGeom>
              <a:avLst/>
              <a:gdLst/>
              <a:ahLst/>
              <a:cxnLst/>
              <a:rect l="l" t="t" r="r" b="b"/>
              <a:pathLst>
                <a:path w="4304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0" y="916"/>
                    <a:pt x="267" y="1216"/>
                  </a:cubicBezTo>
                  <a:lnTo>
                    <a:pt x="2902" y="4351"/>
                  </a:lnTo>
                  <a:cubicBezTo>
                    <a:pt x="3050" y="4537"/>
                    <a:pt x="3260" y="4629"/>
                    <a:pt x="3475" y="4629"/>
                  </a:cubicBezTo>
                  <a:cubicBezTo>
                    <a:pt x="3647" y="4629"/>
                    <a:pt x="3821" y="4570"/>
                    <a:pt x="3970" y="4451"/>
                  </a:cubicBezTo>
                  <a:cubicBezTo>
                    <a:pt x="4270" y="4185"/>
                    <a:pt x="4303" y="3718"/>
                    <a:pt x="4070" y="3384"/>
                  </a:cubicBezTo>
                  <a:lnTo>
                    <a:pt x="1401" y="248"/>
                  </a:lnTo>
                  <a:cubicBezTo>
                    <a:pt x="1256" y="85"/>
                    <a:pt x="1052" y="1"/>
                    <a:pt x="8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7586028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3496" y="1"/>
                  </a:moveTo>
                  <a:cubicBezTo>
                    <a:pt x="3286" y="1"/>
                    <a:pt x="3082" y="85"/>
                    <a:pt x="2936" y="248"/>
                  </a:cubicBezTo>
                  <a:lnTo>
                    <a:pt x="268" y="3384"/>
                  </a:lnTo>
                  <a:cubicBezTo>
                    <a:pt x="1" y="3718"/>
                    <a:pt x="34" y="4185"/>
                    <a:pt x="368" y="4451"/>
                  </a:cubicBezTo>
                  <a:cubicBezTo>
                    <a:pt x="501" y="4570"/>
                    <a:pt x="668" y="4629"/>
                    <a:pt x="835" y="4629"/>
                  </a:cubicBezTo>
                  <a:cubicBezTo>
                    <a:pt x="1044" y="4629"/>
                    <a:pt x="1254" y="4537"/>
                    <a:pt x="1402" y="4351"/>
                  </a:cubicBezTo>
                  <a:lnTo>
                    <a:pt x="4071" y="1216"/>
                  </a:lnTo>
                  <a:cubicBezTo>
                    <a:pt x="4337" y="916"/>
                    <a:pt x="4304" y="449"/>
                    <a:pt x="4004" y="182"/>
                  </a:cubicBezTo>
                  <a:cubicBezTo>
                    <a:pt x="3852" y="60"/>
                    <a:pt x="3672" y="1"/>
                    <a:pt x="34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9" name="Google Shape;2059;p38"/>
          <p:cNvSpPr/>
          <p:nvPr/>
        </p:nvSpPr>
        <p:spPr>
          <a:xfrm>
            <a:off x="801750" y="2371412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E691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0" name="Google Shape;2060;p38"/>
          <p:cNvGrpSpPr/>
          <p:nvPr/>
        </p:nvGrpSpPr>
        <p:grpSpPr>
          <a:xfrm>
            <a:off x="848466" y="2442003"/>
            <a:ext cx="325093" cy="278205"/>
            <a:chOff x="7406606" y="2214758"/>
            <a:chExt cx="367586" cy="314569"/>
          </a:xfrm>
          <a:solidFill>
            <a:srgbClr val="FFFFFF"/>
          </a:solidFill>
        </p:grpSpPr>
        <p:sp>
          <p:nvSpPr>
            <p:cNvPr id="2061" name="Google Shape;2061;p38"/>
            <p:cNvSpPr/>
            <p:nvPr/>
          </p:nvSpPr>
          <p:spPr>
            <a:xfrm>
              <a:off x="7406606" y="2214758"/>
              <a:ext cx="367586" cy="314569"/>
            </a:xfrm>
            <a:custGeom>
              <a:avLst/>
              <a:gdLst/>
              <a:ahLst/>
              <a:cxnLst/>
              <a:rect l="l" t="t" r="r" b="b"/>
              <a:pathLst>
                <a:path w="21050" h="18014" extrusionOk="0">
                  <a:moveTo>
                    <a:pt x="10408" y="1"/>
                  </a:moveTo>
                  <a:cubicBezTo>
                    <a:pt x="1" y="1"/>
                    <a:pt x="5905" y="13911"/>
                    <a:pt x="10408" y="18014"/>
                  </a:cubicBezTo>
                  <a:cubicBezTo>
                    <a:pt x="14711" y="13611"/>
                    <a:pt x="21049" y="1"/>
                    <a:pt x="10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7524294" y="2270100"/>
              <a:ext cx="122342" cy="91469"/>
            </a:xfrm>
            <a:custGeom>
              <a:avLst/>
              <a:gdLst/>
              <a:ahLst/>
              <a:cxnLst/>
              <a:rect l="l" t="t" r="r" b="b"/>
              <a:pathLst>
                <a:path w="7006" h="5238" extrusionOk="0">
                  <a:moveTo>
                    <a:pt x="3503" y="1"/>
                  </a:moveTo>
                  <a:cubicBezTo>
                    <a:pt x="0" y="1"/>
                    <a:pt x="0" y="5238"/>
                    <a:pt x="3503" y="5238"/>
                  </a:cubicBezTo>
                  <a:cubicBezTo>
                    <a:pt x="7005" y="5238"/>
                    <a:pt x="7005" y="1"/>
                    <a:pt x="35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8"/>
          <p:cNvSpPr/>
          <p:nvPr/>
        </p:nvSpPr>
        <p:spPr>
          <a:xfrm>
            <a:off x="801750" y="1547600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0"/>
                  <a:pt x="26619" y="5971"/>
                  <a:pt x="26619" y="13310"/>
                </a:cubicBezTo>
                <a:close/>
              </a:path>
            </a:pathLst>
          </a:custGeom>
          <a:solidFill>
            <a:srgbClr val="FFE0D9"/>
          </a:solidFill>
          <a:ln w="33350" cap="flat" cmpd="sng">
            <a:solidFill>
              <a:srgbClr val="FFE0D9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38"/>
          <p:cNvGrpSpPr/>
          <p:nvPr/>
        </p:nvGrpSpPr>
        <p:grpSpPr>
          <a:xfrm>
            <a:off x="855169" y="1650639"/>
            <a:ext cx="308089" cy="202477"/>
            <a:chOff x="7414185" y="1617659"/>
            <a:chExt cx="348359" cy="228942"/>
          </a:xfrm>
          <a:solidFill>
            <a:srgbClr val="FFFFFF"/>
          </a:solidFill>
        </p:grpSpPr>
        <p:sp>
          <p:nvSpPr>
            <p:cNvPr id="2065" name="Google Shape;2065;p38"/>
            <p:cNvSpPr/>
            <p:nvPr/>
          </p:nvSpPr>
          <p:spPr>
            <a:xfrm>
              <a:off x="7493994" y="1617659"/>
              <a:ext cx="234766" cy="139229"/>
            </a:xfrm>
            <a:custGeom>
              <a:avLst/>
              <a:gdLst/>
              <a:ahLst/>
              <a:cxnLst/>
              <a:rect l="l" t="t" r="r" b="b"/>
              <a:pathLst>
                <a:path w="13444" h="7973" extrusionOk="0">
                  <a:moveTo>
                    <a:pt x="2069" y="1"/>
                  </a:moveTo>
                  <a:cubicBezTo>
                    <a:pt x="1301" y="1"/>
                    <a:pt x="701" y="501"/>
                    <a:pt x="701" y="1101"/>
                  </a:cubicBezTo>
                  <a:lnTo>
                    <a:pt x="0" y="6839"/>
                  </a:lnTo>
                  <a:cubicBezTo>
                    <a:pt x="0" y="7473"/>
                    <a:pt x="601" y="7973"/>
                    <a:pt x="1368" y="7973"/>
                  </a:cubicBezTo>
                  <a:lnTo>
                    <a:pt x="12076" y="7973"/>
                  </a:lnTo>
                  <a:cubicBezTo>
                    <a:pt x="12843" y="7973"/>
                    <a:pt x="13443" y="7473"/>
                    <a:pt x="13443" y="6839"/>
                  </a:cubicBezTo>
                  <a:lnTo>
                    <a:pt x="12776" y="1101"/>
                  </a:lnTo>
                  <a:cubicBezTo>
                    <a:pt x="12776" y="501"/>
                    <a:pt x="12176" y="1"/>
                    <a:pt x="114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7414185" y="1705623"/>
              <a:ext cx="348359" cy="96131"/>
            </a:xfrm>
            <a:custGeom>
              <a:avLst/>
              <a:gdLst/>
              <a:ahLst/>
              <a:cxnLst/>
              <a:rect l="l" t="t" r="r" b="b"/>
              <a:pathLst>
                <a:path w="19949" h="5505" extrusionOk="0">
                  <a:moveTo>
                    <a:pt x="18714" y="1"/>
                  </a:moveTo>
                  <a:lnTo>
                    <a:pt x="1235" y="201"/>
                  </a:lnTo>
                  <a:cubicBezTo>
                    <a:pt x="568" y="201"/>
                    <a:pt x="1" y="768"/>
                    <a:pt x="1" y="1468"/>
                  </a:cubicBezTo>
                  <a:lnTo>
                    <a:pt x="1" y="4237"/>
                  </a:lnTo>
                  <a:cubicBezTo>
                    <a:pt x="1" y="4937"/>
                    <a:pt x="568" y="5505"/>
                    <a:pt x="1235" y="5505"/>
                  </a:cubicBezTo>
                  <a:lnTo>
                    <a:pt x="18714" y="5505"/>
                  </a:lnTo>
                  <a:cubicBezTo>
                    <a:pt x="19381" y="5505"/>
                    <a:pt x="19948" y="4937"/>
                    <a:pt x="19948" y="4237"/>
                  </a:cubicBezTo>
                  <a:lnTo>
                    <a:pt x="19948" y="1268"/>
                  </a:lnTo>
                  <a:cubicBezTo>
                    <a:pt x="19948" y="568"/>
                    <a:pt x="19381" y="1"/>
                    <a:pt x="18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7446808" y="1760389"/>
              <a:ext cx="82144" cy="82144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336" y="0"/>
                  </a:moveTo>
                  <a:cubicBezTo>
                    <a:pt x="1035" y="0"/>
                    <a:pt x="1" y="1068"/>
                    <a:pt x="1" y="2369"/>
                  </a:cubicBezTo>
                  <a:cubicBezTo>
                    <a:pt x="1" y="3669"/>
                    <a:pt x="1035" y="4704"/>
                    <a:pt x="2336" y="4704"/>
                  </a:cubicBezTo>
                  <a:cubicBezTo>
                    <a:pt x="3636" y="4704"/>
                    <a:pt x="4704" y="3669"/>
                    <a:pt x="4704" y="2369"/>
                  </a:cubicBezTo>
                  <a:cubicBezTo>
                    <a:pt x="4704" y="1068"/>
                    <a:pt x="3636" y="0"/>
                    <a:pt x="23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7442739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468"/>
                  </a:moveTo>
                  <a:cubicBezTo>
                    <a:pt x="3736" y="468"/>
                    <a:pt x="4703" y="1435"/>
                    <a:pt x="4703" y="2603"/>
                  </a:cubicBezTo>
                  <a:cubicBezTo>
                    <a:pt x="4703" y="3770"/>
                    <a:pt x="3736" y="4704"/>
                    <a:pt x="2569" y="4704"/>
                  </a:cubicBezTo>
                  <a:cubicBezTo>
                    <a:pt x="1401" y="4704"/>
                    <a:pt x="467" y="3770"/>
                    <a:pt x="467" y="2603"/>
                  </a:cubicBezTo>
                  <a:cubicBezTo>
                    <a:pt x="467" y="1435"/>
                    <a:pt x="1401" y="468"/>
                    <a:pt x="2569" y="468"/>
                  </a:cubicBezTo>
                  <a:close/>
                  <a:moveTo>
                    <a:pt x="2569" y="1"/>
                  </a:moveTo>
                  <a:cubicBezTo>
                    <a:pt x="1134" y="1"/>
                    <a:pt x="0" y="1168"/>
                    <a:pt x="0" y="2603"/>
                  </a:cubicBezTo>
                  <a:cubicBezTo>
                    <a:pt x="0" y="4037"/>
                    <a:pt x="1134" y="5171"/>
                    <a:pt x="2569" y="5171"/>
                  </a:cubicBezTo>
                  <a:cubicBezTo>
                    <a:pt x="4003" y="5171"/>
                    <a:pt x="5170" y="4037"/>
                    <a:pt x="5170" y="2603"/>
                  </a:cubicBezTo>
                  <a:cubicBezTo>
                    <a:pt x="5170" y="1168"/>
                    <a:pt x="4003" y="1"/>
                    <a:pt x="25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7465441" y="1779599"/>
              <a:ext cx="44302" cy="44302"/>
            </a:xfrm>
            <a:custGeom>
              <a:avLst/>
              <a:gdLst/>
              <a:ahLst/>
              <a:cxnLst/>
              <a:rect l="l" t="t" r="r" b="b"/>
              <a:pathLst>
                <a:path w="2537" h="2537" extrusionOk="0">
                  <a:moveTo>
                    <a:pt x="1269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9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7478853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01" y="1035"/>
                  </a:cubicBezTo>
                  <a:cubicBezTo>
                    <a:pt x="801" y="1035"/>
                    <a:pt x="1034" y="801"/>
                    <a:pt x="1034" y="535"/>
                  </a:cubicBezTo>
                  <a:cubicBezTo>
                    <a:pt x="1034" y="234"/>
                    <a:pt x="801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7473597" y="1787178"/>
              <a:ext cx="28569" cy="28569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02" y="1"/>
                  </a:moveTo>
                  <a:cubicBezTo>
                    <a:pt x="368" y="1"/>
                    <a:pt x="1" y="368"/>
                    <a:pt x="1" y="835"/>
                  </a:cubicBezTo>
                  <a:cubicBezTo>
                    <a:pt x="1" y="1268"/>
                    <a:pt x="368" y="1635"/>
                    <a:pt x="802" y="1635"/>
                  </a:cubicBezTo>
                  <a:cubicBezTo>
                    <a:pt x="1269" y="1635"/>
                    <a:pt x="1635" y="1268"/>
                    <a:pt x="1635" y="835"/>
                  </a:cubicBezTo>
                  <a:cubicBezTo>
                    <a:pt x="1635" y="368"/>
                    <a:pt x="1269" y="1"/>
                    <a:pt x="8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7647780" y="1760389"/>
              <a:ext cx="82161" cy="82144"/>
            </a:xfrm>
            <a:custGeom>
              <a:avLst/>
              <a:gdLst/>
              <a:ahLst/>
              <a:cxnLst/>
              <a:rect l="l" t="t" r="r" b="b"/>
              <a:pathLst>
                <a:path w="4705" h="4704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cubicBezTo>
                    <a:pt x="1" y="3669"/>
                    <a:pt x="1068" y="4704"/>
                    <a:pt x="2369" y="4704"/>
                  </a:cubicBezTo>
                  <a:cubicBezTo>
                    <a:pt x="3670" y="4704"/>
                    <a:pt x="4704" y="3669"/>
                    <a:pt x="4704" y="2369"/>
                  </a:cubicBezTo>
                  <a:cubicBezTo>
                    <a:pt x="4704" y="1068"/>
                    <a:pt x="3670" y="0"/>
                    <a:pt x="2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7643711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602" y="468"/>
                  </a:moveTo>
                  <a:cubicBezTo>
                    <a:pt x="3770" y="468"/>
                    <a:pt x="4704" y="1435"/>
                    <a:pt x="4704" y="2603"/>
                  </a:cubicBezTo>
                  <a:cubicBezTo>
                    <a:pt x="4704" y="3770"/>
                    <a:pt x="3770" y="4704"/>
                    <a:pt x="2602" y="4704"/>
                  </a:cubicBezTo>
                  <a:cubicBezTo>
                    <a:pt x="1435" y="4704"/>
                    <a:pt x="467" y="3770"/>
                    <a:pt x="467" y="2603"/>
                  </a:cubicBezTo>
                  <a:cubicBezTo>
                    <a:pt x="467" y="1435"/>
                    <a:pt x="1435" y="468"/>
                    <a:pt x="2602" y="468"/>
                  </a:cubicBezTo>
                  <a:close/>
                  <a:moveTo>
                    <a:pt x="2602" y="1"/>
                  </a:moveTo>
                  <a:cubicBezTo>
                    <a:pt x="1168" y="1"/>
                    <a:pt x="0" y="1168"/>
                    <a:pt x="0" y="2603"/>
                  </a:cubicBezTo>
                  <a:cubicBezTo>
                    <a:pt x="0" y="4037"/>
                    <a:pt x="1168" y="5171"/>
                    <a:pt x="2602" y="5171"/>
                  </a:cubicBezTo>
                  <a:cubicBezTo>
                    <a:pt x="4037" y="5171"/>
                    <a:pt x="5171" y="4037"/>
                    <a:pt x="5171" y="2603"/>
                  </a:cubicBezTo>
                  <a:cubicBezTo>
                    <a:pt x="5171" y="1168"/>
                    <a:pt x="4037" y="1"/>
                    <a:pt x="26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7667007" y="1779599"/>
              <a:ext cx="44285" cy="44302"/>
            </a:xfrm>
            <a:custGeom>
              <a:avLst/>
              <a:gdLst/>
              <a:ahLst/>
              <a:cxnLst/>
              <a:rect l="l" t="t" r="r" b="b"/>
              <a:pathLst>
                <a:path w="2536" h="2537" extrusionOk="0">
                  <a:moveTo>
                    <a:pt x="1268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8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7679826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34" y="1035"/>
                  </a:cubicBezTo>
                  <a:cubicBezTo>
                    <a:pt x="801" y="1035"/>
                    <a:pt x="1035" y="801"/>
                    <a:pt x="1035" y="535"/>
                  </a:cubicBezTo>
                  <a:cubicBezTo>
                    <a:pt x="1035" y="234"/>
                    <a:pt x="80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7674586" y="1787178"/>
              <a:ext cx="28551" cy="28569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cubicBezTo>
                    <a:pt x="0" y="1268"/>
                    <a:pt x="367" y="1635"/>
                    <a:pt x="834" y="1635"/>
                  </a:cubicBezTo>
                  <a:cubicBezTo>
                    <a:pt x="1268" y="1635"/>
                    <a:pt x="1635" y="1268"/>
                    <a:pt x="1635" y="835"/>
                  </a:cubicBezTo>
                  <a:cubicBezTo>
                    <a:pt x="1635" y="368"/>
                    <a:pt x="126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7520784" y="1639803"/>
              <a:ext cx="87400" cy="67004"/>
            </a:xfrm>
            <a:custGeom>
              <a:avLst/>
              <a:gdLst/>
              <a:ahLst/>
              <a:cxnLst/>
              <a:rect l="l" t="t" r="r" b="b"/>
              <a:pathLst>
                <a:path w="5005" h="3837" extrusionOk="0">
                  <a:moveTo>
                    <a:pt x="334" y="0"/>
                  </a:moveTo>
                  <a:lnTo>
                    <a:pt x="1" y="3836"/>
                  </a:lnTo>
                  <a:lnTo>
                    <a:pt x="5005" y="3836"/>
                  </a:lnTo>
                  <a:lnTo>
                    <a:pt x="50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7622160" y="1639803"/>
              <a:ext cx="77481" cy="67004"/>
            </a:xfrm>
            <a:custGeom>
              <a:avLst/>
              <a:gdLst/>
              <a:ahLst/>
              <a:cxnLst/>
              <a:rect l="l" t="t" r="r" b="b"/>
              <a:pathLst>
                <a:path w="4437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4437" y="3836"/>
                  </a:lnTo>
                  <a:lnTo>
                    <a:pt x="41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9" name="Google Shape;2079;p38"/>
          <p:cNvSpPr txBox="1"/>
          <p:nvPr/>
        </p:nvSpPr>
        <p:spPr>
          <a:xfrm>
            <a:off x="1391186" y="3965906"/>
            <a:ext cx="26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0" name="Google Shape;2080;p38"/>
          <p:cNvSpPr txBox="1"/>
          <p:nvPr/>
        </p:nvSpPr>
        <p:spPr>
          <a:xfrm>
            <a:off x="1391314" y="3130994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1" name="Google Shape;2081;p38"/>
          <p:cNvSpPr txBox="1"/>
          <p:nvPr/>
        </p:nvSpPr>
        <p:spPr>
          <a:xfrm>
            <a:off x="1391314" y="2296082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name, but it’s terribly hot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2" name="Google Shape;2082;p38"/>
          <p:cNvSpPr txBox="1"/>
          <p:nvPr/>
        </p:nvSpPr>
        <p:spPr>
          <a:xfrm>
            <a:off x="1391314" y="1461171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3" name="Google Shape;2083;p38"/>
          <p:cNvSpPr/>
          <p:nvPr/>
        </p:nvSpPr>
        <p:spPr>
          <a:xfrm>
            <a:off x="5107088" y="3266303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4" name="Google Shape;2084;p38"/>
          <p:cNvSpPr/>
          <p:nvPr/>
        </p:nvSpPr>
        <p:spPr>
          <a:xfrm>
            <a:off x="5107088" y="4055417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5" name="Google Shape;2085;p38"/>
          <p:cNvSpPr/>
          <p:nvPr/>
        </p:nvSpPr>
        <p:spPr>
          <a:xfrm>
            <a:off x="5107088" y="2418752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6" name="Google Shape;2086;p38"/>
          <p:cNvSpPr/>
          <p:nvPr/>
        </p:nvSpPr>
        <p:spPr>
          <a:xfrm>
            <a:off x="5107088" y="1571200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6" name="Google Shape;2059;p38"/>
          <p:cNvSpPr/>
          <p:nvPr/>
        </p:nvSpPr>
        <p:spPr>
          <a:xfrm>
            <a:off x="784312" y="3202043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rgbClr val="FFFFFF"/>
          </a:solidFill>
          <a:ln w="33350" cap="flat" cmpd="sng">
            <a:solidFill>
              <a:srgbClr val="E691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43EDB19C-CA5C-415A-9AE9-6F6E701E1F36}"/>
              </a:ext>
            </a:extLst>
          </p:cNvPr>
          <p:cNvSpPr>
            <a:spLocks/>
          </p:cNvSpPr>
          <p:nvPr/>
        </p:nvSpPr>
        <p:spPr bwMode="auto">
          <a:xfrm>
            <a:off x="5536151" y="0"/>
            <a:ext cx="3627260" cy="5068194"/>
          </a:xfrm>
          <a:custGeom>
            <a:avLst/>
            <a:gdLst>
              <a:gd name="connsiteX0" fmla="*/ 1804535 w 3627260"/>
              <a:gd name="connsiteY0" fmla="*/ 0 h 5068194"/>
              <a:gd name="connsiteX1" fmla="*/ 2784434 w 3627260"/>
              <a:gd name="connsiteY1" fmla="*/ 0 h 5068194"/>
              <a:gd name="connsiteX2" fmla="*/ 2763794 w 3627260"/>
              <a:gd name="connsiteY2" fmla="*/ 34641 h 5068194"/>
              <a:gd name="connsiteX3" fmla="*/ 2622724 w 3627260"/>
              <a:gd name="connsiteY3" fmla="*/ 500950 h 5068194"/>
              <a:gd name="connsiteX4" fmla="*/ 2731501 w 3627260"/>
              <a:gd name="connsiteY4" fmla="*/ 645647 h 5068194"/>
              <a:gd name="connsiteX5" fmla="*/ 3444592 w 3627260"/>
              <a:gd name="connsiteY5" fmla="*/ 935040 h 5068194"/>
              <a:gd name="connsiteX6" fmla="*/ 3626453 w 3627260"/>
              <a:gd name="connsiteY6" fmla="*/ 1027172 h 5068194"/>
              <a:gd name="connsiteX7" fmla="*/ 3627260 w 3627260"/>
              <a:gd name="connsiteY7" fmla="*/ 1027851 h 5068194"/>
              <a:gd name="connsiteX8" fmla="*/ 3627260 w 3627260"/>
              <a:gd name="connsiteY8" fmla="*/ 3386407 h 5068194"/>
              <a:gd name="connsiteX9" fmla="*/ 3610778 w 3627260"/>
              <a:gd name="connsiteY9" fmla="*/ 3322540 h 5068194"/>
              <a:gd name="connsiteX10" fmla="*/ 3492937 w 3627260"/>
              <a:gd name="connsiteY10" fmla="*/ 2538765 h 5068194"/>
              <a:gd name="connsiteX11" fmla="*/ 3396247 w 3627260"/>
              <a:gd name="connsiteY11" fmla="*/ 1947919 h 5068194"/>
              <a:gd name="connsiteX12" fmla="*/ 3323729 w 3627260"/>
              <a:gd name="connsiteY12" fmla="*/ 2080558 h 5068194"/>
              <a:gd name="connsiteX13" fmla="*/ 3142435 w 3627260"/>
              <a:gd name="connsiteY13" fmla="*/ 2743752 h 5068194"/>
              <a:gd name="connsiteX14" fmla="*/ 3118262 w 3627260"/>
              <a:gd name="connsiteY14" fmla="*/ 2924623 h 5068194"/>
              <a:gd name="connsiteX15" fmla="*/ 3214952 w 3627260"/>
              <a:gd name="connsiteY15" fmla="*/ 4383651 h 5068194"/>
              <a:gd name="connsiteX16" fmla="*/ 3282182 w 3627260"/>
              <a:gd name="connsiteY16" fmla="*/ 4982410 h 5068194"/>
              <a:gd name="connsiteX17" fmla="*/ 3285311 w 3627260"/>
              <a:gd name="connsiteY17" fmla="*/ 5068194 h 5068194"/>
              <a:gd name="connsiteX18" fmla="*/ 2409721 w 3627260"/>
              <a:gd name="connsiteY18" fmla="*/ 5068194 h 5068194"/>
              <a:gd name="connsiteX19" fmla="*/ 2393085 w 3627260"/>
              <a:gd name="connsiteY19" fmla="*/ 4829800 h 5068194"/>
              <a:gd name="connsiteX20" fmla="*/ 2380998 w 3627260"/>
              <a:gd name="connsiteY20" fmla="*/ 4721277 h 5068194"/>
              <a:gd name="connsiteX21" fmla="*/ 2223877 w 3627260"/>
              <a:gd name="connsiteY21" fmla="*/ 4721277 h 5068194"/>
              <a:gd name="connsiteX22" fmla="*/ 2210616 w 3627260"/>
              <a:gd name="connsiteY22" fmla="*/ 5068194 h 5068194"/>
              <a:gd name="connsiteX23" fmla="*/ 1313865 w 3627260"/>
              <a:gd name="connsiteY23" fmla="*/ 5068194 h 5068194"/>
              <a:gd name="connsiteX24" fmla="*/ 1317216 w 3627260"/>
              <a:gd name="connsiteY24" fmla="*/ 4974497 h 5068194"/>
              <a:gd name="connsiteX25" fmla="*/ 1377836 w 3627260"/>
              <a:gd name="connsiteY25" fmla="*/ 4431883 h 5068194"/>
              <a:gd name="connsiteX26" fmla="*/ 1474527 w 3627260"/>
              <a:gd name="connsiteY26" fmla="*/ 2876391 h 5068194"/>
              <a:gd name="connsiteX27" fmla="*/ 1256973 w 3627260"/>
              <a:gd name="connsiteY27" fmla="*/ 2008209 h 5068194"/>
              <a:gd name="connsiteX28" fmla="*/ 1208628 w 3627260"/>
              <a:gd name="connsiteY28" fmla="*/ 1984093 h 5068194"/>
              <a:gd name="connsiteX29" fmla="*/ 1075679 w 3627260"/>
              <a:gd name="connsiteY29" fmla="*/ 2755811 h 5068194"/>
              <a:gd name="connsiteX30" fmla="*/ 821867 w 3627260"/>
              <a:gd name="connsiteY30" fmla="*/ 3865154 h 5068194"/>
              <a:gd name="connsiteX31" fmla="*/ 688918 w 3627260"/>
              <a:gd name="connsiteY31" fmla="*/ 4492174 h 5068194"/>
              <a:gd name="connsiteX32" fmla="*/ 519710 w 3627260"/>
              <a:gd name="connsiteY32" fmla="*/ 5046845 h 5068194"/>
              <a:gd name="connsiteX33" fmla="*/ 506986 w 3627260"/>
              <a:gd name="connsiteY33" fmla="*/ 5068194 h 5068194"/>
              <a:gd name="connsiteX34" fmla="*/ 111870 w 3627260"/>
              <a:gd name="connsiteY34" fmla="*/ 5068194 h 5068194"/>
              <a:gd name="connsiteX35" fmla="*/ 134460 w 3627260"/>
              <a:gd name="connsiteY35" fmla="*/ 4956410 h 5068194"/>
              <a:gd name="connsiteX36" fmla="*/ 181294 w 3627260"/>
              <a:gd name="connsiteY36" fmla="*/ 4769509 h 5068194"/>
              <a:gd name="connsiteX37" fmla="*/ 205466 w 3627260"/>
              <a:gd name="connsiteY37" fmla="*/ 4648929 h 5068194"/>
              <a:gd name="connsiteX38" fmla="*/ 169207 w 3627260"/>
              <a:gd name="connsiteY38" fmla="*/ 4636871 h 5068194"/>
              <a:gd name="connsiteX39" fmla="*/ 0 w 3627260"/>
              <a:gd name="connsiteY39" fmla="*/ 4841858 h 5068194"/>
              <a:gd name="connsiteX40" fmla="*/ 253811 w 3627260"/>
              <a:gd name="connsiteY40" fmla="*/ 4371593 h 5068194"/>
              <a:gd name="connsiteX41" fmla="*/ 398847 w 3627260"/>
              <a:gd name="connsiteY41" fmla="*/ 4118373 h 5068194"/>
              <a:gd name="connsiteX42" fmla="*/ 447193 w 3627260"/>
              <a:gd name="connsiteY42" fmla="*/ 3527527 h 5068194"/>
              <a:gd name="connsiteX43" fmla="*/ 580141 w 3627260"/>
              <a:gd name="connsiteY43" fmla="*/ 2912565 h 5068194"/>
              <a:gd name="connsiteX44" fmla="*/ 628486 w 3627260"/>
              <a:gd name="connsiteY44" fmla="*/ 2562881 h 5068194"/>
              <a:gd name="connsiteX45" fmla="*/ 737263 w 3627260"/>
              <a:gd name="connsiteY45" fmla="*/ 1417364 h 5068194"/>
              <a:gd name="connsiteX46" fmla="*/ 1184456 w 3627260"/>
              <a:gd name="connsiteY46" fmla="*/ 922983 h 5068194"/>
              <a:gd name="connsiteX47" fmla="*/ 1885461 w 3627260"/>
              <a:gd name="connsiteY47" fmla="*/ 633589 h 5068194"/>
              <a:gd name="connsiteX48" fmla="*/ 1970065 w 3627260"/>
              <a:gd name="connsiteY48" fmla="*/ 537124 h 5068194"/>
              <a:gd name="connsiteX49" fmla="*/ 1885461 w 3627260"/>
              <a:gd name="connsiteY49" fmla="*/ 115091 h 5068194"/>
              <a:gd name="connsiteX50" fmla="*/ 1835227 w 3627260"/>
              <a:gd name="connsiteY50" fmla="*/ 49526 h 506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627260" h="5068194">
                <a:moveTo>
                  <a:pt x="1804535" y="0"/>
                </a:moveTo>
                <a:lnTo>
                  <a:pt x="2784434" y="0"/>
                </a:lnTo>
                <a:lnTo>
                  <a:pt x="2763794" y="34641"/>
                </a:lnTo>
                <a:cubicBezTo>
                  <a:pt x="2672580" y="179903"/>
                  <a:pt x="2586466" y="320079"/>
                  <a:pt x="2622724" y="500950"/>
                </a:cubicBezTo>
                <a:cubicBezTo>
                  <a:pt x="2634811" y="561240"/>
                  <a:pt x="2683156" y="621531"/>
                  <a:pt x="2731501" y="645647"/>
                </a:cubicBezTo>
                <a:cubicBezTo>
                  <a:pt x="2973226" y="742111"/>
                  <a:pt x="3214952" y="838576"/>
                  <a:pt x="3444592" y="935040"/>
                </a:cubicBezTo>
                <a:cubicBezTo>
                  <a:pt x="3514088" y="959156"/>
                  <a:pt x="3574519" y="990055"/>
                  <a:pt x="3626453" y="1027172"/>
                </a:cubicBezTo>
                <a:lnTo>
                  <a:pt x="3627260" y="1027851"/>
                </a:lnTo>
                <a:lnTo>
                  <a:pt x="3627260" y="3386407"/>
                </a:lnTo>
                <a:lnTo>
                  <a:pt x="3610778" y="3322540"/>
                </a:lnTo>
                <a:cubicBezTo>
                  <a:pt x="3550347" y="3066306"/>
                  <a:pt x="3511067" y="2804043"/>
                  <a:pt x="3492937" y="2538765"/>
                </a:cubicBezTo>
                <a:cubicBezTo>
                  <a:pt x="3480851" y="2357894"/>
                  <a:pt x="3432506" y="2177023"/>
                  <a:pt x="3396247" y="1947919"/>
                </a:cubicBezTo>
                <a:cubicBezTo>
                  <a:pt x="3359988" y="2020267"/>
                  <a:pt x="3335815" y="2044384"/>
                  <a:pt x="3323729" y="2080558"/>
                </a:cubicBezTo>
                <a:cubicBezTo>
                  <a:pt x="3263298" y="2309661"/>
                  <a:pt x="3202866" y="2526707"/>
                  <a:pt x="3142435" y="2743752"/>
                </a:cubicBezTo>
                <a:cubicBezTo>
                  <a:pt x="3130348" y="2804043"/>
                  <a:pt x="3130348" y="2864333"/>
                  <a:pt x="3118262" y="2924623"/>
                </a:cubicBezTo>
                <a:cubicBezTo>
                  <a:pt x="3082003" y="3419005"/>
                  <a:pt x="3142435" y="3901328"/>
                  <a:pt x="3214952" y="4383651"/>
                </a:cubicBezTo>
                <a:cubicBezTo>
                  <a:pt x="3248190" y="4582609"/>
                  <a:pt x="3270096" y="4782321"/>
                  <a:pt x="3282182" y="4982410"/>
                </a:cubicBezTo>
                <a:lnTo>
                  <a:pt x="3285311" y="5068194"/>
                </a:lnTo>
                <a:lnTo>
                  <a:pt x="2409721" y="5068194"/>
                </a:lnTo>
                <a:lnTo>
                  <a:pt x="2393085" y="4829800"/>
                </a:lnTo>
                <a:cubicBezTo>
                  <a:pt x="2380998" y="4793626"/>
                  <a:pt x="2380998" y="4757451"/>
                  <a:pt x="2380998" y="4721277"/>
                </a:cubicBezTo>
                <a:cubicBezTo>
                  <a:pt x="2332653" y="4721277"/>
                  <a:pt x="2284308" y="4721277"/>
                  <a:pt x="2223877" y="4721277"/>
                </a:cubicBezTo>
                <a:lnTo>
                  <a:pt x="2210616" y="5068194"/>
                </a:lnTo>
                <a:lnTo>
                  <a:pt x="1313865" y="5068194"/>
                </a:lnTo>
                <a:lnTo>
                  <a:pt x="1317216" y="4974497"/>
                </a:lnTo>
                <a:cubicBezTo>
                  <a:pt x="1327980" y="4793626"/>
                  <a:pt x="1347621" y="4612755"/>
                  <a:pt x="1377836" y="4431883"/>
                </a:cubicBezTo>
                <a:cubicBezTo>
                  <a:pt x="1462440" y="3913386"/>
                  <a:pt x="1547044" y="3394889"/>
                  <a:pt x="1474527" y="2876391"/>
                </a:cubicBezTo>
                <a:cubicBezTo>
                  <a:pt x="1438268" y="2586997"/>
                  <a:pt x="1329491" y="2297604"/>
                  <a:pt x="1256973" y="2008209"/>
                </a:cubicBezTo>
                <a:cubicBezTo>
                  <a:pt x="1256973" y="2008209"/>
                  <a:pt x="1232801" y="1996152"/>
                  <a:pt x="1208628" y="1984093"/>
                </a:cubicBezTo>
                <a:cubicBezTo>
                  <a:pt x="1160283" y="2249371"/>
                  <a:pt x="1099852" y="2502591"/>
                  <a:pt x="1075679" y="2755811"/>
                </a:cubicBezTo>
                <a:cubicBezTo>
                  <a:pt x="1063593" y="3141669"/>
                  <a:pt x="954816" y="3503411"/>
                  <a:pt x="821867" y="3865154"/>
                </a:cubicBezTo>
                <a:cubicBezTo>
                  <a:pt x="749349" y="4058083"/>
                  <a:pt x="737263" y="4287186"/>
                  <a:pt x="688918" y="4492174"/>
                </a:cubicBezTo>
                <a:cubicBezTo>
                  <a:pt x="640573" y="4685103"/>
                  <a:pt x="604314" y="4878032"/>
                  <a:pt x="519710" y="5046845"/>
                </a:cubicBezTo>
                <a:lnTo>
                  <a:pt x="506986" y="5068194"/>
                </a:lnTo>
                <a:lnTo>
                  <a:pt x="111870" y="5068194"/>
                </a:lnTo>
                <a:lnTo>
                  <a:pt x="134460" y="4956410"/>
                </a:lnTo>
                <a:cubicBezTo>
                  <a:pt x="148057" y="4893105"/>
                  <a:pt x="163164" y="4829800"/>
                  <a:pt x="181294" y="4769509"/>
                </a:cubicBezTo>
                <a:cubicBezTo>
                  <a:pt x="181294" y="4721277"/>
                  <a:pt x="193380" y="4685103"/>
                  <a:pt x="205466" y="4648929"/>
                </a:cubicBezTo>
                <a:cubicBezTo>
                  <a:pt x="193380" y="4636871"/>
                  <a:pt x="181294" y="4636871"/>
                  <a:pt x="169207" y="4636871"/>
                </a:cubicBezTo>
                <a:cubicBezTo>
                  <a:pt x="108776" y="4697161"/>
                  <a:pt x="60431" y="4769509"/>
                  <a:pt x="0" y="4841858"/>
                </a:cubicBezTo>
                <a:cubicBezTo>
                  <a:pt x="36258" y="4660987"/>
                  <a:pt x="96690" y="4492174"/>
                  <a:pt x="253811" y="4371593"/>
                </a:cubicBezTo>
                <a:cubicBezTo>
                  <a:pt x="326330" y="4311303"/>
                  <a:pt x="374674" y="4214838"/>
                  <a:pt x="398847" y="4118373"/>
                </a:cubicBezTo>
                <a:cubicBezTo>
                  <a:pt x="423020" y="3925444"/>
                  <a:pt x="423020" y="3720457"/>
                  <a:pt x="447193" y="3527527"/>
                </a:cubicBezTo>
                <a:cubicBezTo>
                  <a:pt x="483451" y="3322540"/>
                  <a:pt x="543882" y="3117553"/>
                  <a:pt x="580141" y="2912565"/>
                </a:cubicBezTo>
                <a:cubicBezTo>
                  <a:pt x="604314" y="2791985"/>
                  <a:pt x="616400" y="2683462"/>
                  <a:pt x="628486" y="2562881"/>
                </a:cubicBezTo>
                <a:cubicBezTo>
                  <a:pt x="664745" y="2189081"/>
                  <a:pt x="688918" y="1803222"/>
                  <a:pt x="737263" y="1417364"/>
                </a:cubicBezTo>
                <a:cubicBezTo>
                  <a:pt x="761436" y="1152086"/>
                  <a:pt x="942730" y="1007389"/>
                  <a:pt x="1184456" y="922983"/>
                </a:cubicBezTo>
                <a:cubicBezTo>
                  <a:pt x="1426182" y="826518"/>
                  <a:pt x="1655821" y="742111"/>
                  <a:pt x="1885461" y="633589"/>
                </a:cubicBezTo>
                <a:cubicBezTo>
                  <a:pt x="1921719" y="621531"/>
                  <a:pt x="1970065" y="573298"/>
                  <a:pt x="1970065" y="537124"/>
                </a:cubicBezTo>
                <a:cubicBezTo>
                  <a:pt x="1970065" y="392427"/>
                  <a:pt x="2018410" y="235672"/>
                  <a:pt x="1885461" y="115091"/>
                </a:cubicBezTo>
                <a:cubicBezTo>
                  <a:pt x="1867332" y="93990"/>
                  <a:pt x="1850713" y="72134"/>
                  <a:pt x="1835227" y="49526"/>
                </a:cubicBezTo>
                <a:close/>
              </a:path>
            </a:pathLst>
          </a:custGeom>
          <a:solidFill>
            <a:srgbClr val="EB6775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952" y="3313653"/>
            <a:ext cx="847615" cy="7289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88413" y="163551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88413" y="239160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88413" y="314769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88413" y="390378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28972" y="1512680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024" y="2268770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1076" y="3024860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7128" y="3780950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14592" y="1512680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14592" y="2269450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14592" y="3026220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14592" y="3782990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14999" y="127649"/>
            <a:ext cx="7717800" cy="548100"/>
          </a:xfrm>
        </p:spPr>
        <p:txBody>
          <a:bodyPr/>
          <a:lstStyle/>
          <a:p>
            <a:r>
              <a:rPr lang="es-ES" dirty="0"/>
              <a:t>Índice</a:t>
            </a:r>
            <a:endParaRPr lang="es-AR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43" y="2042690"/>
            <a:ext cx="3696357" cy="25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9"/>
          <p:cNvSpPr txBox="1">
            <a:spLocks noGrp="1"/>
          </p:cNvSpPr>
          <p:nvPr>
            <p:ph type="ctrTitle"/>
          </p:nvPr>
        </p:nvSpPr>
        <p:spPr>
          <a:xfrm>
            <a:off x="713225" y="69649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SYMPTOMS OF THE DISEASE</a:t>
            </a:r>
            <a:endParaRPr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503BA25-FBE2-4334-8D4B-356EFCC058FF}"/>
              </a:ext>
            </a:extLst>
          </p:cNvPr>
          <p:cNvSpPr/>
          <p:nvPr/>
        </p:nvSpPr>
        <p:spPr>
          <a:xfrm>
            <a:off x="4607720" y="1339888"/>
            <a:ext cx="2719602" cy="3803612"/>
          </a:xfrm>
          <a:custGeom>
            <a:avLst/>
            <a:gdLst>
              <a:gd name="connsiteX0" fmla="*/ 1311360 w 2719602"/>
              <a:gd name="connsiteY0" fmla="*/ 0 h 3803612"/>
              <a:gd name="connsiteX1" fmla="*/ 1359901 w 2719602"/>
              <a:gd name="connsiteY1" fmla="*/ 3022 h 3803612"/>
              <a:gd name="connsiteX2" fmla="*/ 1408441 w 2719602"/>
              <a:gd name="connsiteY2" fmla="*/ 0 h 3803612"/>
              <a:gd name="connsiteX3" fmla="*/ 1748915 w 2719602"/>
              <a:gd name="connsiteY3" fmla="*/ 477533 h 3803612"/>
              <a:gd name="connsiteX4" fmla="*/ 1764528 w 2719602"/>
              <a:gd name="connsiteY4" fmla="*/ 475077 h 3803612"/>
              <a:gd name="connsiteX5" fmla="*/ 1790908 w 2719602"/>
              <a:gd name="connsiteY5" fmla="*/ 510523 h 3803612"/>
              <a:gd name="connsiteX6" fmla="*/ 1772902 w 2719602"/>
              <a:gd name="connsiteY6" fmla="*/ 574991 h 3803612"/>
              <a:gd name="connsiteX7" fmla="*/ 1740668 w 2719602"/>
              <a:gd name="connsiteY7" fmla="*/ 721178 h 3803612"/>
              <a:gd name="connsiteX8" fmla="*/ 1726124 w 2719602"/>
              <a:gd name="connsiteY8" fmla="*/ 725459 h 3803612"/>
              <a:gd name="connsiteX9" fmla="*/ 1701697 w 2719602"/>
              <a:gd name="connsiteY9" fmla="*/ 721178 h 3803612"/>
              <a:gd name="connsiteX10" fmla="*/ 1590766 w 2719602"/>
              <a:gd name="connsiteY10" fmla="*/ 993973 h 3803612"/>
              <a:gd name="connsiteX11" fmla="*/ 1639495 w 2719602"/>
              <a:gd name="connsiteY11" fmla="*/ 1215143 h 3803612"/>
              <a:gd name="connsiteX12" fmla="*/ 2251127 w 2719602"/>
              <a:gd name="connsiteY12" fmla="*/ 1518724 h 3803612"/>
              <a:gd name="connsiteX13" fmla="*/ 2359099 w 2719602"/>
              <a:gd name="connsiteY13" fmla="*/ 1935503 h 3803612"/>
              <a:gd name="connsiteX14" fmla="*/ 2412298 w 2719602"/>
              <a:gd name="connsiteY14" fmla="*/ 2583902 h 3803612"/>
              <a:gd name="connsiteX15" fmla="*/ 2633468 w 2719602"/>
              <a:gd name="connsiteY15" fmla="*/ 3125840 h 3803612"/>
              <a:gd name="connsiteX16" fmla="*/ 2694159 w 2719602"/>
              <a:gd name="connsiteY16" fmla="*/ 3599532 h 3803612"/>
              <a:gd name="connsiteX17" fmla="*/ 2716737 w 2719602"/>
              <a:gd name="connsiteY17" fmla="*/ 3794173 h 3803612"/>
              <a:gd name="connsiteX18" fmla="*/ 2719602 w 2719602"/>
              <a:gd name="connsiteY18" fmla="*/ 3803612 h 3803612"/>
              <a:gd name="connsiteX19" fmla="*/ 2403880 w 2719602"/>
              <a:gd name="connsiteY19" fmla="*/ 3803612 h 3803612"/>
              <a:gd name="connsiteX20" fmla="*/ 2387781 w 2719602"/>
              <a:gd name="connsiteY20" fmla="*/ 3774156 h 3803612"/>
              <a:gd name="connsiteX21" fmla="*/ 2222670 w 2719602"/>
              <a:gd name="connsiteY21" fmla="*/ 3168525 h 3803612"/>
              <a:gd name="connsiteX22" fmla="*/ 2122946 w 2719602"/>
              <a:gd name="connsiteY22" fmla="*/ 2702325 h 3803612"/>
              <a:gd name="connsiteX23" fmla="*/ 2068991 w 2719602"/>
              <a:gd name="connsiteY23" fmla="*/ 2432426 h 3803612"/>
              <a:gd name="connsiteX24" fmla="*/ 2067354 w 2719602"/>
              <a:gd name="connsiteY24" fmla="*/ 2429908 h 3803612"/>
              <a:gd name="connsiteX25" fmla="*/ 2038268 w 2719602"/>
              <a:gd name="connsiteY25" fmla="*/ 2533662 h 3803612"/>
              <a:gd name="connsiteX26" fmla="*/ 2005278 w 2719602"/>
              <a:gd name="connsiteY26" fmla="*/ 2927209 h 3803612"/>
              <a:gd name="connsiteX27" fmla="*/ 2131948 w 2719602"/>
              <a:gd name="connsiteY27" fmla="*/ 3427155 h 3803612"/>
              <a:gd name="connsiteX28" fmla="*/ 2201845 w 2719602"/>
              <a:gd name="connsiteY28" fmla="*/ 3801965 h 3803612"/>
              <a:gd name="connsiteX29" fmla="*/ 2202183 w 2719602"/>
              <a:gd name="connsiteY29" fmla="*/ 3803612 h 3803612"/>
              <a:gd name="connsiteX30" fmla="*/ 520002 w 2719602"/>
              <a:gd name="connsiteY30" fmla="*/ 3803612 h 3803612"/>
              <a:gd name="connsiteX31" fmla="*/ 520339 w 2719602"/>
              <a:gd name="connsiteY31" fmla="*/ 3801965 h 3803612"/>
              <a:gd name="connsiteX32" fmla="*/ 590056 w 2719602"/>
              <a:gd name="connsiteY32" fmla="*/ 3427155 h 3803612"/>
              <a:gd name="connsiteX33" fmla="*/ 715971 w 2719602"/>
              <a:gd name="connsiteY33" fmla="*/ 2927209 h 3803612"/>
              <a:gd name="connsiteX34" fmla="*/ 683737 w 2719602"/>
              <a:gd name="connsiteY34" fmla="*/ 2533662 h 3803612"/>
              <a:gd name="connsiteX35" fmla="*/ 654021 w 2719602"/>
              <a:gd name="connsiteY35" fmla="*/ 2430286 h 3803612"/>
              <a:gd name="connsiteX36" fmla="*/ 652258 w 2719602"/>
              <a:gd name="connsiteY36" fmla="*/ 2432426 h 3803612"/>
              <a:gd name="connsiteX37" fmla="*/ 640296 w 2719602"/>
              <a:gd name="connsiteY37" fmla="*/ 2751054 h 3803612"/>
              <a:gd name="connsiteX38" fmla="*/ 523384 w 2719602"/>
              <a:gd name="connsiteY38" fmla="*/ 3219521 h 3803612"/>
              <a:gd name="connsiteX39" fmla="*/ 303726 w 2719602"/>
              <a:gd name="connsiteY39" fmla="*/ 3790734 h 3803612"/>
              <a:gd name="connsiteX40" fmla="*/ 295437 w 2719602"/>
              <a:gd name="connsiteY40" fmla="*/ 3803612 h 3803612"/>
              <a:gd name="connsiteX41" fmla="*/ 0 w 2719602"/>
              <a:gd name="connsiteY41" fmla="*/ 3803612 h 3803612"/>
              <a:gd name="connsiteX42" fmla="*/ 3041 w 2719602"/>
              <a:gd name="connsiteY42" fmla="*/ 3793607 h 3803612"/>
              <a:gd name="connsiteX43" fmla="*/ 25642 w 2719602"/>
              <a:gd name="connsiteY43" fmla="*/ 3599532 h 3803612"/>
              <a:gd name="connsiteX44" fmla="*/ 87089 w 2719602"/>
              <a:gd name="connsiteY44" fmla="*/ 3125840 h 3803612"/>
              <a:gd name="connsiteX45" fmla="*/ 308196 w 2719602"/>
              <a:gd name="connsiteY45" fmla="*/ 2583902 h 3803612"/>
              <a:gd name="connsiteX46" fmla="*/ 361458 w 2719602"/>
              <a:gd name="connsiteY46" fmla="*/ 1935503 h 3803612"/>
              <a:gd name="connsiteX47" fmla="*/ 469367 w 2719602"/>
              <a:gd name="connsiteY47" fmla="*/ 1518724 h 3803612"/>
              <a:gd name="connsiteX48" fmla="*/ 1081062 w 2719602"/>
              <a:gd name="connsiteY48" fmla="*/ 1215143 h 3803612"/>
              <a:gd name="connsiteX49" fmla="*/ 1129791 w 2719602"/>
              <a:gd name="connsiteY49" fmla="*/ 993973 h 3803612"/>
              <a:gd name="connsiteX50" fmla="*/ 1018104 w 2719602"/>
              <a:gd name="connsiteY50" fmla="*/ 721178 h 3803612"/>
              <a:gd name="connsiteX51" fmla="*/ 994181 w 2719602"/>
              <a:gd name="connsiteY51" fmla="*/ 725459 h 3803612"/>
              <a:gd name="connsiteX52" fmla="*/ 979826 w 2719602"/>
              <a:gd name="connsiteY52" fmla="*/ 721178 h 3803612"/>
              <a:gd name="connsiteX53" fmla="*/ 946899 w 2719602"/>
              <a:gd name="connsiteY53" fmla="*/ 574991 h 3803612"/>
              <a:gd name="connsiteX54" fmla="*/ 928894 w 2719602"/>
              <a:gd name="connsiteY54" fmla="*/ 510523 h 3803612"/>
              <a:gd name="connsiteX55" fmla="*/ 955273 w 2719602"/>
              <a:gd name="connsiteY55" fmla="*/ 475077 h 3803612"/>
              <a:gd name="connsiteX56" fmla="*/ 970886 w 2719602"/>
              <a:gd name="connsiteY56" fmla="*/ 477533 h 3803612"/>
              <a:gd name="connsiteX57" fmla="*/ 1311360 w 2719602"/>
              <a:gd name="connsiteY57" fmla="*/ 0 h 38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19602" h="3803612">
                <a:moveTo>
                  <a:pt x="1311360" y="0"/>
                </a:moveTo>
                <a:cubicBezTo>
                  <a:pt x="1340950" y="0"/>
                  <a:pt x="1359901" y="3022"/>
                  <a:pt x="1359901" y="3022"/>
                </a:cubicBezTo>
                <a:cubicBezTo>
                  <a:pt x="1359901" y="3022"/>
                  <a:pt x="1378851" y="0"/>
                  <a:pt x="1408441" y="0"/>
                </a:cubicBezTo>
                <a:cubicBezTo>
                  <a:pt x="1521764" y="0"/>
                  <a:pt x="1791160" y="44763"/>
                  <a:pt x="1748915" y="477533"/>
                </a:cubicBezTo>
                <a:cubicBezTo>
                  <a:pt x="1748915" y="477533"/>
                  <a:pt x="1756092" y="475077"/>
                  <a:pt x="1764528" y="475077"/>
                </a:cubicBezTo>
                <a:cubicBezTo>
                  <a:pt x="1777561" y="475077"/>
                  <a:pt x="1793615" y="480932"/>
                  <a:pt x="1790908" y="510523"/>
                </a:cubicBezTo>
                <a:cubicBezTo>
                  <a:pt x="1786438" y="559252"/>
                  <a:pt x="1774413" y="553963"/>
                  <a:pt x="1772902" y="574991"/>
                </a:cubicBezTo>
                <a:cubicBezTo>
                  <a:pt x="1772146" y="596711"/>
                  <a:pt x="1790908" y="694925"/>
                  <a:pt x="1740668" y="721178"/>
                </a:cubicBezTo>
                <a:cubicBezTo>
                  <a:pt x="1740668" y="721178"/>
                  <a:pt x="1737709" y="725459"/>
                  <a:pt x="1726124" y="725459"/>
                </a:cubicBezTo>
                <a:cubicBezTo>
                  <a:pt x="1720332" y="725459"/>
                  <a:pt x="1712463" y="724389"/>
                  <a:pt x="1701697" y="721178"/>
                </a:cubicBezTo>
                <a:cubicBezTo>
                  <a:pt x="1701697" y="721178"/>
                  <a:pt x="1637228" y="938508"/>
                  <a:pt x="1590766" y="993973"/>
                </a:cubicBezTo>
                <a:cubicBezTo>
                  <a:pt x="1590766" y="993973"/>
                  <a:pt x="1540526" y="1155900"/>
                  <a:pt x="1639495" y="1215143"/>
                </a:cubicBezTo>
                <a:cubicBezTo>
                  <a:pt x="1737709" y="1274323"/>
                  <a:pt x="2166449" y="1388276"/>
                  <a:pt x="2251127" y="1518724"/>
                </a:cubicBezTo>
                <a:cubicBezTo>
                  <a:pt x="2336623" y="1649109"/>
                  <a:pt x="2364325" y="1714333"/>
                  <a:pt x="2359099" y="1935503"/>
                </a:cubicBezTo>
                <a:cubicBezTo>
                  <a:pt x="2353118" y="2156610"/>
                  <a:pt x="2320128" y="2406991"/>
                  <a:pt x="2412298" y="2583902"/>
                </a:cubicBezTo>
                <a:cubicBezTo>
                  <a:pt x="2503020" y="2761505"/>
                  <a:pt x="2603437" y="2977386"/>
                  <a:pt x="2633468" y="3125840"/>
                </a:cubicBezTo>
                <a:cubicBezTo>
                  <a:pt x="2663436" y="3274986"/>
                  <a:pt x="2679931" y="3481865"/>
                  <a:pt x="2694159" y="3599532"/>
                </a:cubicBezTo>
                <a:cubicBezTo>
                  <a:pt x="2700896" y="3658775"/>
                  <a:pt x="2701084" y="3727557"/>
                  <a:pt x="2716737" y="3794173"/>
                </a:cubicBezTo>
                <a:lnTo>
                  <a:pt x="2719602" y="3803612"/>
                </a:lnTo>
                <a:lnTo>
                  <a:pt x="2403880" y="3803612"/>
                </a:lnTo>
                <a:lnTo>
                  <a:pt x="2387781" y="3774156"/>
                </a:lnTo>
                <a:cubicBezTo>
                  <a:pt x="2319260" y="3615267"/>
                  <a:pt x="2237103" y="3217719"/>
                  <a:pt x="2222670" y="3168525"/>
                </a:cubicBezTo>
                <a:cubicBezTo>
                  <a:pt x="2206931" y="3113815"/>
                  <a:pt x="2120742" y="2846246"/>
                  <a:pt x="2122946" y="2702325"/>
                </a:cubicBezTo>
                <a:cubicBezTo>
                  <a:pt x="2125212" y="2557649"/>
                  <a:pt x="2074972" y="2448166"/>
                  <a:pt x="2068991" y="2432426"/>
                </a:cubicBezTo>
                <a:cubicBezTo>
                  <a:pt x="2068487" y="2430726"/>
                  <a:pt x="2067921" y="2429908"/>
                  <a:pt x="2067354" y="2429908"/>
                </a:cubicBezTo>
                <a:cubicBezTo>
                  <a:pt x="2062003" y="2429908"/>
                  <a:pt x="2053755" y="2494502"/>
                  <a:pt x="2038268" y="2533662"/>
                </a:cubicBezTo>
                <a:cubicBezTo>
                  <a:pt x="2021773" y="2576347"/>
                  <a:pt x="1967818" y="2785492"/>
                  <a:pt x="2005278" y="2927209"/>
                </a:cubicBezTo>
                <a:cubicBezTo>
                  <a:pt x="2042801" y="3068863"/>
                  <a:pt x="2105758" y="3182817"/>
                  <a:pt x="2131948" y="3427155"/>
                </a:cubicBezTo>
                <a:cubicBezTo>
                  <a:pt x="2141793" y="3519065"/>
                  <a:pt x="2171036" y="3654835"/>
                  <a:pt x="2201845" y="3801965"/>
                </a:cubicBezTo>
                <a:lnTo>
                  <a:pt x="2202183" y="3803612"/>
                </a:lnTo>
                <a:lnTo>
                  <a:pt x="520002" y="3803612"/>
                </a:lnTo>
                <a:lnTo>
                  <a:pt x="520339" y="3801965"/>
                </a:lnTo>
                <a:cubicBezTo>
                  <a:pt x="551084" y="3654835"/>
                  <a:pt x="580211" y="3519065"/>
                  <a:pt x="590056" y="3427155"/>
                </a:cubicBezTo>
                <a:cubicBezTo>
                  <a:pt x="616310" y="3182817"/>
                  <a:pt x="678512" y="3068863"/>
                  <a:pt x="715971" y="2927209"/>
                </a:cubicBezTo>
                <a:cubicBezTo>
                  <a:pt x="755005" y="2785492"/>
                  <a:pt x="700232" y="2576347"/>
                  <a:pt x="683737" y="2533662"/>
                </a:cubicBezTo>
                <a:cubicBezTo>
                  <a:pt x="668124" y="2494250"/>
                  <a:pt x="659939" y="2430286"/>
                  <a:pt x="654021" y="2430286"/>
                </a:cubicBezTo>
                <a:cubicBezTo>
                  <a:pt x="653455" y="2430286"/>
                  <a:pt x="652825" y="2430978"/>
                  <a:pt x="652258" y="2432426"/>
                </a:cubicBezTo>
                <a:cubicBezTo>
                  <a:pt x="647033" y="2448166"/>
                  <a:pt x="638785" y="2606378"/>
                  <a:pt x="640296" y="2751054"/>
                </a:cubicBezTo>
                <a:cubicBezTo>
                  <a:pt x="642563" y="2894219"/>
                  <a:pt x="539124" y="3163300"/>
                  <a:pt x="523384" y="3219521"/>
                </a:cubicBezTo>
                <a:cubicBezTo>
                  <a:pt x="507645" y="3274986"/>
                  <a:pt x="376442" y="3700768"/>
                  <a:pt x="303726" y="3790734"/>
                </a:cubicBezTo>
                <a:lnTo>
                  <a:pt x="295437" y="3803612"/>
                </a:lnTo>
                <a:lnTo>
                  <a:pt x="0" y="3803612"/>
                </a:lnTo>
                <a:lnTo>
                  <a:pt x="3041" y="3793607"/>
                </a:lnTo>
                <a:cubicBezTo>
                  <a:pt x="18686" y="3727179"/>
                  <a:pt x="18875" y="3658775"/>
                  <a:pt x="25642" y="3599532"/>
                </a:cubicBezTo>
                <a:cubicBezTo>
                  <a:pt x="39871" y="3481865"/>
                  <a:pt x="56366" y="3273475"/>
                  <a:pt x="87089" y="3125840"/>
                </a:cubicBezTo>
                <a:cubicBezTo>
                  <a:pt x="115609" y="2976631"/>
                  <a:pt x="216026" y="2761505"/>
                  <a:pt x="308196" y="2583902"/>
                </a:cubicBezTo>
                <a:cubicBezTo>
                  <a:pt x="398917" y="2406991"/>
                  <a:pt x="366683" y="2156610"/>
                  <a:pt x="361458" y="1935503"/>
                </a:cubicBezTo>
                <a:cubicBezTo>
                  <a:pt x="355477" y="1713577"/>
                  <a:pt x="384689" y="1649109"/>
                  <a:pt x="469367" y="1518724"/>
                </a:cubicBezTo>
                <a:cubicBezTo>
                  <a:pt x="553352" y="1388276"/>
                  <a:pt x="982848" y="1274323"/>
                  <a:pt x="1081062" y="1215143"/>
                </a:cubicBezTo>
                <a:cubicBezTo>
                  <a:pt x="1178520" y="1155900"/>
                  <a:pt x="1129791" y="993973"/>
                  <a:pt x="1129791" y="993973"/>
                </a:cubicBezTo>
                <a:cubicBezTo>
                  <a:pt x="1082573" y="940019"/>
                  <a:pt x="1018104" y="721178"/>
                  <a:pt x="1018104" y="721178"/>
                </a:cubicBezTo>
                <a:cubicBezTo>
                  <a:pt x="1007591" y="724389"/>
                  <a:pt x="999847" y="725459"/>
                  <a:pt x="994181" y="725459"/>
                </a:cubicBezTo>
                <a:cubicBezTo>
                  <a:pt x="982848" y="725459"/>
                  <a:pt x="979826" y="721178"/>
                  <a:pt x="979826" y="721178"/>
                </a:cubicBezTo>
                <a:cubicBezTo>
                  <a:pt x="928894" y="694925"/>
                  <a:pt x="947592" y="596711"/>
                  <a:pt x="946899" y="574991"/>
                </a:cubicBezTo>
                <a:cubicBezTo>
                  <a:pt x="946144" y="553963"/>
                  <a:pt x="933364" y="559252"/>
                  <a:pt x="928894" y="510523"/>
                </a:cubicBezTo>
                <a:cubicBezTo>
                  <a:pt x="926124" y="480932"/>
                  <a:pt x="942241" y="475077"/>
                  <a:pt x="955273" y="475077"/>
                </a:cubicBezTo>
                <a:cubicBezTo>
                  <a:pt x="963709" y="475077"/>
                  <a:pt x="970886" y="477533"/>
                  <a:pt x="970886" y="477533"/>
                </a:cubicBezTo>
                <a:cubicBezTo>
                  <a:pt x="928642" y="44763"/>
                  <a:pt x="1198037" y="0"/>
                  <a:pt x="1311360" y="0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9"/>
          <p:cNvSpPr/>
          <p:nvPr/>
        </p:nvSpPr>
        <p:spPr>
          <a:xfrm>
            <a:off x="5472484" y="3973384"/>
            <a:ext cx="989811" cy="819725"/>
          </a:xfrm>
          <a:custGeom>
            <a:avLst/>
            <a:gdLst/>
            <a:ahLst/>
            <a:cxnLst/>
            <a:rect l="l" t="t" r="r" b="b"/>
            <a:pathLst>
              <a:path w="208931" h="173029" extrusionOk="0">
                <a:moveTo>
                  <a:pt x="104348" y="6169"/>
                </a:moveTo>
                <a:cubicBezTo>
                  <a:pt x="104424" y="6169"/>
                  <a:pt x="104502" y="6171"/>
                  <a:pt x="104579" y="6177"/>
                </a:cubicBezTo>
                <a:cubicBezTo>
                  <a:pt x="106178" y="6243"/>
                  <a:pt x="107450" y="7678"/>
                  <a:pt x="107450" y="9342"/>
                </a:cubicBezTo>
                <a:lnTo>
                  <a:pt x="107450" y="44506"/>
                </a:lnTo>
                <a:cubicBezTo>
                  <a:pt x="107450" y="48812"/>
                  <a:pt x="108592" y="53085"/>
                  <a:pt x="110744" y="56901"/>
                </a:cubicBezTo>
                <a:lnTo>
                  <a:pt x="116453" y="66916"/>
                </a:lnTo>
                <a:cubicBezTo>
                  <a:pt x="119487" y="72265"/>
                  <a:pt x="124380" y="76310"/>
                  <a:pt x="130153" y="78300"/>
                </a:cubicBezTo>
                <a:lnTo>
                  <a:pt x="143169" y="82867"/>
                </a:lnTo>
                <a:cubicBezTo>
                  <a:pt x="143886" y="84204"/>
                  <a:pt x="144310" y="85705"/>
                  <a:pt x="144310" y="87303"/>
                </a:cubicBezTo>
                <a:cubicBezTo>
                  <a:pt x="144310" y="88086"/>
                  <a:pt x="144212" y="88804"/>
                  <a:pt x="144017" y="89554"/>
                </a:cubicBezTo>
                <a:lnTo>
                  <a:pt x="128163" y="84008"/>
                </a:lnTo>
                <a:cubicBezTo>
                  <a:pt x="120954" y="81431"/>
                  <a:pt x="114920" y="76408"/>
                  <a:pt x="111169" y="69851"/>
                </a:cubicBezTo>
                <a:lnTo>
                  <a:pt x="107580" y="63588"/>
                </a:lnTo>
                <a:cubicBezTo>
                  <a:pt x="106928" y="62414"/>
                  <a:pt x="105688" y="61729"/>
                  <a:pt x="104384" y="61729"/>
                </a:cubicBezTo>
                <a:cubicBezTo>
                  <a:pt x="103079" y="61729"/>
                  <a:pt x="101872" y="62414"/>
                  <a:pt x="101219" y="63588"/>
                </a:cubicBezTo>
                <a:lnTo>
                  <a:pt x="97599" y="69851"/>
                </a:lnTo>
                <a:cubicBezTo>
                  <a:pt x="93880" y="76408"/>
                  <a:pt x="87878" y="81431"/>
                  <a:pt x="80702" y="83976"/>
                </a:cubicBezTo>
                <a:lnTo>
                  <a:pt x="64848" y="89456"/>
                </a:lnTo>
                <a:cubicBezTo>
                  <a:pt x="64685" y="88771"/>
                  <a:pt x="64555" y="87988"/>
                  <a:pt x="64555" y="87270"/>
                </a:cubicBezTo>
                <a:cubicBezTo>
                  <a:pt x="64555" y="85672"/>
                  <a:pt x="64914" y="84172"/>
                  <a:pt x="65696" y="82834"/>
                </a:cubicBezTo>
                <a:lnTo>
                  <a:pt x="78712" y="78300"/>
                </a:lnTo>
                <a:cubicBezTo>
                  <a:pt x="84485" y="76245"/>
                  <a:pt x="89346" y="72233"/>
                  <a:pt x="92412" y="66916"/>
                </a:cubicBezTo>
                <a:lnTo>
                  <a:pt x="98121" y="56901"/>
                </a:lnTo>
                <a:cubicBezTo>
                  <a:pt x="100273" y="53150"/>
                  <a:pt x="101415" y="48844"/>
                  <a:pt x="101415" y="44506"/>
                </a:cubicBezTo>
                <a:lnTo>
                  <a:pt x="101415" y="9146"/>
                </a:lnTo>
                <a:cubicBezTo>
                  <a:pt x="101415" y="8330"/>
                  <a:pt x="101741" y="7547"/>
                  <a:pt x="102361" y="6993"/>
                </a:cubicBezTo>
                <a:cubicBezTo>
                  <a:pt x="102894" y="6460"/>
                  <a:pt x="103589" y="6169"/>
                  <a:pt x="104348" y="6169"/>
                </a:cubicBezTo>
                <a:close/>
                <a:moveTo>
                  <a:pt x="71405" y="93631"/>
                </a:moveTo>
                <a:lnTo>
                  <a:pt x="79756" y="96241"/>
                </a:lnTo>
                <a:cubicBezTo>
                  <a:pt x="87552" y="98687"/>
                  <a:pt x="92804" y="105799"/>
                  <a:pt x="92804" y="113953"/>
                </a:cubicBezTo>
                <a:lnTo>
                  <a:pt x="92804" y="163829"/>
                </a:lnTo>
                <a:cubicBezTo>
                  <a:pt x="92804" y="165525"/>
                  <a:pt x="91466" y="166863"/>
                  <a:pt x="89802" y="166863"/>
                </a:cubicBezTo>
                <a:cubicBezTo>
                  <a:pt x="88106" y="166863"/>
                  <a:pt x="86769" y="165493"/>
                  <a:pt x="86769" y="163829"/>
                </a:cubicBezTo>
                <a:lnTo>
                  <a:pt x="86769" y="113953"/>
                </a:lnTo>
                <a:cubicBezTo>
                  <a:pt x="86769" y="108473"/>
                  <a:pt x="83213" y="103646"/>
                  <a:pt x="77961" y="101982"/>
                </a:cubicBezTo>
                <a:lnTo>
                  <a:pt x="72318" y="100221"/>
                </a:lnTo>
                <a:cubicBezTo>
                  <a:pt x="71144" y="98263"/>
                  <a:pt x="69774" y="96437"/>
                  <a:pt x="68176" y="94773"/>
                </a:cubicBezTo>
                <a:lnTo>
                  <a:pt x="71405" y="93631"/>
                </a:lnTo>
                <a:close/>
                <a:moveTo>
                  <a:pt x="137330" y="93631"/>
                </a:moveTo>
                <a:lnTo>
                  <a:pt x="140559" y="94773"/>
                </a:lnTo>
                <a:cubicBezTo>
                  <a:pt x="138961" y="96469"/>
                  <a:pt x="137591" y="98263"/>
                  <a:pt x="136384" y="100221"/>
                </a:cubicBezTo>
                <a:lnTo>
                  <a:pt x="130806" y="101982"/>
                </a:lnTo>
                <a:cubicBezTo>
                  <a:pt x="125554" y="103613"/>
                  <a:pt x="121998" y="108441"/>
                  <a:pt x="121998" y="113953"/>
                </a:cubicBezTo>
                <a:lnTo>
                  <a:pt x="121998" y="163829"/>
                </a:lnTo>
                <a:cubicBezTo>
                  <a:pt x="121998" y="165525"/>
                  <a:pt x="120661" y="166863"/>
                  <a:pt x="118997" y="166863"/>
                </a:cubicBezTo>
                <a:cubicBezTo>
                  <a:pt x="117301" y="166863"/>
                  <a:pt x="115964" y="165493"/>
                  <a:pt x="115964" y="163829"/>
                </a:cubicBezTo>
                <a:lnTo>
                  <a:pt x="115964" y="113953"/>
                </a:lnTo>
                <a:cubicBezTo>
                  <a:pt x="115964" y="105799"/>
                  <a:pt x="121183" y="98687"/>
                  <a:pt x="128979" y="96241"/>
                </a:cubicBezTo>
                <a:lnTo>
                  <a:pt x="137330" y="93631"/>
                </a:lnTo>
                <a:close/>
                <a:moveTo>
                  <a:pt x="104362" y="0"/>
                </a:moveTo>
                <a:cubicBezTo>
                  <a:pt x="102002" y="0"/>
                  <a:pt x="99830" y="904"/>
                  <a:pt x="98088" y="2524"/>
                </a:cubicBezTo>
                <a:cubicBezTo>
                  <a:pt x="96294" y="4253"/>
                  <a:pt x="95283" y="6667"/>
                  <a:pt x="95283" y="9146"/>
                </a:cubicBezTo>
                <a:lnTo>
                  <a:pt x="95283" y="44441"/>
                </a:lnTo>
                <a:cubicBezTo>
                  <a:pt x="95283" y="47703"/>
                  <a:pt x="94435" y="50965"/>
                  <a:pt x="92804" y="53802"/>
                </a:cubicBezTo>
                <a:lnTo>
                  <a:pt x="87095" y="63817"/>
                </a:lnTo>
                <a:cubicBezTo>
                  <a:pt x="84779" y="67862"/>
                  <a:pt x="81093" y="70928"/>
                  <a:pt x="76689" y="72461"/>
                </a:cubicBezTo>
                <a:lnTo>
                  <a:pt x="72579" y="73896"/>
                </a:lnTo>
                <a:cubicBezTo>
                  <a:pt x="75580" y="68840"/>
                  <a:pt x="77179" y="63001"/>
                  <a:pt x="77179" y="56967"/>
                </a:cubicBezTo>
                <a:cubicBezTo>
                  <a:pt x="77179" y="48061"/>
                  <a:pt x="73721" y="39678"/>
                  <a:pt x="67425" y="33415"/>
                </a:cubicBezTo>
                <a:cubicBezTo>
                  <a:pt x="61162" y="27119"/>
                  <a:pt x="52746" y="23662"/>
                  <a:pt x="43874" y="23662"/>
                </a:cubicBezTo>
                <a:cubicBezTo>
                  <a:pt x="34968" y="23662"/>
                  <a:pt x="26585" y="27119"/>
                  <a:pt x="20290" y="33415"/>
                </a:cubicBezTo>
                <a:cubicBezTo>
                  <a:pt x="2642" y="51062"/>
                  <a:pt x="0" y="74712"/>
                  <a:pt x="0" y="87270"/>
                </a:cubicBezTo>
                <a:cubicBezTo>
                  <a:pt x="0" y="98133"/>
                  <a:pt x="2055" y="118944"/>
                  <a:pt x="15755" y="136005"/>
                </a:cubicBezTo>
                <a:cubicBezTo>
                  <a:pt x="16357" y="136756"/>
                  <a:pt x="17250" y="137150"/>
                  <a:pt x="18149" y="137150"/>
                </a:cubicBezTo>
                <a:cubicBezTo>
                  <a:pt x="18810" y="137150"/>
                  <a:pt x="19475" y="136937"/>
                  <a:pt x="20029" y="136494"/>
                </a:cubicBezTo>
                <a:cubicBezTo>
                  <a:pt x="21333" y="135417"/>
                  <a:pt x="21562" y="133493"/>
                  <a:pt x="20518" y="132188"/>
                </a:cubicBezTo>
                <a:cubicBezTo>
                  <a:pt x="7992" y="116530"/>
                  <a:pt x="6133" y="97350"/>
                  <a:pt x="6133" y="87270"/>
                </a:cubicBezTo>
                <a:cubicBezTo>
                  <a:pt x="6133" y="75690"/>
                  <a:pt x="8514" y="53868"/>
                  <a:pt x="24628" y="37753"/>
                </a:cubicBezTo>
                <a:cubicBezTo>
                  <a:pt x="29782" y="32632"/>
                  <a:pt x="36632" y="29794"/>
                  <a:pt x="43874" y="29794"/>
                </a:cubicBezTo>
                <a:cubicBezTo>
                  <a:pt x="51148" y="29794"/>
                  <a:pt x="57966" y="32632"/>
                  <a:pt x="63119" y="37753"/>
                </a:cubicBezTo>
                <a:cubicBezTo>
                  <a:pt x="68273" y="42907"/>
                  <a:pt x="71079" y="49758"/>
                  <a:pt x="71079" y="56999"/>
                </a:cubicBezTo>
                <a:cubicBezTo>
                  <a:pt x="71079" y="64273"/>
                  <a:pt x="68273" y="71124"/>
                  <a:pt x="63119" y="76245"/>
                </a:cubicBezTo>
                <a:cubicBezTo>
                  <a:pt x="62434" y="76930"/>
                  <a:pt x="61815" y="77680"/>
                  <a:pt x="61293" y="78430"/>
                </a:cubicBezTo>
                <a:cubicBezTo>
                  <a:pt x="61260" y="78463"/>
                  <a:pt x="61195" y="78496"/>
                  <a:pt x="61162" y="78594"/>
                </a:cubicBezTo>
                <a:cubicBezTo>
                  <a:pt x="60999" y="78789"/>
                  <a:pt x="60869" y="79018"/>
                  <a:pt x="60706" y="79246"/>
                </a:cubicBezTo>
                <a:cubicBezTo>
                  <a:pt x="57085" y="77354"/>
                  <a:pt x="54932" y="74092"/>
                  <a:pt x="53921" y="72102"/>
                </a:cubicBezTo>
                <a:cubicBezTo>
                  <a:pt x="53363" y="71033"/>
                  <a:pt x="52275" y="70427"/>
                  <a:pt x="51141" y="70427"/>
                </a:cubicBezTo>
                <a:cubicBezTo>
                  <a:pt x="50683" y="70427"/>
                  <a:pt x="50219" y="70526"/>
                  <a:pt x="49778" y="70732"/>
                </a:cubicBezTo>
                <a:cubicBezTo>
                  <a:pt x="48277" y="71515"/>
                  <a:pt x="47723" y="73374"/>
                  <a:pt x="48441" y="74875"/>
                </a:cubicBezTo>
                <a:cubicBezTo>
                  <a:pt x="50854" y="79507"/>
                  <a:pt x="54345" y="83062"/>
                  <a:pt x="58585" y="85020"/>
                </a:cubicBezTo>
                <a:cubicBezTo>
                  <a:pt x="58487" y="85770"/>
                  <a:pt x="58422" y="86520"/>
                  <a:pt x="58422" y="87270"/>
                </a:cubicBezTo>
                <a:lnTo>
                  <a:pt x="58422" y="87662"/>
                </a:lnTo>
                <a:cubicBezTo>
                  <a:pt x="54279" y="89652"/>
                  <a:pt x="50822" y="93142"/>
                  <a:pt x="48441" y="97741"/>
                </a:cubicBezTo>
                <a:cubicBezTo>
                  <a:pt x="47658" y="99242"/>
                  <a:pt x="48277" y="101069"/>
                  <a:pt x="49778" y="101852"/>
                </a:cubicBezTo>
                <a:cubicBezTo>
                  <a:pt x="50235" y="102112"/>
                  <a:pt x="50724" y="102178"/>
                  <a:pt x="51181" y="102178"/>
                </a:cubicBezTo>
                <a:cubicBezTo>
                  <a:pt x="52290" y="102178"/>
                  <a:pt x="53366" y="101591"/>
                  <a:pt x="53921" y="100514"/>
                </a:cubicBezTo>
                <a:cubicBezTo>
                  <a:pt x="54834" y="98687"/>
                  <a:pt x="56726" y="95752"/>
                  <a:pt x="59890" y="93827"/>
                </a:cubicBezTo>
                <a:cubicBezTo>
                  <a:pt x="60053" y="94153"/>
                  <a:pt x="60216" y="94479"/>
                  <a:pt x="60445" y="94806"/>
                </a:cubicBezTo>
                <a:cubicBezTo>
                  <a:pt x="60477" y="94838"/>
                  <a:pt x="60477" y="94871"/>
                  <a:pt x="60510" y="94936"/>
                </a:cubicBezTo>
                <a:cubicBezTo>
                  <a:pt x="61195" y="96110"/>
                  <a:pt x="62076" y="97252"/>
                  <a:pt x="63087" y="98263"/>
                </a:cubicBezTo>
                <a:cubicBezTo>
                  <a:pt x="64881" y="100057"/>
                  <a:pt x="66349" y="102015"/>
                  <a:pt x="67556" y="104168"/>
                </a:cubicBezTo>
                <a:cubicBezTo>
                  <a:pt x="67621" y="104298"/>
                  <a:pt x="67686" y="104396"/>
                  <a:pt x="67719" y="104526"/>
                </a:cubicBezTo>
                <a:cubicBezTo>
                  <a:pt x="69904" y="108473"/>
                  <a:pt x="71046" y="112910"/>
                  <a:pt x="71046" y="117574"/>
                </a:cubicBezTo>
                <a:cubicBezTo>
                  <a:pt x="71046" y="124816"/>
                  <a:pt x="68208" y="131666"/>
                  <a:pt x="63087" y="136820"/>
                </a:cubicBezTo>
                <a:cubicBezTo>
                  <a:pt x="57857" y="142050"/>
                  <a:pt x="50884" y="144780"/>
                  <a:pt x="43841" y="144780"/>
                </a:cubicBezTo>
                <a:cubicBezTo>
                  <a:pt x="39200" y="144780"/>
                  <a:pt x="34528" y="143594"/>
                  <a:pt x="30304" y="141158"/>
                </a:cubicBezTo>
                <a:cubicBezTo>
                  <a:pt x="29825" y="140882"/>
                  <a:pt x="29302" y="140751"/>
                  <a:pt x="28785" y="140751"/>
                </a:cubicBezTo>
                <a:cubicBezTo>
                  <a:pt x="27717" y="140751"/>
                  <a:pt x="26678" y="141311"/>
                  <a:pt x="26129" y="142300"/>
                </a:cubicBezTo>
                <a:cubicBezTo>
                  <a:pt x="25280" y="143768"/>
                  <a:pt x="25802" y="145660"/>
                  <a:pt x="27270" y="146475"/>
                </a:cubicBezTo>
                <a:cubicBezTo>
                  <a:pt x="32457" y="149444"/>
                  <a:pt x="38165" y="150879"/>
                  <a:pt x="43841" y="150879"/>
                </a:cubicBezTo>
                <a:cubicBezTo>
                  <a:pt x="52485" y="150879"/>
                  <a:pt x="61032" y="147519"/>
                  <a:pt x="67458" y="141126"/>
                </a:cubicBezTo>
                <a:cubicBezTo>
                  <a:pt x="73721" y="134863"/>
                  <a:pt x="77179" y="126447"/>
                  <a:pt x="77179" y="117574"/>
                </a:cubicBezTo>
                <a:cubicBezTo>
                  <a:pt x="77179" y="114182"/>
                  <a:pt x="76689" y="110887"/>
                  <a:pt x="75711" y="107723"/>
                </a:cubicBezTo>
                <a:lnTo>
                  <a:pt x="75711" y="107723"/>
                </a:lnTo>
                <a:lnTo>
                  <a:pt x="76167" y="107854"/>
                </a:lnTo>
                <a:cubicBezTo>
                  <a:pt x="78875" y="108702"/>
                  <a:pt x="80702" y="111148"/>
                  <a:pt x="80702" y="114019"/>
                </a:cubicBezTo>
                <a:lnTo>
                  <a:pt x="80702" y="163895"/>
                </a:lnTo>
                <a:cubicBezTo>
                  <a:pt x="80702" y="168885"/>
                  <a:pt x="84779" y="173028"/>
                  <a:pt x="89835" y="173028"/>
                </a:cubicBezTo>
                <a:cubicBezTo>
                  <a:pt x="94891" y="173028"/>
                  <a:pt x="98969" y="168951"/>
                  <a:pt x="98969" y="163895"/>
                </a:cubicBezTo>
                <a:lnTo>
                  <a:pt x="98969" y="113953"/>
                </a:lnTo>
                <a:cubicBezTo>
                  <a:pt x="98969" y="103124"/>
                  <a:pt x="91988" y="93664"/>
                  <a:pt x="81680" y="90402"/>
                </a:cubicBezTo>
                <a:lnTo>
                  <a:pt x="81191" y="90239"/>
                </a:lnTo>
                <a:lnTo>
                  <a:pt x="82789" y="89684"/>
                </a:lnTo>
                <a:cubicBezTo>
                  <a:pt x="91336" y="86683"/>
                  <a:pt x="98512" y="80714"/>
                  <a:pt x="103014" y="72820"/>
                </a:cubicBezTo>
                <a:lnTo>
                  <a:pt x="104481" y="70275"/>
                </a:lnTo>
                <a:lnTo>
                  <a:pt x="105949" y="72820"/>
                </a:lnTo>
                <a:cubicBezTo>
                  <a:pt x="110418" y="80714"/>
                  <a:pt x="117595" y="86683"/>
                  <a:pt x="126174" y="89684"/>
                </a:cubicBezTo>
                <a:lnTo>
                  <a:pt x="127805" y="90239"/>
                </a:lnTo>
                <a:lnTo>
                  <a:pt x="127315" y="90402"/>
                </a:lnTo>
                <a:cubicBezTo>
                  <a:pt x="116942" y="93664"/>
                  <a:pt x="110027" y="103124"/>
                  <a:pt x="110027" y="113953"/>
                </a:cubicBezTo>
                <a:lnTo>
                  <a:pt x="110027" y="163829"/>
                </a:lnTo>
                <a:cubicBezTo>
                  <a:pt x="110027" y="168853"/>
                  <a:pt x="114104" y="172963"/>
                  <a:pt x="119160" y="172963"/>
                </a:cubicBezTo>
                <a:cubicBezTo>
                  <a:pt x="124216" y="172963"/>
                  <a:pt x="128294" y="168885"/>
                  <a:pt x="128294" y="163829"/>
                </a:cubicBezTo>
                <a:lnTo>
                  <a:pt x="128294" y="113953"/>
                </a:lnTo>
                <a:cubicBezTo>
                  <a:pt x="128294" y="111148"/>
                  <a:pt x="130088" y="108669"/>
                  <a:pt x="132795" y="107821"/>
                </a:cubicBezTo>
                <a:lnTo>
                  <a:pt x="133252" y="107690"/>
                </a:lnTo>
                <a:lnTo>
                  <a:pt x="133252" y="107690"/>
                </a:lnTo>
                <a:cubicBezTo>
                  <a:pt x="132274" y="110822"/>
                  <a:pt x="131784" y="114117"/>
                  <a:pt x="131784" y="117509"/>
                </a:cubicBezTo>
                <a:cubicBezTo>
                  <a:pt x="131784" y="126414"/>
                  <a:pt x="135242" y="134798"/>
                  <a:pt x="141538" y="141093"/>
                </a:cubicBezTo>
                <a:cubicBezTo>
                  <a:pt x="148029" y="147552"/>
                  <a:pt x="156575" y="150814"/>
                  <a:pt x="165089" y="150814"/>
                </a:cubicBezTo>
                <a:cubicBezTo>
                  <a:pt x="173636" y="150814"/>
                  <a:pt x="182182" y="147552"/>
                  <a:pt x="188673" y="141093"/>
                </a:cubicBezTo>
                <a:cubicBezTo>
                  <a:pt x="206321" y="123446"/>
                  <a:pt x="208930" y="99764"/>
                  <a:pt x="208930" y="87270"/>
                </a:cubicBezTo>
                <a:cubicBezTo>
                  <a:pt x="208767" y="78039"/>
                  <a:pt x="207397" y="64176"/>
                  <a:pt x="200743" y="50704"/>
                </a:cubicBezTo>
                <a:cubicBezTo>
                  <a:pt x="200209" y="49613"/>
                  <a:pt x="199131" y="48968"/>
                  <a:pt x="198013" y="48968"/>
                </a:cubicBezTo>
                <a:cubicBezTo>
                  <a:pt x="197559" y="48968"/>
                  <a:pt x="197099" y="49075"/>
                  <a:pt x="196665" y="49301"/>
                </a:cubicBezTo>
                <a:cubicBezTo>
                  <a:pt x="195165" y="50051"/>
                  <a:pt x="194512" y="51878"/>
                  <a:pt x="195263" y="53378"/>
                </a:cubicBezTo>
                <a:cubicBezTo>
                  <a:pt x="201395" y="65839"/>
                  <a:pt x="202700" y="78691"/>
                  <a:pt x="202700" y="87270"/>
                </a:cubicBezTo>
                <a:cubicBezTo>
                  <a:pt x="202700" y="98850"/>
                  <a:pt x="200286" y="120641"/>
                  <a:pt x="184172" y="136755"/>
                </a:cubicBezTo>
                <a:cubicBezTo>
                  <a:pt x="179050" y="141909"/>
                  <a:pt x="172200" y="144714"/>
                  <a:pt x="164926" y="144714"/>
                </a:cubicBezTo>
                <a:cubicBezTo>
                  <a:pt x="157684" y="144714"/>
                  <a:pt x="150834" y="141909"/>
                  <a:pt x="145680" y="136755"/>
                </a:cubicBezTo>
                <a:cubicBezTo>
                  <a:pt x="140559" y="131633"/>
                  <a:pt x="137754" y="124783"/>
                  <a:pt x="137754" y="117509"/>
                </a:cubicBezTo>
                <a:cubicBezTo>
                  <a:pt x="137754" y="112877"/>
                  <a:pt x="138895" y="108408"/>
                  <a:pt x="141048" y="104461"/>
                </a:cubicBezTo>
                <a:cubicBezTo>
                  <a:pt x="141114" y="104396"/>
                  <a:pt x="141179" y="104265"/>
                  <a:pt x="141211" y="104168"/>
                </a:cubicBezTo>
                <a:cubicBezTo>
                  <a:pt x="142418" y="102080"/>
                  <a:pt x="143886" y="100057"/>
                  <a:pt x="145680" y="98263"/>
                </a:cubicBezTo>
                <a:cubicBezTo>
                  <a:pt x="146757" y="97220"/>
                  <a:pt x="147638" y="96013"/>
                  <a:pt x="148355" y="94806"/>
                </a:cubicBezTo>
                <a:lnTo>
                  <a:pt x="148388" y="94773"/>
                </a:lnTo>
                <a:cubicBezTo>
                  <a:pt x="148551" y="94447"/>
                  <a:pt x="148714" y="94153"/>
                  <a:pt x="148877" y="93827"/>
                </a:cubicBezTo>
                <a:cubicBezTo>
                  <a:pt x="152041" y="95752"/>
                  <a:pt x="153933" y="98720"/>
                  <a:pt x="154879" y="100514"/>
                </a:cubicBezTo>
                <a:cubicBezTo>
                  <a:pt x="155401" y="101558"/>
                  <a:pt x="156510" y="102178"/>
                  <a:pt x="157587" y="102178"/>
                </a:cubicBezTo>
                <a:cubicBezTo>
                  <a:pt x="158043" y="102178"/>
                  <a:pt x="158533" y="102047"/>
                  <a:pt x="158989" y="101852"/>
                </a:cubicBezTo>
                <a:cubicBezTo>
                  <a:pt x="160490" y="101069"/>
                  <a:pt x="161077" y="99242"/>
                  <a:pt x="160327" y="97741"/>
                </a:cubicBezTo>
                <a:cubicBezTo>
                  <a:pt x="157978" y="93142"/>
                  <a:pt x="154488" y="89652"/>
                  <a:pt x="150345" y="87662"/>
                </a:cubicBezTo>
                <a:lnTo>
                  <a:pt x="150345" y="87270"/>
                </a:lnTo>
                <a:cubicBezTo>
                  <a:pt x="150345" y="86488"/>
                  <a:pt x="150312" y="85737"/>
                  <a:pt x="150182" y="85020"/>
                </a:cubicBezTo>
                <a:cubicBezTo>
                  <a:pt x="154390" y="83062"/>
                  <a:pt x="157913" y="79540"/>
                  <a:pt x="160327" y="74875"/>
                </a:cubicBezTo>
                <a:cubicBezTo>
                  <a:pt x="161110" y="73342"/>
                  <a:pt x="160490" y="71515"/>
                  <a:pt x="158989" y="70732"/>
                </a:cubicBezTo>
                <a:cubicBezTo>
                  <a:pt x="158549" y="70512"/>
                  <a:pt x="158079" y="70407"/>
                  <a:pt x="157615" y="70407"/>
                </a:cubicBezTo>
                <a:cubicBezTo>
                  <a:pt x="156494" y="70407"/>
                  <a:pt x="155410" y="71018"/>
                  <a:pt x="154879" y="72102"/>
                </a:cubicBezTo>
                <a:cubicBezTo>
                  <a:pt x="153835" y="74092"/>
                  <a:pt x="151715" y="77354"/>
                  <a:pt x="148062" y="79213"/>
                </a:cubicBezTo>
                <a:cubicBezTo>
                  <a:pt x="147931" y="78985"/>
                  <a:pt x="147768" y="78789"/>
                  <a:pt x="147605" y="78561"/>
                </a:cubicBezTo>
                <a:cubicBezTo>
                  <a:pt x="147572" y="78528"/>
                  <a:pt x="147540" y="78463"/>
                  <a:pt x="147474" y="78398"/>
                </a:cubicBezTo>
                <a:cubicBezTo>
                  <a:pt x="146952" y="77648"/>
                  <a:pt x="146333" y="76930"/>
                  <a:pt x="145648" y="76245"/>
                </a:cubicBezTo>
                <a:cubicBezTo>
                  <a:pt x="135046" y="65643"/>
                  <a:pt x="135046" y="48388"/>
                  <a:pt x="145648" y="37753"/>
                </a:cubicBezTo>
                <a:cubicBezTo>
                  <a:pt x="150802" y="32632"/>
                  <a:pt x="157652" y="29794"/>
                  <a:pt x="164893" y="29794"/>
                </a:cubicBezTo>
                <a:cubicBezTo>
                  <a:pt x="172168" y="29794"/>
                  <a:pt x="179018" y="32632"/>
                  <a:pt x="184139" y="37753"/>
                </a:cubicBezTo>
                <a:cubicBezTo>
                  <a:pt x="185444" y="39058"/>
                  <a:pt x="186716" y="40461"/>
                  <a:pt x="187890" y="41929"/>
                </a:cubicBezTo>
                <a:cubicBezTo>
                  <a:pt x="188498" y="42666"/>
                  <a:pt x="189377" y="43049"/>
                  <a:pt x="190267" y="43049"/>
                </a:cubicBezTo>
                <a:cubicBezTo>
                  <a:pt x="190954" y="43049"/>
                  <a:pt x="191647" y="42821"/>
                  <a:pt x="192229" y="42353"/>
                </a:cubicBezTo>
                <a:cubicBezTo>
                  <a:pt x="193534" y="41309"/>
                  <a:pt x="193729" y="39384"/>
                  <a:pt x="192653" y="38047"/>
                </a:cubicBezTo>
                <a:cubicBezTo>
                  <a:pt x="191348" y="36449"/>
                  <a:pt x="189978" y="34916"/>
                  <a:pt x="188510" y="33448"/>
                </a:cubicBezTo>
                <a:cubicBezTo>
                  <a:pt x="182003" y="26940"/>
                  <a:pt x="173472" y="23686"/>
                  <a:pt x="164942" y="23686"/>
                </a:cubicBezTo>
                <a:cubicBezTo>
                  <a:pt x="156412" y="23686"/>
                  <a:pt x="147882" y="26940"/>
                  <a:pt x="141374" y="33448"/>
                </a:cubicBezTo>
                <a:cubicBezTo>
                  <a:pt x="130414" y="44408"/>
                  <a:pt x="128685" y="61175"/>
                  <a:pt x="136221" y="73929"/>
                </a:cubicBezTo>
                <a:lnTo>
                  <a:pt x="132110" y="72494"/>
                </a:lnTo>
                <a:cubicBezTo>
                  <a:pt x="127707" y="70961"/>
                  <a:pt x="124053" y="67894"/>
                  <a:pt x="121705" y="63849"/>
                </a:cubicBezTo>
                <a:lnTo>
                  <a:pt x="115996" y="53835"/>
                </a:lnTo>
                <a:cubicBezTo>
                  <a:pt x="114365" y="50965"/>
                  <a:pt x="113517" y="47735"/>
                  <a:pt x="113517" y="44473"/>
                </a:cubicBezTo>
                <a:lnTo>
                  <a:pt x="113517" y="9309"/>
                </a:lnTo>
                <a:cubicBezTo>
                  <a:pt x="113517" y="4318"/>
                  <a:pt x="109701" y="241"/>
                  <a:pt x="104840" y="12"/>
                </a:cubicBezTo>
                <a:cubicBezTo>
                  <a:pt x="104680" y="4"/>
                  <a:pt x="104521" y="0"/>
                  <a:pt x="1043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9"/>
          <p:cNvSpPr txBox="1"/>
          <p:nvPr/>
        </p:nvSpPr>
        <p:spPr>
          <a:xfrm>
            <a:off x="1431702" y="1444300"/>
            <a:ext cx="24885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Venus has a beautiful name, but it’s terribly hot</a:t>
            </a:r>
            <a:endParaRPr sz="15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58" name="Google Shape;658;p39"/>
          <p:cNvSpPr txBox="1"/>
          <p:nvPr/>
        </p:nvSpPr>
        <p:spPr>
          <a:xfrm>
            <a:off x="1431702" y="2402037"/>
            <a:ext cx="24885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Jupiter is the biggest planet in the Solar System</a:t>
            </a:r>
            <a:endParaRPr sz="15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59" name="Google Shape;659;p39"/>
          <p:cNvSpPr txBox="1"/>
          <p:nvPr/>
        </p:nvSpPr>
        <p:spPr>
          <a:xfrm>
            <a:off x="1429057" y="3359775"/>
            <a:ext cx="24915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4572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Despite being red, Mars is actually a cold place</a:t>
            </a:r>
            <a:endParaRPr sz="15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60" name="Google Shape;660;p39"/>
          <p:cNvSpPr/>
          <p:nvPr/>
        </p:nvSpPr>
        <p:spPr>
          <a:xfrm>
            <a:off x="5868187" y="2669782"/>
            <a:ext cx="198600" cy="198600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9"/>
          <p:cNvSpPr/>
          <p:nvPr/>
        </p:nvSpPr>
        <p:spPr>
          <a:xfrm>
            <a:off x="5868187" y="1712046"/>
            <a:ext cx="198600" cy="198600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9"/>
          <p:cNvSpPr/>
          <p:nvPr/>
        </p:nvSpPr>
        <p:spPr>
          <a:xfrm>
            <a:off x="5868187" y="3626167"/>
            <a:ext cx="198600" cy="198600"/>
          </a:xfrm>
          <a:prstGeom prst="ellipse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3" name="Google Shape;663;p39"/>
          <p:cNvCxnSpPr>
            <a:stCxn id="661" idx="2"/>
            <a:endCxn id="657" idx="3"/>
          </p:cNvCxnSpPr>
          <p:nvPr/>
        </p:nvCxnSpPr>
        <p:spPr>
          <a:xfrm rot="10800000">
            <a:off x="3920287" y="1811346"/>
            <a:ext cx="1947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39"/>
          <p:cNvCxnSpPr>
            <a:stCxn id="660" idx="2"/>
            <a:endCxn id="658" idx="3"/>
          </p:cNvCxnSpPr>
          <p:nvPr/>
        </p:nvCxnSpPr>
        <p:spPr>
          <a:xfrm rot="10800000">
            <a:off x="3920287" y="2769082"/>
            <a:ext cx="1947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39"/>
          <p:cNvCxnSpPr>
            <a:stCxn id="662" idx="2"/>
            <a:endCxn id="659" idx="3"/>
          </p:cNvCxnSpPr>
          <p:nvPr/>
        </p:nvCxnSpPr>
        <p:spPr>
          <a:xfrm rot="10800000">
            <a:off x="3920587" y="3725467"/>
            <a:ext cx="1947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0"/>
          <p:cNvSpPr/>
          <p:nvPr/>
        </p:nvSpPr>
        <p:spPr>
          <a:xfrm>
            <a:off x="-638850" y="1400450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0"/>
          <p:cNvSpPr/>
          <p:nvPr/>
        </p:nvSpPr>
        <p:spPr>
          <a:xfrm>
            <a:off x="7982418" y="1400450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0"/>
          <p:cNvSpPr/>
          <p:nvPr/>
        </p:nvSpPr>
        <p:spPr>
          <a:xfrm>
            <a:off x="-638850" y="2906650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0"/>
          <p:cNvSpPr/>
          <p:nvPr/>
        </p:nvSpPr>
        <p:spPr>
          <a:xfrm>
            <a:off x="7982418" y="2906650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0"/>
          <p:cNvSpPr/>
          <p:nvPr/>
        </p:nvSpPr>
        <p:spPr>
          <a:xfrm>
            <a:off x="4257175" y="1400450"/>
            <a:ext cx="544500" cy="544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0"/>
          <p:cNvSpPr/>
          <p:nvPr/>
        </p:nvSpPr>
        <p:spPr>
          <a:xfrm>
            <a:off x="4257175" y="2906650"/>
            <a:ext cx="544500" cy="544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0"/>
          <p:cNvSpPr txBox="1">
            <a:spLocks noGrp="1"/>
          </p:cNvSpPr>
          <p:nvPr>
            <p:ph type="subTitle" idx="7"/>
          </p:nvPr>
        </p:nvSpPr>
        <p:spPr>
          <a:xfrm>
            <a:off x="715425" y="2993800"/>
            <a:ext cx="819300" cy="370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79" name="Google Shape;679;p40"/>
          <p:cNvSpPr txBox="1">
            <a:spLocks noGrp="1"/>
          </p:cNvSpPr>
          <p:nvPr>
            <p:ph type="subTitle" idx="8"/>
          </p:nvPr>
        </p:nvSpPr>
        <p:spPr>
          <a:xfrm>
            <a:off x="4119775" y="2993800"/>
            <a:ext cx="819300" cy="370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680" name="Google Shape;680;p40"/>
          <p:cNvSpPr txBox="1">
            <a:spLocks noGrp="1"/>
          </p:cNvSpPr>
          <p:nvPr>
            <p:ph type="subTitle" idx="9"/>
          </p:nvPr>
        </p:nvSpPr>
        <p:spPr>
          <a:xfrm>
            <a:off x="7599775" y="2993800"/>
            <a:ext cx="819300" cy="370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681" name="Google Shape;681;p40"/>
          <p:cNvSpPr txBox="1">
            <a:spLocks noGrp="1"/>
          </p:cNvSpPr>
          <p:nvPr>
            <p:ph type="subTitle" idx="13"/>
          </p:nvPr>
        </p:nvSpPr>
        <p:spPr>
          <a:xfrm>
            <a:off x="715425" y="1487600"/>
            <a:ext cx="819300" cy="370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82" name="Google Shape;682;p40"/>
          <p:cNvSpPr txBox="1">
            <a:spLocks noGrp="1"/>
          </p:cNvSpPr>
          <p:nvPr>
            <p:ph type="subTitle" idx="14"/>
          </p:nvPr>
        </p:nvSpPr>
        <p:spPr>
          <a:xfrm>
            <a:off x="4119775" y="1487600"/>
            <a:ext cx="819300" cy="370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83" name="Google Shape;683;p40"/>
          <p:cNvSpPr txBox="1">
            <a:spLocks noGrp="1"/>
          </p:cNvSpPr>
          <p:nvPr>
            <p:ph type="subTitle" idx="15"/>
          </p:nvPr>
        </p:nvSpPr>
        <p:spPr>
          <a:xfrm>
            <a:off x="7599775" y="1487600"/>
            <a:ext cx="819300" cy="3702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84" name="Google Shape;684;p40"/>
          <p:cNvSpPr txBox="1">
            <a:spLocks noGrp="1"/>
          </p:cNvSpPr>
          <p:nvPr>
            <p:ph type="subTitle" idx="1"/>
          </p:nvPr>
        </p:nvSpPr>
        <p:spPr>
          <a:xfrm>
            <a:off x="715425" y="3406925"/>
            <a:ext cx="20229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685" name="Google Shape;685;p40"/>
          <p:cNvSpPr txBox="1">
            <a:spLocks noGrp="1"/>
          </p:cNvSpPr>
          <p:nvPr>
            <p:ph type="subTitle" idx="2"/>
          </p:nvPr>
        </p:nvSpPr>
        <p:spPr>
          <a:xfrm>
            <a:off x="3491575" y="3406925"/>
            <a:ext cx="20757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686" name="Google Shape;686;p40"/>
          <p:cNvSpPr txBox="1">
            <a:spLocks noGrp="1"/>
          </p:cNvSpPr>
          <p:nvPr>
            <p:ph type="subTitle" idx="3"/>
          </p:nvPr>
        </p:nvSpPr>
        <p:spPr>
          <a:xfrm>
            <a:off x="6267775" y="3406925"/>
            <a:ext cx="20757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 </a:t>
            </a:r>
            <a:endParaRPr/>
          </a:p>
        </p:txBody>
      </p:sp>
      <p:sp>
        <p:nvSpPr>
          <p:cNvPr id="687" name="Google Shape;687;p40"/>
          <p:cNvSpPr txBox="1">
            <a:spLocks noGrp="1"/>
          </p:cNvSpPr>
          <p:nvPr>
            <p:ph type="subTitle" idx="4"/>
          </p:nvPr>
        </p:nvSpPr>
        <p:spPr>
          <a:xfrm>
            <a:off x="715425" y="1903875"/>
            <a:ext cx="20748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88" name="Google Shape;688;p40"/>
          <p:cNvSpPr txBox="1">
            <a:spLocks noGrp="1"/>
          </p:cNvSpPr>
          <p:nvPr>
            <p:ph type="subTitle" idx="5"/>
          </p:nvPr>
        </p:nvSpPr>
        <p:spPr>
          <a:xfrm>
            <a:off x="3491575" y="1903875"/>
            <a:ext cx="20757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but it’s also terribly hot</a:t>
            </a:r>
            <a:endParaRPr/>
          </a:p>
        </p:txBody>
      </p:sp>
      <p:sp>
        <p:nvSpPr>
          <p:cNvPr id="689" name="Google Shape;689;p40"/>
          <p:cNvSpPr txBox="1">
            <a:spLocks noGrp="1"/>
          </p:cNvSpPr>
          <p:nvPr>
            <p:ph type="subTitle" idx="6"/>
          </p:nvPr>
        </p:nvSpPr>
        <p:spPr>
          <a:xfrm>
            <a:off x="6267775" y="1903886"/>
            <a:ext cx="2075700" cy="754800"/>
          </a:xfrm>
          <a:prstGeom prst="rect">
            <a:avLst/>
          </a:prstGeom>
        </p:spPr>
        <p:txBody>
          <a:bodyPr spcFirstLastPara="1" wrap="square" lIns="91425" tIns="162000" rIns="9142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690" name="Google Shape;690;p40"/>
          <p:cNvSpPr txBox="1">
            <a:spLocks noGrp="1"/>
          </p:cNvSpPr>
          <p:nvPr>
            <p:ph type="ctrTitle"/>
          </p:nvPr>
        </p:nvSpPr>
        <p:spPr>
          <a:xfrm>
            <a:off x="720200" y="394075"/>
            <a:ext cx="7703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1"/>
          <p:cNvSpPr txBox="1">
            <a:spLocks noGrp="1"/>
          </p:cNvSpPr>
          <p:nvPr>
            <p:ph type="ctrTitle"/>
          </p:nvPr>
        </p:nvSpPr>
        <p:spPr>
          <a:xfrm>
            <a:off x="742195" y="295281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PREVENTION</a:t>
            </a:r>
            <a:endParaRPr dirty="0"/>
          </a:p>
        </p:txBody>
      </p:sp>
      <p:sp>
        <p:nvSpPr>
          <p:cNvPr id="697" name="Google Shape;697;p41"/>
          <p:cNvSpPr txBox="1">
            <a:spLocks noGrp="1"/>
          </p:cNvSpPr>
          <p:nvPr>
            <p:ph type="subTitle" idx="4294967295"/>
          </p:nvPr>
        </p:nvSpPr>
        <p:spPr>
          <a:xfrm>
            <a:off x="3400988" y="3791772"/>
            <a:ext cx="1890900" cy="7434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Despite being red, Mars is actually cold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8" name="Google Shape;698;p41"/>
          <p:cNvSpPr txBox="1">
            <a:spLocks noGrp="1"/>
          </p:cNvSpPr>
          <p:nvPr>
            <p:ph type="subTitle" idx="4294967295"/>
          </p:nvPr>
        </p:nvSpPr>
        <p:spPr>
          <a:xfrm>
            <a:off x="3393485" y="1238610"/>
            <a:ext cx="1890900" cy="6609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 is the closest planet to the Sun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9" name="Google Shape;699;p41"/>
          <p:cNvSpPr txBox="1">
            <a:spLocks noGrp="1"/>
          </p:cNvSpPr>
          <p:nvPr>
            <p:ph type="subTitle" idx="4294967295"/>
          </p:nvPr>
        </p:nvSpPr>
        <p:spPr>
          <a:xfrm>
            <a:off x="5550300" y="1300535"/>
            <a:ext cx="2793900" cy="291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Describe what the patient should 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0" name="Google Shape;700;p41"/>
          <p:cNvSpPr txBox="1">
            <a:spLocks noGrp="1"/>
          </p:cNvSpPr>
          <p:nvPr>
            <p:ph type="subTitle" idx="4294967295"/>
          </p:nvPr>
        </p:nvSpPr>
        <p:spPr>
          <a:xfrm>
            <a:off x="3385329" y="2485137"/>
            <a:ext cx="1890900" cy="660900"/>
          </a:xfrm>
          <a:prstGeom prst="rect">
            <a:avLst/>
          </a:prstGeom>
        </p:spPr>
        <p:txBody>
          <a:bodyPr spcFirstLastPara="1" wrap="square" lIns="91425" tIns="18287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Venus has a beautiful name, but it’s hot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2" name="Google Shape;702;p41"/>
          <p:cNvGrpSpPr/>
          <p:nvPr/>
        </p:nvGrpSpPr>
        <p:grpSpPr>
          <a:xfrm>
            <a:off x="916773" y="2365666"/>
            <a:ext cx="1203548" cy="1017378"/>
            <a:chOff x="1190625" y="641775"/>
            <a:chExt cx="5219200" cy="4411875"/>
          </a:xfrm>
        </p:grpSpPr>
        <p:sp>
          <p:nvSpPr>
            <p:cNvPr id="703" name="Google Shape;703;p41"/>
            <p:cNvSpPr/>
            <p:nvPr/>
          </p:nvSpPr>
          <p:spPr>
            <a:xfrm>
              <a:off x="1190625" y="3123350"/>
              <a:ext cx="3429175" cy="1930300"/>
            </a:xfrm>
            <a:custGeom>
              <a:avLst/>
              <a:gdLst/>
              <a:ahLst/>
              <a:cxnLst/>
              <a:rect l="l" t="t" r="r" b="b"/>
              <a:pathLst>
                <a:path w="137167" h="77212" extrusionOk="0">
                  <a:moveTo>
                    <a:pt x="4077" y="0"/>
                  </a:moveTo>
                  <a:cubicBezTo>
                    <a:pt x="1827" y="0"/>
                    <a:pt x="0" y="1827"/>
                    <a:pt x="0" y="4078"/>
                  </a:cubicBezTo>
                  <a:lnTo>
                    <a:pt x="0" y="33892"/>
                  </a:lnTo>
                  <a:cubicBezTo>
                    <a:pt x="0" y="36143"/>
                    <a:pt x="1827" y="37970"/>
                    <a:pt x="4077" y="37970"/>
                  </a:cubicBezTo>
                  <a:cubicBezTo>
                    <a:pt x="6328" y="37970"/>
                    <a:pt x="8155" y="36143"/>
                    <a:pt x="8155" y="33892"/>
                  </a:cubicBezTo>
                  <a:lnTo>
                    <a:pt x="8155" y="8155"/>
                  </a:lnTo>
                  <a:lnTo>
                    <a:pt x="23258" y="8155"/>
                  </a:lnTo>
                  <a:cubicBezTo>
                    <a:pt x="24334" y="8155"/>
                    <a:pt x="25215" y="9036"/>
                    <a:pt x="25215" y="10112"/>
                  </a:cubicBezTo>
                  <a:lnTo>
                    <a:pt x="25215" y="42797"/>
                  </a:lnTo>
                  <a:cubicBezTo>
                    <a:pt x="25215" y="43874"/>
                    <a:pt x="24334" y="44722"/>
                    <a:pt x="23258" y="44722"/>
                  </a:cubicBezTo>
                  <a:lnTo>
                    <a:pt x="19050" y="44722"/>
                  </a:lnTo>
                  <a:cubicBezTo>
                    <a:pt x="16799" y="44722"/>
                    <a:pt x="14973" y="46549"/>
                    <a:pt x="14973" y="48799"/>
                  </a:cubicBezTo>
                  <a:cubicBezTo>
                    <a:pt x="14973" y="51083"/>
                    <a:pt x="16799" y="52877"/>
                    <a:pt x="19050" y="52877"/>
                  </a:cubicBezTo>
                  <a:lnTo>
                    <a:pt x="23258" y="52877"/>
                  </a:lnTo>
                  <a:cubicBezTo>
                    <a:pt x="27499" y="52877"/>
                    <a:pt x="31152" y="50267"/>
                    <a:pt x="32652" y="46549"/>
                  </a:cubicBezTo>
                  <a:cubicBezTo>
                    <a:pt x="39013" y="46581"/>
                    <a:pt x="44950" y="49419"/>
                    <a:pt x="49028" y="54312"/>
                  </a:cubicBezTo>
                  <a:lnTo>
                    <a:pt x="59205" y="66545"/>
                  </a:lnTo>
                  <a:cubicBezTo>
                    <a:pt x="64881" y="73330"/>
                    <a:pt x="73166" y="77211"/>
                    <a:pt x="82006" y="77211"/>
                  </a:cubicBezTo>
                  <a:lnTo>
                    <a:pt x="124575" y="77211"/>
                  </a:lnTo>
                  <a:cubicBezTo>
                    <a:pt x="131523" y="77211"/>
                    <a:pt x="137167" y="71568"/>
                    <a:pt x="137167" y="64653"/>
                  </a:cubicBezTo>
                  <a:cubicBezTo>
                    <a:pt x="137167" y="57705"/>
                    <a:pt x="131523" y="52061"/>
                    <a:pt x="124575" y="52061"/>
                  </a:cubicBezTo>
                  <a:lnTo>
                    <a:pt x="108755" y="52061"/>
                  </a:lnTo>
                  <a:cubicBezTo>
                    <a:pt x="106504" y="52061"/>
                    <a:pt x="104677" y="53888"/>
                    <a:pt x="104677" y="56139"/>
                  </a:cubicBezTo>
                  <a:cubicBezTo>
                    <a:pt x="104677" y="58390"/>
                    <a:pt x="106504" y="60216"/>
                    <a:pt x="108755" y="60216"/>
                  </a:cubicBezTo>
                  <a:lnTo>
                    <a:pt x="124575" y="60216"/>
                  </a:lnTo>
                  <a:cubicBezTo>
                    <a:pt x="127022" y="60216"/>
                    <a:pt x="129012" y="62206"/>
                    <a:pt x="129012" y="64653"/>
                  </a:cubicBezTo>
                  <a:cubicBezTo>
                    <a:pt x="129012" y="67099"/>
                    <a:pt x="127022" y="69056"/>
                    <a:pt x="124575" y="69056"/>
                  </a:cubicBezTo>
                  <a:lnTo>
                    <a:pt x="82006" y="69056"/>
                  </a:lnTo>
                  <a:cubicBezTo>
                    <a:pt x="75613" y="69056"/>
                    <a:pt x="69578" y="66251"/>
                    <a:pt x="65501" y="61325"/>
                  </a:cubicBezTo>
                  <a:lnTo>
                    <a:pt x="55291" y="49093"/>
                  </a:lnTo>
                  <a:cubicBezTo>
                    <a:pt x="49843" y="42504"/>
                    <a:pt x="41884" y="38655"/>
                    <a:pt x="33370" y="38426"/>
                  </a:cubicBezTo>
                  <a:lnTo>
                    <a:pt x="33370" y="14353"/>
                  </a:lnTo>
                  <a:lnTo>
                    <a:pt x="48375" y="14353"/>
                  </a:lnTo>
                  <a:cubicBezTo>
                    <a:pt x="55780" y="14353"/>
                    <a:pt x="62793" y="17158"/>
                    <a:pt x="68110" y="22312"/>
                  </a:cubicBezTo>
                  <a:lnTo>
                    <a:pt x="90096" y="43515"/>
                  </a:lnTo>
                  <a:cubicBezTo>
                    <a:pt x="91662" y="45015"/>
                    <a:pt x="91727" y="47527"/>
                    <a:pt x="90259" y="49126"/>
                  </a:cubicBezTo>
                  <a:cubicBezTo>
                    <a:pt x="89470" y="49984"/>
                    <a:pt x="88401" y="50417"/>
                    <a:pt x="87327" y="50417"/>
                  </a:cubicBezTo>
                  <a:cubicBezTo>
                    <a:pt x="86360" y="50417"/>
                    <a:pt x="85389" y="50065"/>
                    <a:pt x="84616" y="49354"/>
                  </a:cubicBezTo>
                  <a:lnTo>
                    <a:pt x="67360" y="33533"/>
                  </a:lnTo>
                  <a:cubicBezTo>
                    <a:pt x="66575" y="32826"/>
                    <a:pt x="65588" y="32473"/>
                    <a:pt x="64602" y="32473"/>
                  </a:cubicBezTo>
                  <a:cubicBezTo>
                    <a:pt x="63498" y="32473"/>
                    <a:pt x="62396" y="32915"/>
                    <a:pt x="61586" y="33794"/>
                  </a:cubicBezTo>
                  <a:cubicBezTo>
                    <a:pt x="60086" y="35458"/>
                    <a:pt x="60184" y="38035"/>
                    <a:pt x="61847" y="39568"/>
                  </a:cubicBezTo>
                  <a:lnTo>
                    <a:pt x="79103" y="55389"/>
                  </a:lnTo>
                  <a:cubicBezTo>
                    <a:pt x="81419" y="57509"/>
                    <a:pt x="84388" y="58553"/>
                    <a:pt x="87323" y="58553"/>
                  </a:cubicBezTo>
                  <a:cubicBezTo>
                    <a:pt x="90585" y="58553"/>
                    <a:pt x="93880" y="57248"/>
                    <a:pt x="96261" y="54671"/>
                  </a:cubicBezTo>
                  <a:cubicBezTo>
                    <a:pt x="100698" y="49843"/>
                    <a:pt x="100502" y="42210"/>
                    <a:pt x="95772" y="37676"/>
                  </a:cubicBezTo>
                  <a:lnTo>
                    <a:pt x="73786" y="16440"/>
                  </a:lnTo>
                  <a:cubicBezTo>
                    <a:pt x="66936" y="9819"/>
                    <a:pt x="57900" y="6198"/>
                    <a:pt x="48375" y="6198"/>
                  </a:cubicBezTo>
                  <a:lnTo>
                    <a:pt x="32587" y="6198"/>
                  </a:lnTo>
                  <a:cubicBezTo>
                    <a:pt x="31054" y="2544"/>
                    <a:pt x="27466" y="0"/>
                    <a:pt x="2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2980625" y="641775"/>
              <a:ext cx="3429200" cy="1930325"/>
            </a:xfrm>
            <a:custGeom>
              <a:avLst/>
              <a:gdLst/>
              <a:ahLst/>
              <a:cxnLst/>
              <a:rect l="l" t="t" r="r" b="b"/>
              <a:pathLst>
                <a:path w="137168" h="77213" extrusionOk="0">
                  <a:moveTo>
                    <a:pt x="12592" y="1"/>
                  </a:moveTo>
                  <a:cubicBezTo>
                    <a:pt x="5644" y="1"/>
                    <a:pt x="1" y="5644"/>
                    <a:pt x="1" y="12559"/>
                  </a:cubicBezTo>
                  <a:cubicBezTo>
                    <a:pt x="1" y="19508"/>
                    <a:pt x="5644" y="25151"/>
                    <a:pt x="12592" y="25151"/>
                  </a:cubicBezTo>
                  <a:lnTo>
                    <a:pt x="29978" y="25151"/>
                  </a:lnTo>
                  <a:cubicBezTo>
                    <a:pt x="32229" y="25151"/>
                    <a:pt x="34056" y="23324"/>
                    <a:pt x="34056" y="21073"/>
                  </a:cubicBezTo>
                  <a:cubicBezTo>
                    <a:pt x="34056" y="18822"/>
                    <a:pt x="32229" y="16996"/>
                    <a:pt x="29978" y="16996"/>
                  </a:cubicBezTo>
                  <a:lnTo>
                    <a:pt x="12592" y="16996"/>
                  </a:lnTo>
                  <a:cubicBezTo>
                    <a:pt x="10145" y="16996"/>
                    <a:pt x="8156" y="15006"/>
                    <a:pt x="8156" y="12559"/>
                  </a:cubicBezTo>
                  <a:cubicBezTo>
                    <a:pt x="8156" y="10113"/>
                    <a:pt x="10145" y="8156"/>
                    <a:pt x="12592" y="8156"/>
                  </a:cubicBezTo>
                  <a:lnTo>
                    <a:pt x="55161" y="8156"/>
                  </a:lnTo>
                  <a:cubicBezTo>
                    <a:pt x="61554" y="8156"/>
                    <a:pt x="67589" y="10961"/>
                    <a:pt x="71666" y="15887"/>
                  </a:cubicBezTo>
                  <a:lnTo>
                    <a:pt x="81876" y="28119"/>
                  </a:lnTo>
                  <a:cubicBezTo>
                    <a:pt x="87324" y="34708"/>
                    <a:pt x="95283" y="38558"/>
                    <a:pt x="103797" y="38786"/>
                  </a:cubicBezTo>
                  <a:lnTo>
                    <a:pt x="103797" y="62859"/>
                  </a:lnTo>
                  <a:lnTo>
                    <a:pt x="88792" y="62859"/>
                  </a:lnTo>
                  <a:cubicBezTo>
                    <a:pt x="81387" y="62859"/>
                    <a:pt x="74374" y="60054"/>
                    <a:pt x="69057" y="54900"/>
                  </a:cubicBezTo>
                  <a:lnTo>
                    <a:pt x="47071" y="33697"/>
                  </a:lnTo>
                  <a:cubicBezTo>
                    <a:pt x="45505" y="32197"/>
                    <a:pt x="45440" y="29685"/>
                    <a:pt x="46908" y="28087"/>
                  </a:cubicBezTo>
                  <a:cubicBezTo>
                    <a:pt x="47697" y="27229"/>
                    <a:pt x="48766" y="26795"/>
                    <a:pt x="49840" y="26795"/>
                  </a:cubicBezTo>
                  <a:cubicBezTo>
                    <a:pt x="50807" y="26795"/>
                    <a:pt x="51778" y="27147"/>
                    <a:pt x="52551" y="27858"/>
                  </a:cubicBezTo>
                  <a:lnTo>
                    <a:pt x="69807" y="43679"/>
                  </a:lnTo>
                  <a:cubicBezTo>
                    <a:pt x="70592" y="44387"/>
                    <a:pt x="71580" y="44739"/>
                    <a:pt x="72565" y="44739"/>
                  </a:cubicBezTo>
                  <a:cubicBezTo>
                    <a:pt x="73669" y="44739"/>
                    <a:pt x="74771" y="44297"/>
                    <a:pt x="75581" y="43418"/>
                  </a:cubicBezTo>
                  <a:cubicBezTo>
                    <a:pt x="77081" y="41754"/>
                    <a:pt x="76983" y="39177"/>
                    <a:pt x="75320" y="37644"/>
                  </a:cubicBezTo>
                  <a:lnTo>
                    <a:pt x="58064" y="21824"/>
                  </a:lnTo>
                  <a:cubicBezTo>
                    <a:pt x="55738" y="19698"/>
                    <a:pt x="52793" y="18649"/>
                    <a:pt x="49856" y="18649"/>
                  </a:cubicBezTo>
                  <a:cubicBezTo>
                    <a:pt x="46573" y="18649"/>
                    <a:pt x="43299" y="19959"/>
                    <a:pt x="40906" y="22541"/>
                  </a:cubicBezTo>
                  <a:cubicBezTo>
                    <a:pt x="36470" y="27369"/>
                    <a:pt x="36665" y="35002"/>
                    <a:pt x="41395" y="39536"/>
                  </a:cubicBezTo>
                  <a:lnTo>
                    <a:pt x="63381" y="60772"/>
                  </a:lnTo>
                  <a:cubicBezTo>
                    <a:pt x="70231" y="67393"/>
                    <a:pt x="79267" y="71014"/>
                    <a:pt x="88792" y="71014"/>
                  </a:cubicBezTo>
                  <a:lnTo>
                    <a:pt x="104580" y="71014"/>
                  </a:lnTo>
                  <a:cubicBezTo>
                    <a:pt x="106113" y="74668"/>
                    <a:pt x="109701" y="77212"/>
                    <a:pt x="113909" y="77212"/>
                  </a:cubicBezTo>
                  <a:lnTo>
                    <a:pt x="133090" y="77212"/>
                  </a:lnTo>
                  <a:cubicBezTo>
                    <a:pt x="135340" y="77212"/>
                    <a:pt x="137167" y="75385"/>
                    <a:pt x="137167" y="73135"/>
                  </a:cubicBezTo>
                  <a:lnTo>
                    <a:pt x="137167" y="41722"/>
                  </a:lnTo>
                  <a:cubicBezTo>
                    <a:pt x="137167" y="39471"/>
                    <a:pt x="135340" y="37644"/>
                    <a:pt x="133090" y="37644"/>
                  </a:cubicBezTo>
                  <a:cubicBezTo>
                    <a:pt x="130839" y="37644"/>
                    <a:pt x="129012" y="39471"/>
                    <a:pt x="129012" y="41722"/>
                  </a:cubicBezTo>
                  <a:lnTo>
                    <a:pt x="129012" y="69057"/>
                  </a:lnTo>
                  <a:lnTo>
                    <a:pt x="113909" y="69057"/>
                  </a:lnTo>
                  <a:cubicBezTo>
                    <a:pt x="112833" y="69057"/>
                    <a:pt x="111952" y="68176"/>
                    <a:pt x="111952" y="67100"/>
                  </a:cubicBezTo>
                  <a:lnTo>
                    <a:pt x="111952" y="34415"/>
                  </a:lnTo>
                  <a:cubicBezTo>
                    <a:pt x="111952" y="33338"/>
                    <a:pt x="112833" y="32490"/>
                    <a:pt x="113909" y="32490"/>
                  </a:cubicBezTo>
                  <a:lnTo>
                    <a:pt x="117824" y="32490"/>
                  </a:lnTo>
                  <a:cubicBezTo>
                    <a:pt x="120074" y="32490"/>
                    <a:pt x="121901" y="30664"/>
                    <a:pt x="121901" y="28413"/>
                  </a:cubicBezTo>
                  <a:cubicBezTo>
                    <a:pt x="121901" y="26129"/>
                    <a:pt x="120074" y="24335"/>
                    <a:pt x="117824" y="24335"/>
                  </a:cubicBezTo>
                  <a:lnTo>
                    <a:pt x="113909" y="24335"/>
                  </a:lnTo>
                  <a:cubicBezTo>
                    <a:pt x="109669" y="24335"/>
                    <a:pt x="106015" y="26945"/>
                    <a:pt x="104515" y="30664"/>
                  </a:cubicBezTo>
                  <a:cubicBezTo>
                    <a:pt x="98154" y="30631"/>
                    <a:pt x="92217" y="27793"/>
                    <a:pt x="88139" y="22900"/>
                  </a:cubicBezTo>
                  <a:lnTo>
                    <a:pt x="77962" y="10668"/>
                  </a:lnTo>
                  <a:cubicBezTo>
                    <a:pt x="72286" y="3883"/>
                    <a:pt x="64001" y="1"/>
                    <a:pt x="55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4271550" y="4048225"/>
              <a:ext cx="233275" cy="204600"/>
            </a:xfrm>
            <a:custGeom>
              <a:avLst/>
              <a:gdLst/>
              <a:ahLst/>
              <a:cxnLst/>
              <a:rect l="l" t="t" r="r" b="b"/>
              <a:pathLst>
                <a:path w="9331" h="8184" extrusionOk="0">
                  <a:moveTo>
                    <a:pt x="4664" y="1"/>
                  </a:moveTo>
                  <a:cubicBezTo>
                    <a:pt x="4108" y="1"/>
                    <a:pt x="3542" y="115"/>
                    <a:pt x="3002" y="355"/>
                  </a:cubicBezTo>
                  <a:cubicBezTo>
                    <a:pt x="947" y="1268"/>
                    <a:pt x="1" y="3649"/>
                    <a:pt x="914" y="5704"/>
                  </a:cubicBezTo>
                  <a:cubicBezTo>
                    <a:pt x="1567" y="7270"/>
                    <a:pt x="3067" y="8184"/>
                    <a:pt x="4633" y="8184"/>
                  </a:cubicBezTo>
                  <a:cubicBezTo>
                    <a:pt x="5187" y="8184"/>
                    <a:pt x="5742" y="8053"/>
                    <a:pt x="6264" y="7825"/>
                  </a:cubicBezTo>
                  <a:cubicBezTo>
                    <a:pt x="6296" y="7825"/>
                    <a:pt x="6329" y="7792"/>
                    <a:pt x="6362" y="7792"/>
                  </a:cubicBezTo>
                  <a:cubicBezTo>
                    <a:pt x="8417" y="6879"/>
                    <a:pt x="9330" y="4432"/>
                    <a:pt x="8384" y="2410"/>
                  </a:cubicBezTo>
                  <a:cubicBezTo>
                    <a:pt x="7711" y="895"/>
                    <a:pt x="6223" y="1"/>
                    <a:pt x="46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1"/>
            <p:cNvSpPr/>
            <p:nvPr/>
          </p:nvSpPr>
          <p:spPr>
            <a:xfrm>
              <a:off x="4536600" y="3895300"/>
              <a:ext cx="231625" cy="204225"/>
            </a:xfrm>
            <a:custGeom>
              <a:avLst/>
              <a:gdLst/>
              <a:ahLst/>
              <a:cxnLst/>
              <a:rect l="l" t="t" r="r" b="b"/>
              <a:pathLst>
                <a:path w="9265" h="8169" extrusionOk="0">
                  <a:moveTo>
                    <a:pt x="4645" y="0"/>
                  </a:moveTo>
                  <a:cubicBezTo>
                    <a:pt x="3803" y="0"/>
                    <a:pt x="2953" y="258"/>
                    <a:pt x="2218" y="796"/>
                  </a:cubicBezTo>
                  <a:cubicBezTo>
                    <a:pt x="424" y="2133"/>
                    <a:pt x="0" y="4678"/>
                    <a:pt x="1338" y="6472"/>
                  </a:cubicBezTo>
                  <a:cubicBezTo>
                    <a:pt x="2153" y="7581"/>
                    <a:pt x="3393" y="8168"/>
                    <a:pt x="4632" y="8168"/>
                  </a:cubicBezTo>
                  <a:cubicBezTo>
                    <a:pt x="5480" y="8168"/>
                    <a:pt x="6329" y="7907"/>
                    <a:pt x="7046" y="7353"/>
                  </a:cubicBezTo>
                  <a:cubicBezTo>
                    <a:pt x="7046" y="7353"/>
                    <a:pt x="7079" y="7320"/>
                    <a:pt x="7079" y="7320"/>
                  </a:cubicBezTo>
                  <a:cubicBezTo>
                    <a:pt x="8906" y="5983"/>
                    <a:pt x="9264" y="3471"/>
                    <a:pt x="7927" y="1644"/>
                  </a:cubicBezTo>
                  <a:cubicBezTo>
                    <a:pt x="7127" y="571"/>
                    <a:pt x="5896" y="0"/>
                    <a:pt x="46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1"/>
            <p:cNvSpPr/>
            <p:nvPr/>
          </p:nvSpPr>
          <p:spPr>
            <a:xfrm>
              <a:off x="3985325" y="4141400"/>
              <a:ext cx="222650" cy="204400"/>
            </a:xfrm>
            <a:custGeom>
              <a:avLst/>
              <a:gdLst/>
              <a:ahLst/>
              <a:cxnLst/>
              <a:rect l="l" t="t" r="r" b="b"/>
              <a:pathLst>
                <a:path w="8906" h="8176" extrusionOk="0">
                  <a:moveTo>
                    <a:pt x="4449" y="1"/>
                  </a:moveTo>
                  <a:cubicBezTo>
                    <a:pt x="4177" y="1"/>
                    <a:pt x="3899" y="28"/>
                    <a:pt x="3621" y="86"/>
                  </a:cubicBezTo>
                  <a:cubicBezTo>
                    <a:pt x="1436" y="542"/>
                    <a:pt x="0" y="2663"/>
                    <a:pt x="424" y="4848"/>
                  </a:cubicBezTo>
                  <a:cubicBezTo>
                    <a:pt x="783" y="6805"/>
                    <a:pt x="2512" y="8175"/>
                    <a:pt x="4437" y="8175"/>
                  </a:cubicBezTo>
                  <a:cubicBezTo>
                    <a:pt x="4665" y="8175"/>
                    <a:pt x="4926" y="8143"/>
                    <a:pt x="5187" y="8110"/>
                  </a:cubicBezTo>
                  <a:cubicBezTo>
                    <a:pt x="5219" y="8110"/>
                    <a:pt x="5285" y="8077"/>
                    <a:pt x="5317" y="8077"/>
                  </a:cubicBezTo>
                  <a:cubicBezTo>
                    <a:pt x="7503" y="7621"/>
                    <a:pt x="8906" y="5435"/>
                    <a:pt x="8449" y="3250"/>
                  </a:cubicBezTo>
                  <a:cubicBezTo>
                    <a:pt x="8049" y="1338"/>
                    <a:pt x="6353" y="1"/>
                    <a:pt x="44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1"/>
            <p:cNvSpPr/>
            <p:nvPr/>
          </p:nvSpPr>
          <p:spPr>
            <a:xfrm>
              <a:off x="4764925" y="3688450"/>
              <a:ext cx="228375" cy="204750"/>
            </a:xfrm>
            <a:custGeom>
              <a:avLst/>
              <a:gdLst/>
              <a:ahLst/>
              <a:cxnLst/>
              <a:rect l="l" t="t" r="r" b="b"/>
              <a:pathLst>
                <a:path w="9135" h="8190" extrusionOk="0">
                  <a:moveTo>
                    <a:pt x="4600" y="4079"/>
                  </a:moveTo>
                  <a:lnTo>
                    <a:pt x="5090" y="4536"/>
                  </a:lnTo>
                  <a:lnTo>
                    <a:pt x="5024" y="4503"/>
                  </a:lnTo>
                  <a:lnTo>
                    <a:pt x="4600" y="4079"/>
                  </a:lnTo>
                  <a:close/>
                  <a:moveTo>
                    <a:pt x="4585" y="0"/>
                  </a:moveTo>
                  <a:cubicBezTo>
                    <a:pt x="3474" y="0"/>
                    <a:pt x="2367" y="452"/>
                    <a:pt x="1567" y="1339"/>
                  </a:cubicBezTo>
                  <a:cubicBezTo>
                    <a:pt x="1534" y="1372"/>
                    <a:pt x="1501" y="1437"/>
                    <a:pt x="1469" y="1437"/>
                  </a:cubicBezTo>
                  <a:cubicBezTo>
                    <a:pt x="1" y="3166"/>
                    <a:pt x="197" y="5743"/>
                    <a:pt x="1893" y="7211"/>
                  </a:cubicBezTo>
                  <a:cubicBezTo>
                    <a:pt x="2676" y="7863"/>
                    <a:pt x="3622" y="8189"/>
                    <a:pt x="4568" y="8189"/>
                  </a:cubicBezTo>
                  <a:cubicBezTo>
                    <a:pt x="5677" y="8189"/>
                    <a:pt x="6818" y="7733"/>
                    <a:pt x="7634" y="6819"/>
                  </a:cubicBezTo>
                  <a:cubicBezTo>
                    <a:pt x="9134" y="5123"/>
                    <a:pt x="8971" y="2546"/>
                    <a:pt x="7308" y="1045"/>
                  </a:cubicBezTo>
                  <a:cubicBezTo>
                    <a:pt x="6532" y="345"/>
                    <a:pt x="5557" y="0"/>
                    <a:pt x="4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5063400" y="3158125"/>
              <a:ext cx="228375" cy="204175"/>
            </a:xfrm>
            <a:custGeom>
              <a:avLst/>
              <a:gdLst/>
              <a:ahLst/>
              <a:cxnLst/>
              <a:rect l="l" t="t" r="r" b="b"/>
              <a:pathLst>
                <a:path w="9135" h="8167" extrusionOk="0">
                  <a:moveTo>
                    <a:pt x="4571" y="1"/>
                  </a:moveTo>
                  <a:cubicBezTo>
                    <a:pt x="2816" y="1"/>
                    <a:pt x="1188" y="1151"/>
                    <a:pt x="653" y="2915"/>
                  </a:cubicBezTo>
                  <a:cubicBezTo>
                    <a:pt x="1" y="5068"/>
                    <a:pt x="1208" y="7351"/>
                    <a:pt x="3361" y="8004"/>
                  </a:cubicBezTo>
                  <a:cubicBezTo>
                    <a:pt x="3752" y="8134"/>
                    <a:pt x="4176" y="8167"/>
                    <a:pt x="4568" y="8167"/>
                  </a:cubicBezTo>
                  <a:cubicBezTo>
                    <a:pt x="6296" y="8167"/>
                    <a:pt x="7927" y="7058"/>
                    <a:pt x="8449" y="5296"/>
                  </a:cubicBezTo>
                  <a:lnTo>
                    <a:pt x="8482" y="5231"/>
                  </a:lnTo>
                  <a:cubicBezTo>
                    <a:pt x="9134" y="3078"/>
                    <a:pt x="7895" y="827"/>
                    <a:pt x="5742" y="175"/>
                  </a:cubicBezTo>
                  <a:cubicBezTo>
                    <a:pt x="5352" y="57"/>
                    <a:pt x="4959" y="1"/>
                    <a:pt x="4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5126200" y="2551175"/>
              <a:ext cx="221850" cy="205225"/>
            </a:xfrm>
            <a:custGeom>
              <a:avLst/>
              <a:gdLst/>
              <a:ahLst/>
              <a:cxnLst/>
              <a:rect l="l" t="t" r="r" b="b"/>
              <a:pathLst>
                <a:path w="8874" h="8209" extrusionOk="0">
                  <a:moveTo>
                    <a:pt x="4439" y="1"/>
                  </a:moveTo>
                  <a:cubicBezTo>
                    <a:pt x="4169" y="1"/>
                    <a:pt x="3895" y="29"/>
                    <a:pt x="3621" y="86"/>
                  </a:cubicBezTo>
                  <a:cubicBezTo>
                    <a:pt x="1403" y="542"/>
                    <a:pt x="0" y="2695"/>
                    <a:pt x="457" y="4914"/>
                  </a:cubicBezTo>
                  <a:cubicBezTo>
                    <a:pt x="816" y="6838"/>
                    <a:pt x="2512" y="8208"/>
                    <a:pt x="4437" y="8208"/>
                  </a:cubicBezTo>
                  <a:cubicBezTo>
                    <a:pt x="4698" y="8208"/>
                    <a:pt x="4926" y="8176"/>
                    <a:pt x="5154" y="8143"/>
                  </a:cubicBezTo>
                  <a:cubicBezTo>
                    <a:pt x="7373" y="7751"/>
                    <a:pt x="8873" y="5631"/>
                    <a:pt x="8449" y="3413"/>
                  </a:cubicBezTo>
                  <a:cubicBezTo>
                    <a:pt x="8449" y="3348"/>
                    <a:pt x="8449" y="3315"/>
                    <a:pt x="8449" y="3250"/>
                  </a:cubicBezTo>
                  <a:cubicBezTo>
                    <a:pt x="8021" y="1339"/>
                    <a:pt x="6321" y="1"/>
                    <a:pt x="4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5130275" y="2857100"/>
              <a:ext cx="211250" cy="205100"/>
            </a:xfrm>
            <a:custGeom>
              <a:avLst/>
              <a:gdLst/>
              <a:ahLst/>
              <a:cxnLst/>
              <a:rect l="l" t="t" r="r" b="b"/>
              <a:pathLst>
                <a:path w="8450" h="8204" extrusionOk="0">
                  <a:moveTo>
                    <a:pt x="4208" y="0"/>
                  </a:moveTo>
                  <a:cubicBezTo>
                    <a:pt x="2108" y="0"/>
                    <a:pt x="316" y="1605"/>
                    <a:pt x="131" y="3735"/>
                  </a:cubicBezTo>
                  <a:cubicBezTo>
                    <a:pt x="131" y="3767"/>
                    <a:pt x="131" y="3833"/>
                    <a:pt x="131" y="3865"/>
                  </a:cubicBezTo>
                  <a:cubicBezTo>
                    <a:pt x="1" y="6116"/>
                    <a:pt x="1729" y="8040"/>
                    <a:pt x="3948" y="8204"/>
                  </a:cubicBezTo>
                  <a:lnTo>
                    <a:pt x="4209" y="8204"/>
                  </a:lnTo>
                  <a:cubicBezTo>
                    <a:pt x="6329" y="8204"/>
                    <a:pt x="8123" y="6540"/>
                    <a:pt x="8253" y="4420"/>
                  </a:cubicBezTo>
                  <a:cubicBezTo>
                    <a:pt x="8449" y="2169"/>
                    <a:pt x="6785" y="212"/>
                    <a:pt x="4567" y="16"/>
                  </a:cubicBezTo>
                  <a:cubicBezTo>
                    <a:pt x="4447" y="6"/>
                    <a:pt x="4327" y="0"/>
                    <a:pt x="4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4940275" y="3439525"/>
              <a:ext cx="233250" cy="204950"/>
            </a:xfrm>
            <a:custGeom>
              <a:avLst/>
              <a:gdLst/>
              <a:ahLst/>
              <a:cxnLst/>
              <a:rect l="l" t="t" r="r" b="b"/>
              <a:pathLst>
                <a:path w="9330" h="8198" extrusionOk="0">
                  <a:moveTo>
                    <a:pt x="4682" y="1"/>
                  </a:moveTo>
                  <a:cubicBezTo>
                    <a:pt x="3266" y="1"/>
                    <a:pt x="1891" y="742"/>
                    <a:pt x="1142" y="2065"/>
                  </a:cubicBezTo>
                  <a:lnTo>
                    <a:pt x="1077" y="2163"/>
                  </a:lnTo>
                  <a:cubicBezTo>
                    <a:pt x="0" y="4120"/>
                    <a:pt x="718" y="6631"/>
                    <a:pt x="2708" y="7708"/>
                  </a:cubicBezTo>
                  <a:cubicBezTo>
                    <a:pt x="3327" y="8034"/>
                    <a:pt x="4012" y="8197"/>
                    <a:pt x="4665" y="8197"/>
                  </a:cubicBezTo>
                  <a:cubicBezTo>
                    <a:pt x="6100" y="8197"/>
                    <a:pt x="7503" y="7447"/>
                    <a:pt x="8220" y="6077"/>
                  </a:cubicBezTo>
                  <a:cubicBezTo>
                    <a:pt x="9329" y="4120"/>
                    <a:pt x="8644" y="1641"/>
                    <a:pt x="6687" y="532"/>
                  </a:cubicBezTo>
                  <a:cubicBezTo>
                    <a:pt x="6052" y="172"/>
                    <a:pt x="5362" y="1"/>
                    <a:pt x="46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3050750" y="1454725"/>
              <a:ext cx="233275" cy="204000"/>
            </a:xfrm>
            <a:custGeom>
              <a:avLst/>
              <a:gdLst/>
              <a:ahLst/>
              <a:cxnLst/>
              <a:rect l="l" t="t" r="r" b="b"/>
              <a:pathLst>
                <a:path w="9331" h="8160" extrusionOk="0">
                  <a:moveTo>
                    <a:pt x="4659" y="1"/>
                  </a:moveTo>
                  <a:cubicBezTo>
                    <a:pt x="4055" y="1"/>
                    <a:pt x="3444" y="138"/>
                    <a:pt x="2871" y="429"/>
                  </a:cubicBezTo>
                  <a:lnTo>
                    <a:pt x="2806" y="462"/>
                  </a:lnTo>
                  <a:cubicBezTo>
                    <a:pt x="816" y="1473"/>
                    <a:pt x="1" y="3919"/>
                    <a:pt x="1012" y="5909"/>
                  </a:cubicBezTo>
                  <a:cubicBezTo>
                    <a:pt x="1730" y="7344"/>
                    <a:pt x="3165" y="8160"/>
                    <a:pt x="4666" y="8160"/>
                  </a:cubicBezTo>
                  <a:cubicBezTo>
                    <a:pt x="5285" y="8160"/>
                    <a:pt x="5905" y="8029"/>
                    <a:pt x="6492" y="7736"/>
                  </a:cubicBezTo>
                  <a:cubicBezTo>
                    <a:pt x="8515" y="6725"/>
                    <a:pt x="9330" y="4278"/>
                    <a:pt x="8319" y="2256"/>
                  </a:cubicBezTo>
                  <a:cubicBezTo>
                    <a:pt x="7599" y="839"/>
                    <a:pt x="6151" y="1"/>
                    <a:pt x="4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3341075" y="1348450"/>
              <a:ext cx="225925" cy="204275"/>
            </a:xfrm>
            <a:custGeom>
              <a:avLst/>
              <a:gdLst/>
              <a:ahLst/>
              <a:cxnLst/>
              <a:rect l="l" t="t" r="r" b="b"/>
              <a:pathLst>
                <a:path w="9037" h="8171" extrusionOk="0">
                  <a:moveTo>
                    <a:pt x="4544" y="0"/>
                  </a:moveTo>
                  <a:cubicBezTo>
                    <a:pt x="4228" y="0"/>
                    <a:pt x="3908" y="37"/>
                    <a:pt x="3589" y="113"/>
                  </a:cubicBezTo>
                  <a:cubicBezTo>
                    <a:pt x="3556" y="113"/>
                    <a:pt x="3524" y="146"/>
                    <a:pt x="3491" y="146"/>
                  </a:cubicBezTo>
                  <a:cubicBezTo>
                    <a:pt x="1305" y="700"/>
                    <a:pt x="1" y="2918"/>
                    <a:pt x="555" y="5104"/>
                  </a:cubicBezTo>
                  <a:cubicBezTo>
                    <a:pt x="1012" y="6931"/>
                    <a:pt x="2675" y="8170"/>
                    <a:pt x="4502" y="8170"/>
                  </a:cubicBezTo>
                  <a:cubicBezTo>
                    <a:pt x="4828" y="8170"/>
                    <a:pt x="5155" y="8138"/>
                    <a:pt x="5513" y="8040"/>
                  </a:cubicBezTo>
                  <a:cubicBezTo>
                    <a:pt x="7699" y="7518"/>
                    <a:pt x="9036" y="5300"/>
                    <a:pt x="8514" y="3114"/>
                  </a:cubicBezTo>
                  <a:cubicBezTo>
                    <a:pt x="8069" y="1248"/>
                    <a:pt x="6386" y="0"/>
                    <a:pt x="4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1"/>
            <p:cNvSpPr/>
            <p:nvPr/>
          </p:nvSpPr>
          <p:spPr>
            <a:xfrm>
              <a:off x="2794700" y="1620175"/>
              <a:ext cx="230000" cy="204925"/>
            </a:xfrm>
            <a:custGeom>
              <a:avLst/>
              <a:gdLst/>
              <a:ahLst/>
              <a:cxnLst/>
              <a:rect l="l" t="t" r="r" b="b"/>
              <a:pathLst>
                <a:path w="9200" h="8197" extrusionOk="0">
                  <a:moveTo>
                    <a:pt x="4596" y="0"/>
                  </a:moveTo>
                  <a:cubicBezTo>
                    <a:pt x="3705" y="0"/>
                    <a:pt x="2808" y="290"/>
                    <a:pt x="2055" y="889"/>
                  </a:cubicBezTo>
                  <a:lnTo>
                    <a:pt x="4567" y="4119"/>
                  </a:lnTo>
                  <a:lnTo>
                    <a:pt x="2055" y="922"/>
                  </a:lnTo>
                  <a:cubicBezTo>
                    <a:pt x="294" y="2325"/>
                    <a:pt x="0" y="4869"/>
                    <a:pt x="1403" y="6631"/>
                  </a:cubicBezTo>
                  <a:cubicBezTo>
                    <a:pt x="2186" y="7642"/>
                    <a:pt x="3393" y="8196"/>
                    <a:pt x="4600" y="8196"/>
                  </a:cubicBezTo>
                  <a:cubicBezTo>
                    <a:pt x="5480" y="8196"/>
                    <a:pt x="6361" y="7903"/>
                    <a:pt x="7111" y="7283"/>
                  </a:cubicBezTo>
                  <a:lnTo>
                    <a:pt x="7177" y="7250"/>
                  </a:lnTo>
                  <a:cubicBezTo>
                    <a:pt x="8938" y="5848"/>
                    <a:pt x="9199" y="3271"/>
                    <a:pt x="7796" y="1509"/>
                  </a:cubicBezTo>
                  <a:cubicBezTo>
                    <a:pt x="6975" y="519"/>
                    <a:pt x="5790" y="0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1"/>
            <p:cNvSpPr/>
            <p:nvPr/>
          </p:nvSpPr>
          <p:spPr>
            <a:xfrm>
              <a:off x="2306200" y="2380100"/>
              <a:ext cx="225925" cy="204225"/>
            </a:xfrm>
            <a:custGeom>
              <a:avLst/>
              <a:gdLst/>
              <a:ahLst/>
              <a:cxnLst/>
              <a:rect l="l" t="t" r="r" b="b"/>
              <a:pathLst>
                <a:path w="9037" h="8169" extrusionOk="0">
                  <a:moveTo>
                    <a:pt x="4513" y="1"/>
                  </a:moveTo>
                  <a:cubicBezTo>
                    <a:pt x="2728" y="1"/>
                    <a:pt x="1078" y="1184"/>
                    <a:pt x="588" y="2982"/>
                  </a:cubicBezTo>
                  <a:cubicBezTo>
                    <a:pt x="588" y="3047"/>
                    <a:pt x="556" y="3112"/>
                    <a:pt x="556" y="3145"/>
                  </a:cubicBezTo>
                  <a:cubicBezTo>
                    <a:pt x="1" y="5330"/>
                    <a:pt x="1371" y="7549"/>
                    <a:pt x="3557" y="8070"/>
                  </a:cubicBezTo>
                  <a:cubicBezTo>
                    <a:pt x="3883" y="8136"/>
                    <a:pt x="4176" y="8168"/>
                    <a:pt x="4503" y="8168"/>
                  </a:cubicBezTo>
                  <a:cubicBezTo>
                    <a:pt x="6329" y="8168"/>
                    <a:pt x="7993" y="6929"/>
                    <a:pt x="8450" y="5102"/>
                  </a:cubicBezTo>
                  <a:cubicBezTo>
                    <a:pt x="9037" y="2949"/>
                    <a:pt x="7732" y="731"/>
                    <a:pt x="5579" y="144"/>
                  </a:cubicBezTo>
                  <a:cubicBezTo>
                    <a:pt x="5224" y="47"/>
                    <a:pt x="486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2271150" y="2682800"/>
              <a:ext cx="207975" cy="204875"/>
            </a:xfrm>
            <a:custGeom>
              <a:avLst/>
              <a:gdLst/>
              <a:ahLst/>
              <a:cxnLst/>
              <a:rect l="l" t="t" r="r" b="b"/>
              <a:pathLst>
                <a:path w="8319" h="8195" extrusionOk="0">
                  <a:moveTo>
                    <a:pt x="4165" y="0"/>
                  </a:moveTo>
                  <a:cubicBezTo>
                    <a:pt x="2019" y="0"/>
                    <a:pt x="224" y="1686"/>
                    <a:pt x="98" y="3856"/>
                  </a:cubicBezTo>
                  <a:cubicBezTo>
                    <a:pt x="98" y="3889"/>
                    <a:pt x="66" y="3954"/>
                    <a:pt x="66" y="3987"/>
                  </a:cubicBezTo>
                  <a:cubicBezTo>
                    <a:pt x="0" y="6238"/>
                    <a:pt x="1794" y="8130"/>
                    <a:pt x="4045" y="8195"/>
                  </a:cubicBezTo>
                  <a:lnTo>
                    <a:pt x="4143" y="8195"/>
                  </a:lnTo>
                  <a:cubicBezTo>
                    <a:pt x="6329" y="8195"/>
                    <a:pt x="8155" y="6466"/>
                    <a:pt x="8221" y="4248"/>
                  </a:cubicBezTo>
                  <a:cubicBezTo>
                    <a:pt x="8318" y="2030"/>
                    <a:pt x="6622" y="138"/>
                    <a:pt x="4404" y="7"/>
                  </a:cubicBezTo>
                  <a:cubicBezTo>
                    <a:pt x="4324" y="3"/>
                    <a:pt x="4244" y="0"/>
                    <a:pt x="4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2409775" y="2093200"/>
              <a:ext cx="233250" cy="204875"/>
            </a:xfrm>
            <a:custGeom>
              <a:avLst/>
              <a:gdLst/>
              <a:ahLst/>
              <a:cxnLst/>
              <a:rect l="l" t="t" r="r" b="b"/>
              <a:pathLst>
                <a:path w="9330" h="8195" extrusionOk="0">
                  <a:moveTo>
                    <a:pt x="4698" y="1"/>
                  </a:moveTo>
                  <a:cubicBezTo>
                    <a:pt x="3221" y="1"/>
                    <a:pt x="1807" y="802"/>
                    <a:pt x="1077" y="2193"/>
                  </a:cubicBezTo>
                  <a:lnTo>
                    <a:pt x="1012" y="2323"/>
                  </a:lnTo>
                  <a:cubicBezTo>
                    <a:pt x="1" y="4346"/>
                    <a:pt x="849" y="6792"/>
                    <a:pt x="2871" y="7771"/>
                  </a:cubicBezTo>
                  <a:cubicBezTo>
                    <a:pt x="3458" y="8064"/>
                    <a:pt x="4046" y="8195"/>
                    <a:pt x="4665" y="8195"/>
                  </a:cubicBezTo>
                  <a:cubicBezTo>
                    <a:pt x="6166" y="8195"/>
                    <a:pt x="7601" y="7347"/>
                    <a:pt x="8319" y="5944"/>
                  </a:cubicBezTo>
                  <a:cubicBezTo>
                    <a:pt x="9330" y="3954"/>
                    <a:pt x="8547" y="1508"/>
                    <a:pt x="6590" y="464"/>
                  </a:cubicBezTo>
                  <a:cubicBezTo>
                    <a:pt x="5981" y="150"/>
                    <a:pt x="5334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2577775" y="1836100"/>
              <a:ext cx="230000" cy="204275"/>
            </a:xfrm>
            <a:custGeom>
              <a:avLst/>
              <a:gdLst/>
              <a:ahLst/>
              <a:cxnLst/>
              <a:rect l="l" t="t" r="r" b="b"/>
              <a:pathLst>
                <a:path w="9200" h="8171" extrusionOk="0">
                  <a:moveTo>
                    <a:pt x="4630" y="0"/>
                  </a:moveTo>
                  <a:cubicBezTo>
                    <a:pt x="3451" y="0"/>
                    <a:pt x="2278" y="509"/>
                    <a:pt x="1468" y="1484"/>
                  </a:cubicBezTo>
                  <a:cubicBezTo>
                    <a:pt x="1468" y="1516"/>
                    <a:pt x="1403" y="1549"/>
                    <a:pt x="1403" y="1582"/>
                  </a:cubicBezTo>
                  <a:cubicBezTo>
                    <a:pt x="0" y="3343"/>
                    <a:pt x="294" y="5920"/>
                    <a:pt x="2055" y="7290"/>
                  </a:cubicBezTo>
                  <a:cubicBezTo>
                    <a:pt x="2806" y="7910"/>
                    <a:pt x="3686" y="8171"/>
                    <a:pt x="4600" y="8171"/>
                  </a:cubicBezTo>
                  <a:cubicBezTo>
                    <a:pt x="5774" y="8171"/>
                    <a:pt x="6981" y="7649"/>
                    <a:pt x="7764" y="6670"/>
                  </a:cubicBezTo>
                  <a:cubicBezTo>
                    <a:pt x="9199" y="4942"/>
                    <a:pt x="8938" y="2365"/>
                    <a:pt x="7209" y="929"/>
                  </a:cubicBezTo>
                  <a:cubicBezTo>
                    <a:pt x="6456" y="304"/>
                    <a:pt x="5541" y="0"/>
                    <a:pt x="4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1"/>
            <p:cNvSpPr/>
            <p:nvPr/>
          </p:nvSpPr>
          <p:spPr>
            <a:xfrm>
              <a:off x="2285825" y="2988025"/>
              <a:ext cx="220200" cy="204650"/>
            </a:xfrm>
            <a:custGeom>
              <a:avLst/>
              <a:gdLst/>
              <a:ahLst/>
              <a:cxnLst/>
              <a:rect l="l" t="t" r="r" b="b"/>
              <a:pathLst>
                <a:path w="8808" h="8186" extrusionOk="0">
                  <a:moveTo>
                    <a:pt x="4405" y="0"/>
                  </a:moveTo>
                  <a:cubicBezTo>
                    <a:pt x="4168" y="0"/>
                    <a:pt x="3928" y="21"/>
                    <a:pt x="3687" y="63"/>
                  </a:cubicBezTo>
                  <a:cubicBezTo>
                    <a:pt x="1468" y="487"/>
                    <a:pt x="0" y="2575"/>
                    <a:pt x="392" y="4793"/>
                  </a:cubicBezTo>
                  <a:lnTo>
                    <a:pt x="392" y="4859"/>
                  </a:lnTo>
                  <a:cubicBezTo>
                    <a:pt x="751" y="6816"/>
                    <a:pt x="2447" y="8186"/>
                    <a:pt x="4404" y="8186"/>
                  </a:cubicBezTo>
                  <a:cubicBezTo>
                    <a:pt x="4633" y="8186"/>
                    <a:pt x="4893" y="8153"/>
                    <a:pt x="5122" y="8121"/>
                  </a:cubicBezTo>
                  <a:cubicBezTo>
                    <a:pt x="7340" y="7729"/>
                    <a:pt x="8808" y="5576"/>
                    <a:pt x="8416" y="3358"/>
                  </a:cubicBezTo>
                  <a:cubicBezTo>
                    <a:pt x="8068" y="1381"/>
                    <a:pt x="6346" y="0"/>
                    <a:pt x="4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1"/>
            <p:cNvSpPr/>
            <p:nvPr/>
          </p:nvSpPr>
          <p:spPr>
            <a:xfrm>
              <a:off x="2990425" y="2298875"/>
              <a:ext cx="1633450" cy="1320300"/>
            </a:xfrm>
            <a:custGeom>
              <a:avLst/>
              <a:gdLst/>
              <a:ahLst/>
              <a:cxnLst/>
              <a:rect l="l" t="t" r="r" b="b"/>
              <a:pathLst>
                <a:path w="65338" h="52812" extrusionOk="0">
                  <a:moveTo>
                    <a:pt x="46385" y="8155"/>
                  </a:moveTo>
                  <a:cubicBezTo>
                    <a:pt x="52322" y="8155"/>
                    <a:pt x="57183" y="12983"/>
                    <a:pt x="57183" y="18920"/>
                  </a:cubicBezTo>
                  <a:cubicBezTo>
                    <a:pt x="57183" y="21725"/>
                    <a:pt x="56106" y="24367"/>
                    <a:pt x="54149" y="26390"/>
                  </a:cubicBezTo>
                  <a:lnTo>
                    <a:pt x="32653" y="43515"/>
                  </a:lnTo>
                  <a:lnTo>
                    <a:pt x="12004" y="27173"/>
                  </a:lnTo>
                  <a:cubicBezTo>
                    <a:pt x="9558" y="25118"/>
                    <a:pt x="8155" y="22117"/>
                    <a:pt x="8155" y="18920"/>
                  </a:cubicBezTo>
                  <a:cubicBezTo>
                    <a:pt x="8155" y="12983"/>
                    <a:pt x="12983" y="8155"/>
                    <a:pt x="18920" y="8155"/>
                  </a:cubicBezTo>
                  <a:cubicBezTo>
                    <a:pt x="23323" y="8155"/>
                    <a:pt x="27205" y="10765"/>
                    <a:pt x="28901" y="14810"/>
                  </a:cubicBezTo>
                  <a:cubicBezTo>
                    <a:pt x="29521" y="16310"/>
                    <a:pt x="31022" y="17322"/>
                    <a:pt x="32653" y="17322"/>
                  </a:cubicBezTo>
                  <a:cubicBezTo>
                    <a:pt x="34316" y="17322"/>
                    <a:pt x="35784" y="16310"/>
                    <a:pt x="36436" y="14810"/>
                  </a:cubicBezTo>
                  <a:cubicBezTo>
                    <a:pt x="38100" y="10765"/>
                    <a:pt x="42014" y="8155"/>
                    <a:pt x="46385" y="8155"/>
                  </a:cubicBezTo>
                  <a:close/>
                  <a:moveTo>
                    <a:pt x="18920" y="0"/>
                  </a:moveTo>
                  <a:cubicBezTo>
                    <a:pt x="8481" y="0"/>
                    <a:pt x="0" y="8482"/>
                    <a:pt x="0" y="18920"/>
                  </a:cubicBezTo>
                  <a:cubicBezTo>
                    <a:pt x="0" y="24563"/>
                    <a:pt x="2479" y="29848"/>
                    <a:pt x="6818" y="33468"/>
                  </a:cubicBezTo>
                  <a:cubicBezTo>
                    <a:pt x="6850" y="33501"/>
                    <a:pt x="6883" y="33501"/>
                    <a:pt x="6883" y="33534"/>
                  </a:cubicBezTo>
                  <a:lnTo>
                    <a:pt x="30141" y="51931"/>
                  </a:lnTo>
                  <a:cubicBezTo>
                    <a:pt x="30858" y="52518"/>
                    <a:pt x="31772" y="52812"/>
                    <a:pt x="32653" y="52812"/>
                  </a:cubicBezTo>
                  <a:cubicBezTo>
                    <a:pt x="33566" y="52812"/>
                    <a:pt x="34447" y="52518"/>
                    <a:pt x="35197" y="51931"/>
                  </a:cubicBezTo>
                  <a:lnTo>
                    <a:pt x="59433" y="32620"/>
                  </a:lnTo>
                  <a:cubicBezTo>
                    <a:pt x="59531" y="32522"/>
                    <a:pt x="59662" y="32425"/>
                    <a:pt x="59760" y="32327"/>
                  </a:cubicBezTo>
                  <a:cubicBezTo>
                    <a:pt x="63348" y="28738"/>
                    <a:pt x="65338" y="23976"/>
                    <a:pt x="65338" y="18920"/>
                  </a:cubicBezTo>
                  <a:cubicBezTo>
                    <a:pt x="65338" y="8482"/>
                    <a:pt x="56824" y="0"/>
                    <a:pt x="46385" y="0"/>
                  </a:cubicBezTo>
                  <a:cubicBezTo>
                    <a:pt x="41068" y="0"/>
                    <a:pt x="36175" y="2186"/>
                    <a:pt x="32653" y="5872"/>
                  </a:cubicBezTo>
                  <a:cubicBezTo>
                    <a:pt x="29162" y="2186"/>
                    <a:pt x="24237" y="0"/>
                    <a:pt x="18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1"/>
            <p:cNvSpPr/>
            <p:nvPr/>
          </p:nvSpPr>
          <p:spPr>
            <a:xfrm>
              <a:off x="1190625" y="4242200"/>
              <a:ext cx="203875" cy="203075"/>
            </a:xfrm>
            <a:custGeom>
              <a:avLst/>
              <a:gdLst/>
              <a:ahLst/>
              <a:cxnLst/>
              <a:rect l="l" t="t" r="r" b="b"/>
              <a:pathLst>
                <a:path w="8155" h="8123" extrusionOk="0">
                  <a:moveTo>
                    <a:pt x="4077" y="1"/>
                  </a:moveTo>
                  <a:cubicBezTo>
                    <a:pt x="1827" y="1"/>
                    <a:pt x="0" y="1827"/>
                    <a:pt x="0" y="4078"/>
                  </a:cubicBezTo>
                  <a:cubicBezTo>
                    <a:pt x="0" y="6296"/>
                    <a:pt x="1827" y="8123"/>
                    <a:pt x="4077" y="8123"/>
                  </a:cubicBezTo>
                  <a:cubicBezTo>
                    <a:pt x="6328" y="8123"/>
                    <a:pt x="8155" y="6296"/>
                    <a:pt x="8155" y="4078"/>
                  </a:cubicBezTo>
                  <a:cubicBezTo>
                    <a:pt x="8155" y="1827"/>
                    <a:pt x="6328" y="1"/>
                    <a:pt x="40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1"/>
            <p:cNvSpPr/>
            <p:nvPr/>
          </p:nvSpPr>
          <p:spPr>
            <a:xfrm>
              <a:off x="6205925" y="1250150"/>
              <a:ext cx="203900" cy="203075"/>
            </a:xfrm>
            <a:custGeom>
              <a:avLst/>
              <a:gdLst/>
              <a:ahLst/>
              <a:cxnLst/>
              <a:rect l="l" t="t" r="r" b="b"/>
              <a:pathLst>
                <a:path w="8156" h="8123" extrusionOk="0">
                  <a:moveTo>
                    <a:pt x="4078" y="0"/>
                  </a:moveTo>
                  <a:cubicBezTo>
                    <a:pt x="1827" y="0"/>
                    <a:pt x="0" y="1827"/>
                    <a:pt x="0" y="4045"/>
                  </a:cubicBezTo>
                  <a:cubicBezTo>
                    <a:pt x="0" y="6296"/>
                    <a:pt x="1827" y="8123"/>
                    <a:pt x="4078" y="8123"/>
                  </a:cubicBezTo>
                  <a:cubicBezTo>
                    <a:pt x="6328" y="8123"/>
                    <a:pt x="8155" y="6296"/>
                    <a:pt x="8155" y="4045"/>
                  </a:cubicBezTo>
                  <a:cubicBezTo>
                    <a:pt x="8155" y="1827"/>
                    <a:pt x="6328" y="0"/>
                    <a:pt x="40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4" name="Google Shape;724;p41"/>
          <p:cNvCxnSpPr>
            <a:endCxn id="725" idx="1"/>
          </p:cNvCxnSpPr>
          <p:nvPr/>
        </p:nvCxnSpPr>
        <p:spPr>
          <a:xfrm rot="10800000" flipH="1">
            <a:off x="2516864" y="1569139"/>
            <a:ext cx="556200" cy="12765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26" name="Google Shape;726;p41"/>
          <p:cNvSpPr txBox="1">
            <a:spLocks noGrp="1"/>
          </p:cNvSpPr>
          <p:nvPr>
            <p:ph type="subTitle" idx="4294967295"/>
          </p:nvPr>
        </p:nvSpPr>
        <p:spPr>
          <a:xfrm>
            <a:off x="5550300" y="1565535"/>
            <a:ext cx="2793900" cy="291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Describe what the patient should 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7" name="Google Shape;727;p41"/>
          <p:cNvSpPr txBox="1">
            <a:spLocks noGrp="1"/>
          </p:cNvSpPr>
          <p:nvPr>
            <p:ph type="subTitle" idx="4294967295"/>
          </p:nvPr>
        </p:nvSpPr>
        <p:spPr>
          <a:xfrm>
            <a:off x="5550300" y="2537658"/>
            <a:ext cx="2793900" cy="291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Describe what the patient should 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8" name="Google Shape;728;p41"/>
          <p:cNvSpPr txBox="1">
            <a:spLocks noGrp="1"/>
          </p:cNvSpPr>
          <p:nvPr>
            <p:ph type="subTitle" idx="4294967295"/>
          </p:nvPr>
        </p:nvSpPr>
        <p:spPr>
          <a:xfrm>
            <a:off x="5550300" y="2802658"/>
            <a:ext cx="2793900" cy="291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Describe what the patient should 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9" name="Google Shape;729;p41"/>
          <p:cNvSpPr txBox="1">
            <a:spLocks noGrp="1"/>
          </p:cNvSpPr>
          <p:nvPr>
            <p:ph type="subTitle" idx="4294967295"/>
          </p:nvPr>
        </p:nvSpPr>
        <p:spPr>
          <a:xfrm>
            <a:off x="5550300" y="3894916"/>
            <a:ext cx="2793900" cy="291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Describe what the patient should 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0" name="Google Shape;730;p41"/>
          <p:cNvSpPr txBox="1">
            <a:spLocks noGrp="1"/>
          </p:cNvSpPr>
          <p:nvPr>
            <p:ph type="subTitle" idx="4294967295"/>
          </p:nvPr>
        </p:nvSpPr>
        <p:spPr>
          <a:xfrm>
            <a:off x="5550300" y="4159916"/>
            <a:ext cx="2793900" cy="2919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Describe what the patient should do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31" name="Google Shape;731;p41"/>
          <p:cNvCxnSpPr>
            <a:stCxn id="698" idx="3"/>
            <a:endCxn id="699" idx="1"/>
          </p:cNvCxnSpPr>
          <p:nvPr/>
        </p:nvCxnSpPr>
        <p:spPr>
          <a:xfrm rot="10800000" flipH="1">
            <a:off x="5284385" y="1446360"/>
            <a:ext cx="265800" cy="122700"/>
          </a:xfrm>
          <a:prstGeom prst="bentConnector3">
            <a:avLst>
              <a:gd name="adj1" fmla="val 50022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41"/>
          <p:cNvCxnSpPr>
            <a:stCxn id="698" idx="3"/>
            <a:endCxn id="726" idx="1"/>
          </p:cNvCxnSpPr>
          <p:nvPr/>
        </p:nvCxnSpPr>
        <p:spPr>
          <a:xfrm>
            <a:off x="5284385" y="1569060"/>
            <a:ext cx="265800" cy="142500"/>
          </a:xfrm>
          <a:prstGeom prst="bentConnector3">
            <a:avLst>
              <a:gd name="adj1" fmla="val 50022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41"/>
          <p:cNvCxnSpPr>
            <a:stCxn id="700" idx="3"/>
            <a:endCxn id="727" idx="1"/>
          </p:cNvCxnSpPr>
          <p:nvPr/>
        </p:nvCxnSpPr>
        <p:spPr>
          <a:xfrm rot="10800000" flipH="1">
            <a:off x="5276229" y="2683587"/>
            <a:ext cx="274200" cy="132000"/>
          </a:xfrm>
          <a:prstGeom prst="bentConnector3">
            <a:avLst>
              <a:gd name="adj1" fmla="val 49976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41"/>
          <p:cNvCxnSpPr>
            <a:stCxn id="728" idx="1"/>
            <a:endCxn id="700" idx="3"/>
          </p:cNvCxnSpPr>
          <p:nvPr/>
        </p:nvCxnSpPr>
        <p:spPr>
          <a:xfrm rot="10800000">
            <a:off x="5276100" y="2815708"/>
            <a:ext cx="274200" cy="132900"/>
          </a:xfrm>
          <a:prstGeom prst="bentConnector3">
            <a:avLst>
              <a:gd name="adj1" fmla="val 49976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41"/>
          <p:cNvCxnSpPr>
            <a:stCxn id="729" idx="1"/>
            <a:endCxn id="697" idx="3"/>
          </p:cNvCxnSpPr>
          <p:nvPr/>
        </p:nvCxnSpPr>
        <p:spPr>
          <a:xfrm flipH="1">
            <a:off x="5292000" y="4040866"/>
            <a:ext cx="258300" cy="122700"/>
          </a:xfrm>
          <a:prstGeom prst="bentConnector3">
            <a:avLst>
              <a:gd name="adj1" fmla="val 50022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41"/>
          <p:cNvCxnSpPr>
            <a:stCxn id="730" idx="1"/>
            <a:endCxn id="697" idx="3"/>
          </p:cNvCxnSpPr>
          <p:nvPr/>
        </p:nvCxnSpPr>
        <p:spPr>
          <a:xfrm rot="10800000">
            <a:off x="5292000" y="4163366"/>
            <a:ext cx="258300" cy="142500"/>
          </a:xfrm>
          <a:prstGeom prst="bentConnector3">
            <a:avLst>
              <a:gd name="adj1" fmla="val 50022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25" name="Google Shape;725;p41"/>
          <p:cNvSpPr txBox="1"/>
          <p:nvPr/>
        </p:nvSpPr>
        <p:spPr>
          <a:xfrm>
            <a:off x="3073167" y="1418450"/>
            <a:ext cx="402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01</a:t>
            </a:r>
            <a:endParaRPr sz="2500" b="1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39" name="Google Shape;739;p41"/>
          <p:cNvSpPr txBox="1"/>
          <p:nvPr/>
        </p:nvSpPr>
        <p:spPr>
          <a:xfrm>
            <a:off x="3073167" y="2698646"/>
            <a:ext cx="402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02</a:t>
            </a:r>
            <a:endParaRPr sz="2500" b="1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40" name="Google Shape;740;p41"/>
          <p:cNvSpPr txBox="1"/>
          <p:nvPr/>
        </p:nvSpPr>
        <p:spPr>
          <a:xfrm>
            <a:off x="3073167" y="4038944"/>
            <a:ext cx="402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F1F3C"/>
                </a:solidFill>
                <a:latin typeface="Medula One"/>
                <a:ea typeface="Medula One"/>
                <a:cs typeface="Medula One"/>
                <a:sym typeface="Medula One"/>
              </a:rPr>
              <a:t>03</a:t>
            </a:r>
            <a:endParaRPr sz="2500" b="1">
              <a:solidFill>
                <a:srgbClr val="BF1F3C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cxnSp>
        <p:nvCxnSpPr>
          <p:cNvPr id="741" name="Google Shape;741;p41"/>
          <p:cNvCxnSpPr>
            <a:endCxn id="740" idx="1"/>
          </p:cNvCxnSpPr>
          <p:nvPr/>
        </p:nvCxnSpPr>
        <p:spPr>
          <a:xfrm>
            <a:off x="2516864" y="2845639"/>
            <a:ext cx="556200" cy="13440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41"/>
          <p:cNvCxnSpPr>
            <a:stCxn id="739" idx="1"/>
          </p:cNvCxnSpPr>
          <p:nvPr/>
        </p:nvCxnSpPr>
        <p:spPr>
          <a:xfrm rot="10800000">
            <a:off x="2516967" y="2845646"/>
            <a:ext cx="556200" cy="3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</a:t>
            </a:r>
            <a:endParaRPr/>
          </a:p>
        </p:txBody>
      </p:sp>
      <p:sp>
        <p:nvSpPr>
          <p:cNvPr id="753" name="Google Shape;753;p42"/>
          <p:cNvSpPr txBox="1">
            <a:spLocks noGrp="1"/>
          </p:cNvSpPr>
          <p:nvPr>
            <p:ph type="subTitle" idx="4294967295"/>
          </p:nvPr>
        </p:nvSpPr>
        <p:spPr>
          <a:xfrm>
            <a:off x="0" y="4213225"/>
            <a:ext cx="3162300" cy="492125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To modify this graph, click on it, follow the link, change the data and paste the new graph here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750" name="Google Shape;750;p42"/>
          <p:cNvSpPr/>
          <p:nvPr/>
        </p:nvSpPr>
        <p:spPr>
          <a:xfrm>
            <a:off x="-634075" y="1209200"/>
            <a:ext cx="5206200" cy="11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2"/>
          <p:cNvSpPr txBox="1"/>
          <p:nvPr/>
        </p:nvSpPr>
        <p:spPr>
          <a:xfrm>
            <a:off x="704250" y="1311374"/>
            <a:ext cx="33411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accent5"/>
                </a:solidFill>
                <a:latin typeface="Medula One"/>
                <a:ea typeface="Medula One"/>
                <a:cs typeface="Medula One"/>
                <a:sym typeface="Medula One"/>
              </a:rPr>
              <a:t>20,000</a:t>
            </a:r>
            <a:endParaRPr sz="5200">
              <a:solidFill>
                <a:schemeClr val="accent5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52" name="Google Shape;752;p42"/>
          <p:cNvSpPr txBox="1"/>
          <p:nvPr/>
        </p:nvSpPr>
        <p:spPr>
          <a:xfrm>
            <a:off x="177600" y="1815245"/>
            <a:ext cx="4394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4D5673"/>
                </a:solidFill>
                <a:latin typeface="Abel"/>
                <a:ea typeface="Abel"/>
                <a:cs typeface="Abel"/>
                <a:sym typeface="Abel"/>
              </a:rPr>
              <a:t>Despite being red, Mars is a cold place</a:t>
            </a:r>
            <a:endParaRPr sz="1600">
              <a:solidFill>
                <a:srgbClr val="4D5673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754" name="Google Shape;754;p42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1209" r="21249"/>
          <a:stretch/>
        </p:blipFill>
        <p:spPr>
          <a:xfrm>
            <a:off x="4887975" y="1161300"/>
            <a:ext cx="3298101" cy="354415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42"/>
          <p:cNvSpPr txBox="1"/>
          <p:nvPr/>
        </p:nvSpPr>
        <p:spPr>
          <a:xfrm>
            <a:off x="5730825" y="1595125"/>
            <a:ext cx="748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dula One"/>
                <a:ea typeface="Medula One"/>
                <a:cs typeface="Medula One"/>
                <a:sym typeface="Medula One"/>
              </a:rPr>
              <a:t>Mars</a:t>
            </a:r>
            <a:endParaRPr sz="2200">
              <a:solidFill>
                <a:schemeClr val="lt1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56" name="Google Shape;756;p42"/>
          <p:cNvSpPr txBox="1"/>
          <p:nvPr/>
        </p:nvSpPr>
        <p:spPr>
          <a:xfrm>
            <a:off x="4982025" y="2695738"/>
            <a:ext cx="748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dula One"/>
                <a:ea typeface="Medula One"/>
                <a:cs typeface="Medula One"/>
                <a:sym typeface="Medula One"/>
              </a:rPr>
              <a:t>Venus</a:t>
            </a:r>
            <a:endParaRPr sz="2200">
              <a:solidFill>
                <a:schemeClr val="lt1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57" name="Google Shape;757;p42"/>
          <p:cNvSpPr txBox="1"/>
          <p:nvPr/>
        </p:nvSpPr>
        <p:spPr>
          <a:xfrm>
            <a:off x="7343225" y="2695738"/>
            <a:ext cx="748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dula One"/>
                <a:ea typeface="Medula One"/>
                <a:cs typeface="Medula One"/>
                <a:sym typeface="Medula One"/>
              </a:rPr>
              <a:t>Jupiter</a:t>
            </a:r>
            <a:endParaRPr sz="2200">
              <a:solidFill>
                <a:schemeClr val="lt1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58" name="Google Shape;758;p42"/>
          <p:cNvSpPr txBox="1"/>
          <p:nvPr/>
        </p:nvSpPr>
        <p:spPr>
          <a:xfrm>
            <a:off x="6070375" y="3949988"/>
            <a:ext cx="748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dula One"/>
                <a:ea typeface="Medula One"/>
                <a:cs typeface="Medula One"/>
                <a:sym typeface="Medula One"/>
              </a:rPr>
              <a:t>Saturn</a:t>
            </a:r>
            <a:endParaRPr sz="2200">
              <a:solidFill>
                <a:schemeClr val="lt1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grpSp>
        <p:nvGrpSpPr>
          <p:cNvPr id="759" name="Google Shape;759;p42"/>
          <p:cNvGrpSpPr/>
          <p:nvPr/>
        </p:nvGrpSpPr>
        <p:grpSpPr>
          <a:xfrm>
            <a:off x="1555188" y="2968687"/>
            <a:ext cx="1639224" cy="201900"/>
            <a:chOff x="1170626" y="2690575"/>
            <a:chExt cx="1639224" cy="201900"/>
          </a:xfrm>
        </p:grpSpPr>
        <p:sp>
          <p:nvSpPr>
            <p:cNvPr id="760" name="Google Shape;760;p42"/>
            <p:cNvSpPr/>
            <p:nvPr/>
          </p:nvSpPr>
          <p:spPr>
            <a:xfrm>
              <a:off x="1178150" y="2690575"/>
              <a:ext cx="1631700" cy="201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1170626" y="2690575"/>
              <a:ext cx="1209000" cy="201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42"/>
          <p:cNvGrpSpPr/>
          <p:nvPr/>
        </p:nvGrpSpPr>
        <p:grpSpPr>
          <a:xfrm>
            <a:off x="1555188" y="3820380"/>
            <a:ext cx="1639225" cy="201900"/>
            <a:chOff x="1170625" y="3584755"/>
            <a:chExt cx="1639225" cy="201900"/>
          </a:xfrm>
        </p:grpSpPr>
        <p:sp>
          <p:nvSpPr>
            <p:cNvPr id="763" name="Google Shape;763;p42"/>
            <p:cNvSpPr/>
            <p:nvPr/>
          </p:nvSpPr>
          <p:spPr>
            <a:xfrm>
              <a:off x="1178150" y="3584755"/>
              <a:ext cx="1631700" cy="201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1170625" y="3584755"/>
              <a:ext cx="748800" cy="2019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42"/>
          <p:cNvSpPr txBox="1"/>
          <p:nvPr/>
        </p:nvSpPr>
        <p:spPr>
          <a:xfrm>
            <a:off x="1833750" y="3476265"/>
            <a:ext cx="108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D5673"/>
                </a:solidFill>
                <a:latin typeface="Medula One"/>
                <a:ea typeface="Medula One"/>
                <a:cs typeface="Medula One"/>
                <a:sym typeface="Medula One"/>
              </a:rPr>
              <a:t>Male</a:t>
            </a:r>
            <a:endParaRPr sz="2200">
              <a:solidFill>
                <a:srgbClr val="4D5673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  <p:sp>
        <p:nvSpPr>
          <p:cNvPr id="766" name="Google Shape;766;p42"/>
          <p:cNvSpPr txBox="1"/>
          <p:nvPr/>
        </p:nvSpPr>
        <p:spPr>
          <a:xfrm>
            <a:off x="1833750" y="2616153"/>
            <a:ext cx="10821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D5673"/>
                </a:solidFill>
                <a:latin typeface="Medula One"/>
                <a:ea typeface="Medula One"/>
                <a:cs typeface="Medula One"/>
                <a:sym typeface="Medula One"/>
              </a:rPr>
              <a:t>Female</a:t>
            </a:r>
            <a:endParaRPr sz="2200">
              <a:solidFill>
                <a:srgbClr val="4D5673"/>
              </a:solidFill>
              <a:latin typeface="Medula One"/>
              <a:ea typeface="Medula One"/>
              <a:cs typeface="Medula One"/>
              <a:sym typeface="Medula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3"/>
          <p:cNvSpPr/>
          <p:nvPr/>
        </p:nvSpPr>
        <p:spPr>
          <a:xfrm>
            <a:off x="3315536" y="2646356"/>
            <a:ext cx="439800" cy="4398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3"/>
          <p:cNvSpPr/>
          <p:nvPr/>
        </p:nvSpPr>
        <p:spPr>
          <a:xfrm>
            <a:off x="1215769" y="2646356"/>
            <a:ext cx="439800" cy="4398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3"/>
          <p:cNvSpPr/>
          <p:nvPr/>
        </p:nvSpPr>
        <p:spPr>
          <a:xfrm>
            <a:off x="5531902" y="2646356"/>
            <a:ext cx="439800" cy="4398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3"/>
          <p:cNvSpPr/>
          <p:nvPr/>
        </p:nvSpPr>
        <p:spPr>
          <a:xfrm>
            <a:off x="7488681" y="2646356"/>
            <a:ext cx="439800" cy="4398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3"/>
          <p:cNvSpPr/>
          <p:nvPr/>
        </p:nvSpPr>
        <p:spPr>
          <a:xfrm>
            <a:off x="3160886" y="1446331"/>
            <a:ext cx="749100" cy="7491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3"/>
          <p:cNvSpPr/>
          <p:nvPr/>
        </p:nvSpPr>
        <p:spPr>
          <a:xfrm>
            <a:off x="7334031" y="1446331"/>
            <a:ext cx="749100" cy="7491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3"/>
          <p:cNvSpPr txBox="1">
            <a:spLocks noGrp="1"/>
          </p:cNvSpPr>
          <p:nvPr>
            <p:ph type="ctrTitle"/>
          </p:nvPr>
        </p:nvSpPr>
        <p:spPr>
          <a:xfrm>
            <a:off x="713100" y="53369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TREATMENT</a:t>
            </a:r>
            <a:endParaRPr sz="1800" dirty="0"/>
          </a:p>
        </p:txBody>
      </p:sp>
      <p:sp>
        <p:nvSpPr>
          <p:cNvPr id="778" name="Google Shape;778;p43"/>
          <p:cNvSpPr txBox="1"/>
          <p:nvPr/>
        </p:nvSpPr>
        <p:spPr>
          <a:xfrm>
            <a:off x="1215769" y="2681166"/>
            <a:ext cx="4398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rPr>
              <a:t>01</a:t>
            </a:r>
            <a:endParaRPr sz="2100">
              <a:solidFill>
                <a:schemeClr val="l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79" name="Google Shape;779;p43"/>
          <p:cNvSpPr txBox="1"/>
          <p:nvPr/>
        </p:nvSpPr>
        <p:spPr>
          <a:xfrm>
            <a:off x="3315986" y="2681166"/>
            <a:ext cx="438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rPr>
              <a:t>02</a:t>
            </a:r>
            <a:endParaRPr sz="2100">
              <a:solidFill>
                <a:schemeClr val="l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80" name="Google Shape;780;p43"/>
          <p:cNvSpPr txBox="1"/>
          <p:nvPr/>
        </p:nvSpPr>
        <p:spPr>
          <a:xfrm>
            <a:off x="5532352" y="2681166"/>
            <a:ext cx="438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rPr>
              <a:t>03</a:t>
            </a:r>
            <a:endParaRPr sz="2100">
              <a:solidFill>
                <a:schemeClr val="l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81" name="Google Shape;781;p43"/>
          <p:cNvSpPr txBox="1"/>
          <p:nvPr/>
        </p:nvSpPr>
        <p:spPr>
          <a:xfrm>
            <a:off x="7489131" y="2676434"/>
            <a:ext cx="4389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lt2"/>
                </a:solidFill>
                <a:latin typeface="Staatliches"/>
                <a:ea typeface="Staatliches"/>
                <a:cs typeface="Staatliches"/>
                <a:sym typeface="Staatliches"/>
              </a:rPr>
              <a:t>04</a:t>
            </a:r>
            <a:endParaRPr sz="2100">
              <a:solidFill>
                <a:schemeClr val="lt2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782" name="Google Shape;782;p43"/>
          <p:cNvSpPr/>
          <p:nvPr/>
        </p:nvSpPr>
        <p:spPr>
          <a:xfrm>
            <a:off x="1061119" y="3586667"/>
            <a:ext cx="749100" cy="7491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3"/>
          <p:cNvSpPr/>
          <p:nvPr/>
        </p:nvSpPr>
        <p:spPr>
          <a:xfrm>
            <a:off x="5377252" y="3586667"/>
            <a:ext cx="749100" cy="7491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84" name="Google Shape;784;p43"/>
          <p:cNvCxnSpPr>
            <a:stCxn id="772" idx="6"/>
            <a:endCxn id="771" idx="2"/>
          </p:cNvCxnSpPr>
          <p:nvPr/>
        </p:nvCxnSpPr>
        <p:spPr>
          <a:xfrm>
            <a:off x="1655569" y="2866256"/>
            <a:ext cx="16599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43"/>
          <p:cNvCxnSpPr>
            <a:stCxn id="771" idx="6"/>
            <a:endCxn id="773" idx="2"/>
          </p:cNvCxnSpPr>
          <p:nvPr/>
        </p:nvCxnSpPr>
        <p:spPr>
          <a:xfrm>
            <a:off x="3755336" y="2866256"/>
            <a:ext cx="1776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86" name="Google Shape;786;p43"/>
          <p:cNvCxnSpPr>
            <a:stCxn id="773" idx="6"/>
            <a:endCxn id="774" idx="2"/>
          </p:cNvCxnSpPr>
          <p:nvPr/>
        </p:nvCxnSpPr>
        <p:spPr>
          <a:xfrm>
            <a:off x="5971702" y="2866256"/>
            <a:ext cx="1517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787" name="Google Shape;787;p43"/>
          <p:cNvGrpSpPr/>
          <p:nvPr/>
        </p:nvGrpSpPr>
        <p:grpSpPr>
          <a:xfrm>
            <a:off x="1205830" y="3741324"/>
            <a:ext cx="459704" cy="439786"/>
            <a:chOff x="3950316" y="3820307"/>
            <a:chExt cx="369805" cy="353782"/>
          </a:xfrm>
        </p:grpSpPr>
        <p:sp>
          <p:nvSpPr>
            <p:cNvPr id="788" name="Google Shape;788;p43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43"/>
          <p:cNvGrpSpPr/>
          <p:nvPr/>
        </p:nvGrpSpPr>
        <p:grpSpPr>
          <a:xfrm>
            <a:off x="7532200" y="1607812"/>
            <a:ext cx="352763" cy="426137"/>
            <a:chOff x="7571624" y="3808935"/>
            <a:chExt cx="292047" cy="352762"/>
          </a:xfrm>
        </p:grpSpPr>
        <p:sp>
          <p:nvSpPr>
            <p:cNvPr id="793" name="Google Shape;793;p43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43"/>
          <p:cNvGrpSpPr/>
          <p:nvPr/>
        </p:nvGrpSpPr>
        <p:grpSpPr>
          <a:xfrm>
            <a:off x="5575416" y="3741315"/>
            <a:ext cx="352772" cy="439803"/>
            <a:chOff x="8007400" y="2902278"/>
            <a:chExt cx="285230" cy="355597"/>
          </a:xfrm>
        </p:grpSpPr>
        <p:sp>
          <p:nvSpPr>
            <p:cNvPr id="800" name="Google Shape;800;p43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43"/>
          <p:cNvGrpSpPr/>
          <p:nvPr/>
        </p:nvGrpSpPr>
        <p:grpSpPr>
          <a:xfrm>
            <a:off x="3315536" y="1603259"/>
            <a:ext cx="439801" cy="435243"/>
            <a:chOff x="5309250" y="2903170"/>
            <a:chExt cx="359579" cy="355852"/>
          </a:xfrm>
        </p:grpSpPr>
        <p:sp>
          <p:nvSpPr>
            <p:cNvPr id="803" name="Google Shape;803;p43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6" name="Google Shape;806;p43"/>
          <p:cNvCxnSpPr>
            <a:stCxn id="771" idx="0"/>
            <a:endCxn id="775" idx="4"/>
          </p:cNvCxnSpPr>
          <p:nvPr/>
        </p:nvCxnSpPr>
        <p:spPr>
          <a:xfrm rot="-5400000">
            <a:off x="3310286" y="2420606"/>
            <a:ext cx="450900" cy="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07" name="Google Shape;807;p43"/>
          <p:cNvCxnSpPr>
            <a:stCxn id="782" idx="0"/>
            <a:endCxn id="772" idx="4"/>
          </p:cNvCxnSpPr>
          <p:nvPr/>
        </p:nvCxnSpPr>
        <p:spPr>
          <a:xfrm rot="-5400000">
            <a:off x="1185769" y="3336167"/>
            <a:ext cx="500400" cy="600"/>
          </a:xfrm>
          <a:prstGeom prst="bentConnector3">
            <a:avLst>
              <a:gd name="adj1" fmla="val 50011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08" name="Google Shape;808;p43"/>
          <p:cNvCxnSpPr>
            <a:stCxn id="783" idx="0"/>
            <a:endCxn id="773" idx="4"/>
          </p:cNvCxnSpPr>
          <p:nvPr/>
        </p:nvCxnSpPr>
        <p:spPr>
          <a:xfrm rot="-5400000">
            <a:off x="5501902" y="3336167"/>
            <a:ext cx="500400" cy="600"/>
          </a:xfrm>
          <a:prstGeom prst="bentConnector3">
            <a:avLst>
              <a:gd name="adj1" fmla="val 50011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09" name="Google Shape;809;p43"/>
          <p:cNvCxnSpPr>
            <a:stCxn id="776" idx="4"/>
            <a:endCxn id="774" idx="0"/>
          </p:cNvCxnSpPr>
          <p:nvPr/>
        </p:nvCxnSpPr>
        <p:spPr>
          <a:xfrm rot="-5400000" flipH="1">
            <a:off x="7483431" y="2420581"/>
            <a:ext cx="450900" cy="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5" name="Google Shape;829;p44"/>
          <p:cNvSpPr txBox="1">
            <a:spLocks/>
          </p:cNvSpPr>
          <p:nvPr/>
        </p:nvSpPr>
        <p:spPr>
          <a:xfrm>
            <a:off x="2525224" y="3166810"/>
            <a:ext cx="21057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bel"/>
              <a:buNone/>
            </a:pPr>
            <a:r>
              <a:rPr lang="en-US" sz="1600">
                <a:solidFill>
                  <a:schemeClr val="dk1"/>
                </a:solidFill>
              </a:rPr>
              <a:t>Venus is the second planet from the Sun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6" name="Google Shape;829;p44"/>
          <p:cNvSpPr txBox="1">
            <a:spLocks/>
          </p:cNvSpPr>
          <p:nvPr/>
        </p:nvSpPr>
        <p:spPr>
          <a:xfrm>
            <a:off x="427822" y="1727505"/>
            <a:ext cx="21057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bel"/>
              <a:buNone/>
            </a:pPr>
            <a:r>
              <a:rPr lang="en-US" sz="1600">
                <a:solidFill>
                  <a:schemeClr val="dk1"/>
                </a:solidFill>
              </a:rPr>
              <a:t>Venus is the second planet from the Sun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7" name="Google Shape;829;p44"/>
          <p:cNvSpPr txBox="1">
            <a:spLocks/>
          </p:cNvSpPr>
          <p:nvPr/>
        </p:nvSpPr>
        <p:spPr>
          <a:xfrm>
            <a:off x="4729447" y="1690924"/>
            <a:ext cx="21057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bel"/>
              <a:buNone/>
            </a:pPr>
            <a:r>
              <a:rPr lang="en-US" sz="1600">
                <a:solidFill>
                  <a:schemeClr val="dk1"/>
                </a:solidFill>
              </a:rPr>
              <a:t>Venus is the second planet from the Sun</a:t>
            </a:r>
            <a:endParaRPr lang="en-US" sz="1600" dirty="0">
              <a:solidFill>
                <a:schemeClr val="dk1"/>
              </a:solidFill>
            </a:endParaRPr>
          </a:p>
        </p:txBody>
      </p:sp>
      <p:sp>
        <p:nvSpPr>
          <p:cNvPr id="58" name="Google Shape;829;p44"/>
          <p:cNvSpPr txBox="1">
            <a:spLocks/>
          </p:cNvSpPr>
          <p:nvPr/>
        </p:nvSpPr>
        <p:spPr>
          <a:xfrm>
            <a:off x="6673162" y="3215798"/>
            <a:ext cx="21057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●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Abel"/>
              <a:buChar char="○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Abel"/>
              <a:buChar char="■"/>
              <a:defRPr sz="1400" b="0" i="0" u="none" strike="noStrike" cap="none">
                <a:solidFill>
                  <a:srgbClr val="20124D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bel"/>
              <a:buNone/>
            </a:pPr>
            <a:r>
              <a:rPr lang="en-US" sz="1600">
                <a:solidFill>
                  <a:schemeClr val="dk1"/>
                </a:solidFill>
              </a:rPr>
              <a:t>Venus is the second planet from the Sun</a:t>
            </a:r>
            <a:endParaRPr lang="en-US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5"/>
          <p:cNvSpPr txBox="1">
            <a:spLocks noGrp="1"/>
          </p:cNvSpPr>
          <p:nvPr>
            <p:ph type="title"/>
          </p:nvPr>
        </p:nvSpPr>
        <p:spPr>
          <a:xfrm>
            <a:off x="5305828" y="3096075"/>
            <a:ext cx="3285000" cy="17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CFCFC"/>
                </a:solidFill>
              </a:rPr>
              <a:t>A PICTURE IS WORTH A THOUSAND WORDS</a:t>
            </a:r>
            <a:endParaRPr b="1" dirty="0">
              <a:solidFill>
                <a:srgbClr val="FCFCFC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58838" y="1079500"/>
            <a:ext cx="3898900" cy="2820988"/>
            <a:chOff x="858838" y="1079500"/>
            <a:chExt cx="3898900" cy="28209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905125" y="1079500"/>
              <a:ext cx="1852613" cy="2820988"/>
            </a:xfrm>
            <a:custGeom>
              <a:avLst/>
              <a:gdLst>
                <a:gd name="T0" fmla="*/ 84 w 256"/>
                <a:gd name="T1" fmla="*/ 236 h 389"/>
                <a:gd name="T2" fmla="*/ 59 w 256"/>
                <a:gd name="T3" fmla="*/ 232 h 389"/>
                <a:gd name="T4" fmla="*/ 48 w 256"/>
                <a:gd name="T5" fmla="*/ 220 h 389"/>
                <a:gd name="T6" fmla="*/ 61 w 256"/>
                <a:gd name="T7" fmla="*/ 212 h 389"/>
                <a:gd name="T8" fmla="*/ 93 w 256"/>
                <a:gd name="T9" fmla="*/ 218 h 389"/>
                <a:gd name="T10" fmla="*/ 86 w 256"/>
                <a:gd name="T11" fmla="*/ 169 h 389"/>
                <a:gd name="T12" fmla="*/ 74 w 256"/>
                <a:gd name="T13" fmla="*/ 177 h 389"/>
                <a:gd name="T14" fmla="*/ 36 w 256"/>
                <a:gd name="T15" fmla="*/ 200 h 389"/>
                <a:gd name="T16" fmla="*/ 21 w 256"/>
                <a:gd name="T17" fmla="*/ 229 h 389"/>
                <a:gd name="T18" fmla="*/ 21 w 256"/>
                <a:gd name="T19" fmla="*/ 373 h 389"/>
                <a:gd name="T20" fmla="*/ 7 w 256"/>
                <a:gd name="T21" fmla="*/ 385 h 389"/>
                <a:gd name="T22" fmla="*/ 1 w 256"/>
                <a:gd name="T23" fmla="*/ 374 h 389"/>
                <a:gd name="T24" fmla="*/ 1 w 256"/>
                <a:gd name="T25" fmla="*/ 309 h 389"/>
                <a:gd name="T26" fmla="*/ 1 w 256"/>
                <a:gd name="T27" fmla="*/ 230 h 389"/>
                <a:gd name="T28" fmla="*/ 28 w 256"/>
                <a:gd name="T29" fmla="*/ 182 h 389"/>
                <a:gd name="T30" fmla="*/ 73 w 256"/>
                <a:gd name="T31" fmla="*/ 153 h 389"/>
                <a:gd name="T32" fmla="*/ 69 w 256"/>
                <a:gd name="T33" fmla="*/ 149 h 389"/>
                <a:gd name="T34" fmla="*/ 44 w 256"/>
                <a:gd name="T35" fmla="*/ 102 h 389"/>
                <a:gd name="T36" fmla="*/ 57 w 256"/>
                <a:gd name="T37" fmla="*/ 51 h 389"/>
                <a:gd name="T38" fmla="*/ 176 w 256"/>
                <a:gd name="T39" fmla="*/ 26 h 389"/>
                <a:gd name="T40" fmla="*/ 233 w 256"/>
                <a:gd name="T41" fmla="*/ 103 h 389"/>
                <a:gd name="T42" fmla="*/ 252 w 256"/>
                <a:gd name="T43" fmla="*/ 226 h 389"/>
                <a:gd name="T44" fmla="*/ 188 w 256"/>
                <a:gd name="T45" fmla="*/ 347 h 389"/>
                <a:gd name="T46" fmla="*/ 92 w 256"/>
                <a:gd name="T47" fmla="*/ 360 h 389"/>
                <a:gd name="T48" fmla="*/ 47 w 256"/>
                <a:gd name="T49" fmla="*/ 294 h 389"/>
                <a:gd name="T50" fmla="*/ 71 w 256"/>
                <a:gd name="T51" fmla="*/ 252 h 389"/>
                <a:gd name="T52" fmla="*/ 85 w 256"/>
                <a:gd name="T53" fmla="*/ 238 h 389"/>
                <a:gd name="T54" fmla="*/ 84 w 256"/>
                <a:gd name="T55" fmla="*/ 236 h 389"/>
                <a:gd name="T56" fmla="*/ 233 w 256"/>
                <a:gd name="T57" fmla="*/ 207 h 389"/>
                <a:gd name="T58" fmla="*/ 214 w 256"/>
                <a:gd name="T59" fmla="*/ 109 h 389"/>
                <a:gd name="T60" fmla="*/ 166 w 256"/>
                <a:gd name="T61" fmla="*/ 43 h 389"/>
                <a:gd name="T62" fmla="*/ 88 w 256"/>
                <a:gd name="T63" fmla="*/ 46 h 389"/>
                <a:gd name="T64" fmla="*/ 64 w 256"/>
                <a:gd name="T65" fmla="*/ 101 h 389"/>
                <a:gd name="T66" fmla="*/ 80 w 256"/>
                <a:gd name="T67" fmla="*/ 133 h 389"/>
                <a:gd name="T68" fmla="*/ 82 w 256"/>
                <a:gd name="T69" fmla="*/ 268 h 389"/>
                <a:gd name="T70" fmla="*/ 76 w 256"/>
                <a:gd name="T71" fmla="*/ 325 h 389"/>
                <a:gd name="T72" fmla="*/ 133 w 256"/>
                <a:gd name="T73" fmla="*/ 347 h 389"/>
                <a:gd name="T74" fmla="*/ 196 w 256"/>
                <a:gd name="T75" fmla="*/ 313 h 389"/>
                <a:gd name="T76" fmla="*/ 233 w 256"/>
                <a:gd name="T77" fmla="*/ 20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6" h="389">
                  <a:moveTo>
                    <a:pt x="84" y="236"/>
                  </a:moveTo>
                  <a:cubicBezTo>
                    <a:pt x="75" y="235"/>
                    <a:pt x="67" y="234"/>
                    <a:pt x="59" y="232"/>
                  </a:cubicBezTo>
                  <a:cubicBezTo>
                    <a:pt x="51" y="231"/>
                    <a:pt x="48" y="227"/>
                    <a:pt x="48" y="220"/>
                  </a:cubicBezTo>
                  <a:cubicBezTo>
                    <a:pt x="49" y="214"/>
                    <a:pt x="54" y="211"/>
                    <a:pt x="61" y="212"/>
                  </a:cubicBezTo>
                  <a:cubicBezTo>
                    <a:pt x="72" y="214"/>
                    <a:pt x="82" y="216"/>
                    <a:pt x="93" y="218"/>
                  </a:cubicBezTo>
                  <a:cubicBezTo>
                    <a:pt x="97" y="201"/>
                    <a:pt x="95" y="185"/>
                    <a:pt x="86" y="169"/>
                  </a:cubicBezTo>
                  <a:cubicBezTo>
                    <a:pt x="82" y="171"/>
                    <a:pt x="78" y="174"/>
                    <a:pt x="74" y="177"/>
                  </a:cubicBezTo>
                  <a:cubicBezTo>
                    <a:pt x="61" y="184"/>
                    <a:pt x="49" y="192"/>
                    <a:pt x="36" y="200"/>
                  </a:cubicBezTo>
                  <a:cubicBezTo>
                    <a:pt x="26" y="206"/>
                    <a:pt x="21" y="216"/>
                    <a:pt x="21" y="229"/>
                  </a:cubicBezTo>
                  <a:cubicBezTo>
                    <a:pt x="21" y="277"/>
                    <a:pt x="21" y="325"/>
                    <a:pt x="21" y="373"/>
                  </a:cubicBezTo>
                  <a:cubicBezTo>
                    <a:pt x="21" y="383"/>
                    <a:pt x="14" y="389"/>
                    <a:pt x="7" y="385"/>
                  </a:cubicBezTo>
                  <a:cubicBezTo>
                    <a:pt x="2" y="383"/>
                    <a:pt x="1" y="379"/>
                    <a:pt x="1" y="374"/>
                  </a:cubicBezTo>
                  <a:cubicBezTo>
                    <a:pt x="1" y="352"/>
                    <a:pt x="1" y="331"/>
                    <a:pt x="1" y="309"/>
                  </a:cubicBezTo>
                  <a:cubicBezTo>
                    <a:pt x="1" y="283"/>
                    <a:pt x="1" y="257"/>
                    <a:pt x="1" y="230"/>
                  </a:cubicBezTo>
                  <a:cubicBezTo>
                    <a:pt x="0" y="209"/>
                    <a:pt x="9" y="193"/>
                    <a:pt x="28" y="182"/>
                  </a:cubicBezTo>
                  <a:cubicBezTo>
                    <a:pt x="43" y="172"/>
                    <a:pt x="58" y="163"/>
                    <a:pt x="73" y="153"/>
                  </a:cubicBezTo>
                  <a:cubicBezTo>
                    <a:pt x="71" y="152"/>
                    <a:pt x="70" y="150"/>
                    <a:pt x="69" y="149"/>
                  </a:cubicBezTo>
                  <a:cubicBezTo>
                    <a:pt x="53" y="138"/>
                    <a:pt x="44" y="122"/>
                    <a:pt x="44" y="102"/>
                  </a:cubicBezTo>
                  <a:cubicBezTo>
                    <a:pt x="44" y="84"/>
                    <a:pt x="48" y="66"/>
                    <a:pt x="57" y="51"/>
                  </a:cubicBezTo>
                  <a:cubicBezTo>
                    <a:pt x="81" y="11"/>
                    <a:pt x="137" y="0"/>
                    <a:pt x="176" y="26"/>
                  </a:cubicBezTo>
                  <a:cubicBezTo>
                    <a:pt x="204" y="45"/>
                    <a:pt x="221" y="72"/>
                    <a:pt x="233" y="103"/>
                  </a:cubicBezTo>
                  <a:cubicBezTo>
                    <a:pt x="249" y="142"/>
                    <a:pt x="256" y="183"/>
                    <a:pt x="252" y="226"/>
                  </a:cubicBezTo>
                  <a:cubicBezTo>
                    <a:pt x="248" y="275"/>
                    <a:pt x="229" y="318"/>
                    <a:pt x="188" y="347"/>
                  </a:cubicBezTo>
                  <a:cubicBezTo>
                    <a:pt x="158" y="367"/>
                    <a:pt x="126" y="373"/>
                    <a:pt x="92" y="360"/>
                  </a:cubicBezTo>
                  <a:cubicBezTo>
                    <a:pt x="63" y="349"/>
                    <a:pt x="45" y="323"/>
                    <a:pt x="47" y="294"/>
                  </a:cubicBezTo>
                  <a:cubicBezTo>
                    <a:pt x="48" y="277"/>
                    <a:pt x="57" y="263"/>
                    <a:pt x="71" y="252"/>
                  </a:cubicBezTo>
                  <a:cubicBezTo>
                    <a:pt x="76" y="248"/>
                    <a:pt x="80" y="243"/>
                    <a:pt x="85" y="238"/>
                  </a:cubicBezTo>
                  <a:cubicBezTo>
                    <a:pt x="84" y="238"/>
                    <a:pt x="84" y="237"/>
                    <a:pt x="84" y="236"/>
                  </a:cubicBezTo>
                  <a:close/>
                  <a:moveTo>
                    <a:pt x="233" y="207"/>
                  </a:moveTo>
                  <a:cubicBezTo>
                    <a:pt x="233" y="173"/>
                    <a:pt x="227" y="140"/>
                    <a:pt x="214" y="109"/>
                  </a:cubicBezTo>
                  <a:cubicBezTo>
                    <a:pt x="204" y="83"/>
                    <a:pt x="190" y="60"/>
                    <a:pt x="166" y="43"/>
                  </a:cubicBezTo>
                  <a:cubicBezTo>
                    <a:pt x="142" y="28"/>
                    <a:pt x="109" y="28"/>
                    <a:pt x="88" y="46"/>
                  </a:cubicBezTo>
                  <a:cubicBezTo>
                    <a:pt x="70" y="60"/>
                    <a:pt x="65" y="80"/>
                    <a:pt x="64" y="101"/>
                  </a:cubicBezTo>
                  <a:cubicBezTo>
                    <a:pt x="64" y="114"/>
                    <a:pt x="69" y="125"/>
                    <a:pt x="80" y="133"/>
                  </a:cubicBezTo>
                  <a:cubicBezTo>
                    <a:pt x="126" y="165"/>
                    <a:pt x="127" y="234"/>
                    <a:pt x="82" y="268"/>
                  </a:cubicBezTo>
                  <a:cubicBezTo>
                    <a:pt x="64" y="283"/>
                    <a:pt x="61" y="307"/>
                    <a:pt x="76" y="325"/>
                  </a:cubicBezTo>
                  <a:cubicBezTo>
                    <a:pt x="91" y="343"/>
                    <a:pt x="111" y="348"/>
                    <a:pt x="133" y="347"/>
                  </a:cubicBezTo>
                  <a:cubicBezTo>
                    <a:pt x="159" y="344"/>
                    <a:pt x="180" y="332"/>
                    <a:pt x="196" y="313"/>
                  </a:cubicBezTo>
                  <a:cubicBezTo>
                    <a:pt x="223" y="282"/>
                    <a:pt x="233" y="246"/>
                    <a:pt x="233" y="20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58838" y="1100137"/>
              <a:ext cx="1873250" cy="2778126"/>
            </a:xfrm>
            <a:custGeom>
              <a:avLst/>
              <a:gdLst>
                <a:gd name="T0" fmla="*/ 186 w 259"/>
                <a:gd name="T1" fmla="*/ 150 h 383"/>
                <a:gd name="T2" fmla="*/ 233 w 259"/>
                <a:gd name="T3" fmla="*/ 179 h 383"/>
                <a:gd name="T4" fmla="*/ 258 w 259"/>
                <a:gd name="T5" fmla="*/ 227 h 383"/>
                <a:gd name="T6" fmla="*/ 258 w 259"/>
                <a:gd name="T7" fmla="*/ 368 h 383"/>
                <a:gd name="T8" fmla="*/ 258 w 259"/>
                <a:gd name="T9" fmla="*/ 375 h 383"/>
                <a:gd name="T10" fmla="*/ 248 w 259"/>
                <a:gd name="T11" fmla="*/ 383 h 383"/>
                <a:gd name="T12" fmla="*/ 239 w 259"/>
                <a:gd name="T13" fmla="*/ 374 h 383"/>
                <a:gd name="T14" fmla="*/ 239 w 259"/>
                <a:gd name="T15" fmla="*/ 368 h 383"/>
                <a:gd name="T16" fmla="*/ 239 w 259"/>
                <a:gd name="T17" fmla="*/ 228 h 383"/>
                <a:gd name="T18" fmla="*/ 221 w 259"/>
                <a:gd name="T19" fmla="*/ 196 h 383"/>
                <a:gd name="T20" fmla="*/ 173 w 259"/>
                <a:gd name="T21" fmla="*/ 166 h 383"/>
                <a:gd name="T22" fmla="*/ 166 w 259"/>
                <a:gd name="T23" fmla="*/ 215 h 383"/>
                <a:gd name="T24" fmla="*/ 193 w 259"/>
                <a:gd name="T25" fmla="*/ 210 h 383"/>
                <a:gd name="T26" fmla="*/ 199 w 259"/>
                <a:gd name="T27" fmla="*/ 209 h 383"/>
                <a:gd name="T28" fmla="*/ 211 w 259"/>
                <a:gd name="T29" fmla="*/ 218 h 383"/>
                <a:gd name="T30" fmla="*/ 201 w 259"/>
                <a:gd name="T31" fmla="*/ 229 h 383"/>
                <a:gd name="T32" fmla="*/ 174 w 259"/>
                <a:gd name="T33" fmla="*/ 234 h 383"/>
                <a:gd name="T34" fmla="*/ 187 w 259"/>
                <a:gd name="T35" fmla="*/ 247 h 383"/>
                <a:gd name="T36" fmla="*/ 177 w 259"/>
                <a:gd name="T37" fmla="*/ 352 h 383"/>
                <a:gd name="T38" fmla="*/ 70 w 259"/>
                <a:gd name="T39" fmla="*/ 343 h 383"/>
                <a:gd name="T40" fmla="*/ 11 w 259"/>
                <a:gd name="T41" fmla="*/ 250 h 383"/>
                <a:gd name="T42" fmla="*/ 20 w 259"/>
                <a:gd name="T43" fmla="*/ 115 h 383"/>
                <a:gd name="T44" fmla="*/ 67 w 259"/>
                <a:gd name="T45" fmla="*/ 36 h 383"/>
                <a:gd name="T46" fmla="*/ 181 w 259"/>
                <a:gd name="T47" fmla="*/ 25 h 383"/>
                <a:gd name="T48" fmla="*/ 214 w 259"/>
                <a:gd name="T49" fmla="*/ 85 h 383"/>
                <a:gd name="T50" fmla="*/ 198 w 259"/>
                <a:gd name="T51" fmla="*/ 140 h 383"/>
                <a:gd name="T52" fmla="*/ 186 w 259"/>
                <a:gd name="T53" fmla="*/ 150 h 383"/>
                <a:gd name="T54" fmla="*/ 131 w 259"/>
                <a:gd name="T55" fmla="*/ 344 h 383"/>
                <a:gd name="T56" fmla="*/ 175 w 259"/>
                <a:gd name="T57" fmla="*/ 330 h 383"/>
                <a:gd name="T58" fmla="*/ 191 w 259"/>
                <a:gd name="T59" fmla="*/ 288 h 383"/>
                <a:gd name="T60" fmla="*/ 175 w 259"/>
                <a:gd name="T61" fmla="*/ 264 h 383"/>
                <a:gd name="T62" fmla="*/ 175 w 259"/>
                <a:gd name="T63" fmla="*/ 133 h 383"/>
                <a:gd name="T64" fmla="*/ 194 w 259"/>
                <a:gd name="T65" fmla="*/ 86 h 383"/>
                <a:gd name="T66" fmla="*/ 104 w 259"/>
                <a:gd name="T67" fmla="*/ 35 h 383"/>
                <a:gd name="T68" fmla="*/ 61 w 259"/>
                <a:gd name="T69" fmla="*/ 74 h 383"/>
                <a:gd name="T70" fmla="*/ 26 w 259"/>
                <a:gd name="T71" fmla="*/ 214 h 383"/>
                <a:gd name="T72" fmla="*/ 53 w 259"/>
                <a:gd name="T73" fmla="*/ 297 h 383"/>
                <a:gd name="T74" fmla="*/ 131 w 259"/>
                <a:gd name="T75" fmla="*/ 34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" h="383">
                  <a:moveTo>
                    <a:pt x="186" y="150"/>
                  </a:moveTo>
                  <a:cubicBezTo>
                    <a:pt x="202" y="160"/>
                    <a:pt x="217" y="170"/>
                    <a:pt x="233" y="179"/>
                  </a:cubicBezTo>
                  <a:cubicBezTo>
                    <a:pt x="250" y="190"/>
                    <a:pt x="259" y="206"/>
                    <a:pt x="258" y="227"/>
                  </a:cubicBezTo>
                  <a:cubicBezTo>
                    <a:pt x="258" y="274"/>
                    <a:pt x="258" y="321"/>
                    <a:pt x="258" y="368"/>
                  </a:cubicBezTo>
                  <a:cubicBezTo>
                    <a:pt x="258" y="370"/>
                    <a:pt x="259" y="372"/>
                    <a:pt x="258" y="375"/>
                  </a:cubicBezTo>
                  <a:cubicBezTo>
                    <a:pt x="257" y="380"/>
                    <a:pt x="254" y="383"/>
                    <a:pt x="248" y="383"/>
                  </a:cubicBezTo>
                  <a:cubicBezTo>
                    <a:pt x="243" y="383"/>
                    <a:pt x="239" y="380"/>
                    <a:pt x="239" y="374"/>
                  </a:cubicBezTo>
                  <a:cubicBezTo>
                    <a:pt x="238" y="372"/>
                    <a:pt x="239" y="370"/>
                    <a:pt x="239" y="368"/>
                  </a:cubicBezTo>
                  <a:cubicBezTo>
                    <a:pt x="239" y="321"/>
                    <a:pt x="238" y="274"/>
                    <a:pt x="239" y="228"/>
                  </a:cubicBezTo>
                  <a:cubicBezTo>
                    <a:pt x="239" y="213"/>
                    <a:pt x="233" y="203"/>
                    <a:pt x="221" y="196"/>
                  </a:cubicBezTo>
                  <a:cubicBezTo>
                    <a:pt x="205" y="186"/>
                    <a:pt x="189" y="176"/>
                    <a:pt x="173" y="166"/>
                  </a:cubicBezTo>
                  <a:cubicBezTo>
                    <a:pt x="164" y="181"/>
                    <a:pt x="162" y="197"/>
                    <a:pt x="166" y="215"/>
                  </a:cubicBezTo>
                  <a:cubicBezTo>
                    <a:pt x="175" y="213"/>
                    <a:pt x="184" y="212"/>
                    <a:pt x="193" y="210"/>
                  </a:cubicBezTo>
                  <a:cubicBezTo>
                    <a:pt x="195" y="210"/>
                    <a:pt x="197" y="209"/>
                    <a:pt x="199" y="209"/>
                  </a:cubicBezTo>
                  <a:cubicBezTo>
                    <a:pt x="206" y="209"/>
                    <a:pt x="210" y="212"/>
                    <a:pt x="211" y="218"/>
                  </a:cubicBezTo>
                  <a:cubicBezTo>
                    <a:pt x="212" y="223"/>
                    <a:pt x="208" y="228"/>
                    <a:pt x="201" y="229"/>
                  </a:cubicBezTo>
                  <a:cubicBezTo>
                    <a:pt x="193" y="231"/>
                    <a:pt x="184" y="232"/>
                    <a:pt x="174" y="234"/>
                  </a:cubicBezTo>
                  <a:cubicBezTo>
                    <a:pt x="179" y="239"/>
                    <a:pt x="182" y="244"/>
                    <a:pt x="187" y="247"/>
                  </a:cubicBezTo>
                  <a:cubicBezTo>
                    <a:pt x="223" y="273"/>
                    <a:pt x="222" y="328"/>
                    <a:pt x="177" y="352"/>
                  </a:cubicBezTo>
                  <a:cubicBezTo>
                    <a:pt x="140" y="373"/>
                    <a:pt x="104" y="366"/>
                    <a:pt x="70" y="343"/>
                  </a:cubicBezTo>
                  <a:cubicBezTo>
                    <a:pt x="37" y="320"/>
                    <a:pt x="20" y="288"/>
                    <a:pt x="11" y="250"/>
                  </a:cubicBezTo>
                  <a:cubicBezTo>
                    <a:pt x="0" y="204"/>
                    <a:pt x="6" y="159"/>
                    <a:pt x="20" y="115"/>
                  </a:cubicBezTo>
                  <a:cubicBezTo>
                    <a:pt x="30" y="85"/>
                    <a:pt x="44" y="57"/>
                    <a:pt x="67" y="36"/>
                  </a:cubicBezTo>
                  <a:cubicBezTo>
                    <a:pt x="100" y="4"/>
                    <a:pt x="147" y="0"/>
                    <a:pt x="181" y="25"/>
                  </a:cubicBezTo>
                  <a:cubicBezTo>
                    <a:pt x="202" y="39"/>
                    <a:pt x="210" y="61"/>
                    <a:pt x="214" y="85"/>
                  </a:cubicBezTo>
                  <a:cubicBezTo>
                    <a:pt x="217" y="106"/>
                    <a:pt x="213" y="125"/>
                    <a:pt x="198" y="140"/>
                  </a:cubicBezTo>
                  <a:cubicBezTo>
                    <a:pt x="194" y="144"/>
                    <a:pt x="190" y="146"/>
                    <a:pt x="186" y="150"/>
                  </a:cubicBezTo>
                  <a:close/>
                  <a:moveTo>
                    <a:pt x="131" y="344"/>
                  </a:moveTo>
                  <a:cubicBezTo>
                    <a:pt x="148" y="344"/>
                    <a:pt x="163" y="340"/>
                    <a:pt x="175" y="330"/>
                  </a:cubicBezTo>
                  <a:cubicBezTo>
                    <a:pt x="188" y="319"/>
                    <a:pt x="195" y="305"/>
                    <a:pt x="191" y="288"/>
                  </a:cubicBezTo>
                  <a:cubicBezTo>
                    <a:pt x="189" y="277"/>
                    <a:pt x="183" y="270"/>
                    <a:pt x="175" y="264"/>
                  </a:cubicBezTo>
                  <a:cubicBezTo>
                    <a:pt x="134" y="231"/>
                    <a:pt x="133" y="165"/>
                    <a:pt x="175" y="133"/>
                  </a:cubicBezTo>
                  <a:cubicBezTo>
                    <a:pt x="191" y="121"/>
                    <a:pt x="197" y="106"/>
                    <a:pt x="194" y="86"/>
                  </a:cubicBezTo>
                  <a:cubicBezTo>
                    <a:pt x="185" y="30"/>
                    <a:pt x="135" y="21"/>
                    <a:pt x="104" y="35"/>
                  </a:cubicBezTo>
                  <a:cubicBezTo>
                    <a:pt x="85" y="43"/>
                    <a:pt x="72" y="57"/>
                    <a:pt x="61" y="74"/>
                  </a:cubicBezTo>
                  <a:cubicBezTo>
                    <a:pt x="35" y="117"/>
                    <a:pt x="25" y="165"/>
                    <a:pt x="26" y="214"/>
                  </a:cubicBezTo>
                  <a:cubicBezTo>
                    <a:pt x="27" y="244"/>
                    <a:pt x="36" y="272"/>
                    <a:pt x="53" y="297"/>
                  </a:cubicBezTo>
                  <a:cubicBezTo>
                    <a:pt x="72" y="325"/>
                    <a:pt x="98" y="342"/>
                    <a:pt x="131" y="34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33838" y="1847850"/>
              <a:ext cx="392113" cy="1471613"/>
            </a:xfrm>
            <a:custGeom>
              <a:avLst/>
              <a:gdLst>
                <a:gd name="T0" fmla="*/ 54 w 54"/>
                <a:gd name="T1" fmla="*/ 88 h 203"/>
                <a:gd name="T2" fmla="*/ 21 w 54"/>
                <a:gd name="T3" fmla="*/ 196 h 203"/>
                <a:gd name="T4" fmla="*/ 6 w 54"/>
                <a:gd name="T5" fmla="*/ 200 h 203"/>
                <a:gd name="T6" fmla="*/ 4 w 54"/>
                <a:gd name="T7" fmla="*/ 185 h 203"/>
                <a:gd name="T8" fmla="*/ 19 w 54"/>
                <a:gd name="T9" fmla="*/ 17 h 203"/>
                <a:gd name="T10" fmla="*/ 18 w 54"/>
                <a:gd name="T11" fmla="*/ 10 h 203"/>
                <a:gd name="T12" fmla="*/ 26 w 54"/>
                <a:gd name="T13" fmla="*/ 1 h 203"/>
                <a:gd name="T14" fmla="*/ 37 w 54"/>
                <a:gd name="T15" fmla="*/ 7 h 203"/>
                <a:gd name="T16" fmla="*/ 48 w 54"/>
                <a:gd name="T17" fmla="*/ 45 h 203"/>
                <a:gd name="T18" fmla="*/ 54 w 54"/>
                <a:gd name="T19" fmla="*/ 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3">
                  <a:moveTo>
                    <a:pt x="54" y="88"/>
                  </a:moveTo>
                  <a:cubicBezTo>
                    <a:pt x="53" y="127"/>
                    <a:pt x="42" y="163"/>
                    <a:pt x="21" y="196"/>
                  </a:cubicBezTo>
                  <a:cubicBezTo>
                    <a:pt x="17" y="202"/>
                    <a:pt x="11" y="203"/>
                    <a:pt x="6" y="200"/>
                  </a:cubicBezTo>
                  <a:cubicBezTo>
                    <a:pt x="1" y="196"/>
                    <a:pt x="0" y="191"/>
                    <a:pt x="4" y="185"/>
                  </a:cubicBezTo>
                  <a:cubicBezTo>
                    <a:pt x="37" y="132"/>
                    <a:pt x="40" y="75"/>
                    <a:pt x="19" y="17"/>
                  </a:cubicBezTo>
                  <a:cubicBezTo>
                    <a:pt x="18" y="15"/>
                    <a:pt x="17" y="12"/>
                    <a:pt x="18" y="10"/>
                  </a:cubicBezTo>
                  <a:cubicBezTo>
                    <a:pt x="18" y="5"/>
                    <a:pt x="21" y="1"/>
                    <a:pt x="26" y="1"/>
                  </a:cubicBezTo>
                  <a:cubicBezTo>
                    <a:pt x="31" y="0"/>
                    <a:pt x="35" y="2"/>
                    <a:pt x="37" y="7"/>
                  </a:cubicBezTo>
                  <a:cubicBezTo>
                    <a:pt x="41" y="20"/>
                    <a:pt x="45" y="32"/>
                    <a:pt x="48" y="45"/>
                  </a:cubicBezTo>
                  <a:cubicBezTo>
                    <a:pt x="51" y="59"/>
                    <a:pt x="52" y="74"/>
                    <a:pt x="54" y="88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27138" y="1839913"/>
              <a:ext cx="376238" cy="1479550"/>
            </a:xfrm>
            <a:custGeom>
              <a:avLst/>
              <a:gdLst>
                <a:gd name="T0" fmla="*/ 0 w 52"/>
                <a:gd name="T1" fmla="*/ 91 h 204"/>
                <a:gd name="T2" fmla="*/ 14 w 52"/>
                <a:gd name="T3" fmla="*/ 11 h 204"/>
                <a:gd name="T4" fmla="*/ 29 w 52"/>
                <a:gd name="T5" fmla="*/ 3 h 204"/>
                <a:gd name="T6" fmla="*/ 33 w 52"/>
                <a:gd name="T7" fmla="*/ 18 h 204"/>
                <a:gd name="T8" fmla="*/ 39 w 52"/>
                <a:gd name="T9" fmla="*/ 168 h 204"/>
                <a:gd name="T10" fmla="*/ 49 w 52"/>
                <a:gd name="T11" fmla="*/ 186 h 204"/>
                <a:gd name="T12" fmla="*/ 46 w 52"/>
                <a:gd name="T13" fmla="*/ 201 h 204"/>
                <a:gd name="T14" fmla="*/ 32 w 52"/>
                <a:gd name="T15" fmla="*/ 197 h 204"/>
                <a:gd name="T16" fmla="*/ 1 w 52"/>
                <a:gd name="T17" fmla="*/ 109 h 204"/>
                <a:gd name="T18" fmla="*/ 0 w 52"/>
                <a:gd name="T19" fmla="*/ 9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04">
                  <a:moveTo>
                    <a:pt x="0" y="91"/>
                  </a:moveTo>
                  <a:cubicBezTo>
                    <a:pt x="0" y="62"/>
                    <a:pt x="4" y="36"/>
                    <a:pt x="14" y="11"/>
                  </a:cubicBezTo>
                  <a:cubicBezTo>
                    <a:pt x="18" y="3"/>
                    <a:pt x="23" y="0"/>
                    <a:pt x="29" y="3"/>
                  </a:cubicBezTo>
                  <a:cubicBezTo>
                    <a:pt x="34" y="5"/>
                    <a:pt x="36" y="10"/>
                    <a:pt x="33" y="18"/>
                  </a:cubicBezTo>
                  <a:cubicBezTo>
                    <a:pt x="15" y="69"/>
                    <a:pt x="14" y="119"/>
                    <a:pt x="39" y="168"/>
                  </a:cubicBezTo>
                  <a:cubicBezTo>
                    <a:pt x="41" y="175"/>
                    <a:pt x="45" y="180"/>
                    <a:pt x="49" y="186"/>
                  </a:cubicBezTo>
                  <a:cubicBezTo>
                    <a:pt x="52" y="192"/>
                    <a:pt x="51" y="198"/>
                    <a:pt x="46" y="201"/>
                  </a:cubicBezTo>
                  <a:cubicBezTo>
                    <a:pt x="41" y="204"/>
                    <a:pt x="35" y="202"/>
                    <a:pt x="32" y="197"/>
                  </a:cubicBezTo>
                  <a:cubicBezTo>
                    <a:pt x="14" y="170"/>
                    <a:pt x="4" y="141"/>
                    <a:pt x="1" y="109"/>
                  </a:cubicBezTo>
                  <a:cubicBezTo>
                    <a:pt x="0" y="102"/>
                    <a:pt x="0" y="95"/>
                    <a:pt x="0" y="9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371772" y="122218"/>
            <a:ext cx="1227592" cy="3111520"/>
          </a:xfrm>
          <a:custGeom>
            <a:avLst/>
            <a:gdLst>
              <a:gd name="T0" fmla="*/ 183 w 399"/>
              <a:gd name="T1" fmla="*/ 696 h 1016"/>
              <a:gd name="T2" fmla="*/ 179 w 399"/>
              <a:gd name="T3" fmla="*/ 921 h 1016"/>
              <a:gd name="T4" fmla="*/ 172 w 399"/>
              <a:gd name="T5" fmla="*/ 1009 h 1016"/>
              <a:gd name="T6" fmla="*/ 126 w 399"/>
              <a:gd name="T7" fmla="*/ 977 h 1016"/>
              <a:gd name="T8" fmla="*/ 126 w 399"/>
              <a:gd name="T9" fmla="*/ 720 h 1016"/>
              <a:gd name="T10" fmla="*/ 119 w 399"/>
              <a:gd name="T11" fmla="*/ 324 h 1016"/>
              <a:gd name="T12" fmla="*/ 100 w 399"/>
              <a:gd name="T13" fmla="*/ 358 h 1016"/>
              <a:gd name="T14" fmla="*/ 57 w 399"/>
              <a:gd name="T15" fmla="*/ 528 h 1016"/>
              <a:gd name="T16" fmla="*/ 13 w 399"/>
              <a:gd name="T17" fmla="*/ 516 h 1016"/>
              <a:gd name="T18" fmla="*/ 29 w 399"/>
              <a:gd name="T19" fmla="*/ 465 h 1016"/>
              <a:gd name="T20" fmla="*/ 46 w 399"/>
              <a:gd name="T21" fmla="*/ 360 h 1016"/>
              <a:gd name="T22" fmla="*/ 104 w 399"/>
              <a:gd name="T23" fmla="*/ 180 h 1016"/>
              <a:gd name="T24" fmla="*/ 146 w 399"/>
              <a:gd name="T25" fmla="*/ 98 h 1016"/>
              <a:gd name="T26" fmla="*/ 210 w 399"/>
              <a:gd name="T27" fmla="*/ 6 h 1016"/>
              <a:gd name="T28" fmla="*/ 247 w 399"/>
              <a:gd name="T29" fmla="*/ 105 h 1016"/>
              <a:gd name="T30" fmla="*/ 294 w 399"/>
              <a:gd name="T31" fmla="*/ 181 h 1016"/>
              <a:gd name="T32" fmla="*/ 343 w 399"/>
              <a:gd name="T33" fmla="*/ 341 h 1016"/>
              <a:gd name="T34" fmla="*/ 397 w 399"/>
              <a:gd name="T35" fmla="*/ 509 h 1016"/>
              <a:gd name="T36" fmla="*/ 378 w 399"/>
              <a:gd name="T37" fmla="*/ 552 h 1016"/>
              <a:gd name="T38" fmla="*/ 327 w 399"/>
              <a:gd name="T39" fmla="*/ 474 h 1016"/>
              <a:gd name="T40" fmla="*/ 285 w 399"/>
              <a:gd name="T41" fmla="*/ 295 h 1016"/>
              <a:gd name="T42" fmla="*/ 274 w 399"/>
              <a:gd name="T43" fmla="*/ 673 h 1016"/>
              <a:gd name="T44" fmla="*/ 270 w 399"/>
              <a:gd name="T45" fmla="*/ 977 h 1016"/>
              <a:gd name="T46" fmla="*/ 224 w 399"/>
              <a:gd name="T47" fmla="*/ 1010 h 1016"/>
              <a:gd name="T48" fmla="*/ 217 w 399"/>
              <a:gd name="T49" fmla="*/ 922 h 1016"/>
              <a:gd name="T50" fmla="*/ 207 w 399"/>
              <a:gd name="T51" fmla="*/ 625 h 1016"/>
              <a:gd name="T52" fmla="*/ 196 w 399"/>
              <a:gd name="T53" fmla="*/ 505 h 1016"/>
              <a:gd name="T54" fmla="*/ 266 w 399"/>
              <a:gd name="T55" fmla="*/ 978 h 1016"/>
              <a:gd name="T56" fmla="*/ 260 w 399"/>
              <a:gd name="T57" fmla="*/ 860 h 1016"/>
              <a:gd name="T58" fmla="*/ 274 w 399"/>
              <a:gd name="T59" fmla="*/ 472 h 1016"/>
              <a:gd name="T60" fmla="*/ 283 w 399"/>
              <a:gd name="T61" fmla="*/ 282 h 1016"/>
              <a:gd name="T62" fmla="*/ 326 w 399"/>
              <a:gd name="T63" fmla="*/ 447 h 1016"/>
              <a:gd name="T64" fmla="*/ 361 w 399"/>
              <a:gd name="T65" fmla="*/ 546 h 1016"/>
              <a:gd name="T66" fmla="*/ 373 w 399"/>
              <a:gd name="T67" fmla="*/ 502 h 1016"/>
              <a:gd name="T68" fmla="*/ 389 w 399"/>
              <a:gd name="T69" fmla="*/ 510 h 1016"/>
              <a:gd name="T70" fmla="*/ 355 w 399"/>
              <a:gd name="T71" fmla="*/ 444 h 1016"/>
              <a:gd name="T72" fmla="*/ 328 w 399"/>
              <a:gd name="T73" fmla="*/ 235 h 1016"/>
              <a:gd name="T74" fmla="*/ 225 w 399"/>
              <a:gd name="T75" fmla="*/ 151 h 1016"/>
              <a:gd name="T76" fmla="*/ 241 w 399"/>
              <a:gd name="T77" fmla="*/ 53 h 1016"/>
              <a:gd name="T78" fmla="*/ 153 w 399"/>
              <a:gd name="T79" fmla="*/ 71 h 1016"/>
              <a:gd name="T80" fmla="*/ 171 w 399"/>
              <a:gd name="T81" fmla="*/ 153 h 1016"/>
              <a:gd name="T82" fmla="*/ 68 w 399"/>
              <a:gd name="T83" fmla="*/ 227 h 1016"/>
              <a:gd name="T84" fmla="*/ 45 w 399"/>
              <a:gd name="T85" fmla="*/ 401 h 1016"/>
              <a:gd name="T86" fmla="*/ 7 w 399"/>
              <a:gd name="T87" fmla="*/ 511 h 1016"/>
              <a:gd name="T88" fmla="*/ 22 w 399"/>
              <a:gd name="T89" fmla="*/ 504 h 1016"/>
              <a:gd name="T90" fmla="*/ 51 w 399"/>
              <a:gd name="T91" fmla="*/ 528 h 1016"/>
              <a:gd name="T92" fmla="*/ 97 w 399"/>
              <a:gd name="T93" fmla="*/ 338 h 1016"/>
              <a:gd name="T94" fmla="*/ 130 w 399"/>
              <a:gd name="T95" fmla="*/ 348 h 1016"/>
              <a:gd name="T96" fmla="*/ 130 w 399"/>
              <a:gd name="T97" fmla="*/ 732 h 1016"/>
              <a:gd name="T98" fmla="*/ 129 w 399"/>
              <a:gd name="T99" fmla="*/ 981 h 1016"/>
              <a:gd name="T100" fmla="*/ 169 w 399"/>
              <a:gd name="T101" fmla="*/ 1002 h 1016"/>
              <a:gd name="T102" fmla="*/ 173 w 399"/>
              <a:gd name="T103" fmla="*/ 842 h 1016"/>
              <a:gd name="T104" fmla="*/ 189 w 399"/>
              <a:gd name="T105" fmla="*/ 559 h 1016"/>
              <a:gd name="T106" fmla="*/ 205 w 399"/>
              <a:gd name="T107" fmla="*/ 509 h 1016"/>
              <a:gd name="T108" fmla="*/ 218 w 399"/>
              <a:gd name="T109" fmla="*/ 801 h 1016"/>
              <a:gd name="T110" fmla="*/ 229 w 399"/>
              <a:gd name="T111" fmla="*/ 1012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9" h="1016">
                <a:moveTo>
                  <a:pt x="196" y="505"/>
                </a:moveTo>
                <a:cubicBezTo>
                  <a:pt x="195" y="525"/>
                  <a:pt x="195" y="545"/>
                  <a:pt x="193" y="565"/>
                </a:cubicBezTo>
                <a:cubicBezTo>
                  <a:pt x="190" y="609"/>
                  <a:pt x="186" y="653"/>
                  <a:pt x="183" y="696"/>
                </a:cubicBezTo>
                <a:cubicBezTo>
                  <a:pt x="182" y="714"/>
                  <a:pt x="184" y="732"/>
                  <a:pt x="183" y="750"/>
                </a:cubicBezTo>
                <a:cubicBezTo>
                  <a:pt x="182" y="783"/>
                  <a:pt x="179" y="816"/>
                  <a:pt x="178" y="849"/>
                </a:cubicBezTo>
                <a:cubicBezTo>
                  <a:pt x="177" y="873"/>
                  <a:pt x="179" y="897"/>
                  <a:pt x="179" y="921"/>
                </a:cubicBezTo>
                <a:cubicBezTo>
                  <a:pt x="179" y="930"/>
                  <a:pt x="179" y="939"/>
                  <a:pt x="179" y="947"/>
                </a:cubicBezTo>
                <a:cubicBezTo>
                  <a:pt x="179" y="957"/>
                  <a:pt x="178" y="967"/>
                  <a:pt x="177" y="977"/>
                </a:cubicBezTo>
                <a:cubicBezTo>
                  <a:pt x="176" y="988"/>
                  <a:pt x="175" y="999"/>
                  <a:pt x="172" y="1009"/>
                </a:cubicBezTo>
                <a:cubicBezTo>
                  <a:pt x="171" y="1012"/>
                  <a:pt x="165" y="1016"/>
                  <a:pt x="162" y="1016"/>
                </a:cubicBezTo>
                <a:cubicBezTo>
                  <a:pt x="154" y="1015"/>
                  <a:pt x="147" y="1012"/>
                  <a:pt x="139" y="1009"/>
                </a:cubicBezTo>
                <a:cubicBezTo>
                  <a:pt x="124" y="1002"/>
                  <a:pt x="120" y="994"/>
                  <a:pt x="126" y="977"/>
                </a:cubicBezTo>
                <a:cubicBezTo>
                  <a:pt x="127" y="972"/>
                  <a:pt x="128" y="967"/>
                  <a:pt x="130" y="962"/>
                </a:cubicBezTo>
                <a:cubicBezTo>
                  <a:pt x="143" y="933"/>
                  <a:pt x="141" y="904"/>
                  <a:pt x="134" y="874"/>
                </a:cubicBezTo>
                <a:cubicBezTo>
                  <a:pt x="123" y="823"/>
                  <a:pt x="117" y="772"/>
                  <a:pt x="126" y="720"/>
                </a:cubicBezTo>
                <a:cubicBezTo>
                  <a:pt x="129" y="705"/>
                  <a:pt x="124" y="687"/>
                  <a:pt x="121" y="670"/>
                </a:cubicBezTo>
                <a:cubicBezTo>
                  <a:pt x="107" y="589"/>
                  <a:pt x="109" y="508"/>
                  <a:pt x="123" y="427"/>
                </a:cubicBezTo>
                <a:cubicBezTo>
                  <a:pt x="129" y="393"/>
                  <a:pt x="130" y="358"/>
                  <a:pt x="119" y="324"/>
                </a:cubicBezTo>
                <a:cubicBezTo>
                  <a:pt x="116" y="315"/>
                  <a:pt x="114" y="305"/>
                  <a:pt x="111" y="295"/>
                </a:cubicBezTo>
                <a:cubicBezTo>
                  <a:pt x="110" y="295"/>
                  <a:pt x="109" y="295"/>
                  <a:pt x="108" y="295"/>
                </a:cubicBezTo>
                <a:cubicBezTo>
                  <a:pt x="105" y="316"/>
                  <a:pt x="103" y="337"/>
                  <a:pt x="100" y="358"/>
                </a:cubicBezTo>
                <a:cubicBezTo>
                  <a:pt x="96" y="376"/>
                  <a:pt x="93" y="394"/>
                  <a:pt x="87" y="411"/>
                </a:cubicBezTo>
                <a:cubicBezTo>
                  <a:pt x="80" y="436"/>
                  <a:pt x="69" y="459"/>
                  <a:pt x="68" y="486"/>
                </a:cubicBezTo>
                <a:cubicBezTo>
                  <a:pt x="68" y="500"/>
                  <a:pt x="62" y="515"/>
                  <a:pt x="57" y="528"/>
                </a:cubicBezTo>
                <a:cubicBezTo>
                  <a:pt x="52" y="541"/>
                  <a:pt x="42" y="550"/>
                  <a:pt x="28" y="553"/>
                </a:cubicBezTo>
                <a:cubicBezTo>
                  <a:pt x="17" y="555"/>
                  <a:pt x="10" y="549"/>
                  <a:pt x="10" y="538"/>
                </a:cubicBezTo>
                <a:cubicBezTo>
                  <a:pt x="11" y="530"/>
                  <a:pt x="12" y="523"/>
                  <a:pt x="13" y="516"/>
                </a:cubicBezTo>
                <a:cubicBezTo>
                  <a:pt x="9" y="515"/>
                  <a:pt x="4" y="514"/>
                  <a:pt x="0" y="512"/>
                </a:cubicBezTo>
                <a:cubicBezTo>
                  <a:pt x="1" y="508"/>
                  <a:pt x="2" y="504"/>
                  <a:pt x="3" y="500"/>
                </a:cubicBezTo>
                <a:cubicBezTo>
                  <a:pt x="9" y="486"/>
                  <a:pt x="16" y="474"/>
                  <a:pt x="29" y="465"/>
                </a:cubicBezTo>
                <a:cubicBezTo>
                  <a:pt x="33" y="462"/>
                  <a:pt x="35" y="454"/>
                  <a:pt x="35" y="449"/>
                </a:cubicBezTo>
                <a:cubicBezTo>
                  <a:pt x="38" y="428"/>
                  <a:pt x="39" y="406"/>
                  <a:pt x="41" y="385"/>
                </a:cubicBezTo>
                <a:cubicBezTo>
                  <a:pt x="42" y="377"/>
                  <a:pt x="43" y="368"/>
                  <a:pt x="46" y="360"/>
                </a:cubicBezTo>
                <a:cubicBezTo>
                  <a:pt x="54" y="344"/>
                  <a:pt x="54" y="326"/>
                  <a:pt x="55" y="309"/>
                </a:cubicBezTo>
                <a:cubicBezTo>
                  <a:pt x="57" y="279"/>
                  <a:pt x="60" y="250"/>
                  <a:pt x="64" y="221"/>
                </a:cubicBezTo>
                <a:cubicBezTo>
                  <a:pt x="68" y="199"/>
                  <a:pt x="85" y="188"/>
                  <a:pt x="104" y="180"/>
                </a:cubicBezTo>
                <a:cubicBezTo>
                  <a:pt x="123" y="173"/>
                  <a:pt x="142" y="165"/>
                  <a:pt x="160" y="158"/>
                </a:cubicBezTo>
                <a:cubicBezTo>
                  <a:pt x="167" y="154"/>
                  <a:pt x="169" y="135"/>
                  <a:pt x="163" y="126"/>
                </a:cubicBezTo>
                <a:cubicBezTo>
                  <a:pt x="157" y="117"/>
                  <a:pt x="150" y="108"/>
                  <a:pt x="146" y="98"/>
                </a:cubicBezTo>
                <a:cubicBezTo>
                  <a:pt x="141" y="88"/>
                  <a:pt x="136" y="77"/>
                  <a:pt x="148" y="67"/>
                </a:cubicBezTo>
                <a:cubicBezTo>
                  <a:pt x="150" y="65"/>
                  <a:pt x="150" y="60"/>
                  <a:pt x="150" y="57"/>
                </a:cubicBezTo>
                <a:cubicBezTo>
                  <a:pt x="150" y="21"/>
                  <a:pt x="174" y="0"/>
                  <a:pt x="210" y="6"/>
                </a:cubicBezTo>
                <a:cubicBezTo>
                  <a:pt x="232" y="10"/>
                  <a:pt x="246" y="27"/>
                  <a:pt x="246" y="52"/>
                </a:cubicBezTo>
                <a:cubicBezTo>
                  <a:pt x="246" y="59"/>
                  <a:pt x="245" y="66"/>
                  <a:pt x="252" y="71"/>
                </a:cubicBezTo>
                <a:cubicBezTo>
                  <a:pt x="259" y="77"/>
                  <a:pt x="254" y="93"/>
                  <a:pt x="247" y="105"/>
                </a:cubicBezTo>
                <a:cubicBezTo>
                  <a:pt x="239" y="117"/>
                  <a:pt x="226" y="129"/>
                  <a:pt x="230" y="146"/>
                </a:cubicBezTo>
                <a:cubicBezTo>
                  <a:pt x="231" y="151"/>
                  <a:pt x="234" y="156"/>
                  <a:pt x="238" y="158"/>
                </a:cubicBezTo>
                <a:cubicBezTo>
                  <a:pt x="256" y="166"/>
                  <a:pt x="275" y="174"/>
                  <a:pt x="294" y="181"/>
                </a:cubicBezTo>
                <a:cubicBezTo>
                  <a:pt x="319" y="190"/>
                  <a:pt x="331" y="208"/>
                  <a:pt x="333" y="233"/>
                </a:cubicBezTo>
                <a:cubicBezTo>
                  <a:pt x="336" y="266"/>
                  <a:pt x="339" y="298"/>
                  <a:pt x="342" y="331"/>
                </a:cubicBezTo>
                <a:cubicBezTo>
                  <a:pt x="342" y="334"/>
                  <a:pt x="342" y="338"/>
                  <a:pt x="343" y="341"/>
                </a:cubicBezTo>
                <a:cubicBezTo>
                  <a:pt x="359" y="372"/>
                  <a:pt x="356" y="407"/>
                  <a:pt x="359" y="440"/>
                </a:cubicBezTo>
                <a:cubicBezTo>
                  <a:pt x="361" y="453"/>
                  <a:pt x="364" y="463"/>
                  <a:pt x="375" y="472"/>
                </a:cubicBezTo>
                <a:cubicBezTo>
                  <a:pt x="385" y="481"/>
                  <a:pt x="390" y="496"/>
                  <a:pt x="397" y="509"/>
                </a:cubicBezTo>
                <a:cubicBezTo>
                  <a:pt x="399" y="514"/>
                  <a:pt x="395" y="516"/>
                  <a:pt x="382" y="514"/>
                </a:cubicBezTo>
                <a:cubicBezTo>
                  <a:pt x="383" y="520"/>
                  <a:pt x="384" y="525"/>
                  <a:pt x="385" y="531"/>
                </a:cubicBezTo>
                <a:cubicBezTo>
                  <a:pt x="387" y="539"/>
                  <a:pt x="388" y="549"/>
                  <a:pt x="378" y="552"/>
                </a:cubicBezTo>
                <a:cubicBezTo>
                  <a:pt x="372" y="554"/>
                  <a:pt x="362" y="552"/>
                  <a:pt x="357" y="548"/>
                </a:cubicBezTo>
                <a:cubicBezTo>
                  <a:pt x="349" y="542"/>
                  <a:pt x="341" y="533"/>
                  <a:pt x="338" y="524"/>
                </a:cubicBezTo>
                <a:cubicBezTo>
                  <a:pt x="333" y="508"/>
                  <a:pt x="331" y="491"/>
                  <a:pt x="327" y="474"/>
                </a:cubicBezTo>
                <a:cubicBezTo>
                  <a:pt x="325" y="463"/>
                  <a:pt x="324" y="452"/>
                  <a:pt x="320" y="442"/>
                </a:cubicBezTo>
                <a:cubicBezTo>
                  <a:pt x="303" y="404"/>
                  <a:pt x="295" y="364"/>
                  <a:pt x="292" y="323"/>
                </a:cubicBezTo>
                <a:cubicBezTo>
                  <a:pt x="291" y="314"/>
                  <a:pt x="289" y="305"/>
                  <a:pt x="285" y="295"/>
                </a:cubicBezTo>
                <a:cubicBezTo>
                  <a:pt x="280" y="313"/>
                  <a:pt x="274" y="331"/>
                  <a:pt x="271" y="350"/>
                </a:cubicBezTo>
                <a:cubicBezTo>
                  <a:pt x="265" y="394"/>
                  <a:pt x="274" y="437"/>
                  <a:pt x="280" y="481"/>
                </a:cubicBezTo>
                <a:cubicBezTo>
                  <a:pt x="290" y="545"/>
                  <a:pt x="285" y="609"/>
                  <a:pt x="274" y="673"/>
                </a:cubicBezTo>
                <a:cubicBezTo>
                  <a:pt x="271" y="695"/>
                  <a:pt x="268" y="716"/>
                  <a:pt x="272" y="739"/>
                </a:cubicBezTo>
                <a:cubicBezTo>
                  <a:pt x="280" y="780"/>
                  <a:pt x="274" y="821"/>
                  <a:pt x="264" y="861"/>
                </a:cubicBezTo>
                <a:cubicBezTo>
                  <a:pt x="254" y="901"/>
                  <a:pt x="254" y="939"/>
                  <a:pt x="270" y="977"/>
                </a:cubicBezTo>
                <a:cubicBezTo>
                  <a:pt x="277" y="994"/>
                  <a:pt x="273" y="1002"/>
                  <a:pt x="257" y="1009"/>
                </a:cubicBezTo>
                <a:cubicBezTo>
                  <a:pt x="250" y="1012"/>
                  <a:pt x="243" y="1015"/>
                  <a:pt x="235" y="1016"/>
                </a:cubicBezTo>
                <a:cubicBezTo>
                  <a:pt x="232" y="1016"/>
                  <a:pt x="225" y="1013"/>
                  <a:pt x="224" y="1010"/>
                </a:cubicBezTo>
                <a:cubicBezTo>
                  <a:pt x="222" y="1001"/>
                  <a:pt x="220" y="990"/>
                  <a:pt x="219" y="981"/>
                </a:cubicBezTo>
                <a:cubicBezTo>
                  <a:pt x="218" y="970"/>
                  <a:pt x="218" y="959"/>
                  <a:pt x="217" y="948"/>
                </a:cubicBezTo>
                <a:cubicBezTo>
                  <a:pt x="217" y="939"/>
                  <a:pt x="215" y="930"/>
                  <a:pt x="217" y="922"/>
                </a:cubicBezTo>
                <a:cubicBezTo>
                  <a:pt x="225" y="885"/>
                  <a:pt x="218" y="849"/>
                  <a:pt x="214" y="813"/>
                </a:cubicBezTo>
                <a:cubicBezTo>
                  <a:pt x="213" y="798"/>
                  <a:pt x="211" y="783"/>
                  <a:pt x="212" y="768"/>
                </a:cubicBezTo>
                <a:cubicBezTo>
                  <a:pt x="218" y="720"/>
                  <a:pt x="211" y="673"/>
                  <a:pt x="207" y="625"/>
                </a:cubicBezTo>
                <a:cubicBezTo>
                  <a:pt x="204" y="589"/>
                  <a:pt x="203" y="552"/>
                  <a:pt x="200" y="515"/>
                </a:cubicBezTo>
                <a:cubicBezTo>
                  <a:pt x="200" y="512"/>
                  <a:pt x="200" y="509"/>
                  <a:pt x="200" y="505"/>
                </a:cubicBezTo>
                <a:cubicBezTo>
                  <a:pt x="199" y="505"/>
                  <a:pt x="197" y="505"/>
                  <a:pt x="196" y="505"/>
                </a:cubicBezTo>
                <a:close/>
                <a:moveTo>
                  <a:pt x="229" y="1012"/>
                </a:moveTo>
                <a:cubicBezTo>
                  <a:pt x="238" y="1009"/>
                  <a:pt x="245" y="1007"/>
                  <a:pt x="252" y="1005"/>
                </a:cubicBezTo>
                <a:cubicBezTo>
                  <a:pt x="267" y="1000"/>
                  <a:pt x="270" y="994"/>
                  <a:pt x="266" y="978"/>
                </a:cubicBezTo>
                <a:cubicBezTo>
                  <a:pt x="263" y="969"/>
                  <a:pt x="259" y="960"/>
                  <a:pt x="257" y="951"/>
                </a:cubicBezTo>
                <a:cubicBezTo>
                  <a:pt x="254" y="935"/>
                  <a:pt x="252" y="918"/>
                  <a:pt x="252" y="902"/>
                </a:cubicBezTo>
                <a:cubicBezTo>
                  <a:pt x="253" y="888"/>
                  <a:pt x="257" y="874"/>
                  <a:pt x="260" y="860"/>
                </a:cubicBezTo>
                <a:cubicBezTo>
                  <a:pt x="267" y="822"/>
                  <a:pt x="275" y="784"/>
                  <a:pt x="268" y="744"/>
                </a:cubicBezTo>
                <a:cubicBezTo>
                  <a:pt x="263" y="720"/>
                  <a:pt x="265" y="696"/>
                  <a:pt x="269" y="671"/>
                </a:cubicBezTo>
                <a:cubicBezTo>
                  <a:pt x="281" y="605"/>
                  <a:pt x="285" y="538"/>
                  <a:pt x="274" y="472"/>
                </a:cubicBezTo>
                <a:cubicBezTo>
                  <a:pt x="267" y="432"/>
                  <a:pt x="263" y="392"/>
                  <a:pt x="266" y="352"/>
                </a:cubicBezTo>
                <a:cubicBezTo>
                  <a:pt x="266" y="347"/>
                  <a:pt x="266" y="341"/>
                  <a:pt x="268" y="336"/>
                </a:cubicBezTo>
                <a:cubicBezTo>
                  <a:pt x="272" y="318"/>
                  <a:pt x="278" y="300"/>
                  <a:pt x="283" y="282"/>
                </a:cubicBezTo>
                <a:cubicBezTo>
                  <a:pt x="283" y="279"/>
                  <a:pt x="285" y="276"/>
                  <a:pt x="288" y="270"/>
                </a:cubicBezTo>
                <a:cubicBezTo>
                  <a:pt x="291" y="289"/>
                  <a:pt x="296" y="304"/>
                  <a:pt x="297" y="319"/>
                </a:cubicBezTo>
                <a:cubicBezTo>
                  <a:pt x="300" y="364"/>
                  <a:pt x="310" y="406"/>
                  <a:pt x="326" y="447"/>
                </a:cubicBezTo>
                <a:cubicBezTo>
                  <a:pt x="330" y="455"/>
                  <a:pt x="330" y="465"/>
                  <a:pt x="332" y="474"/>
                </a:cubicBezTo>
                <a:cubicBezTo>
                  <a:pt x="336" y="491"/>
                  <a:pt x="339" y="509"/>
                  <a:pt x="344" y="526"/>
                </a:cubicBezTo>
                <a:cubicBezTo>
                  <a:pt x="347" y="534"/>
                  <a:pt x="355" y="540"/>
                  <a:pt x="361" y="546"/>
                </a:cubicBezTo>
                <a:cubicBezTo>
                  <a:pt x="365" y="548"/>
                  <a:pt x="373" y="548"/>
                  <a:pt x="377" y="546"/>
                </a:cubicBezTo>
                <a:cubicBezTo>
                  <a:pt x="379" y="545"/>
                  <a:pt x="381" y="537"/>
                  <a:pt x="380" y="533"/>
                </a:cubicBezTo>
                <a:cubicBezTo>
                  <a:pt x="379" y="522"/>
                  <a:pt x="375" y="512"/>
                  <a:pt x="373" y="502"/>
                </a:cubicBezTo>
                <a:cubicBezTo>
                  <a:pt x="373" y="499"/>
                  <a:pt x="373" y="497"/>
                  <a:pt x="372" y="494"/>
                </a:cubicBezTo>
                <a:cubicBezTo>
                  <a:pt x="373" y="494"/>
                  <a:pt x="374" y="493"/>
                  <a:pt x="375" y="493"/>
                </a:cubicBezTo>
                <a:cubicBezTo>
                  <a:pt x="380" y="499"/>
                  <a:pt x="384" y="505"/>
                  <a:pt x="389" y="510"/>
                </a:cubicBezTo>
                <a:cubicBezTo>
                  <a:pt x="390" y="509"/>
                  <a:pt x="391" y="509"/>
                  <a:pt x="393" y="508"/>
                </a:cubicBezTo>
                <a:cubicBezTo>
                  <a:pt x="385" y="496"/>
                  <a:pt x="380" y="483"/>
                  <a:pt x="370" y="475"/>
                </a:cubicBezTo>
                <a:cubicBezTo>
                  <a:pt x="360" y="466"/>
                  <a:pt x="356" y="457"/>
                  <a:pt x="355" y="444"/>
                </a:cubicBezTo>
                <a:cubicBezTo>
                  <a:pt x="351" y="410"/>
                  <a:pt x="354" y="375"/>
                  <a:pt x="338" y="342"/>
                </a:cubicBezTo>
                <a:cubicBezTo>
                  <a:pt x="337" y="339"/>
                  <a:pt x="337" y="334"/>
                  <a:pt x="337" y="330"/>
                </a:cubicBezTo>
                <a:cubicBezTo>
                  <a:pt x="334" y="298"/>
                  <a:pt x="331" y="266"/>
                  <a:pt x="328" y="235"/>
                </a:cubicBezTo>
                <a:cubicBezTo>
                  <a:pt x="326" y="211"/>
                  <a:pt x="315" y="194"/>
                  <a:pt x="293" y="186"/>
                </a:cubicBezTo>
                <a:cubicBezTo>
                  <a:pt x="273" y="178"/>
                  <a:pt x="253" y="170"/>
                  <a:pt x="234" y="162"/>
                </a:cubicBezTo>
                <a:cubicBezTo>
                  <a:pt x="230" y="160"/>
                  <a:pt x="226" y="155"/>
                  <a:pt x="225" y="151"/>
                </a:cubicBezTo>
                <a:cubicBezTo>
                  <a:pt x="221" y="130"/>
                  <a:pt x="234" y="116"/>
                  <a:pt x="243" y="99"/>
                </a:cubicBezTo>
                <a:cubicBezTo>
                  <a:pt x="247" y="92"/>
                  <a:pt x="251" y="77"/>
                  <a:pt x="248" y="76"/>
                </a:cubicBezTo>
                <a:cubicBezTo>
                  <a:pt x="238" y="69"/>
                  <a:pt x="242" y="61"/>
                  <a:pt x="241" y="53"/>
                </a:cubicBezTo>
                <a:cubicBezTo>
                  <a:pt x="240" y="31"/>
                  <a:pt x="230" y="17"/>
                  <a:pt x="212" y="12"/>
                </a:cubicBezTo>
                <a:cubicBezTo>
                  <a:pt x="179" y="3"/>
                  <a:pt x="155" y="22"/>
                  <a:pt x="155" y="56"/>
                </a:cubicBezTo>
                <a:cubicBezTo>
                  <a:pt x="155" y="61"/>
                  <a:pt x="156" y="70"/>
                  <a:pt x="153" y="71"/>
                </a:cubicBezTo>
                <a:cubicBezTo>
                  <a:pt x="141" y="78"/>
                  <a:pt x="146" y="87"/>
                  <a:pt x="150" y="94"/>
                </a:cubicBezTo>
                <a:cubicBezTo>
                  <a:pt x="153" y="103"/>
                  <a:pt x="157" y="112"/>
                  <a:pt x="164" y="118"/>
                </a:cubicBezTo>
                <a:cubicBezTo>
                  <a:pt x="174" y="129"/>
                  <a:pt x="171" y="141"/>
                  <a:pt x="171" y="153"/>
                </a:cubicBezTo>
                <a:cubicBezTo>
                  <a:pt x="171" y="156"/>
                  <a:pt x="167" y="160"/>
                  <a:pt x="164" y="162"/>
                </a:cubicBezTo>
                <a:cubicBezTo>
                  <a:pt x="144" y="170"/>
                  <a:pt x="125" y="178"/>
                  <a:pt x="106" y="185"/>
                </a:cubicBezTo>
                <a:cubicBezTo>
                  <a:pt x="86" y="193"/>
                  <a:pt x="71" y="204"/>
                  <a:pt x="68" y="227"/>
                </a:cubicBezTo>
                <a:cubicBezTo>
                  <a:pt x="65" y="258"/>
                  <a:pt x="63" y="290"/>
                  <a:pt x="60" y="321"/>
                </a:cubicBezTo>
                <a:cubicBezTo>
                  <a:pt x="59" y="331"/>
                  <a:pt x="57" y="340"/>
                  <a:pt x="55" y="350"/>
                </a:cubicBezTo>
                <a:cubicBezTo>
                  <a:pt x="52" y="367"/>
                  <a:pt x="47" y="384"/>
                  <a:pt x="45" y="401"/>
                </a:cubicBezTo>
                <a:cubicBezTo>
                  <a:pt x="42" y="418"/>
                  <a:pt x="43" y="434"/>
                  <a:pt x="40" y="451"/>
                </a:cubicBezTo>
                <a:cubicBezTo>
                  <a:pt x="39" y="458"/>
                  <a:pt x="34" y="466"/>
                  <a:pt x="28" y="471"/>
                </a:cubicBezTo>
                <a:cubicBezTo>
                  <a:pt x="16" y="482"/>
                  <a:pt x="11" y="495"/>
                  <a:pt x="7" y="511"/>
                </a:cubicBezTo>
                <a:cubicBezTo>
                  <a:pt x="12" y="505"/>
                  <a:pt x="17" y="499"/>
                  <a:pt x="21" y="493"/>
                </a:cubicBezTo>
                <a:cubicBezTo>
                  <a:pt x="22" y="493"/>
                  <a:pt x="23" y="494"/>
                  <a:pt x="24" y="494"/>
                </a:cubicBezTo>
                <a:cubicBezTo>
                  <a:pt x="23" y="497"/>
                  <a:pt x="23" y="501"/>
                  <a:pt x="22" y="504"/>
                </a:cubicBezTo>
                <a:cubicBezTo>
                  <a:pt x="20" y="514"/>
                  <a:pt x="17" y="525"/>
                  <a:pt x="16" y="536"/>
                </a:cubicBezTo>
                <a:cubicBezTo>
                  <a:pt x="14" y="546"/>
                  <a:pt x="19" y="551"/>
                  <a:pt x="29" y="546"/>
                </a:cubicBezTo>
                <a:cubicBezTo>
                  <a:pt x="37" y="542"/>
                  <a:pt x="47" y="536"/>
                  <a:pt x="51" y="528"/>
                </a:cubicBezTo>
                <a:cubicBezTo>
                  <a:pt x="58" y="513"/>
                  <a:pt x="60" y="497"/>
                  <a:pt x="64" y="481"/>
                </a:cubicBezTo>
                <a:cubicBezTo>
                  <a:pt x="68" y="464"/>
                  <a:pt x="70" y="446"/>
                  <a:pt x="76" y="429"/>
                </a:cubicBezTo>
                <a:cubicBezTo>
                  <a:pt x="87" y="399"/>
                  <a:pt x="95" y="369"/>
                  <a:pt x="97" y="338"/>
                </a:cubicBezTo>
                <a:cubicBezTo>
                  <a:pt x="98" y="316"/>
                  <a:pt x="104" y="295"/>
                  <a:pt x="107" y="273"/>
                </a:cubicBezTo>
                <a:cubicBezTo>
                  <a:pt x="110" y="274"/>
                  <a:pt x="111" y="275"/>
                  <a:pt x="111" y="276"/>
                </a:cubicBezTo>
                <a:cubicBezTo>
                  <a:pt x="118" y="300"/>
                  <a:pt x="126" y="323"/>
                  <a:pt x="130" y="348"/>
                </a:cubicBezTo>
                <a:cubicBezTo>
                  <a:pt x="136" y="391"/>
                  <a:pt x="129" y="433"/>
                  <a:pt x="122" y="476"/>
                </a:cubicBezTo>
                <a:cubicBezTo>
                  <a:pt x="112" y="536"/>
                  <a:pt x="115" y="596"/>
                  <a:pt x="124" y="656"/>
                </a:cubicBezTo>
                <a:cubicBezTo>
                  <a:pt x="128" y="681"/>
                  <a:pt x="135" y="706"/>
                  <a:pt x="130" y="732"/>
                </a:cubicBezTo>
                <a:cubicBezTo>
                  <a:pt x="124" y="765"/>
                  <a:pt x="125" y="798"/>
                  <a:pt x="131" y="831"/>
                </a:cubicBezTo>
                <a:cubicBezTo>
                  <a:pt x="137" y="859"/>
                  <a:pt x="144" y="887"/>
                  <a:pt x="144" y="915"/>
                </a:cubicBezTo>
                <a:cubicBezTo>
                  <a:pt x="144" y="937"/>
                  <a:pt x="135" y="959"/>
                  <a:pt x="129" y="981"/>
                </a:cubicBezTo>
                <a:cubicBezTo>
                  <a:pt x="127" y="991"/>
                  <a:pt x="128" y="998"/>
                  <a:pt x="138" y="1002"/>
                </a:cubicBezTo>
                <a:cubicBezTo>
                  <a:pt x="147" y="1005"/>
                  <a:pt x="156" y="1008"/>
                  <a:pt x="166" y="1012"/>
                </a:cubicBezTo>
                <a:cubicBezTo>
                  <a:pt x="167" y="1008"/>
                  <a:pt x="168" y="1005"/>
                  <a:pt x="169" y="1002"/>
                </a:cubicBezTo>
                <a:cubicBezTo>
                  <a:pt x="171" y="984"/>
                  <a:pt x="172" y="966"/>
                  <a:pt x="174" y="947"/>
                </a:cubicBezTo>
                <a:cubicBezTo>
                  <a:pt x="174" y="939"/>
                  <a:pt x="176" y="930"/>
                  <a:pt x="174" y="922"/>
                </a:cubicBezTo>
                <a:cubicBezTo>
                  <a:pt x="169" y="895"/>
                  <a:pt x="170" y="869"/>
                  <a:pt x="173" y="842"/>
                </a:cubicBezTo>
                <a:cubicBezTo>
                  <a:pt x="176" y="810"/>
                  <a:pt x="176" y="778"/>
                  <a:pt x="178" y="746"/>
                </a:cubicBezTo>
                <a:cubicBezTo>
                  <a:pt x="178" y="730"/>
                  <a:pt x="176" y="714"/>
                  <a:pt x="177" y="699"/>
                </a:cubicBezTo>
                <a:cubicBezTo>
                  <a:pt x="181" y="652"/>
                  <a:pt x="185" y="606"/>
                  <a:pt x="189" y="559"/>
                </a:cubicBezTo>
                <a:cubicBezTo>
                  <a:pt x="190" y="540"/>
                  <a:pt x="191" y="520"/>
                  <a:pt x="192" y="500"/>
                </a:cubicBezTo>
                <a:cubicBezTo>
                  <a:pt x="196" y="500"/>
                  <a:pt x="200" y="500"/>
                  <a:pt x="205" y="500"/>
                </a:cubicBezTo>
                <a:cubicBezTo>
                  <a:pt x="205" y="504"/>
                  <a:pt x="205" y="506"/>
                  <a:pt x="205" y="509"/>
                </a:cubicBezTo>
                <a:cubicBezTo>
                  <a:pt x="209" y="562"/>
                  <a:pt x="213" y="614"/>
                  <a:pt x="216" y="667"/>
                </a:cubicBezTo>
                <a:cubicBezTo>
                  <a:pt x="218" y="693"/>
                  <a:pt x="218" y="719"/>
                  <a:pt x="219" y="745"/>
                </a:cubicBezTo>
                <a:cubicBezTo>
                  <a:pt x="219" y="764"/>
                  <a:pt x="214" y="783"/>
                  <a:pt x="218" y="801"/>
                </a:cubicBezTo>
                <a:cubicBezTo>
                  <a:pt x="231" y="860"/>
                  <a:pt x="219" y="920"/>
                  <a:pt x="224" y="979"/>
                </a:cubicBezTo>
                <a:cubicBezTo>
                  <a:pt x="224" y="980"/>
                  <a:pt x="224" y="982"/>
                  <a:pt x="224" y="983"/>
                </a:cubicBezTo>
                <a:cubicBezTo>
                  <a:pt x="226" y="992"/>
                  <a:pt x="227" y="1002"/>
                  <a:pt x="229" y="1012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6"/>
          <p:cNvSpPr txBox="1">
            <a:spLocks noGrp="1"/>
          </p:cNvSpPr>
          <p:nvPr>
            <p:ph type="subTitle" idx="1"/>
          </p:nvPr>
        </p:nvSpPr>
        <p:spPr>
          <a:xfrm>
            <a:off x="2475750" y="3715368"/>
            <a:ext cx="4207302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5673"/>
                </a:solidFill>
              </a:rPr>
              <a:t>Big numbers catch your audience’s attention easily</a:t>
            </a:r>
            <a:endParaRPr dirty="0">
              <a:solidFill>
                <a:srgbClr val="4D5673"/>
              </a:solidFill>
            </a:endParaRPr>
          </a:p>
        </p:txBody>
      </p:sp>
      <p:sp>
        <p:nvSpPr>
          <p:cNvPr id="859" name="Google Shape;859;p46"/>
          <p:cNvSpPr txBox="1">
            <a:spLocks noGrp="1"/>
          </p:cNvSpPr>
          <p:nvPr>
            <p:ph type="title"/>
          </p:nvPr>
        </p:nvSpPr>
        <p:spPr>
          <a:xfrm>
            <a:off x="2475750" y="2420365"/>
            <a:ext cx="41925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D94169"/>
                </a:solidFill>
              </a:rPr>
              <a:t>1,164.536</a:t>
            </a:r>
            <a:endParaRPr dirty="0">
              <a:solidFill>
                <a:srgbClr val="D9416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646" y="689184"/>
            <a:ext cx="2157509" cy="154107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7"/>
          <p:cNvSpPr/>
          <p:nvPr/>
        </p:nvSpPr>
        <p:spPr>
          <a:xfrm>
            <a:off x="3159698" y="1318228"/>
            <a:ext cx="5548873" cy="3116366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66" name="Google Shape;866;p47"/>
          <p:cNvSpPr txBox="1">
            <a:spLocks noGrp="1"/>
          </p:cNvSpPr>
          <p:nvPr>
            <p:ph type="ctrTitle"/>
          </p:nvPr>
        </p:nvSpPr>
        <p:spPr>
          <a:xfrm>
            <a:off x="55956" y="2131981"/>
            <a:ext cx="2748102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MOBILE APP</a:t>
            </a:r>
            <a:endParaRPr dirty="0"/>
          </a:p>
        </p:txBody>
      </p:sp>
      <p:sp>
        <p:nvSpPr>
          <p:cNvPr id="865" name="Google Shape;865;p47"/>
          <p:cNvSpPr txBox="1">
            <a:spLocks noGrp="1"/>
          </p:cNvSpPr>
          <p:nvPr>
            <p:ph type="subTitle" idx="4294967295"/>
          </p:nvPr>
        </p:nvSpPr>
        <p:spPr>
          <a:xfrm flipH="1">
            <a:off x="285481" y="2960125"/>
            <a:ext cx="2630488" cy="9286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replace the image on the screen with your own work. Just delete this one, add yours and center it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54" y="1835106"/>
            <a:ext cx="4582360" cy="225003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48"/>
          <p:cNvSpPr/>
          <p:nvPr/>
        </p:nvSpPr>
        <p:spPr>
          <a:xfrm>
            <a:off x="3999093" y="1627751"/>
            <a:ext cx="1136100" cy="11361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8"/>
          <p:cNvSpPr/>
          <p:nvPr/>
        </p:nvSpPr>
        <p:spPr>
          <a:xfrm>
            <a:off x="-918971" y="1650400"/>
            <a:ext cx="3448800" cy="10908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8"/>
          <p:cNvSpPr/>
          <p:nvPr/>
        </p:nvSpPr>
        <p:spPr>
          <a:xfrm>
            <a:off x="6613429" y="1650400"/>
            <a:ext cx="3448800" cy="10908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8"/>
          <p:cNvSpPr txBox="1">
            <a:spLocks noGrp="1"/>
          </p:cNvSpPr>
          <p:nvPr>
            <p:ph type="ctrTitle"/>
          </p:nvPr>
        </p:nvSpPr>
        <p:spPr>
          <a:xfrm>
            <a:off x="721703" y="103113"/>
            <a:ext cx="77037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876" name="Google Shape;876;p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/>
              <a:t>You can replace the icon with a picture of this person</a:t>
            </a:r>
            <a:endParaRPr b="0"/>
          </a:p>
        </p:txBody>
      </p:sp>
      <p:sp>
        <p:nvSpPr>
          <p:cNvPr id="877" name="Google Shape;877;p48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/>
              <a:t>You can replace the icon with a picture of this person</a:t>
            </a:r>
            <a:endParaRPr b="0"/>
          </a:p>
        </p:txBody>
      </p:sp>
      <p:sp>
        <p:nvSpPr>
          <p:cNvPr id="878" name="Google Shape;878;p48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0"/>
              <a:t>You can replace the icon with a picture of this person</a:t>
            </a:r>
            <a:endParaRPr b="0"/>
          </a:p>
        </p:txBody>
      </p:sp>
      <p:sp>
        <p:nvSpPr>
          <p:cNvPr id="879" name="Google Shape;879;p48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JENNA DOE</a:t>
            </a:r>
            <a:endParaRPr/>
          </a:p>
        </p:txBody>
      </p:sp>
      <p:sp>
        <p:nvSpPr>
          <p:cNvPr id="880" name="Google Shape;880;p48"/>
          <p:cNvSpPr txBox="1">
            <a:spLocks noGrp="1"/>
          </p:cNvSpPr>
          <p:nvPr>
            <p:ph type="sub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 JAMES</a:t>
            </a:r>
            <a:endParaRPr/>
          </a:p>
        </p:txBody>
      </p:sp>
      <p:sp>
        <p:nvSpPr>
          <p:cNvPr id="881" name="Google Shape;881;p48"/>
          <p:cNvSpPr txBox="1">
            <a:spLocks noGrp="1"/>
          </p:cNvSpPr>
          <p:nvPr>
            <p:ph type="subTitle" idx="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PATTERSON</a:t>
            </a:r>
            <a:endParaRPr/>
          </a:p>
        </p:txBody>
      </p:sp>
      <p:grpSp>
        <p:nvGrpSpPr>
          <p:cNvPr id="882" name="Google Shape;882;p48"/>
          <p:cNvGrpSpPr/>
          <p:nvPr/>
        </p:nvGrpSpPr>
        <p:grpSpPr>
          <a:xfrm flipH="1">
            <a:off x="4337920" y="1857799"/>
            <a:ext cx="471266" cy="627840"/>
            <a:chOff x="6709751" y="2881842"/>
            <a:chExt cx="261075" cy="347815"/>
          </a:xfrm>
        </p:grpSpPr>
        <p:sp>
          <p:nvSpPr>
            <p:cNvPr id="883" name="Google Shape;883;p48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8"/>
          <p:cNvGrpSpPr/>
          <p:nvPr/>
        </p:nvGrpSpPr>
        <p:grpSpPr>
          <a:xfrm flipH="1">
            <a:off x="7258633" y="1849279"/>
            <a:ext cx="504548" cy="644882"/>
            <a:chOff x="4897750" y="2415639"/>
            <a:chExt cx="279513" cy="357255"/>
          </a:xfrm>
        </p:grpSpPr>
        <p:sp>
          <p:nvSpPr>
            <p:cNvPr id="890" name="Google Shape;890;p48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48"/>
          <p:cNvGrpSpPr/>
          <p:nvPr/>
        </p:nvGrpSpPr>
        <p:grpSpPr>
          <a:xfrm>
            <a:off x="1395197" y="1852710"/>
            <a:ext cx="478014" cy="638019"/>
            <a:chOff x="5812066" y="2416019"/>
            <a:chExt cx="264813" cy="353454"/>
          </a:xfrm>
        </p:grpSpPr>
        <p:sp>
          <p:nvSpPr>
            <p:cNvPr id="899" name="Google Shape;899;p48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331" name="Google Shape;1331;p30"/>
          <p:cNvSpPr/>
          <p:nvPr/>
        </p:nvSpPr>
        <p:spPr>
          <a:xfrm>
            <a:off x="1912112" y="2370175"/>
            <a:ext cx="1433871" cy="2300395"/>
          </a:xfrm>
          <a:custGeom>
            <a:avLst/>
            <a:gdLst/>
            <a:ahLst/>
            <a:cxnLst/>
            <a:rect l="l" t="t" r="r" b="b"/>
            <a:pathLst>
              <a:path w="84395" h="135397" fill="none" extrusionOk="0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0"/>
          <p:cNvSpPr/>
          <p:nvPr/>
        </p:nvSpPr>
        <p:spPr>
          <a:xfrm rot="10800000" flipH="1">
            <a:off x="5920998" y="3452246"/>
            <a:ext cx="1179396" cy="1205097"/>
          </a:xfrm>
          <a:custGeom>
            <a:avLst/>
            <a:gdLst/>
            <a:ahLst/>
            <a:cxnLst/>
            <a:rect l="l" t="t" r="r" b="b"/>
            <a:pathLst>
              <a:path w="69417" h="64114" fill="none" extrusionOk="0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0"/>
          <p:cNvSpPr txBox="1"/>
          <p:nvPr/>
        </p:nvSpPr>
        <p:spPr>
          <a:xfrm>
            <a:off x="6740500" y="2735250"/>
            <a:ext cx="1796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sz="5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30"/>
          <p:cNvSpPr txBox="1"/>
          <p:nvPr/>
        </p:nvSpPr>
        <p:spPr>
          <a:xfrm>
            <a:off x="6750450" y="3514625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30"/>
          <p:cNvSpPr txBox="1"/>
          <p:nvPr/>
        </p:nvSpPr>
        <p:spPr>
          <a:xfrm>
            <a:off x="597450" y="2430418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30"/>
          <p:cNvSpPr txBox="1"/>
          <p:nvPr/>
        </p:nvSpPr>
        <p:spPr>
          <a:xfrm>
            <a:off x="581575" y="1554143"/>
            <a:ext cx="17961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sz="5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3328416" y="4657344"/>
            <a:ext cx="2592581" cy="0"/>
          </a:xfrm>
          <a:prstGeom prst="line">
            <a:avLst/>
          </a:prstGeom>
          <a:ln w="28575">
            <a:solidFill>
              <a:srgbClr val="4D56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10" y="1403949"/>
            <a:ext cx="2679091" cy="3303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106568" y="288055"/>
            <a:ext cx="5036264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89" y="1785257"/>
            <a:ext cx="3717318" cy="276670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9"/>
          <p:cNvSpPr/>
          <p:nvPr/>
        </p:nvSpPr>
        <p:spPr>
          <a:xfrm>
            <a:off x="7810467" y="3321041"/>
            <a:ext cx="2308200" cy="707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49"/>
          <p:cNvSpPr txBox="1">
            <a:spLocks noGrp="1"/>
          </p:cNvSpPr>
          <p:nvPr>
            <p:ph type="subTitle" idx="1"/>
          </p:nvPr>
        </p:nvSpPr>
        <p:spPr>
          <a:xfrm>
            <a:off x="1633620" y="3779344"/>
            <a:ext cx="23553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planet of all</a:t>
            </a:r>
            <a:endParaRPr/>
          </a:p>
        </p:txBody>
      </p:sp>
      <p:sp>
        <p:nvSpPr>
          <p:cNvPr id="912" name="Google Shape;912;p49"/>
          <p:cNvSpPr txBox="1">
            <a:spLocks noGrp="1"/>
          </p:cNvSpPr>
          <p:nvPr>
            <p:ph type="subTitle" idx="2"/>
          </p:nvPr>
        </p:nvSpPr>
        <p:spPr>
          <a:xfrm>
            <a:off x="5331635" y="3776390"/>
            <a:ext cx="23553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and also the biggest planet in our entire Solar System</a:t>
            </a:r>
            <a:endParaRPr/>
          </a:p>
        </p:txBody>
      </p:sp>
      <p:sp>
        <p:nvSpPr>
          <p:cNvPr id="913" name="Google Shape;913;p49"/>
          <p:cNvSpPr txBox="1">
            <a:spLocks noGrp="1"/>
          </p:cNvSpPr>
          <p:nvPr>
            <p:ph type="subTitle" idx="3"/>
          </p:nvPr>
        </p:nvSpPr>
        <p:spPr>
          <a:xfrm>
            <a:off x="1633610" y="3292653"/>
            <a:ext cx="2355300" cy="4062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</a:t>
            </a:r>
            <a:endParaRPr/>
          </a:p>
        </p:txBody>
      </p:sp>
      <p:sp>
        <p:nvSpPr>
          <p:cNvPr id="914" name="Google Shape;914;p49"/>
          <p:cNvSpPr txBox="1">
            <a:spLocks noGrp="1"/>
          </p:cNvSpPr>
          <p:nvPr>
            <p:ph type="subTitle" idx="4"/>
          </p:nvPr>
        </p:nvSpPr>
        <p:spPr>
          <a:xfrm>
            <a:off x="5329636" y="3294603"/>
            <a:ext cx="2355300" cy="4023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Disadvantages</a:t>
            </a:r>
            <a:endParaRPr/>
          </a:p>
        </p:txBody>
      </p:sp>
      <p:sp>
        <p:nvSpPr>
          <p:cNvPr id="915" name="Google Shape;915;p49"/>
          <p:cNvSpPr txBox="1">
            <a:spLocks noGrp="1"/>
          </p:cNvSpPr>
          <p:nvPr>
            <p:ph type="ctrTitle"/>
          </p:nvPr>
        </p:nvSpPr>
        <p:spPr>
          <a:xfrm>
            <a:off x="713250" y="149905"/>
            <a:ext cx="77175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916" name="Google Shape;916;p49"/>
          <p:cNvSpPr/>
          <p:nvPr/>
        </p:nvSpPr>
        <p:spPr>
          <a:xfrm>
            <a:off x="-800483" y="3321041"/>
            <a:ext cx="2308200" cy="7074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49"/>
          <p:cNvGrpSpPr/>
          <p:nvPr/>
        </p:nvGrpSpPr>
        <p:grpSpPr>
          <a:xfrm>
            <a:off x="835185" y="3421432"/>
            <a:ext cx="508800" cy="507194"/>
            <a:chOff x="6664394" y="3346974"/>
            <a:chExt cx="353113" cy="351998"/>
          </a:xfrm>
        </p:grpSpPr>
        <p:sp>
          <p:nvSpPr>
            <p:cNvPr id="918" name="Google Shape;918;p49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8015426" y="3429622"/>
            <a:ext cx="508805" cy="503531"/>
            <a:chOff x="5309250" y="2903170"/>
            <a:chExt cx="359579" cy="355852"/>
          </a:xfrm>
        </p:grpSpPr>
        <p:sp>
          <p:nvSpPr>
            <p:cNvPr id="924" name="Google Shape;924;p49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86" y="2019034"/>
            <a:ext cx="866543" cy="11450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17" y="1971348"/>
            <a:ext cx="866543" cy="11450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126885" y="137408"/>
            <a:ext cx="489022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1865485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008826"/>
              <a:ext cx="1197514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134749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502669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438340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071200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1883961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521692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194747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585234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40" y="1655081"/>
            <a:ext cx="1986912" cy="253171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50"/>
          <p:cNvSpPr txBox="1">
            <a:spLocks noGrp="1"/>
          </p:cNvSpPr>
          <p:nvPr>
            <p:ph type="ctrTitle"/>
          </p:nvPr>
        </p:nvSpPr>
        <p:spPr>
          <a:xfrm>
            <a:off x="713225" y="398932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 sz="4200"/>
          </a:p>
        </p:txBody>
      </p:sp>
      <p:sp>
        <p:nvSpPr>
          <p:cNvPr id="932" name="Google Shape;932;p50"/>
          <p:cNvSpPr txBox="1">
            <a:spLocks noGrp="1"/>
          </p:cNvSpPr>
          <p:nvPr>
            <p:ph type="subTitle" idx="1"/>
          </p:nvPr>
        </p:nvSpPr>
        <p:spPr>
          <a:xfrm>
            <a:off x="2196825" y="1499900"/>
            <a:ext cx="4745100" cy="24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b="0"/>
              <a:t>AUTHOR (YEAR). Title of the publication. Publisher</a:t>
            </a:r>
            <a:endParaRPr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b="0"/>
              <a:t>AUTHOR (YEAR). Title of the publication. Publisher</a:t>
            </a:r>
            <a:endParaRPr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b="0"/>
              <a:t>AUTHOR (YEAR). Title of the publication. Publisher</a:t>
            </a:r>
            <a:endParaRPr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b="0"/>
              <a:t>AUTHOR (YEAR). Title of the publication. Publisher</a:t>
            </a:r>
            <a:endParaRPr b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</a:pPr>
            <a:r>
              <a:rPr lang="en" b="0"/>
              <a:t>AUTHOR (YEAR). Title of the publication. Publisher</a:t>
            </a:r>
            <a:endParaRPr b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672982"/>
            <a:ext cx="1451250" cy="376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75" y="830564"/>
            <a:ext cx="1237500" cy="36337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51"/>
          <p:cNvSpPr txBox="1">
            <a:spLocks noGrp="1"/>
          </p:cNvSpPr>
          <p:nvPr>
            <p:ph type="ctrTitle"/>
          </p:nvPr>
        </p:nvSpPr>
        <p:spPr>
          <a:xfrm>
            <a:off x="713088" y="155651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graphicFrame>
        <p:nvGraphicFramePr>
          <p:cNvPr id="938" name="Google Shape;938;p51"/>
          <p:cNvGraphicFramePr/>
          <p:nvPr/>
        </p:nvGraphicFramePr>
        <p:xfrm>
          <a:off x="1055063" y="1695425"/>
          <a:ext cx="7033850" cy="2410700"/>
        </p:xfrm>
        <a:graphic>
          <a:graphicData uri="http://schemas.openxmlformats.org/drawingml/2006/table">
            <a:tbl>
              <a:tblPr>
                <a:noFill/>
                <a:tableStyleId>{31D8F5C9-0A75-43DD-913F-848E74364E9F}</a:tableStyleId>
              </a:tblPr>
              <a:tblGrid>
                <a:gridCol w="237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edula One"/>
                          <a:ea typeface="Medula One"/>
                          <a:cs typeface="Medula One"/>
                          <a:sym typeface="Medula One"/>
                        </a:rPr>
                        <a:t>Author</a:t>
                      </a:r>
                      <a:endParaRPr sz="2500">
                        <a:solidFill>
                          <a:schemeClr val="dk1"/>
                        </a:solidFill>
                        <a:latin typeface="Medula One"/>
                        <a:ea typeface="Medula One"/>
                        <a:cs typeface="Medula One"/>
                        <a:sym typeface="Medul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edula One"/>
                          <a:ea typeface="Medula One"/>
                          <a:cs typeface="Medula One"/>
                          <a:sym typeface="Medula One"/>
                        </a:rPr>
                        <a:t>Year</a:t>
                      </a:r>
                      <a:endParaRPr sz="2500">
                        <a:solidFill>
                          <a:schemeClr val="dk1"/>
                        </a:solidFill>
                        <a:latin typeface="Medula One"/>
                        <a:ea typeface="Medula One"/>
                        <a:cs typeface="Medula One"/>
                        <a:sym typeface="Medul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>
                          <a:solidFill>
                            <a:schemeClr val="dk1"/>
                          </a:solidFill>
                          <a:latin typeface="Medula One"/>
                          <a:ea typeface="Medula One"/>
                          <a:cs typeface="Medula One"/>
                          <a:sym typeface="Medula One"/>
                        </a:rPr>
                        <a:t>Title of the Publication</a:t>
                      </a:r>
                      <a:endParaRPr sz="2500">
                        <a:solidFill>
                          <a:schemeClr val="dk1"/>
                        </a:solidFill>
                        <a:latin typeface="Medula One"/>
                        <a:ea typeface="Medula One"/>
                        <a:cs typeface="Medula One"/>
                        <a:sym typeface="Medula On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Jonathan C.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2000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Venus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Marc T.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2001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Mercury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Julianna R.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1992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Neptune</a:t>
                      </a:r>
                      <a:endParaRPr>
                        <a:solidFill>
                          <a:schemeClr val="dk2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39"/>
          <p:cNvSpPr/>
          <p:nvPr/>
        </p:nvSpPr>
        <p:spPr>
          <a:xfrm rot="10800000" flipH="1">
            <a:off x="5501946" y="3829213"/>
            <a:ext cx="909542" cy="666682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39"/>
          <p:cNvSpPr/>
          <p:nvPr/>
        </p:nvSpPr>
        <p:spPr>
          <a:xfrm rot="10800000" flipH="1">
            <a:off x="5501946" y="2790988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39"/>
          <p:cNvSpPr/>
          <p:nvPr/>
        </p:nvSpPr>
        <p:spPr>
          <a:xfrm rot="10800000" flipH="1">
            <a:off x="5501946" y="1752763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39"/>
          <p:cNvSpPr/>
          <p:nvPr/>
        </p:nvSpPr>
        <p:spPr>
          <a:xfrm rot="10800000">
            <a:off x="2824435" y="3823983"/>
            <a:ext cx="909542" cy="666682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9"/>
          <p:cNvSpPr/>
          <p:nvPr/>
        </p:nvSpPr>
        <p:spPr>
          <a:xfrm rot="10800000">
            <a:off x="2824435" y="2785758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39"/>
          <p:cNvSpPr/>
          <p:nvPr/>
        </p:nvSpPr>
        <p:spPr>
          <a:xfrm rot="10800000">
            <a:off x="2824435" y="1747533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39"/>
          <p:cNvSpPr txBox="1"/>
          <p:nvPr/>
        </p:nvSpPr>
        <p:spPr>
          <a:xfrm>
            <a:off x="1166823" y="174773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CFCFC"/>
                </a:solidFill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 dirty="0">
              <a:solidFill>
                <a:srgbClr val="FCFCF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1" name="Google Shape;2121;p39"/>
          <p:cNvSpPr txBox="1"/>
          <p:nvPr/>
        </p:nvSpPr>
        <p:spPr>
          <a:xfrm>
            <a:off x="1163973" y="2779683"/>
            <a:ext cx="2448000" cy="6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CFCFC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rgbClr val="FCFCF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2" name="Google Shape;2122;p39"/>
          <p:cNvSpPr txBox="1"/>
          <p:nvPr/>
        </p:nvSpPr>
        <p:spPr>
          <a:xfrm>
            <a:off x="5614371" y="17529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CFCFC"/>
                </a:solidFill>
                <a:latin typeface="Roboto"/>
                <a:ea typeface="Roboto"/>
                <a:cs typeface="Roboto"/>
                <a:sym typeface="Roboto"/>
              </a:rPr>
              <a:t>Saturn is the ringed planet. It’s a gas giant</a:t>
            </a:r>
            <a:endParaRPr sz="1200">
              <a:solidFill>
                <a:srgbClr val="FCFCF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3" name="Google Shape;2123;p39"/>
          <p:cNvSpPr txBox="1"/>
          <p:nvPr/>
        </p:nvSpPr>
        <p:spPr>
          <a:xfrm>
            <a:off x="5614371" y="278491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CFCFC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rgbClr val="FCFCF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4" name="Google Shape;2124;p39"/>
          <p:cNvSpPr txBox="1"/>
          <p:nvPr/>
        </p:nvSpPr>
        <p:spPr>
          <a:xfrm>
            <a:off x="5614371" y="38244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CFCFC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FCFCF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5" name="Google Shape;2125;p39"/>
          <p:cNvSpPr txBox="1"/>
          <p:nvPr/>
        </p:nvSpPr>
        <p:spPr>
          <a:xfrm>
            <a:off x="1163973" y="3817908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CFCFC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FCFCF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6" name="Google Shape;2126;p39"/>
          <p:cNvSpPr txBox="1">
            <a:spLocks noGrp="1"/>
          </p:cNvSpPr>
          <p:nvPr>
            <p:ph type="title"/>
          </p:nvPr>
        </p:nvSpPr>
        <p:spPr>
          <a:xfrm>
            <a:off x="2452012" y="166405"/>
            <a:ext cx="423997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grpSp>
        <p:nvGrpSpPr>
          <p:cNvPr id="2127" name="Google Shape;2127;p39"/>
          <p:cNvGrpSpPr/>
          <p:nvPr/>
        </p:nvGrpSpPr>
        <p:grpSpPr>
          <a:xfrm>
            <a:off x="568473" y="1747533"/>
            <a:ext cx="1036819" cy="666683"/>
            <a:chOff x="658800" y="1747650"/>
            <a:chExt cx="1036819" cy="666683"/>
          </a:xfrm>
        </p:grpSpPr>
        <p:sp>
          <p:nvSpPr>
            <p:cNvPr id="2128" name="Google Shape;2128;p39"/>
            <p:cNvSpPr/>
            <p:nvPr/>
          </p:nvSpPr>
          <p:spPr>
            <a:xfrm>
              <a:off x="658800" y="1747650"/>
              <a:ext cx="1036819" cy="666683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50269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658800" y="1747650"/>
              <a:ext cx="909542" cy="666683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44098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39"/>
          <p:cNvGrpSpPr/>
          <p:nvPr/>
        </p:nvGrpSpPr>
        <p:grpSpPr>
          <a:xfrm>
            <a:off x="568473" y="3817900"/>
            <a:ext cx="1036819" cy="666682"/>
            <a:chOff x="658800" y="3818017"/>
            <a:chExt cx="1036819" cy="666682"/>
          </a:xfrm>
        </p:grpSpPr>
        <p:sp>
          <p:nvSpPr>
            <p:cNvPr id="2131" name="Google Shape;2131;p39"/>
            <p:cNvSpPr/>
            <p:nvPr/>
          </p:nvSpPr>
          <p:spPr>
            <a:xfrm>
              <a:off x="658800" y="3818017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50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658800" y="3818017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44098" y="1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39"/>
          <p:cNvGrpSpPr/>
          <p:nvPr/>
        </p:nvGrpSpPr>
        <p:grpSpPr>
          <a:xfrm>
            <a:off x="691641" y="1909233"/>
            <a:ext cx="469949" cy="350205"/>
            <a:chOff x="781968" y="1909350"/>
            <a:chExt cx="469949" cy="350205"/>
          </a:xfrm>
        </p:grpSpPr>
        <p:sp>
          <p:nvSpPr>
            <p:cNvPr id="2134" name="Google Shape;2134;p39"/>
            <p:cNvSpPr/>
            <p:nvPr/>
          </p:nvSpPr>
          <p:spPr>
            <a:xfrm>
              <a:off x="848018" y="2009807"/>
              <a:ext cx="338498" cy="249748"/>
            </a:xfrm>
            <a:custGeom>
              <a:avLst/>
              <a:gdLst/>
              <a:ahLst/>
              <a:cxnLst/>
              <a:rect l="l" t="t" r="r" b="b"/>
              <a:pathLst>
                <a:path w="16412" h="12109" extrusionOk="0">
                  <a:moveTo>
                    <a:pt x="0" y="0"/>
                  </a:moveTo>
                  <a:lnTo>
                    <a:pt x="0" y="9474"/>
                  </a:lnTo>
                  <a:cubicBezTo>
                    <a:pt x="0" y="10941"/>
                    <a:pt x="1168" y="12109"/>
                    <a:pt x="2636" y="12109"/>
                  </a:cubicBezTo>
                  <a:lnTo>
                    <a:pt x="13777" y="12109"/>
                  </a:lnTo>
                  <a:cubicBezTo>
                    <a:pt x="15211" y="12109"/>
                    <a:pt x="16412" y="10941"/>
                    <a:pt x="16412" y="9474"/>
                  </a:cubicBezTo>
                  <a:lnTo>
                    <a:pt x="16412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9"/>
            <p:cNvSpPr/>
            <p:nvPr/>
          </p:nvSpPr>
          <p:spPr>
            <a:xfrm>
              <a:off x="848018" y="1942375"/>
              <a:ext cx="338498" cy="59874"/>
            </a:xfrm>
            <a:custGeom>
              <a:avLst/>
              <a:gdLst/>
              <a:ahLst/>
              <a:cxnLst/>
              <a:rect l="l" t="t" r="r" b="b"/>
              <a:pathLst>
                <a:path w="16412" h="2903" extrusionOk="0">
                  <a:moveTo>
                    <a:pt x="2369" y="0"/>
                  </a:moveTo>
                  <a:cubicBezTo>
                    <a:pt x="1068" y="0"/>
                    <a:pt x="0" y="1068"/>
                    <a:pt x="0" y="2402"/>
                  </a:cubicBezTo>
                  <a:lnTo>
                    <a:pt x="0" y="2902"/>
                  </a:lnTo>
                  <a:lnTo>
                    <a:pt x="16412" y="2902"/>
                  </a:lnTo>
                  <a:lnTo>
                    <a:pt x="16412" y="2402"/>
                  </a:lnTo>
                  <a:cubicBezTo>
                    <a:pt x="16412" y="1068"/>
                    <a:pt x="15345" y="0"/>
                    <a:pt x="140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9"/>
            <p:cNvSpPr/>
            <p:nvPr/>
          </p:nvSpPr>
          <p:spPr>
            <a:xfrm>
              <a:off x="974631" y="1909350"/>
              <a:ext cx="85326" cy="25472"/>
            </a:xfrm>
            <a:custGeom>
              <a:avLst/>
              <a:gdLst/>
              <a:ahLst/>
              <a:cxnLst/>
              <a:rect l="l" t="t" r="r" b="b"/>
              <a:pathLst>
                <a:path w="4137" h="1235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lnTo>
                    <a:pt x="0" y="801"/>
                  </a:lnTo>
                  <a:cubicBezTo>
                    <a:pt x="0" y="1034"/>
                    <a:pt x="200" y="1234"/>
                    <a:pt x="434" y="1234"/>
                  </a:cubicBezTo>
                  <a:lnTo>
                    <a:pt x="3669" y="1234"/>
                  </a:lnTo>
                  <a:cubicBezTo>
                    <a:pt x="3936" y="1234"/>
                    <a:pt x="4136" y="1034"/>
                    <a:pt x="4136" y="801"/>
                  </a:cubicBezTo>
                  <a:lnTo>
                    <a:pt x="4136" y="467"/>
                  </a:lnTo>
                  <a:cubicBezTo>
                    <a:pt x="4136" y="200"/>
                    <a:pt x="3936" y="0"/>
                    <a:pt x="3669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1159723" y="1942293"/>
              <a:ext cx="92194" cy="90915"/>
            </a:xfrm>
            <a:custGeom>
              <a:avLst/>
              <a:gdLst/>
              <a:ahLst/>
              <a:cxnLst/>
              <a:rect l="l" t="t" r="r" b="b"/>
              <a:pathLst>
                <a:path w="4470" h="4408" extrusionOk="0">
                  <a:moveTo>
                    <a:pt x="1530" y="1"/>
                  </a:moveTo>
                  <a:cubicBezTo>
                    <a:pt x="1411" y="1"/>
                    <a:pt x="1310" y="12"/>
                    <a:pt x="1234" y="38"/>
                  </a:cubicBezTo>
                  <a:cubicBezTo>
                    <a:pt x="1068" y="104"/>
                    <a:pt x="567" y="438"/>
                    <a:pt x="0" y="805"/>
                  </a:cubicBezTo>
                  <a:cubicBezTo>
                    <a:pt x="100" y="905"/>
                    <a:pt x="200" y="1038"/>
                    <a:pt x="267" y="1172"/>
                  </a:cubicBezTo>
                  <a:cubicBezTo>
                    <a:pt x="300" y="1205"/>
                    <a:pt x="334" y="1272"/>
                    <a:pt x="367" y="1339"/>
                  </a:cubicBezTo>
                  <a:cubicBezTo>
                    <a:pt x="934" y="972"/>
                    <a:pt x="1334" y="671"/>
                    <a:pt x="1468" y="638"/>
                  </a:cubicBezTo>
                  <a:cubicBezTo>
                    <a:pt x="1489" y="633"/>
                    <a:pt x="1518" y="630"/>
                    <a:pt x="1554" y="630"/>
                  </a:cubicBezTo>
                  <a:cubicBezTo>
                    <a:pt x="1952" y="630"/>
                    <a:pt x="3151" y="957"/>
                    <a:pt x="3703" y="1172"/>
                  </a:cubicBezTo>
                  <a:cubicBezTo>
                    <a:pt x="3236" y="1672"/>
                    <a:pt x="1935" y="2706"/>
                    <a:pt x="734" y="3607"/>
                  </a:cubicBezTo>
                  <a:lnTo>
                    <a:pt x="734" y="4407"/>
                  </a:lnTo>
                  <a:cubicBezTo>
                    <a:pt x="4070" y="1872"/>
                    <a:pt x="4470" y="1405"/>
                    <a:pt x="4470" y="1105"/>
                  </a:cubicBezTo>
                  <a:cubicBezTo>
                    <a:pt x="4470" y="972"/>
                    <a:pt x="4437" y="872"/>
                    <a:pt x="4337" y="805"/>
                  </a:cubicBezTo>
                  <a:cubicBezTo>
                    <a:pt x="4016" y="543"/>
                    <a:pt x="2348" y="1"/>
                    <a:pt x="1530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781968" y="1942086"/>
              <a:ext cx="134166" cy="128267"/>
            </a:xfrm>
            <a:custGeom>
              <a:avLst/>
              <a:gdLst/>
              <a:ahLst/>
              <a:cxnLst/>
              <a:rect l="l" t="t" r="r" b="b"/>
              <a:pathLst>
                <a:path w="6505" h="6219" extrusionOk="0">
                  <a:moveTo>
                    <a:pt x="2916" y="1"/>
                  </a:moveTo>
                  <a:cubicBezTo>
                    <a:pt x="2102" y="1"/>
                    <a:pt x="449" y="556"/>
                    <a:pt x="133" y="815"/>
                  </a:cubicBezTo>
                  <a:cubicBezTo>
                    <a:pt x="33" y="882"/>
                    <a:pt x="0" y="982"/>
                    <a:pt x="0" y="1115"/>
                  </a:cubicBezTo>
                  <a:cubicBezTo>
                    <a:pt x="0" y="1449"/>
                    <a:pt x="500" y="1982"/>
                    <a:pt x="5104" y="5452"/>
                  </a:cubicBezTo>
                  <a:cubicBezTo>
                    <a:pt x="5604" y="5818"/>
                    <a:pt x="6004" y="6119"/>
                    <a:pt x="6104" y="6219"/>
                  </a:cubicBezTo>
                  <a:lnTo>
                    <a:pt x="6505" y="5718"/>
                  </a:lnTo>
                  <a:cubicBezTo>
                    <a:pt x="6405" y="5618"/>
                    <a:pt x="6038" y="5351"/>
                    <a:pt x="5471" y="4951"/>
                  </a:cubicBezTo>
                  <a:cubicBezTo>
                    <a:pt x="4336" y="4084"/>
                    <a:pt x="1501" y="1916"/>
                    <a:pt x="767" y="1182"/>
                  </a:cubicBezTo>
                  <a:cubicBezTo>
                    <a:pt x="1303" y="973"/>
                    <a:pt x="2450" y="632"/>
                    <a:pt x="2904" y="632"/>
                  </a:cubicBezTo>
                  <a:cubicBezTo>
                    <a:pt x="2958" y="632"/>
                    <a:pt x="3003" y="637"/>
                    <a:pt x="3036" y="648"/>
                  </a:cubicBezTo>
                  <a:cubicBezTo>
                    <a:pt x="3269" y="748"/>
                    <a:pt x="4803" y="1782"/>
                    <a:pt x="6104" y="2783"/>
                  </a:cubicBezTo>
                  <a:lnTo>
                    <a:pt x="6505" y="2249"/>
                  </a:lnTo>
                  <a:cubicBezTo>
                    <a:pt x="6038" y="1916"/>
                    <a:pt x="3703" y="214"/>
                    <a:pt x="3236" y="48"/>
                  </a:cubicBezTo>
                  <a:cubicBezTo>
                    <a:pt x="3157" y="15"/>
                    <a:pt x="3047" y="1"/>
                    <a:pt x="291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39"/>
          <p:cNvGrpSpPr/>
          <p:nvPr/>
        </p:nvGrpSpPr>
        <p:grpSpPr>
          <a:xfrm>
            <a:off x="568473" y="2779691"/>
            <a:ext cx="1036819" cy="666682"/>
            <a:chOff x="658800" y="2722658"/>
            <a:chExt cx="1036819" cy="666682"/>
          </a:xfrm>
        </p:grpSpPr>
        <p:sp>
          <p:nvSpPr>
            <p:cNvPr id="2140" name="Google Shape;2140;p39"/>
            <p:cNvSpPr/>
            <p:nvPr/>
          </p:nvSpPr>
          <p:spPr>
            <a:xfrm>
              <a:off x="658800" y="2722658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50269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658800" y="2722658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44098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2" name="Google Shape;2142;p39"/>
          <p:cNvGrpSpPr/>
          <p:nvPr/>
        </p:nvGrpSpPr>
        <p:grpSpPr>
          <a:xfrm>
            <a:off x="7623402" y="1752763"/>
            <a:ext cx="1036835" cy="666683"/>
            <a:chOff x="7448331" y="1747650"/>
            <a:chExt cx="1036835" cy="666683"/>
          </a:xfrm>
        </p:grpSpPr>
        <p:sp>
          <p:nvSpPr>
            <p:cNvPr id="2143" name="Google Shape;2143;p39"/>
            <p:cNvSpPr/>
            <p:nvPr/>
          </p:nvSpPr>
          <p:spPr>
            <a:xfrm>
              <a:off x="7448331" y="1747650"/>
              <a:ext cx="1036819" cy="666683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21382" y="0"/>
                  </a:moveTo>
                  <a:lnTo>
                    <a:pt x="0" y="32323"/>
                  </a:lnTo>
                  <a:lnTo>
                    <a:pt x="44198" y="32323"/>
                  </a:lnTo>
                  <a:cubicBezTo>
                    <a:pt x="47534" y="32323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02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7575625" y="1747650"/>
              <a:ext cx="909542" cy="666683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15211" y="0"/>
                  </a:moveTo>
                  <a:lnTo>
                    <a:pt x="0" y="32323"/>
                  </a:lnTo>
                  <a:lnTo>
                    <a:pt x="38027" y="32323"/>
                  </a:lnTo>
                  <a:cubicBezTo>
                    <a:pt x="41363" y="32323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02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39"/>
          <p:cNvGrpSpPr/>
          <p:nvPr/>
        </p:nvGrpSpPr>
        <p:grpSpPr>
          <a:xfrm>
            <a:off x="7623402" y="3823130"/>
            <a:ext cx="1036835" cy="666682"/>
            <a:chOff x="7448331" y="3818017"/>
            <a:chExt cx="1036835" cy="666682"/>
          </a:xfrm>
        </p:grpSpPr>
        <p:sp>
          <p:nvSpPr>
            <p:cNvPr id="2146" name="Google Shape;2146;p39"/>
            <p:cNvSpPr/>
            <p:nvPr/>
          </p:nvSpPr>
          <p:spPr>
            <a:xfrm>
              <a:off x="7448331" y="3818017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0" y="1"/>
                  </a:moveTo>
                  <a:lnTo>
                    <a:pt x="21382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105"/>
                  </a:lnTo>
                  <a:cubicBezTo>
                    <a:pt x="50269" y="2736"/>
                    <a:pt x="47534" y="1"/>
                    <a:pt x="44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9"/>
            <p:cNvSpPr/>
            <p:nvPr/>
          </p:nvSpPr>
          <p:spPr>
            <a:xfrm>
              <a:off x="7575625" y="3818017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0" y="1"/>
                  </a:moveTo>
                  <a:lnTo>
                    <a:pt x="15211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105"/>
                  </a:lnTo>
                  <a:cubicBezTo>
                    <a:pt x="44098" y="2736"/>
                    <a:pt x="41363" y="1"/>
                    <a:pt x="3802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8" name="Google Shape;2148;p39"/>
          <p:cNvGrpSpPr/>
          <p:nvPr/>
        </p:nvGrpSpPr>
        <p:grpSpPr>
          <a:xfrm>
            <a:off x="7623402" y="2784921"/>
            <a:ext cx="1036835" cy="666682"/>
            <a:chOff x="7448331" y="2722658"/>
            <a:chExt cx="1036835" cy="666682"/>
          </a:xfrm>
        </p:grpSpPr>
        <p:sp>
          <p:nvSpPr>
            <p:cNvPr id="2149" name="Google Shape;2149;p39"/>
            <p:cNvSpPr/>
            <p:nvPr/>
          </p:nvSpPr>
          <p:spPr>
            <a:xfrm>
              <a:off x="7448331" y="2722658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21382" y="0"/>
                  </a:moveTo>
                  <a:lnTo>
                    <a:pt x="0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36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7575625" y="2722658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15211" y="0"/>
                  </a:moveTo>
                  <a:lnTo>
                    <a:pt x="0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36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39"/>
          <p:cNvGrpSpPr/>
          <p:nvPr/>
        </p:nvGrpSpPr>
        <p:grpSpPr>
          <a:xfrm>
            <a:off x="8160795" y="1882119"/>
            <a:ext cx="307539" cy="414880"/>
            <a:chOff x="7985724" y="1877006"/>
            <a:chExt cx="307539" cy="414880"/>
          </a:xfrm>
        </p:grpSpPr>
        <p:sp>
          <p:nvSpPr>
            <p:cNvPr id="2152" name="Google Shape;2152;p39"/>
            <p:cNvSpPr/>
            <p:nvPr/>
          </p:nvSpPr>
          <p:spPr>
            <a:xfrm>
              <a:off x="8033890" y="2110016"/>
              <a:ext cx="210540" cy="109663"/>
            </a:xfrm>
            <a:custGeom>
              <a:avLst/>
              <a:gdLst/>
              <a:ahLst/>
              <a:cxnLst/>
              <a:rect l="l" t="t" r="r" b="b"/>
              <a:pathLst>
                <a:path w="10208" h="5317" extrusionOk="0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7985724" y="1936868"/>
              <a:ext cx="307539" cy="355018"/>
            </a:xfrm>
            <a:custGeom>
              <a:avLst/>
              <a:gdLst/>
              <a:ahLst/>
              <a:cxnLst/>
              <a:rect l="l" t="t" r="r" b="b"/>
              <a:pathLst>
                <a:path w="14911" h="17213" extrusionOk="0">
                  <a:moveTo>
                    <a:pt x="7472" y="2769"/>
                  </a:moveTo>
                  <a:cubicBezTo>
                    <a:pt x="10674" y="2769"/>
                    <a:pt x="13310" y="5404"/>
                    <a:pt x="13310" y="8607"/>
                  </a:cubicBezTo>
                  <a:cubicBezTo>
                    <a:pt x="13310" y="11842"/>
                    <a:pt x="10674" y="14444"/>
                    <a:pt x="7472" y="14444"/>
                  </a:cubicBezTo>
                  <a:cubicBezTo>
                    <a:pt x="4236" y="14444"/>
                    <a:pt x="1601" y="11842"/>
                    <a:pt x="1601" y="8607"/>
                  </a:cubicBezTo>
                  <a:cubicBezTo>
                    <a:pt x="1601" y="5404"/>
                    <a:pt x="4236" y="2769"/>
                    <a:pt x="7472" y="2769"/>
                  </a:cubicBezTo>
                  <a:close/>
                  <a:moveTo>
                    <a:pt x="0" y="0"/>
                  </a:moveTo>
                  <a:lnTo>
                    <a:pt x="0" y="15945"/>
                  </a:lnTo>
                  <a:cubicBezTo>
                    <a:pt x="0" y="16646"/>
                    <a:pt x="601" y="17213"/>
                    <a:pt x="1301" y="17213"/>
                  </a:cubicBezTo>
                  <a:lnTo>
                    <a:pt x="13610" y="17213"/>
                  </a:lnTo>
                  <a:cubicBezTo>
                    <a:pt x="14344" y="17213"/>
                    <a:pt x="14911" y="16646"/>
                    <a:pt x="14911" y="15945"/>
                  </a:cubicBezTo>
                  <a:lnTo>
                    <a:pt x="14911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8024937" y="2000174"/>
              <a:ext cx="229123" cy="228422"/>
            </a:xfrm>
            <a:custGeom>
              <a:avLst/>
              <a:gdLst/>
              <a:ahLst/>
              <a:cxnLst/>
              <a:rect l="l" t="t" r="r" b="b"/>
              <a:pathLst>
                <a:path w="11109" h="11075" extrusionOk="0">
                  <a:moveTo>
                    <a:pt x="5571" y="434"/>
                  </a:moveTo>
                  <a:cubicBezTo>
                    <a:pt x="8440" y="434"/>
                    <a:pt x="10775" y="2802"/>
                    <a:pt x="10675" y="5704"/>
                  </a:cubicBezTo>
                  <a:cubicBezTo>
                    <a:pt x="10316" y="5551"/>
                    <a:pt x="9977" y="5338"/>
                    <a:pt x="9583" y="5338"/>
                  </a:cubicBezTo>
                  <a:cubicBezTo>
                    <a:pt x="9463" y="5338"/>
                    <a:pt x="9339" y="5358"/>
                    <a:pt x="9207" y="5404"/>
                  </a:cubicBezTo>
                  <a:cubicBezTo>
                    <a:pt x="8440" y="5905"/>
                    <a:pt x="7873" y="6905"/>
                    <a:pt x="6939" y="6905"/>
                  </a:cubicBezTo>
                  <a:cubicBezTo>
                    <a:pt x="6705" y="6905"/>
                    <a:pt x="6505" y="6772"/>
                    <a:pt x="6372" y="6572"/>
                  </a:cubicBezTo>
                  <a:cubicBezTo>
                    <a:pt x="6305" y="6505"/>
                    <a:pt x="6238" y="6405"/>
                    <a:pt x="6205" y="6305"/>
                  </a:cubicBezTo>
                  <a:cubicBezTo>
                    <a:pt x="5970" y="5913"/>
                    <a:pt x="5550" y="5684"/>
                    <a:pt x="5106" y="5684"/>
                  </a:cubicBezTo>
                  <a:cubicBezTo>
                    <a:pt x="4984" y="5684"/>
                    <a:pt x="4860" y="5702"/>
                    <a:pt x="4737" y="5738"/>
                  </a:cubicBezTo>
                  <a:cubicBezTo>
                    <a:pt x="4117" y="5907"/>
                    <a:pt x="3538" y="5969"/>
                    <a:pt x="2959" y="5969"/>
                  </a:cubicBezTo>
                  <a:cubicBezTo>
                    <a:pt x="2167" y="5969"/>
                    <a:pt x="1373" y="5853"/>
                    <a:pt x="467" y="5738"/>
                  </a:cubicBezTo>
                  <a:lnTo>
                    <a:pt x="434" y="5704"/>
                  </a:lnTo>
                  <a:cubicBezTo>
                    <a:pt x="334" y="2802"/>
                    <a:pt x="2669" y="434"/>
                    <a:pt x="5571" y="434"/>
                  </a:cubicBezTo>
                  <a:close/>
                  <a:moveTo>
                    <a:pt x="5571" y="0"/>
                  </a:moveTo>
                  <a:cubicBezTo>
                    <a:pt x="2502" y="0"/>
                    <a:pt x="0" y="2469"/>
                    <a:pt x="0" y="5538"/>
                  </a:cubicBezTo>
                  <a:cubicBezTo>
                    <a:pt x="0" y="8606"/>
                    <a:pt x="2502" y="11075"/>
                    <a:pt x="5571" y="11075"/>
                  </a:cubicBezTo>
                  <a:cubicBezTo>
                    <a:pt x="8607" y="11075"/>
                    <a:pt x="11108" y="8606"/>
                    <a:pt x="11108" y="5538"/>
                  </a:cubicBezTo>
                  <a:cubicBezTo>
                    <a:pt x="11108" y="2469"/>
                    <a:pt x="8607" y="0"/>
                    <a:pt x="557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8033890" y="2110016"/>
              <a:ext cx="210540" cy="109663"/>
            </a:xfrm>
            <a:custGeom>
              <a:avLst/>
              <a:gdLst/>
              <a:ahLst/>
              <a:cxnLst/>
              <a:rect l="l" t="t" r="r" b="b"/>
              <a:pathLst>
                <a:path w="10208" h="5317" extrusionOk="0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7985724" y="1877006"/>
              <a:ext cx="307539" cy="52305"/>
            </a:xfrm>
            <a:custGeom>
              <a:avLst/>
              <a:gdLst/>
              <a:ahLst/>
              <a:cxnLst/>
              <a:rect l="l" t="t" r="r" b="b"/>
              <a:pathLst>
                <a:path w="14911" h="2536" extrusionOk="0">
                  <a:moveTo>
                    <a:pt x="4804" y="901"/>
                  </a:moveTo>
                  <a:cubicBezTo>
                    <a:pt x="4970" y="901"/>
                    <a:pt x="5137" y="1034"/>
                    <a:pt x="5137" y="1201"/>
                  </a:cubicBezTo>
                  <a:cubicBezTo>
                    <a:pt x="5137" y="1368"/>
                    <a:pt x="4970" y="1535"/>
                    <a:pt x="4804" y="1535"/>
                  </a:cubicBezTo>
                  <a:cubicBezTo>
                    <a:pt x="4637" y="1535"/>
                    <a:pt x="4503" y="1368"/>
                    <a:pt x="4503" y="1201"/>
                  </a:cubicBezTo>
                  <a:cubicBezTo>
                    <a:pt x="4503" y="1034"/>
                    <a:pt x="4637" y="901"/>
                    <a:pt x="4804" y="901"/>
                  </a:cubicBezTo>
                  <a:close/>
                  <a:moveTo>
                    <a:pt x="5804" y="901"/>
                  </a:moveTo>
                  <a:cubicBezTo>
                    <a:pt x="5971" y="901"/>
                    <a:pt x="6104" y="1034"/>
                    <a:pt x="6104" y="1201"/>
                  </a:cubicBezTo>
                  <a:cubicBezTo>
                    <a:pt x="6104" y="1368"/>
                    <a:pt x="5971" y="1535"/>
                    <a:pt x="5804" y="1535"/>
                  </a:cubicBezTo>
                  <a:cubicBezTo>
                    <a:pt x="5637" y="1535"/>
                    <a:pt x="5471" y="1368"/>
                    <a:pt x="5471" y="1201"/>
                  </a:cubicBezTo>
                  <a:cubicBezTo>
                    <a:pt x="5471" y="1034"/>
                    <a:pt x="5637" y="901"/>
                    <a:pt x="5804" y="901"/>
                  </a:cubicBezTo>
                  <a:close/>
                  <a:moveTo>
                    <a:pt x="6772" y="901"/>
                  </a:moveTo>
                  <a:cubicBezTo>
                    <a:pt x="6972" y="901"/>
                    <a:pt x="7105" y="1034"/>
                    <a:pt x="7105" y="1201"/>
                  </a:cubicBezTo>
                  <a:cubicBezTo>
                    <a:pt x="7105" y="1368"/>
                    <a:pt x="6972" y="1535"/>
                    <a:pt x="6772" y="1535"/>
                  </a:cubicBezTo>
                  <a:cubicBezTo>
                    <a:pt x="6605" y="1535"/>
                    <a:pt x="6471" y="1368"/>
                    <a:pt x="6471" y="1201"/>
                  </a:cubicBezTo>
                  <a:cubicBezTo>
                    <a:pt x="6471" y="1034"/>
                    <a:pt x="6605" y="901"/>
                    <a:pt x="6772" y="901"/>
                  </a:cubicBezTo>
                  <a:close/>
                  <a:moveTo>
                    <a:pt x="1601" y="567"/>
                  </a:moveTo>
                  <a:cubicBezTo>
                    <a:pt x="1935" y="567"/>
                    <a:pt x="2235" y="868"/>
                    <a:pt x="2235" y="1201"/>
                  </a:cubicBezTo>
                  <a:cubicBezTo>
                    <a:pt x="2235" y="1535"/>
                    <a:pt x="1935" y="1835"/>
                    <a:pt x="1601" y="1835"/>
                  </a:cubicBezTo>
                  <a:cubicBezTo>
                    <a:pt x="1234" y="1835"/>
                    <a:pt x="967" y="1535"/>
                    <a:pt x="967" y="1201"/>
                  </a:cubicBezTo>
                  <a:cubicBezTo>
                    <a:pt x="967" y="868"/>
                    <a:pt x="1234" y="567"/>
                    <a:pt x="1601" y="567"/>
                  </a:cubicBezTo>
                  <a:close/>
                  <a:moveTo>
                    <a:pt x="3202" y="567"/>
                  </a:moveTo>
                  <a:cubicBezTo>
                    <a:pt x="3569" y="567"/>
                    <a:pt x="3836" y="868"/>
                    <a:pt x="3836" y="1201"/>
                  </a:cubicBezTo>
                  <a:cubicBezTo>
                    <a:pt x="3836" y="1535"/>
                    <a:pt x="3569" y="1835"/>
                    <a:pt x="3202" y="1835"/>
                  </a:cubicBezTo>
                  <a:cubicBezTo>
                    <a:pt x="2835" y="1835"/>
                    <a:pt x="2569" y="1535"/>
                    <a:pt x="2569" y="1201"/>
                  </a:cubicBezTo>
                  <a:cubicBezTo>
                    <a:pt x="2569" y="868"/>
                    <a:pt x="2869" y="567"/>
                    <a:pt x="3202" y="567"/>
                  </a:cubicBezTo>
                  <a:close/>
                  <a:moveTo>
                    <a:pt x="1301" y="0"/>
                  </a:moveTo>
                  <a:cubicBezTo>
                    <a:pt x="601" y="0"/>
                    <a:pt x="0" y="567"/>
                    <a:pt x="0" y="1268"/>
                  </a:cubicBezTo>
                  <a:lnTo>
                    <a:pt x="0" y="2536"/>
                  </a:lnTo>
                  <a:lnTo>
                    <a:pt x="14911" y="2536"/>
                  </a:lnTo>
                  <a:lnTo>
                    <a:pt x="14911" y="1268"/>
                  </a:lnTo>
                  <a:cubicBezTo>
                    <a:pt x="14911" y="567"/>
                    <a:pt x="14344" y="0"/>
                    <a:pt x="136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39"/>
          <p:cNvGrpSpPr/>
          <p:nvPr/>
        </p:nvGrpSpPr>
        <p:grpSpPr>
          <a:xfrm>
            <a:off x="8143591" y="2888121"/>
            <a:ext cx="341942" cy="476978"/>
            <a:chOff x="7968521" y="2825858"/>
            <a:chExt cx="341942" cy="476978"/>
          </a:xfrm>
        </p:grpSpPr>
        <p:sp>
          <p:nvSpPr>
            <p:cNvPr id="2158" name="Google Shape;2158;p39"/>
            <p:cNvSpPr/>
            <p:nvPr/>
          </p:nvSpPr>
          <p:spPr>
            <a:xfrm>
              <a:off x="8013242" y="3041933"/>
              <a:ext cx="269713" cy="125235"/>
            </a:xfrm>
            <a:custGeom>
              <a:avLst/>
              <a:gdLst/>
              <a:ahLst/>
              <a:cxnLst/>
              <a:rect l="l" t="t" r="r" b="b"/>
              <a:pathLst>
                <a:path w="13077" h="6072" extrusionOk="0">
                  <a:moveTo>
                    <a:pt x="3503" y="0"/>
                  </a:moveTo>
                  <a:cubicBezTo>
                    <a:pt x="1568" y="0"/>
                    <a:pt x="0" y="1568"/>
                    <a:pt x="0" y="3503"/>
                  </a:cubicBezTo>
                  <a:lnTo>
                    <a:pt x="0" y="6071"/>
                  </a:lnTo>
                  <a:lnTo>
                    <a:pt x="13076" y="6071"/>
                  </a:lnTo>
                  <a:lnTo>
                    <a:pt x="13076" y="3503"/>
                  </a:lnTo>
                  <a:cubicBezTo>
                    <a:pt x="13076" y="1568"/>
                    <a:pt x="11509" y="0"/>
                    <a:pt x="954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7968521" y="3175414"/>
              <a:ext cx="341942" cy="127421"/>
            </a:xfrm>
            <a:custGeom>
              <a:avLst/>
              <a:gdLst/>
              <a:ahLst/>
              <a:cxnLst/>
              <a:rect l="l" t="t" r="r" b="b"/>
              <a:pathLst>
                <a:path w="16579" h="6178" extrusionOk="0">
                  <a:moveTo>
                    <a:pt x="2135" y="0"/>
                  </a:moveTo>
                  <a:cubicBezTo>
                    <a:pt x="2369" y="1268"/>
                    <a:pt x="1301" y="4804"/>
                    <a:pt x="0" y="5671"/>
                  </a:cubicBezTo>
                  <a:cubicBezTo>
                    <a:pt x="330" y="5731"/>
                    <a:pt x="645" y="5757"/>
                    <a:pt x="941" y="5757"/>
                  </a:cubicBezTo>
                  <a:cubicBezTo>
                    <a:pt x="2618" y="5757"/>
                    <a:pt x="3702" y="4938"/>
                    <a:pt x="3703" y="4937"/>
                  </a:cubicBezTo>
                  <a:lnTo>
                    <a:pt x="3703" y="4937"/>
                  </a:lnTo>
                  <a:cubicBezTo>
                    <a:pt x="3703" y="4938"/>
                    <a:pt x="3669" y="5505"/>
                    <a:pt x="3069" y="6172"/>
                  </a:cubicBezTo>
                  <a:cubicBezTo>
                    <a:pt x="3127" y="6175"/>
                    <a:pt x="3187" y="6178"/>
                    <a:pt x="3250" y="6178"/>
                  </a:cubicBezTo>
                  <a:cubicBezTo>
                    <a:pt x="4236" y="6178"/>
                    <a:pt x="5779" y="5662"/>
                    <a:pt x="6438" y="3937"/>
                  </a:cubicBezTo>
                  <a:lnTo>
                    <a:pt x="6438" y="3937"/>
                  </a:lnTo>
                  <a:cubicBezTo>
                    <a:pt x="6371" y="5271"/>
                    <a:pt x="8106" y="5438"/>
                    <a:pt x="8106" y="5438"/>
                  </a:cubicBezTo>
                  <a:cubicBezTo>
                    <a:pt x="8106" y="5438"/>
                    <a:pt x="8054" y="4480"/>
                    <a:pt x="8202" y="4480"/>
                  </a:cubicBezTo>
                  <a:cubicBezTo>
                    <a:pt x="8221" y="4480"/>
                    <a:pt x="8245" y="4497"/>
                    <a:pt x="8273" y="4537"/>
                  </a:cubicBezTo>
                  <a:cubicBezTo>
                    <a:pt x="8440" y="5004"/>
                    <a:pt x="9807" y="6172"/>
                    <a:pt x="9807" y="6172"/>
                  </a:cubicBezTo>
                  <a:cubicBezTo>
                    <a:pt x="9807" y="6172"/>
                    <a:pt x="9507" y="3870"/>
                    <a:pt x="10074" y="3036"/>
                  </a:cubicBezTo>
                  <a:cubicBezTo>
                    <a:pt x="10120" y="5738"/>
                    <a:pt x="11733" y="6154"/>
                    <a:pt x="12721" y="6154"/>
                  </a:cubicBezTo>
                  <a:cubicBezTo>
                    <a:pt x="13161" y="6154"/>
                    <a:pt x="13476" y="6071"/>
                    <a:pt x="13476" y="6071"/>
                  </a:cubicBezTo>
                  <a:cubicBezTo>
                    <a:pt x="13476" y="6071"/>
                    <a:pt x="12976" y="5171"/>
                    <a:pt x="13143" y="4637"/>
                  </a:cubicBezTo>
                  <a:lnTo>
                    <a:pt x="13143" y="4637"/>
                  </a:lnTo>
                  <a:cubicBezTo>
                    <a:pt x="13382" y="5450"/>
                    <a:pt x="14684" y="5869"/>
                    <a:pt x="15660" y="5869"/>
                  </a:cubicBezTo>
                  <a:cubicBezTo>
                    <a:pt x="16045" y="5869"/>
                    <a:pt x="16380" y="5803"/>
                    <a:pt x="16579" y="5671"/>
                  </a:cubicBezTo>
                  <a:cubicBezTo>
                    <a:pt x="15111" y="3937"/>
                    <a:pt x="15244" y="0"/>
                    <a:pt x="15244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8118525" y="2825858"/>
              <a:ext cx="46798" cy="208498"/>
            </a:xfrm>
            <a:custGeom>
              <a:avLst/>
              <a:gdLst/>
              <a:ahLst/>
              <a:cxnLst/>
              <a:rect l="l" t="t" r="r" b="b"/>
              <a:pathLst>
                <a:path w="2269" h="10109" extrusionOk="0">
                  <a:moveTo>
                    <a:pt x="834" y="1"/>
                  </a:moveTo>
                  <a:cubicBezTo>
                    <a:pt x="400" y="1"/>
                    <a:pt x="0" y="368"/>
                    <a:pt x="0" y="835"/>
                  </a:cubicBezTo>
                  <a:lnTo>
                    <a:pt x="0" y="10108"/>
                  </a:lnTo>
                  <a:lnTo>
                    <a:pt x="2268" y="10108"/>
                  </a:lnTo>
                  <a:lnTo>
                    <a:pt x="2268" y="835"/>
                  </a:lnTo>
                  <a:cubicBezTo>
                    <a:pt x="2268" y="368"/>
                    <a:pt x="1901" y="1"/>
                    <a:pt x="143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1" name="Google Shape;2161;p39"/>
          <p:cNvSpPr/>
          <p:nvPr/>
        </p:nvSpPr>
        <p:spPr>
          <a:xfrm>
            <a:off x="732236" y="2926250"/>
            <a:ext cx="389421" cy="389421"/>
          </a:xfrm>
          <a:custGeom>
            <a:avLst/>
            <a:gdLst/>
            <a:ahLst/>
            <a:cxnLst/>
            <a:rect l="l" t="t" r="r" b="b"/>
            <a:pathLst>
              <a:path w="18881" h="18881" extrusionOk="0">
                <a:moveTo>
                  <a:pt x="9440" y="0"/>
                </a:moveTo>
                <a:cubicBezTo>
                  <a:pt x="4203" y="0"/>
                  <a:pt x="0" y="4237"/>
                  <a:pt x="0" y="9441"/>
                </a:cubicBezTo>
                <a:cubicBezTo>
                  <a:pt x="0" y="13143"/>
                  <a:pt x="2102" y="16345"/>
                  <a:pt x="5204" y="17880"/>
                </a:cubicBezTo>
                <a:lnTo>
                  <a:pt x="5204" y="10408"/>
                </a:lnTo>
                <a:cubicBezTo>
                  <a:pt x="4370" y="10108"/>
                  <a:pt x="3803" y="9140"/>
                  <a:pt x="3803" y="7973"/>
                </a:cubicBezTo>
                <a:cubicBezTo>
                  <a:pt x="3803" y="7339"/>
                  <a:pt x="3970" y="6172"/>
                  <a:pt x="4303" y="5738"/>
                </a:cubicBezTo>
                <a:cubicBezTo>
                  <a:pt x="4329" y="5687"/>
                  <a:pt x="4374" y="5665"/>
                  <a:pt x="4419" y="5665"/>
                </a:cubicBezTo>
                <a:cubicBezTo>
                  <a:pt x="4494" y="5665"/>
                  <a:pt x="4570" y="5722"/>
                  <a:pt x="4570" y="5805"/>
                </a:cubicBezTo>
                <a:lnTo>
                  <a:pt x="4570" y="8173"/>
                </a:lnTo>
                <a:cubicBezTo>
                  <a:pt x="4570" y="8406"/>
                  <a:pt x="4737" y="8573"/>
                  <a:pt x="4970" y="8573"/>
                </a:cubicBezTo>
                <a:cubicBezTo>
                  <a:pt x="5170" y="8573"/>
                  <a:pt x="5337" y="8406"/>
                  <a:pt x="5371" y="8206"/>
                </a:cubicBezTo>
                <a:lnTo>
                  <a:pt x="5471" y="5705"/>
                </a:lnTo>
                <a:cubicBezTo>
                  <a:pt x="5471" y="5571"/>
                  <a:pt x="5604" y="5471"/>
                  <a:pt x="5738" y="5471"/>
                </a:cubicBezTo>
                <a:cubicBezTo>
                  <a:pt x="5871" y="5471"/>
                  <a:pt x="5938" y="5604"/>
                  <a:pt x="5971" y="5705"/>
                </a:cubicBezTo>
                <a:lnTo>
                  <a:pt x="6104" y="8206"/>
                </a:lnTo>
                <a:cubicBezTo>
                  <a:pt x="6104" y="8406"/>
                  <a:pt x="6271" y="8573"/>
                  <a:pt x="6505" y="8573"/>
                </a:cubicBezTo>
                <a:cubicBezTo>
                  <a:pt x="6705" y="8573"/>
                  <a:pt x="6905" y="8406"/>
                  <a:pt x="6905" y="8173"/>
                </a:cubicBezTo>
                <a:lnTo>
                  <a:pt x="6905" y="5805"/>
                </a:lnTo>
                <a:cubicBezTo>
                  <a:pt x="6905" y="5722"/>
                  <a:pt x="6969" y="5665"/>
                  <a:pt x="7041" y="5665"/>
                </a:cubicBezTo>
                <a:cubicBezTo>
                  <a:pt x="7086" y="5665"/>
                  <a:pt x="7134" y="5687"/>
                  <a:pt x="7172" y="5738"/>
                </a:cubicBezTo>
                <a:cubicBezTo>
                  <a:pt x="7472" y="6172"/>
                  <a:pt x="7672" y="7339"/>
                  <a:pt x="7672" y="7973"/>
                </a:cubicBezTo>
                <a:cubicBezTo>
                  <a:pt x="7672" y="9140"/>
                  <a:pt x="7072" y="10108"/>
                  <a:pt x="6271" y="10408"/>
                </a:cubicBezTo>
                <a:lnTo>
                  <a:pt x="6271" y="18347"/>
                </a:lnTo>
                <a:cubicBezTo>
                  <a:pt x="7272" y="18714"/>
                  <a:pt x="8339" y="18881"/>
                  <a:pt x="9440" y="18881"/>
                </a:cubicBezTo>
                <a:cubicBezTo>
                  <a:pt x="10541" y="18881"/>
                  <a:pt x="11608" y="18714"/>
                  <a:pt x="12609" y="18347"/>
                </a:cubicBezTo>
                <a:lnTo>
                  <a:pt x="12609" y="10408"/>
                </a:lnTo>
                <a:cubicBezTo>
                  <a:pt x="11809" y="10108"/>
                  <a:pt x="11208" y="9140"/>
                  <a:pt x="11208" y="7973"/>
                </a:cubicBezTo>
                <a:cubicBezTo>
                  <a:pt x="11208" y="6605"/>
                  <a:pt x="12075" y="5471"/>
                  <a:pt x="13143" y="5471"/>
                </a:cubicBezTo>
                <a:cubicBezTo>
                  <a:pt x="14210" y="5471"/>
                  <a:pt x="15078" y="6605"/>
                  <a:pt x="15078" y="7973"/>
                </a:cubicBezTo>
                <a:cubicBezTo>
                  <a:pt x="15078" y="9140"/>
                  <a:pt x="14477" y="10108"/>
                  <a:pt x="13677" y="10408"/>
                </a:cubicBezTo>
                <a:lnTo>
                  <a:pt x="13677" y="17880"/>
                </a:lnTo>
                <a:cubicBezTo>
                  <a:pt x="16779" y="16345"/>
                  <a:pt x="18880" y="13143"/>
                  <a:pt x="18880" y="9441"/>
                </a:cubicBezTo>
                <a:cubicBezTo>
                  <a:pt x="18880" y="4237"/>
                  <a:pt x="14644" y="0"/>
                  <a:pt x="9440" y="0"/>
                </a:cubicBezTo>
                <a:close/>
              </a:path>
            </a:pathLst>
          </a:custGeom>
          <a:solidFill>
            <a:srgbClr val="FFF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2" name="Google Shape;2162;p39"/>
          <p:cNvGrpSpPr/>
          <p:nvPr/>
        </p:nvGrpSpPr>
        <p:grpSpPr>
          <a:xfrm>
            <a:off x="8140818" y="3939556"/>
            <a:ext cx="363981" cy="416639"/>
            <a:chOff x="8231583" y="3516386"/>
            <a:chExt cx="331675" cy="379660"/>
          </a:xfrm>
        </p:grpSpPr>
        <p:sp>
          <p:nvSpPr>
            <p:cNvPr id="2163" name="Google Shape;2163;p39"/>
            <p:cNvSpPr/>
            <p:nvPr/>
          </p:nvSpPr>
          <p:spPr>
            <a:xfrm>
              <a:off x="8231583" y="3593187"/>
              <a:ext cx="331675" cy="257698"/>
            </a:xfrm>
            <a:custGeom>
              <a:avLst/>
              <a:gdLst/>
              <a:ahLst/>
              <a:cxnLst/>
              <a:rect l="l" t="t" r="r" b="b"/>
              <a:pathLst>
                <a:path w="17647" h="13711" extrusionOk="0">
                  <a:moveTo>
                    <a:pt x="11842" y="1969"/>
                  </a:moveTo>
                  <a:cubicBezTo>
                    <a:pt x="13877" y="1969"/>
                    <a:pt x="15512" y="3603"/>
                    <a:pt x="15512" y="5672"/>
                  </a:cubicBezTo>
                  <a:lnTo>
                    <a:pt x="15512" y="8340"/>
                  </a:lnTo>
                  <a:cubicBezTo>
                    <a:pt x="15512" y="10375"/>
                    <a:pt x="13877" y="12009"/>
                    <a:pt x="11842" y="12009"/>
                  </a:cubicBezTo>
                  <a:lnTo>
                    <a:pt x="5838" y="12009"/>
                  </a:lnTo>
                  <a:cubicBezTo>
                    <a:pt x="3770" y="12009"/>
                    <a:pt x="2135" y="10375"/>
                    <a:pt x="2135" y="8340"/>
                  </a:cubicBezTo>
                  <a:lnTo>
                    <a:pt x="2135" y="5672"/>
                  </a:lnTo>
                  <a:cubicBezTo>
                    <a:pt x="2135" y="3603"/>
                    <a:pt x="3770" y="1969"/>
                    <a:pt x="5838" y="1969"/>
                  </a:cubicBezTo>
                  <a:close/>
                  <a:moveTo>
                    <a:pt x="5638" y="1"/>
                  </a:moveTo>
                  <a:cubicBezTo>
                    <a:pt x="2536" y="1"/>
                    <a:pt x="0" y="2536"/>
                    <a:pt x="0" y="5672"/>
                  </a:cubicBezTo>
                  <a:lnTo>
                    <a:pt x="0" y="8073"/>
                  </a:lnTo>
                  <a:cubicBezTo>
                    <a:pt x="0" y="11175"/>
                    <a:pt x="2536" y="13711"/>
                    <a:pt x="5638" y="13711"/>
                  </a:cubicBezTo>
                  <a:lnTo>
                    <a:pt x="12009" y="13711"/>
                  </a:lnTo>
                  <a:cubicBezTo>
                    <a:pt x="15111" y="13711"/>
                    <a:pt x="17646" y="11175"/>
                    <a:pt x="17646" y="8073"/>
                  </a:cubicBezTo>
                  <a:lnTo>
                    <a:pt x="17646" y="5672"/>
                  </a:lnTo>
                  <a:cubicBezTo>
                    <a:pt x="17646" y="2536"/>
                    <a:pt x="15111" y="1"/>
                    <a:pt x="12009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8337536" y="3640835"/>
              <a:ext cx="174944" cy="97208"/>
            </a:xfrm>
            <a:custGeom>
              <a:avLst/>
              <a:gdLst/>
              <a:ahLst/>
              <a:cxnLst/>
              <a:rect l="l" t="t" r="r" b="b"/>
              <a:pathLst>
                <a:path w="9308" h="5172" extrusionOk="0">
                  <a:moveTo>
                    <a:pt x="1" y="1"/>
                  </a:moveTo>
                  <a:lnTo>
                    <a:pt x="6005" y="568"/>
                  </a:lnTo>
                  <a:cubicBezTo>
                    <a:pt x="7640" y="835"/>
                    <a:pt x="8340" y="1635"/>
                    <a:pt x="8740" y="3170"/>
                  </a:cubicBezTo>
                  <a:lnTo>
                    <a:pt x="9307" y="5171"/>
                  </a:lnTo>
                  <a:lnTo>
                    <a:pt x="9307" y="2536"/>
                  </a:lnTo>
                  <a:cubicBezTo>
                    <a:pt x="9307" y="1135"/>
                    <a:pt x="8173" y="1"/>
                    <a:pt x="6772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8282990" y="3860918"/>
              <a:ext cx="228848" cy="35128"/>
            </a:xfrm>
            <a:custGeom>
              <a:avLst/>
              <a:gdLst/>
              <a:ahLst/>
              <a:cxnLst/>
              <a:rect l="l" t="t" r="r" b="b"/>
              <a:pathLst>
                <a:path w="12176" h="1869" extrusionOk="0">
                  <a:moveTo>
                    <a:pt x="1368" y="0"/>
                  </a:moveTo>
                  <a:cubicBezTo>
                    <a:pt x="635" y="0"/>
                    <a:pt x="1" y="601"/>
                    <a:pt x="1" y="1368"/>
                  </a:cubicBezTo>
                  <a:lnTo>
                    <a:pt x="1" y="1868"/>
                  </a:lnTo>
                  <a:lnTo>
                    <a:pt x="12176" y="1868"/>
                  </a:lnTo>
                  <a:lnTo>
                    <a:pt x="12176" y="1368"/>
                  </a:lnTo>
                  <a:cubicBezTo>
                    <a:pt x="12176" y="601"/>
                    <a:pt x="11576" y="0"/>
                    <a:pt x="10808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8313722" y="3516386"/>
              <a:ext cx="166787" cy="95629"/>
            </a:xfrm>
            <a:custGeom>
              <a:avLst/>
              <a:gdLst/>
              <a:ahLst/>
              <a:cxnLst/>
              <a:rect l="l" t="t" r="r" b="b"/>
              <a:pathLst>
                <a:path w="8874" h="5088" extrusionOk="0">
                  <a:moveTo>
                    <a:pt x="184" y="1"/>
                  </a:moveTo>
                  <a:cubicBezTo>
                    <a:pt x="142" y="1"/>
                    <a:pt x="100" y="17"/>
                    <a:pt x="67" y="51"/>
                  </a:cubicBezTo>
                  <a:cubicBezTo>
                    <a:pt x="0" y="117"/>
                    <a:pt x="0" y="217"/>
                    <a:pt x="67" y="284"/>
                  </a:cubicBezTo>
                  <a:lnTo>
                    <a:pt x="4470" y="5088"/>
                  </a:lnTo>
                  <a:lnTo>
                    <a:pt x="8840" y="284"/>
                  </a:lnTo>
                  <a:cubicBezTo>
                    <a:pt x="8873" y="217"/>
                    <a:pt x="8873" y="117"/>
                    <a:pt x="8807" y="51"/>
                  </a:cubicBezTo>
                  <a:cubicBezTo>
                    <a:pt x="8773" y="17"/>
                    <a:pt x="8731" y="1"/>
                    <a:pt x="8694" y="1"/>
                  </a:cubicBezTo>
                  <a:cubicBezTo>
                    <a:pt x="8656" y="1"/>
                    <a:pt x="8623" y="17"/>
                    <a:pt x="8606" y="51"/>
                  </a:cubicBezTo>
                  <a:lnTo>
                    <a:pt x="4470" y="4621"/>
                  </a:lnTo>
                  <a:lnTo>
                    <a:pt x="300" y="51"/>
                  </a:lnTo>
                  <a:cubicBezTo>
                    <a:pt x="267" y="17"/>
                    <a:pt x="225" y="1"/>
                    <a:pt x="18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39"/>
          <p:cNvGrpSpPr/>
          <p:nvPr/>
        </p:nvGrpSpPr>
        <p:grpSpPr>
          <a:xfrm>
            <a:off x="738424" y="3998185"/>
            <a:ext cx="377025" cy="323396"/>
            <a:chOff x="828752" y="3998302"/>
            <a:chExt cx="377025" cy="323396"/>
          </a:xfrm>
        </p:grpSpPr>
        <p:sp>
          <p:nvSpPr>
            <p:cNvPr id="2168" name="Google Shape;2168;p39"/>
            <p:cNvSpPr/>
            <p:nvPr/>
          </p:nvSpPr>
          <p:spPr>
            <a:xfrm>
              <a:off x="929889" y="4284532"/>
              <a:ext cx="174096" cy="37166"/>
            </a:xfrm>
            <a:custGeom>
              <a:avLst/>
              <a:gdLst/>
              <a:ahLst/>
              <a:cxnLst/>
              <a:rect l="l" t="t" r="r" b="b"/>
              <a:pathLst>
                <a:path w="8441" h="1802" extrusionOk="0">
                  <a:moveTo>
                    <a:pt x="1368" y="1"/>
                  </a:moveTo>
                  <a:cubicBezTo>
                    <a:pt x="601" y="1"/>
                    <a:pt x="1" y="601"/>
                    <a:pt x="1" y="1335"/>
                  </a:cubicBezTo>
                  <a:lnTo>
                    <a:pt x="1" y="1802"/>
                  </a:lnTo>
                  <a:lnTo>
                    <a:pt x="8440" y="1802"/>
                  </a:lnTo>
                  <a:lnTo>
                    <a:pt x="8440" y="1335"/>
                  </a:lnTo>
                  <a:cubicBezTo>
                    <a:pt x="8440" y="601"/>
                    <a:pt x="7840" y="1"/>
                    <a:pt x="710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968422" y="4264585"/>
              <a:ext cx="97041" cy="13778"/>
            </a:xfrm>
            <a:custGeom>
              <a:avLst/>
              <a:gdLst/>
              <a:ahLst/>
              <a:cxnLst/>
              <a:rect l="l" t="t" r="r" b="b"/>
              <a:pathLst>
                <a:path w="4705" h="668" extrusionOk="0">
                  <a:moveTo>
                    <a:pt x="1" y="0"/>
                  </a:moveTo>
                  <a:lnTo>
                    <a:pt x="1" y="668"/>
                  </a:lnTo>
                  <a:lnTo>
                    <a:pt x="4704" y="66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847317" y="4025139"/>
              <a:ext cx="339199" cy="205714"/>
            </a:xfrm>
            <a:custGeom>
              <a:avLst/>
              <a:gdLst/>
              <a:ahLst/>
              <a:cxnLst/>
              <a:rect l="l" t="t" r="r" b="b"/>
              <a:pathLst>
                <a:path w="16446" h="9974" extrusionOk="0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lnTo>
                    <a:pt x="1" y="9040"/>
                  </a:lnTo>
                  <a:cubicBezTo>
                    <a:pt x="1" y="9574"/>
                    <a:pt x="401" y="9974"/>
                    <a:pt x="935" y="9974"/>
                  </a:cubicBezTo>
                  <a:lnTo>
                    <a:pt x="15545" y="9974"/>
                  </a:lnTo>
                  <a:cubicBezTo>
                    <a:pt x="16046" y="9974"/>
                    <a:pt x="16446" y="9574"/>
                    <a:pt x="16446" y="9040"/>
                  </a:cubicBezTo>
                  <a:lnTo>
                    <a:pt x="16446" y="934"/>
                  </a:lnTo>
                  <a:cubicBezTo>
                    <a:pt x="16446" y="434"/>
                    <a:pt x="16046" y="0"/>
                    <a:pt x="15545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828752" y="3998302"/>
              <a:ext cx="377025" cy="259380"/>
            </a:xfrm>
            <a:custGeom>
              <a:avLst/>
              <a:gdLst/>
              <a:ahLst/>
              <a:cxnLst/>
              <a:rect l="l" t="t" r="r" b="b"/>
              <a:pathLst>
                <a:path w="18280" h="12576" extrusionOk="0">
                  <a:moveTo>
                    <a:pt x="16445" y="1001"/>
                  </a:moveTo>
                  <a:cubicBezTo>
                    <a:pt x="17113" y="1001"/>
                    <a:pt x="17680" y="1535"/>
                    <a:pt x="17680" y="2235"/>
                  </a:cubicBezTo>
                  <a:lnTo>
                    <a:pt x="17680" y="10341"/>
                  </a:lnTo>
                  <a:cubicBezTo>
                    <a:pt x="17680" y="11041"/>
                    <a:pt x="17113" y="11575"/>
                    <a:pt x="16445" y="11575"/>
                  </a:cubicBezTo>
                  <a:lnTo>
                    <a:pt x="1835" y="11575"/>
                  </a:lnTo>
                  <a:cubicBezTo>
                    <a:pt x="1134" y="11575"/>
                    <a:pt x="601" y="11041"/>
                    <a:pt x="601" y="10341"/>
                  </a:cubicBezTo>
                  <a:lnTo>
                    <a:pt x="601" y="2235"/>
                  </a:lnTo>
                  <a:cubicBezTo>
                    <a:pt x="601" y="1535"/>
                    <a:pt x="1134" y="1001"/>
                    <a:pt x="1835" y="1001"/>
                  </a:cubicBezTo>
                  <a:close/>
                  <a:moveTo>
                    <a:pt x="768" y="0"/>
                  </a:moveTo>
                  <a:cubicBezTo>
                    <a:pt x="334" y="0"/>
                    <a:pt x="0" y="334"/>
                    <a:pt x="0" y="767"/>
                  </a:cubicBezTo>
                  <a:lnTo>
                    <a:pt x="0" y="11809"/>
                  </a:lnTo>
                  <a:cubicBezTo>
                    <a:pt x="0" y="12242"/>
                    <a:pt x="334" y="12576"/>
                    <a:pt x="768" y="12576"/>
                  </a:cubicBezTo>
                  <a:lnTo>
                    <a:pt x="17513" y="12576"/>
                  </a:lnTo>
                  <a:cubicBezTo>
                    <a:pt x="17913" y="12576"/>
                    <a:pt x="18280" y="12242"/>
                    <a:pt x="18280" y="11809"/>
                  </a:cubicBezTo>
                  <a:lnTo>
                    <a:pt x="18280" y="767"/>
                  </a:lnTo>
                  <a:cubicBezTo>
                    <a:pt x="18280" y="334"/>
                    <a:pt x="17913" y="0"/>
                    <a:pt x="17513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853" y="2419903"/>
            <a:ext cx="2814902" cy="234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3020697" y="2259784"/>
            <a:ext cx="2601913" cy="2119313"/>
            <a:chOff x="3254375" y="-1831975"/>
            <a:chExt cx="2601913" cy="2119313"/>
          </a:xfrm>
          <a:solidFill>
            <a:srgbClr val="D94169">
              <a:alpha val="62000"/>
            </a:srgbClr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854575" y="-1831975"/>
              <a:ext cx="1001713" cy="2112963"/>
            </a:xfrm>
            <a:custGeom>
              <a:avLst/>
              <a:gdLst>
                <a:gd name="T0" fmla="*/ 147 w 266"/>
                <a:gd name="T1" fmla="*/ 0 h 560"/>
                <a:gd name="T2" fmla="*/ 199 w 266"/>
                <a:gd name="T3" fmla="*/ 22 h 560"/>
                <a:gd name="T4" fmla="*/ 220 w 266"/>
                <a:gd name="T5" fmla="*/ 44 h 560"/>
                <a:gd name="T6" fmla="*/ 253 w 266"/>
                <a:gd name="T7" fmla="*/ 110 h 560"/>
                <a:gd name="T8" fmla="*/ 265 w 266"/>
                <a:gd name="T9" fmla="*/ 175 h 560"/>
                <a:gd name="T10" fmla="*/ 266 w 266"/>
                <a:gd name="T11" fmla="*/ 218 h 560"/>
                <a:gd name="T12" fmla="*/ 263 w 266"/>
                <a:gd name="T13" fmla="*/ 262 h 560"/>
                <a:gd name="T14" fmla="*/ 259 w 266"/>
                <a:gd name="T15" fmla="*/ 287 h 560"/>
                <a:gd name="T16" fmla="*/ 247 w 266"/>
                <a:gd name="T17" fmla="*/ 327 h 560"/>
                <a:gd name="T18" fmla="*/ 216 w 266"/>
                <a:gd name="T19" fmla="*/ 381 h 560"/>
                <a:gd name="T20" fmla="*/ 194 w 266"/>
                <a:gd name="T21" fmla="*/ 401 h 560"/>
                <a:gd name="T22" fmla="*/ 129 w 266"/>
                <a:gd name="T23" fmla="*/ 419 h 560"/>
                <a:gd name="T24" fmla="*/ 100 w 266"/>
                <a:gd name="T25" fmla="*/ 414 h 560"/>
                <a:gd name="T26" fmla="*/ 54 w 266"/>
                <a:gd name="T27" fmla="*/ 371 h 560"/>
                <a:gd name="T28" fmla="*/ 44 w 266"/>
                <a:gd name="T29" fmla="*/ 327 h 560"/>
                <a:gd name="T30" fmla="*/ 52 w 266"/>
                <a:gd name="T31" fmla="*/ 285 h 560"/>
                <a:gd name="T32" fmla="*/ 70 w 266"/>
                <a:gd name="T33" fmla="*/ 256 h 560"/>
                <a:gd name="T34" fmla="*/ 61 w 266"/>
                <a:gd name="T35" fmla="*/ 240 h 560"/>
                <a:gd name="T36" fmla="*/ 43 w 266"/>
                <a:gd name="T37" fmla="*/ 240 h 560"/>
                <a:gd name="T38" fmla="*/ 35 w 266"/>
                <a:gd name="T39" fmla="*/ 262 h 560"/>
                <a:gd name="T40" fmla="*/ 30 w 266"/>
                <a:gd name="T41" fmla="*/ 306 h 560"/>
                <a:gd name="T42" fmla="*/ 29 w 266"/>
                <a:gd name="T43" fmla="*/ 315 h 560"/>
                <a:gd name="T44" fmla="*/ 29 w 266"/>
                <a:gd name="T45" fmla="*/ 319 h 560"/>
                <a:gd name="T46" fmla="*/ 29 w 266"/>
                <a:gd name="T47" fmla="*/ 323 h 560"/>
                <a:gd name="T48" fmla="*/ 29 w 266"/>
                <a:gd name="T49" fmla="*/ 327 h 560"/>
                <a:gd name="T50" fmla="*/ 28 w 266"/>
                <a:gd name="T51" fmla="*/ 371 h 560"/>
                <a:gd name="T52" fmla="*/ 29 w 266"/>
                <a:gd name="T53" fmla="*/ 414 h 560"/>
                <a:gd name="T54" fmla="*/ 29 w 266"/>
                <a:gd name="T55" fmla="*/ 458 h 560"/>
                <a:gd name="T56" fmla="*/ 29 w 266"/>
                <a:gd name="T57" fmla="*/ 502 h 560"/>
                <a:gd name="T58" fmla="*/ 29 w 266"/>
                <a:gd name="T59" fmla="*/ 545 h 560"/>
                <a:gd name="T60" fmla="*/ 1 w 266"/>
                <a:gd name="T61" fmla="*/ 545 h 560"/>
                <a:gd name="T62" fmla="*/ 0 w 266"/>
                <a:gd name="T63" fmla="*/ 415 h 560"/>
                <a:gd name="T64" fmla="*/ 0 w 266"/>
                <a:gd name="T65" fmla="*/ 327 h 560"/>
                <a:gd name="T66" fmla="*/ 11 w 266"/>
                <a:gd name="T67" fmla="*/ 240 h 560"/>
                <a:gd name="T68" fmla="*/ 53 w 266"/>
                <a:gd name="T69" fmla="*/ 198 h 560"/>
                <a:gd name="T70" fmla="*/ 61 w 266"/>
                <a:gd name="T71" fmla="*/ 175 h 560"/>
                <a:gd name="T72" fmla="*/ 62 w 266"/>
                <a:gd name="T73" fmla="*/ 174 h 560"/>
                <a:gd name="T74" fmla="*/ 63 w 266"/>
                <a:gd name="T75" fmla="*/ 154 h 560"/>
                <a:gd name="T76" fmla="*/ 51 w 266"/>
                <a:gd name="T77" fmla="*/ 130 h 560"/>
                <a:gd name="T78" fmla="*/ 45 w 266"/>
                <a:gd name="T79" fmla="*/ 87 h 560"/>
                <a:gd name="T80" fmla="*/ 56 w 266"/>
                <a:gd name="T81" fmla="*/ 44 h 560"/>
                <a:gd name="T82" fmla="*/ 57 w 266"/>
                <a:gd name="T83" fmla="*/ 43 h 560"/>
                <a:gd name="T84" fmla="*/ 73 w 266"/>
                <a:gd name="T85" fmla="*/ 22 h 560"/>
                <a:gd name="T86" fmla="*/ 101 w 266"/>
                <a:gd name="T87" fmla="*/ 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560">
                  <a:moveTo>
                    <a:pt x="122" y="0"/>
                  </a:moveTo>
                  <a:cubicBezTo>
                    <a:pt x="131" y="0"/>
                    <a:pt x="139" y="0"/>
                    <a:pt x="147" y="0"/>
                  </a:cubicBezTo>
                  <a:cubicBezTo>
                    <a:pt x="164" y="4"/>
                    <a:pt x="180" y="9"/>
                    <a:pt x="194" y="19"/>
                  </a:cubicBezTo>
                  <a:cubicBezTo>
                    <a:pt x="196" y="20"/>
                    <a:pt x="197" y="21"/>
                    <a:pt x="199" y="22"/>
                  </a:cubicBezTo>
                  <a:cubicBezTo>
                    <a:pt x="204" y="28"/>
                    <a:pt x="210" y="33"/>
                    <a:pt x="216" y="38"/>
                  </a:cubicBezTo>
                  <a:cubicBezTo>
                    <a:pt x="217" y="40"/>
                    <a:pt x="219" y="42"/>
                    <a:pt x="220" y="44"/>
                  </a:cubicBezTo>
                  <a:cubicBezTo>
                    <a:pt x="231" y="58"/>
                    <a:pt x="239" y="73"/>
                    <a:pt x="245" y="89"/>
                  </a:cubicBezTo>
                  <a:cubicBezTo>
                    <a:pt x="248" y="96"/>
                    <a:pt x="250" y="103"/>
                    <a:pt x="253" y="110"/>
                  </a:cubicBezTo>
                  <a:cubicBezTo>
                    <a:pt x="256" y="124"/>
                    <a:pt x="260" y="139"/>
                    <a:pt x="262" y="153"/>
                  </a:cubicBezTo>
                  <a:cubicBezTo>
                    <a:pt x="263" y="160"/>
                    <a:pt x="264" y="167"/>
                    <a:pt x="265" y="175"/>
                  </a:cubicBezTo>
                  <a:cubicBezTo>
                    <a:pt x="265" y="182"/>
                    <a:pt x="266" y="189"/>
                    <a:pt x="266" y="197"/>
                  </a:cubicBezTo>
                  <a:cubicBezTo>
                    <a:pt x="266" y="204"/>
                    <a:pt x="266" y="211"/>
                    <a:pt x="266" y="218"/>
                  </a:cubicBezTo>
                  <a:cubicBezTo>
                    <a:pt x="266" y="226"/>
                    <a:pt x="266" y="233"/>
                    <a:pt x="265" y="240"/>
                  </a:cubicBezTo>
                  <a:cubicBezTo>
                    <a:pt x="264" y="247"/>
                    <a:pt x="264" y="255"/>
                    <a:pt x="263" y="262"/>
                  </a:cubicBezTo>
                  <a:cubicBezTo>
                    <a:pt x="262" y="269"/>
                    <a:pt x="260" y="276"/>
                    <a:pt x="259" y="284"/>
                  </a:cubicBezTo>
                  <a:cubicBezTo>
                    <a:pt x="259" y="285"/>
                    <a:pt x="259" y="286"/>
                    <a:pt x="259" y="287"/>
                  </a:cubicBezTo>
                  <a:cubicBezTo>
                    <a:pt x="257" y="293"/>
                    <a:pt x="255" y="299"/>
                    <a:pt x="254" y="305"/>
                  </a:cubicBezTo>
                  <a:cubicBezTo>
                    <a:pt x="252" y="313"/>
                    <a:pt x="249" y="320"/>
                    <a:pt x="247" y="327"/>
                  </a:cubicBezTo>
                  <a:cubicBezTo>
                    <a:pt x="240" y="342"/>
                    <a:pt x="233" y="357"/>
                    <a:pt x="224" y="371"/>
                  </a:cubicBezTo>
                  <a:cubicBezTo>
                    <a:pt x="221" y="374"/>
                    <a:pt x="219" y="377"/>
                    <a:pt x="216" y="381"/>
                  </a:cubicBezTo>
                  <a:cubicBezTo>
                    <a:pt x="212" y="385"/>
                    <a:pt x="208" y="389"/>
                    <a:pt x="204" y="393"/>
                  </a:cubicBezTo>
                  <a:cubicBezTo>
                    <a:pt x="201" y="395"/>
                    <a:pt x="198" y="398"/>
                    <a:pt x="194" y="401"/>
                  </a:cubicBezTo>
                  <a:cubicBezTo>
                    <a:pt x="181" y="410"/>
                    <a:pt x="166" y="415"/>
                    <a:pt x="150" y="418"/>
                  </a:cubicBezTo>
                  <a:cubicBezTo>
                    <a:pt x="143" y="418"/>
                    <a:pt x="136" y="419"/>
                    <a:pt x="129" y="419"/>
                  </a:cubicBezTo>
                  <a:cubicBezTo>
                    <a:pt x="122" y="418"/>
                    <a:pt x="114" y="417"/>
                    <a:pt x="107" y="416"/>
                  </a:cubicBezTo>
                  <a:cubicBezTo>
                    <a:pt x="105" y="415"/>
                    <a:pt x="103" y="414"/>
                    <a:pt x="100" y="414"/>
                  </a:cubicBezTo>
                  <a:cubicBezTo>
                    <a:pt x="95" y="411"/>
                    <a:pt x="90" y="408"/>
                    <a:pt x="85" y="406"/>
                  </a:cubicBezTo>
                  <a:cubicBezTo>
                    <a:pt x="72" y="397"/>
                    <a:pt x="61" y="386"/>
                    <a:pt x="54" y="371"/>
                  </a:cubicBezTo>
                  <a:cubicBezTo>
                    <a:pt x="50" y="363"/>
                    <a:pt x="48" y="354"/>
                    <a:pt x="46" y="346"/>
                  </a:cubicBezTo>
                  <a:cubicBezTo>
                    <a:pt x="45" y="340"/>
                    <a:pt x="45" y="333"/>
                    <a:pt x="44" y="327"/>
                  </a:cubicBezTo>
                  <a:cubicBezTo>
                    <a:pt x="45" y="320"/>
                    <a:pt x="45" y="312"/>
                    <a:pt x="47" y="304"/>
                  </a:cubicBezTo>
                  <a:cubicBezTo>
                    <a:pt x="49" y="298"/>
                    <a:pt x="51" y="291"/>
                    <a:pt x="52" y="285"/>
                  </a:cubicBezTo>
                  <a:cubicBezTo>
                    <a:pt x="56" y="278"/>
                    <a:pt x="59" y="272"/>
                    <a:pt x="63" y="266"/>
                  </a:cubicBezTo>
                  <a:cubicBezTo>
                    <a:pt x="65" y="262"/>
                    <a:pt x="70" y="259"/>
                    <a:pt x="70" y="256"/>
                  </a:cubicBezTo>
                  <a:cubicBezTo>
                    <a:pt x="69" y="253"/>
                    <a:pt x="66" y="249"/>
                    <a:pt x="63" y="246"/>
                  </a:cubicBezTo>
                  <a:cubicBezTo>
                    <a:pt x="62" y="244"/>
                    <a:pt x="62" y="242"/>
                    <a:pt x="61" y="240"/>
                  </a:cubicBezTo>
                  <a:cubicBezTo>
                    <a:pt x="59" y="236"/>
                    <a:pt x="58" y="231"/>
                    <a:pt x="56" y="227"/>
                  </a:cubicBezTo>
                  <a:cubicBezTo>
                    <a:pt x="50" y="229"/>
                    <a:pt x="45" y="234"/>
                    <a:pt x="43" y="240"/>
                  </a:cubicBezTo>
                  <a:cubicBezTo>
                    <a:pt x="42" y="241"/>
                    <a:pt x="42" y="242"/>
                    <a:pt x="42" y="242"/>
                  </a:cubicBezTo>
                  <a:cubicBezTo>
                    <a:pt x="38" y="248"/>
                    <a:pt x="36" y="255"/>
                    <a:pt x="35" y="262"/>
                  </a:cubicBezTo>
                  <a:cubicBezTo>
                    <a:pt x="33" y="269"/>
                    <a:pt x="32" y="276"/>
                    <a:pt x="32" y="284"/>
                  </a:cubicBezTo>
                  <a:cubicBezTo>
                    <a:pt x="31" y="291"/>
                    <a:pt x="30" y="298"/>
                    <a:pt x="30" y="306"/>
                  </a:cubicBezTo>
                  <a:cubicBezTo>
                    <a:pt x="30" y="308"/>
                    <a:pt x="30" y="311"/>
                    <a:pt x="30" y="314"/>
                  </a:cubicBezTo>
                  <a:cubicBezTo>
                    <a:pt x="29" y="315"/>
                    <a:pt x="29" y="315"/>
                    <a:pt x="29" y="315"/>
                  </a:cubicBezTo>
                  <a:cubicBezTo>
                    <a:pt x="30" y="315"/>
                    <a:pt x="30" y="315"/>
                    <a:pt x="30" y="315"/>
                  </a:cubicBezTo>
                  <a:cubicBezTo>
                    <a:pt x="29" y="316"/>
                    <a:pt x="29" y="317"/>
                    <a:pt x="29" y="319"/>
                  </a:cubicBezTo>
                  <a:cubicBezTo>
                    <a:pt x="29" y="319"/>
                    <a:pt x="29" y="319"/>
                    <a:pt x="29" y="320"/>
                  </a:cubicBezTo>
                  <a:cubicBezTo>
                    <a:pt x="29" y="321"/>
                    <a:pt x="29" y="322"/>
                    <a:pt x="29" y="323"/>
                  </a:cubicBezTo>
                  <a:cubicBezTo>
                    <a:pt x="29" y="323"/>
                    <a:pt x="29" y="324"/>
                    <a:pt x="29" y="324"/>
                  </a:cubicBezTo>
                  <a:cubicBezTo>
                    <a:pt x="29" y="325"/>
                    <a:pt x="29" y="326"/>
                    <a:pt x="29" y="327"/>
                  </a:cubicBezTo>
                  <a:cubicBezTo>
                    <a:pt x="29" y="334"/>
                    <a:pt x="29" y="342"/>
                    <a:pt x="29" y="349"/>
                  </a:cubicBezTo>
                  <a:cubicBezTo>
                    <a:pt x="28" y="356"/>
                    <a:pt x="27" y="364"/>
                    <a:pt x="28" y="371"/>
                  </a:cubicBezTo>
                  <a:cubicBezTo>
                    <a:pt x="28" y="378"/>
                    <a:pt x="28" y="385"/>
                    <a:pt x="29" y="393"/>
                  </a:cubicBezTo>
                  <a:cubicBezTo>
                    <a:pt x="29" y="400"/>
                    <a:pt x="29" y="407"/>
                    <a:pt x="29" y="414"/>
                  </a:cubicBezTo>
                  <a:cubicBezTo>
                    <a:pt x="29" y="422"/>
                    <a:pt x="29" y="429"/>
                    <a:pt x="29" y="436"/>
                  </a:cubicBezTo>
                  <a:cubicBezTo>
                    <a:pt x="29" y="444"/>
                    <a:pt x="29" y="451"/>
                    <a:pt x="29" y="458"/>
                  </a:cubicBezTo>
                  <a:cubicBezTo>
                    <a:pt x="29" y="465"/>
                    <a:pt x="29" y="473"/>
                    <a:pt x="29" y="480"/>
                  </a:cubicBezTo>
                  <a:cubicBezTo>
                    <a:pt x="29" y="487"/>
                    <a:pt x="29" y="494"/>
                    <a:pt x="29" y="502"/>
                  </a:cubicBezTo>
                  <a:cubicBezTo>
                    <a:pt x="29" y="509"/>
                    <a:pt x="29" y="516"/>
                    <a:pt x="29" y="524"/>
                  </a:cubicBezTo>
                  <a:cubicBezTo>
                    <a:pt x="29" y="531"/>
                    <a:pt x="29" y="538"/>
                    <a:pt x="29" y="545"/>
                  </a:cubicBezTo>
                  <a:cubicBezTo>
                    <a:pt x="28" y="551"/>
                    <a:pt x="25" y="555"/>
                    <a:pt x="20" y="558"/>
                  </a:cubicBezTo>
                  <a:cubicBezTo>
                    <a:pt x="9" y="560"/>
                    <a:pt x="3" y="555"/>
                    <a:pt x="1" y="545"/>
                  </a:cubicBezTo>
                  <a:cubicBezTo>
                    <a:pt x="1" y="523"/>
                    <a:pt x="1" y="502"/>
                    <a:pt x="0" y="480"/>
                  </a:cubicBezTo>
                  <a:cubicBezTo>
                    <a:pt x="0" y="458"/>
                    <a:pt x="0" y="436"/>
                    <a:pt x="0" y="415"/>
                  </a:cubicBezTo>
                  <a:cubicBezTo>
                    <a:pt x="0" y="393"/>
                    <a:pt x="0" y="371"/>
                    <a:pt x="0" y="349"/>
                  </a:cubicBezTo>
                  <a:cubicBezTo>
                    <a:pt x="0" y="342"/>
                    <a:pt x="0" y="335"/>
                    <a:pt x="0" y="327"/>
                  </a:cubicBezTo>
                  <a:cubicBezTo>
                    <a:pt x="1" y="305"/>
                    <a:pt x="2" y="284"/>
                    <a:pt x="6" y="262"/>
                  </a:cubicBezTo>
                  <a:cubicBezTo>
                    <a:pt x="7" y="255"/>
                    <a:pt x="9" y="247"/>
                    <a:pt x="11" y="240"/>
                  </a:cubicBezTo>
                  <a:cubicBezTo>
                    <a:pt x="12" y="240"/>
                    <a:pt x="12" y="239"/>
                    <a:pt x="12" y="238"/>
                  </a:cubicBezTo>
                  <a:cubicBezTo>
                    <a:pt x="20" y="219"/>
                    <a:pt x="31" y="203"/>
                    <a:pt x="53" y="198"/>
                  </a:cubicBezTo>
                  <a:cubicBezTo>
                    <a:pt x="55" y="197"/>
                    <a:pt x="56" y="196"/>
                    <a:pt x="56" y="194"/>
                  </a:cubicBezTo>
                  <a:cubicBezTo>
                    <a:pt x="57" y="188"/>
                    <a:pt x="59" y="181"/>
                    <a:pt x="61" y="175"/>
                  </a:cubicBezTo>
                  <a:cubicBezTo>
                    <a:pt x="61" y="175"/>
                    <a:pt x="61" y="175"/>
                    <a:pt x="61" y="175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3" y="173"/>
                    <a:pt x="63" y="172"/>
                    <a:pt x="63" y="171"/>
                  </a:cubicBezTo>
                  <a:cubicBezTo>
                    <a:pt x="70" y="161"/>
                    <a:pt x="70" y="161"/>
                    <a:pt x="63" y="154"/>
                  </a:cubicBezTo>
                  <a:cubicBezTo>
                    <a:pt x="63" y="154"/>
                    <a:pt x="63" y="153"/>
                    <a:pt x="62" y="153"/>
                  </a:cubicBezTo>
                  <a:cubicBezTo>
                    <a:pt x="58" y="145"/>
                    <a:pt x="54" y="138"/>
                    <a:pt x="51" y="130"/>
                  </a:cubicBezTo>
                  <a:cubicBezTo>
                    <a:pt x="49" y="123"/>
                    <a:pt x="47" y="116"/>
                    <a:pt x="46" y="109"/>
                  </a:cubicBezTo>
                  <a:cubicBezTo>
                    <a:pt x="45" y="102"/>
                    <a:pt x="45" y="95"/>
                    <a:pt x="45" y="87"/>
                  </a:cubicBezTo>
                  <a:cubicBezTo>
                    <a:pt x="45" y="80"/>
                    <a:pt x="46" y="73"/>
                    <a:pt x="48" y="66"/>
                  </a:cubicBezTo>
                  <a:cubicBezTo>
                    <a:pt x="50" y="58"/>
                    <a:pt x="53" y="51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4"/>
                    <a:pt x="56" y="43"/>
                    <a:pt x="57" y="43"/>
                  </a:cubicBezTo>
                  <a:cubicBezTo>
                    <a:pt x="59" y="40"/>
                    <a:pt x="61" y="36"/>
                    <a:pt x="63" y="33"/>
                  </a:cubicBezTo>
                  <a:cubicBezTo>
                    <a:pt x="67" y="29"/>
                    <a:pt x="70" y="26"/>
                    <a:pt x="73" y="22"/>
                  </a:cubicBezTo>
                  <a:cubicBezTo>
                    <a:pt x="77" y="19"/>
                    <a:pt x="81" y="16"/>
                    <a:pt x="85" y="13"/>
                  </a:cubicBezTo>
                  <a:cubicBezTo>
                    <a:pt x="90" y="11"/>
                    <a:pt x="96" y="8"/>
                    <a:pt x="101" y="6"/>
                  </a:cubicBezTo>
                  <a:cubicBezTo>
                    <a:pt x="108" y="3"/>
                    <a:pt x="115" y="3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254375" y="-1820862"/>
              <a:ext cx="1001713" cy="2108200"/>
            </a:xfrm>
            <a:custGeom>
              <a:avLst/>
              <a:gdLst>
                <a:gd name="T0" fmla="*/ 140 w 266"/>
                <a:gd name="T1" fmla="*/ 0 h 559"/>
                <a:gd name="T2" fmla="*/ 193 w 266"/>
                <a:gd name="T3" fmla="*/ 22 h 559"/>
                <a:gd name="T4" fmla="*/ 209 w 266"/>
                <a:gd name="T5" fmla="*/ 43 h 559"/>
                <a:gd name="T6" fmla="*/ 210 w 266"/>
                <a:gd name="T7" fmla="*/ 44 h 559"/>
                <a:gd name="T8" fmla="*/ 221 w 266"/>
                <a:gd name="T9" fmla="*/ 87 h 559"/>
                <a:gd name="T10" fmla="*/ 215 w 266"/>
                <a:gd name="T11" fmla="*/ 131 h 559"/>
                <a:gd name="T12" fmla="*/ 203 w 266"/>
                <a:gd name="T13" fmla="*/ 154 h 559"/>
                <a:gd name="T14" fmla="*/ 204 w 266"/>
                <a:gd name="T15" fmla="*/ 175 h 559"/>
                <a:gd name="T16" fmla="*/ 215 w 266"/>
                <a:gd name="T17" fmla="*/ 198 h 559"/>
                <a:gd name="T18" fmla="*/ 255 w 266"/>
                <a:gd name="T19" fmla="*/ 240 h 559"/>
                <a:gd name="T20" fmla="*/ 260 w 266"/>
                <a:gd name="T21" fmla="*/ 262 h 559"/>
                <a:gd name="T22" fmla="*/ 266 w 266"/>
                <a:gd name="T23" fmla="*/ 327 h 559"/>
                <a:gd name="T24" fmla="*/ 266 w 266"/>
                <a:gd name="T25" fmla="*/ 371 h 559"/>
                <a:gd name="T26" fmla="*/ 266 w 266"/>
                <a:gd name="T27" fmla="*/ 385 h 559"/>
                <a:gd name="T28" fmla="*/ 265 w 266"/>
                <a:gd name="T29" fmla="*/ 545 h 559"/>
                <a:gd name="T30" fmla="*/ 237 w 266"/>
                <a:gd name="T31" fmla="*/ 545 h 559"/>
                <a:gd name="T32" fmla="*/ 237 w 266"/>
                <a:gd name="T33" fmla="*/ 501 h 559"/>
                <a:gd name="T34" fmla="*/ 237 w 266"/>
                <a:gd name="T35" fmla="*/ 485 h 559"/>
                <a:gd name="T36" fmla="*/ 237 w 266"/>
                <a:gd name="T37" fmla="*/ 458 h 559"/>
                <a:gd name="T38" fmla="*/ 237 w 266"/>
                <a:gd name="T39" fmla="*/ 414 h 559"/>
                <a:gd name="T40" fmla="*/ 238 w 266"/>
                <a:gd name="T41" fmla="*/ 371 h 559"/>
                <a:gd name="T42" fmla="*/ 237 w 266"/>
                <a:gd name="T43" fmla="*/ 327 h 559"/>
                <a:gd name="T44" fmla="*/ 236 w 266"/>
                <a:gd name="T45" fmla="*/ 305 h 559"/>
                <a:gd name="T46" fmla="*/ 231 w 266"/>
                <a:gd name="T47" fmla="*/ 261 h 559"/>
                <a:gd name="T48" fmla="*/ 223 w 266"/>
                <a:gd name="T49" fmla="*/ 240 h 559"/>
                <a:gd name="T50" fmla="*/ 205 w 266"/>
                <a:gd name="T51" fmla="*/ 240 h 559"/>
                <a:gd name="T52" fmla="*/ 197 w 266"/>
                <a:gd name="T53" fmla="*/ 253 h 559"/>
                <a:gd name="T54" fmla="*/ 213 w 266"/>
                <a:gd name="T55" fmla="*/ 285 h 559"/>
                <a:gd name="T56" fmla="*/ 221 w 266"/>
                <a:gd name="T57" fmla="*/ 327 h 559"/>
                <a:gd name="T58" fmla="*/ 211 w 266"/>
                <a:gd name="T59" fmla="*/ 372 h 559"/>
                <a:gd name="T60" fmla="*/ 165 w 266"/>
                <a:gd name="T61" fmla="*/ 413 h 559"/>
                <a:gd name="T62" fmla="*/ 137 w 266"/>
                <a:gd name="T63" fmla="*/ 419 h 559"/>
                <a:gd name="T64" fmla="*/ 72 w 266"/>
                <a:gd name="T65" fmla="*/ 401 h 559"/>
                <a:gd name="T66" fmla="*/ 50 w 266"/>
                <a:gd name="T67" fmla="*/ 381 h 559"/>
                <a:gd name="T68" fmla="*/ 19 w 266"/>
                <a:gd name="T69" fmla="*/ 327 h 559"/>
                <a:gd name="T70" fmla="*/ 7 w 266"/>
                <a:gd name="T71" fmla="*/ 287 h 559"/>
                <a:gd name="T72" fmla="*/ 3 w 266"/>
                <a:gd name="T73" fmla="*/ 262 h 559"/>
                <a:gd name="T74" fmla="*/ 0 w 266"/>
                <a:gd name="T75" fmla="*/ 218 h 559"/>
                <a:gd name="T76" fmla="*/ 1 w 266"/>
                <a:gd name="T77" fmla="*/ 175 h 559"/>
                <a:gd name="T78" fmla="*/ 3 w 266"/>
                <a:gd name="T79" fmla="*/ 157 h 559"/>
                <a:gd name="T80" fmla="*/ 4 w 266"/>
                <a:gd name="T81" fmla="*/ 153 h 559"/>
                <a:gd name="T82" fmla="*/ 21 w 266"/>
                <a:gd name="T83" fmla="*/ 89 h 559"/>
                <a:gd name="T84" fmla="*/ 50 w 266"/>
                <a:gd name="T85" fmla="*/ 38 h 559"/>
                <a:gd name="T86" fmla="*/ 72 w 266"/>
                <a:gd name="T87" fmla="*/ 18 h 559"/>
                <a:gd name="T88" fmla="*/ 119 w 266"/>
                <a:gd name="T8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559">
                  <a:moveTo>
                    <a:pt x="119" y="0"/>
                  </a:moveTo>
                  <a:cubicBezTo>
                    <a:pt x="126" y="0"/>
                    <a:pt x="133" y="0"/>
                    <a:pt x="140" y="0"/>
                  </a:cubicBezTo>
                  <a:cubicBezTo>
                    <a:pt x="155" y="2"/>
                    <a:pt x="168" y="6"/>
                    <a:pt x="181" y="13"/>
                  </a:cubicBezTo>
                  <a:cubicBezTo>
                    <a:pt x="185" y="16"/>
                    <a:pt x="189" y="19"/>
                    <a:pt x="193" y="22"/>
                  </a:cubicBezTo>
                  <a:cubicBezTo>
                    <a:pt x="196" y="26"/>
                    <a:pt x="199" y="29"/>
                    <a:pt x="203" y="33"/>
                  </a:cubicBezTo>
                  <a:cubicBezTo>
                    <a:pt x="205" y="36"/>
                    <a:pt x="207" y="39"/>
                    <a:pt x="209" y="43"/>
                  </a:cubicBezTo>
                  <a:cubicBezTo>
                    <a:pt x="209" y="43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3" y="51"/>
                    <a:pt x="216" y="59"/>
                    <a:pt x="219" y="67"/>
                  </a:cubicBezTo>
                  <a:cubicBezTo>
                    <a:pt x="219" y="74"/>
                    <a:pt x="221" y="80"/>
                    <a:pt x="221" y="87"/>
                  </a:cubicBezTo>
                  <a:cubicBezTo>
                    <a:pt x="221" y="95"/>
                    <a:pt x="221" y="102"/>
                    <a:pt x="220" y="109"/>
                  </a:cubicBezTo>
                  <a:cubicBezTo>
                    <a:pt x="219" y="117"/>
                    <a:pt x="217" y="124"/>
                    <a:pt x="215" y="131"/>
                  </a:cubicBezTo>
                  <a:cubicBezTo>
                    <a:pt x="211" y="138"/>
                    <a:pt x="207" y="145"/>
                    <a:pt x="204" y="153"/>
                  </a:cubicBezTo>
                  <a:cubicBezTo>
                    <a:pt x="203" y="153"/>
                    <a:pt x="203" y="154"/>
                    <a:pt x="203" y="154"/>
                  </a:cubicBezTo>
                  <a:cubicBezTo>
                    <a:pt x="195" y="163"/>
                    <a:pt x="196" y="160"/>
                    <a:pt x="202" y="169"/>
                  </a:cubicBezTo>
                  <a:cubicBezTo>
                    <a:pt x="203" y="171"/>
                    <a:pt x="204" y="173"/>
                    <a:pt x="204" y="175"/>
                  </a:cubicBezTo>
                  <a:cubicBezTo>
                    <a:pt x="206" y="181"/>
                    <a:pt x="209" y="187"/>
                    <a:pt x="210" y="193"/>
                  </a:cubicBezTo>
                  <a:cubicBezTo>
                    <a:pt x="210" y="197"/>
                    <a:pt x="212" y="198"/>
                    <a:pt x="215" y="198"/>
                  </a:cubicBezTo>
                  <a:cubicBezTo>
                    <a:pt x="225" y="201"/>
                    <a:pt x="233" y="206"/>
                    <a:pt x="240" y="214"/>
                  </a:cubicBezTo>
                  <a:cubicBezTo>
                    <a:pt x="247" y="222"/>
                    <a:pt x="251" y="231"/>
                    <a:pt x="255" y="240"/>
                  </a:cubicBezTo>
                  <a:cubicBezTo>
                    <a:pt x="256" y="247"/>
                    <a:pt x="258" y="254"/>
                    <a:pt x="260" y="261"/>
                  </a:cubicBezTo>
                  <a:cubicBezTo>
                    <a:pt x="260" y="261"/>
                    <a:pt x="260" y="261"/>
                    <a:pt x="260" y="262"/>
                  </a:cubicBezTo>
                  <a:cubicBezTo>
                    <a:pt x="260" y="262"/>
                    <a:pt x="260" y="262"/>
                    <a:pt x="260" y="262"/>
                  </a:cubicBezTo>
                  <a:cubicBezTo>
                    <a:pt x="264" y="283"/>
                    <a:pt x="264" y="305"/>
                    <a:pt x="266" y="327"/>
                  </a:cubicBezTo>
                  <a:cubicBezTo>
                    <a:pt x="266" y="334"/>
                    <a:pt x="266" y="342"/>
                    <a:pt x="266" y="349"/>
                  </a:cubicBezTo>
                  <a:cubicBezTo>
                    <a:pt x="266" y="356"/>
                    <a:pt x="266" y="364"/>
                    <a:pt x="266" y="371"/>
                  </a:cubicBezTo>
                  <a:cubicBezTo>
                    <a:pt x="266" y="375"/>
                    <a:pt x="266" y="379"/>
                    <a:pt x="266" y="384"/>
                  </a:cubicBezTo>
                  <a:cubicBezTo>
                    <a:pt x="266" y="384"/>
                    <a:pt x="266" y="385"/>
                    <a:pt x="266" y="385"/>
                  </a:cubicBezTo>
                  <a:cubicBezTo>
                    <a:pt x="266" y="387"/>
                    <a:pt x="266" y="390"/>
                    <a:pt x="266" y="392"/>
                  </a:cubicBezTo>
                  <a:cubicBezTo>
                    <a:pt x="266" y="443"/>
                    <a:pt x="265" y="494"/>
                    <a:pt x="265" y="545"/>
                  </a:cubicBezTo>
                  <a:cubicBezTo>
                    <a:pt x="263" y="555"/>
                    <a:pt x="258" y="559"/>
                    <a:pt x="247" y="558"/>
                  </a:cubicBezTo>
                  <a:cubicBezTo>
                    <a:pt x="242" y="556"/>
                    <a:pt x="238" y="552"/>
                    <a:pt x="237" y="545"/>
                  </a:cubicBezTo>
                  <a:cubicBezTo>
                    <a:pt x="237" y="538"/>
                    <a:pt x="237" y="531"/>
                    <a:pt x="237" y="523"/>
                  </a:cubicBezTo>
                  <a:cubicBezTo>
                    <a:pt x="237" y="516"/>
                    <a:pt x="237" y="509"/>
                    <a:pt x="237" y="501"/>
                  </a:cubicBezTo>
                  <a:cubicBezTo>
                    <a:pt x="237" y="500"/>
                    <a:pt x="237" y="499"/>
                    <a:pt x="237" y="497"/>
                  </a:cubicBezTo>
                  <a:cubicBezTo>
                    <a:pt x="237" y="493"/>
                    <a:pt x="237" y="489"/>
                    <a:pt x="237" y="485"/>
                  </a:cubicBezTo>
                  <a:cubicBezTo>
                    <a:pt x="237" y="483"/>
                    <a:pt x="237" y="482"/>
                    <a:pt x="237" y="480"/>
                  </a:cubicBezTo>
                  <a:cubicBezTo>
                    <a:pt x="237" y="472"/>
                    <a:pt x="237" y="465"/>
                    <a:pt x="237" y="458"/>
                  </a:cubicBezTo>
                  <a:cubicBezTo>
                    <a:pt x="237" y="451"/>
                    <a:pt x="237" y="443"/>
                    <a:pt x="237" y="436"/>
                  </a:cubicBezTo>
                  <a:cubicBezTo>
                    <a:pt x="238" y="429"/>
                    <a:pt x="238" y="422"/>
                    <a:pt x="237" y="414"/>
                  </a:cubicBezTo>
                  <a:cubicBezTo>
                    <a:pt x="237" y="407"/>
                    <a:pt x="237" y="400"/>
                    <a:pt x="237" y="393"/>
                  </a:cubicBezTo>
                  <a:cubicBezTo>
                    <a:pt x="238" y="385"/>
                    <a:pt x="238" y="378"/>
                    <a:pt x="238" y="371"/>
                  </a:cubicBezTo>
                  <a:cubicBezTo>
                    <a:pt x="238" y="363"/>
                    <a:pt x="238" y="356"/>
                    <a:pt x="237" y="349"/>
                  </a:cubicBezTo>
                  <a:cubicBezTo>
                    <a:pt x="238" y="342"/>
                    <a:pt x="237" y="334"/>
                    <a:pt x="237" y="327"/>
                  </a:cubicBezTo>
                  <a:cubicBezTo>
                    <a:pt x="236" y="325"/>
                    <a:pt x="236" y="323"/>
                    <a:pt x="236" y="321"/>
                  </a:cubicBezTo>
                  <a:cubicBezTo>
                    <a:pt x="236" y="316"/>
                    <a:pt x="236" y="311"/>
                    <a:pt x="236" y="305"/>
                  </a:cubicBezTo>
                  <a:cubicBezTo>
                    <a:pt x="236" y="298"/>
                    <a:pt x="235" y="291"/>
                    <a:pt x="234" y="283"/>
                  </a:cubicBezTo>
                  <a:cubicBezTo>
                    <a:pt x="234" y="276"/>
                    <a:pt x="232" y="268"/>
                    <a:pt x="231" y="261"/>
                  </a:cubicBezTo>
                  <a:cubicBezTo>
                    <a:pt x="229" y="254"/>
                    <a:pt x="228" y="248"/>
                    <a:pt x="224" y="242"/>
                  </a:cubicBezTo>
                  <a:cubicBezTo>
                    <a:pt x="224" y="241"/>
                    <a:pt x="224" y="241"/>
                    <a:pt x="223" y="240"/>
                  </a:cubicBezTo>
                  <a:cubicBezTo>
                    <a:pt x="221" y="234"/>
                    <a:pt x="216" y="229"/>
                    <a:pt x="210" y="227"/>
                  </a:cubicBezTo>
                  <a:cubicBezTo>
                    <a:pt x="208" y="231"/>
                    <a:pt x="207" y="236"/>
                    <a:pt x="205" y="240"/>
                  </a:cubicBezTo>
                  <a:cubicBezTo>
                    <a:pt x="204" y="242"/>
                    <a:pt x="203" y="244"/>
                    <a:pt x="203" y="246"/>
                  </a:cubicBezTo>
                  <a:cubicBezTo>
                    <a:pt x="201" y="248"/>
                    <a:pt x="199" y="251"/>
                    <a:pt x="197" y="253"/>
                  </a:cubicBezTo>
                  <a:cubicBezTo>
                    <a:pt x="196" y="255"/>
                    <a:pt x="196" y="256"/>
                    <a:pt x="197" y="258"/>
                  </a:cubicBezTo>
                  <a:cubicBezTo>
                    <a:pt x="204" y="266"/>
                    <a:pt x="209" y="275"/>
                    <a:pt x="213" y="285"/>
                  </a:cubicBezTo>
                  <a:cubicBezTo>
                    <a:pt x="215" y="291"/>
                    <a:pt x="218" y="297"/>
                    <a:pt x="219" y="304"/>
                  </a:cubicBezTo>
                  <a:cubicBezTo>
                    <a:pt x="221" y="312"/>
                    <a:pt x="221" y="320"/>
                    <a:pt x="221" y="327"/>
                  </a:cubicBezTo>
                  <a:cubicBezTo>
                    <a:pt x="221" y="335"/>
                    <a:pt x="220" y="342"/>
                    <a:pt x="219" y="349"/>
                  </a:cubicBezTo>
                  <a:cubicBezTo>
                    <a:pt x="217" y="357"/>
                    <a:pt x="215" y="364"/>
                    <a:pt x="211" y="372"/>
                  </a:cubicBezTo>
                  <a:cubicBezTo>
                    <a:pt x="204" y="386"/>
                    <a:pt x="194" y="397"/>
                    <a:pt x="181" y="406"/>
                  </a:cubicBezTo>
                  <a:cubicBezTo>
                    <a:pt x="176" y="408"/>
                    <a:pt x="171" y="411"/>
                    <a:pt x="165" y="413"/>
                  </a:cubicBezTo>
                  <a:cubicBezTo>
                    <a:pt x="163" y="414"/>
                    <a:pt x="161" y="415"/>
                    <a:pt x="159" y="415"/>
                  </a:cubicBezTo>
                  <a:cubicBezTo>
                    <a:pt x="152" y="417"/>
                    <a:pt x="144" y="418"/>
                    <a:pt x="137" y="419"/>
                  </a:cubicBezTo>
                  <a:cubicBezTo>
                    <a:pt x="130" y="419"/>
                    <a:pt x="123" y="419"/>
                    <a:pt x="115" y="418"/>
                  </a:cubicBezTo>
                  <a:cubicBezTo>
                    <a:pt x="100" y="415"/>
                    <a:pt x="85" y="410"/>
                    <a:pt x="72" y="401"/>
                  </a:cubicBezTo>
                  <a:cubicBezTo>
                    <a:pt x="68" y="398"/>
                    <a:pt x="65" y="395"/>
                    <a:pt x="62" y="393"/>
                  </a:cubicBezTo>
                  <a:cubicBezTo>
                    <a:pt x="58" y="389"/>
                    <a:pt x="54" y="385"/>
                    <a:pt x="50" y="381"/>
                  </a:cubicBezTo>
                  <a:cubicBezTo>
                    <a:pt x="47" y="377"/>
                    <a:pt x="45" y="374"/>
                    <a:pt x="42" y="371"/>
                  </a:cubicBezTo>
                  <a:cubicBezTo>
                    <a:pt x="33" y="357"/>
                    <a:pt x="26" y="342"/>
                    <a:pt x="19" y="327"/>
                  </a:cubicBezTo>
                  <a:cubicBezTo>
                    <a:pt x="17" y="319"/>
                    <a:pt x="14" y="311"/>
                    <a:pt x="11" y="303"/>
                  </a:cubicBezTo>
                  <a:cubicBezTo>
                    <a:pt x="10" y="298"/>
                    <a:pt x="9" y="292"/>
                    <a:pt x="7" y="287"/>
                  </a:cubicBezTo>
                  <a:cubicBezTo>
                    <a:pt x="7" y="286"/>
                    <a:pt x="7" y="285"/>
                    <a:pt x="7" y="284"/>
                  </a:cubicBezTo>
                  <a:cubicBezTo>
                    <a:pt x="5" y="276"/>
                    <a:pt x="4" y="269"/>
                    <a:pt x="3" y="262"/>
                  </a:cubicBezTo>
                  <a:cubicBezTo>
                    <a:pt x="2" y="254"/>
                    <a:pt x="1" y="247"/>
                    <a:pt x="1" y="240"/>
                  </a:cubicBezTo>
                  <a:cubicBezTo>
                    <a:pt x="0" y="233"/>
                    <a:pt x="0" y="225"/>
                    <a:pt x="0" y="218"/>
                  </a:cubicBezTo>
                  <a:cubicBezTo>
                    <a:pt x="0" y="211"/>
                    <a:pt x="0" y="204"/>
                    <a:pt x="0" y="196"/>
                  </a:cubicBezTo>
                  <a:cubicBezTo>
                    <a:pt x="0" y="189"/>
                    <a:pt x="0" y="182"/>
                    <a:pt x="1" y="175"/>
                  </a:cubicBezTo>
                  <a:cubicBezTo>
                    <a:pt x="2" y="169"/>
                    <a:pt x="2" y="163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55"/>
                    <a:pt x="4" y="154"/>
                    <a:pt x="4" y="153"/>
                  </a:cubicBezTo>
                  <a:cubicBezTo>
                    <a:pt x="6" y="138"/>
                    <a:pt x="9" y="124"/>
                    <a:pt x="13" y="110"/>
                  </a:cubicBezTo>
                  <a:cubicBezTo>
                    <a:pt x="15" y="103"/>
                    <a:pt x="18" y="96"/>
                    <a:pt x="21" y="89"/>
                  </a:cubicBezTo>
                  <a:cubicBezTo>
                    <a:pt x="27" y="73"/>
                    <a:pt x="35" y="58"/>
                    <a:pt x="46" y="44"/>
                  </a:cubicBezTo>
                  <a:cubicBezTo>
                    <a:pt x="47" y="42"/>
                    <a:pt x="48" y="40"/>
                    <a:pt x="50" y="38"/>
                  </a:cubicBezTo>
                  <a:cubicBezTo>
                    <a:pt x="56" y="33"/>
                    <a:pt x="61" y="27"/>
                    <a:pt x="67" y="22"/>
                  </a:cubicBezTo>
                  <a:cubicBezTo>
                    <a:pt x="69" y="21"/>
                    <a:pt x="70" y="20"/>
                    <a:pt x="72" y="18"/>
                  </a:cubicBezTo>
                  <a:cubicBezTo>
                    <a:pt x="79" y="14"/>
                    <a:pt x="86" y="10"/>
                    <a:pt x="94" y="7"/>
                  </a:cubicBezTo>
                  <a:cubicBezTo>
                    <a:pt x="102" y="4"/>
                    <a:pt x="111" y="3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228" y="841757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D5673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847543" y="231836"/>
            <a:ext cx="4127092" cy="430887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D94169"/>
                </a:solidFill>
                <a:latin typeface="+mj-lt"/>
                <a:cs typeface="Arial" pitchFamily="34" charset="0"/>
              </a:rPr>
              <a:t>We Create Professional</a:t>
            </a:r>
            <a:endParaRPr lang="ko-KR" altLang="en-US" sz="2800" b="1" dirty="0">
              <a:solidFill>
                <a:srgbClr val="D94169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D5673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43" y="1471264"/>
            <a:ext cx="3224956" cy="32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5292992" y="961226"/>
            <a:ext cx="3201130" cy="39591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45" name="Google Shape;945;p52"/>
          <p:cNvSpPr txBox="1">
            <a:spLocks noGrp="1"/>
          </p:cNvSpPr>
          <p:nvPr>
            <p:ph type="title"/>
          </p:nvPr>
        </p:nvSpPr>
        <p:spPr>
          <a:xfrm>
            <a:off x="-137168" y="1732568"/>
            <a:ext cx="6080100" cy="9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800" dirty="0"/>
              <a:t>THANKS!</a:t>
            </a:r>
            <a:endParaRPr sz="13800" dirty="0"/>
          </a:p>
        </p:txBody>
      </p:sp>
      <p:sp>
        <p:nvSpPr>
          <p:cNvPr id="946" name="Google Shape;946;p52"/>
          <p:cNvSpPr txBox="1">
            <a:spLocks noGrp="1"/>
          </p:cNvSpPr>
          <p:nvPr>
            <p:ph type="subTitle" idx="1"/>
          </p:nvPr>
        </p:nvSpPr>
        <p:spPr>
          <a:xfrm flipH="1">
            <a:off x="741532" y="3281571"/>
            <a:ext cx="4322700" cy="408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4D5673"/>
                </a:solidFill>
              </a:rPr>
              <a:t>Do you have any questions?</a:t>
            </a:r>
            <a:endParaRPr sz="2400" b="1" dirty="0">
              <a:solidFill>
                <a:srgbClr val="4D567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4D567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932" y="1465943"/>
            <a:ext cx="1901250" cy="27787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3"/>
          <p:cNvSpPr txBox="1">
            <a:spLocks noGrp="1"/>
          </p:cNvSpPr>
          <p:nvPr>
            <p:ph type="ctrTitle"/>
          </p:nvPr>
        </p:nvSpPr>
        <p:spPr>
          <a:xfrm>
            <a:off x="727739" y="2169675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dirty="0"/>
              <a:t>www.plantillaspower-point.com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065121" y="210146"/>
            <a:ext cx="503826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D94169"/>
                </a:solidFill>
              </a:rPr>
              <a:t>Real Estate Infographics</a:t>
            </a:r>
            <a:endParaRPr dirty="0">
              <a:solidFill>
                <a:srgbClr val="D94169"/>
              </a:solidFill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689651" y="3406705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D94169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D941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98138" y="3401930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D94169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 dirty="0">
              <a:solidFill>
                <a:srgbClr val="D941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46038" y="3761755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37556" y="3762844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81151" y="3403266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D94169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D9416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29062" y="3762550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6048" y="2360955"/>
            <a:ext cx="1151881" cy="8135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05509" y="2423859"/>
            <a:ext cx="1151881" cy="8135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588522" y="2423859"/>
            <a:ext cx="1151881" cy="81359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3"/>
          <p:cNvSpPr txBox="1">
            <a:spLocks noGrp="1"/>
          </p:cNvSpPr>
          <p:nvPr>
            <p:ph type="ctrTitle"/>
          </p:nvPr>
        </p:nvSpPr>
        <p:spPr>
          <a:xfrm>
            <a:off x="814825" y="0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9" y="1091415"/>
            <a:ext cx="3037500" cy="380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979" y="1269461"/>
            <a:ext cx="1458625" cy="21318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979" y="3618856"/>
            <a:ext cx="1372500" cy="10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933" y="3370786"/>
            <a:ext cx="1710691" cy="12219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953" y="915395"/>
            <a:ext cx="1473750" cy="418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900" y="1269461"/>
            <a:ext cx="1877924" cy="161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22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3"/>
          <p:cNvSpPr txBox="1">
            <a:spLocks noGrp="1"/>
          </p:cNvSpPr>
          <p:nvPr>
            <p:ph type="ctrTitle"/>
          </p:nvPr>
        </p:nvSpPr>
        <p:spPr>
          <a:xfrm>
            <a:off x="814825" y="0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RESOURCES</a:t>
            </a:r>
            <a:endParaRPr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938838" y="-203200"/>
            <a:ext cx="485616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995988" y="3330575"/>
            <a:ext cx="965200" cy="1249363"/>
          </a:xfrm>
          <a:custGeom>
            <a:avLst/>
            <a:gdLst>
              <a:gd name="T0" fmla="*/ 26 w 170"/>
              <a:gd name="T1" fmla="*/ 172 h 220"/>
              <a:gd name="T2" fmla="*/ 30 w 170"/>
              <a:gd name="T3" fmla="*/ 216 h 220"/>
              <a:gd name="T4" fmla="*/ 27 w 170"/>
              <a:gd name="T5" fmla="*/ 220 h 220"/>
              <a:gd name="T6" fmla="*/ 11 w 170"/>
              <a:gd name="T7" fmla="*/ 220 h 220"/>
              <a:gd name="T8" fmla="*/ 7 w 170"/>
              <a:gd name="T9" fmla="*/ 217 h 220"/>
              <a:gd name="T10" fmla="*/ 5 w 170"/>
              <a:gd name="T11" fmla="*/ 144 h 220"/>
              <a:gd name="T12" fmla="*/ 27 w 170"/>
              <a:gd name="T13" fmla="*/ 110 h 220"/>
              <a:gd name="T14" fmla="*/ 61 w 170"/>
              <a:gd name="T15" fmla="*/ 69 h 220"/>
              <a:gd name="T16" fmla="*/ 65 w 170"/>
              <a:gd name="T17" fmla="*/ 55 h 220"/>
              <a:gd name="T18" fmla="*/ 62 w 170"/>
              <a:gd name="T19" fmla="*/ 50 h 220"/>
              <a:gd name="T20" fmla="*/ 58 w 170"/>
              <a:gd name="T21" fmla="*/ 54 h 220"/>
              <a:gd name="T22" fmla="*/ 43 w 170"/>
              <a:gd name="T23" fmla="*/ 85 h 220"/>
              <a:gd name="T24" fmla="*/ 39 w 170"/>
              <a:gd name="T25" fmla="*/ 85 h 220"/>
              <a:gd name="T26" fmla="*/ 31 w 170"/>
              <a:gd name="T27" fmla="*/ 71 h 220"/>
              <a:gd name="T28" fmla="*/ 69 w 170"/>
              <a:gd name="T29" fmla="*/ 2 h 220"/>
              <a:gd name="T30" fmla="*/ 114 w 170"/>
              <a:gd name="T31" fmla="*/ 12 h 220"/>
              <a:gd name="T32" fmla="*/ 166 w 170"/>
              <a:gd name="T33" fmla="*/ 85 h 220"/>
              <a:gd name="T34" fmla="*/ 165 w 170"/>
              <a:gd name="T35" fmla="*/ 141 h 220"/>
              <a:gd name="T36" fmla="*/ 146 w 170"/>
              <a:gd name="T37" fmla="*/ 193 h 220"/>
              <a:gd name="T38" fmla="*/ 111 w 170"/>
              <a:gd name="T39" fmla="*/ 216 h 220"/>
              <a:gd name="T40" fmla="*/ 53 w 170"/>
              <a:gd name="T41" fmla="*/ 192 h 220"/>
              <a:gd name="T42" fmla="*/ 47 w 170"/>
              <a:gd name="T43" fmla="*/ 164 h 220"/>
              <a:gd name="T44" fmla="*/ 51 w 170"/>
              <a:gd name="T45" fmla="*/ 148 h 220"/>
              <a:gd name="T46" fmla="*/ 54 w 170"/>
              <a:gd name="T47" fmla="*/ 147 h 220"/>
              <a:gd name="T48" fmla="*/ 68 w 170"/>
              <a:gd name="T49" fmla="*/ 160 h 220"/>
              <a:gd name="T50" fmla="*/ 70 w 170"/>
              <a:gd name="T51" fmla="*/ 163 h 220"/>
              <a:gd name="T52" fmla="*/ 75 w 170"/>
              <a:gd name="T53" fmla="*/ 162 h 220"/>
              <a:gd name="T54" fmla="*/ 75 w 170"/>
              <a:gd name="T55" fmla="*/ 159 h 220"/>
              <a:gd name="T56" fmla="*/ 44 w 170"/>
              <a:gd name="T57" fmla="*/ 137 h 220"/>
              <a:gd name="T58" fmla="*/ 30 w 170"/>
              <a:gd name="T59" fmla="*/ 147 h 220"/>
              <a:gd name="T60" fmla="*/ 28 w 170"/>
              <a:gd name="T61" fmla="*/ 155 h 220"/>
              <a:gd name="T62" fmla="*/ 26 w 170"/>
              <a:gd name="T63" fmla="*/ 17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0" h="220">
                <a:moveTo>
                  <a:pt x="26" y="172"/>
                </a:moveTo>
                <a:cubicBezTo>
                  <a:pt x="26" y="189"/>
                  <a:pt x="28" y="202"/>
                  <a:pt x="30" y="216"/>
                </a:cubicBezTo>
                <a:cubicBezTo>
                  <a:pt x="30" y="219"/>
                  <a:pt x="30" y="220"/>
                  <a:pt x="27" y="220"/>
                </a:cubicBezTo>
                <a:cubicBezTo>
                  <a:pt x="22" y="220"/>
                  <a:pt x="16" y="220"/>
                  <a:pt x="11" y="220"/>
                </a:cubicBezTo>
                <a:cubicBezTo>
                  <a:pt x="9" y="220"/>
                  <a:pt x="8" y="220"/>
                  <a:pt x="7" y="217"/>
                </a:cubicBezTo>
                <a:cubicBezTo>
                  <a:pt x="3" y="193"/>
                  <a:pt x="0" y="169"/>
                  <a:pt x="5" y="144"/>
                </a:cubicBezTo>
                <a:cubicBezTo>
                  <a:pt x="8" y="130"/>
                  <a:pt x="15" y="118"/>
                  <a:pt x="27" y="110"/>
                </a:cubicBezTo>
                <a:cubicBezTo>
                  <a:pt x="42" y="99"/>
                  <a:pt x="54" y="86"/>
                  <a:pt x="61" y="69"/>
                </a:cubicBezTo>
                <a:cubicBezTo>
                  <a:pt x="63" y="65"/>
                  <a:pt x="65" y="60"/>
                  <a:pt x="65" y="55"/>
                </a:cubicBezTo>
                <a:cubicBezTo>
                  <a:pt x="66" y="53"/>
                  <a:pt x="65" y="51"/>
                  <a:pt x="62" y="50"/>
                </a:cubicBezTo>
                <a:cubicBezTo>
                  <a:pt x="60" y="50"/>
                  <a:pt x="59" y="52"/>
                  <a:pt x="58" y="54"/>
                </a:cubicBezTo>
                <a:cubicBezTo>
                  <a:pt x="57" y="66"/>
                  <a:pt x="51" y="76"/>
                  <a:pt x="43" y="85"/>
                </a:cubicBezTo>
                <a:cubicBezTo>
                  <a:pt x="41" y="88"/>
                  <a:pt x="40" y="88"/>
                  <a:pt x="39" y="85"/>
                </a:cubicBezTo>
                <a:cubicBezTo>
                  <a:pt x="36" y="80"/>
                  <a:pt x="33" y="76"/>
                  <a:pt x="31" y="71"/>
                </a:cubicBezTo>
                <a:cubicBezTo>
                  <a:pt x="18" y="42"/>
                  <a:pt x="38" y="6"/>
                  <a:pt x="69" y="2"/>
                </a:cubicBezTo>
                <a:cubicBezTo>
                  <a:pt x="86" y="0"/>
                  <a:pt x="101" y="4"/>
                  <a:pt x="114" y="12"/>
                </a:cubicBezTo>
                <a:cubicBezTo>
                  <a:pt x="142" y="29"/>
                  <a:pt x="159" y="53"/>
                  <a:pt x="166" y="85"/>
                </a:cubicBezTo>
                <a:cubicBezTo>
                  <a:pt x="170" y="104"/>
                  <a:pt x="168" y="122"/>
                  <a:pt x="165" y="141"/>
                </a:cubicBezTo>
                <a:cubicBezTo>
                  <a:pt x="162" y="159"/>
                  <a:pt x="156" y="177"/>
                  <a:pt x="146" y="193"/>
                </a:cubicBezTo>
                <a:cubicBezTo>
                  <a:pt x="137" y="205"/>
                  <a:pt x="126" y="214"/>
                  <a:pt x="111" y="216"/>
                </a:cubicBezTo>
                <a:cubicBezTo>
                  <a:pt x="90" y="219"/>
                  <a:pt x="66" y="213"/>
                  <a:pt x="53" y="192"/>
                </a:cubicBezTo>
                <a:cubicBezTo>
                  <a:pt x="47" y="184"/>
                  <a:pt x="45" y="175"/>
                  <a:pt x="47" y="164"/>
                </a:cubicBezTo>
                <a:cubicBezTo>
                  <a:pt x="49" y="159"/>
                  <a:pt x="50" y="153"/>
                  <a:pt x="51" y="148"/>
                </a:cubicBezTo>
                <a:cubicBezTo>
                  <a:pt x="51" y="145"/>
                  <a:pt x="52" y="145"/>
                  <a:pt x="54" y="147"/>
                </a:cubicBezTo>
                <a:cubicBezTo>
                  <a:pt x="60" y="150"/>
                  <a:pt x="64" y="155"/>
                  <a:pt x="68" y="160"/>
                </a:cubicBezTo>
                <a:cubicBezTo>
                  <a:pt x="69" y="161"/>
                  <a:pt x="69" y="162"/>
                  <a:pt x="70" y="163"/>
                </a:cubicBezTo>
                <a:cubicBezTo>
                  <a:pt x="72" y="164"/>
                  <a:pt x="73" y="164"/>
                  <a:pt x="75" y="162"/>
                </a:cubicBezTo>
                <a:cubicBezTo>
                  <a:pt x="76" y="162"/>
                  <a:pt x="76" y="160"/>
                  <a:pt x="75" y="159"/>
                </a:cubicBezTo>
                <a:cubicBezTo>
                  <a:pt x="72" y="149"/>
                  <a:pt x="54" y="137"/>
                  <a:pt x="44" y="137"/>
                </a:cubicBezTo>
                <a:cubicBezTo>
                  <a:pt x="37" y="137"/>
                  <a:pt x="32" y="140"/>
                  <a:pt x="30" y="147"/>
                </a:cubicBezTo>
                <a:cubicBezTo>
                  <a:pt x="29" y="149"/>
                  <a:pt x="28" y="152"/>
                  <a:pt x="28" y="155"/>
                </a:cubicBezTo>
                <a:cubicBezTo>
                  <a:pt x="26" y="161"/>
                  <a:pt x="26" y="168"/>
                  <a:pt x="26" y="172"/>
                </a:cubicBezTo>
                <a:close/>
              </a:path>
            </a:pathLst>
          </a:custGeom>
          <a:solidFill>
            <a:srgbClr val="EC6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807325" y="1466850"/>
            <a:ext cx="954087" cy="1262063"/>
          </a:xfrm>
          <a:custGeom>
            <a:avLst/>
            <a:gdLst>
              <a:gd name="T0" fmla="*/ 41 w 168"/>
              <a:gd name="T1" fmla="*/ 90 h 222"/>
              <a:gd name="T2" fmla="*/ 31 w 168"/>
              <a:gd name="T3" fmla="*/ 73 h 222"/>
              <a:gd name="T4" fmla="*/ 41 w 168"/>
              <a:gd name="T5" fmla="*/ 19 h 222"/>
              <a:gd name="T6" fmla="*/ 94 w 168"/>
              <a:gd name="T7" fmla="*/ 6 h 222"/>
              <a:gd name="T8" fmla="*/ 157 w 168"/>
              <a:gd name="T9" fmla="*/ 59 h 222"/>
              <a:gd name="T10" fmla="*/ 168 w 168"/>
              <a:gd name="T11" fmla="*/ 103 h 222"/>
              <a:gd name="T12" fmla="*/ 155 w 168"/>
              <a:gd name="T13" fmla="*/ 179 h 222"/>
              <a:gd name="T14" fmla="*/ 135 w 168"/>
              <a:gd name="T15" fmla="*/ 206 h 222"/>
              <a:gd name="T16" fmla="*/ 78 w 168"/>
              <a:gd name="T17" fmla="*/ 215 h 222"/>
              <a:gd name="T18" fmla="*/ 48 w 168"/>
              <a:gd name="T19" fmla="*/ 185 h 222"/>
              <a:gd name="T20" fmla="*/ 48 w 168"/>
              <a:gd name="T21" fmla="*/ 166 h 222"/>
              <a:gd name="T22" fmla="*/ 51 w 168"/>
              <a:gd name="T23" fmla="*/ 149 h 222"/>
              <a:gd name="T24" fmla="*/ 54 w 168"/>
              <a:gd name="T25" fmla="*/ 148 h 222"/>
              <a:gd name="T26" fmla="*/ 68 w 168"/>
              <a:gd name="T27" fmla="*/ 162 h 222"/>
              <a:gd name="T28" fmla="*/ 70 w 168"/>
              <a:gd name="T29" fmla="*/ 164 h 222"/>
              <a:gd name="T30" fmla="*/ 75 w 168"/>
              <a:gd name="T31" fmla="*/ 165 h 222"/>
              <a:gd name="T32" fmla="*/ 76 w 168"/>
              <a:gd name="T33" fmla="*/ 161 h 222"/>
              <a:gd name="T34" fmla="*/ 47 w 168"/>
              <a:gd name="T35" fmla="*/ 139 h 222"/>
              <a:gd name="T36" fmla="*/ 29 w 168"/>
              <a:gd name="T37" fmla="*/ 150 h 222"/>
              <a:gd name="T38" fmla="*/ 27 w 168"/>
              <a:gd name="T39" fmla="*/ 184 h 222"/>
              <a:gd name="T40" fmla="*/ 30 w 168"/>
              <a:gd name="T41" fmla="*/ 219 h 222"/>
              <a:gd name="T42" fmla="*/ 27 w 168"/>
              <a:gd name="T43" fmla="*/ 222 h 222"/>
              <a:gd name="T44" fmla="*/ 11 w 168"/>
              <a:gd name="T45" fmla="*/ 222 h 222"/>
              <a:gd name="T46" fmla="*/ 8 w 168"/>
              <a:gd name="T47" fmla="*/ 220 h 222"/>
              <a:gd name="T48" fmla="*/ 6 w 168"/>
              <a:gd name="T49" fmla="*/ 145 h 222"/>
              <a:gd name="T50" fmla="*/ 28 w 168"/>
              <a:gd name="T51" fmla="*/ 111 h 222"/>
              <a:gd name="T52" fmla="*/ 62 w 168"/>
              <a:gd name="T53" fmla="*/ 69 h 222"/>
              <a:gd name="T54" fmla="*/ 66 w 168"/>
              <a:gd name="T55" fmla="*/ 58 h 222"/>
              <a:gd name="T56" fmla="*/ 63 w 168"/>
              <a:gd name="T57" fmla="*/ 52 h 222"/>
              <a:gd name="T58" fmla="*/ 59 w 168"/>
              <a:gd name="T59" fmla="*/ 56 h 222"/>
              <a:gd name="T60" fmla="*/ 41 w 168"/>
              <a:gd name="T61" fmla="*/ 9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8" h="222">
                <a:moveTo>
                  <a:pt x="41" y="90"/>
                </a:moveTo>
                <a:cubicBezTo>
                  <a:pt x="38" y="84"/>
                  <a:pt x="33" y="79"/>
                  <a:pt x="31" y="73"/>
                </a:cubicBezTo>
                <a:cubicBezTo>
                  <a:pt x="22" y="53"/>
                  <a:pt x="27" y="35"/>
                  <a:pt x="41" y="19"/>
                </a:cubicBezTo>
                <a:cubicBezTo>
                  <a:pt x="55" y="3"/>
                  <a:pt x="74" y="0"/>
                  <a:pt x="94" y="6"/>
                </a:cubicBezTo>
                <a:cubicBezTo>
                  <a:pt x="123" y="14"/>
                  <a:pt x="143" y="33"/>
                  <a:pt x="157" y="59"/>
                </a:cubicBezTo>
                <a:cubicBezTo>
                  <a:pt x="164" y="73"/>
                  <a:pt x="168" y="88"/>
                  <a:pt x="168" y="103"/>
                </a:cubicBezTo>
                <a:cubicBezTo>
                  <a:pt x="168" y="129"/>
                  <a:pt x="165" y="155"/>
                  <a:pt x="155" y="179"/>
                </a:cubicBezTo>
                <a:cubicBezTo>
                  <a:pt x="150" y="189"/>
                  <a:pt x="144" y="199"/>
                  <a:pt x="135" y="206"/>
                </a:cubicBezTo>
                <a:cubicBezTo>
                  <a:pt x="118" y="221"/>
                  <a:pt x="98" y="222"/>
                  <a:pt x="78" y="215"/>
                </a:cubicBezTo>
                <a:cubicBezTo>
                  <a:pt x="64" y="209"/>
                  <a:pt x="54" y="199"/>
                  <a:pt x="48" y="185"/>
                </a:cubicBezTo>
                <a:cubicBezTo>
                  <a:pt x="46" y="178"/>
                  <a:pt x="47" y="172"/>
                  <a:pt x="48" y="166"/>
                </a:cubicBezTo>
                <a:cubicBezTo>
                  <a:pt x="49" y="160"/>
                  <a:pt x="50" y="155"/>
                  <a:pt x="51" y="149"/>
                </a:cubicBezTo>
                <a:cubicBezTo>
                  <a:pt x="51" y="147"/>
                  <a:pt x="52" y="147"/>
                  <a:pt x="54" y="148"/>
                </a:cubicBezTo>
                <a:cubicBezTo>
                  <a:pt x="60" y="152"/>
                  <a:pt x="64" y="156"/>
                  <a:pt x="68" y="162"/>
                </a:cubicBezTo>
                <a:cubicBezTo>
                  <a:pt x="69" y="163"/>
                  <a:pt x="69" y="164"/>
                  <a:pt x="70" y="164"/>
                </a:cubicBezTo>
                <a:cubicBezTo>
                  <a:pt x="71" y="166"/>
                  <a:pt x="73" y="166"/>
                  <a:pt x="75" y="165"/>
                </a:cubicBezTo>
                <a:cubicBezTo>
                  <a:pt x="76" y="164"/>
                  <a:pt x="77" y="162"/>
                  <a:pt x="76" y="161"/>
                </a:cubicBezTo>
                <a:cubicBezTo>
                  <a:pt x="68" y="150"/>
                  <a:pt x="60" y="141"/>
                  <a:pt x="47" y="139"/>
                </a:cubicBezTo>
                <a:cubicBezTo>
                  <a:pt x="38" y="137"/>
                  <a:pt x="32" y="142"/>
                  <a:pt x="29" y="150"/>
                </a:cubicBezTo>
                <a:cubicBezTo>
                  <a:pt x="26" y="161"/>
                  <a:pt x="26" y="172"/>
                  <a:pt x="27" y="184"/>
                </a:cubicBezTo>
                <a:cubicBezTo>
                  <a:pt x="27" y="195"/>
                  <a:pt x="29" y="207"/>
                  <a:pt x="30" y="219"/>
                </a:cubicBezTo>
                <a:cubicBezTo>
                  <a:pt x="31" y="221"/>
                  <a:pt x="30" y="222"/>
                  <a:pt x="27" y="222"/>
                </a:cubicBezTo>
                <a:cubicBezTo>
                  <a:pt x="22" y="222"/>
                  <a:pt x="16" y="222"/>
                  <a:pt x="11" y="222"/>
                </a:cubicBezTo>
                <a:cubicBezTo>
                  <a:pt x="9" y="222"/>
                  <a:pt x="8" y="222"/>
                  <a:pt x="8" y="220"/>
                </a:cubicBezTo>
                <a:cubicBezTo>
                  <a:pt x="3" y="195"/>
                  <a:pt x="0" y="170"/>
                  <a:pt x="6" y="145"/>
                </a:cubicBezTo>
                <a:cubicBezTo>
                  <a:pt x="9" y="131"/>
                  <a:pt x="16" y="120"/>
                  <a:pt x="28" y="111"/>
                </a:cubicBezTo>
                <a:cubicBezTo>
                  <a:pt x="43" y="101"/>
                  <a:pt x="55" y="87"/>
                  <a:pt x="62" y="69"/>
                </a:cubicBezTo>
                <a:cubicBezTo>
                  <a:pt x="64" y="66"/>
                  <a:pt x="65" y="62"/>
                  <a:pt x="66" y="58"/>
                </a:cubicBezTo>
                <a:cubicBezTo>
                  <a:pt x="66" y="55"/>
                  <a:pt x="66" y="53"/>
                  <a:pt x="63" y="52"/>
                </a:cubicBezTo>
                <a:cubicBezTo>
                  <a:pt x="60" y="52"/>
                  <a:pt x="59" y="54"/>
                  <a:pt x="59" y="56"/>
                </a:cubicBezTo>
                <a:cubicBezTo>
                  <a:pt x="57" y="69"/>
                  <a:pt x="50" y="80"/>
                  <a:pt x="41" y="90"/>
                </a:cubicBezTo>
                <a:close/>
              </a:path>
            </a:pathLst>
          </a:cu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750175" y="3273425"/>
            <a:ext cx="1039812" cy="1346200"/>
          </a:xfrm>
          <a:custGeom>
            <a:avLst/>
            <a:gdLst>
              <a:gd name="T0" fmla="*/ 6 w 183"/>
              <a:gd name="T1" fmla="*/ 95 h 237"/>
              <a:gd name="T2" fmla="*/ 6 w 183"/>
              <a:gd name="T3" fmla="*/ 90 h 237"/>
              <a:gd name="T4" fmla="*/ 12 w 183"/>
              <a:gd name="T5" fmla="*/ 91 h 237"/>
              <a:gd name="T6" fmla="*/ 36 w 183"/>
              <a:gd name="T7" fmla="*/ 106 h 237"/>
              <a:gd name="T8" fmla="*/ 42 w 183"/>
              <a:gd name="T9" fmla="*/ 104 h 237"/>
              <a:gd name="T10" fmla="*/ 41 w 183"/>
              <a:gd name="T11" fmla="*/ 99 h 237"/>
              <a:gd name="T12" fmla="*/ 30 w 183"/>
              <a:gd name="T13" fmla="*/ 80 h 237"/>
              <a:gd name="T14" fmla="*/ 39 w 183"/>
              <a:gd name="T15" fmla="*/ 27 h 237"/>
              <a:gd name="T16" fmla="*/ 104 w 183"/>
              <a:gd name="T17" fmla="*/ 7 h 237"/>
              <a:gd name="T18" fmla="*/ 167 w 183"/>
              <a:gd name="T19" fmla="*/ 59 h 237"/>
              <a:gd name="T20" fmla="*/ 182 w 183"/>
              <a:gd name="T21" fmla="*/ 128 h 237"/>
              <a:gd name="T22" fmla="*/ 162 w 183"/>
              <a:gd name="T23" fmla="*/ 202 h 237"/>
              <a:gd name="T24" fmla="*/ 122 w 183"/>
              <a:gd name="T25" fmla="*/ 232 h 237"/>
              <a:gd name="T26" fmla="*/ 53 w 183"/>
              <a:gd name="T27" fmla="*/ 204 h 237"/>
              <a:gd name="T28" fmla="*/ 48 w 183"/>
              <a:gd name="T29" fmla="*/ 170 h 237"/>
              <a:gd name="T30" fmla="*/ 51 w 183"/>
              <a:gd name="T31" fmla="*/ 157 h 237"/>
              <a:gd name="T32" fmla="*/ 51 w 183"/>
              <a:gd name="T33" fmla="*/ 154 h 237"/>
              <a:gd name="T34" fmla="*/ 48 w 183"/>
              <a:gd name="T35" fmla="*/ 154 h 237"/>
              <a:gd name="T36" fmla="*/ 43 w 183"/>
              <a:gd name="T37" fmla="*/ 160 h 237"/>
              <a:gd name="T38" fmla="*/ 41 w 183"/>
              <a:gd name="T39" fmla="*/ 188 h 237"/>
              <a:gd name="T40" fmla="*/ 45 w 183"/>
              <a:gd name="T41" fmla="*/ 230 h 237"/>
              <a:gd name="T42" fmla="*/ 39 w 183"/>
              <a:gd name="T43" fmla="*/ 237 h 237"/>
              <a:gd name="T44" fmla="*/ 14 w 183"/>
              <a:gd name="T45" fmla="*/ 237 h 237"/>
              <a:gd name="T46" fmla="*/ 9 w 183"/>
              <a:gd name="T47" fmla="*/ 234 h 237"/>
              <a:gd name="T48" fmla="*/ 7 w 183"/>
              <a:gd name="T49" fmla="*/ 148 h 237"/>
              <a:gd name="T50" fmla="*/ 12 w 183"/>
              <a:gd name="T51" fmla="*/ 134 h 237"/>
              <a:gd name="T52" fmla="*/ 11 w 183"/>
              <a:gd name="T53" fmla="*/ 131 h 237"/>
              <a:gd name="T54" fmla="*/ 4 w 183"/>
              <a:gd name="T55" fmla="*/ 128 h 237"/>
              <a:gd name="T56" fmla="*/ 0 w 183"/>
              <a:gd name="T57" fmla="*/ 125 h 237"/>
              <a:gd name="T58" fmla="*/ 3 w 183"/>
              <a:gd name="T59" fmla="*/ 121 h 237"/>
              <a:gd name="T60" fmla="*/ 12 w 183"/>
              <a:gd name="T61" fmla="*/ 123 h 237"/>
              <a:gd name="T62" fmla="*/ 21 w 183"/>
              <a:gd name="T63" fmla="*/ 121 h 237"/>
              <a:gd name="T64" fmla="*/ 27 w 183"/>
              <a:gd name="T65" fmla="*/ 116 h 237"/>
              <a:gd name="T66" fmla="*/ 26 w 183"/>
              <a:gd name="T67" fmla="*/ 111 h 237"/>
              <a:gd name="T68" fmla="*/ 8 w 183"/>
              <a:gd name="T69" fmla="*/ 99 h 237"/>
              <a:gd name="T70" fmla="*/ 6 w 183"/>
              <a:gd name="T71" fmla="*/ 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237">
                <a:moveTo>
                  <a:pt x="6" y="95"/>
                </a:moveTo>
                <a:cubicBezTo>
                  <a:pt x="4" y="93"/>
                  <a:pt x="4" y="92"/>
                  <a:pt x="6" y="90"/>
                </a:cubicBezTo>
                <a:cubicBezTo>
                  <a:pt x="8" y="88"/>
                  <a:pt x="10" y="89"/>
                  <a:pt x="12" y="91"/>
                </a:cubicBezTo>
                <a:cubicBezTo>
                  <a:pt x="18" y="98"/>
                  <a:pt x="26" y="104"/>
                  <a:pt x="36" y="106"/>
                </a:cubicBezTo>
                <a:cubicBezTo>
                  <a:pt x="39" y="107"/>
                  <a:pt x="40" y="106"/>
                  <a:pt x="42" y="104"/>
                </a:cubicBezTo>
                <a:cubicBezTo>
                  <a:pt x="44" y="102"/>
                  <a:pt x="42" y="101"/>
                  <a:pt x="41" y="99"/>
                </a:cubicBezTo>
                <a:cubicBezTo>
                  <a:pt x="37" y="93"/>
                  <a:pt x="33" y="87"/>
                  <a:pt x="30" y="80"/>
                </a:cubicBezTo>
                <a:cubicBezTo>
                  <a:pt x="23" y="61"/>
                  <a:pt x="27" y="43"/>
                  <a:pt x="39" y="27"/>
                </a:cubicBezTo>
                <a:cubicBezTo>
                  <a:pt x="53" y="7"/>
                  <a:pt x="79" y="0"/>
                  <a:pt x="104" y="7"/>
                </a:cubicBezTo>
                <a:cubicBezTo>
                  <a:pt x="132" y="16"/>
                  <a:pt x="153" y="34"/>
                  <a:pt x="167" y="59"/>
                </a:cubicBezTo>
                <a:cubicBezTo>
                  <a:pt x="180" y="81"/>
                  <a:pt x="183" y="104"/>
                  <a:pt x="182" y="128"/>
                </a:cubicBezTo>
                <a:cubicBezTo>
                  <a:pt x="180" y="154"/>
                  <a:pt x="175" y="179"/>
                  <a:pt x="162" y="202"/>
                </a:cubicBezTo>
                <a:cubicBezTo>
                  <a:pt x="152" y="217"/>
                  <a:pt x="140" y="229"/>
                  <a:pt x="122" y="232"/>
                </a:cubicBezTo>
                <a:cubicBezTo>
                  <a:pt x="100" y="237"/>
                  <a:pt x="68" y="231"/>
                  <a:pt x="53" y="204"/>
                </a:cubicBezTo>
                <a:cubicBezTo>
                  <a:pt x="47" y="193"/>
                  <a:pt x="45" y="182"/>
                  <a:pt x="48" y="170"/>
                </a:cubicBezTo>
                <a:cubicBezTo>
                  <a:pt x="50" y="166"/>
                  <a:pt x="50" y="161"/>
                  <a:pt x="51" y="157"/>
                </a:cubicBezTo>
                <a:cubicBezTo>
                  <a:pt x="51" y="156"/>
                  <a:pt x="52" y="155"/>
                  <a:pt x="51" y="154"/>
                </a:cubicBezTo>
                <a:cubicBezTo>
                  <a:pt x="50" y="153"/>
                  <a:pt x="49" y="154"/>
                  <a:pt x="48" y="154"/>
                </a:cubicBezTo>
                <a:cubicBezTo>
                  <a:pt x="45" y="155"/>
                  <a:pt x="44" y="158"/>
                  <a:pt x="43" y="160"/>
                </a:cubicBezTo>
                <a:cubicBezTo>
                  <a:pt x="40" y="169"/>
                  <a:pt x="40" y="178"/>
                  <a:pt x="41" y="188"/>
                </a:cubicBezTo>
                <a:cubicBezTo>
                  <a:pt x="41" y="202"/>
                  <a:pt x="43" y="216"/>
                  <a:pt x="45" y="230"/>
                </a:cubicBezTo>
                <a:cubicBezTo>
                  <a:pt x="46" y="236"/>
                  <a:pt x="45" y="237"/>
                  <a:pt x="39" y="237"/>
                </a:cubicBezTo>
                <a:cubicBezTo>
                  <a:pt x="31" y="237"/>
                  <a:pt x="22" y="237"/>
                  <a:pt x="14" y="237"/>
                </a:cubicBezTo>
                <a:cubicBezTo>
                  <a:pt x="12" y="237"/>
                  <a:pt x="10" y="236"/>
                  <a:pt x="9" y="234"/>
                </a:cubicBezTo>
                <a:cubicBezTo>
                  <a:pt x="3" y="205"/>
                  <a:pt x="0" y="177"/>
                  <a:pt x="7" y="148"/>
                </a:cubicBezTo>
                <a:cubicBezTo>
                  <a:pt x="8" y="143"/>
                  <a:pt x="10" y="138"/>
                  <a:pt x="12" y="134"/>
                </a:cubicBezTo>
                <a:cubicBezTo>
                  <a:pt x="14" y="132"/>
                  <a:pt x="13" y="131"/>
                  <a:pt x="11" y="131"/>
                </a:cubicBezTo>
                <a:cubicBezTo>
                  <a:pt x="9" y="130"/>
                  <a:pt x="6" y="129"/>
                  <a:pt x="4" y="128"/>
                </a:cubicBezTo>
                <a:cubicBezTo>
                  <a:pt x="2" y="128"/>
                  <a:pt x="0" y="127"/>
                  <a:pt x="0" y="125"/>
                </a:cubicBezTo>
                <a:cubicBezTo>
                  <a:pt x="0" y="123"/>
                  <a:pt x="1" y="121"/>
                  <a:pt x="3" y="121"/>
                </a:cubicBezTo>
                <a:cubicBezTo>
                  <a:pt x="6" y="120"/>
                  <a:pt x="9" y="122"/>
                  <a:pt x="12" y="123"/>
                </a:cubicBezTo>
                <a:cubicBezTo>
                  <a:pt x="16" y="124"/>
                  <a:pt x="18" y="124"/>
                  <a:pt x="21" y="121"/>
                </a:cubicBezTo>
                <a:cubicBezTo>
                  <a:pt x="22" y="119"/>
                  <a:pt x="25" y="117"/>
                  <a:pt x="27" y="116"/>
                </a:cubicBezTo>
                <a:cubicBezTo>
                  <a:pt x="29" y="113"/>
                  <a:pt x="30" y="113"/>
                  <a:pt x="26" y="111"/>
                </a:cubicBezTo>
                <a:cubicBezTo>
                  <a:pt x="19" y="108"/>
                  <a:pt x="14" y="104"/>
                  <a:pt x="8" y="99"/>
                </a:cubicBezTo>
                <a:cubicBezTo>
                  <a:pt x="7" y="98"/>
                  <a:pt x="6" y="97"/>
                  <a:pt x="6" y="95"/>
                </a:cubicBezTo>
                <a:close/>
              </a:path>
            </a:pathLst>
          </a:custGeom>
          <a:solidFill>
            <a:srgbClr val="7426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934076" y="1427163"/>
            <a:ext cx="1038225" cy="1341438"/>
          </a:xfrm>
          <a:custGeom>
            <a:avLst/>
            <a:gdLst>
              <a:gd name="T0" fmla="*/ 33 w 183"/>
              <a:gd name="T1" fmla="*/ 112 h 236"/>
              <a:gd name="T2" fmla="*/ 8 w 183"/>
              <a:gd name="T3" fmla="*/ 96 h 236"/>
              <a:gd name="T4" fmla="*/ 6 w 183"/>
              <a:gd name="T5" fmla="*/ 92 h 236"/>
              <a:gd name="T6" fmla="*/ 7 w 183"/>
              <a:gd name="T7" fmla="*/ 89 h 236"/>
              <a:gd name="T8" fmla="*/ 12 w 183"/>
              <a:gd name="T9" fmla="*/ 90 h 236"/>
              <a:gd name="T10" fmla="*/ 35 w 183"/>
              <a:gd name="T11" fmla="*/ 105 h 236"/>
              <a:gd name="T12" fmla="*/ 39 w 183"/>
              <a:gd name="T13" fmla="*/ 106 h 236"/>
              <a:gd name="T14" fmla="*/ 42 w 183"/>
              <a:gd name="T15" fmla="*/ 99 h 236"/>
              <a:gd name="T16" fmla="*/ 31 w 183"/>
              <a:gd name="T17" fmla="*/ 80 h 236"/>
              <a:gd name="T18" fmla="*/ 65 w 183"/>
              <a:gd name="T19" fmla="*/ 7 h 236"/>
              <a:gd name="T20" fmla="*/ 125 w 183"/>
              <a:gd name="T21" fmla="*/ 15 h 236"/>
              <a:gd name="T22" fmla="*/ 183 w 183"/>
              <a:gd name="T23" fmla="*/ 115 h 236"/>
              <a:gd name="T24" fmla="*/ 169 w 183"/>
              <a:gd name="T25" fmla="*/ 189 h 236"/>
              <a:gd name="T26" fmla="*/ 136 w 183"/>
              <a:gd name="T27" fmla="*/ 226 h 236"/>
              <a:gd name="T28" fmla="*/ 80 w 183"/>
              <a:gd name="T29" fmla="*/ 226 h 236"/>
              <a:gd name="T30" fmla="*/ 48 w 183"/>
              <a:gd name="T31" fmla="*/ 186 h 236"/>
              <a:gd name="T32" fmla="*/ 51 w 183"/>
              <a:gd name="T33" fmla="*/ 163 h 236"/>
              <a:gd name="T34" fmla="*/ 52 w 183"/>
              <a:gd name="T35" fmla="*/ 155 h 236"/>
              <a:gd name="T36" fmla="*/ 50 w 183"/>
              <a:gd name="T37" fmla="*/ 153 h 236"/>
              <a:gd name="T38" fmla="*/ 45 w 183"/>
              <a:gd name="T39" fmla="*/ 158 h 236"/>
              <a:gd name="T40" fmla="*/ 42 w 183"/>
              <a:gd name="T41" fmla="*/ 172 h 236"/>
              <a:gd name="T42" fmla="*/ 46 w 183"/>
              <a:gd name="T43" fmla="*/ 230 h 236"/>
              <a:gd name="T44" fmla="*/ 41 w 183"/>
              <a:gd name="T45" fmla="*/ 236 h 236"/>
              <a:gd name="T46" fmla="*/ 15 w 183"/>
              <a:gd name="T47" fmla="*/ 236 h 236"/>
              <a:gd name="T48" fmla="*/ 10 w 183"/>
              <a:gd name="T49" fmla="*/ 232 h 236"/>
              <a:gd name="T50" fmla="*/ 7 w 183"/>
              <a:gd name="T51" fmla="*/ 151 h 236"/>
              <a:gd name="T52" fmla="*/ 13 w 183"/>
              <a:gd name="T53" fmla="*/ 133 h 236"/>
              <a:gd name="T54" fmla="*/ 12 w 183"/>
              <a:gd name="T55" fmla="*/ 130 h 236"/>
              <a:gd name="T56" fmla="*/ 4 w 183"/>
              <a:gd name="T57" fmla="*/ 127 h 236"/>
              <a:gd name="T58" fmla="*/ 1 w 183"/>
              <a:gd name="T59" fmla="*/ 122 h 236"/>
              <a:gd name="T60" fmla="*/ 6 w 183"/>
              <a:gd name="T61" fmla="*/ 120 h 236"/>
              <a:gd name="T62" fmla="*/ 16 w 183"/>
              <a:gd name="T63" fmla="*/ 124 h 236"/>
              <a:gd name="T64" fmla="*/ 20 w 183"/>
              <a:gd name="T65" fmla="*/ 123 h 236"/>
              <a:gd name="T66" fmla="*/ 33 w 183"/>
              <a:gd name="T67" fmla="*/ 1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" h="236">
                <a:moveTo>
                  <a:pt x="33" y="112"/>
                </a:moveTo>
                <a:cubicBezTo>
                  <a:pt x="23" y="108"/>
                  <a:pt x="15" y="103"/>
                  <a:pt x="8" y="96"/>
                </a:cubicBezTo>
                <a:cubicBezTo>
                  <a:pt x="7" y="95"/>
                  <a:pt x="6" y="94"/>
                  <a:pt x="6" y="92"/>
                </a:cubicBezTo>
                <a:cubicBezTo>
                  <a:pt x="5" y="91"/>
                  <a:pt x="6" y="89"/>
                  <a:pt x="7" y="89"/>
                </a:cubicBezTo>
                <a:cubicBezTo>
                  <a:pt x="9" y="88"/>
                  <a:pt x="11" y="88"/>
                  <a:pt x="12" y="90"/>
                </a:cubicBezTo>
                <a:cubicBezTo>
                  <a:pt x="18" y="97"/>
                  <a:pt x="26" y="102"/>
                  <a:pt x="35" y="105"/>
                </a:cubicBezTo>
                <a:cubicBezTo>
                  <a:pt x="36" y="105"/>
                  <a:pt x="38" y="106"/>
                  <a:pt x="39" y="106"/>
                </a:cubicBezTo>
                <a:cubicBezTo>
                  <a:pt x="42" y="106"/>
                  <a:pt x="44" y="102"/>
                  <a:pt x="42" y="99"/>
                </a:cubicBezTo>
                <a:cubicBezTo>
                  <a:pt x="39" y="93"/>
                  <a:pt x="34" y="87"/>
                  <a:pt x="31" y="80"/>
                </a:cubicBezTo>
                <a:cubicBezTo>
                  <a:pt x="20" y="53"/>
                  <a:pt x="36" y="18"/>
                  <a:pt x="65" y="7"/>
                </a:cubicBezTo>
                <a:cubicBezTo>
                  <a:pt x="86" y="0"/>
                  <a:pt x="107" y="3"/>
                  <a:pt x="125" y="15"/>
                </a:cubicBezTo>
                <a:cubicBezTo>
                  <a:pt x="163" y="38"/>
                  <a:pt x="182" y="71"/>
                  <a:pt x="183" y="115"/>
                </a:cubicBezTo>
                <a:cubicBezTo>
                  <a:pt x="183" y="141"/>
                  <a:pt x="179" y="165"/>
                  <a:pt x="169" y="189"/>
                </a:cubicBezTo>
                <a:cubicBezTo>
                  <a:pt x="162" y="205"/>
                  <a:pt x="152" y="218"/>
                  <a:pt x="136" y="226"/>
                </a:cubicBezTo>
                <a:cubicBezTo>
                  <a:pt x="118" y="236"/>
                  <a:pt x="98" y="235"/>
                  <a:pt x="80" y="226"/>
                </a:cubicBezTo>
                <a:cubicBezTo>
                  <a:pt x="62" y="219"/>
                  <a:pt x="51" y="205"/>
                  <a:pt x="48" y="186"/>
                </a:cubicBezTo>
                <a:cubicBezTo>
                  <a:pt x="46" y="178"/>
                  <a:pt x="49" y="170"/>
                  <a:pt x="51" y="163"/>
                </a:cubicBezTo>
                <a:cubicBezTo>
                  <a:pt x="51" y="160"/>
                  <a:pt x="52" y="158"/>
                  <a:pt x="52" y="155"/>
                </a:cubicBezTo>
                <a:cubicBezTo>
                  <a:pt x="53" y="152"/>
                  <a:pt x="52" y="152"/>
                  <a:pt x="50" y="153"/>
                </a:cubicBezTo>
                <a:cubicBezTo>
                  <a:pt x="47" y="154"/>
                  <a:pt x="46" y="155"/>
                  <a:pt x="45" y="158"/>
                </a:cubicBezTo>
                <a:cubicBezTo>
                  <a:pt x="43" y="162"/>
                  <a:pt x="42" y="167"/>
                  <a:pt x="42" y="172"/>
                </a:cubicBezTo>
                <a:cubicBezTo>
                  <a:pt x="41" y="191"/>
                  <a:pt x="43" y="211"/>
                  <a:pt x="46" y="230"/>
                </a:cubicBezTo>
                <a:cubicBezTo>
                  <a:pt x="46" y="234"/>
                  <a:pt x="45" y="236"/>
                  <a:pt x="41" y="236"/>
                </a:cubicBezTo>
                <a:cubicBezTo>
                  <a:pt x="32" y="236"/>
                  <a:pt x="23" y="236"/>
                  <a:pt x="15" y="236"/>
                </a:cubicBezTo>
                <a:cubicBezTo>
                  <a:pt x="12" y="236"/>
                  <a:pt x="10" y="235"/>
                  <a:pt x="10" y="232"/>
                </a:cubicBezTo>
                <a:cubicBezTo>
                  <a:pt x="4" y="205"/>
                  <a:pt x="1" y="178"/>
                  <a:pt x="7" y="151"/>
                </a:cubicBezTo>
                <a:cubicBezTo>
                  <a:pt x="8" y="145"/>
                  <a:pt x="10" y="139"/>
                  <a:pt x="13" y="133"/>
                </a:cubicBezTo>
                <a:cubicBezTo>
                  <a:pt x="14" y="131"/>
                  <a:pt x="14" y="130"/>
                  <a:pt x="12" y="130"/>
                </a:cubicBezTo>
                <a:cubicBezTo>
                  <a:pt x="9" y="129"/>
                  <a:pt x="6" y="128"/>
                  <a:pt x="4" y="127"/>
                </a:cubicBezTo>
                <a:cubicBezTo>
                  <a:pt x="2" y="126"/>
                  <a:pt x="0" y="125"/>
                  <a:pt x="1" y="122"/>
                </a:cubicBezTo>
                <a:cubicBezTo>
                  <a:pt x="2" y="120"/>
                  <a:pt x="4" y="120"/>
                  <a:pt x="6" y="120"/>
                </a:cubicBezTo>
                <a:cubicBezTo>
                  <a:pt x="9" y="121"/>
                  <a:pt x="13" y="123"/>
                  <a:pt x="16" y="124"/>
                </a:cubicBezTo>
                <a:cubicBezTo>
                  <a:pt x="17" y="124"/>
                  <a:pt x="19" y="125"/>
                  <a:pt x="20" y="123"/>
                </a:cubicBezTo>
                <a:cubicBezTo>
                  <a:pt x="23" y="119"/>
                  <a:pt x="28" y="116"/>
                  <a:pt x="33" y="112"/>
                </a:cubicBezTo>
                <a:close/>
              </a:path>
            </a:pathLst>
          </a:cu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847013" y="1854200"/>
            <a:ext cx="176212" cy="180975"/>
          </a:xfrm>
          <a:custGeom>
            <a:avLst/>
            <a:gdLst>
              <a:gd name="T0" fmla="*/ 11 w 31"/>
              <a:gd name="T1" fmla="*/ 0 h 32"/>
              <a:gd name="T2" fmla="*/ 31 w 31"/>
              <a:gd name="T3" fmla="*/ 24 h 32"/>
              <a:gd name="T4" fmla="*/ 14 w 31"/>
              <a:gd name="T5" fmla="*/ 32 h 32"/>
              <a:gd name="T6" fmla="*/ 13 w 31"/>
              <a:gd name="T7" fmla="*/ 32 h 32"/>
              <a:gd name="T8" fmla="*/ 2 w 31"/>
              <a:gd name="T9" fmla="*/ 24 h 32"/>
              <a:gd name="T10" fmla="*/ 1 w 31"/>
              <a:gd name="T11" fmla="*/ 20 h 32"/>
              <a:gd name="T12" fmla="*/ 11 w 31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2">
                <a:moveTo>
                  <a:pt x="11" y="0"/>
                </a:moveTo>
                <a:cubicBezTo>
                  <a:pt x="16" y="10"/>
                  <a:pt x="22" y="18"/>
                  <a:pt x="31" y="24"/>
                </a:cubicBezTo>
                <a:cubicBezTo>
                  <a:pt x="25" y="26"/>
                  <a:pt x="19" y="28"/>
                  <a:pt x="14" y="32"/>
                </a:cubicBezTo>
                <a:cubicBezTo>
                  <a:pt x="14" y="32"/>
                  <a:pt x="14" y="32"/>
                  <a:pt x="13" y="32"/>
                </a:cubicBezTo>
                <a:cubicBezTo>
                  <a:pt x="9" y="30"/>
                  <a:pt x="6" y="26"/>
                  <a:pt x="2" y="24"/>
                </a:cubicBezTo>
                <a:cubicBezTo>
                  <a:pt x="0" y="23"/>
                  <a:pt x="1" y="21"/>
                  <a:pt x="1" y="20"/>
                </a:cubicBezTo>
                <a:cubicBezTo>
                  <a:pt x="1" y="12"/>
                  <a:pt x="4" y="5"/>
                  <a:pt x="11" y="0"/>
                </a:cubicBezTo>
                <a:close/>
              </a:path>
            </a:pathLst>
          </a:cu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750175" y="3813175"/>
            <a:ext cx="176212" cy="176213"/>
          </a:xfrm>
          <a:custGeom>
            <a:avLst/>
            <a:gdLst>
              <a:gd name="T0" fmla="*/ 6 w 31"/>
              <a:gd name="T1" fmla="*/ 0 h 31"/>
              <a:gd name="T2" fmla="*/ 28 w 31"/>
              <a:gd name="T3" fmla="*/ 16 h 31"/>
              <a:gd name="T4" fmla="*/ 29 w 31"/>
              <a:gd name="T5" fmla="*/ 20 h 31"/>
              <a:gd name="T6" fmla="*/ 20 w 31"/>
              <a:gd name="T7" fmla="*/ 29 h 31"/>
              <a:gd name="T8" fmla="*/ 14 w 31"/>
              <a:gd name="T9" fmla="*/ 29 h 31"/>
              <a:gd name="T10" fmla="*/ 3 w 31"/>
              <a:gd name="T11" fmla="*/ 26 h 31"/>
              <a:gd name="T12" fmla="*/ 6 w 31"/>
              <a:gd name="T1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1">
                <a:moveTo>
                  <a:pt x="6" y="0"/>
                </a:moveTo>
                <a:cubicBezTo>
                  <a:pt x="12" y="8"/>
                  <a:pt x="20" y="13"/>
                  <a:pt x="28" y="16"/>
                </a:cubicBezTo>
                <a:cubicBezTo>
                  <a:pt x="31" y="18"/>
                  <a:pt x="31" y="19"/>
                  <a:pt x="29" y="20"/>
                </a:cubicBezTo>
                <a:cubicBezTo>
                  <a:pt x="26" y="23"/>
                  <a:pt x="22" y="25"/>
                  <a:pt x="20" y="29"/>
                </a:cubicBezTo>
                <a:cubicBezTo>
                  <a:pt x="18" y="31"/>
                  <a:pt x="16" y="30"/>
                  <a:pt x="14" y="29"/>
                </a:cubicBezTo>
                <a:cubicBezTo>
                  <a:pt x="11" y="28"/>
                  <a:pt x="7" y="27"/>
                  <a:pt x="3" y="26"/>
                </a:cubicBezTo>
                <a:cubicBezTo>
                  <a:pt x="0" y="17"/>
                  <a:pt x="1" y="8"/>
                  <a:pt x="6" y="0"/>
                </a:cubicBezTo>
                <a:close/>
              </a:path>
            </a:pathLst>
          </a:custGeom>
          <a:solidFill>
            <a:srgbClr val="D343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956300" y="3819525"/>
            <a:ext cx="180975" cy="163513"/>
          </a:xfrm>
          <a:custGeom>
            <a:avLst/>
            <a:gdLst>
              <a:gd name="T0" fmla="*/ 13 w 32"/>
              <a:gd name="T1" fmla="*/ 28 h 29"/>
              <a:gd name="T2" fmla="*/ 4 w 32"/>
              <a:gd name="T3" fmla="*/ 25 h 29"/>
              <a:gd name="T4" fmla="*/ 3 w 32"/>
              <a:gd name="T5" fmla="*/ 24 h 29"/>
              <a:gd name="T6" fmla="*/ 4 w 32"/>
              <a:gd name="T7" fmla="*/ 2 h 29"/>
              <a:gd name="T8" fmla="*/ 7 w 32"/>
              <a:gd name="T9" fmla="*/ 1 h 29"/>
              <a:gd name="T10" fmla="*/ 32 w 32"/>
              <a:gd name="T11" fmla="*/ 17 h 29"/>
              <a:gd name="T12" fmla="*/ 19 w 32"/>
              <a:gd name="T13" fmla="*/ 27 h 29"/>
              <a:gd name="T14" fmla="*/ 13 w 32"/>
              <a:gd name="T15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9">
                <a:moveTo>
                  <a:pt x="13" y="28"/>
                </a:moveTo>
                <a:cubicBezTo>
                  <a:pt x="10" y="27"/>
                  <a:pt x="7" y="26"/>
                  <a:pt x="4" y="25"/>
                </a:cubicBezTo>
                <a:cubicBezTo>
                  <a:pt x="3" y="25"/>
                  <a:pt x="3" y="25"/>
                  <a:pt x="3" y="24"/>
                </a:cubicBezTo>
                <a:cubicBezTo>
                  <a:pt x="0" y="16"/>
                  <a:pt x="0" y="9"/>
                  <a:pt x="4" y="2"/>
                </a:cubicBezTo>
                <a:cubicBezTo>
                  <a:pt x="5" y="0"/>
                  <a:pt x="6" y="0"/>
                  <a:pt x="7" y="1"/>
                </a:cubicBezTo>
                <a:cubicBezTo>
                  <a:pt x="14" y="8"/>
                  <a:pt x="22" y="13"/>
                  <a:pt x="32" y="17"/>
                </a:cubicBezTo>
                <a:cubicBezTo>
                  <a:pt x="27" y="20"/>
                  <a:pt x="23" y="23"/>
                  <a:pt x="19" y="27"/>
                </a:cubicBezTo>
                <a:cubicBezTo>
                  <a:pt x="17" y="29"/>
                  <a:pt x="15" y="29"/>
                  <a:pt x="13" y="28"/>
                </a:cubicBezTo>
                <a:close/>
              </a:path>
            </a:pathLst>
          </a:custGeom>
          <a:solidFill>
            <a:srgbClr val="D343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029325" y="3971925"/>
            <a:ext cx="34925" cy="23813"/>
          </a:xfrm>
          <a:custGeom>
            <a:avLst/>
            <a:gdLst>
              <a:gd name="T0" fmla="*/ 0 w 6"/>
              <a:gd name="T1" fmla="*/ 1 h 4"/>
              <a:gd name="T2" fmla="*/ 6 w 6"/>
              <a:gd name="T3" fmla="*/ 0 h 4"/>
              <a:gd name="T4" fmla="*/ 0 w 6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4">
                <a:moveTo>
                  <a:pt x="0" y="1"/>
                </a:moveTo>
                <a:cubicBezTo>
                  <a:pt x="2" y="1"/>
                  <a:pt x="4" y="1"/>
                  <a:pt x="6" y="0"/>
                </a:cubicBezTo>
                <a:cubicBezTo>
                  <a:pt x="5" y="4"/>
                  <a:pt x="2" y="2"/>
                  <a:pt x="0" y="1"/>
                </a:cubicBezTo>
                <a:close/>
              </a:path>
            </a:pathLst>
          </a:custGeom>
          <a:solidFill>
            <a:srgbClr val="BF7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32550" y="3643313"/>
            <a:ext cx="211137" cy="227013"/>
          </a:xfrm>
          <a:custGeom>
            <a:avLst/>
            <a:gdLst>
              <a:gd name="T0" fmla="*/ 21 w 37"/>
              <a:gd name="T1" fmla="*/ 40 h 40"/>
              <a:gd name="T2" fmla="*/ 10 w 37"/>
              <a:gd name="T3" fmla="*/ 40 h 40"/>
              <a:gd name="T4" fmla="*/ 1 w 37"/>
              <a:gd name="T5" fmla="*/ 29 h 40"/>
              <a:gd name="T6" fmla="*/ 7 w 37"/>
              <a:gd name="T7" fmla="*/ 5 h 40"/>
              <a:gd name="T8" fmla="*/ 11 w 37"/>
              <a:gd name="T9" fmla="*/ 1 h 40"/>
              <a:gd name="T10" fmla="*/ 13 w 37"/>
              <a:gd name="T11" fmla="*/ 6 h 40"/>
              <a:gd name="T12" fmla="*/ 9 w 37"/>
              <a:gd name="T13" fmla="*/ 28 h 40"/>
              <a:gd name="T14" fmla="*/ 13 w 37"/>
              <a:gd name="T15" fmla="*/ 33 h 40"/>
              <a:gd name="T16" fmla="*/ 33 w 37"/>
              <a:gd name="T17" fmla="*/ 34 h 40"/>
              <a:gd name="T18" fmla="*/ 37 w 37"/>
              <a:gd name="T19" fmla="*/ 37 h 40"/>
              <a:gd name="T20" fmla="*/ 32 w 37"/>
              <a:gd name="T21" fmla="*/ 40 h 40"/>
              <a:gd name="T22" fmla="*/ 21 w 37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40">
                <a:moveTo>
                  <a:pt x="21" y="40"/>
                </a:moveTo>
                <a:cubicBezTo>
                  <a:pt x="17" y="40"/>
                  <a:pt x="14" y="40"/>
                  <a:pt x="10" y="40"/>
                </a:cubicBezTo>
                <a:cubicBezTo>
                  <a:pt x="3" y="40"/>
                  <a:pt x="0" y="35"/>
                  <a:pt x="1" y="29"/>
                </a:cubicBezTo>
                <a:cubicBezTo>
                  <a:pt x="3" y="21"/>
                  <a:pt x="5" y="13"/>
                  <a:pt x="7" y="5"/>
                </a:cubicBezTo>
                <a:cubicBezTo>
                  <a:pt x="7" y="3"/>
                  <a:pt x="8" y="0"/>
                  <a:pt x="11" y="1"/>
                </a:cubicBezTo>
                <a:cubicBezTo>
                  <a:pt x="14" y="2"/>
                  <a:pt x="14" y="4"/>
                  <a:pt x="13" y="6"/>
                </a:cubicBezTo>
                <a:cubicBezTo>
                  <a:pt x="12" y="14"/>
                  <a:pt x="11" y="21"/>
                  <a:pt x="9" y="28"/>
                </a:cubicBezTo>
                <a:cubicBezTo>
                  <a:pt x="7" y="33"/>
                  <a:pt x="8" y="33"/>
                  <a:pt x="13" y="33"/>
                </a:cubicBezTo>
                <a:cubicBezTo>
                  <a:pt x="19" y="33"/>
                  <a:pt x="26" y="34"/>
                  <a:pt x="33" y="34"/>
                </a:cubicBezTo>
                <a:cubicBezTo>
                  <a:pt x="35" y="34"/>
                  <a:pt x="37" y="34"/>
                  <a:pt x="37" y="37"/>
                </a:cubicBezTo>
                <a:cubicBezTo>
                  <a:pt x="37" y="40"/>
                  <a:pt x="35" y="40"/>
                  <a:pt x="32" y="40"/>
                </a:cubicBezTo>
                <a:cubicBezTo>
                  <a:pt x="29" y="40"/>
                  <a:pt x="25" y="40"/>
                  <a:pt x="21" y="40"/>
                </a:cubicBezTo>
                <a:close/>
              </a:path>
            </a:pathLst>
          </a:custGeom>
          <a:solidFill>
            <a:srgbClr val="FDF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484938" y="4000500"/>
            <a:ext cx="163512" cy="187325"/>
          </a:xfrm>
          <a:custGeom>
            <a:avLst/>
            <a:gdLst>
              <a:gd name="T0" fmla="*/ 23 w 29"/>
              <a:gd name="T1" fmla="*/ 10 h 33"/>
              <a:gd name="T2" fmla="*/ 11 w 29"/>
              <a:gd name="T3" fmla="*/ 8 h 33"/>
              <a:gd name="T4" fmla="*/ 7 w 29"/>
              <a:gd name="T5" fmla="*/ 8 h 33"/>
              <a:gd name="T6" fmla="*/ 8 w 29"/>
              <a:gd name="T7" fmla="*/ 11 h 33"/>
              <a:gd name="T8" fmla="*/ 17 w 29"/>
              <a:gd name="T9" fmla="*/ 26 h 33"/>
              <a:gd name="T10" fmla="*/ 16 w 29"/>
              <a:gd name="T11" fmla="*/ 32 h 33"/>
              <a:gd name="T12" fmla="*/ 11 w 29"/>
              <a:gd name="T13" fmla="*/ 29 h 33"/>
              <a:gd name="T14" fmla="*/ 2 w 29"/>
              <a:gd name="T15" fmla="*/ 14 h 33"/>
              <a:gd name="T16" fmla="*/ 2 w 29"/>
              <a:gd name="T17" fmla="*/ 5 h 33"/>
              <a:gd name="T18" fmla="*/ 10 w 29"/>
              <a:gd name="T19" fmla="*/ 1 h 33"/>
              <a:gd name="T20" fmla="*/ 24 w 29"/>
              <a:gd name="T21" fmla="*/ 3 h 33"/>
              <a:gd name="T22" fmla="*/ 28 w 29"/>
              <a:gd name="T23" fmla="*/ 7 h 33"/>
              <a:gd name="T24" fmla="*/ 23 w 29"/>
              <a:gd name="T25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33">
                <a:moveTo>
                  <a:pt x="23" y="10"/>
                </a:moveTo>
                <a:cubicBezTo>
                  <a:pt x="19" y="9"/>
                  <a:pt x="15" y="8"/>
                  <a:pt x="11" y="8"/>
                </a:cubicBezTo>
                <a:cubicBezTo>
                  <a:pt x="10" y="7"/>
                  <a:pt x="8" y="7"/>
                  <a:pt x="7" y="8"/>
                </a:cubicBezTo>
                <a:cubicBezTo>
                  <a:pt x="7" y="9"/>
                  <a:pt x="7" y="10"/>
                  <a:pt x="8" y="11"/>
                </a:cubicBezTo>
                <a:cubicBezTo>
                  <a:pt x="11" y="16"/>
                  <a:pt x="14" y="21"/>
                  <a:pt x="17" y="26"/>
                </a:cubicBezTo>
                <a:cubicBezTo>
                  <a:pt x="18" y="28"/>
                  <a:pt x="19" y="30"/>
                  <a:pt x="16" y="32"/>
                </a:cubicBezTo>
                <a:cubicBezTo>
                  <a:pt x="13" y="33"/>
                  <a:pt x="12" y="31"/>
                  <a:pt x="11" y="29"/>
                </a:cubicBezTo>
                <a:cubicBezTo>
                  <a:pt x="8" y="24"/>
                  <a:pt x="5" y="19"/>
                  <a:pt x="2" y="14"/>
                </a:cubicBezTo>
                <a:cubicBezTo>
                  <a:pt x="0" y="11"/>
                  <a:pt x="0" y="8"/>
                  <a:pt x="2" y="5"/>
                </a:cubicBezTo>
                <a:cubicBezTo>
                  <a:pt x="3" y="1"/>
                  <a:pt x="6" y="0"/>
                  <a:pt x="10" y="1"/>
                </a:cubicBezTo>
                <a:cubicBezTo>
                  <a:pt x="15" y="1"/>
                  <a:pt x="19" y="2"/>
                  <a:pt x="24" y="3"/>
                </a:cubicBezTo>
                <a:cubicBezTo>
                  <a:pt x="26" y="3"/>
                  <a:pt x="29" y="4"/>
                  <a:pt x="28" y="7"/>
                </a:cubicBezTo>
                <a:cubicBezTo>
                  <a:pt x="28" y="10"/>
                  <a:pt x="25" y="10"/>
                  <a:pt x="23" y="10"/>
                </a:cubicBezTo>
                <a:close/>
              </a:path>
            </a:pathLst>
          </a:custGeom>
          <a:solidFill>
            <a:srgbClr val="FCF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8245475" y="1790700"/>
            <a:ext cx="209550" cy="227013"/>
          </a:xfrm>
          <a:custGeom>
            <a:avLst/>
            <a:gdLst>
              <a:gd name="T0" fmla="*/ 21 w 37"/>
              <a:gd name="T1" fmla="*/ 40 h 40"/>
              <a:gd name="T2" fmla="*/ 11 w 37"/>
              <a:gd name="T3" fmla="*/ 40 h 40"/>
              <a:gd name="T4" fmla="*/ 2 w 37"/>
              <a:gd name="T5" fmla="*/ 29 h 40"/>
              <a:gd name="T6" fmla="*/ 7 w 37"/>
              <a:gd name="T7" fmla="*/ 5 h 40"/>
              <a:gd name="T8" fmla="*/ 11 w 37"/>
              <a:gd name="T9" fmla="*/ 1 h 40"/>
              <a:gd name="T10" fmla="*/ 14 w 37"/>
              <a:gd name="T11" fmla="*/ 6 h 40"/>
              <a:gd name="T12" fmla="*/ 8 w 37"/>
              <a:gd name="T13" fmla="*/ 29 h 40"/>
              <a:gd name="T14" fmla="*/ 11 w 37"/>
              <a:gd name="T15" fmla="*/ 33 h 40"/>
              <a:gd name="T16" fmla="*/ 32 w 37"/>
              <a:gd name="T17" fmla="*/ 33 h 40"/>
              <a:gd name="T18" fmla="*/ 37 w 37"/>
              <a:gd name="T19" fmla="*/ 37 h 40"/>
              <a:gd name="T20" fmla="*/ 32 w 37"/>
              <a:gd name="T21" fmla="*/ 40 h 40"/>
              <a:gd name="T22" fmla="*/ 21 w 37"/>
              <a:gd name="T23" fmla="*/ 40 h 40"/>
              <a:gd name="T24" fmla="*/ 21 w 37"/>
              <a:gd name="T2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40">
                <a:moveTo>
                  <a:pt x="21" y="40"/>
                </a:moveTo>
                <a:cubicBezTo>
                  <a:pt x="18" y="40"/>
                  <a:pt x="14" y="40"/>
                  <a:pt x="11" y="40"/>
                </a:cubicBezTo>
                <a:cubicBezTo>
                  <a:pt x="4" y="40"/>
                  <a:pt x="0" y="35"/>
                  <a:pt x="2" y="29"/>
                </a:cubicBezTo>
                <a:cubicBezTo>
                  <a:pt x="4" y="21"/>
                  <a:pt x="5" y="13"/>
                  <a:pt x="7" y="5"/>
                </a:cubicBezTo>
                <a:cubicBezTo>
                  <a:pt x="7" y="2"/>
                  <a:pt x="8" y="0"/>
                  <a:pt x="11" y="1"/>
                </a:cubicBezTo>
                <a:cubicBezTo>
                  <a:pt x="14" y="1"/>
                  <a:pt x="14" y="3"/>
                  <a:pt x="14" y="6"/>
                </a:cubicBezTo>
                <a:cubicBezTo>
                  <a:pt x="12" y="14"/>
                  <a:pt x="11" y="22"/>
                  <a:pt x="8" y="29"/>
                </a:cubicBezTo>
                <a:cubicBezTo>
                  <a:pt x="8" y="32"/>
                  <a:pt x="8" y="34"/>
                  <a:pt x="11" y="33"/>
                </a:cubicBezTo>
                <a:cubicBezTo>
                  <a:pt x="18" y="33"/>
                  <a:pt x="25" y="33"/>
                  <a:pt x="32" y="33"/>
                </a:cubicBezTo>
                <a:cubicBezTo>
                  <a:pt x="35" y="33"/>
                  <a:pt x="37" y="34"/>
                  <a:pt x="37" y="37"/>
                </a:cubicBezTo>
                <a:cubicBezTo>
                  <a:pt x="37" y="40"/>
                  <a:pt x="35" y="40"/>
                  <a:pt x="32" y="40"/>
                </a:cubicBezTo>
                <a:cubicBezTo>
                  <a:pt x="29" y="40"/>
                  <a:pt x="25" y="40"/>
                  <a:pt x="21" y="40"/>
                </a:cubicBezTo>
                <a:cubicBezTo>
                  <a:pt x="21" y="40"/>
                  <a:pt x="21" y="40"/>
                  <a:pt x="21" y="4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8296275" y="2149475"/>
            <a:ext cx="165100" cy="187325"/>
          </a:xfrm>
          <a:custGeom>
            <a:avLst/>
            <a:gdLst>
              <a:gd name="T0" fmla="*/ 0 w 29"/>
              <a:gd name="T1" fmla="*/ 9 h 33"/>
              <a:gd name="T2" fmla="*/ 10 w 29"/>
              <a:gd name="T3" fmla="*/ 0 h 33"/>
              <a:gd name="T4" fmla="*/ 25 w 29"/>
              <a:gd name="T5" fmla="*/ 3 h 33"/>
              <a:gd name="T6" fmla="*/ 28 w 29"/>
              <a:gd name="T7" fmla="*/ 7 h 33"/>
              <a:gd name="T8" fmla="*/ 24 w 29"/>
              <a:gd name="T9" fmla="*/ 10 h 33"/>
              <a:gd name="T10" fmla="*/ 12 w 29"/>
              <a:gd name="T11" fmla="*/ 8 h 33"/>
              <a:gd name="T12" fmla="*/ 8 w 29"/>
              <a:gd name="T13" fmla="*/ 8 h 33"/>
              <a:gd name="T14" fmla="*/ 8 w 29"/>
              <a:gd name="T15" fmla="*/ 12 h 33"/>
              <a:gd name="T16" fmla="*/ 17 w 29"/>
              <a:gd name="T17" fmla="*/ 26 h 33"/>
              <a:gd name="T18" fmla="*/ 16 w 29"/>
              <a:gd name="T19" fmla="*/ 32 h 33"/>
              <a:gd name="T20" fmla="*/ 11 w 29"/>
              <a:gd name="T21" fmla="*/ 29 h 33"/>
              <a:gd name="T22" fmla="*/ 2 w 29"/>
              <a:gd name="T23" fmla="*/ 14 h 33"/>
              <a:gd name="T24" fmla="*/ 0 w 29"/>
              <a:gd name="T25" fmla="*/ 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33">
                <a:moveTo>
                  <a:pt x="0" y="9"/>
                </a:moveTo>
                <a:cubicBezTo>
                  <a:pt x="0" y="4"/>
                  <a:pt x="5" y="0"/>
                  <a:pt x="10" y="0"/>
                </a:cubicBezTo>
                <a:cubicBezTo>
                  <a:pt x="15" y="1"/>
                  <a:pt x="20" y="2"/>
                  <a:pt x="25" y="3"/>
                </a:cubicBezTo>
                <a:cubicBezTo>
                  <a:pt x="27" y="3"/>
                  <a:pt x="29" y="4"/>
                  <a:pt x="28" y="7"/>
                </a:cubicBezTo>
                <a:cubicBezTo>
                  <a:pt x="28" y="10"/>
                  <a:pt x="26" y="10"/>
                  <a:pt x="24" y="10"/>
                </a:cubicBezTo>
                <a:cubicBezTo>
                  <a:pt x="20" y="9"/>
                  <a:pt x="16" y="8"/>
                  <a:pt x="12" y="8"/>
                </a:cubicBezTo>
                <a:cubicBezTo>
                  <a:pt x="10" y="8"/>
                  <a:pt x="9" y="7"/>
                  <a:pt x="8" y="8"/>
                </a:cubicBezTo>
                <a:cubicBezTo>
                  <a:pt x="7" y="10"/>
                  <a:pt x="8" y="11"/>
                  <a:pt x="8" y="12"/>
                </a:cubicBezTo>
                <a:cubicBezTo>
                  <a:pt x="11" y="17"/>
                  <a:pt x="14" y="21"/>
                  <a:pt x="17" y="26"/>
                </a:cubicBezTo>
                <a:cubicBezTo>
                  <a:pt x="18" y="28"/>
                  <a:pt x="19" y="30"/>
                  <a:pt x="16" y="32"/>
                </a:cubicBezTo>
                <a:cubicBezTo>
                  <a:pt x="14" y="33"/>
                  <a:pt x="12" y="32"/>
                  <a:pt x="11" y="29"/>
                </a:cubicBezTo>
                <a:cubicBezTo>
                  <a:pt x="8" y="24"/>
                  <a:pt x="5" y="19"/>
                  <a:pt x="2" y="14"/>
                </a:cubicBezTo>
                <a:cubicBezTo>
                  <a:pt x="1" y="13"/>
                  <a:pt x="0" y="11"/>
                  <a:pt x="0" y="9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7789863" y="3308350"/>
            <a:ext cx="960437" cy="1271588"/>
          </a:xfrm>
          <a:custGeom>
            <a:avLst/>
            <a:gdLst>
              <a:gd name="T0" fmla="*/ 27 w 169"/>
              <a:gd name="T1" fmla="*/ 179 h 224"/>
              <a:gd name="T2" fmla="*/ 30 w 169"/>
              <a:gd name="T3" fmla="*/ 220 h 224"/>
              <a:gd name="T4" fmla="*/ 27 w 169"/>
              <a:gd name="T5" fmla="*/ 224 h 224"/>
              <a:gd name="T6" fmla="*/ 11 w 169"/>
              <a:gd name="T7" fmla="*/ 224 h 224"/>
              <a:gd name="T8" fmla="*/ 8 w 169"/>
              <a:gd name="T9" fmla="*/ 222 h 224"/>
              <a:gd name="T10" fmla="*/ 6 w 169"/>
              <a:gd name="T11" fmla="*/ 145 h 224"/>
              <a:gd name="T12" fmla="*/ 30 w 169"/>
              <a:gd name="T13" fmla="*/ 112 h 224"/>
              <a:gd name="T14" fmla="*/ 62 w 169"/>
              <a:gd name="T15" fmla="*/ 72 h 224"/>
              <a:gd name="T16" fmla="*/ 66 w 169"/>
              <a:gd name="T17" fmla="*/ 59 h 224"/>
              <a:gd name="T18" fmla="*/ 62 w 169"/>
              <a:gd name="T19" fmla="*/ 54 h 224"/>
              <a:gd name="T20" fmla="*/ 59 w 169"/>
              <a:gd name="T21" fmla="*/ 58 h 224"/>
              <a:gd name="T22" fmla="*/ 44 w 169"/>
              <a:gd name="T23" fmla="*/ 89 h 224"/>
              <a:gd name="T24" fmla="*/ 40 w 169"/>
              <a:gd name="T25" fmla="*/ 89 h 224"/>
              <a:gd name="T26" fmla="*/ 32 w 169"/>
              <a:gd name="T27" fmla="*/ 76 h 224"/>
              <a:gd name="T28" fmla="*/ 37 w 169"/>
              <a:gd name="T29" fmla="*/ 27 h 224"/>
              <a:gd name="T30" fmla="*/ 99 w 169"/>
              <a:gd name="T31" fmla="*/ 9 h 224"/>
              <a:gd name="T32" fmla="*/ 153 w 169"/>
              <a:gd name="T33" fmla="*/ 54 h 224"/>
              <a:gd name="T34" fmla="*/ 168 w 169"/>
              <a:gd name="T35" fmla="*/ 121 h 224"/>
              <a:gd name="T36" fmla="*/ 155 w 169"/>
              <a:gd name="T37" fmla="*/ 179 h 224"/>
              <a:gd name="T38" fmla="*/ 133 w 169"/>
              <a:gd name="T39" fmla="*/ 210 h 224"/>
              <a:gd name="T40" fmla="*/ 89 w 169"/>
              <a:gd name="T41" fmla="*/ 219 h 224"/>
              <a:gd name="T42" fmla="*/ 52 w 169"/>
              <a:gd name="T43" fmla="*/ 195 h 224"/>
              <a:gd name="T44" fmla="*/ 47 w 169"/>
              <a:gd name="T45" fmla="*/ 171 h 224"/>
              <a:gd name="T46" fmla="*/ 51 w 169"/>
              <a:gd name="T47" fmla="*/ 152 h 224"/>
              <a:gd name="T48" fmla="*/ 54 w 169"/>
              <a:gd name="T49" fmla="*/ 151 h 224"/>
              <a:gd name="T50" fmla="*/ 66 w 169"/>
              <a:gd name="T51" fmla="*/ 161 h 224"/>
              <a:gd name="T52" fmla="*/ 70 w 169"/>
              <a:gd name="T53" fmla="*/ 166 h 224"/>
              <a:gd name="T54" fmla="*/ 74 w 169"/>
              <a:gd name="T55" fmla="*/ 167 h 224"/>
              <a:gd name="T56" fmla="*/ 76 w 169"/>
              <a:gd name="T57" fmla="*/ 162 h 224"/>
              <a:gd name="T58" fmla="*/ 46 w 169"/>
              <a:gd name="T59" fmla="*/ 141 h 224"/>
              <a:gd name="T60" fmla="*/ 30 w 169"/>
              <a:gd name="T61" fmla="*/ 150 h 224"/>
              <a:gd name="T62" fmla="*/ 27 w 169"/>
              <a:gd name="T63" fmla="*/ 167 h 224"/>
              <a:gd name="T64" fmla="*/ 27 w 169"/>
              <a:gd name="T65" fmla="*/ 179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9" h="224">
                <a:moveTo>
                  <a:pt x="27" y="179"/>
                </a:moveTo>
                <a:cubicBezTo>
                  <a:pt x="27" y="193"/>
                  <a:pt x="28" y="207"/>
                  <a:pt x="30" y="220"/>
                </a:cubicBezTo>
                <a:cubicBezTo>
                  <a:pt x="31" y="223"/>
                  <a:pt x="30" y="224"/>
                  <a:pt x="27" y="224"/>
                </a:cubicBezTo>
                <a:cubicBezTo>
                  <a:pt x="22" y="224"/>
                  <a:pt x="16" y="224"/>
                  <a:pt x="11" y="224"/>
                </a:cubicBezTo>
                <a:cubicBezTo>
                  <a:pt x="9" y="224"/>
                  <a:pt x="8" y="224"/>
                  <a:pt x="8" y="222"/>
                </a:cubicBezTo>
                <a:cubicBezTo>
                  <a:pt x="3" y="196"/>
                  <a:pt x="0" y="171"/>
                  <a:pt x="6" y="145"/>
                </a:cubicBezTo>
                <a:cubicBezTo>
                  <a:pt x="10" y="131"/>
                  <a:pt x="18" y="120"/>
                  <a:pt x="30" y="112"/>
                </a:cubicBezTo>
                <a:cubicBezTo>
                  <a:pt x="44" y="101"/>
                  <a:pt x="56" y="88"/>
                  <a:pt x="62" y="72"/>
                </a:cubicBezTo>
                <a:cubicBezTo>
                  <a:pt x="64" y="67"/>
                  <a:pt x="66" y="63"/>
                  <a:pt x="66" y="59"/>
                </a:cubicBezTo>
                <a:cubicBezTo>
                  <a:pt x="66" y="56"/>
                  <a:pt x="65" y="55"/>
                  <a:pt x="62" y="54"/>
                </a:cubicBezTo>
                <a:cubicBezTo>
                  <a:pt x="60" y="54"/>
                  <a:pt x="59" y="56"/>
                  <a:pt x="59" y="58"/>
                </a:cubicBezTo>
                <a:cubicBezTo>
                  <a:pt x="57" y="70"/>
                  <a:pt x="51" y="80"/>
                  <a:pt x="44" y="89"/>
                </a:cubicBezTo>
                <a:cubicBezTo>
                  <a:pt x="42" y="91"/>
                  <a:pt x="41" y="92"/>
                  <a:pt x="40" y="89"/>
                </a:cubicBezTo>
                <a:cubicBezTo>
                  <a:pt x="37" y="85"/>
                  <a:pt x="34" y="81"/>
                  <a:pt x="32" y="76"/>
                </a:cubicBezTo>
                <a:cubicBezTo>
                  <a:pt x="23" y="59"/>
                  <a:pt x="26" y="42"/>
                  <a:pt x="37" y="27"/>
                </a:cubicBezTo>
                <a:cubicBezTo>
                  <a:pt x="51" y="7"/>
                  <a:pt x="74" y="0"/>
                  <a:pt x="99" y="9"/>
                </a:cubicBezTo>
                <a:cubicBezTo>
                  <a:pt x="122" y="17"/>
                  <a:pt x="140" y="33"/>
                  <a:pt x="153" y="54"/>
                </a:cubicBezTo>
                <a:cubicBezTo>
                  <a:pt x="165" y="75"/>
                  <a:pt x="169" y="97"/>
                  <a:pt x="168" y="121"/>
                </a:cubicBezTo>
                <a:cubicBezTo>
                  <a:pt x="166" y="141"/>
                  <a:pt x="163" y="160"/>
                  <a:pt x="155" y="179"/>
                </a:cubicBezTo>
                <a:cubicBezTo>
                  <a:pt x="150" y="191"/>
                  <a:pt x="144" y="202"/>
                  <a:pt x="133" y="210"/>
                </a:cubicBezTo>
                <a:cubicBezTo>
                  <a:pt x="120" y="221"/>
                  <a:pt x="105" y="223"/>
                  <a:pt x="89" y="219"/>
                </a:cubicBezTo>
                <a:cubicBezTo>
                  <a:pt x="73" y="216"/>
                  <a:pt x="60" y="209"/>
                  <a:pt x="52" y="195"/>
                </a:cubicBezTo>
                <a:cubicBezTo>
                  <a:pt x="48" y="187"/>
                  <a:pt x="45" y="180"/>
                  <a:pt x="47" y="171"/>
                </a:cubicBezTo>
                <a:cubicBezTo>
                  <a:pt x="49" y="165"/>
                  <a:pt x="50" y="158"/>
                  <a:pt x="51" y="152"/>
                </a:cubicBezTo>
                <a:cubicBezTo>
                  <a:pt x="52" y="150"/>
                  <a:pt x="53" y="149"/>
                  <a:pt x="54" y="151"/>
                </a:cubicBezTo>
                <a:cubicBezTo>
                  <a:pt x="59" y="154"/>
                  <a:pt x="63" y="157"/>
                  <a:pt x="66" y="161"/>
                </a:cubicBezTo>
                <a:cubicBezTo>
                  <a:pt x="68" y="163"/>
                  <a:pt x="68" y="164"/>
                  <a:pt x="70" y="166"/>
                </a:cubicBezTo>
                <a:cubicBezTo>
                  <a:pt x="71" y="167"/>
                  <a:pt x="72" y="168"/>
                  <a:pt x="74" y="167"/>
                </a:cubicBezTo>
                <a:cubicBezTo>
                  <a:pt x="76" y="166"/>
                  <a:pt x="77" y="164"/>
                  <a:pt x="76" y="162"/>
                </a:cubicBezTo>
                <a:cubicBezTo>
                  <a:pt x="68" y="152"/>
                  <a:pt x="60" y="142"/>
                  <a:pt x="46" y="141"/>
                </a:cubicBezTo>
                <a:cubicBezTo>
                  <a:pt x="39" y="140"/>
                  <a:pt x="34" y="142"/>
                  <a:pt x="30" y="150"/>
                </a:cubicBezTo>
                <a:cubicBezTo>
                  <a:pt x="28" y="155"/>
                  <a:pt x="27" y="161"/>
                  <a:pt x="27" y="167"/>
                </a:cubicBezTo>
                <a:cubicBezTo>
                  <a:pt x="27" y="171"/>
                  <a:pt x="27" y="175"/>
                  <a:pt x="27" y="179"/>
                </a:cubicBezTo>
                <a:close/>
              </a:path>
            </a:pathLst>
          </a:custGeom>
          <a:solidFill>
            <a:srgbClr val="EC65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984875" y="1477963"/>
            <a:ext cx="947737" cy="1279525"/>
          </a:xfrm>
          <a:custGeom>
            <a:avLst/>
            <a:gdLst>
              <a:gd name="T0" fmla="*/ 40 w 167"/>
              <a:gd name="T1" fmla="*/ 88 h 225"/>
              <a:gd name="T2" fmla="*/ 26 w 167"/>
              <a:gd name="T3" fmla="*/ 60 h 225"/>
              <a:gd name="T4" fmla="*/ 73 w 167"/>
              <a:gd name="T5" fmla="*/ 2 h 225"/>
              <a:gd name="T6" fmla="*/ 121 w 167"/>
              <a:gd name="T7" fmla="*/ 17 h 225"/>
              <a:gd name="T8" fmla="*/ 167 w 167"/>
              <a:gd name="T9" fmla="*/ 104 h 225"/>
              <a:gd name="T10" fmla="*/ 152 w 167"/>
              <a:gd name="T11" fmla="*/ 179 h 225"/>
              <a:gd name="T12" fmla="*/ 119 w 167"/>
              <a:gd name="T13" fmla="*/ 214 h 225"/>
              <a:gd name="T14" fmla="*/ 47 w 167"/>
              <a:gd name="T15" fmla="*/ 181 h 225"/>
              <a:gd name="T16" fmla="*/ 48 w 167"/>
              <a:gd name="T17" fmla="*/ 159 h 225"/>
              <a:gd name="T18" fmla="*/ 50 w 167"/>
              <a:gd name="T19" fmla="*/ 148 h 225"/>
              <a:gd name="T20" fmla="*/ 53 w 167"/>
              <a:gd name="T21" fmla="*/ 147 h 225"/>
              <a:gd name="T22" fmla="*/ 65 w 167"/>
              <a:gd name="T23" fmla="*/ 158 h 225"/>
              <a:gd name="T24" fmla="*/ 69 w 167"/>
              <a:gd name="T25" fmla="*/ 162 h 225"/>
              <a:gd name="T26" fmla="*/ 73 w 167"/>
              <a:gd name="T27" fmla="*/ 163 h 225"/>
              <a:gd name="T28" fmla="*/ 74 w 167"/>
              <a:gd name="T29" fmla="*/ 158 h 225"/>
              <a:gd name="T30" fmla="*/ 46 w 167"/>
              <a:gd name="T31" fmla="*/ 137 h 225"/>
              <a:gd name="T32" fmla="*/ 29 w 167"/>
              <a:gd name="T33" fmla="*/ 147 h 225"/>
              <a:gd name="T34" fmla="*/ 25 w 167"/>
              <a:gd name="T35" fmla="*/ 168 h 225"/>
              <a:gd name="T36" fmla="*/ 29 w 167"/>
              <a:gd name="T37" fmla="*/ 216 h 225"/>
              <a:gd name="T38" fmla="*/ 26 w 167"/>
              <a:gd name="T39" fmla="*/ 220 h 225"/>
              <a:gd name="T40" fmla="*/ 10 w 167"/>
              <a:gd name="T41" fmla="*/ 220 h 225"/>
              <a:gd name="T42" fmla="*/ 7 w 167"/>
              <a:gd name="T43" fmla="*/ 217 h 225"/>
              <a:gd name="T44" fmla="*/ 3 w 167"/>
              <a:gd name="T45" fmla="*/ 150 h 225"/>
              <a:gd name="T46" fmla="*/ 27 w 167"/>
              <a:gd name="T47" fmla="*/ 109 h 225"/>
              <a:gd name="T48" fmla="*/ 60 w 167"/>
              <a:gd name="T49" fmla="*/ 71 h 225"/>
              <a:gd name="T50" fmla="*/ 64 w 167"/>
              <a:gd name="T51" fmla="*/ 56 h 225"/>
              <a:gd name="T52" fmla="*/ 62 w 167"/>
              <a:gd name="T53" fmla="*/ 50 h 225"/>
              <a:gd name="T54" fmla="*/ 58 w 167"/>
              <a:gd name="T55" fmla="*/ 55 h 225"/>
              <a:gd name="T56" fmla="*/ 40 w 167"/>
              <a:gd name="T57" fmla="*/ 8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7" h="225">
                <a:moveTo>
                  <a:pt x="40" y="88"/>
                </a:moveTo>
                <a:cubicBezTo>
                  <a:pt x="34" y="79"/>
                  <a:pt x="28" y="71"/>
                  <a:pt x="26" y="60"/>
                </a:cubicBezTo>
                <a:cubicBezTo>
                  <a:pt x="21" y="31"/>
                  <a:pt x="44" y="3"/>
                  <a:pt x="73" y="2"/>
                </a:cubicBezTo>
                <a:cubicBezTo>
                  <a:pt x="91" y="0"/>
                  <a:pt x="107" y="7"/>
                  <a:pt x="121" y="17"/>
                </a:cubicBezTo>
                <a:cubicBezTo>
                  <a:pt x="150" y="39"/>
                  <a:pt x="166" y="68"/>
                  <a:pt x="167" y="104"/>
                </a:cubicBezTo>
                <a:cubicBezTo>
                  <a:pt x="167" y="130"/>
                  <a:pt x="164" y="155"/>
                  <a:pt x="152" y="179"/>
                </a:cubicBezTo>
                <a:cubicBezTo>
                  <a:pt x="145" y="194"/>
                  <a:pt x="135" y="207"/>
                  <a:pt x="119" y="214"/>
                </a:cubicBezTo>
                <a:cubicBezTo>
                  <a:pt x="91" y="225"/>
                  <a:pt x="55" y="209"/>
                  <a:pt x="47" y="181"/>
                </a:cubicBezTo>
                <a:cubicBezTo>
                  <a:pt x="44" y="173"/>
                  <a:pt x="47" y="166"/>
                  <a:pt x="48" y="159"/>
                </a:cubicBezTo>
                <a:cubicBezTo>
                  <a:pt x="48" y="155"/>
                  <a:pt x="49" y="151"/>
                  <a:pt x="50" y="148"/>
                </a:cubicBezTo>
                <a:cubicBezTo>
                  <a:pt x="50" y="145"/>
                  <a:pt x="51" y="145"/>
                  <a:pt x="53" y="147"/>
                </a:cubicBezTo>
                <a:cubicBezTo>
                  <a:pt x="58" y="150"/>
                  <a:pt x="62" y="153"/>
                  <a:pt x="65" y="158"/>
                </a:cubicBezTo>
                <a:cubicBezTo>
                  <a:pt x="67" y="159"/>
                  <a:pt x="68" y="161"/>
                  <a:pt x="69" y="162"/>
                </a:cubicBezTo>
                <a:cubicBezTo>
                  <a:pt x="70" y="164"/>
                  <a:pt x="72" y="164"/>
                  <a:pt x="73" y="163"/>
                </a:cubicBezTo>
                <a:cubicBezTo>
                  <a:pt x="75" y="162"/>
                  <a:pt x="76" y="160"/>
                  <a:pt x="74" y="158"/>
                </a:cubicBezTo>
                <a:cubicBezTo>
                  <a:pt x="67" y="148"/>
                  <a:pt x="59" y="139"/>
                  <a:pt x="46" y="137"/>
                </a:cubicBezTo>
                <a:cubicBezTo>
                  <a:pt x="38" y="135"/>
                  <a:pt x="31" y="139"/>
                  <a:pt x="29" y="147"/>
                </a:cubicBezTo>
                <a:cubicBezTo>
                  <a:pt x="26" y="154"/>
                  <a:pt x="26" y="161"/>
                  <a:pt x="25" y="168"/>
                </a:cubicBezTo>
                <a:cubicBezTo>
                  <a:pt x="25" y="184"/>
                  <a:pt x="27" y="200"/>
                  <a:pt x="29" y="216"/>
                </a:cubicBezTo>
                <a:cubicBezTo>
                  <a:pt x="30" y="219"/>
                  <a:pt x="29" y="220"/>
                  <a:pt x="26" y="220"/>
                </a:cubicBezTo>
                <a:cubicBezTo>
                  <a:pt x="21" y="220"/>
                  <a:pt x="15" y="220"/>
                  <a:pt x="10" y="220"/>
                </a:cubicBezTo>
                <a:cubicBezTo>
                  <a:pt x="8" y="220"/>
                  <a:pt x="7" y="219"/>
                  <a:pt x="7" y="217"/>
                </a:cubicBezTo>
                <a:cubicBezTo>
                  <a:pt x="2" y="195"/>
                  <a:pt x="0" y="172"/>
                  <a:pt x="3" y="150"/>
                </a:cubicBezTo>
                <a:cubicBezTo>
                  <a:pt x="6" y="133"/>
                  <a:pt x="13" y="119"/>
                  <a:pt x="27" y="109"/>
                </a:cubicBezTo>
                <a:cubicBezTo>
                  <a:pt x="41" y="99"/>
                  <a:pt x="53" y="86"/>
                  <a:pt x="60" y="71"/>
                </a:cubicBezTo>
                <a:cubicBezTo>
                  <a:pt x="62" y="66"/>
                  <a:pt x="64" y="61"/>
                  <a:pt x="64" y="56"/>
                </a:cubicBezTo>
                <a:cubicBezTo>
                  <a:pt x="65" y="54"/>
                  <a:pt x="65" y="51"/>
                  <a:pt x="62" y="50"/>
                </a:cubicBezTo>
                <a:cubicBezTo>
                  <a:pt x="58" y="50"/>
                  <a:pt x="58" y="52"/>
                  <a:pt x="58" y="55"/>
                </a:cubicBezTo>
                <a:cubicBezTo>
                  <a:pt x="55" y="68"/>
                  <a:pt x="49" y="78"/>
                  <a:pt x="40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8228013" y="3643313"/>
            <a:ext cx="215900" cy="227013"/>
          </a:xfrm>
          <a:custGeom>
            <a:avLst/>
            <a:gdLst>
              <a:gd name="T0" fmla="*/ 22 w 38"/>
              <a:gd name="T1" fmla="*/ 40 h 40"/>
              <a:gd name="T2" fmla="*/ 10 w 38"/>
              <a:gd name="T3" fmla="*/ 40 h 40"/>
              <a:gd name="T4" fmla="*/ 1 w 38"/>
              <a:gd name="T5" fmla="*/ 30 h 40"/>
              <a:gd name="T6" fmla="*/ 7 w 38"/>
              <a:gd name="T7" fmla="*/ 4 h 40"/>
              <a:gd name="T8" fmla="*/ 11 w 38"/>
              <a:gd name="T9" fmla="*/ 1 h 40"/>
              <a:gd name="T10" fmla="*/ 14 w 38"/>
              <a:gd name="T11" fmla="*/ 6 h 40"/>
              <a:gd name="T12" fmla="*/ 9 w 38"/>
              <a:gd name="T13" fmla="*/ 29 h 40"/>
              <a:gd name="T14" fmla="*/ 12 w 38"/>
              <a:gd name="T15" fmla="*/ 33 h 40"/>
              <a:gd name="T16" fmla="*/ 31 w 38"/>
              <a:gd name="T17" fmla="*/ 33 h 40"/>
              <a:gd name="T18" fmla="*/ 35 w 38"/>
              <a:gd name="T19" fmla="*/ 34 h 40"/>
              <a:gd name="T20" fmla="*/ 37 w 38"/>
              <a:gd name="T21" fmla="*/ 38 h 40"/>
              <a:gd name="T22" fmla="*/ 34 w 38"/>
              <a:gd name="T23" fmla="*/ 40 h 40"/>
              <a:gd name="T24" fmla="*/ 22 w 38"/>
              <a:gd name="T25" fmla="*/ 40 h 40"/>
              <a:gd name="T26" fmla="*/ 22 w 38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40">
                <a:moveTo>
                  <a:pt x="22" y="40"/>
                </a:moveTo>
                <a:cubicBezTo>
                  <a:pt x="18" y="40"/>
                  <a:pt x="14" y="40"/>
                  <a:pt x="10" y="40"/>
                </a:cubicBezTo>
                <a:cubicBezTo>
                  <a:pt x="4" y="40"/>
                  <a:pt x="0" y="36"/>
                  <a:pt x="1" y="30"/>
                </a:cubicBezTo>
                <a:cubicBezTo>
                  <a:pt x="3" y="21"/>
                  <a:pt x="6" y="13"/>
                  <a:pt x="7" y="4"/>
                </a:cubicBezTo>
                <a:cubicBezTo>
                  <a:pt x="7" y="2"/>
                  <a:pt x="9" y="0"/>
                  <a:pt x="11" y="1"/>
                </a:cubicBezTo>
                <a:cubicBezTo>
                  <a:pt x="14" y="1"/>
                  <a:pt x="14" y="3"/>
                  <a:pt x="14" y="6"/>
                </a:cubicBezTo>
                <a:cubicBezTo>
                  <a:pt x="13" y="13"/>
                  <a:pt x="11" y="21"/>
                  <a:pt x="9" y="29"/>
                </a:cubicBezTo>
                <a:cubicBezTo>
                  <a:pt x="8" y="32"/>
                  <a:pt x="9" y="33"/>
                  <a:pt x="12" y="33"/>
                </a:cubicBezTo>
                <a:cubicBezTo>
                  <a:pt x="19" y="33"/>
                  <a:pt x="25" y="33"/>
                  <a:pt x="31" y="33"/>
                </a:cubicBezTo>
                <a:cubicBezTo>
                  <a:pt x="32" y="33"/>
                  <a:pt x="34" y="33"/>
                  <a:pt x="35" y="34"/>
                </a:cubicBezTo>
                <a:cubicBezTo>
                  <a:pt x="37" y="34"/>
                  <a:pt x="38" y="36"/>
                  <a:pt x="37" y="38"/>
                </a:cubicBezTo>
                <a:cubicBezTo>
                  <a:pt x="37" y="39"/>
                  <a:pt x="36" y="40"/>
                  <a:pt x="34" y="40"/>
                </a:cubicBezTo>
                <a:cubicBezTo>
                  <a:pt x="30" y="40"/>
                  <a:pt x="26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lose/>
              </a:path>
            </a:pathLst>
          </a:custGeom>
          <a:solidFill>
            <a:srgbClr val="7525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8267700" y="4000500"/>
            <a:ext cx="176212" cy="187325"/>
          </a:xfrm>
          <a:custGeom>
            <a:avLst/>
            <a:gdLst>
              <a:gd name="T0" fmla="*/ 12 w 31"/>
              <a:gd name="T1" fmla="*/ 0 h 33"/>
              <a:gd name="T2" fmla="*/ 28 w 31"/>
              <a:gd name="T3" fmla="*/ 3 h 33"/>
              <a:gd name="T4" fmla="*/ 30 w 31"/>
              <a:gd name="T5" fmla="*/ 7 h 33"/>
              <a:gd name="T6" fmla="*/ 27 w 31"/>
              <a:gd name="T7" fmla="*/ 10 h 33"/>
              <a:gd name="T8" fmla="*/ 13 w 31"/>
              <a:gd name="T9" fmla="*/ 8 h 33"/>
              <a:gd name="T10" fmla="*/ 10 w 31"/>
              <a:gd name="T11" fmla="*/ 8 h 33"/>
              <a:gd name="T12" fmla="*/ 11 w 31"/>
              <a:gd name="T13" fmla="*/ 12 h 33"/>
              <a:gd name="T14" fmla="*/ 19 w 31"/>
              <a:gd name="T15" fmla="*/ 26 h 33"/>
              <a:gd name="T16" fmla="*/ 19 w 31"/>
              <a:gd name="T17" fmla="*/ 32 h 33"/>
              <a:gd name="T18" fmla="*/ 13 w 31"/>
              <a:gd name="T19" fmla="*/ 30 h 33"/>
              <a:gd name="T20" fmla="*/ 4 w 31"/>
              <a:gd name="T21" fmla="*/ 14 h 33"/>
              <a:gd name="T22" fmla="*/ 12 w 31"/>
              <a:gd name="T2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" h="33">
                <a:moveTo>
                  <a:pt x="12" y="0"/>
                </a:moveTo>
                <a:cubicBezTo>
                  <a:pt x="17" y="1"/>
                  <a:pt x="22" y="2"/>
                  <a:pt x="28" y="3"/>
                </a:cubicBezTo>
                <a:cubicBezTo>
                  <a:pt x="30" y="4"/>
                  <a:pt x="31" y="5"/>
                  <a:pt x="30" y="7"/>
                </a:cubicBezTo>
                <a:cubicBezTo>
                  <a:pt x="30" y="9"/>
                  <a:pt x="29" y="10"/>
                  <a:pt x="27" y="10"/>
                </a:cubicBezTo>
                <a:cubicBezTo>
                  <a:pt x="22" y="9"/>
                  <a:pt x="18" y="8"/>
                  <a:pt x="13" y="8"/>
                </a:cubicBezTo>
                <a:cubicBezTo>
                  <a:pt x="12" y="7"/>
                  <a:pt x="11" y="7"/>
                  <a:pt x="10" y="8"/>
                </a:cubicBezTo>
                <a:cubicBezTo>
                  <a:pt x="9" y="10"/>
                  <a:pt x="10" y="11"/>
                  <a:pt x="11" y="12"/>
                </a:cubicBezTo>
                <a:cubicBezTo>
                  <a:pt x="13" y="16"/>
                  <a:pt x="16" y="21"/>
                  <a:pt x="19" y="26"/>
                </a:cubicBezTo>
                <a:cubicBezTo>
                  <a:pt x="20" y="28"/>
                  <a:pt x="21" y="30"/>
                  <a:pt x="19" y="32"/>
                </a:cubicBezTo>
                <a:cubicBezTo>
                  <a:pt x="16" y="33"/>
                  <a:pt x="14" y="32"/>
                  <a:pt x="13" y="30"/>
                </a:cubicBezTo>
                <a:cubicBezTo>
                  <a:pt x="10" y="24"/>
                  <a:pt x="7" y="19"/>
                  <a:pt x="4" y="14"/>
                </a:cubicBezTo>
                <a:cubicBezTo>
                  <a:pt x="0" y="8"/>
                  <a:pt x="4" y="0"/>
                  <a:pt x="12" y="0"/>
                </a:cubicBezTo>
                <a:close/>
              </a:path>
            </a:pathLst>
          </a:custGeom>
          <a:solidFill>
            <a:srgbClr val="7725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416675" y="1790700"/>
            <a:ext cx="209550" cy="233363"/>
          </a:xfrm>
          <a:custGeom>
            <a:avLst/>
            <a:gdLst>
              <a:gd name="T0" fmla="*/ 21 w 37"/>
              <a:gd name="T1" fmla="*/ 40 h 41"/>
              <a:gd name="T2" fmla="*/ 10 w 37"/>
              <a:gd name="T3" fmla="*/ 40 h 41"/>
              <a:gd name="T4" fmla="*/ 1 w 37"/>
              <a:gd name="T5" fmla="*/ 29 h 41"/>
              <a:gd name="T6" fmla="*/ 7 w 37"/>
              <a:gd name="T7" fmla="*/ 5 h 41"/>
              <a:gd name="T8" fmla="*/ 11 w 37"/>
              <a:gd name="T9" fmla="*/ 1 h 41"/>
              <a:gd name="T10" fmla="*/ 14 w 37"/>
              <a:gd name="T11" fmla="*/ 6 h 41"/>
              <a:gd name="T12" fmla="*/ 8 w 37"/>
              <a:gd name="T13" fmla="*/ 30 h 41"/>
              <a:gd name="T14" fmla="*/ 11 w 37"/>
              <a:gd name="T15" fmla="*/ 33 h 41"/>
              <a:gd name="T16" fmla="*/ 32 w 37"/>
              <a:gd name="T17" fmla="*/ 33 h 41"/>
              <a:gd name="T18" fmla="*/ 37 w 37"/>
              <a:gd name="T19" fmla="*/ 37 h 41"/>
              <a:gd name="T20" fmla="*/ 32 w 37"/>
              <a:gd name="T21" fmla="*/ 40 h 41"/>
              <a:gd name="T22" fmla="*/ 21 w 37"/>
              <a:gd name="T23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41">
                <a:moveTo>
                  <a:pt x="21" y="40"/>
                </a:moveTo>
                <a:cubicBezTo>
                  <a:pt x="18" y="40"/>
                  <a:pt x="14" y="41"/>
                  <a:pt x="10" y="40"/>
                </a:cubicBezTo>
                <a:cubicBezTo>
                  <a:pt x="3" y="40"/>
                  <a:pt x="0" y="35"/>
                  <a:pt x="1" y="29"/>
                </a:cubicBezTo>
                <a:cubicBezTo>
                  <a:pt x="3" y="21"/>
                  <a:pt x="5" y="13"/>
                  <a:pt x="7" y="5"/>
                </a:cubicBezTo>
                <a:cubicBezTo>
                  <a:pt x="7" y="3"/>
                  <a:pt x="8" y="0"/>
                  <a:pt x="11" y="1"/>
                </a:cubicBezTo>
                <a:cubicBezTo>
                  <a:pt x="14" y="2"/>
                  <a:pt x="14" y="4"/>
                  <a:pt x="14" y="6"/>
                </a:cubicBezTo>
                <a:cubicBezTo>
                  <a:pt x="12" y="14"/>
                  <a:pt x="11" y="22"/>
                  <a:pt x="8" y="30"/>
                </a:cubicBezTo>
                <a:cubicBezTo>
                  <a:pt x="7" y="33"/>
                  <a:pt x="8" y="33"/>
                  <a:pt x="11" y="33"/>
                </a:cubicBezTo>
                <a:cubicBezTo>
                  <a:pt x="18" y="33"/>
                  <a:pt x="25" y="33"/>
                  <a:pt x="32" y="33"/>
                </a:cubicBezTo>
                <a:cubicBezTo>
                  <a:pt x="35" y="33"/>
                  <a:pt x="37" y="34"/>
                  <a:pt x="37" y="37"/>
                </a:cubicBezTo>
                <a:cubicBezTo>
                  <a:pt x="37" y="40"/>
                  <a:pt x="35" y="40"/>
                  <a:pt x="32" y="40"/>
                </a:cubicBezTo>
                <a:cubicBezTo>
                  <a:pt x="29" y="40"/>
                  <a:pt x="25" y="40"/>
                  <a:pt x="21" y="40"/>
                </a:cubicBezTo>
                <a:close/>
              </a:path>
            </a:pathLst>
          </a:custGeom>
          <a:solidFill>
            <a:srgbClr val="545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467475" y="2149475"/>
            <a:ext cx="165100" cy="192088"/>
          </a:xfrm>
          <a:custGeom>
            <a:avLst/>
            <a:gdLst>
              <a:gd name="T0" fmla="*/ 0 w 29"/>
              <a:gd name="T1" fmla="*/ 10 h 34"/>
              <a:gd name="T2" fmla="*/ 10 w 29"/>
              <a:gd name="T3" fmla="*/ 0 h 34"/>
              <a:gd name="T4" fmla="*/ 24 w 29"/>
              <a:gd name="T5" fmla="*/ 3 h 34"/>
              <a:gd name="T6" fmla="*/ 28 w 29"/>
              <a:gd name="T7" fmla="*/ 7 h 34"/>
              <a:gd name="T8" fmla="*/ 23 w 29"/>
              <a:gd name="T9" fmla="*/ 10 h 34"/>
              <a:gd name="T10" fmla="*/ 11 w 29"/>
              <a:gd name="T11" fmla="*/ 8 h 34"/>
              <a:gd name="T12" fmla="*/ 8 w 29"/>
              <a:gd name="T13" fmla="*/ 8 h 34"/>
              <a:gd name="T14" fmla="*/ 8 w 29"/>
              <a:gd name="T15" fmla="*/ 12 h 34"/>
              <a:gd name="T16" fmla="*/ 17 w 29"/>
              <a:gd name="T17" fmla="*/ 26 h 34"/>
              <a:gd name="T18" fmla="*/ 16 w 29"/>
              <a:gd name="T19" fmla="*/ 32 h 34"/>
              <a:gd name="T20" fmla="*/ 11 w 29"/>
              <a:gd name="T21" fmla="*/ 29 h 34"/>
              <a:gd name="T22" fmla="*/ 2 w 29"/>
              <a:gd name="T23" fmla="*/ 15 h 34"/>
              <a:gd name="T24" fmla="*/ 0 w 29"/>
              <a:gd name="T25" fmla="*/ 1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34">
                <a:moveTo>
                  <a:pt x="0" y="10"/>
                </a:moveTo>
                <a:cubicBezTo>
                  <a:pt x="0" y="4"/>
                  <a:pt x="5" y="0"/>
                  <a:pt x="10" y="0"/>
                </a:cubicBezTo>
                <a:cubicBezTo>
                  <a:pt x="15" y="1"/>
                  <a:pt x="20" y="2"/>
                  <a:pt x="24" y="3"/>
                </a:cubicBezTo>
                <a:cubicBezTo>
                  <a:pt x="27" y="3"/>
                  <a:pt x="29" y="4"/>
                  <a:pt x="28" y="7"/>
                </a:cubicBezTo>
                <a:cubicBezTo>
                  <a:pt x="28" y="10"/>
                  <a:pt x="26" y="10"/>
                  <a:pt x="23" y="10"/>
                </a:cubicBezTo>
                <a:cubicBezTo>
                  <a:pt x="19" y="9"/>
                  <a:pt x="15" y="8"/>
                  <a:pt x="11" y="8"/>
                </a:cubicBezTo>
                <a:cubicBezTo>
                  <a:pt x="10" y="8"/>
                  <a:pt x="9" y="7"/>
                  <a:pt x="8" y="8"/>
                </a:cubicBezTo>
                <a:cubicBezTo>
                  <a:pt x="7" y="10"/>
                  <a:pt x="8" y="11"/>
                  <a:pt x="8" y="12"/>
                </a:cubicBezTo>
                <a:cubicBezTo>
                  <a:pt x="11" y="16"/>
                  <a:pt x="14" y="21"/>
                  <a:pt x="17" y="26"/>
                </a:cubicBezTo>
                <a:cubicBezTo>
                  <a:pt x="18" y="28"/>
                  <a:pt x="19" y="30"/>
                  <a:pt x="16" y="32"/>
                </a:cubicBezTo>
                <a:cubicBezTo>
                  <a:pt x="13" y="34"/>
                  <a:pt x="12" y="32"/>
                  <a:pt x="11" y="29"/>
                </a:cubicBezTo>
                <a:cubicBezTo>
                  <a:pt x="8" y="24"/>
                  <a:pt x="5" y="20"/>
                  <a:pt x="2" y="15"/>
                </a:cubicBezTo>
                <a:cubicBezTo>
                  <a:pt x="1" y="13"/>
                  <a:pt x="0" y="11"/>
                  <a:pt x="0" y="10"/>
                </a:cubicBezTo>
                <a:close/>
              </a:path>
            </a:pathLst>
          </a:cu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501" y="1122537"/>
            <a:ext cx="2947500" cy="21937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226" y="3533986"/>
            <a:ext cx="1851397" cy="130767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99" y="3405908"/>
            <a:ext cx="1242556" cy="107647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27" y="1127510"/>
            <a:ext cx="1714861" cy="171486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3519" y="3672433"/>
            <a:ext cx="1310333" cy="109260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8808" y="2583862"/>
            <a:ext cx="1345044" cy="9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3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6" name="Google Shape;10876;p67"/>
          <p:cNvSpPr txBox="1">
            <a:spLocks noGrp="1"/>
          </p:cNvSpPr>
          <p:nvPr>
            <p:ph type="ctrTitle"/>
          </p:nvPr>
        </p:nvSpPr>
        <p:spPr>
          <a:xfrm>
            <a:off x="893495" y="0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4D5673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3200" dirty="0">
              <a:solidFill>
                <a:srgbClr val="4D56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78" name="Google Shape;10878;p67"/>
          <p:cNvGrpSpPr/>
          <p:nvPr/>
        </p:nvGrpSpPr>
        <p:grpSpPr>
          <a:xfrm>
            <a:off x="898798" y="1827130"/>
            <a:ext cx="415546" cy="355053"/>
            <a:chOff x="866243" y="2291587"/>
            <a:chExt cx="415546" cy="355053"/>
          </a:xfrm>
          <a:solidFill>
            <a:srgbClr val="D94169"/>
          </a:solidFill>
        </p:grpSpPr>
        <p:sp>
          <p:nvSpPr>
            <p:cNvPr id="10879" name="Google Shape;10879;p67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67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67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67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67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4" name="Google Shape;10884;p67"/>
          <p:cNvSpPr/>
          <p:nvPr/>
        </p:nvSpPr>
        <p:spPr>
          <a:xfrm>
            <a:off x="1444349" y="1823351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85" name="Google Shape;10885;p67"/>
          <p:cNvGrpSpPr/>
          <p:nvPr/>
        </p:nvGrpSpPr>
        <p:grpSpPr>
          <a:xfrm>
            <a:off x="1991075" y="1838117"/>
            <a:ext cx="359213" cy="327807"/>
            <a:chOff x="1958520" y="2302574"/>
            <a:chExt cx="359213" cy="327807"/>
          </a:xfrm>
          <a:solidFill>
            <a:srgbClr val="D94169"/>
          </a:solidFill>
        </p:grpSpPr>
        <p:sp>
          <p:nvSpPr>
            <p:cNvPr id="10886" name="Google Shape;10886;p67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67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67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9" name="Google Shape;10889;p67"/>
          <p:cNvGrpSpPr/>
          <p:nvPr/>
        </p:nvGrpSpPr>
        <p:grpSpPr>
          <a:xfrm>
            <a:off x="2612437" y="1822970"/>
            <a:ext cx="207582" cy="359594"/>
            <a:chOff x="2656082" y="2287427"/>
            <a:chExt cx="207582" cy="359594"/>
          </a:xfrm>
          <a:solidFill>
            <a:srgbClr val="D94169"/>
          </a:solidFill>
        </p:grpSpPr>
        <p:sp>
          <p:nvSpPr>
            <p:cNvPr id="10890" name="Google Shape;10890;p67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67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67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67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4" name="Google Shape;10894;p67"/>
          <p:cNvGrpSpPr/>
          <p:nvPr/>
        </p:nvGrpSpPr>
        <p:grpSpPr>
          <a:xfrm>
            <a:off x="3082208" y="1857011"/>
            <a:ext cx="362991" cy="290018"/>
            <a:chOff x="3049653" y="2321468"/>
            <a:chExt cx="362991" cy="290018"/>
          </a:xfrm>
          <a:solidFill>
            <a:srgbClr val="D94169"/>
          </a:solidFill>
        </p:grpSpPr>
        <p:sp>
          <p:nvSpPr>
            <p:cNvPr id="10895" name="Google Shape;10895;p67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67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67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67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9" name="Google Shape;10899;p67"/>
          <p:cNvGrpSpPr/>
          <p:nvPr/>
        </p:nvGrpSpPr>
        <p:grpSpPr>
          <a:xfrm>
            <a:off x="3596798" y="1825447"/>
            <a:ext cx="422342" cy="355243"/>
            <a:chOff x="3564243" y="2289904"/>
            <a:chExt cx="422342" cy="355243"/>
          </a:xfrm>
          <a:solidFill>
            <a:srgbClr val="D94169"/>
          </a:solidFill>
        </p:grpSpPr>
        <p:sp>
          <p:nvSpPr>
            <p:cNvPr id="10900" name="Google Shape;10900;p67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67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67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67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67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05" name="Google Shape;10905;p67"/>
          <p:cNvSpPr/>
          <p:nvPr/>
        </p:nvSpPr>
        <p:spPr>
          <a:xfrm>
            <a:off x="4176390" y="1823732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06" name="Google Shape;10906;p67"/>
          <p:cNvGrpSpPr/>
          <p:nvPr/>
        </p:nvGrpSpPr>
        <p:grpSpPr>
          <a:xfrm>
            <a:off x="4720449" y="1825256"/>
            <a:ext cx="359594" cy="353909"/>
            <a:chOff x="4687894" y="2289713"/>
            <a:chExt cx="359594" cy="353909"/>
          </a:xfrm>
          <a:solidFill>
            <a:srgbClr val="D94169"/>
          </a:solidFill>
        </p:grpSpPr>
        <p:sp>
          <p:nvSpPr>
            <p:cNvPr id="10907" name="Google Shape;10907;p67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67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67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10" name="Google Shape;10910;p67"/>
          <p:cNvSpPr/>
          <p:nvPr/>
        </p:nvSpPr>
        <p:spPr>
          <a:xfrm>
            <a:off x="5267175" y="1822621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11" name="Google Shape;10911;p67"/>
          <p:cNvGrpSpPr/>
          <p:nvPr/>
        </p:nvGrpSpPr>
        <p:grpSpPr>
          <a:xfrm>
            <a:off x="6405179" y="1843770"/>
            <a:ext cx="263567" cy="317614"/>
            <a:chOff x="6421399" y="2308227"/>
            <a:chExt cx="263567" cy="317614"/>
          </a:xfrm>
          <a:solidFill>
            <a:srgbClr val="D94169"/>
          </a:solidFill>
        </p:grpSpPr>
        <p:sp>
          <p:nvSpPr>
            <p:cNvPr id="10912" name="Google Shape;10912;p67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67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67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67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6" name="Google Shape;10916;p67"/>
          <p:cNvGrpSpPr/>
          <p:nvPr/>
        </p:nvGrpSpPr>
        <p:grpSpPr>
          <a:xfrm>
            <a:off x="6902748" y="1831163"/>
            <a:ext cx="360356" cy="343462"/>
            <a:chOff x="6870193" y="2295620"/>
            <a:chExt cx="360356" cy="343462"/>
          </a:xfrm>
          <a:solidFill>
            <a:srgbClr val="D94169"/>
          </a:solidFill>
        </p:grpSpPr>
        <p:sp>
          <p:nvSpPr>
            <p:cNvPr id="10917" name="Google Shape;10917;p67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67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9" name="Google Shape;10919;p67"/>
          <p:cNvGrpSpPr/>
          <p:nvPr/>
        </p:nvGrpSpPr>
        <p:grpSpPr>
          <a:xfrm>
            <a:off x="7474020" y="1838403"/>
            <a:ext cx="342192" cy="327140"/>
            <a:chOff x="7441465" y="2302860"/>
            <a:chExt cx="342192" cy="327140"/>
          </a:xfrm>
          <a:solidFill>
            <a:srgbClr val="D94169"/>
          </a:solidFill>
        </p:grpSpPr>
        <p:sp>
          <p:nvSpPr>
            <p:cNvPr id="10920" name="Google Shape;10920;p67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67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2" name="Google Shape;10922;p67"/>
          <p:cNvGrpSpPr/>
          <p:nvPr/>
        </p:nvGrpSpPr>
        <p:grpSpPr>
          <a:xfrm>
            <a:off x="8022238" y="1885750"/>
            <a:ext cx="332761" cy="234066"/>
            <a:chOff x="7989683" y="2350207"/>
            <a:chExt cx="332761" cy="234066"/>
          </a:xfrm>
          <a:solidFill>
            <a:srgbClr val="D94169"/>
          </a:solidFill>
        </p:grpSpPr>
        <p:sp>
          <p:nvSpPr>
            <p:cNvPr id="10923" name="Google Shape;10923;p67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67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67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67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67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67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9" name="Google Shape;10929;p67"/>
          <p:cNvGrpSpPr/>
          <p:nvPr/>
        </p:nvGrpSpPr>
        <p:grpSpPr>
          <a:xfrm>
            <a:off x="5855849" y="1845294"/>
            <a:ext cx="315327" cy="314978"/>
            <a:chOff x="5823294" y="2309751"/>
            <a:chExt cx="315327" cy="314978"/>
          </a:xfrm>
          <a:solidFill>
            <a:srgbClr val="D94169"/>
          </a:solidFill>
        </p:grpSpPr>
        <p:sp>
          <p:nvSpPr>
            <p:cNvPr id="10930" name="Google Shape;10930;p67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67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67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67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67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67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67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67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67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67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67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67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67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67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67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67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67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7" name="Google Shape;10947;p67"/>
          <p:cNvGrpSpPr/>
          <p:nvPr/>
        </p:nvGrpSpPr>
        <p:grpSpPr>
          <a:xfrm>
            <a:off x="2529830" y="2279702"/>
            <a:ext cx="370930" cy="370549"/>
            <a:chOff x="2497275" y="2744159"/>
            <a:chExt cx="370930" cy="370549"/>
          </a:xfrm>
          <a:solidFill>
            <a:srgbClr val="D94169"/>
          </a:solidFill>
        </p:grpSpPr>
        <p:sp>
          <p:nvSpPr>
            <p:cNvPr id="10948" name="Google Shape;10948;p67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67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67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67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67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67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4" name="Google Shape;10954;p67"/>
          <p:cNvGrpSpPr/>
          <p:nvPr/>
        </p:nvGrpSpPr>
        <p:grpSpPr>
          <a:xfrm>
            <a:off x="893495" y="2282020"/>
            <a:ext cx="371883" cy="365691"/>
            <a:chOff x="860940" y="2746477"/>
            <a:chExt cx="371883" cy="365691"/>
          </a:xfrm>
          <a:solidFill>
            <a:srgbClr val="D94169"/>
          </a:solidFill>
        </p:grpSpPr>
        <p:sp>
          <p:nvSpPr>
            <p:cNvPr id="10955" name="Google Shape;10955;p67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67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67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67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67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0" name="Google Shape;10960;p67"/>
          <p:cNvGrpSpPr/>
          <p:nvPr/>
        </p:nvGrpSpPr>
        <p:grpSpPr>
          <a:xfrm>
            <a:off x="1526404" y="2311076"/>
            <a:ext cx="283985" cy="341080"/>
            <a:chOff x="1493849" y="2775533"/>
            <a:chExt cx="283985" cy="341080"/>
          </a:xfrm>
          <a:solidFill>
            <a:srgbClr val="D94169"/>
          </a:solidFill>
        </p:grpSpPr>
        <p:sp>
          <p:nvSpPr>
            <p:cNvPr id="10961" name="Google Shape;10961;p67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67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3" name="Google Shape;10963;p67"/>
          <p:cNvGrpSpPr/>
          <p:nvPr/>
        </p:nvGrpSpPr>
        <p:grpSpPr>
          <a:xfrm>
            <a:off x="1985391" y="2309965"/>
            <a:ext cx="372835" cy="342573"/>
            <a:chOff x="1952836" y="2774422"/>
            <a:chExt cx="372835" cy="342573"/>
          </a:xfrm>
          <a:solidFill>
            <a:srgbClr val="D94169"/>
          </a:solidFill>
        </p:grpSpPr>
        <p:sp>
          <p:nvSpPr>
            <p:cNvPr id="10964" name="Google Shape;10964;p67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67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67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7" name="Google Shape;10967;p67"/>
          <p:cNvGrpSpPr/>
          <p:nvPr/>
        </p:nvGrpSpPr>
        <p:grpSpPr>
          <a:xfrm>
            <a:off x="3112471" y="2280020"/>
            <a:ext cx="332729" cy="372518"/>
            <a:chOff x="3079916" y="2744477"/>
            <a:chExt cx="332729" cy="372518"/>
          </a:xfrm>
          <a:solidFill>
            <a:srgbClr val="D94169"/>
          </a:solidFill>
        </p:grpSpPr>
        <p:sp>
          <p:nvSpPr>
            <p:cNvPr id="10968" name="Google Shape;10968;p67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67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67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1" name="Google Shape;10971;p67"/>
          <p:cNvGrpSpPr/>
          <p:nvPr/>
        </p:nvGrpSpPr>
        <p:grpSpPr>
          <a:xfrm>
            <a:off x="3653131" y="2281068"/>
            <a:ext cx="336889" cy="355592"/>
            <a:chOff x="3620576" y="2745525"/>
            <a:chExt cx="336889" cy="355592"/>
          </a:xfrm>
          <a:solidFill>
            <a:srgbClr val="D94169"/>
          </a:solidFill>
        </p:grpSpPr>
        <p:sp>
          <p:nvSpPr>
            <p:cNvPr id="10972" name="Google Shape;10972;p67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67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4" name="Google Shape;10974;p67"/>
          <p:cNvGrpSpPr/>
          <p:nvPr/>
        </p:nvGrpSpPr>
        <p:grpSpPr>
          <a:xfrm>
            <a:off x="4159370" y="2296247"/>
            <a:ext cx="380393" cy="363118"/>
            <a:chOff x="4126815" y="2760704"/>
            <a:chExt cx="380393" cy="363118"/>
          </a:xfrm>
          <a:solidFill>
            <a:srgbClr val="D94169"/>
          </a:solidFill>
        </p:grpSpPr>
        <p:sp>
          <p:nvSpPr>
            <p:cNvPr id="10975" name="Google Shape;10975;p67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67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67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67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9" name="Google Shape;10979;p67"/>
          <p:cNvGrpSpPr/>
          <p:nvPr/>
        </p:nvGrpSpPr>
        <p:grpSpPr>
          <a:xfrm>
            <a:off x="4708541" y="2281227"/>
            <a:ext cx="381346" cy="368644"/>
            <a:chOff x="4675986" y="2745684"/>
            <a:chExt cx="381346" cy="368644"/>
          </a:xfrm>
          <a:solidFill>
            <a:srgbClr val="D94169"/>
          </a:solidFill>
        </p:grpSpPr>
        <p:sp>
          <p:nvSpPr>
            <p:cNvPr id="10980" name="Google Shape;10980;p67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67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2" name="Google Shape;10982;p67"/>
          <p:cNvGrpSpPr/>
          <p:nvPr/>
        </p:nvGrpSpPr>
        <p:grpSpPr>
          <a:xfrm>
            <a:off x="5253171" y="2326604"/>
            <a:ext cx="373185" cy="302466"/>
            <a:chOff x="5220616" y="2791061"/>
            <a:chExt cx="373185" cy="302466"/>
          </a:xfrm>
          <a:solidFill>
            <a:srgbClr val="D94169"/>
          </a:solidFill>
        </p:grpSpPr>
        <p:sp>
          <p:nvSpPr>
            <p:cNvPr id="10983" name="Google Shape;10983;p6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6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6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6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6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6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6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6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6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6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6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6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6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6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6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6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6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6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1" name="Google Shape;11001;p67"/>
          <p:cNvGrpSpPr/>
          <p:nvPr/>
        </p:nvGrpSpPr>
        <p:grpSpPr>
          <a:xfrm>
            <a:off x="5821216" y="2308060"/>
            <a:ext cx="284366" cy="344097"/>
            <a:chOff x="5864861" y="2772517"/>
            <a:chExt cx="284366" cy="344097"/>
          </a:xfrm>
          <a:solidFill>
            <a:srgbClr val="D94169"/>
          </a:solidFill>
        </p:grpSpPr>
        <p:sp>
          <p:nvSpPr>
            <p:cNvPr id="11002" name="Google Shape;11002;p67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67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67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67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67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67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08" name="Google Shape;11008;p67"/>
          <p:cNvSpPr/>
          <p:nvPr/>
        </p:nvSpPr>
        <p:spPr>
          <a:xfrm>
            <a:off x="6373423" y="2306186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9" name="Google Shape;11009;p67"/>
          <p:cNvGrpSpPr/>
          <p:nvPr/>
        </p:nvGrpSpPr>
        <p:grpSpPr>
          <a:xfrm>
            <a:off x="7006713" y="2325080"/>
            <a:ext cx="255247" cy="327458"/>
            <a:chOff x="6974158" y="2789537"/>
            <a:chExt cx="255247" cy="327458"/>
          </a:xfrm>
          <a:solidFill>
            <a:srgbClr val="D94169"/>
          </a:solidFill>
        </p:grpSpPr>
        <p:sp>
          <p:nvSpPr>
            <p:cNvPr id="11010" name="Google Shape;11010;p67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67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67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67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67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67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6" name="Google Shape;11016;p67"/>
          <p:cNvGrpSpPr/>
          <p:nvPr/>
        </p:nvGrpSpPr>
        <p:grpSpPr>
          <a:xfrm>
            <a:off x="7563252" y="2325842"/>
            <a:ext cx="244291" cy="326314"/>
            <a:chOff x="7530697" y="2790299"/>
            <a:chExt cx="244291" cy="326314"/>
          </a:xfrm>
          <a:solidFill>
            <a:srgbClr val="D94169"/>
          </a:solidFill>
        </p:grpSpPr>
        <p:sp>
          <p:nvSpPr>
            <p:cNvPr id="11017" name="Google Shape;11017;p67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67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67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67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67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67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3" name="Google Shape;11023;p67"/>
          <p:cNvGrpSpPr/>
          <p:nvPr/>
        </p:nvGrpSpPr>
        <p:grpSpPr>
          <a:xfrm>
            <a:off x="8020746" y="2367791"/>
            <a:ext cx="332348" cy="283985"/>
            <a:chOff x="7988191" y="2832248"/>
            <a:chExt cx="332348" cy="283985"/>
          </a:xfrm>
          <a:solidFill>
            <a:srgbClr val="D94169"/>
          </a:solidFill>
        </p:grpSpPr>
        <p:sp>
          <p:nvSpPr>
            <p:cNvPr id="11024" name="Google Shape;11024;p67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67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67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27" name="Google Shape;11027;p67"/>
          <p:cNvSpPr/>
          <p:nvPr/>
        </p:nvSpPr>
        <p:spPr>
          <a:xfrm>
            <a:off x="2530973" y="2780669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8" name="Google Shape;11028;p67"/>
          <p:cNvGrpSpPr/>
          <p:nvPr/>
        </p:nvGrpSpPr>
        <p:grpSpPr>
          <a:xfrm>
            <a:off x="3620995" y="2793911"/>
            <a:ext cx="364484" cy="262423"/>
            <a:chOff x="3588440" y="3258368"/>
            <a:chExt cx="364484" cy="262423"/>
          </a:xfrm>
          <a:solidFill>
            <a:srgbClr val="D94169"/>
          </a:solidFill>
        </p:grpSpPr>
        <p:sp>
          <p:nvSpPr>
            <p:cNvPr id="11029" name="Google Shape;11029;p67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67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67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67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67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67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5" name="Google Shape;11035;p67"/>
          <p:cNvSpPr/>
          <p:nvPr/>
        </p:nvSpPr>
        <p:spPr>
          <a:xfrm>
            <a:off x="5295881" y="2765395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6" name="Google Shape;11036;p67"/>
          <p:cNvGrpSpPr/>
          <p:nvPr/>
        </p:nvGrpSpPr>
        <p:grpSpPr>
          <a:xfrm>
            <a:off x="5798372" y="2763267"/>
            <a:ext cx="364865" cy="324822"/>
            <a:chOff x="5765817" y="3227724"/>
            <a:chExt cx="364865" cy="324822"/>
          </a:xfrm>
          <a:solidFill>
            <a:srgbClr val="D94169"/>
          </a:solidFill>
        </p:grpSpPr>
        <p:sp>
          <p:nvSpPr>
            <p:cNvPr id="11037" name="Google Shape;11037;p67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67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67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0" name="Google Shape;11040;p67"/>
          <p:cNvGrpSpPr/>
          <p:nvPr/>
        </p:nvGrpSpPr>
        <p:grpSpPr>
          <a:xfrm>
            <a:off x="6261138" y="2773207"/>
            <a:ext cx="446539" cy="303895"/>
            <a:chOff x="6228583" y="3237664"/>
            <a:chExt cx="446539" cy="303895"/>
          </a:xfrm>
          <a:solidFill>
            <a:srgbClr val="D94169"/>
          </a:solidFill>
        </p:grpSpPr>
        <p:sp>
          <p:nvSpPr>
            <p:cNvPr id="11041" name="Google Shape;11041;p67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67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67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67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67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67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67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67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67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67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67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67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67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67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67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67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67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8" name="Google Shape;11058;p67"/>
          <p:cNvGrpSpPr/>
          <p:nvPr/>
        </p:nvGrpSpPr>
        <p:grpSpPr>
          <a:xfrm>
            <a:off x="898417" y="2742849"/>
            <a:ext cx="364484" cy="364897"/>
            <a:chOff x="865862" y="3207306"/>
            <a:chExt cx="364484" cy="364897"/>
          </a:xfrm>
          <a:solidFill>
            <a:srgbClr val="D94169"/>
          </a:solidFill>
        </p:grpSpPr>
        <p:sp>
          <p:nvSpPr>
            <p:cNvPr id="11059" name="Google Shape;11059;p67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67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67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67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67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67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67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67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67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67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67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67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67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67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3" name="Google Shape;11073;p67"/>
          <p:cNvGrpSpPr/>
          <p:nvPr/>
        </p:nvGrpSpPr>
        <p:grpSpPr>
          <a:xfrm>
            <a:off x="1437172" y="2762505"/>
            <a:ext cx="370168" cy="325965"/>
            <a:chOff x="1404617" y="3226962"/>
            <a:chExt cx="370168" cy="325965"/>
          </a:xfrm>
          <a:solidFill>
            <a:srgbClr val="D94169"/>
          </a:solidFill>
        </p:grpSpPr>
        <p:sp>
          <p:nvSpPr>
            <p:cNvPr id="11074" name="Google Shape;11074;p67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67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67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67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67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67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67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67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67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3" name="Google Shape;11083;p67"/>
          <p:cNvGrpSpPr/>
          <p:nvPr/>
        </p:nvGrpSpPr>
        <p:grpSpPr>
          <a:xfrm>
            <a:off x="1987296" y="2747962"/>
            <a:ext cx="366389" cy="354481"/>
            <a:chOff x="1954741" y="3212419"/>
            <a:chExt cx="366389" cy="354481"/>
          </a:xfrm>
          <a:solidFill>
            <a:srgbClr val="D94169"/>
          </a:solidFill>
        </p:grpSpPr>
        <p:sp>
          <p:nvSpPr>
            <p:cNvPr id="11084" name="Google Shape;11084;p67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67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67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67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67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67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67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1" name="Google Shape;11091;p67"/>
          <p:cNvGrpSpPr/>
          <p:nvPr/>
        </p:nvGrpSpPr>
        <p:grpSpPr>
          <a:xfrm>
            <a:off x="3075794" y="2751169"/>
            <a:ext cx="366008" cy="348670"/>
            <a:chOff x="3043239" y="3215626"/>
            <a:chExt cx="366008" cy="348670"/>
          </a:xfrm>
          <a:solidFill>
            <a:srgbClr val="D94169"/>
          </a:solidFill>
        </p:grpSpPr>
        <p:sp>
          <p:nvSpPr>
            <p:cNvPr id="11092" name="Google Shape;11092;p67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67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4" name="Google Shape;11094;p67"/>
          <p:cNvGrpSpPr/>
          <p:nvPr/>
        </p:nvGrpSpPr>
        <p:grpSpPr>
          <a:xfrm>
            <a:off x="4250888" y="2720525"/>
            <a:ext cx="209107" cy="383442"/>
            <a:chOff x="4218333" y="3184982"/>
            <a:chExt cx="209107" cy="383442"/>
          </a:xfrm>
          <a:solidFill>
            <a:srgbClr val="D94169"/>
          </a:solidFill>
        </p:grpSpPr>
        <p:sp>
          <p:nvSpPr>
            <p:cNvPr id="11095" name="Google Shape;11095;p67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67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7" name="Google Shape;11097;p67"/>
          <p:cNvSpPr/>
          <p:nvPr/>
        </p:nvSpPr>
        <p:spPr>
          <a:xfrm>
            <a:off x="4849374" y="2721700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98" name="Google Shape;11098;p67"/>
          <p:cNvGrpSpPr/>
          <p:nvPr/>
        </p:nvGrpSpPr>
        <p:grpSpPr>
          <a:xfrm>
            <a:off x="6929199" y="2751550"/>
            <a:ext cx="322917" cy="347876"/>
            <a:chOff x="6896644" y="3216007"/>
            <a:chExt cx="322917" cy="347876"/>
          </a:xfrm>
          <a:solidFill>
            <a:srgbClr val="D94169"/>
          </a:solidFill>
        </p:grpSpPr>
        <p:sp>
          <p:nvSpPr>
            <p:cNvPr id="11099" name="Google Shape;11099;p67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67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67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67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67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67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67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6" name="Google Shape;11106;p67"/>
          <p:cNvGrpSpPr/>
          <p:nvPr/>
        </p:nvGrpSpPr>
        <p:grpSpPr>
          <a:xfrm>
            <a:off x="7461921" y="2758726"/>
            <a:ext cx="334634" cy="333904"/>
            <a:chOff x="7429366" y="3223183"/>
            <a:chExt cx="334634" cy="333904"/>
          </a:xfrm>
          <a:solidFill>
            <a:srgbClr val="D94169"/>
          </a:solidFill>
        </p:grpSpPr>
        <p:sp>
          <p:nvSpPr>
            <p:cNvPr id="11107" name="Google Shape;11107;p67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67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9" name="Google Shape;11109;p67"/>
          <p:cNvSpPr/>
          <p:nvPr/>
        </p:nvSpPr>
        <p:spPr>
          <a:xfrm>
            <a:off x="8111851" y="2742849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10" name="Google Shape;11110;p67"/>
          <p:cNvGrpSpPr/>
          <p:nvPr/>
        </p:nvGrpSpPr>
        <p:grpSpPr>
          <a:xfrm>
            <a:off x="5249011" y="3261027"/>
            <a:ext cx="356196" cy="265631"/>
            <a:chOff x="5216456" y="3725484"/>
            <a:chExt cx="356196" cy="265631"/>
          </a:xfrm>
          <a:solidFill>
            <a:srgbClr val="D94169"/>
          </a:solidFill>
        </p:grpSpPr>
        <p:sp>
          <p:nvSpPr>
            <p:cNvPr id="11111" name="Google Shape;11111;p67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67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3" name="Google Shape;11113;p67"/>
          <p:cNvGrpSpPr/>
          <p:nvPr/>
        </p:nvGrpSpPr>
        <p:grpSpPr>
          <a:xfrm>
            <a:off x="6881948" y="3269537"/>
            <a:ext cx="355053" cy="248038"/>
            <a:chOff x="6849393" y="3733994"/>
            <a:chExt cx="355053" cy="248038"/>
          </a:xfrm>
          <a:solidFill>
            <a:srgbClr val="D94169"/>
          </a:solidFill>
        </p:grpSpPr>
        <p:sp>
          <p:nvSpPr>
            <p:cNvPr id="11114" name="Google Shape;11114;p67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67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67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67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67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9" name="Google Shape;11119;p67"/>
          <p:cNvGrpSpPr/>
          <p:nvPr/>
        </p:nvGrpSpPr>
        <p:grpSpPr>
          <a:xfrm>
            <a:off x="7951552" y="3250230"/>
            <a:ext cx="392111" cy="280206"/>
            <a:chOff x="7918997" y="3714687"/>
            <a:chExt cx="392111" cy="280206"/>
          </a:xfrm>
          <a:solidFill>
            <a:srgbClr val="D94169"/>
          </a:solidFill>
        </p:grpSpPr>
        <p:sp>
          <p:nvSpPr>
            <p:cNvPr id="11120" name="Google Shape;11120;p67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67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67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67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67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5" name="Google Shape;11125;p67"/>
          <p:cNvSpPr/>
          <p:nvPr/>
        </p:nvSpPr>
        <p:spPr>
          <a:xfrm>
            <a:off x="899909" y="3229907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6" name="Google Shape;11126;p67"/>
          <p:cNvGrpSpPr/>
          <p:nvPr/>
        </p:nvGrpSpPr>
        <p:grpSpPr>
          <a:xfrm>
            <a:off x="1441332" y="3216507"/>
            <a:ext cx="357720" cy="355148"/>
            <a:chOff x="1408777" y="3680964"/>
            <a:chExt cx="357720" cy="355148"/>
          </a:xfrm>
          <a:solidFill>
            <a:srgbClr val="D94169"/>
          </a:solidFill>
        </p:grpSpPr>
        <p:sp>
          <p:nvSpPr>
            <p:cNvPr id="11127" name="Google Shape;11127;p67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67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67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67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67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2" name="Google Shape;11132;p67"/>
          <p:cNvGrpSpPr/>
          <p:nvPr/>
        </p:nvGrpSpPr>
        <p:grpSpPr>
          <a:xfrm>
            <a:off x="1985391" y="3216507"/>
            <a:ext cx="357720" cy="355148"/>
            <a:chOff x="1952836" y="3680964"/>
            <a:chExt cx="357720" cy="355148"/>
          </a:xfrm>
          <a:solidFill>
            <a:srgbClr val="D94169"/>
          </a:solidFill>
        </p:grpSpPr>
        <p:sp>
          <p:nvSpPr>
            <p:cNvPr id="11133" name="Google Shape;11133;p67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67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67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67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67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8" name="Google Shape;11138;p67"/>
          <p:cNvGrpSpPr/>
          <p:nvPr/>
        </p:nvGrpSpPr>
        <p:grpSpPr>
          <a:xfrm>
            <a:off x="2529449" y="3216507"/>
            <a:ext cx="357720" cy="355148"/>
            <a:chOff x="2496894" y="3680964"/>
            <a:chExt cx="357720" cy="355148"/>
          </a:xfrm>
          <a:solidFill>
            <a:srgbClr val="D94169"/>
          </a:solidFill>
        </p:grpSpPr>
        <p:sp>
          <p:nvSpPr>
            <p:cNvPr id="11139" name="Google Shape;11139;p67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67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67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67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67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4" name="Google Shape;11144;p67"/>
          <p:cNvGrpSpPr/>
          <p:nvPr/>
        </p:nvGrpSpPr>
        <p:grpSpPr>
          <a:xfrm>
            <a:off x="3073539" y="3216602"/>
            <a:ext cx="356164" cy="355815"/>
            <a:chOff x="3040984" y="3681059"/>
            <a:chExt cx="356164" cy="355815"/>
          </a:xfrm>
          <a:solidFill>
            <a:srgbClr val="D94169"/>
          </a:solidFill>
        </p:grpSpPr>
        <p:sp>
          <p:nvSpPr>
            <p:cNvPr id="11145" name="Google Shape;11145;p67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67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67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8" name="Google Shape;11148;p67"/>
          <p:cNvGrpSpPr/>
          <p:nvPr/>
        </p:nvGrpSpPr>
        <p:grpSpPr>
          <a:xfrm>
            <a:off x="3616835" y="3234734"/>
            <a:ext cx="358069" cy="317995"/>
            <a:chOff x="3584280" y="3699191"/>
            <a:chExt cx="358069" cy="317995"/>
          </a:xfrm>
          <a:solidFill>
            <a:srgbClr val="D94169"/>
          </a:solidFill>
        </p:grpSpPr>
        <p:sp>
          <p:nvSpPr>
            <p:cNvPr id="11149" name="Google Shape;11149;p67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67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67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67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3" name="Google Shape;11153;p67"/>
          <p:cNvGrpSpPr/>
          <p:nvPr/>
        </p:nvGrpSpPr>
        <p:grpSpPr>
          <a:xfrm>
            <a:off x="4162037" y="3216602"/>
            <a:ext cx="355402" cy="354291"/>
            <a:chOff x="4129482" y="3681059"/>
            <a:chExt cx="355402" cy="354291"/>
          </a:xfrm>
          <a:solidFill>
            <a:srgbClr val="D94169"/>
          </a:solidFill>
        </p:grpSpPr>
        <p:sp>
          <p:nvSpPr>
            <p:cNvPr id="11154" name="Google Shape;11154;p67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67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67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67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8" name="Google Shape;11158;p67"/>
          <p:cNvGrpSpPr/>
          <p:nvPr/>
        </p:nvGrpSpPr>
        <p:grpSpPr>
          <a:xfrm>
            <a:off x="4706095" y="3215840"/>
            <a:ext cx="355434" cy="355815"/>
            <a:chOff x="4673540" y="3680297"/>
            <a:chExt cx="355434" cy="355815"/>
          </a:xfrm>
          <a:solidFill>
            <a:srgbClr val="D94169"/>
          </a:solidFill>
        </p:grpSpPr>
        <p:sp>
          <p:nvSpPr>
            <p:cNvPr id="11159" name="Google Shape;11159;p67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67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67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2" name="Google Shape;11162;p67"/>
          <p:cNvGrpSpPr/>
          <p:nvPr/>
        </p:nvGrpSpPr>
        <p:grpSpPr>
          <a:xfrm>
            <a:off x="5811963" y="3234734"/>
            <a:ext cx="317645" cy="318757"/>
            <a:chOff x="5779408" y="3699191"/>
            <a:chExt cx="317645" cy="318757"/>
          </a:xfrm>
          <a:solidFill>
            <a:srgbClr val="D94169"/>
          </a:solidFill>
        </p:grpSpPr>
        <p:sp>
          <p:nvSpPr>
            <p:cNvPr id="11163" name="Google Shape;11163;p67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67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5" name="Google Shape;11165;p67"/>
          <p:cNvSpPr/>
          <p:nvPr/>
        </p:nvSpPr>
        <p:spPr>
          <a:xfrm>
            <a:off x="6337128" y="3230002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6" name="Google Shape;11166;p67"/>
          <p:cNvGrpSpPr/>
          <p:nvPr/>
        </p:nvGrpSpPr>
        <p:grpSpPr>
          <a:xfrm>
            <a:off x="7422990" y="3216411"/>
            <a:ext cx="372073" cy="355243"/>
            <a:chOff x="7390435" y="3680868"/>
            <a:chExt cx="372073" cy="355243"/>
          </a:xfrm>
          <a:solidFill>
            <a:srgbClr val="D94169"/>
          </a:solidFill>
        </p:grpSpPr>
        <p:sp>
          <p:nvSpPr>
            <p:cNvPr id="11167" name="Google Shape;11167;p67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67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67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67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67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67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3" name="Google Shape;11173;p67"/>
          <p:cNvGrpSpPr/>
          <p:nvPr/>
        </p:nvGrpSpPr>
        <p:grpSpPr>
          <a:xfrm>
            <a:off x="1454193" y="3661172"/>
            <a:ext cx="374709" cy="374010"/>
            <a:chOff x="1421638" y="4125629"/>
            <a:chExt cx="374709" cy="374010"/>
          </a:xfrm>
          <a:solidFill>
            <a:srgbClr val="D94169"/>
          </a:solidFill>
        </p:grpSpPr>
        <p:sp>
          <p:nvSpPr>
            <p:cNvPr id="11174" name="Google Shape;11174;p67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67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6" name="Google Shape;11176;p67"/>
          <p:cNvGrpSpPr/>
          <p:nvPr/>
        </p:nvGrpSpPr>
        <p:grpSpPr>
          <a:xfrm>
            <a:off x="2005809" y="3691847"/>
            <a:ext cx="357720" cy="342192"/>
            <a:chOff x="1973254" y="4156304"/>
            <a:chExt cx="357720" cy="342192"/>
          </a:xfrm>
          <a:solidFill>
            <a:srgbClr val="D94169"/>
          </a:solidFill>
        </p:grpSpPr>
        <p:sp>
          <p:nvSpPr>
            <p:cNvPr id="11177" name="Google Shape;11177;p67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67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67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67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67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67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3" name="Google Shape;11183;p67"/>
          <p:cNvGrpSpPr/>
          <p:nvPr/>
        </p:nvGrpSpPr>
        <p:grpSpPr>
          <a:xfrm>
            <a:off x="2556314" y="3671048"/>
            <a:ext cx="341049" cy="340318"/>
            <a:chOff x="2523759" y="4135505"/>
            <a:chExt cx="341049" cy="340318"/>
          </a:xfrm>
          <a:solidFill>
            <a:srgbClr val="D94169"/>
          </a:solidFill>
        </p:grpSpPr>
        <p:sp>
          <p:nvSpPr>
            <p:cNvPr id="11184" name="Google Shape;11184;p67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67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6" name="Google Shape;11186;p67"/>
          <p:cNvGrpSpPr/>
          <p:nvPr/>
        </p:nvGrpSpPr>
        <p:grpSpPr>
          <a:xfrm>
            <a:off x="3073158" y="3665903"/>
            <a:ext cx="392079" cy="350353"/>
            <a:chOff x="3040603" y="4130360"/>
            <a:chExt cx="392079" cy="350353"/>
          </a:xfrm>
          <a:solidFill>
            <a:srgbClr val="D94169"/>
          </a:solidFill>
        </p:grpSpPr>
        <p:sp>
          <p:nvSpPr>
            <p:cNvPr id="11187" name="Google Shape;11187;p67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67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67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67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67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67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67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67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67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67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7" name="Google Shape;11197;p67"/>
          <p:cNvGrpSpPr/>
          <p:nvPr/>
        </p:nvGrpSpPr>
        <p:grpSpPr>
          <a:xfrm>
            <a:off x="3694699" y="3671048"/>
            <a:ext cx="232955" cy="340318"/>
            <a:chOff x="3662144" y="4135505"/>
            <a:chExt cx="232955" cy="340318"/>
          </a:xfrm>
          <a:solidFill>
            <a:srgbClr val="D94169"/>
          </a:solidFill>
        </p:grpSpPr>
        <p:sp>
          <p:nvSpPr>
            <p:cNvPr id="11198" name="Google Shape;11198;p6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6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6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6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2" name="Google Shape;11202;p67"/>
          <p:cNvGrpSpPr/>
          <p:nvPr/>
        </p:nvGrpSpPr>
        <p:grpSpPr>
          <a:xfrm>
            <a:off x="4181693" y="3656694"/>
            <a:ext cx="344065" cy="368644"/>
            <a:chOff x="4149138" y="4121151"/>
            <a:chExt cx="344065" cy="368644"/>
          </a:xfrm>
          <a:solidFill>
            <a:srgbClr val="D94169"/>
          </a:solidFill>
        </p:grpSpPr>
        <p:sp>
          <p:nvSpPr>
            <p:cNvPr id="11203" name="Google Shape;11203;p67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67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67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67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67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67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67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67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67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67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67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67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15" name="Google Shape;11215;p67"/>
          <p:cNvSpPr/>
          <p:nvPr/>
        </p:nvSpPr>
        <p:spPr>
          <a:xfrm>
            <a:off x="4724609" y="3670952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6" name="Google Shape;11216;p67"/>
          <p:cNvGrpSpPr/>
          <p:nvPr/>
        </p:nvGrpSpPr>
        <p:grpSpPr>
          <a:xfrm>
            <a:off x="5238817" y="3710360"/>
            <a:ext cx="397763" cy="262804"/>
            <a:chOff x="5206262" y="4174817"/>
            <a:chExt cx="397763" cy="262804"/>
          </a:xfrm>
          <a:solidFill>
            <a:srgbClr val="D94169"/>
          </a:solidFill>
        </p:grpSpPr>
        <p:sp>
          <p:nvSpPr>
            <p:cNvPr id="11217" name="Google Shape;11217;p67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67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67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67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67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67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67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4" name="Google Shape;11224;p67"/>
          <p:cNvGrpSpPr/>
          <p:nvPr/>
        </p:nvGrpSpPr>
        <p:grpSpPr>
          <a:xfrm>
            <a:off x="5760171" y="3740242"/>
            <a:ext cx="440505" cy="290018"/>
            <a:chOff x="5727616" y="4204699"/>
            <a:chExt cx="440505" cy="290018"/>
          </a:xfrm>
          <a:solidFill>
            <a:srgbClr val="D94169"/>
          </a:solidFill>
        </p:grpSpPr>
        <p:sp>
          <p:nvSpPr>
            <p:cNvPr id="11225" name="Google Shape;11225;p67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67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67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67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67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67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67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67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3" name="Google Shape;11233;p67"/>
          <p:cNvGrpSpPr/>
          <p:nvPr/>
        </p:nvGrpSpPr>
        <p:grpSpPr>
          <a:xfrm>
            <a:off x="6442618" y="3670667"/>
            <a:ext cx="159950" cy="364516"/>
            <a:chOff x="6410063" y="4135124"/>
            <a:chExt cx="159950" cy="364516"/>
          </a:xfrm>
          <a:solidFill>
            <a:srgbClr val="D94169"/>
          </a:solidFill>
        </p:grpSpPr>
        <p:sp>
          <p:nvSpPr>
            <p:cNvPr id="11234" name="Google Shape;11234;p67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67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67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67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8" name="Google Shape;11238;p67"/>
          <p:cNvGrpSpPr/>
          <p:nvPr/>
        </p:nvGrpSpPr>
        <p:grpSpPr>
          <a:xfrm>
            <a:off x="6957207" y="3671048"/>
            <a:ext cx="214378" cy="364135"/>
            <a:chOff x="6924652" y="4135505"/>
            <a:chExt cx="214378" cy="364135"/>
          </a:xfrm>
          <a:solidFill>
            <a:srgbClr val="D94169"/>
          </a:solidFill>
        </p:grpSpPr>
        <p:sp>
          <p:nvSpPr>
            <p:cNvPr id="11239" name="Google Shape;11239;p67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67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67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67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3" name="Google Shape;11243;p67"/>
          <p:cNvGrpSpPr/>
          <p:nvPr/>
        </p:nvGrpSpPr>
        <p:grpSpPr>
          <a:xfrm>
            <a:off x="7417306" y="3683527"/>
            <a:ext cx="380012" cy="351274"/>
            <a:chOff x="7384751" y="4147984"/>
            <a:chExt cx="380012" cy="351274"/>
          </a:xfrm>
          <a:solidFill>
            <a:srgbClr val="D94169"/>
          </a:solidFill>
        </p:grpSpPr>
        <p:sp>
          <p:nvSpPr>
            <p:cNvPr id="11244" name="Google Shape;11244;p67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67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67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67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67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" name="Google Shape;11253;p68"/>
          <p:cNvSpPr txBox="1">
            <a:spLocks noGrp="1"/>
          </p:cNvSpPr>
          <p:nvPr>
            <p:ph type="ctrTitle"/>
          </p:nvPr>
        </p:nvSpPr>
        <p:spPr>
          <a:xfrm>
            <a:off x="-1152885" y="413239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4D5673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sz="2800" dirty="0">
              <a:solidFill>
                <a:srgbClr val="4D56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4" name="Google Shape;11254;p68"/>
          <p:cNvSpPr txBox="1">
            <a:spLocks noGrp="1"/>
          </p:cNvSpPr>
          <p:nvPr>
            <p:ph type="title" idx="4294967295"/>
          </p:nvPr>
        </p:nvSpPr>
        <p:spPr>
          <a:xfrm>
            <a:off x="5124180" y="352287"/>
            <a:ext cx="348297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4D5673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 sz="2800" dirty="0">
              <a:solidFill>
                <a:srgbClr val="4D56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55" name="Google Shape;11255;p68"/>
          <p:cNvGrpSpPr/>
          <p:nvPr/>
        </p:nvGrpSpPr>
        <p:grpSpPr>
          <a:xfrm>
            <a:off x="1989449" y="4282269"/>
            <a:ext cx="374774" cy="346073"/>
            <a:chOff x="1989449" y="4282269"/>
            <a:chExt cx="374774" cy="346073"/>
          </a:xfrm>
          <a:solidFill>
            <a:srgbClr val="D94169"/>
          </a:solidFill>
        </p:grpSpPr>
        <p:sp>
          <p:nvSpPr>
            <p:cNvPr id="11256" name="Google Shape;11256;p68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68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68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68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68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1" name="Google Shape;11261;p68"/>
          <p:cNvGrpSpPr/>
          <p:nvPr/>
        </p:nvGrpSpPr>
        <p:grpSpPr>
          <a:xfrm>
            <a:off x="2487439" y="4280740"/>
            <a:ext cx="198775" cy="348972"/>
            <a:chOff x="2487439" y="4280740"/>
            <a:chExt cx="198775" cy="348972"/>
          </a:xfrm>
          <a:solidFill>
            <a:srgbClr val="D94169"/>
          </a:solidFill>
        </p:grpSpPr>
        <p:sp>
          <p:nvSpPr>
            <p:cNvPr id="11262" name="Google Shape;11262;p68"/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68"/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68"/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68"/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6" name="Google Shape;11266;p68"/>
          <p:cNvGrpSpPr/>
          <p:nvPr/>
        </p:nvGrpSpPr>
        <p:grpSpPr>
          <a:xfrm>
            <a:off x="2810958" y="4273923"/>
            <a:ext cx="353145" cy="361873"/>
            <a:chOff x="2810958" y="4273923"/>
            <a:chExt cx="353145" cy="361873"/>
          </a:xfrm>
          <a:solidFill>
            <a:srgbClr val="D94169"/>
          </a:solidFill>
        </p:grpSpPr>
        <p:sp>
          <p:nvSpPr>
            <p:cNvPr id="11267" name="Google Shape;11267;p68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68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68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68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68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68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68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4" name="Google Shape;11274;p68"/>
          <p:cNvGrpSpPr/>
          <p:nvPr/>
        </p:nvGrpSpPr>
        <p:grpSpPr>
          <a:xfrm>
            <a:off x="6275635" y="4282651"/>
            <a:ext cx="209383" cy="366778"/>
            <a:chOff x="6275635" y="4282651"/>
            <a:chExt cx="209383" cy="366778"/>
          </a:xfrm>
          <a:solidFill>
            <a:srgbClr val="D94169"/>
          </a:solidFill>
        </p:grpSpPr>
        <p:sp>
          <p:nvSpPr>
            <p:cNvPr id="11275" name="Google Shape;11275;p68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68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7" name="Google Shape;11277;p68"/>
          <p:cNvGrpSpPr/>
          <p:nvPr/>
        </p:nvGrpSpPr>
        <p:grpSpPr>
          <a:xfrm>
            <a:off x="6701186" y="4283033"/>
            <a:ext cx="280292" cy="366396"/>
            <a:chOff x="6701186" y="4283033"/>
            <a:chExt cx="280292" cy="366396"/>
          </a:xfrm>
          <a:solidFill>
            <a:srgbClr val="D94169"/>
          </a:solidFill>
        </p:grpSpPr>
        <p:sp>
          <p:nvSpPr>
            <p:cNvPr id="11278" name="Google Shape;11278;p68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68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0" name="Google Shape;11280;p68"/>
          <p:cNvGrpSpPr/>
          <p:nvPr/>
        </p:nvGrpSpPr>
        <p:grpSpPr>
          <a:xfrm>
            <a:off x="2609571" y="3824958"/>
            <a:ext cx="373627" cy="347347"/>
            <a:chOff x="2609571" y="3824958"/>
            <a:chExt cx="373627" cy="347347"/>
          </a:xfrm>
          <a:solidFill>
            <a:srgbClr val="D94169"/>
          </a:solidFill>
        </p:grpSpPr>
        <p:sp>
          <p:nvSpPr>
            <p:cNvPr id="11281" name="Google Shape;11281;p68"/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68"/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3" name="Google Shape;11283;p68"/>
          <p:cNvSpPr/>
          <p:nvPr/>
        </p:nvSpPr>
        <p:spPr>
          <a:xfrm>
            <a:off x="1288576" y="3822410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84" name="Google Shape;11284;p68"/>
          <p:cNvGrpSpPr/>
          <p:nvPr/>
        </p:nvGrpSpPr>
        <p:grpSpPr>
          <a:xfrm>
            <a:off x="916127" y="3807056"/>
            <a:ext cx="221902" cy="380795"/>
            <a:chOff x="916127" y="3807056"/>
            <a:chExt cx="221902" cy="380795"/>
          </a:xfrm>
          <a:solidFill>
            <a:srgbClr val="D94169"/>
          </a:solidFill>
        </p:grpSpPr>
        <p:sp>
          <p:nvSpPr>
            <p:cNvPr id="11285" name="Google Shape;11285;p68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68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68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68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9" name="Google Shape;11289;p68"/>
          <p:cNvSpPr/>
          <p:nvPr/>
        </p:nvSpPr>
        <p:spPr>
          <a:xfrm>
            <a:off x="3136771" y="3823174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0" name="Google Shape;11290;p68"/>
          <p:cNvSpPr/>
          <p:nvPr/>
        </p:nvSpPr>
        <p:spPr>
          <a:xfrm>
            <a:off x="2179465" y="3851048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1" name="Google Shape;11291;p68"/>
          <p:cNvGrpSpPr/>
          <p:nvPr/>
        </p:nvGrpSpPr>
        <p:grpSpPr>
          <a:xfrm>
            <a:off x="3513010" y="3816134"/>
            <a:ext cx="362223" cy="361108"/>
            <a:chOff x="3513010" y="3816134"/>
            <a:chExt cx="362223" cy="361108"/>
          </a:xfrm>
          <a:solidFill>
            <a:srgbClr val="D94169"/>
          </a:solidFill>
        </p:grpSpPr>
        <p:sp>
          <p:nvSpPr>
            <p:cNvPr id="11292" name="Google Shape;11292;p68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68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68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68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6" name="Google Shape;11296;p68"/>
          <p:cNvGrpSpPr/>
          <p:nvPr/>
        </p:nvGrpSpPr>
        <p:grpSpPr>
          <a:xfrm>
            <a:off x="3950316" y="3820307"/>
            <a:ext cx="369805" cy="353782"/>
            <a:chOff x="3950316" y="3820307"/>
            <a:chExt cx="369805" cy="353782"/>
          </a:xfrm>
          <a:solidFill>
            <a:srgbClr val="D94169"/>
          </a:solidFill>
        </p:grpSpPr>
        <p:sp>
          <p:nvSpPr>
            <p:cNvPr id="11297" name="Google Shape;11297;p68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68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68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68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1" name="Google Shape;11301;p68"/>
          <p:cNvGrpSpPr/>
          <p:nvPr/>
        </p:nvGrpSpPr>
        <p:grpSpPr>
          <a:xfrm>
            <a:off x="1761909" y="3811961"/>
            <a:ext cx="307974" cy="371716"/>
            <a:chOff x="1761909" y="3811961"/>
            <a:chExt cx="307974" cy="371716"/>
          </a:xfrm>
          <a:solidFill>
            <a:srgbClr val="D94169"/>
          </a:solidFill>
        </p:grpSpPr>
        <p:sp>
          <p:nvSpPr>
            <p:cNvPr id="11302" name="Google Shape;11302;p68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68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68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68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68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68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68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68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68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68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2" name="Google Shape;11312;p68"/>
          <p:cNvGrpSpPr/>
          <p:nvPr/>
        </p:nvGrpSpPr>
        <p:grpSpPr>
          <a:xfrm>
            <a:off x="5373342" y="3808935"/>
            <a:ext cx="231395" cy="353145"/>
            <a:chOff x="5373342" y="3808935"/>
            <a:chExt cx="231395" cy="353145"/>
          </a:xfrm>
          <a:solidFill>
            <a:srgbClr val="D94169"/>
          </a:solidFill>
        </p:grpSpPr>
        <p:sp>
          <p:nvSpPr>
            <p:cNvPr id="11313" name="Google Shape;11313;p68"/>
            <p:cNvSpPr/>
            <p:nvPr/>
          </p:nvSpPr>
          <p:spPr>
            <a:xfrm>
              <a:off x="5422654" y="3832827"/>
              <a:ext cx="132772" cy="114200"/>
            </a:xfrm>
            <a:custGeom>
              <a:avLst/>
              <a:gdLst/>
              <a:ahLst/>
              <a:cxnLst/>
              <a:rect l="l" t="t" r="r" b="b"/>
              <a:pathLst>
                <a:path w="4168" h="3585" extrusionOk="0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68"/>
            <p:cNvSpPr/>
            <p:nvPr/>
          </p:nvSpPr>
          <p:spPr>
            <a:xfrm>
              <a:off x="5394590" y="3972415"/>
              <a:ext cx="45139" cy="37557"/>
            </a:xfrm>
            <a:custGeom>
              <a:avLst/>
              <a:gdLst/>
              <a:ahLst/>
              <a:cxnLst/>
              <a:rect l="l" t="t" r="r" b="b"/>
              <a:pathLst>
                <a:path w="1417" h="1179" extrusionOk="0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68"/>
            <p:cNvSpPr/>
            <p:nvPr/>
          </p:nvSpPr>
          <p:spPr>
            <a:xfrm>
              <a:off x="5460179" y="3972415"/>
              <a:ext cx="58072" cy="37557"/>
            </a:xfrm>
            <a:custGeom>
              <a:avLst/>
              <a:gdLst/>
              <a:ahLst/>
              <a:cxnLst/>
              <a:rect l="l" t="t" r="r" b="b"/>
              <a:pathLst>
                <a:path w="1823" h="1179" extrusionOk="0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68"/>
            <p:cNvSpPr/>
            <p:nvPr/>
          </p:nvSpPr>
          <p:spPr>
            <a:xfrm>
              <a:off x="5538319" y="3972415"/>
              <a:ext cx="45170" cy="37557"/>
            </a:xfrm>
            <a:custGeom>
              <a:avLst/>
              <a:gdLst/>
              <a:ahLst/>
              <a:cxnLst/>
              <a:rect l="l" t="t" r="r" b="b"/>
              <a:pathLst>
                <a:path w="1418" h="1179" extrusionOk="0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68"/>
            <p:cNvSpPr/>
            <p:nvPr/>
          </p:nvSpPr>
          <p:spPr>
            <a:xfrm>
              <a:off x="5373342" y="3808935"/>
              <a:ext cx="231395" cy="353145"/>
            </a:xfrm>
            <a:custGeom>
              <a:avLst/>
              <a:gdLst/>
              <a:ahLst/>
              <a:cxnLst/>
              <a:rect l="l" t="t" r="r" b="b"/>
              <a:pathLst>
                <a:path w="7264" h="11086" extrusionOk="0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68"/>
            <p:cNvSpPr/>
            <p:nvPr/>
          </p:nvSpPr>
          <p:spPr>
            <a:xfrm>
              <a:off x="5481426" y="4125255"/>
              <a:ext cx="15195" cy="1519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68"/>
            <p:cNvSpPr/>
            <p:nvPr/>
          </p:nvSpPr>
          <p:spPr>
            <a:xfrm>
              <a:off x="5447692" y="3873792"/>
              <a:ext cx="29593" cy="48579"/>
            </a:xfrm>
            <a:custGeom>
              <a:avLst/>
              <a:gdLst/>
              <a:ahLst/>
              <a:cxnLst/>
              <a:rect l="l" t="t" r="r" b="b"/>
              <a:pathLst>
                <a:path w="929" h="1525" extrusionOk="0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68"/>
            <p:cNvSpPr/>
            <p:nvPr/>
          </p:nvSpPr>
          <p:spPr>
            <a:xfrm>
              <a:off x="5500762" y="3873792"/>
              <a:ext cx="29625" cy="48579"/>
            </a:xfrm>
            <a:custGeom>
              <a:avLst/>
              <a:gdLst/>
              <a:ahLst/>
              <a:cxnLst/>
              <a:rect l="l" t="t" r="r" b="b"/>
              <a:pathLst>
                <a:path w="930" h="1525" extrusionOk="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68"/>
            <p:cNvSpPr/>
            <p:nvPr/>
          </p:nvSpPr>
          <p:spPr>
            <a:xfrm>
              <a:off x="5482573" y="3909533"/>
              <a:ext cx="15959" cy="17998"/>
            </a:xfrm>
            <a:custGeom>
              <a:avLst/>
              <a:gdLst/>
              <a:ahLst/>
              <a:cxnLst/>
              <a:rect l="l" t="t" r="r" b="b"/>
              <a:pathLst>
                <a:path w="501" h="565" extrusionOk="0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2" name="Google Shape;11322;p68"/>
          <p:cNvSpPr/>
          <p:nvPr/>
        </p:nvSpPr>
        <p:spPr>
          <a:xfrm>
            <a:off x="6738361" y="3809700"/>
            <a:ext cx="205210" cy="353399"/>
          </a:xfrm>
          <a:custGeom>
            <a:avLst/>
            <a:gdLst/>
            <a:ahLst/>
            <a:cxnLst/>
            <a:rect l="l" t="t" r="r" b="b"/>
            <a:pathLst>
              <a:path w="6442" h="11094" extrusionOk="0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3" name="Google Shape;11323;p68"/>
          <p:cNvGrpSpPr/>
          <p:nvPr/>
        </p:nvGrpSpPr>
        <p:grpSpPr>
          <a:xfrm>
            <a:off x="5833775" y="3809445"/>
            <a:ext cx="235185" cy="352253"/>
            <a:chOff x="5833775" y="3809445"/>
            <a:chExt cx="235185" cy="352253"/>
          </a:xfrm>
          <a:solidFill>
            <a:srgbClr val="D94169"/>
          </a:solidFill>
        </p:grpSpPr>
        <p:sp>
          <p:nvSpPr>
            <p:cNvPr id="11324" name="Google Shape;11324;p68"/>
            <p:cNvSpPr/>
            <p:nvPr/>
          </p:nvSpPr>
          <p:spPr>
            <a:xfrm>
              <a:off x="5859195" y="3855953"/>
              <a:ext cx="168417" cy="206866"/>
            </a:xfrm>
            <a:custGeom>
              <a:avLst/>
              <a:gdLst/>
              <a:ahLst/>
              <a:cxnLst/>
              <a:rect l="l" t="t" r="r" b="b"/>
              <a:pathLst>
                <a:path w="5287" h="6494" extrusionOk="0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68"/>
            <p:cNvSpPr/>
            <p:nvPr/>
          </p:nvSpPr>
          <p:spPr>
            <a:xfrm>
              <a:off x="5833775" y="4034946"/>
              <a:ext cx="128981" cy="126751"/>
            </a:xfrm>
            <a:custGeom>
              <a:avLst/>
              <a:gdLst/>
              <a:ahLst/>
              <a:cxnLst/>
              <a:rect l="l" t="t" r="r" b="b"/>
              <a:pathLst>
                <a:path w="4049" h="3979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68"/>
            <p:cNvSpPr/>
            <p:nvPr/>
          </p:nvSpPr>
          <p:spPr>
            <a:xfrm>
              <a:off x="5836068" y="3809445"/>
              <a:ext cx="232892" cy="278285"/>
            </a:xfrm>
            <a:custGeom>
              <a:avLst/>
              <a:gdLst/>
              <a:ahLst/>
              <a:cxnLst/>
              <a:rect l="l" t="t" r="r" b="b"/>
              <a:pathLst>
                <a:path w="7311" h="8736" extrusionOk="0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7" name="Google Shape;11327;p68"/>
          <p:cNvGrpSpPr/>
          <p:nvPr/>
        </p:nvGrpSpPr>
        <p:grpSpPr>
          <a:xfrm>
            <a:off x="4942472" y="3809318"/>
            <a:ext cx="238976" cy="352762"/>
            <a:chOff x="4942472" y="3809318"/>
            <a:chExt cx="238976" cy="352762"/>
          </a:xfrm>
          <a:solidFill>
            <a:srgbClr val="D94169"/>
          </a:solidFill>
        </p:grpSpPr>
        <p:sp>
          <p:nvSpPr>
            <p:cNvPr id="11328" name="Google Shape;11328;p68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68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68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68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68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68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68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5" name="Google Shape;11335;p68"/>
          <p:cNvGrpSpPr/>
          <p:nvPr/>
        </p:nvGrpSpPr>
        <p:grpSpPr>
          <a:xfrm>
            <a:off x="6266525" y="3807788"/>
            <a:ext cx="260223" cy="353527"/>
            <a:chOff x="6266525" y="3807788"/>
            <a:chExt cx="260223" cy="353527"/>
          </a:xfrm>
          <a:solidFill>
            <a:srgbClr val="D94169"/>
          </a:solidFill>
        </p:grpSpPr>
        <p:sp>
          <p:nvSpPr>
            <p:cNvPr id="11336" name="Google Shape;11336;p68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68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68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68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0" name="Google Shape;11340;p68"/>
          <p:cNvSpPr/>
          <p:nvPr/>
        </p:nvSpPr>
        <p:spPr>
          <a:xfrm>
            <a:off x="7972870" y="3808967"/>
            <a:ext cx="348749" cy="353877"/>
          </a:xfrm>
          <a:custGeom>
            <a:avLst/>
            <a:gdLst/>
            <a:ahLst/>
            <a:cxnLst/>
            <a:rect l="l" t="t" r="r" b="b"/>
            <a:pathLst>
              <a:path w="10948" h="11109" extrusionOk="0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1" name="Google Shape;11341;p68"/>
          <p:cNvGrpSpPr/>
          <p:nvPr/>
        </p:nvGrpSpPr>
        <p:grpSpPr>
          <a:xfrm>
            <a:off x="7184363" y="3809604"/>
            <a:ext cx="202184" cy="352762"/>
            <a:chOff x="7184363" y="3809604"/>
            <a:chExt cx="202184" cy="352762"/>
          </a:xfrm>
          <a:solidFill>
            <a:srgbClr val="D94169"/>
          </a:solidFill>
        </p:grpSpPr>
        <p:sp>
          <p:nvSpPr>
            <p:cNvPr id="11342" name="Google Shape;11342;p68"/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68"/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4" name="Google Shape;11344;p68"/>
          <p:cNvGrpSpPr/>
          <p:nvPr/>
        </p:nvGrpSpPr>
        <p:grpSpPr>
          <a:xfrm>
            <a:off x="7571624" y="3808935"/>
            <a:ext cx="292047" cy="352762"/>
            <a:chOff x="7571624" y="3808935"/>
            <a:chExt cx="292047" cy="352762"/>
          </a:xfrm>
          <a:solidFill>
            <a:srgbClr val="D94169"/>
          </a:solidFill>
        </p:grpSpPr>
        <p:sp>
          <p:nvSpPr>
            <p:cNvPr id="11345" name="Google Shape;11345;p68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68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68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68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68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68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1" name="Google Shape;11351;p68"/>
          <p:cNvGrpSpPr/>
          <p:nvPr/>
        </p:nvGrpSpPr>
        <p:grpSpPr>
          <a:xfrm>
            <a:off x="2174559" y="3356116"/>
            <a:ext cx="364135" cy="359930"/>
            <a:chOff x="2174559" y="3356116"/>
            <a:chExt cx="364135" cy="359930"/>
          </a:xfrm>
          <a:solidFill>
            <a:srgbClr val="D94169"/>
          </a:solidFill>
        </p:grpSpPr>
        <p:sp>
          <p:nvSpPr>
            <p:cNvPr id="11352" name="Google Shape;11352;p68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68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4" name="Google Shape;11354;p68"/>
          <p:cNvGrpSpPr/>
          <p:nvPr/>
        </p:nvGrpSpPr>
        <p:grpSpPr>
          <a:xfrm>
            <a:off x="1731934" y="3355639"/>
            <a:ext cx="368371" cy="361554"/>
            <a:chOff x="1731934" y="3355639"/>
            <a:chExt cx="368371" cy="361554"/>
          </a:xfrm>
          <a:solidFill>
            <a:srgbClr val="D94169"/>
          </a:solidFill>
        </p:grpSpPr>
        <p:sp>
          <p:nvSpPr>
            <p:cNvPr id="11355" name="Google Shape;11355;p68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68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7" name="Google Shape;11357;p68"/>
          <p:cNvGrpSpPr/>
          <p:nvPr/>
        </p:nvGrpSpPr>
        <p:grpSpPr>
          <a:xfrm>
            <a:off x="3990517" y="3354173"/>
            <a:ext cx="279559" cy="363402"/>
            <a:chOff x="3990517" y="3354173"/>
            <a:chExt cx="279559" cy="363402"/>
          </a:xfrm>
          <a:solidFill>
            <a:srgbClr val="D94169"/>
          </a:solidFill>
        </p:grpSpPr>
        <p:sp>
          <p:nvSpPr>
            <p:cNvPr id="11358" name="Google Shape;11358;p68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68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68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1" name="Google Shape;11361;p68"/>
          <p:cNvGrpSpPr/>
          <p:nvPr/>
        </p:nvGrpSpPr>
        <p:grpSpPr>
          <a:xfrm>
            <a:off x="3497847" y="3417374"/>
            <a:ext cx="379680" cy="237606"/>
            <a:chOff x="3497847" y="3417374"/>
            <a:chExt cx="379680" cy="237606"/>
          </a:xfrm>
          <a:solidFill>
            <a:srgbClr val="D94169"/>
          </a:solidFill>
        </p:grpSpPr>
        <p:sp>
          <p:nvSpPr>
            <p:cNvPr id="11362" name="Google Shape;11362;p68"/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68"/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68"/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68"/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6" name="Google Shape;11366;p68"/>
          <p:cNvGrpSpPr/>
          <p:nvPr/>
        </p:nvGrpSpPr>
        <p:grpSpPr>
          <a:xfrm>
            <a:off x="2612597" y="3367075"/>
            <a:ext cx="376271" cy="337982"/>
            <a:chOff x="2612597" y="3367075"/>
            <a:chExt cx="376271" cy="337982"/>
          </a:xfrm>
          <a:solidFill>
            <a:srgbClr val="D94169"/>
          </a:solidFill>
        </p:grpSpPr>
        <p:sp>
          <p:nvSpPr>
            <p:cNvPr id="11367" name="Google Shape;11367;p68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68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9" name="Google Shape;11369;p68"/>
          <p:cNvGrpSpPr/>
          <p:nvPr/>
        </p:nvGrpSpPr>
        <p:grpSpPr>
          <a:xfrm>
            <a:off x="3071914" y="3364431"/>
            <a:ext cx="343652" cy="342505"/>
            <a:chOff x="3071914" y="3364431"/>
            <a:chExt cx="343652" cy="342505"/>
          </a:xfrm>
          <a:solidFill>
            <a:srgbClr val="D94169"/>
          </a:solidFill>
        </p:grpSpPr>
        <p:sp>
          <p:nvSpPr>
            <p:cNvPr id="11370" name="Google Shape;11370;p68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68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68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68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68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5" name="Google Shape;11375;p68"/>
          <p:cNvGrpSpPr/>
          <p:nvPr/>
        </p:nvGrpSpPr>
        <p:grpSpPr>
          <a:xfrm>
            <a:off x="897141" y="3359875"/>
            <a:ext cx="257962" cy="352762"/>
            <a:chOff x="897141" y="3359875"/>
            <a:chExt cx="257962" cy="352762"/>
          </a:xfrm>
          <a:solidFill>
            <a:srgbClr val="D94169"/>
          </a:solidFill>
        </p:grpSpPr>
        <p:sp>
          <p:nvSpPr>
            <p:cNvPr id="11376" name="Google Shape;11376;p68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68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68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68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68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68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68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68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4" name="Google Shape;11384;p68"/>
          <p:cNvGrpSpPr/>
          <p:nvPr/>
        </p:nvGrpSpPr>
        <p:grpSpPr>
          <a:xfrm>
            <a:off x="1333682" y="3344330"/>
            <a:ext cx="271213" cy="383088"/>
            <a:chOff x="1333682" y="3344330"/>
            <a:chExt cx="271213" cy="383088"/>
          </a:xfrm>
          <a:solidFill>
            <a:srgbClr val="D94169"/>
          </a:solidFill>
        </p:grpSpPr>
        <p:sp>
          <p:nvSpPr>
            <p:cNvPr id="11385" name="Google Shape;11385;p68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68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68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68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68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68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68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68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68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68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68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6" name="Google Shape;11396;p68"/>
          <p:cNvGrpSpPr/>
          <p:nvPr/>
        </p:nvGrpSpPr>
        <p:grpSpPr>
          <a:xfrm>
            <a:off x="6664394" y="3346974"/>
            <a:ext cx="353113" cy="351998"/>
            <a:chOff x="6664394" y="3346974"/>
            <a:chExt cx="353113" cy="351998"/>
          </a:xfrm>
          <a:solidFill>
            <a:srgbClr val="D94169"/>
          </a:solidFill>
        </p:grpSpPr>
        <p:sp>
          <p:nvSpPr>
            <p:cNvPr id="11397" name="Google Shape;11397;p68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68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68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68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68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2" name="Google Shape;11402;p68"/>
          <p:cNvGrpSpPr/>
          <p:nvPr/>
        </p:nvGrpSpPr>
        <p:grpSpPr>
          <a:xfrm>
            <a:off x="849741" y="1959307"/>
            <a:ext cx="399398" cy="375443"/>
            <a:chOff x="849741" y="1959307"/>
            <a:chExt cx="399398" cy="375443"/>
          </a:xfrm>
          <a:solidFill>
            <a:srgbClr val="D94169"/>
          </a:solidFill>
        </p:grpSpPr>
        <p:sp>
          <p:nvSpPr>
            <p:cNvPr id="11403" name="Google Shape;11403;p68"/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68"/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5" name="Google Shape;11405;p68"/>
          <p:cNvGrpSpPr/>
          <p:nvPr/>
        </p:nvGrpSpPr>
        <p:grpSpPr>
          <a:xfrm>
            <a:off x="1284212" y="1963766"/>
            <a:ext cx="379489" cy="366046"/>
            <a:chOff x="1284212" y="1963766"/>
            <a:chExt cx="379489" cy="366046"/>
          </a:xfrm>
          <a:solidFill>
            <a:srgbClr val="D94169"/>
          </a:solidFill>
        </p:grpSpPr>
        <p:sp>
          <p:nvSpPr>
            <p:cNvPr id="11406" name="Google Shape;11406;p68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68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8" name="Google Shape;11408;p68"/>
          <p:cNvGrpSpPr/>
          <p:nvPr/>
        </p:nvGrpSpPr>
        <p:grpSpPr>
          <a:xfrm>
            <a:off x="3037766" y="1969564"/>
            <a:ext cx="370219" cy="354928"/>
            <a:chOff x="3037766" y="1969564"/>
            <a:chExt cx="370219" cy="354928"/>
          </a:xfrm>
          <a:solidFill>
            <a:srgbClr val="D94169"/>
          </a:solidFill>
        </p:grpSpPr>
        <p:sp>
          <p:nvSpPr>
            <p:cNvPr id="11409" name="Google Shape;11409;p68"/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68"/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68"/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68"/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3" name="Google Shape;11413;p68"/>
          <p:cNvGrpSpPr/>
          <p:nvPr/>
        </p:nvGrpSpPr>
        <p:grpSpPr>
          <a:xfrm>
            <a:off x="3982553" y="1971730"/>
            <a:ext cx="304566" cy="350501"/>
            <a:chOff x="3982553" y="1971730"/>
            <a:chExt cx="304566" cy="350501"/>
          </a:xfrm>
          <a:solidFill>
            <a:srgbClr val="D94169"/>
          </a:solidFill>
        </p:grpSpPr>
        <p:sp>
          <p:nvSpPr>
            <p:cNvPr id="11414" name="Google Shape;11414;p68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68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6" name="Google Shape;11416;p68"/>
          <p:cNvGrpSpPr/>
          <p:nvPr/>
        </p:nvGrpSpPr>
        <p:grpSpPr>
          <a:xfrm>
            <a:off x="2567841" y="1994124"/>
            <a:ext cx="399812" cy="306477"/>
            <a:chOff x="2567841" y="1994124"/>
            <a:chExt cx="399812" cy="306477"/>
          </a:xfrm>
          <a:solidFill>
            <a:srgbClr val="D94169"/>
          </a:solidFill>
        </p:grpSpPr>
        <p:sp>
          <p:nvSpPr>
            <p:cNvPr id="11417" name="Google Shape;11417;p68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68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68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0" name="Google Shape;11420;p68"/>
          <p:cNvGrpSpPr/>
          <p:nvPr/>
        </p:nvGrpSpPr>
        <p:grpSpPr>
          <a:xfrm>
            <a:off x="2212084" y="1960358"/>
            <a:ext cx="324698" cy="372863"/>
            <a:chOff x="2212084" y="1960358"/>
            <a:chExt cx="324698" cy="372863"/>
          </a:xfrm>
          <a:solidFill>
            <a:srgbClr val="D94169"/>
          </a:solidFill>
        </p:grpSpPr>
        <p:sp>
          <p:nvSpPr>
            <p:cNvPr id="11421" name="Google Shape;11421;p68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68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68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4" name="Google Shape;11424;p68"/>
          <p:cNvGrpSpPr/>
          <p:nvPr/>
        </p:nvGrpSpPr>
        <p:grpSpPr>
          <a:xfrm>
            <a:off x="1805901" y="1960358"/>
            <a:ext cx="284847" cy="373627"/>
            <a:chOff x="1805901" y="1960358"/>
            <a:chExt cx="284847" cy="373627"/>
          </a:xfrm>
          <a:solidFill>
            <a:srgbClr val="D94169"/>
          </a:solidFill>
        </p:grpSpPr>
        <p:sp>
          <p:nvSpPr>
            <p:cNvPr id="11425" name="Google Shape;11425;p68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68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7" name="Google Shape;11427;p68"/>
          <p:cNvSpPr/>
          <p:nvPr/>
        </p:nvSpPr>
        <p:spPr>
          <a:xfrm>
            <a:off x="3505429" y="1980076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8" name="Google Shape;11428;p68"/>
          <p:cNvSpPr/>
          <p:nvPr/>
        </p:nvSpPr>
        <p:spPr>
          <a:xfrm>
            <a:off x="7100552" y="1984249"/>
            <a:ext cx="368690" cy="334541"/>
          </a:xfrm>
          <a:custGeom>
            <a:avLst/>
            <a:gdLst/>
            <a:ahLst/>
            <a:cxnLst/>
            <a:rect l="l" t="t" r="r" b="b"/>
            <a:pathLst>
              <a:path w="11574" h="10502" extrusionOk="0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9" name="Google Shape;11429;p68"/>
          <p:cNvSpPr/>
          <p:nvPr/>
        </p:nvSpPr>
        <p:spPr>
          <a:xfrm>
            <a:off x="7955445" y="2011198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0" name="Google Shape;11430;p68"/>
          <p:cNvGrpSpPr/>
          <p:nvPr/>
        </p:nvGrpSpPr>
        <p:grpSpPr>
          <a:xfrm>
            <a:off x="6656812" y="2029388"/>
            <a:ext cx="368690" cy="245793"/>
            <a:chOff x="6656812" y="2029388"/>
            <a:chExt cx="368690" cy="245793"/>
          </a:xfrm>
          <a:solidFill>
            <a:srgbClr val="D94169"/>
          </a:solidFill>
        </p:grpSpPr>
        <p:sp>
          <p:nvSpPr>
            <p:cNvPr id="11431" name="Google Shape;11431;p68"/>
            <p:cNvSpPr/>
            <p:nvPr/>
          </p:nvSpPr>
          <p:spPr>
            <a:xfrm>
              <a:off x="6915475" y="2164007"/>
              <a:ext cx="73967" cy="73999"/>
            </a:xfrm>
            <a:custGeom>
              <a:avLst/>
              <a:gdLst/>
              <a:ahLst/>
              <a:cxnLst/>
              <a:rect l="l" t="t" r="r" b="b"/>
              <a:pathLst>
                <a:path w="2322" h="2323" extrusionOk="0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68"/>
            <p:cNvSpPr/>
            <p:nvPr/>
          </p:nvSpPr>
          <p:spPr>
            <a:xfrm>
              <a:off x="6901427" y="2057070"/>
              <a:ext cx="51605" cy="31154"/>
            </a:xfrm>
            <a:custGeom>
              <a:avLst/>
              <a:gdLst/>
              <a:ahLst/>
              <a:cxnLst/>
              <a:rect l="l" t="t" r="r" b="b"/>
              <a:pathLst>
                <a:path w="1620" h="978" extrusionOk="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68"/>
            <p:cNvSpPr/>
            <p:nvPr/>
          </p:nvSpPr>
          <p:spPr>
            <a:xfrm>
              <a:off x="6901809" y="2091983"/>
              <a:ext cx="51605" cy="30358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68"/>
            <p:cNvSpPr/>
            <p:nvPr/>
          </p:nvSpPr>
          <p:spPr>
            <a:xfrm>
              <a:off x="6901809" y="2126099"/>
              <a:ext cx="51605" cy="30772"/>
            </a:xfrm>
            <a:custGeom>
              <a:avLst/>
              <a:gdLst/>
              <a:ahLst/>
              <a:cxnLst/>
              <a:rect l="l" t="t" r="r" b="b"/>
              <a:pathLst>
                <a:path w="1620" h="966" extrusionOk="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68"/>
            <p:cNvSpPr/>
            <p:nvPr/>
          </p:nvSpPr>
          <p:spPr>
            <a:xfrm>
              <a:off x="6959849" y="2057452"/>
              <a:ext cx="43641" cy="99419"/>
            </a:xfrm>
            <a:custGeom>
              <a:avLst/>
              <a:gdLst/>
              <a:ahLst/>
              <a:cxnLst/>
              <a:rect l="l" t="t" r="r" b="b"/>
              <a:pathLst>
                <a:path w="1370" h="3121" extrusionOk="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68"/>
            <p:cNvSpPr/>
            <p:nvPr/>
          </p:nvSpPr>
          <p:spPr>
            <a:xfrm>
              <a:off x="6835805" y="2075291"/>
              <a:ext cx="29243" cy="10257"/>
            </a:xfrm>
            <a:custGeom>
              <a:avLst/>
              <a:gdLst/>
              <a:ahLst/>
              <a:cxnLst/>
              <a:rect l="l" t="t" r="r" b="b"/>
              <a:pathLst>
                <a:path w="918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68"/>
            <p:cNvSpPr/>
            <p:nvPr/>
          </p:nvSpPr>
          <p:spPr>
            <a:xfrm>
              <a:off x="6700422" y="2074908"/>
              <a:ext cx="11022" cy="10257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68"/>
            <p:cNvSpPr/>
            <p:nvPr/>
          </p:nvSpPr>
          <p:spPr>
            <a:xfrm>
              <a:off x="6706092" y="2098417"/>
              <a:ext cx="151375" cy="89162"/>
            </a:xfrm>
            <a:custGeom>
              <a:avLst/>
              <a:gdLst/>
              <a:ahLst/>
              <a:cxnLst/>
              <a:rect l="l" t="t" r="r" b="b"/>
              <a:pathLst>
                <a:path w="4752" h="2799" extrusionOk="0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68"/>
            <p:cNvSpPr/>
            <p:nvPr/>
          </p:nvSpPr>
          <p:spPr>
            <a:xfrm>
              <a:off x="6656812" y="2029388"/>
              <a:ext cx="368690" cy="245793"/>
            </a:xfrm>
            <a:custGeom>
              <a:avLst/>
              <a:gdLst/>
              <a:ahLst/>
              <a:cxnLst/>
              <a:rect l="l" t="t" r="r" b="b"/>
              <a:pathLst>
                <a:path w="11574" h="7716" extrusionOk="0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68"/>
            <p:cNvSpPr/>
            <p:nvPr/>
          </p:nvSpPr>
          <p:spPr>
            <a:xfrm>
              <a:off x="6681818" y="2057070"/>
              <a:ext cx="199540" cy="172622"/>
            </a:xfrm>
            <a:custGeom>
              <a:avLst/>
              <a:gdLst/>
              <a:ahLst/>
              <a:cxnLst/>
              <a:rect l="l" t="t" r="r" b="b"/>
              <a:pathLst>
                <a:path w="6264" h="5419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1" name="Google Shape;11441;p68"/>
          <p:cNvGrpSpPr/>
          <p:nvPr/>
        </p:nvGrpSpPr>
        <p:grpSpPr>
          <a:xfrm>
            <a:off x="4869651" y="2012218"/>
            <a:ext cx="376654" cy="281566"/>
            <a:chOff x="4869651" y="2012218"/>
            <a:chExt cx="376654" cy="281566"/>
          </a:xfrm>
          <a:solidFill>
            <a:srgbClr val="D94169"/>
          </a:solidFill>
        </p:grpSpPr>
        <p:sp>
          <p:nvSpPr>
            <p:cNvPr id="11442" name="Google Shape;11442;p68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68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68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68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6" name="Google Shape;11446;p68"/>
          <p:cNvGrpSpPr/>
          <p:nvPr/>
        </p:nvGrpSpPr>
        <p:grpSpPr>
          <a:xfrm>
            <a:off x="5306224" y="2012313"/>
            <a:ext cx="367925" cy="281694"/>
            <a:chOff x="5306224" y="2012313"/>
            <a:chExt cx="367925" cy="281694"/>
          </a:xfrm>
          <a:solidFill>
            <a:srgbClr val="D94169"/>
          </a:solidFill>
        </p:grpSpPr>
        <p:sp>
          <p:nvSpPr>
            <p:cNvPr id="11447" name="Google Shape;11447;p68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68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49" name="Google Shape;11449;p68"/>
          <p:cNvSpPr/>
          <p:nvPr/>
        </p:nvSpPr>
        <p:spPr>
          <a:xfrm>
            <a:off x="5754137" y="2005815"/>
            <a:ext cx="370569" cy="293958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50" name="Google Shape;11450;p68"/>
          <p:cNvGrpSpPr/>
          <p:nvPr/>
        </p:nvGrpSpPr>
        <p:grpSpPr>
          <a:xfrm>
            <a:off x="7542031" y="2011835"/>
            <a:ext cx="369072" cy="280037"/>
            <a:chOff x="7542031" y="2011835"/>
            <a:chExt cx="369072" cy="280037"/>
          </a:xfrm>
          <a:solidFill>
            <a:srgbClr val="D94169"/>
          </a:solidFill>
        </p:grpSpPr>
        <p:sp>
          <p:nvSpPr>
            <p:cNvPr id="11451" name="Google Shape;11451;p68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68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68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68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68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68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68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68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68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0" name="Google Shape;11460;p68"/>
          <p:cNvGrpSpPr/>
          <p:nvPr/>
        </p:nvGrpSpPr>
        <p:grpSpPr>
          <a:xfrm>
            <a:off x="8010427" y="3348503"/>
            <a:ext cx="278795" cy="351615"/>
            <a:chOff x="8010427" y="3348503"/>
            <a:chExt cx="278795" cy="351615"/>
          </a:xfrm>
          <a:solidFill>
            <a:srgbClr val="D94169"/>
          </a:solidFill>
        </p:grpSpPr>
        <p:sp>
          <p:nvSpPr>
            <p:cNvPr id="11461" name="Google Shape;11461;p68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68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68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68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5" name="Google Shape;11465;p68"/>
          <p:cNvSpPr/>
          <p:nvPr/>
        </p:nvSpPr>
        <p:spPr>
          <a:xfrm>
            <a:off x="7615138" y="3348917"/>
            <a:ext cx="223304" cy="351201"/>
          </a:xfrm>
          <a:custGeom>
            <a:avLst/>
            <a:gdLst/>
            <a:ahLst/>
            <a:cxnLst/>
            <a:rect l="l" t="t" r="r" b="b"/>
            <a:pathLst>
              <a:path w="7010" h="11025" extrusionOk="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6" name="Google Shape;11466;p68"/>
          <p:cNvGrpSpPr/>
          <p:nvPr/>
        </p:nvGrpSpPr>
        <p:grpSpPr>
          <a:xfrm>
            <a:off x="7141900" y="3349204"/>
            <a:ext cx="281057" cy="351010"/>
            <a:chOff x="7141900" y="3349204"/>
            <a:chExt cx="281057" cy="351010"/>
          </a:xfrm>
          <a:solidFill>
            <a:srgbClr val="D94169"/>
          </a:solidFill>
        </p:grpSpPr>
        <p:sp>
          <p:nvSpPr>
            <p:cNvPr id="11467" name="Google Shape;11467;p68"/>
            <p:cNvSpPr/>
            <p:nvPr/>
          </p:nvSpPr>
          <p:spPr>
            <a:xfrm>
              <a:off x="7191944" y="3636186"/>
              <a:ext cx="66418" cy="37111"/>
            </a:xfrm>
            <a:custGeom>
              <a:avLst/>
              <a:gdLst/>
              <a:ahLst/>
              <a:cxnLst/>
              <a:rect l="l" t="t" r="r" b="b"/>
              <a:pathLst>
                <a:path w="2085" h="1165" extrusionOk="0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68"/>
            <p:cNvSpPr/>
            <p:nvPr/>
          </p:nvSpPr>
          <p:spPr>
            <a:xfrm>
              <a:off x="7311432" y="3636886"/>
              <a:ext cx="66386" cy="36538"/>
            </a:xfrm>
            <a:custGeom>
              <a:avLst/>
              <a:gdLst/>
              <a:ahLst/>
              <a:cxnLst/>
              <a:rect l="l" t="t" r="r" b="b"/>
              <a:pathLst>
                <a:path w="2084" h="1147" extrusionOk="0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68"/>
            <p:cNvSpPr/>
            <p:nvPr/>
          </p:nvSpPr>
          <p:spPr>
            <a:xfrm>
              <a:off x="7141900" y="3349204"/>
              <a:ext cx="281057" cy="351010"/>
            </a:xfrm>
            <a:custGeom>
              <a:avLst/>
              <a:gdLst/>
              <a:ahLst/>
              <a:cxnLst/>
              <a:rect l="l" t="t" r="r" b="b"/>
              <a:pathLst>
                <a:path w="8823" h="11019" extrusionOk="0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0" name="Google Shape;11470;p68"/>
          <p:cNvGrpSpPr/>
          <p:nvPr/>
        </p:nvGrpSpPr>
        <p:grpSpPr>
          <a:xfrm>
            <a:off x="5314188" y="3350032"/>
            <a:ext cx="363752" cy="353113"/>
            <a:chOff x="5314188" y="3350032"/>
            <a:chExt cx="363752" cy="353113"/>
          </a:xfrm>
          <a:solidFill>
            <a:srgbClr val="D94169"/>
          </a:solidFill>
        </p:grpSpPr>
        <p:sp>
          <p:nvSpPr>
            <p:cNvPr id="11471" name="Google Shape;11471;p68"/>
            <p:cNvSpPr/>
            <p:nvPr/>
          </p:nvSpPr>
          <p:spPr>
            <a:xfrm>
              <a:off x="5314188" y="3350032"/>
              <a:ext cx="363752" cy="353113"/>
            </a:xfrm>
            <a:custGeom>
              <a:avLst/>
              <a:gdLst/>
              <a:ahLst/>
              <a:cxnLst/>
              <a:rect l="l" t="t" r="r" b="b"/>
              <a:pathLst>
                <a:path w="11419" h="11085" extrusionOk="0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68"/>
            <p:cNvSpPr/>
            <p:nvPr/>
          </p:nvSpPr>
          <p:spPr>
            <a:xfrm>
              <a:off x="5615313" y="3481243"/>
              <a:ext cx="10289" cy="26567"/>
            </a:xfrm>
            <a:custGeom>
              <a:avLst/>
              <a:gdLst/>
              <a:ahLst/>
              <a:cxnLst/>
              <a:rect l="l" t="t" r="r" b="b"/>
              <a:pathLst>
                <a:path w="323" h="834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3" name="Google Shape;11473;p68"/>
          <p:cNvGrpSpPr/>
          <p:nvPr/>
        </p:nvGrpSpPr>
        <p:grpSpPr>
          <a:xfrm>
            <a:off x="6203579" y="3348981"/>
            <a:ext cx="351615" cy="350373"/>
            <a:chOff x="6203579" y="3348981"/>
            <a:chExt cx="351615" cy="350373"/>
          </a:xfrm>
          <a:solidFill>
            <a:srgbClr val="D94169"/>
          </a:solidFill>
        </p:grpSpPr>
        <p:sp>
          <p:nvSpPr>
            <p:cNvPr id="11474" name="Google Shape;11474;p68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68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68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68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68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9" name="Google Shape;11479;p68"/>
          <p:cNvGrpSpPr/>
          <p:nvPr/>
        </p:nvGrpSpPr>
        <p:grpSpPr>
          <a:xfrm>
            <a:off x="5829984" y="3350032"/>
            <a:ext cx="220755" cy="352348"/>
            <a:chOff x="5829984" y="3350032"/>
            <a:chExt cx="220755" cy="352348"/>
          </a:xfrm>
          <a:solidFill>
            <a:srgbClr val="D94169"/>
          </a:solidFill>
        </p:grpSpPr>
        <p:sp>
          <p:nvSpPr>
            <p:cNvPr id="11480" name="Google Shape;11480;p68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68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68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68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4" name="Google Shape;11484;p68"/>
          <p:cNvGrpSpPr/>
          <p:nvPr/>
        </p:nvGrpSpPr>
        <p:grpSpPr>
          <a:xfrm>
            <a:off x="4882170" y="3349841"/>
            <a:ext cx="358464" cy="352316"/>
            <a:chOff x="4882170" y="3349841"/>
            <a:chExt cx="358464" cy="352316"/>
          </a:xfrm>
          <a:solidFill>
            <a:srgbClr val="D94169"/>
          </a:solidFill>
        </p:grpSpPr>
        <p:sp>
          <p:nvSpPr>
            <p:cNvPr id="11485" name="Google Shape;11485;p68"/>
            <p:cNvSpPr/>
            <p:nvPr/>
          </p:nvSpPr>
          <p:spPr>
            <a:xfrm>
              <a:off x="5024403" y="3395521"/>
              <a:ext cx="174119" cy="166156"/>
            </a:xfrm>
            <a:custGeom>
              <a:avLst/>
              <a:gdLst/>
              <a:ahLst/>
              <a:cxnLst/>
              <a:rect l="l" t="t" r="r" b="b"/>
              <a:pathLst>
                <a:path w="5466" h="5216" extrusionOk="0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68"/>
            <p:cNvSpPr/>
            <p:nvPr/>
          </p:nvSpPr>
          <p:spPr>
            <a:xfrm>
              <a:off x="4882170" y="3349841"/>
              <a:ext cx="358464" cy="352316"/>
            </a:xfrm>
            <a:custGeom>
              <a:avLst/>
              <a:gdLst/>
              <a:ahLst/>
              <a:cxnLst/>
              <a:rect l="l" t="t" r="r" b="b"/>
              <a:pathLst>
                <a:path w="11253" h="11060" extrusionOk="0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7" name="Google Shape;11487;p68"/>
          <p:cNvGrpSpPr/>
          <p:nvPr/>
        </p:nvGrpSpPr>
        <p:grpSpPr>
          <a:xfrm>
            <a:off x="6195998" y="1983102"/>
            <a:ext cx="368308" cy="338746"/>
            <a:chOff x="6195998" y="1983102"/>
            <a:chExt cx="368308" cy="338746"/>
          </a:xfrm>
          <a:solidFill>
            <a:srgbClr val="D94169"/>
          </a:solidFill>
        </p:grpSpPr>
        <p:sp>
          <p:nvSpPr>
            <p:cNvPr id="11488" name="Google Shape;11488;p68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68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68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1" name="Google Shape;11491;p68"/>
          <p:cNvSpPr/>
          <p:nvPr/>
        </p:nvSpPr>
        <p:spPr>
          <a:xfrm>
            <a:off x="3955221" y="2893008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2" name="Google Shape;11492;p68"/>
          <p:cNvSpPr/>
          <p:nvPr/>
        </p:nvSpPr>
        <p:spPr>
          <a:xfrm>
            <a:off x="3499727" y="2442228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3" name="Google Shape;11493;p68"/>
          <p:cNvGrpSpPr/>
          <p:nvPr/>
        </p:nvGrpSpPr>
        <p:grpSpPr>
          <a:xfrm>
            <a:off x="3044965" y="2435220"/>
            <a:ext cx="400194" cy="324316"/>
            <a:chOff x="3044965" y="2435220"/>
            <a:chExt cx="400194" cy="324316"/>
          </a:xfrm>
          <a:solidFill>
            <a:srgbClr val="D94169"/>
          </a:solidFill>
        </p:grpSpPr>
        <p:sp>
          <p:nvSpPr>
            <p:cNvPr id="11494" name="Google Shape;11494;p68"/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68"/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68"/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7" name="Google Shape;11497;p68"/>
          <p:cNvGrpSpPr/>
          <p:nvPr/>
        </p:nvGrpSpPr>
        <p:grpSpPr>
          <a:xfrm>
            <a:off x="4878379" y="2473892"/>
            <a:ext cx="367161" cy="287523"/>
            <a:chOff x="4878379" y="2473892"/>
            <a:chExt cx="367161" cy="287523"/>
          </a:xfrm>
          <a:solidFill>
            <a:srgbClr val="D94169"/>
          </a:solidFill>
        </p:grpSpPr>
        <p:sp>
          <p:nvSpPr>
            <p:cNvPr id="11498" name="Google Shape;11498;p68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68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68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68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68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3" name="Google Shape;11503;p68"/>
          <p:cNvGrpSpPr/>
          <p:nvPr/>
        </p:nvGrpSpPr>
        <p:grpSpPr>
          <a:xfrm>
            <a:off x="1325719" y="2887689"/>
            <a:ext cx="290581" cy="372481"/>
            <a:chOff x="1325719" y="2887689"/>
            <a:chExt cx="290581" cy="372481"/>
          </a:xfrm>
          <a:solidFill>
            <a:srgbClr val="D94169"/>
          </a:solidFill>
        </p:grpSpPr>
        <p:sp>
          <p:nvSpPr>
            <p:cNvPr id="11504" name="Google Shape;11504;p68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68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6" name="Google Shape;11506;p68"/>
          <p:cNvSpPr/>
          <p:nvPr/>
        </p:nvSpPr>
        <p:spPr>
          <a:xfrm>
            <a:off x="1819153" y="2882369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07" name="Google Shape;11507;p68"/>
          <p:cNvGrpSpPr/>
          <p:nvPr/>
        </p:nvGrpSpPr>
        <p:grpSpPr>
          <a:xfrm>
            <a:off x="3510335" y="2892499"/>
            <a:ext cx="360726" cy="361204"/>
            <a:chOff x="3510335" y="2892499"/>
            <a:chExt cx="360726" cy="361204"/>
          </a:xfrm>
          <a:solidFill>
            <a:srgbClr val="D94169"/>
          </a:solidFill>
        </p:grpSpPr>
        <p:sp>
          <p:nvSpPr>
            <p:cNvPr id="11508" name="Google Shape;11508;p68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68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68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68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68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3" name="Google Shape;11513;p68"/>
          <p:cNvGrpSpPr/>
          <p:nvPr/>
        </p:nvGrpSpPr>
        <p:grpSpPr>
          <a:xfrm>
            <a:off x="3086313" y="2877049"/>
            <a:ext cx="320143" cy="392581"/>
            <a:chOff x="3086313" y="2877049"/>
            <a:chExt cx="320143" cy="392581"/>
          </a:xfrm>
          <a:solidFill>
            <a:srgbClr val="D94169"/>
          </a:solidFill>
        </p:grpSpPr>
        <p:sp>
          <p:nvSpPr>
            <p:cNvPr id="11514" name="Google Shape;11514;p68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68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68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68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68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68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68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68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68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68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68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68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6" name="Google Shape;11526;p68"/>
          <p:cNvSpPr/>
          <p:nvPr/>
        </p:nvSpPr>
        <p:spPr>
          <a:xfrm>
            <a:off x="2253814" y="2894123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27" name="Google Shape;11527;p68"/>
          <p:cNvGrpSpPr/>
          <p:nvPr/>
        </p:nvGrpSpPr>
        <p:grpSpPr>
          <a:xfrm>
            <a:off x="861113" y="2885746"/>
            <a:ext cx="333809" cy="373277"/>
            <a:chOff x="861113" y="2885746"/>
            <a:chExt cx="333809" cy="373277"/>
          </a:xfrm>
          <a:solidFill>
            <a:srgbClr val="D94169"/>
          </a:solidFill>
        </p:grpSpPr>
        <p:sp>
          <p:nvSpPr>
            <p:cNvPr id="11528" name="Google Shape;11528;p68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68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68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1" name="Google Shape;11531;p68"/>
          <p:cNvSpPr/>
          <p:nvPr/>
        </p:nvSpPr>
        <p:spPr>
          <a:xfrm>
            <a:off x="2616005" y="2886542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2" name="Google Shape;11532;p68"/>
          <p:cNvSpPr/>
          <p:nvPr/>
        </p:nvSpPr>
        <p:spPr>
          <a:xfrm>
            <a:off x="2160129" y="1516235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3" name="Google Shape;11533;p68"/>
          <p:cNvGrpSpPr/>
          <p:nvPr/>
        </p:nvGrpSpPr>
        <p:grpSpPr>
          <a:xfrm>
            <a:off x="1297654" y="1504481"/>
            <a:ext cx="349354" cy="362223"/>
            <a:chOff x="1297654" y="1504481"/>
            <a:chExt cx="349354" cy="362223"/>
          </a:xfrm>
          <a:solidFill>
            <a:srgbClr val="D94169"/>
          </a:solidFill>
        </p:grpSpPr>
        <p:sp>
          <p:nvSpPr>
            <p:cNvPr id="11534" name="Google Shape;11534;p68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68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68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37" name="Google Shape;11537;p68"/>
          <p:cNvSpPr/>
          <p:nvPr/>
        </p:nvSpPr>
        <p:spPr>
          <a:xfrm>
            <a:off x="3945378" y="153072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38" name="Google Shape;11538;p68"/>
          <p:cNvGrpSpPr/>
          <p:nvPr/>
        </p:nvGrpSpPr>
        <p:grpSpPr>
          <a:xfrm>
            <a:off x="852385" y="1510916"/>
            <a:ext cx="353145" cy="351998"/>
            <a:chOff x="852385" y="1510916"/>
            <a:chExt cx="353145" cy="351998"/>
          </a:xfrm>
          <a:solidFill>
            <a:srgbClr val="D94169"/>
          </a:solidFill>
        </p:grpSpPr>
        <p:sp>
          <p:nvSpPr>
            <p:cNvPr id="11539" name="Google Shape;11539;p68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68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68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2" name="Google Shape;11542;p68"/>
          <p:cNvGrpSpPr/>
          <p:nvPr/>
        </p:nvGrpSpPr>
        <p:grpSpPr>
          <a:xfrm>
            <a:off x="1745217" y="1515471"/>
            <a:ext cx="343269" cy="342505"/>
            <a:chOff x="1745217" y="1515471"/>
            <a:chExt cx="343269" cy="342505"/>
          </a:xfrm>
          <a:solidFill>
            <a:srgbClr val="D94169"/>
          </a:solidFill>
        </p:grpSpPr>
        <p:sp>
          <p:nvSpPr>
            <p:cNvPr id="11543" name="Google Shape;11543;p68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68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68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68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7" name="Google Shape;11547;p68"/>
          <p:cNvSpPr/>
          <p:nvPr/>
        </p:nvSpPr>
        <p:spPr>
          <a:xfrm>
            <a:off x="3509220" y="1505437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48" name="Google Shape;11548;p68"/>
          <p:cNvGrpSpPr/>
          <p:nvPr/>
        </p:nvGrpSpPr>
        <p:grpSpPr>
          <a:xfrm>
            <a:off x="3042703" y="1529137"/>
            <a:ext cx="411535" cy="315587"/>
            <a:chOff x="3042703" y="1529137"/>
            <a:chExt cx="411535" cy="315587"/>
          </a:xfrm>
          <a:solidFill>
            <a:srgbClr val="D94169"/>
          </a:solidFill>
        </p:grpSpPr>
        <p:sp>
          <p:nvSpPr>
            <p:cNvPr id="11549" name="Google Shape;11549;p68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68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68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68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68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68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68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68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68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68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9" name="Google Shape;11559;p68"/>
          <p:cNvGrpSpPr/>
          <p:nvPr/>
        </p:nvGrpSpPr>
        <p:grpSpPr>
          <a:xfrm>
            <a:off x="2629289" y="1544682"/>
            <a:ext cx="350501" cy="284497"/>
            <a:chOff x="2629289" y="1544682"/>
            <a:chExt cx="350501" cy="284497"/>
          </a:xfrm>
          <a:solidFill>
            <a:srgbClr val="D94169"/>
          </a:solidFill>
        </p:grpSpPr>
        <p:sp>
          <p:nvSpPr>
            <p:cNvPr id="11560" name="Google Shape;11560;p68"/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68"/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68"/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68"/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68"/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5" name="Google Shape;11565;p68"/>
          <p:cNvGrpSpPr/>
          <p:nvPr/>
        </p:nvGrpSpPr>
        <p:grpSpPr>
          <a:xfrm>
            <a:off x="5305077" y="1502633"/>
            <a:ext cx="367893" cy="365218"/>
            <a:chOff x="5305077" y="1502633"/>
            <a:chExt cx="367893" cy="365218"/>
          </a:xfrm>
          <a:solidFill>
            <a:srgbClr val="D94169"/>
          </a:solidFill>
        </p:grpSpPr>
        <p:sp>
          <p:nvSpPr>
            <p:cNvPr id="11566" name="Google Shape;11566;p68"/>
            <p:cNvSpPr/>
            <p:nvPr/>
          </p:nvSpPr>
          <p:spPr>
            <a:xfrm>
              <a:off x="5305077" y="1502633"/>
              <a:ext cx="261338" cy="365218"/>
            </a:xfrm>
            <a:custGeom>
              <a:avLst/>
              <a:gdLst/>
              <a:ahLst/>
              <a:cxnLst/>
              <a:rect l="l" t="t" r="r" b="b"/>
              <a:pathLst>
                <a:path w="8204" h="11465" extrusionOk="0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68"/>
            <p:cNvSpPr/>
            <p:nvPr/>
          </p:nvSpPr>
          <p:spPr>
            <a:xfrm>
              <a:off x="5495092" y="1503111"/>
              <a:ext cx="177878" cy="233147"/>
            </a:xfrm>
            <a:custGeom>
              <a:avLst/>
              <a:gdLst/>
              <a:ahLst/>
              <a:cxnLst/>
              <a:rect l="l" t="t" r="r" b="b"/>
              <a:pathLst>
                <a:path w="5584" h="7319" extrusionOk="0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8" name="Google Shape;11568;p68"/>
          <p:cNvGrpSpPr/>
          <p:nvPr/>
        </p:nvGrpSpPr>
        <p:grpSpPr>
          <a:xfrm>
            <a:off x="7100170" y="1500117"/>
            <a:ext cx="368308" cy="367033"/>
            <a:chOff x="7100170" y="1500117"/>
            <a:chExt cx="368308" cy="367033"/>
          </a:xfrm>
          <a:solidFill>
            <a:srgbClr val="D94169"/>
          </a:solidFill>
        </p:grpSpPr>
        <p:sp>
          <p:nvSpPr>
            <p:cNvPr id="11569" name="Google Shape;11569;p68"/>
            <p:cNvSpPr/>
            <p:nvPr/>
          </p:nvSpPr>
          <p:spPr>
            <a:xfrm>
              <a:off x="7328698" y="1501041"/>
              <a:ext cx="139780" cy="97126"/>
            </a:xfrm>
            <a:custGeom>
              <a:avLst/>
              <a:gdLst/>
              <a:ahLst/>
              <a:cxnLst/>
              <a:rect l="l" t="t" r="r" b="b"/>
              <a:pathLst>
                <a:path w="4388" h="3049" extrusionOk="0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68"/>
            <p:cNvSpPr/>
            <p:nvPr/>
          </p:nvSpPr>
          <p:spPr>
            <a:xfrm>
              <a:off x="7100170" y="1500117"/>
              <a:ext cx="192691" cy="307942"/>
            </a:xfrm>
            <a:custGeom>
              <a:avLst/>
              <a:gdLst/>
              <a:ahLst/>
              <a:cxnLst/>
              <a:rect l="l" t="t" r="r" b="b"/>
              <a:pathLst>
                <a:path w="6049" h="9667" extrusionOk="0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68"/>
            <p:cNvSpPr/>
            <p:nvPr/>
          </p:nvSpPr>
          <p:spPr>
            <a:xfrm>
              <a:off x="7160089" y="1766170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68"/>
            <p:cNvSpPr/>
            <p:nvPr/>
          </p:nvSpPr>
          <p:spPr>
            <a:xfrm>
              <a:off x="7295505" y="1540031"/>
              <a:ext cx="18986" cy="19081"/>
            </a:xfrm>
            <a:custGeom>
              <a:avLst/>
              <a:gdLst/>
              <a:ahLst/>
              <a:cxnLst/>
              <a:rect l="l" t="t" r="r" b="b"/>
              <a:pathLst>
                <a:path w="596" h="599" extrusionOk="0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68"/>
            <p:cNvSpPr/>
            <p:nvPr/>
          </p:nvSpPr>
          <p:spPr>
            <a:xfrm>
              <a:off x="7337968" y="163151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68"/>
            <p:cNvSpPr/>
            <p:nvPr/>
          </p:nvSpPr>
          <p:spPr>
            <a:xfrm>
              <a:off x="7275404" y="1612947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68"/>
            <p:cNvSpPr/>
            <p:nvPr/>
          </p:nvSpPr>
          <p:spPr>
            <a:xfrm>
              <a:off x="7248837" y="168802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68"/>
            <p:cNvSpPr/>
            <p:nvPr/>
          </p:nvSpPr>
          <p:spPr>
            <a:xfrm>
              <a:off x="7413464" y="1587527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68"/>
            <p:cNvSpPr/>
            <p:nvPr/>
          </p:nvSpPr>
          <p:spPr>
            <a:xfrm>
              <a:off x="7114218" y="18329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68"/>
            <p:cNvSpPr/>
            <p:nvPr/>
          </p:nvSpPr>
          <p:spPr>
            <a:xfrm>
              <a:off x="7128999" y="17855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68"/>
            <p:cNvSpPr/>
            <p:nvPr/>
          </p:nvSpPr>
          <p:spPr>
            <a:xfrm>
              <a:off x="7148335" y="1815481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68"/>
            <p:cNvSpPr/>
            <p:nvPr/>
          </p:nvSpPr>
          <p:spPr>
            <a:xfrm>
              <a:off x="7158592" y="1661494"/>
              <a:ext cx="208236" cy="205656"/>
            </a:xfrm>
            <a:custGeom>
              <a:avLst/>
              <a:gdLst/>
              <a:ahLst/>
              <a:cxnLst/>
              <a:rect l="l" t="t" r="r" b="b"/>
              <a:pathLst>
                <a:path w="6537" h="6456" extrusionOk="0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68"/>
            <p:cNvSpPr/>
            <p:nvPr/>
          </p:nvSpPr>
          <p:spPr>
            <a:xfrm>
              <a:off x="7374696" y="1635660"/>
              <a:ext cx="93781" cy="28478"/>
            </a:xfrm>
            <a:custGeom>
              <a:avLst/>
              <a:gdLst/>
              <a:ahLst/>
              <a:cxnLst/>
              <a:rect l="l" t="t" r="r" b="b"/>
              <a:pathLst>
                <a:path w="2944" h="894" extrusionOk="0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2" name="Google Shape;11582;p68"/>
          <p:cNvSpPr/>
          <p:nvPr/>
        </p:nvSpPr>
        <p:spPr>
          <a:xfrm>
            <a:off x="7539642" y="1500180"/>
            <a:ext cx="372958" cy="366747"/>
          </a:xfrm>
          <a:custGeom>
            <a:avLst/>
            <a:gdLst/>
            <a:ahLst/>
            <a:cxnLst/>
            <a:rect l="l" t="t" r="r" b="b"/>
            <a:pathLst>
              <a:path w="11708" h="11513" extrusionOk="0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3" name="Google Shape;11583;p68"/>
          <p:cNvGrpSpPr/>
          <p:nvPr/>
        </p:nvGrpSpPr>
        <p:grpSpPr>
          <a:xfrm>
            <a:off x="6649231" y="1500021"/>
            <a:ext cx="390287" cy="367065"/>
            <a:chOff x="6649231" y="1500021"/>
            <a:chExt cx="390287" cy="367065"/>
          </a:xfrm>
          <a:solidFill>
            <a:srgbClr val="D94169"/>
          </a:solidFill>
        </p:grpSpPr>
        <p:sp>
          <p:nvSpPr>
            <p:cNvPr id="11584" name="Google Shape;11584;p68"/>
            <p:cNvSpPr/>
            <p:nvPr/>
          </p:nvSpPr>
          <p:spPr>
            <a:xfrm>
              <a:off x="6649231" y="1500021"/>
              <a:ext cx="390287" cy="367065"/>
            </a:xfrm>
            <a:custGeom>
              <a:avLst/>
              <a:gdLst/>
              <a:ahLst/>
              <a:cxnLst/>
              <a:rect l="l" t="t" r="r" b="b"/>
              <a:pathLst>
                <a:path w="12252" h="11523" extrusionOk="0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68"/>
            <p:cNvSpPr/>
            <p:nvPr/>
          </p:nvSpPr>
          <p:spPr>
            <a:xfrm>
              <a:off x="6759194" y="1602435"/>
              <a:ext cx="161983" cy="161409"/>
            </a:xfrm>
            <a:custGeom>
              <a:avLst/>
              <a:gdLst/>
              <a:ahLst/>
              <a:cxnLst/>
              <a:rect l="l" t="t" r="r" b="b"/>
              <a:pathLst>
                <a:path w="5085" h="5067" extrusionOk="0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68"/>
            <p:cNvSpPr/>
            <p:nvPr/>
          </p:nvSpPr>
          <p:spPr>
            <a:xfrm>
              <a:off x="6718229" y="1625179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68"/>
            <p:cNvSpPr/>
            <p:nvPr/>
          </p:nvSpPr>
          <p:spPr>
            <a:xfrm>
              <a:off x="6712176" y="1588005"/>
              <a:ext cx="16533" cy="14048"/>
            </a:xfrm>
            <a:custGeom>
              <a:avLst/>
              <a:gdLst/>
              <a:ahLst/>
              <a:cxnLst/>
              <a:rect l="l" t="t" r="r" b="b"/>
              <a:pathLst>
                <a:path w="519" h="44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68"/>
            <p:cNvSpPr/>
            <p:nvPr/>
          </p:nvSpPr>
          <p:spPr>
            <a:xfrm>
              <a:off x="6744796" y="1555003"/>
              <a:ext cx="16628" cy="14367"/>
            </a:xfrm>
            <a:custGeom>
              <a:avLst/>
              <a:gdLst/>
              <a:ahLst/>
              <a:cxnLst/>
              <a:rect l="l" t="t" r="r" b="b"/>
              <a:pathLst>
                <a:path w="522" h="45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68"/>
            <p:cNvSpPr/>
            <p:nvPr/>
          </p:nvSpPr>
          <p:spPr>
            <a:xfrm>
              <a:off x="6750115" y="1593707"/>
              <a:ext cx="15577" cy="13952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68"/>
            <p:cNvSpPr/>
            <p:nvPr/>
          </p:nvSpPr>
          <p:spPr>
            <a:xfrm>
              <a:off x="6782353" y="1561852"/>
              <a:ext cx="16692" cy="14335"/>
            </a:xfrm>
            <a:custGeom>
              <a:avLst/>
              <a:gdLst/>
              <a:ahLst/>
              <a:cxnLst/>
              <a:rect l="l" t="t" r="r" b="b"/>
              <a:pathLst>
                <a:path w="524" h="450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68"/>
            <p:cNvSpPr/>
            <p:nvPr/>
          </p:nvSpPr>
          <p:spPr>
            <a:xfrm>
              <a:off x="6884735" y="1791686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68"/>
            <p:cNvSpPr/>
            <p:nvPr/>
          </p:nvSpPr>
          <p:spPr>
            <a:xfrm>
              <a:off x="6922292" y="179773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68"/>
            <p:cNvSpPr/>
            <p:nvPr/>
          </p:nvSpPr>
          <p:spPr>
            <a:xfrm>
              <a:off x="6954911" y="176511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68"/>
            <p:cNvSpPr/>
            <p:nvPr/>
          </p:nvSpPr>
          <p:spPr>
            <a:xfrm>
              <a:off x="6916590" y="1759831"/>
              <a:ext cx="16724" cy="14335"/>
            </a:xfrm>
            <a:custGeom>
              <a:avLst/>
              <a:gdLst/>
              <a:ahLst/>
              <a:cxnLst/>
              <a:rect l="l" t="t" r="r" b="b"/>
              <a:pathLst>
                <a:path w="525" h="45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68"/>
            <p:cNvSpPr/>
            <p:nvPr/>
          </p:nvSpPr>
          <p:spPr>
            <a:xfrm>
              <a:off x="6948477" y="1727593"/>
              <a:ext cx="16979" cy="14367"/>
            </a:xfrm>
            <a:custGeom>
              <a:avLst/>
              <a:gdLst/>
              <a:ahLst/>
              <a:cxnLst/>
              <a:rect l="l" t="t" r="r" b="b"/>
              <a:pathLst>
                <a:path w="533" h="451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6" name="Google Shape;11596;p68"/>
          <p:cNvGrpSpPr/>
          <p:nvPr/>
        </p:nvGrpSpPr>
        <p:grpSpPr>
          <a:xfrm>
            <a:off x="5746938" y="1543503"/>
            <a:ext cx="387261" cy="280356"/>
            <a:chOff x="5746938" y="1543503"/>
            <a:chExt cx="387261" cy="280356"/>
          </a:xfrm>
          <a:solidFill>
            <a:srgbClr val="D94169"/>
          </a:solidFill>
        </p:grpSpPr>
        <p:sp>
          <p:nvSpPr>
            <p:cNvPr id="11597" name="Google Shape;11597;p68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68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9" name="Google Shape;11599;p68"/>
          <p:cNvGrpSpPr/>
          <p:nvPr/>
        </p:nvGrpSpPr>
        <p:grpSpPr>
          <a:xfrm>
            <a:off x="6196730" y="1525346"/>
            <a:ext cx="369072" cy="317467"/>
            <a:chOff x="6196730" y="1525346"/>
            <a:chExt cx="369072" cy="317467"/>
          </a:xfrm>
          <a:solidFill>
            <a:srgbClr val="D94169"/>
          </a:solidFill>
        </p:grpSpPr>
        <p:sp>
          <p:nvSpPr>
            <p:cNvPr id="11600" name="Google Shape;11600;p68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68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68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3" name="Google Shape;11603;p68"/>
          <p:cNvGrpSpPr/>
          <p:nvPr/>
        </p:nvGrpSpPr>
        <p:grpSpPr>
          <a:xfrm>
            <a:off x="4940592" y="1500690"/>
            <a:ext cx="246558" cy="367161"/>
            <a:chOff x="4940592" y="1500690"/>
            <a:chExt cx="246558" cy="367161"/>
          </a:xfrm>
          <a:solidFill>
            <a:srgbClr val="D94169"/>
          </a:solidFill>
        </p:grpSpPr>
        <p:sp>
          <p:nvSpPr>
            <p:cNvPr id="11604" name="Google Shape;11604;p68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68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68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68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8" name="Google Shape;11608;p68"/>
          <p:cNvGrpSpPr/>
          <p:nvPr/>
        </p:nvGrpSpPr>
        <p:grpSpPr>
          <a:xfrm>
            <a:off x="7964906" y="1499894"/>
            <a:ext cx="380858" cy="367575"/>
            <a:chOff x="7964906" y="1499894"/>
            <a:chExt cx="380858" cy="367575"/>
          </a:xfrm>
          <a:solidFill>
            <a:srgbClr val="D94169"/>
          </a:solidFill>
        </p:grpSpPr>
        <p:sp>
          <p:nvSpPr>
            <p:cNvPr id="11609" name="Google Shape;11609;p68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68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68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2" name="Google Shape;11612;p68"/>
          <p:cNvSpPr/>
          <p:nvPr/>
        </p:nvSpPr>
        <p:spPr>
          <a:xfrm>
            <a:off x="5779557" y="2902087"/>
            <a:ext cx="322787" cy="355788"/>
          </a:xfrm>
          <a:custGeom>
            <a:avLst/>
            <a:gdLst/>
            <a:ahLst/>
            <a:cxnLst/>
            <a:rect l="l" t="t" r="r" b="b"/>
            <a:pathLst>
              <a:path w="10133" h="11169" extrusionOk="0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3" name="Google Shape;11613;p68"/>
          <p:cNvGrpSpPr/>
          <p:nvPr/>
        </p:nvGrpSpPr>
        <p:grpSpPr>
          <a:xfrm>
            <a:off x="8007400" y="2902278"/>
            <a:ext cx="285230" cy="355597"/>
            <a:chOff x="8007400" y="2902278"/>
            <a:chExt cx="285230" cy="355597"/>
          </a:xfrm>
          <a:solidFill>
            <a:srgbClr val="D94169"/>
          </a:solidFill>
        </p:grpSpPr>
        <p:sp>
          <p:nvSpPr>
            <p:cNvPr id="11614" name="Google Shape;11614;p68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68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6" name="Google Shape;11616;p68"/>
          <p:cNvGrpSpPr/>
          <p:nvPr/>
        </p:nvGrpSpPr>
        <p:grpSpPr>
          <a:xfrm>
            <a:off x="6219124" y="2902788"/>
            <a:ext cx="318231" cy="355470"/>
            <a:chOff x="6219124" y="2902788"/>
            <a:chExt cx="318231" cy="355470"/>
          </a:xfrm>
          <a:solidFill>
            <a:srgbClr val="D94169"/>
          </a:solidFill>
        </p:grpSpPr>
        <p:sp>
          <p:nvSpPr>
            <p:cNvPr id="11617" name="Google Shape;11617;p68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68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68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0" name="Google Shape;11620;p68"/>
          <p:cNvGrpSpPr/>
          <p:nvPr/>
        </p:nvGrpSpPr>
        <p:grpSpPr>
          <a:xfrm>
            <a:off x="4969421" y="2902852"/>
            <a:ext cx="185109" cy="355406"/>
            <a:chOff x="4969421" y="2902852"/>
            <a:chExt cx="185109" cy="355406"/>
          </a:xfrm>
          <a:solidFill>
            <a:srgbClr val="D94169"/>
          </a:solidFill>
        </p:grpSpPr>
        <p:sp>
          <p:nvSpPr>
            <p:cNvPr id="11621" name="Google Shape;11621;p68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68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68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68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68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68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7" name="Google Shape;11627;p68"/>
          <p:cNvSpPr/>
          <p:nvPr/>
        </p:nvSpPr>
        <p:spPr>
          <a:xfrm>
            <a:off x="7574555" y="2903043"/>
            <a:ext cx="303387" cy="355597"/>
          </a:xfrm>
          <a:custGeom>
            <a:avLst/>
            <a:gdLst/>
            <a:ahLst/>
            <a:cxnLst/>
            <a:rect l="l" t="t" r="r" b="b"/>
            <a:pathLst>
              <a:path w="9524" h="11163" extrusionOk="0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8" name="Google Shape;11628;p68"/>
          <p:cNvSpPr/>
          <p:nvPr/>
        </p:nvSpPr>
        <p:spPr>
          <a:xfrm>
            <a:off x="7121800" y="2902852"/>
            <a:ext cx="318231" cy="354642"/>
          </a:xfrm>
          <a:custGeom>
            <a:avLst/>
            <a:gdLst/>
            <a:ahLst/>
            <a:cxnLst/>
            <a:rect l="l" t="t" r="r" b="b"/>
            <a:pathLst>
              <a:path w="9990" h="11133" extrusionOk="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29" name="Google Shape;11629;p68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  <a:solidFill>
            <a:srgbClr val="D94169"/>
          </a:solidFill>
        </p:grpSpPr>
        <p:sp>
          <p:nvSpPr>
            <p:cNvPr id="11630" name="Google Shape;11630;p68"/>
            <p:cNvSpPr/>
            <p:nvPr/>
          </p:nvSpPr>
          <p:spPr>
            <a:xfrm>
              <a:off x="6835805" y="3045466"/>
              <a:ext cx="10671" cy="155134"/>
            </a:xfrm>
            <a:custGeom>
              <a:avLst/>
              <a:gdLst/>
              <a:ahLst/>
              <a:cxnLst/>
              <a:rect l="l" t="t" r="r" b="b"/>
              <a:pathLst>
                <a:path w="335" h="4870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68"/>
            <p:cNvSpPr/>
            <p:nvPr/>
          </p:nvSpPr>
          <p:spPr>
            <a:xfrm>
              <a:off x="6765661" y="2938497"/>
              <a:ext cx="149846" cy="63774"/>
            </a:xfrm>
            <a:custGeom>
              <a:avLst/>
              <a:gdLst/>
              <a:ahLst/>
              <a:cxnLst/>
              <a:rect l="l" t="t" r="r" b="b"/>
              <a:pathLst>
                <a:path w="4704" h="200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68"/>
            <p:cNvSpPr/>
            <p:nvPr/>
          </p:nvSpPr>
          <p:spPr>
            <a:xfrm>
              <a:off x="6685259" y="2902852"/>
              <a:ext cx="311414" cy="355406"/>
            </a:xfrm>
            <a:custGeom>
              <a:avLst/>
              <a:gdLst/>
              <a:ahLst/>
              <a:cxnLst/>
              <a:rect l="l" t="t" r="r" b="b"/>
              <a:pathLst>
                <a:path w="9776" h="11157" extrusionOk="0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3" name="Google Shape;11633;p68"/>
          <p:cNvGrpSpPr/>
          <p:nvPr/>
        </p:nvGrpSpPr>
        <p:grpSpPr>
          <a:xfrm>
            <a:off x="5309250" y="2903170"/>
            <a:ext cx="359579" cy="355852"/>
            <a:chOff x="5309250" y="2903170"/>
            <a:chExt cx="359579" cy="355852"/>
          </a:xfrm>
          <a:solidFill>
            <a:srgbClr val="D94169"/>
          </a:solidFill>
        </p:grpSpPr>
        <p:sp>
          <p:nvSpPr>
            <p:cNvPr id="11634" name="Google Shape;11634;p68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68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68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7" name="Google Shape;11637;p68"/>
          <p:cNvGrpSpPr/>
          <p:nvPr/>
        </p:nvGrpSpPr>
        <p:grpSpPr>
          <a:xfrm>
            <a:off x="2199565" y="2421172"/>
            <a:ext cx="312179" cy="353431"/>
            <a:chOff x="2199565" y="2421172"/>
            <a:chExt cx="312179" cy="353431"/>
          </a:xfrm>
          <a:solidFill>
            <a:srgbClr val="D94169"/>
          </a:solidFill>
        </p:grpSpPr>
        <p:sp>
          <p:nvSpPr>
            <p:cNvPr id="11638" name="Google Shape;11638;p68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68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0" name="Google Shape;11640;p68"/>
          <p:cNvGrpSpPr/>
          <p:nvPr/>
        </p:nvGrpSpPr>
        <p:grpSpPr>
          <a:xfrm>
            <a:off x="1750887" y="2425727"/>
            <a:ext cx="320143" cy="343269"/>
            <a:chOff x="1750887" y="2425727"/>
            <a:chExt cx="320143" cy="343269"/>
          </a:xfrm>
          <a:solidFill>
            <a:srgbClr val="D94169"/>
          </a:solidFill>
        </p:grpSpPr>
        <p:sp>
          <p:nvSpPr>
            <p:cNvPr id="11641" name="Google Shape;11641;p68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68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3" name="Google Shape;11643;p68"/>
          <p:cNvGrpSpPr/>
          <p:nvPr/>
        </p:nvGrpSpPr>
        <p:grpSpPr>
          <a:xfrm>
            <a:off x="1298037" y="2425727"/>
            <a:ext cx="338364" cy="342887"/>
            <a:chOff x="1298037" y="2425727"/>
            <a:chExt cx="338364" cy="342887"/>
          </a:xfrm>
          <a:solidFill>
            <a:srgbClr val="D94169"/>
          </a:solidFill>
        </p:grpSpPr>
        <p:sp>
          <p:nvSpPr>
            <p:cNvPr id="11644" name="Google Shape;11644;p68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68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68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68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8" name="Google Shape;11648;p68"/>
          <p:cNvSpPr/>
          <p:nvPr/>
        </p:nvSpPr>
        <p:spPr>
          <a:xfrm>
            <a:off x="848977" y="2418528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9" name="Google Shape;11649;p68"/>
          <p:cNvGrpSpPr/>
          <p:nvPr/>
        </p:nvGrpSpPr>
        <p:grpSpPr>
          <a:xfrm>
            <a:off x="3974207" y="2429009"/>
            <a:ext cx="320143" cy="338491"/>
            <a:chOff x="3974207" y="2429009"/>
            <a:chExt cx="320143" cy="338491"/>
          </a:xfrm>
          <a:solidFill>
            <a:srgbClr val="D94169"/>
          </a:solidFill>
        </p:grpSpPr>
        <p:sp>
          <p:nvSpPr>
            <p:cNvPr id="11650" name="Google Shape;11650;p68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68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2" name="Google Shape;11652;p68"/>
          <p:cNvGrpSpPr/>
          <p:nvPr/>
        </p:nvGrpSpPr>
        <p:grpSpPr>
          <a:xfrm>
            <a:off x="2623237" y="2431047"/>
            <a:ext cx="355024" cy="332630"/>
            <a:chOff x="2623237" y="2431047"/>
            <a:chExt cx="355024" cy="332630"/>
          </a:xfrm>
          <a:solidFill>
            <a:srgbClr val="D94169"/>
          </a:solidFill>
        </p:grpSpPr>
        <p:sp>
          <p:nvSpPr>
            <p:cNvPr id="11653" name="Google Shape;11653;p68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68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68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68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7" name="Google Shape;11657;p68"/>
          <p:cNvGrpSpPr/>
          <p:nvPr/>
        </p:nvGrpSpPr>
        <p:grpSpPr>
          <a:xfrm>
            <a:off x="7101317" y="2441655"/>
            <a:ext cx="367925" cy="352380"/>
            <a:chOff x="7101317" y="2441655"/>
            <a:chExt cx="367925" cy="352380"/>
          </a:xfrm>
          <a:solidFill>
            <a:srgbClr val="D94169"/>
          </a:solidFill>
        </p:grpSpPr>
        <p:sp>
          <p:nvSpPr>
            <p:cNvPr id="11658" name="Google Shape;11658;p68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68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0" name="Google Shape;11660;p68"/>
          <p:cNvGrpSpPr/>
          <p:nvPr/>
        </p:nvGrpSpPr>
        <p:grpSpPr>
          <a:xfrm>
            <a:off x="5756399" y="2434456"/>
            <a:ext cx="367925" cy="367161"/>
            <a:chOff x="5756399" y="2434456"/>
            <a:chExt cx="367925" cy="367161"/>
          </a:xfrm>
          <a:solidFill>
            <a:srgbClr val="D94169"/>
          </a:solidFill>
        </p:grpSpPr>
        <p:sp>
          <p:nvSpPr>
            <p:cNvPr id="11661" name="Google Shape;11661;p68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68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68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68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68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68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68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8" name="Google Shape;11668;p68"/>
          <p:cNvSpPr/>
          <p:nvPr/>
        </p:nvSpPr>
        <p:spPr>
          <a:xfrm>
            <a:off x="5304695" y="2434551"/>
            <a:ext cx="368308" cy="366970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9" name="Google Shape;11669;p68"/>
          <p:cNvSpPr/>
          <p:nvPr/>
        </p:nvSpPr>
        <p:spPr>
          <a:xfrm>
            <a:off x="7542031" y="2445541"/>
            <a:ext cx="370187" cy="344034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0" name="Google Shape;11670;p68"/>
          <p:cNvGrpSpPr/>
          <p:nvPr/>
        </p:nvGrpSpPr>
        <p:grpSpPr>
          <a:xfrm>
            <a:off x="6194086" y="2437737"/>
            <a:ext cx="369837" cy="360471"/>
            <a:chOff x="6194086" y="2437737"/>
            <a:chExt cx="369837" cy="360471"/>
          </a:xfrm>
          <a:solidFill>
            <a:srgbClr val="D94169"/>
          </a:solidFill>
        </p:grpSpPr>
        <p:sp>
          <p:nvSpPr>
            <p:cNvPr id="11671" name="Google Shape;11671;p68"/>
            <p:cNvSpPr/>
            <p:nvPr/>
          </p:nvSpPr>
          <p:spPr>
            <a:xfrm>
              <a:off x="6194086" y="2437737"/>
              <a:ext cx="369837" cy="360471"/>
            </a:xfrm>
            <a:custGeom>
              <a:avLst/>
              <a:gdLst/>
              <a:ahLst/>
              <a:cxnLst/>
              <a:rect l="l" t="t" r="r" b="b"/>
              <a:pathLst>
                <a:path w="11610" h="11316" extrusionOk="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68"/>
            <p:cNvSpPr/>
            <p:nvPr/>
          </p:nvSpPr>
          <p:spPr>
            <a:xfrm>
              <a:off x="6251362" y="2655721"/>
              <a:ext cx="89927" cy="88621"/>
            </a:xfrm>
            <a:custGeom>
              <a:avLst/>
              <a:gdLst/>
              <a:ahLst/>
              <a:cxnLst/>
              <a:rect l="l" t="t" r="r" b="b"/>
              <a:pathLst>
                <a:path w="2823" h="2782" extrusionOk="0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3" name="Google Shape;11673;p68"/>
          <p:cNvGrpSpPr/>
          <p:nvPr/>
        </p:nvGrpSpPr>
        <p:grpSpPr>
          <a:xfrm>
            <a:off x="6657194" y="2434073"/>
            <a:ext cx="375507" cy="367925"/>
            <a:chOff x="6657194" y="2434073"/>
            <a:chExt cx="375507" cy="367925"/>
          </a:xfrm>
          <a:solidFill>
            <a:srgbClr val="D94169"/>
          </a:solidFill>
        </p:grpSpPr>
        <p:sp>
          <p:nvSpPr>
            <p:cNvPr id="11674" name="Google Shape;11674;p68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68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68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7" name="Google Shape;11677;p68"/>
          <p:cNvGrpSpPr/>
          <p:nvPr/>
        </p:nvGrpSpPr>
        <p:grpSpPr>
          <a:xfrm>
            <a:off x="7964906" y="2434073"/>
            <a:ext cx="373627" cy="367925"/>
            <a:chOff x="7964906" y="2434073"/>
            <a:chExt cx="373627" cy="367925"/>
          </a:xfrm>
          <a:solidFill>
            <a:srgbClr val="D94169"/>
          </a:solidFill>
        </p:grpSpPr>
        <p:sp>
          <p:nvSpPr>
            <p:cNvPr id="11678" name="Google Shape;11678;p68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68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4" name="Google Shape;11684;p69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4D5673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rgbClr val="4D56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5" name="Google Shape;11685;p69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4D5673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4D56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86" name="Google Shape;11686;p69"/>
          <p:cNvGrpSpPr/>
          <p:nvPr/>
        </p:nvGrpSpPr>
        <p:grpSpPr>
          <a:xfrm>
            <a:off x="3541011" y="1508594"/>
            <a:ext cx="350166" cy="349434"/>
            <a:chOff x="3541011" y="1508594"/>
            <a:chExt cx="350166" cy="349434"/>
          </a:xfrm>
          <a:solidFill>
            <a:srgbClr val="D94169"/>
          </a:solidFill>
        </p:grpSpPr>
        <p:sp>
          <p:nvSpPr>
            <p:cNvPr id="11687" name="Google Shape;11687;p69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69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69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69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69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69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69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69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69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69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69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69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69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0" name="Google Shape;11700;p69"/>
          <p:cNvGrpSpPr/>
          <p:nvPr/>
        </p:nvGrpSpPr>
        <p:grpSpPr>
          <a:xfrm>
            <a:off x="3122257" y="1508594"/>
            <a:ext cx="294850" cy="349434"/>
            <a:chOff x="3122257" y="1508594"/>
            <a:chExt cx="294850" cy="349434"/>
          </a:xfrm>
          <a:solidFill>
            <a:srgbClr val="D94169"/>
          </a:solidFill>
        </p:grpSpPr>
        <p:sp>
          <p:nvSpPr>
            <p:cNvPr id="11701" name="Google Shape;11701;p69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69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69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69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69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6" name="Google Shape;11706;p69"/>
          <p:cNvGrpSpPr/>
          <p:nvPr/>
        </p:nvGrpSpPr>
        <p:grpSpPr>
          <a:xfrm>
            <a:off x="910723" y="1508212"/>
            <a:ext cx="251660" cy="350166"/>
            <a:chOff x="910723" y="1508212"/>
            <a:chExt cx="251660" cy="350166"/>
          </a:xfrm>
          <a:solidFill>
            <a:srgbClr val="D94169"/>
          </a:solidFill>
        </p:grpSpPr>
        <p:sp>
          <p:nvSpPr>
            <p:cNvPr id="11707" name="Google Shape;11707;p69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69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69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69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69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69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69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69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69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69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69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69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69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69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69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69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69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4" name="Google Shape;11724;p69"/>
          <p:cNvGrpSpPr/>
          <p:nvPr/>
        </p:nvGrpSpPr>
        <p:grpSpPr>
          <a:xfrm>
            <a:off x="1308631" y="1507830"/>
            <a:ext cx="350166" cy="350198"/>
            <a:chOff x="1308631" y="1507830"/>
            <a:chExt cx="350166" cy="350198"/>
          </a:xfrm>
          <a:solidFill>
            <a:srgbClr val="D94169"/>
          </a:solidFill>
        </p:grpSpPr>
        <p:sp>
          <p:nvSpPr>
            <p:cNvPr id="11725" name="Google Shape;11725;p69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69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69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69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9" name="Google Shape;11729;p69"/>
          <p:cNvGrpSpPr/>
          <p:nvPr/>
        </p:nvGrpSpPr>
        <p:grpSpPr>
          <a:xfrm>
            <a:off x="1756921" y="1509739"/>
            <a:ext cx="345997" cy="345997"/>
            <a:chOff x="1756921" y="1509739"/>
            <a:chExt cx="345997" cy="345997"/>
          </a:xfrm>
          <a:solidFill>
            <a:srgbClr val="D94169"/>
          </a:solidFill>
        </p:grpSpPr>
        <p:sp>
          <p:nvSpPr>
            <p:cNvPr id="11730" name="Google Shape;11730;p69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69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69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69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69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69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69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69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69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69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69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69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69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69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69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69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69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7" name="Google Shape;11747;p69"/>
          <p:cNvGrpSpPr/>
          <p:nvPr/>
        </p:nvGrpSpPr>
        <p:grpSpPr>
          <a:xfrm>
            <a:off x="2216956" y="1510503"/>
            <a:ext cx="318721" cy="345615"/>
            <a:chOff x="2216956" y="1510503"/>
            <a:chExt cx="318721" cy="345615"/>
          </a:xfrm>
          <a:solidFill>
            <a:srgbClr val="D94169"/>
          </a:solidFill>
        </p:grpSpPr>
        <p:sp>
          <p:nvSpPr>
            <p:cNvPr id="11748" name="Google Shape;11748;p69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69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69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69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69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3" name="Google Shape;11753;p69"/>
          <p:cNvGrpSpPr/>
          <p:nvPr/>
        </p:nvGrpSpPr>
        <p:grpSpPr>
          <a:xfrm>
            <a:off x="3988156" y="1568461"/>
            <a:ext cx="349052" cy="230049"/>
            <a:chOff x="3988156" y="1568461"/>
            <a:chExt cx="349052" cy="230049"/>
          </a:xfrm>
          <a:solidFill>
            <a:srgbClr val="D94169"/>
          </a:solidFill>
        </p:grpSpPr>
        <p:sp>
          <p:nvSpPr>
            <p:cNvPr id="11754" name="Google Shape;11754;p69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69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69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69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69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69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69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1" name="Google Shape;11761;p69"/>
          <p:cNvGrpSpPr/>
          <p:nvPr/>
        </p:nvGrpSpPr>
        <p:grpSpPr>
          <a:xfrm>
            <a:off x="2633037" y="1499873"/>
            <a:ext cx="379002" cy="366112"/>
            <a:chOff x="2633037" y="1499873"/>
            <a:chExt cx="379002" cy="366112"/>
          </a:xfrm>
          <a:solidFill>
            <a:srgbClr val="D94169"/>
          </a:solidFill>
        </p:grpSpPr>
        <p:sp>
          <p:nvSpPr>
            <p:cNvPr id="11762" name="Google Shape;11762;p69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69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69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69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69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69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8" name="Google Shape;11768;p69"/>
          <p:cNvGrpSpPr/>
          <p:nvPr/>
        </p:nvGrpSpPr>
        <p:grpSpPr>
          <a:xfrm>
            <a:off x="6675256" y="1516169"/>
            <a:ext cx="327823" cy="357009"/>
            <a:chOff x="6675256" y="1516169"/>
            <a:chExt cx="327823" cy="357009"/>
          </a:xfrm>
          <a:solidFill>
            <a:srgbClr val="D94169"/>
          </a:solidFill>
        </p:grpSpPr>
        <p:sp>
          <p:nvSpPr>
            <p:cNvPr id="11769" name="Google Shape;11769;p69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69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69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69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69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69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69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69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69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8" name="Google Shape;11778;p69"/>
          <p:cNvGrpSpPr/>
          <p:nvPr/>
        </p:nvGrpSpPr>
        <p:grpSpPr>
          <a:xfrm>
            <a:off x="8020159" y="1516551"/>
            <a:ext cx="300897" cy="356627"/>
            <a:chOff x="8020159" y="1516551"/>
            <a:chExt cx="300897" cy="356627"/>
          </a:xfrm>
          <a:solidFill>
            <a:srgbClr val="D94169"/>
          </a:solidFill>
        </p:grpSpPr>
        <p:sp>
          <p:nvSpPr>
            <p:cNvPr id="11779" name="Google Shape;11779;p69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69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69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69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69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4" name="Google Shape;11784;p69"/>
          <p:cNvGrpSpPr/>
          <p:nvPr/>
        </p:nvGrpSpPr>
        <p:grpSpPr>
          <a:xfrm>
            <a:off x="5377363" y="1516169"/>
            <a:ext cx="257357" cy="356627"/>
            <a:chOff x="5377363" y="1516169"/>
            <a:chExt cx="257357" cy="356627"/>
          </a:xfrm>
          <a:solidFill>
            <a:srgbClr val="D94169"/>
          </a:solidFill>
        </p:grpSpPr>
        <p:sp>
          <p:nvSpPr>
            <p:cNvPr id="11785" name="Google Shape;11785;p69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69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69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69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69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69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69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69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69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69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69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69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69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69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69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69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69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2" name="Google Shape;11802;p69"/>
          <p:cNvGrpSpPr/>
          <p:nvPr/>
        </p:nvGrpSpPr>
        <p:grpSpPr>
          <a:xfrm>
            <a:off x="4880567" y="1535870"/>
            <a:ext cx="356245" cy="317607"/>
            <a:chOff x="4880567" y="1535870"/>
            <a:chExt cx="356245" cy="317607"/>
          </a:xfrm>
          <a:solidFill>
            <a:srgbClr val="D94169"/>
          </a:solidFill>
        </p:grpSpPr>
        <p:sp>
          <p:nvSpPr>
            <p:cNvPr id="11803" name="Google Shape;11803;p69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69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69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69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69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8" name="Google Shape;11808;p69"/>
          <p:cNvGrpSpPr/>
          <p:nvPr/>
        </p:nvGrpSpPr>
        <p:grpSpPr>
          <a:xfrm>
            <a:off x="5771483" y="1515787"/>
            <a:ext cx="357359" cy="357391"/>
            <a:chOff x="5771483" y="1515787"/>
            <a:chExt cx="357359" cy="357391"/>
          </a:xfrm>
          <a:solidFill>
            <a:srgbClr val="D94169"/>
          </a:solidFill>
        </p:grpSpPr>
        <p:sp>
          <p:nvSpPr>
            <p:cNvPr id="11809" name="Google Shape;11809;p69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69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69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69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3" name="Google Shape;11813;p69"/>
          <p:cNvGrpSpPr/>
          <p:nvPr/>
        </p:nvGrpSpPr>
        <p:grpSpPr>
          <a:xfrm>
            <a:off x="7121669" y="1533610"/>
            <a:ext cx="321362" cy="321362"/>
            <a:chOff x="7121669" y="1533610"/>
            <a:chExt cx="321362" cy="321362"/>
          </a:xfrm>
          <a:solidFill>
            <a:srgbClr val="D94169"/>
          </a:solidFill>
        </p:grpSpPr>
        <p:sp>
          <p:nvSpPr>
            <p:cNvPr id="11814" name="Google Shape;11814;p69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69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69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69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8" name="Google Shape;11818;p69"/>
          <p:cNvGrpSpPr/>
          <p:nvPr/>
        </p:nvGrpSpPr>
        <p:grpSpPr>
          <a:xfrm>
            <a:off x="7562766" y="1514864"/>
            <a:ext cx="327059" cy="360192"/>
            <a:chOff x="7562766" y="1514864"/>
            <a:chExt cx="327059" cy="360192"/>
          </a:xfrm>
          <a:solidFill>
            <a:srgbClr val="D94169"/>
          </a:solidFill>
        </p:grpSpPr>
        <p:sp>
          <p:nvSpPr>
            <p:cNvPr id="11819" name="Google Shape;11819;p69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69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69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69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3" name="Google Shape;11823;p69"/>
          <p:cNvGrpSpPr/>
          <p:nvPr/>
        </p:nvGrpSpPr>
        <p:grpSpPr>
          <a:xfrm>
            <a:off x="6221229" y="1498673"/>
            <a:ext cx="361636" cy="362183"/>
            <a:chOff x="6259175" y="1559008"/>
            <a:chExt cx="271743" cy="272093"/>
          </a:xfrm>
          <a:solidFill>
            <a:srgbClr val="D94169"/>
          </a:solidFill>
        </p:grpSpPr>
        <p:sp>
          <p:nvSpPr>
            <p:cNvPr id="11824" name="Google Shape;11824;p69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69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69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69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69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69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69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69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69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69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69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69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69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69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69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69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69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1" name="Google Shape;11841;p69"/>
          <p:cNvGrpSpPr/>
          <p:nvPr/>
        </p:nvGrpSpPr>
        <p:grpSpPr>
          <a:xfrm>
            <a:off x="2661459" y="2015001"/>
            <a:ext cx="322508" cy="273494"/>
            <a:chOff x="2661459" y="2015001"/>
            <a:chExt cx="322508" cy="273494"/>
          </a:xfrm>
          <a:solidFill>
            <a:srgbClr val="D94169"/>
          </a:solidFill>
        </p:grpSpPr>
        <p:sp>
          <p:nvSpPr>
            <p:cNvPr id="11842" name="Google Shape;11842;p69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69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4" name="Google Shape;11844;p69"/>
          <p:cNvGrpSpPr/>
          <p:nvPr/>
        </p:nvGrpSpPr>
        <p:grpSpPr>
          <a:xfrm>
            <a:off x="6671087" y="2009304"/>
            <a:ext cx="332757" cy="281833"/>
            <a:chOff x="6671087" y="2009304"/>
            <a:chExt cx="332757" cy="281833"/>
          </a:xfrm>
          <a:solidFill>
            <a:srgbClr val="D94169"/>
          </a:solidFill>
        </p:grpSpPr>
        <p:sp>
          <p:nvSpPr>
            <p:cNvPr id="11845" name="Google Shape;11845;p69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69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7" name="Google Shape;11847;p69"/>
          <p:cNvSpPr/>
          <p:nvPr/>
        </p:nvSpPr>
        <p:spPr>
          <a:xfrm>
            <a:off x="1745940" y="196713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48" name="Google Shape;11848;p69"/>
          <p:cNvGrpSpPr/>
          <p:nvPr/>
        </p:nvGrpSpPr>
        <p:grpSpPr>
          <a:xfrm>
            <a:off x="2201806" y="1976585"/>
            <a:ext cx="349784" cy="349434"/>
            <a:chOff x="2201806" y="1976585"/>
            <a:chExt cx="349784" cy="349434"/>
          </a:xfrm>
          <a:solidFill>
            <a:srgbClr val="D94169"/>
          </a:solidFill>
        </p:grpSpPr>
        <p:sp>
          <p:nvSpPr>
            <p:cNvPr id="11849" name="Google Shape;11849;p69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69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69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69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3" name="Google Shape;11853;p69"/>
          <p:cNvGrpSpPr/>
          <p:nvPr/>
        </p:nvGrpSpPr>
        <p:grpSpPr>
          <a:xfrm>
            <a:off x="3094217" y="1976585"/>
            <a:ext cx="350198" cy="350548"/>
            <a:chOff x="3094217" y="1976585"/>
            <a:chExt cx="350198" cy="350548"/>
          </a:xfrm>
          <a:solidFill>
            <a:srgbClr val="D94169"/>
          </a:solidFill>
        </p:grpSpPr>
        <p:sp>
          <p:nvSpPr>
            <p:cNvPr id="11854" name="Google Shape;11854;p69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69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69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69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69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69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69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69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69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69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69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69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69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7" name="Google Shape;11867;p69"/>
          <p:cNvGrpSpPr/>
          <p:nvPr/>
        </p:nvGrpSpPr>
        <p:grpSpPr>
          <a:xfrm>
            <a:off x="870939" y="1975821"/>
            <a:ext cx="332375" cy="350071"/>
            <a:chOff x="870939" y="1975821"/>
            <a:chExt cx="332375" cy="350071"/>
          </a:xfrm>
          <a:solidFill>
            <a:srgbClr val="D94169"/>
          </a:solidFill>
        </p:grpSpPr>
        <p:sp>
          <p:nvSpPr>
            <p:cNvPr id="11868" name="Google Shape;11868;p69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69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69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69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72" name="Google Shape;11872;p69"/>
          <p:cNvSpPr/>
          <p:nvPr/>
        </p:nvSpPr>
        <p:spPr>
          <a:xfrm>
            <a:off x="1276039" y="1961817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3" name="Google Shape;11873;p69"/>
          <p:cNvGrpSpPr/>
          <p:nvPr/>
        </p:nvGrpSpPr>
        <p:grpSpPr>
          <a:xfrm>
            <a:off x="3979435" y="1976585"/>
            <a:ext cx="345265" cy="349848"/>
            <a:chOff x="3979435" y="1976585"/>
            <a:chExt cx="345265" cy="349848"/>
          </a:xfrm>
          <a:solidFill>
            <a:srgbClr val="D94169"/>
          </a:solidFill>
        </p:grpSpPr>
        <p:sp>
          <p:nvSpPr>
            <p:cNvPr id="11874" name="Google Shape;11874;p69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69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69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69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69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69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69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69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69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69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69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69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69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69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69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69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69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1" name="Google Shape;11891;p69"/>
          <p:cNvGrpSpPr/>
          <p:nvPr/>
        </p:nvGrpSpPr>
        <p:grpSpPr>
          <a:xfrm>
            <a:off x="3576626" y="1975821"/>
            <a:ext cx="284251" cy="351694"/>
            <a:chOff x="3576626" y="1975821"/>
            <a:chExt cx="284251" cy="351694"/>
          </a:xfrm>
          <a:solidFill>
            <a:srgbClr val="D94169"/>
          </a:solidFill>
        </p:grpSpPr>
        <p:sp>
          <p:nvSpPr>
            <p:cNvPr id="11892" name="Google Shape;11892;p69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69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69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5" name="Google Shape;11895;p69"/>
          <p:cNvGrpSpPr/>
          <p:nvPr/>
        </p:nvGrpSpPr>
        <p:grpSpPr>
          <a:xfrm>
            <a:off x="2722090" y="2890162"/>
            <a:ext cx="238770" cy="371841"/>
            <a:chOff x="2722090" y="2890162"/>
            <a:chExt cx="238770" cy="371841"/>
          </a:xfrm>
          <a:solidFill>
            <a:srgbClr val="D94169"/>
          </a:solidFill>
        </p:grpSpPr>
        <p:sp>
          <p:nvSpPr>
            <p:cNvPr id="11896" name="Google Shape;11896;p69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69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69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9" name="Google Shape;11899;p69"/>
          <p:cNvSpPr/>
          <p:nvPr/>
        </p:nvSpPr>
        <p:spPr>
          <a:xfrm>
            <a:off x="5775652" y="1969392"/>
            <a:ext cx="361147" cy="360797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0" name="Google Shape;11900;p69"/>
          <p:cNvGrpSpPr/>
          <p:nvPr/>
        </p:nvGrpSpPr>
        <p:grpSpPr>
          <a:xfrm>
            <a:off x="6216367" y="1970156"/>
            <a:ext cx="361147" cy="361147"/>
            <a:chOff x="6216367" y="1970156"/>
            <a:chExt cx="361147" cy="361147"/>
          </a:xfrm>
          <a:solidFill>
            <a:srgbClr val="D94169"/>
          </a:solidFill>
        </p:grpSpPr>
        <p:sp>
          <p:nvSpPr>
            <p:cNvPr id="11901" name="Google Shape;11901;p69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69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69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69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5" name="Google Shape;11905;p69"/>
          <p:cNvGrpSpPr/>
          <p:nvPr/>
        </p:nvGrpSpPr>
        <p:grpSpPr>
          <a:xfrm>
            <a:off x="1289311" y="2926222"/>
            <a:ext cx="408156" cy="299783"/>
            <a:chOff x="1289311" y="2926222"/>
            <a:chExt cx="408156" cy="299783"/>
          </a:xfrm>
          <a:solidFill>
            <a:srgbClr val="D94169"/>
          </a:solidFill>
        </p:grpSpPr>
        <p:sp>
          <p:nvSpPr>
            <p:cNvPr id="11906" name="Google Shape;11906;p69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69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8" name="Google Shape;11908;p69"/>
          <p:cNvGrpSpPr/>
          <p:nvPr/>
        </p:nvGrpSpPr>
        <p:grpSpPr>
          <a:xfrm>
            <a:off x="7978465" y="1969392"/>
            <a:ext cx="361147" cy="360797"/>
            <a:chOff x="7978465" y="1969392"/>
            <a:chExt cx="361147" cy="360797"/>
          </a:xfrm>
          <a:solidFill>
            <a:srgbClr val="D94169"/>
          </a:solidFill>
        </p:grpSpPr>
        <p:sp>
          <p:nvSpPr>
            <p:cNvPr id="11909" name="Google Shape;11909;p69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69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69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69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69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69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69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69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69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8" name="Google Shape;11918;p69"/>
          <p:cNvSpPr/>
          <p:nvPr/>
        </p:nvSpPr>
        <p:spPr>
          <a:xfrm>
            <a:off x="2206357" y="2890607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9" name="Google Shape;11919;p69"/>
          <p:cNvGrpSpPr/>
          <p:nvPr/>
        </p:nvGrpSpPr>
        <p:grpSpPr>
          <a:xfrm>
            <a:off x="854261" y="2908813"/>
            <a:ext cx="377474" cy="335748"/>
            <a:chOff x="854261" y="2908813"/>
            <a:chExt cx="377474" cy="335748"/>
          </a:xfrm>
          <a:solidFill>
            <a:srgbClr val="D94169"/>
          </a:solidFill>
        </p:grpSpPr>
        <p:sp>
          <p:nvSpPr>
            <p:cNvPr id="11920" name="Google Shape;11920;p69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69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69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69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69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5" name="Google Shape;11925;p69"/>
          <p:cNvGrpSpPr/>
          <p:nvPr/>
        </p:nvGrpSpPr>
        <p:grpSpPr>
          <a:xfrm>
            <a:off x="1749728" y="2894777"/>
            <a:ext cx="386927" cy="363438"/>
            <a:chOff x="1749728" y="2894777"/>
            <a:chExt cx="386927" cy="363438"/>
          </a:xfrm>
          <a:solidFill>
            <a:srgbClr val="D94169"/>
          </a:solidFill>
        </p:grpSpPr>
        <p:sp>
          <p:nvSpPr>
            <p:cNvPr id="11926" name="Google Shape;11926;p69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69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69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69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69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69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69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3" name="Google Shape;11933;p69"/>
          <p:cNvGrpSpPr/>
          <p:nvPr/>
        </p:nvGrpSpPr>
        <p:grpSpPr>
          <a:xfrm>
            <a:off x="7098912" y="1969392"/>
            <a:ext cx="359651" cy="361560"/>
            <a:chOff x="7098912" y="1969392"/>
            <a:chExt cx="359651" cy="361560"/>
          </a:xfrm>
          <a:solidFill>
            <a:srgbClr val="D94169"/>
          </a:solidFill>
        </p:grpSpPr>
        <p:sp>
          <p:nvSpPr>
            <p:cNvPr id="11934" name="Google Shape;11934;p69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69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69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69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69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69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69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69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69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69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69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69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69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7" name="Google Shape;11947;p69"/>
          <p:cNvSpPr/>
          <p:nvPr/>
        </p:nvSpPr>
        <p:spPr>
          <a:xfrm>
            <a:off x="3094217" y="2895159"/>
            <a:ext cx="394152" cy="361529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48" name="Google Shape;11948;p69"/>
          <p:cNvGrpSpPr/>
          <p:nvPr/>
        </p:nvGrpSpPr>
        <p:grpSpPr>
          <a:xfrm>
            <a:off x="5352728" y="1990239"/>
            <a:ext cx="327091" cy="322508"/>
            <a:chOff x="5352728" y="1990239"/>
            <a:chExt cx="327091" cy="322508"/>
          </a:xfrm>
          <a:solidFill>
            <a:srgbClr val="D94169"/>
          </a:solidFill>
        </p:grpSpPr>
        <p:sp>
          <p:nvSpPr>
            <p:cNvPr id="11949" name="Google Shape;11949;p69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69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69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2" name="Google Shape;11952;p69"/>
          <p:cNvGrpSpPr/>
          <p:nvPr/>
        </p:nvGrpSpPr>
        <p:grpSpPr>
          <a:xfrm>
            <a:off x="7538896" y="1970156"/>
            <a:ext cx="361147" cy="361529"/>
            <a:chOff x="7538896" y="1970156"/>
            <a:chExt cx="361147" cy="361529"/>
          </a:xfrm>
          <a:solidFill>
            <a:srgbClr val="D94169"/>
          </a:solidFill>
        </p:grpSpPr>
        <p:sp>
          <p:nvSpPr>
            <p:cNvPr id="11953" name="Google Shape;11953;p69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69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69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69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69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69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9" name="Google Shape;11959;p69"/>
          <p:cNvGrpSpPr/>
          <p:nvPr/>
        </p:nvGrpSpPr>
        <p:grpSpPr>
          <a:xfrm>
            <a:off x="4896099" y="1970920"/>
            <a:ext cx="358155" cy="358123"/>
            <a:chOff x="4896099" y="1970920"/>
            <a:chExt cx="358155" cy="358123"/>
          </a:xfrm>
          <a:solidFill>
            <a:srgbClr val="D94169"/>
          </a:solidFill>
        </p:grpSpPr>
        <p:sp>
          <p:nvSpPr>
            <p:cNvPr id="11960" name="Google Shape;11960;p69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69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69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3" name="Google Shape;11963;p69"/>
          <p:cNvGrpSpPr/>
          <p:nvPr/>
        </p:nvGrpSpPr>
        <p:grpSpPr>
          <a:xfrm>
            <a:off x="4048787" y="2977019"/>
            <a:ext cx="283488" cy="198604"/>
            <a:chOff x="4048787" y="2977019"/>
            <a:chExt cx="283488" cy="198604"/>
          </a:xfrm>
          <a:solidFill>
            <a:srgbClr val="D94169"/>
          </a:solidFill>
        </p:grpSpPr>
        <p:sp>
          <p:nvSpPr>
            <p:cNvPr id="11964" name="Google Shape;11964;p69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69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69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69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69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69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0" name="Google Shape;11970;p69"/>
          <p:cNvGrpSpPr/>
          <p:nvPr/>
        </p:nvGrpSpPr>
        <p:grpSpPr>
          <a:xfrm>
            <a:off x="4054103" y="2430191"/>
            <a:ext cx="218687" cy="349052"/>
            <a:chOff x="4054103" y="2430191"/>
            <a:chExt cx="218687" cy="349052"/>
          </a:xfrm>
          <a:solidFill>
            <a:srgbClr val="D94169"/>
          </a:solidFill>
        </p:grpSpPr>
        <p:sp>
          <p:nvSpPr>
            <p:cNvPr id="11971" name="Google Shape;11971;p69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69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3" name="Google Shape;11973;p69"/>
          <p:cNvGrpSpPr/>
          <p:nvPr/>
        </p:nvGrpSpPr>
        <p:grpSpPr>
          <a:xfrm>
            <a:off x="2185128" y="2427549"/>
            <a:ext cx="382758" cy="356595"/>
            <a:chOff x="2185128" y="2427549"/>
            <a:chExt cx="382758" cy="356595"/>
          </a:xfrm>
          <a:solidFill>
            <a:srgbClr val="D94169"/>
          </a:solidFill>
        </p:grpSpPr>
        <p:sp>
          <p:nvSpPr>
            <p:cNvPr id="11974" name="Google Shape;11974;p69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69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69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69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8" name="Google Shape;11978;p69"/>
          <p:cNvGrpSpPr/>
          <p:nvPr/>
        </p:nvGrpSpPr>
        <p:grpSpPr>
          <a:xfrm>
            <a:off x="3539102" y="2427549"/>
            <a:ext cx="355099" cy="355481"/>
            <a:chOff x="3539102" y="2427549"/>
            <a:chExt cx="355099" cy="355481"/>
          </a:xfrm>
          <a:solidFill>
            <a:srgbClr val="D94169"/>
          </a:solidFill>
        </p:grpSpPr>
        <p:sp>
          <p:nvSpPr>
            <p:cNvPr id="11979" name="Google Shape;11979;p69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69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1" name="Google Shape;11981;p69"/>
          <p:cNvGrpSpPr/>
          <p:nvPr/>
        </p:nvGrpSpPr>
        <p:grpSpPr>
          <a:xfrm>
            <a:off x="2656907" y="2439293"/>
            <a:ext cx="332757" cy="332343"/>
            <a:chOff x="2656907" y="2439293"/>
            <a:chExt cx="332757" cy="332343"/>
          </a:xfrm>
          <a:solidFill>
            <a:srgbClr val="D94169"/>
          </a:solidFill>
        </p:grpSpPr>
        <p:sp>
          <p:nvSpPr>
            <p:cNvPr id="11982" name="Google Shape;11982;p69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69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69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69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69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69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69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9" name="Google Shape;11989;p69"/>
          <p:cNvGrpSpPr/>
          <p:nvPr/>
        </p:nvGrpSpPr>
        <p:grpSpPr>
          <a:xfrm>
            <a:off x="1731523" y="2422616"/>
            <a:ext cx="399435" cy="365698"/>
            <a:chOff x="1731523" y="2422616"/>
            <a:chExt cx="399435" cy="365698"/>
          </a:xfrm>
          <a:solidFill>
            <a:srgbClr val="D94169"/>
          </a:solidFill>
        </p:grpSpPr>
        <p:sp>
          <p:nvSpPr>
            <p:cNvPr id="11990" name="Google Shape;11990;p69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69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69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3" name="Google Shape;11993;p69"/>
          <p:cNvGrpSpPr/>
          <p:nvPr/>
        </p:nvGrpSpPr>
        <p:grpSpPr>
          <a:xfrm>
            <a:off x="3097241" y="2433564"/>
            <a:ext cx="344883" cy="343387"/>
            <a:chOff x="3097241" y="2433564"/>
            <a:chExt cx="344883" cy="343387"/>
          </a:xfrm>
          <a:solidFill>
            <a:srgbClr val="D94169"/>
          </a:solidFill>
        </p:grpSpPr>
        <p:sp>
          <p:nvSpPr>
            <p:cNvPr id="11994" name="Google Shape;11994;p69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69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69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69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69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69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69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69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69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3" name="Google Shape;12003;p69"/>
          <p:cNvGrpSpPr/>
          <p:nvPr/>
        </p:nvGrpSpPr>
        <p:grpSpPr>
          <a:xfrm>
            <a:off x="1278299" y="2439293"/>
            <a:ext cx="410829" cy="332343"/>
            <a:chOff x="1278299" y="2439293"/>
            <a:chExt cx="410829" cy="332343"/>
          </a:xfrm>
          <a:solidFill>
            <a:srgbClr val="D94169"/>
          </a:solidFill>
        </p:grpSpPr>
        <p:sp>
          <p:nvSpPr>
            <p:cNvPr id="12004" name="Google Shape;12004;p69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69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69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69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69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69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69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69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2" name="Google Shape;12012;p69"/>
          <p:cNvGrpSpPr/>
          <p:nvPr/>
        </p:nvGrpSpPr>
        <p:grpSpPr>
          <a:xfrm>
            <a:off x="870939" y="2439293"/>
            <a:ext cx="331993" cy="331993"/>
            <a:chOff x="870939" y="2439293"/>
            <a:chExt cx="331993" cy="331993"/>
          </a:xfrm>
          <a:solidFill>
            <a:srgbClr val="D94169"/>
          </a:solidFill>
        </p:grpSpPr>
        <p:sp>
          <p:nvSpPr>
            <p:cNvPr id="12013" name="Google Shape;12013;p69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69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69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69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69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69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69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69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69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69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69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69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69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69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69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69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9" name="Google Shape;12029;p69"/>
          <p:cNvGrpSpPr/>
          <p:nvPr/>
        </p:nvGrpSpPr>
        <p:grpSpPr>
          <a:xfrm>
            <a:off x="6644957" y="2456353"/>
            <a:ext cx="371395" cy="278904"/>
            <a:chOff x="6644957" y="2456353"/>
            <a:chExt cx="371395" cy="278904"/>
          </a:xfrm>
          <a:solidFill>
            <a:srgbClr val="D94169"/>
          </a:solidFill>
        </p:grpSpPr>
        <p:sp>
          <p:nvSpPr>
            <p:cNvPr id="12030" name="Google Shape;12030;p69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69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69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69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69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5" name="Google Shape;12035;p69"/>
          <p:cNvGrpSpPr/>
          <p:nvPr/>
        </p:nvGrpSpPr>
        <p:grpSpPr>
          <a:xfrm>
            <a:off x="5388757" y="2414659"/>
            <a:ext cx="260349" cy="362292"/>
            <a:chOff x="5388757" y="2414659"/>
            <a:chExt cx="260349" cy="362292"/>
          </a:xfrm>
          <a:solidFill>
            <a:srgbClr val="D94169"/>
          </a:solidFill>
        </p:grpSpPr>
        <p:sp>
          <p:nvSpPr>
            <p:cNvPr id="12036" name="Google Shape;12036;p69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69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69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69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69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69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69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69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69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69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69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69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69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69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69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69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69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69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69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69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6" name="Google Shape;12056;p69"/>
          <p:cNvGrpSpPr/>
          <p:nvPr/>
        </p:nvGrpSpPr>
        <p:grpSpPr>
          <a:xfrm>
            <a:off x="3567142" y="2905757"/>
            <a:ext cx="348288" cy="340331"/>
            <a:chOff x="3567142" y="2905757"/>
            <a:chExt cx="348288" cy="340331"/>
          </a:xfrm>
          <a:solidFill>
            <a:srgbClr val="D94169"/>
          </a:solidFill>
        </p:grpSpPr>
        <p:sp>
          <p:nvSpPr>
            <p:cNvPr id="12057" name="Google Shape;12057;p69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69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69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69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69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2" name="Google Shape;12062;p69"/>
          <p:cNvGrpSpPr/>
          <p:nvPr/>
        </p:nvGrpSpPr>
        <p:grpSpPr>
          <a:xfrm>
            <a:off x="7967103" y="2415041"/>
            <a:ext cx="355863" cy="361911"/>
            <a:chOff x="7967103" y="2415041"/>
            <a:chExt cx="355863" cy="361911"/>
          </a:xfrm>
          <a:solidFill>
            <a:srgbClr val="D94169"/>
          </a:solidFill>
        </p:grpSpPr>
        <p:sp>
          <p:nvSpPr>
            <p:cNvPr id="12063" name="Google Shape;12063;p69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69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69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69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69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69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69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69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69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69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69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4" name="Google Shape;12074;p69"/>
          <p:cNvGrpSpPr/>
          <p:nvPr/>
        </p:nvGrpSpPr>
        <p:grpSpPr>
          <a:xfrm>
            <a:off x="7529411" y="2414659"/>
            <a:ext cx="355863" cy="362292"/>
            <a:chOff x="7529411" y="2414659"/>
            <a:chExt cx="355863" cy="362292"/>
          </a:xfrm>
          <a:solidFill>
            <a:srgbClr val="D94169"/>
          </a:solidFill>
        </p:grpSpPr>
        <p:sp>
          <p:nvSpPr>
            <p:cNvPr id="12075" name="Google Shape;12075;p69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69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69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69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69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69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69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69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69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69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69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69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7" name="Google Shape;12087;p69"/>
          <p:cNvGrpSpPr/>
          <p:nvPr/>
        </p:nvGrpSpPr>
        <p:grpSpPr>
          <a:xfrm>
            <a:off x="5733194" y="2431718"/>
            <a:ext cx="446826" cy="327059"/>
            <a:chOff x="5733194" y="2431718"/>
            <a:chExt cx="446826" cy="327059"/>
          </a:xfrm>
          <a:solidFill>
            <a:srgbClr val="D94169"/>
          </a:solidFill>
        </p:grpSpPr>
        <p:sp>
          <p:nvSpPr>
            <p:cNvPr id="12088" name="Google Shape;12088;p69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69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69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1" name="Google Shape;12091;p69"/>
          <p:cNvGrpSpPr/>
          <p:nvPr/>
        </p:nvGrpSpPr>
        <p:grpSpPr>
          <a:xfrm>
            <a:off x="4876780" y="2418064"/>
            <a:ext cx="407774" cy="356627"/>
            <a:chOff x="4876780" y="2418064"/>
            <a:chExt cx="407774" cy="356627"/>
          </a:xfrm>
          <a:solidFill>
            <a:srgbClr val="D94169"/>
          </a:solidFill>
        </p:grpSpPr>
        <p:sp>
          <p:nvSpPr>
            <p:cNvPr id="12092" name="Google Shape;12092;p69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69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69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69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69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69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69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69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0" name="Google Shape;12100;p69"/>
          <p:cNvGrpSpPr/>
          <p:nvPr/>
        </p:nvGrpSpPr>
        <p:grpSpPr>
          <a:xfrm>
            <a:off x="7070872" y="2410871"/>
            <a:ext cx="398321" cy="371013"/>
            <a:chOff x="7070872" y="2410871"/>
            <a:chExt cx="398321" cy="371013"/>
          </a:xfrm>
          <a:solidFill>
            <a:srgbClr val="D94169"/>
          </a:solidFill>
        </p:grpSpPr>
        <p:sp>
          <p:nvSpPr>
            <p:cNvPr id="12101" name="Google Shape;12101;p69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69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69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69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05" name="Google Shape;12105;p69"/>
          <p:cNvSpPr/>
          <p:nvPr/>
        </p:nvSpPr>
        <p:spPr>
          <a:xfrm>
            <a:off x="6238328" y="2433596"/>
            <a:ext cx="316461" cy="324036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06" name="Google Shape;12106;p69"/>
          <p:cNvGrpSpPr/>
          <p:nvPr/>
        </p:nvGrpSpPr>
        <p:grpSpPr>
          <a:xfrm>
            <a:off x="5318259" y="2982111"/>
            <a:ext cx="371013" cy="220787"/>
            <a:chOff x="5318259" y="2982111"/>
            <a:chExt cx="371013" cy="220787"/>
          </a:xfrm>
          <a:solidFill>
            <a:srgbClr val="D94169"/>
          </a:solidFill>
        </p:grpSpPr>
        <p:sp>
          <p:nvSpPr>
            <p:cNvPr id="12107" name="Google Shape;12107;p69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69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69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69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69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69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69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69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5" name="Google Shape;12115;p69"/>
          <p:cNvGrpSpPr/>
          <p:nvPr/>
        </p:nvGrpSpPr>
        <p:grpSpPr>
          <a:xfrm>
            <a:off x="7073928" y="2905757"/>
            <a:ext cx="371395" cy="371809"/>
            <a:chOff x="7073928" y="2905757"/>
            <a:chExt cx="371395" cy="371809"/>
          </a:xfrm>
          <a:solidFill>
            <a:srgbClr val="D94169"/>
          </a:solidFill>
        </p:grpSpPr>
        <p:sp>
          <p:nvSpPr>
            <p:cNvPr id="12116" name="Google Shape;12116;p69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69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69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9" name="Google Shape;12119;p69"/>
          <p:cNvGrpSpPr/>
          <p:nvPr/>
        </p:nvGrpSpPr>
        <p:grpSpPr>
          <a:xfrm>
            <a:off x="6188327" y="2955408"/>
            <a:ext cx="371395" cy="272857"/>
            <a:chOff x="6188327" y="2955408"/>
            <a:chExt cx="371395" cy="272857"/>
          </a:xfrm>
          <a:solidFill>
            <a:srgbClr val="D94169"/>
          </a:solidFill>
        </p:grpSpPr>
        <p:sp>
          <p:nvSpPr>
            <p:cNvPr id="12120" name="Google Shape;12120;p69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69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2" name="Google Shape;12122;p69"/>
          <p:cNvGrpSpPr/>
          <p:nvPr/>
        </p:nvGrpSpPr>
        <p:grpSpPr>
          <a:xfrm>
            <a:off x="7521454" y="2906139"/>
            <a:ext cx="359651" cy="371013"/>
            <a:chOff x="7521454" y="2906139"/>
            <a:chExt cx="359651" cy="371013"/>
          </a:xfrm>
          <a:solidFill>
            <a:srgbClr val="D94169"/>
          </a:solidFill>
        </p:grpSpPr>
        <p:sp>
          <p:nvSpPr>
            <p:cNvPr id="12123" name="Google Shape;12123;p69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69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69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69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69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8" name="Google Shape;12128;p69"/>
          <p:cNvGrpSpPr/>
          <p:nvPr/>
        </p:nvGrpSpPr>
        <p:grpSpPr>
          <a:xfrm>
            <a:off x="5782845" y="2906521"/>
            <a:ext cx="301661" cy="371013"/>
            <a:chOff x="5782845" y="2906521"/>
            <a:chExt cx="301661" cy="371013"/>
          </a:xfrm>
          <a:solidFill>
            <a:srgbClr val="D94169"/>
          </a:solidFill>
        </p:grpSpPr>
        <p:sp>
          <p:nvSpPr>
            <p:cNvPr id="12129" name="Google Shape;12129;p69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69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69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2" name="Google Shape;12132;p69"/>
          <p:cNvGrpSpPr/>
          <p:nvPr/>
        </p:nvGrpSpPr>
        <p:grpSpPr>
          <a:xfrm>
            <a:off x="6630539" y="2917502"/>
            <a:ext cx="371777" cy="349434"/>
            <a:chOff x="6630539" y="2917502"/>
            <a:chExt cx="371777" cy="349434"/>
          </a:xfrm>
          <a:solidFill>
            <a:srgbClr val="D94169"/>
          </a:solidFill>
        </p:grpSpPr>
        <p:sp>
          <p:nvSpPr>
            <p:cNvPr id="12133" name="Google Shape;12133;p69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69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69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69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69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69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69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0" name="Google Shape;12140;p69"/>
          <p:cNvGrpSpPr/>
          <p:nvPr/>
        </p:nvGrpSpPr>
        <p:grpSpPr>
          <a:xfrm>
            <a:off x="2171474" y="3369229"/>
            <a:ext cx="408156" cy="343737"/>
            <a:chOff x="2171474" y="3369229"/>
            <a:chExt cx="408156" cy="343737"/>
          </a:xfrm>
          <a:solidFill>
            <a:srgbClr val="D94169"/>
          </a:solidFill>
        </p:grpSpPr>
        <p:sp>
          <p:nvSpPr>
            <p:cNvPr id="12141" name="Google Shape;12141;p69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69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69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69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5" name="Google Shape;12145;p69"/>
          <p:cNvGrpSpPr/>
          <p:nvPr/>
        </p:nvGrpSpPr>
        <p:grpSpPr>
          <a:xfrm>
            <a:off x="4891198" y="2925108"/>
            <a:ext cx="334634" cy="334634"/>
            <a:chOff x="4891198" y="2925108"/>
            <a:chExt cx="334634" cy="334634"/>
          </a:xfrm>
          <a:solidFill>
            <a:srgbClr val="D94169"/>
          </a:solidFill>
        </p:grpSpPr>
        <p:sp>
          <p:nvSpPr>
            <p:cNvPr id="12146" name="Google Shape;12146;p69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69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69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69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69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69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69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69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4" name="Google Shape;12154;p69"/>
          <p:cNvGrpSpPr/>
          <p:nvPr/>
        </p:nvGrpSpPr>
        <p:grpSpPr>
          <a:xfrm>
            <a:off x="7976174" y="2925108"/>
            <a:ext cx="334666" cy="334634"/>
            <a:chOff x="7976174" y="2925108"/>
            <a:chExt cx="334666" cy="334634"/>
          </a:xfrm>
          <a:solidFill>
            <a:srgbClr val="D94169"/>
          </a:solidFill>
        </p:grpSpPr>
        <p:sp>
          <p:nvSpPr>
            <p:cNvPr id="12155" name="Google Shape;12155;p69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69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69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69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69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69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69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69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69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4" name="Google Shape;12164;p69"/>
          <p:cNvGrpSpPr/>
          <p:nvPr/>
        </p:nvGrpSpPr>
        <p:grpSpPr>
          <a:xfrm>
            <a:off x="3091957" y="3374131"/>
            <a:ext cx="354717" cy="332757"/>
            <a:chOff x="3091957" y="3374131"/>
            <a:chExt cx="354717" cy="332757"/>
          </a:xfrm>
          <a:solidFill>
            <a:srgbClr val="D94169"/>
          </a:solidFill>
        </p:grpSpPr>
        <p:sp>
          <p:nvSpPr>
            <p:cNvPr id="12165" name="Google Shape;12165;p69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69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69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69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69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69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1" name="Google Shape;12171;p69"/>
          <p:cNvGrpSpPr/>
          <p:nvPr/>
        </p:nvGrpSpPr>
        <p:grpSpPr>
          <a:xfrm>
            <a:off x="3988156" y="3380210"/>
            <a:ext cx="353954" cy="318880"/>
            <a:chOff x="3988156" y="3380210"/>
            <a:chExt cx="353954" cy="318880"/>
          </a:xfrm>
          <a:solidFill>
            <a:srgbClr val="D94169"/>
          </a:solidFill>
        </p:grpSpPr>
        <p:sp>
          <p:nvSpPr>
            <p:cNvPr id="12172" name="Google Shape;12172;p69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69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69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69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69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7" name="Google Shape;12177;p69"/>
          <p:cNvGrpSpPr/>
          <p:nvPr/>
        </p:nvGrpSpPr>
        <p:grpSpPr>
          <a:xfrm>
            <a:off x="3541011" y="3367320"/>
            <a:ext cx="348257" cy="346188"/>
            <a:chOff x="3541011" y="3367320"/>
            <a:chExt cx="348257" cy="346188"/>
          </a:xfrm>
          <a:solidFill>
            <a:srgbClr val="D94169"/>
          </a:solidFill>
        </p:grpSpPr>
        <p:sp>
          <p:nvSpPr>
            <p:cNvPr id="12178" name="Google Shape;12178;p69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69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69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69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2" name="Google Shape;12182;p69"/>
          <p:cNvGrpSpPr/>
          <p:nvPr/>
        </p:nvGrpSpPr>
        <p:grpSpPr>
          <a:xfrm>
            <a:off x="850092" y="3352934"/>
            <a:ext cx="369517" cy="375660"/>
            <a:chOff x="850092" y="3352934"/>
            <a:chExt cx="369517" cy="375660"/>
          </a:xfrm>
          <a:solidFill>
            <a:srgbClr val="D94169"/>
          </a:solidFill>
        </p:grpSpPr>
        <p:sp>
          <p:nvSpPr>
            <p:cNvPr id="12183" name="Google Shape;12183;p69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69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69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69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69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8" name="Google Shape;12188;p69"/>
          <p:cNvGrpSpPr/>
          <p:nvPr/>
        </p:nvGrpSpPr>
        <p:grpSpPr>
          <a:xfrm>
            <a:off x="1314678" y="3358217"/>
            <a:ext cx="334666" cy="365348"/>
            <a:chOff x="1314678" y="3358217"/>
            <a:chExt cx="334666" cy="365348"/>
          </a:xfrm>
          <a:solidFill>
            <a:srgbClr val="D94169"/>
          </a:solidFill>
        </p:grpSpPr>
        <p:sp>
          <p:nvSpPr>
            <p:cNvPr id="12189" name="Google Shape;12189;p69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69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69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69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69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4" name="Google Shape;12194;p69"/>
          <p:cNvGrpSpPr/>
          <p:nvPr/>
        </p:nvGrpSpPr>
        <p:grpSpPr>
          <a:xfrm>
            <a:off x="1748582" y="3372635"/>
            <a:ext cx="359269" cy="335780"/>
            <a:chOff x="1748582" y="3372635"/>
            <a:chExt cx="359269" cy="335780"/>
          </a:xfrm>
          <a:solidFill>
            <a:srgbClr val="D94169"/>
          </a:solidFill>
        </p:grpSpPr>
        <p:sp>
          <p:nvSpPr>
            <p:cNvPr id="12195" name="Google Shape;12195;p69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6" name="Google Shape;12196;p69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12197" name="Google Shape;12197;p69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8" name="Google Shape;12198;p69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9" name="Google Shape;12199;p69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00" name="Google Shape;12200;p69"/>
          <p:cNvGrpSpPr/>
          <p:nvPr/>
        </p:nvGrpSpPr>
        <p:grpSpPr>
          <a:xfrm>
            <a:off x="2640993" y="3357835"/>
            <a:ext cx="365348" cy="364966"/>
            <a:chOff x="2640993" y="3357835"/>
            <a:chExt cx="365348" cy="364966"/>
          </a:xfrm>
          <a:solidFill>
            <a:srgbClr val="D94169"/>
          </a:solidFill>
        </p:grpSpPr>
        <p:sp>
          <p:nvSpPr>
            <p:cNvPr id="12201" name="Google Shape;12201;p69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69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69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69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69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69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69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69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69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69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1" name="Google Shape;12211;p69"/>
          <p:cNvGrpSpPr/>
          <p:nvPr/>
        </p:nvGrpSpPr>
        <p:grpSpPr>
          <a:xfrm>
            <a:off x="4886264" y="3366174"/>
            <a:ext cx="350548" cy="350198"/>
            <a:chOff x="4886264" y="3366174"/>
            <a:chExt cx="350548" cy="350198"/>
          </a:xfrm>
          <a:solidFill>
            <a:srgbClr val="D94169"/>
          </a:solidFill>
        </p:grpSpPr>
        <p:sp>
          <p:nvSpPr>
            <p:cNvPr id="12212" name="Google Shape;12212;p69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69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69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69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69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69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69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69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69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69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69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69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69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5" name="Google Shape;12225;p69"/>
          <p:cNvGrpSpPr/>
          <p:nvPr/>
        </p:nvGrpSpPr>
        <p:grpSpPr>
          <a:xfrm>
            <a:off x="5331913" y="3413947"/>
            <a:ext cx="347143" cy="254684"/>
            <a:chOff x="5331913" y="3413947"/>
            <a:chExt cx="347143" cy="254684"/>
          </a:xfrm>
          <a:solidFill>
            <a:srgbClr val="D94169"/>
          </a:solidFill>
        </p:grpSpPr>
        <p:sp>
          <p:nvSpPr>
            <p:cNvPr id="12226" name="Google Shape;12226;p69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69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69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69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69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69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2" name="Google Shape;12232;p69"/>
          <p:cNvGrpSpPr/>
          <p:nvPr/>
        </p:nvGrpSpPr>
        <p:grpSpPr>
          <a:xfrm>
            <a:off x="5776798" y="3409778"/>
            <a:ext cx="346379" cy="264518"/>
            <a:chOff x="5776798" y="3409778"/>
            <a:chExt cx="346379" cy="264518"/>
          </a:xfrm>
          <a:solidFill>
            <a:srgbClr val="D94169"/>
          </a:solidFill>
        </p:grpSpPr>
        <p:sp>
          <p:nvSpPr>
            <p:cNvPr id="12233" name="Google Shape;12233;p69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69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69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69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69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69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9" name="Google Shape;12239;p69"/>
          <p:cNvGrpSpPr/>
          <p:nvPr/>
        </p:nvGrpSpPr>
        <p:grpSpPr>
          <a:xfrm>
            <a:off x="7108015" y="3396505"/>
            <a:ext cx="344883" cy="290299"/>
            <a:chOff x="7108015" y="3396505"/>
            <a:chExt cx="344883" cy="290299"/>
          </a:xfrm>
          <a:solidFill>
            <a:srgbClr val="D94169"/>
          </a:solidFill>
        </p:grpSpPr>
        <p:sp>
          <p:nvSpPr>
            <p:cNvPr id="12240" name="Google Shape;12240;p69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69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69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69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4" name="Google Shape;12244;p69"/>
          <p:cNvGrpSpPr/>
          <p:nvPr/>
        </p:nvGrpSpPr>
        <p:grpSpPr>
          <a:xfrm>
            <a:off x="7551754" y="3390808"/>
            <a:ext cx="344883" cy="301311"/>
            <a:chOff x="7551754" y="3390808"/>
            <a:chExt cx="344883" cy="301311"/>
          </a:xfrm>
          <a:solidFill>
            <a:srgbClr val="D94169"/>
          </a:solidFill>
        </p:grpSpPr>
        <p:sp>
          <p:nvSpPr>
            <p:cNvPr id="12245" name="Google Shape;12245;p69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69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69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69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69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69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69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69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69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69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69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6" name="Google Shape;12256;p69"/>
          <p:cNvGrpSpPr/>
          <p:nvPr/>
        </p:nvGrpSpPr>
        <p:grpSpPr>
          <a:xfrm>
            <a:off x="6707084" y="3387403"/>
            <a:ext cx="261145" cy="308504"/>
            <a:chOff x="6707084" y="3387403"/>
            <a:chExt cx="261145" cy="308504"/>
          </a:xfrm>
          <a:solidFill>
            <a:srgbClr val="D94169"/>
          </a:solidFill>
        </p:grpSpPr>
        <p:sp>
          <p:nvSpPr>
            <p:cNvPr id="12257" name="Google Shape;12257;p69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69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69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69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1" name="Google Shape;12261;p69"/>
          <p:cNvGrpSpPr/>
          <p:nvPr/>
        </p:nvGrpSpPr>
        <p:grpSpPr>
          <a:xfrm>
            <a:off x="848978" y="4297637"/>
            <a:ext cx="377824" cy="324418"/>
            <a:chOff x="848978" y="4297637"/>
            <a:chExt cx="377824" cy="324418"/>
          </a:xfrm>
          <a:solidFill>
            <a:srgbClr val="D94169"/>
          </a:solidFill>
        </p:grpSpPr>
        <p:sp>
          <p:nvSpPr>
            <p:cNvPr id="12262" name="Google Shape;12262;p69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69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4" name="Google Shape;12264;p69"/>
          <p:cNvGrpSpPr/>
          <p:nvPr/>
        </p:nvGrpSpPr>
        <p:grpSpPr>
          <a:xfrm>
            <a:off x="1754279" y="4286593"/>
            <a:ext cx="351439" cy="345965"/>
            <a:chOff x="1754279" y="4286593"/>
            <a:chExt cx="351439" cy="345965"/>
          </a:xfrm>
          <a:solidFill>
            <a:srgbClr val="D94169"/>
          </a:solidFill>
        </p:grpSpPr>
        <p:sp>
          <p:nvSpPr>
            <p:cNvPr id="12265" name="Google Shape;12265;p69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69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69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69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69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0" name="Google Shape;12270;p69"/>
          <p:cNvGrpSpPr/>
          <p:nvPr/>
        </p:nvGrpSpPr>
        <p:grpSpPr>
          <a:xfrm>
            <a:off x="3996113" y="4291176"/>
            <a:ext cx="336512" cy="335048"/>
            <a:chOff x="3996113" y="4291176"/>
            <a:chExt cx="336512" cy="335048"/>
          </a:xfrm>
          <a:solidFill>
            <a:srgbClr val="D94169"/>
          </a:solidFill>
        </p:grpSpPr>
        <p:sp>
          <p:nvSpPr>
            <p:cNvPr id="12271" name="Google Shape;12271;p69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69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69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74" name="Google Shape;12274;p69"/>
          <p:cNvSpPr/>
          <p:nvPr/>
        </p:nvSpPr>
        <p:spPr>
          <a:xfrm>
            <a:off x="1331737" y="4307377"/>
            <a:ext cx="304716" cy="30404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75" name="Google Shape;12275;p69"/>
          <p:cNvGrpSpPr/>
          <p:nvPr/>
        </p:nvGrpSpPr>
        <p:grpSpPr>
          <a:xfrm>
            <a:off x="2179081" y="4285511"/>
            <a:ext cx="397525" cy="348670"/>
            <a:chOff x="2179081" y="4285511"/>
            <a:chExt cx="397525" cy="348670"/>
          </a:xfrm>
          <a:solidFill>
            <a:srgbClr val="D94169"/>
          </a:solidFill>
        </p:grpSpPr>
        <p:sp>
          <p:nvSpPr>
            <p:cNvPr id="12276" name="Google Shape;12276;p69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69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8" name="Google Shape;12278;p69"/>
          <p:cNvGrpSpPr/>
          <p:nvPr/>
        </p:nvGrpSpPr>
        <p:grpSpPr>
          <a:xfrm>
            <a:off x="3584201" y="4294996"/>
            <a:ext cx="267574" cy="329415"/>
            <a:chOff x="3584201" y="4294996"/>
            <a:chExt cx="267574" cy="329415"/>
          </a:xfrm>
          <a:solidFill>
            <a:srgbClr val="D94169"/>
          </a:solidFill>
        </p:grpSpPr>
        <p:sp>
          <p:nvSpPr>
            <p:cNvPr id="12279" name="Google Shape;12279;p69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69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69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69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3" name="Google Shape;12283;p69"/>
          <p:cNvGrpSpPr/>
          <p:nvPr/>
        </p:nvGrpSpPr>
        <p:grpSpPr>
          <a:xfrm>
            <a:off x="3082855" y="4295728"/>
            <a:ext cx="375946" cy="327823"/>
            <a:chOff x="3082855" y="4295728"/>
            <a:chExt cx="375946" cy="327823"/>
          </a:xfrm>
          <a:solidFill>
            <a:srgbClr val="D94169"/>
          </a:solidFill>
        </p:grpSpPr>
        <p:sp>
          <p:nvSpPr>
            <p:cNvPr id="12284" name="Google Shape;12284;p69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69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69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69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69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69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69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69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69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69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69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5" name="Google Shape;12295;p69"/>
          <p:cNvGrpSpPr/>
          <p:nvPr/>
        </p:nvGrpSpPr>
        <p:grpSpPr>
          <a:xfrm>
            <a:off x="2749016" y="4291176"/>
            <a:ext cx="150831" cy="336926"/>
            <a:chOff x="2749016" y="4291176"/>
            <a:chExt cx="150831" cy="336926"/>
          </a:xfrm>
          <a:solidFill>
            <a:srgbClr val="D94169"/>
          </a:solidFill>
        </p:grpSpPr>
        <p:sp>
          <p:nvSpPr>
            <p:cNvPr id="12296" name="Google Shape;12296;p69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69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69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69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0" name="Google Shape;12300;p69"/>
          <p:cNvGrpSpPr/>
          <p:nvPr/>
        </p:nvGrpSpPr>
        <p:grpSpPr>
          <a:xfrm>
            <a:off x="7127716" y="4279432"/>
            <a:ext cx="248254" cy="361942"/>
            <a:chOff x="7127716" y="4279432"/>
            <a:chExt cx="248254" cy="361942"/>
          </a:xfrm>
          <a:solidFill>
            <a:srgbClr val="D94169"/>
          </a:solidFill>
        </p:grpSpPr>
        <p:sp>
          <p:nvSpPr>
            <p:cNvPr id="12301" name="Google Shape;12301;p69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69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69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69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69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69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69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69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69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0" name="Google Shape;12310;p69"/>
          <p:cNvGrpSpPr/>
          <p:nvPr/>
        </p:nvGrpSpPr>
        <p:grpSpPr>
          <a:xfrm>
            <a:off x="7565408" y="4279432"/>
            <a:ext cx="248255" cy="361942"/>
            <a:chOff x="7565408" y="4279432"/>
            <a:chExt cx="248255" cy="361942"/>
          </a:xfrm>
          <a:solidFill>
            <a:srgbClr val="D94169"/>
          </a:solidFill>
        </p:grpSpPr>
        <p:sp>
          <p:nvSpPr>
            <p:cNvPr id="12311" name="Google Shape;12311;p69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69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69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69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69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69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69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69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9" name="Google Shape;12319;p69"/>
          <p:cNvGrpSpPr/>
          <p:nvPr/>
        </p:nvGrpSpPr>
        <p:grpSpPr>
          <a:xfrm>
            <a:off x="6264109" y="4279432"/>
            <a:ext cx="225498" cy="361560"/>
            <a:chOff x="6264109" y="4279432"/>
            <a:chExt cx="225498" cy="361560"/>
          </a:xfrm>
          <a:solidFill>
            <a:srgbClr val="D94169"/>
          </a:solidFill>
        </p:grpSpPr>
        <p:sp>
          <p:nvSpPr>
            <p:cNvPr id="12320" name="Google Shape;12320;p69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69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2" name="Google Shape;12322;p69"/>
          <p:cNvGrpSpPr/>
          <p:nvPr/>
        </p:nvGrpSpPr>
        <p:grpSpPr>
          <a:xfrm>
            <a:off x="7929578" y="4284365"/>
            <a:ext cx="395266" cy="351312"/>
            <a:chOff x="7929578" y="4284365"/>
            <a:chExt cx="395266" cy="351312"/>
          </a:xfrm>
          <a:solidFill>
            <a:srgbClr val="D94169"/>
          </a:solidFill>
        </p:grpSpPr>
        <p:sp>
          <p:nvSpPr>
            <p:cNvPr id="12323" name="Google Shape;12323;p69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69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69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69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7" name="Google Shape;12327;p69"/>
          <p:cNvGrpSpPr/>
          <p:nvPr/>
        </p:nvGrpSpPr>
        <p:grpSpPr>
          <a:xfrm>
            <a:off x="6595502" y="4323777"/>
            <a:ext cx="426315" cy="332826"/>
            <a:chOff x="6639652" y="4323777"/>
            <a:chExt cx="426315" cy="332826"/>
          </a:xfrm>
          <a:solidFill>
            <a:srgbClr val="D94169"/>
          </a:solidFill>
        </p:grpSpPr>
        <p:sp>
          <p:nvSpPr>
            <p:cNvPr id="12328" name="Google Shape;12328;p69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69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69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69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69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69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69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69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69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69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8" name="Google Shape;12338;p69"/>
          <p:cNvGrpSpPr/>
          <p:nvPr/>
        </p:nvGrpSpPr>
        <p:grpSpPr>
          <a:xfrm>
            <a:off x="5357662" y="4297637"/>
            <a:ext cx="287275" cy="326296"/>
            <a:chOff x="5357662" y="4297637"/>
            <a:chExt cx="287275" cy="326296"/>
          </a:xfrm>
          <a:solidFill>
            <a:srgbClr val="D94169"/>
          </a:solidFill>
        </p:grpSpPr>
        <p:sp>
          <p:nvSpPr>
            <p:cNvPr id="12339" name="Google Shape;12339;p69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69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69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69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69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4" name="Google Shape;12344;p69"/>
          <p:cNvGrpSpPr/>
          <p:nvPr/>
        </p:nvGrpSpPr>
        <p:grpSpPr>
          <a:xfrm>
            <a:off x="5774124" y="4294550"/>
            <a:ext cx="331611" cy="331674"/>
            <a:chOff x="5774124" y="4294550"/>
            <a:chExt cx="331611" cy="331674"/>
          </a:xfrm>
          <a:solidFill>
            <a:srgbClr val="D94169"/>
          </a:solidFill>
        </p:grpSpPr>
        <p:sp>
          <p:nvSpPr>
            <p:cNvPr id="12345" name="Google Shape;12345;p69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69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7" name="Google Shape;12347;p69"/>
          <p:cNvGrpSpPr/>
          <p:nvPr/>
        </p:nvGrpSpPr>
        <p:grpSpPr>
          <a:xfrm>
            <a:off x="4890434" y="4287389"/>
            <a:ext cx="345997" cy="346029"/>
            <a:chOff x="4890434" y="4287389"/>
            <a:chExt cx="345997" cy="346029"/>
          </a:xfrm>
          <a:solidFill>
            <a:srgbClr val="D94169"/>
          </a:solidFill>
        </p:grpSpPr>
        <p:sp>
          <p:nvSpPr>
            <p:cNvPr id="12348" name="Google Shape;12348;p69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69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69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69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69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69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69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5" name="Google Shape;12355;p69"/>
          <p:cNvGrpSpPr/>
          <p:nvPr/>
        </p:nvGrpSpPr>
        <p:grpSpPr>
          <a:xfrm>
            <a:off x="2165809" y="3811059"/>
            <a:ext cx="422542" cy="342973"/>
            <a:chOff x="2165809" y="3811059"/>
            <a:chExt cx="422542" cy="342973"/>
          </a:xfrm>
          <a:solidFill>
            <a:srgbClr val="D94169"/>
          </a:solidFill>
        </p:grpSpPr>
        <p:sp>
          <p:nvSpPr>
            <p:cNvPr id="12356" name="Google Shape;12356;p69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69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69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69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69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69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69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69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69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69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69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69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69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69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69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69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69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69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4" name="Google Shape;12374;p69"/>
          <p:cNvSpPr/>
          <p:nvPr/>
        </p:nvSpPr>
        <p:spPr>
          <a:xfrm>
            <a:off x="6217513" y="3397651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75" name="Google Shape;12375;p69"/>
          <p:cNvGrpSpPr/>
          <p:nvPr/>
        </p:nvGrpSpPr>
        <p:grpSpPr>
          <a:xfrm>
            <a:off x="903530" y="3806125"/>
            <a:ext cx="264550" cy="353222"/>
            <a:chOff x="903530" y="3806125"/>
            <a:chExt cx="264550" cy="353222"/>
          </a:xfrm>
          <a:solidFill>
            <a:srgbClr val="D94169"/>
          </a:solidFill>
        </p:grpSpPr>
        <p:sp>
          <p:nvSpPr>
            <p:cNvPr id="12376" name="Google Shape;12376;p69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69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69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69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0" name="Google Shape;12380;p69"/>
          <p:cNvGrpSpPr/>
          <p:nvPr/>
        </p:nvGrpSpPr>
        <p:grpSpPr>
          <a:xfrm>
            <a:off x="2611458" y="3816374"/>
            <a:ext cx="426329" cy="332375"/>
            <a:chOff x="2611458" y="3816374"/>
            <a:chExt cx="426329" cy="332375"/>
          </a:xfrm>
          <a:solidFill>
            <a:srgbClr val="D94169"/>
          </a:solidFill>
        </p:grpSpPr>
        <p:sp>
          <p:nvSpPr>
            <p:cNvPr id="12381" name="Google Shape;12381;p69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69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69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69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69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69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69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69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69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69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1" name="Google Shape;12391;p69"/>
          <p:cNvSpPr/>
          <p:nvPr/>
        </p:nvSpPr>
        <p:spPr>
          <a:xfrm>
            <a:off x="1752752" y="3803866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2" name="Google Shape;12392;p69"/>
          <p:cNvGrpSpPr/>
          <p:nvPr/>
        </p:nvGrpSpPr>
        <p:grpSpPr>
          <a:xfrm>
            <a:off x="4019984" y="3805393"/>
            <a:ext cx="293704" cy="353954"/>
            <a:chOff x="4019984" y="3805393"/>
            <a:chExt cx="293704" cy="353954"/>
          </a:xfrm>
          <a:solidFill>
            <a:srgbClr val="D94169"/>
          </a:solidFill>
        </p:grpSpPr>
        <p:sp>
          <p:nvSpPr>
            <p:cNvPr id="12393" name="Google Shape;12393;p69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69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5" name="Google Shape;12395;p69"/>
          <p:cNvGrpSpPr/>
          <p:nvPr/>
        </p:nvGrpSpPr>
        <p:grpSpPr>
          <a:xfrm>
            <a:off x="8006505" y="3390044"/>
            <a:ext cx="323654" cy="303189"/>
            <a:chOff x="8006505" y="3390044"/>
            <a:chExt cx="323654" cy="303189"/>
          </a:xfrm>
          <a:solidFill>
            <a:srgbClr val="D94169"/>
          </a:solidFill>
        </p:grpSpPr>
        <p:sp>
          <p:nvSpPr>
            <p:cNvPr id="12396" name="Google Shape;12396;p69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69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69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69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69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69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2" name="Google Shape;12402;p69"/>
          <p:cNvGrpSpPr/>
          <p:nvPr/>
        </p:nvGrpSpPr>
        <p:grpSpPr>
          <a:xfrm>
            <a:off x="1299146" y="3806507"/>
            <a:ext cx="367990" cy="351312"/>
            <a:chOff x="1299146" y="3806507"/>
            <a:chExt cx="367990" cy="351312"/>
          </a:xfrm>
          <a:solidFill>
            <a:srgbClr val="D94169"/>
          </a:solidFill>
        </p:grpSpPr>
        <p:sp>
          <p:nvSpPr>
            <p:cNvPr id="12403" name="Google Shape;12403;p69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69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05" name="Google Shape;12405;p69"/>
          <p:cNvSpPr/>
          <p:nvPr/>
        </p:nvSpPr>
        <p:spPr>
          <a:xfrm>
            <a:off x="3524716" y="3804184"/>
            <a:ext cx="389187" cy="35592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6" name="Google Shape;12406;p69"/>
          <p:cNvGrpSpPr/>
          <p:nvPr/>
        </p:nvGrpSpPr>
        <p:grpSpPr>
          <a:xfrm>
            <a:off x="3095745" y="3805393"/>
            <a:ext cx="352840" cy="354717"/>
            <a:chOff x="3095745" y="3805393"/>
            <a:chExt cx="352840" cy="354717"/>
          </a:xfrm>
          <a:solidFill>
            <a:srgbClr val="D94169"/>
          </a:solidFill>
        </p:grpSpPr>
        <p:sp>
          <p:nvSpPr>
            <p:cNvPr id="12407" name="Google Shape;12407;p69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69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69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69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69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69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3" name="Google Shape;12413;p69"/>
          <p:cNvGrpSpPr/>
          <p:nvPr/>
        </p:nvGrpSpPr>
        <p:grpSpPr>
          <a:xfrm>
            <a:off x="7550258" y="3832670"/>
            <a:ext cx="371395" cy="301279"/>
            <a:chOff x="7550258" y="3832670"/>
            <a:chExt cx="371395" cy="301279"/>
          </a:xfrm>
          <a:solidFill>
            <a:srgbClr val="D94169"/>
          </a:solidFill>
        </p:grpSpPr>
        <p:sp>
          <p:nvSpPr>
            <p:cNvPr id="12414" name="Google Shape;12414;p69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69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69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69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69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69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69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69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69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69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69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69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69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69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69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69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69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69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2" name="Google Shape;12432;p69"/>
          <p:cNvSpPr/>
          <p:nvPr/>
        </p:nvSpPr>
        <p:spPr>
          <a:xfrm>
            <a:off x="7114476" y="3808799"/>
            <a:ext cx="350548" cy="350548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33" name="Google Shape;12433;p69"/>
          <p:cNvGrpSpPr/>
          <p:nvPr/>
        </p:nvGrpSpPr>
        <p:grpSpPr>
          <a:xfrm>
            <a:off x="6659725" y="3808035"/>
            <a:ext cx="367608" cy="350548"/>
            <a:chOff x="6659725" y="3808035"/>
            <a:chExt cx="367608" cy="350548"/>
          </a:xfrm>
          <a:solidFill>
            <a:srgbClr val="D94169"/>
          </a:solidFill>
        </p:grpSpPr>
        <p:sp>
          <p:nvSpPr>
            <p:cNvPr id="12434" name="Google Shape;12434;p69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69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6" name="Google Shape;12436;p69"/>
          <p:cNvGrpSpPr/>
          <p:nvPr/>
        </p:nvGrpSpPr>
        <p:grpSpPr>
          <a:xfrm>
            <a:off x="6219391" y="3816756"/>
            <a:ext cx="356627" cy="334252"/>
            <a:chOff x="6219391" y="3816756"/>
            <a:chExt cx="356627" cy="334252"/>
          </a:xfrm>
          <a:solidFill>
            <a:srgbClr val="D94169"/>
          </a:solidFill>
        </p:grpSpPr>
        <p:sp>
          <p:nvSpPr>
            <p:cNvPr id="12437" name="Google Shape;12437;p69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69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69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69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1" name="Google Shape;12441;p69"/>
          <p:cNvGrpSpPr/>
          <p:nvPr/>
        </p:nvGrpSpPr>
        <p:grpSpPr>
          <a:xfrm>
            <a:off x="5778676" y="3826972"/>
            <a:ext cx="349052" cy="313055"/>
            <a:chOff x="5778676" y="3826972"/>
            <a:chExt cx="349052" cy="313055"/>
          </a:xfrm>
          <a:solidFill>
            <a:srgbClr val="D94169"/>
          </a:solidFill>
        </p:grpSpPr>
        <p:sp>
          <p:nvSpPr>
            <p:cNvPr id="12442" name="Google Shape;12442;p69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69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69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69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69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7" name="Google Shape;12447;p69"/>
          <p:cNvGrpSpPr/>
          <p:nvPr/>
        </p:nvGrpSpPr>
        <p:grpSpPr>
          <a:xfrm>
            <a:off x="5355784" y="3834547"/>
            <a:ext cx="299019" cy="297905"/>
            <a:chOff x="5355784" y="3834547"/>
            <a:chExt cx="299019" cy="297905"/>
          </a:xfrm>
          <a:solidFill>
            <a:srgbClr val="D94169"/>
          </a:solidFill>
        </p:grpSpPr>
        <p:sp>
          <p:nvSpPr>
            <p:cNvPr id="12448" name="Google Shape;12448;p69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69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69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69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2" name="Google Shape;12452;p69"/>
          <p:cNvGrpSpPr/>
          <p:nvPr/>
        </p:nvGrpSpPr>
        <p:grpSpPr>
          <a:xfrm>
            <a:off x="8036455" y="3807271"/>
            <a:ext cx="292176" cy="353985"/>
            <a:chOff x="8036455" y="3807271"/>
            <a:chExt cx="292176" cy="353985"/>
          </a:xfrm>
          <a:solidFill>
            <a:srgbClr val="D94169"/>
          </a:solidFill>
        </p:grpSpPr>
        <p:sp>
          <p:nvSpPr>
            <p:cNvPr id="12453" name="Google Shape;12453;p69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69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5" name="Google Shape;12455;p69"/>
          <p:cNvGrpSpPr/>
          <p:nvPr/>
        </p:nvGrpSpPr>
        <p:grpSpPr>
          <a:xfrm>
            <a:off x="4874902" y="3808799"/>
            <a:ext cx="345615" cy="350835"/>
            <a:chOff x="4874902" y="3808799"/>
            <a:chExt cx="345615" cy="350835"/>
          </a:xfrm>
          <a:solidFill>
            <a:srgbClr val="D94169"/>
          </a:solidFill>
        </p:grpSpPr>
        <p:sp>
          <p:nvSpPr>
            <p:cNvPr id="12456" name="Google Shape;12456;p69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69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69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69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69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69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69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69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69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69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69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69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69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69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69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69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69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8"/>
          <p:cNvSpPr txBox="1">
            <a:spLocks noGrp="1"/>
          </p:cNvSpPr>
          <p:nvPr>
            <p:ph type="subTitle" idx="1"/>
          </p:nvPr>
        </p:nvSpPr>
        <p:spPr>
          <a:xfrm>
            <a:off x="1155662" y="1781111"/>
            <a:ext cx="28224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Despite being red, Mars is cold. It’s full of iron oxide dust</a:t>
            </a:r>
            <a:endParaRPr dirty="0"/>
          </a:p>
        </p:txBody>
      </p:sp>
      <p:sp>
        <p:nvSpPr>
          <p:cNvPr id="619" name="Google Shape;619;p38"/>
          <p:cNvSpPr txBox="1">
            <a:spLocks noGrp="1"/>
          </p:cNvSpPr>
          <p:nvPr>
            <p:ph type="subTitle" idx="2"/>
          </p:nvPr>
        </p:nvSpPr>
        <p:spPr>
          <a:xfrm>
            <a:off x="5127457" y="1781111"/>
            <a:ext cx="2822400" cy="7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 and has rings</a:t>
            </a:r>
            <a:endParaRPr/>
          </a:p>
        </p:txBody>
      </p:sp>
      <p:sp>
        <p:nvSpPr>
          <p:cNvPr id="620" name="Google Shape;620;p38"/>
          <p:cNvSpPr txBox="1">
            <a:spLocks noGrp="1"/>
          </p:cNvSpPr>
          <p:nvPr>
            <p:ph type="subTitle" idx="3"/>
          </p:nvPr>
        </p:nvSpPr>
        <p:spPr>
          <a:xfrm>
            <a:off x="1154162" y="3601946"/>
            <a:ext cx="28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the biggest planet in our Solar System by far</a:t>
            </a:r>
            <a:endParaRPr dirty="0"/>
          </a:p>
        </p:txBody>
      </p:sp>
      <p:sp>
        <p:nvSpPr>
          <p:cNvPr id="621" name="Google Shape;621;p38"/>
          <p:cNvSpPr txBox="1">
            <a:spLocks noGrp="1"/>
          </p:cNvSpPr>
          <p:nvPr>
            <p:ph type="subTitle" idx="4"/>
          </p:nvPr>
        </p:nvSpPr>
        <p:spPr>
          <a:xfrm>
            <a:off x="5125957" y="3601946"/>
            <a:ext cx="28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smallest and innermost planet in our System</a:t>
            </a:r>
            <a:endParaRPr dirty="0"/>
          </a:p>
        </p:txBody>
      </p:sp>
      <p:sp>
        <p:nvSpPr>
          <p:cNvPr id="622" name="Google Shape;622;p38"/>
          <p:cNvSpPr txBox="1">
            <a:spLocks noGrp="1"/>
          </p:cNvSpPr>
          <p:nvPr>
            <p:ph type="ctrTitle"/>
          </p:nvPr>
        </p:nvSpPr>
        <p:spPr>
          <a:xfrm>
            <a:off x="742345" y="65778"/>
            <a:ext cx="77175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PATHOLOGY</a:t>
            </a:r>
            <a:endParaRPr dirty="0"/>
          </a:p>
        </p:txBody>
      </p:sp>
      <p:grpSp>
        <p:nvGrpSpPr>
          <p:cNvPr id="623" name="Google Shape;623;p38"/>
          <p:cNvGrpSpPr/>
          <p:nvPr/>
        </p:nvGrpSpPr>
        <p:grpSpPr>
          <a:xfrm>
            <a:off x="6770590" y="2764207"/>
            <a:ext cx="687600" cy="687600"/>
            <a:chOff x="6209371" y="3314781"/>
            <a:chExt cx="687600" cy="687600"/>
          </a:xfrm>
        </p:grpSpPr>
        <p:sp>
          <p:nvSpPr>
            <p:cNvPr id="624" name="Google Shape;624;p38"/>
            <p:cNvSpPr/>
            <p:nvPr/>
          </p:nvSpPr>
          <p:spPr>
            <a:xfrm>
              <a:off x="6209371" y="3314781"/>
              <a:ext cx="687600" cy="6876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5" name="Google Shape;625;p38"/>
            <p:cNvGrpSpPr/>
            <p:nvPr/>
          </p:nvGrpSpPr>
          <p:grpSpPr>
            <a:xfrm>
              <a:off x="6413773" y="3482766"/>
              <a:ext cx="278795" cy="351615"/>
              <a:chOff x="8010427" y="3348503"/>
              <a:chExt cx="278795" cy="351615"/>
            </a:xfrm>
          </p:grpSpPr>
          <p:sp>
            <p:nvSpPr>
              <p:cNvPr id="626" name="Google Shape;626;p38"/>
              <p:cNvSpPr/>
              <p:nvPr/>
            </p:nvSpPr>
            <p:spPr>
              <a:xfrm>
                <a:off x="8010427" y="3348503"/>
                <a:ext cx="278795" cy="35161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1038" extrusionOk="0">
                    <a:moveTo>
                      <a:pt x="6216" y="322"/>
                    </a:moveTo>
                    <a:cubicBezTo>
                      <a:pt x="6323" y="322"/>
                      <a:pt x="6406" y="405"/>
                      <a:pt x="6406" y="512"/>
                    </a:cubicBezTo>
                    <a:lnTo>
                      <a:pt x="6406" y="1215"/>
                    </a:lnTo>
                    <a:cubicBezTo>
                      <a:pt x="6406" y="1310"/>
                      <a:pt x="6323" y="1405"/>
                      <a:pt x="6216" y="1405"/>
                    </a:cubicBezTo>
                    <a:lnTo>
                      <a:pt x="5311" y="1405"/>
                    </a:lnTo>
                    <a:cubicBezTo>
                      <a:pt x="5216" y="1405"/>
                      <a:pt x="5144" y="1477"/>
                      <a:pt x="5144" y="1572"/>
                    </a:cubicBezTo>
                    <a:cubicBezTo>
                      <a:pt x="5144" y="1893"/>
                      <a:pt x="4882" y="2144"/>
                      <a:pt x="4561" y="2144"/>
                    </a:cubicBezTo>
                    <a:lnTo>
                      <a:pt x="4203" y="2144"/>
                    </a:lnTo>
                    <a:cubicBezTo>
                      <a:pt x="3882" y="2144"/>
                      <a:pt x="3632" y="1882"/>
                      <a:pt x="3632" y="1572"/>
                    </a:cubicBezTo>
                    <a:cubicBezTo>
                      <a:pt x="3632" y="1477"/>
                      <a:pt x="3549" y="1405"/>
                      <a:pt x="3465" y="1405"/>
                    </a:cubicBezTo>
                    <a:lnTo>
                      <a:pt x="2560" y="1405"/>
                    </a:lnTo>
                    <a:cubicBezTo>
                      <a:pt x="2453" y="1405"/>
                      <a:pt x="2358" y="1310"/>
                      <a:pt x="2358" y="1215"/>
                    </a:cubicBezTo>
                    <a:lnTo>
                      <a:pt x="2346" y="512"/>
                    </a:lnTo>
                    <a:cubicBezTo>
                      <a:pt x="2346" y="405"/>
                      <a:pt x="2441" y="322"/>
                      <a:pt x="2537" y="322"/>
                    </a:cubicBezTo>
                    <a:close/>
                    <a:moveTo>
                      <a:pt x="2525" y="0"/>
                    </a:moveTo>
                    <a:cubicBezTo>
                      <a:pt x="2239" y="0"/>
                      <a:pt x="2025" y="227"/>
                      <a:pt x="2025" y="512"/>
                    </a:cubicBezTo>
                    <a:lnTo>
                      <a:pt x="632" y="512"/>
                    </a:lnTo>
                    <a:cubicBezTo>
                      <a:pt x="274" y="512"/>
                      <a:pt x="1" y="798"/>
                      <a:pt x="1" y="1143"/>
                    </a:cubicBezTo>
                    <a:lnTo>
                      <a:pt x="1" y="7656"/>
                    </a:lnTo>
                    <a:cubicBezTo>
                      <a:pt x="1" y="7739"/>
                      <a:pt x="72" y="7823"/>
                      <a:pt x="155" y="7823"/>
                    </a:cubicBezTo>
                    <a:cubicBezTo>
                      <a:pt x="251" y="7823"/>
                      <a:pt x="322" y="7739"/>
                      <a:pt x="322" y="7656"/>
                    </a:cubicBezTo>
                    <a:lnTo>
                      <a:pt x="322" y="1143"/>
                    </a:lnTo>
                    <a:cubicBezTo>
                      <a:pt x="322" y="965"/>
                      <a:pt x="477" y="822"/>
                      <a:pt x="655" y="822"/>
                    </a:cubicBezTo>
                    <a:lnTo>
                      <a:pt x="1036" y="822"/>
                    </a:lnTo>
                    <a:lnTo>
                      <a:pt x="1036" y="9918"/>
                    </a:lnTo>
                    <a:cubicBezTo>
                      <a:pt x="1036" y="10002"/>
                      <a:pt x="1108" y="10085"/>
                      <a:pt x="1203" y="10085"/>
                    </a:cubicBezTo>
                    <a:lnTo>
                      <a:pt x="7573" y="10085"/>
                    </a:lnTo>
                    <a:cubicBezTo>
                      <a:pt x="7656" y="10085"/>
                      <a:pt x="7728" y="10002"/>
                      <a:pt x="7728" y="9918"/>
                    </a:cubicBezTo>
                    <a:lnTo>
                      <a:pt x="7728" y="822"/>
                    </a:lnTo>
                    <a:lnTo>
                      <a:pt x="8121" y="822"/>
                    </a:lnTo>
                    <a:cubicBezTo>
                      <a:pt x="8299" y="822"/>
                      <a:pt x="8442" y="965"/>
                      <a:pt x="8442" y="1143"/>
                    </a:cubicBezTo>
                    <a:lnTo>
                      <a:pt x="8442" y="10395"/>
                    </a:lnTo>
                    <a:cubicBezTo>
                      <a:pt x="8442" y="10573"/>
                      <a:pt x="8299" y="10716"/>
                      <a:pt x="8121" y="10716"/>
                    </a:cubicBezTo>
                    <a:lnTo>
                      <a:pt x="667" y="10716"/>
                    </a:lnTo>
                    <a:cubicBezTo>
                      <a:pt x="489" y="10716"/>
                      <a:pt x="334" y="10573"/>
                      <a:pt x="334" y="10395"/>
                    </a:cubicBezTo>
                    <a:lnTo>
                      <a:pt x="334" y="8418"/>
                    </a:lnTo>
                    <a:cubicBezTo>
                      <a:pt x="334" y="8323"/>
                      <a:pt x="263" y="8251"/>
                      <a:pt x="167" y="8251"/>
                    </a:cubicBezTo>
                    <a:cubicBezTo>
                      <a:pt x="84" y="8251"/>
                      <a:pt x="12" y="8323"/>
                      <a:pt x="12" y="8418"/>
                    </a:cubicBezTo>
                    <a:lnTo>
                      <a:pt x="12" y="10395"/>
                    </a:lnTo>
                    <a:cubicBezTo>
                      <a:pt x="12" y="10752"/>
                      <a:pt x="298" y="11037"/>
                      <a:pt x="644" y="11037"/>
                    </a:cubicBezTo>
                    <a:lnTo>
                      <a:pt x="8109" y="11037"/>
                    </a:lnTo>
                    <a:cubicBezTo>
                      <a:pt x="8466" y="11037"/>
                      <a:pt x="8740" y="10752"/>
                      <a:pt x="8740" y="10395"/>
                    </a:cubicBezTo>
                    <a:lnTo>
                      <a:pt x="8740" y="1143"/>
                    </a:lnTo>
                    <a:cubicBezTo>
                      <a:pt x="8752" y="810"/>
                      <a:pt x="8454" y="512"/>
                      <a:pt x="8109" y="512"/>
                    </a:cubicBezTo>
                    <a:lnTo>
                      <a:pt x="7299" y="512"/>
                    </a:lnTo>
                    <a:cubicBezTo>
                      <a:pt x="7216" y="512"/>
                      <a:pt x="7144" y="584"/>
                      <a:pt x="7144" y="679"/>
                    </a:cubicBezTo>
                    <a:cubicBezTo>
                      <a:pt x="7144" y="762"/>
                      <a:pt x="7216" y="834"/>
                      <a:pt x="7299" y="834"/>
                    </a:cubicBezTo>
                    <a:lnTo>
                      <a:pt x="7406" y="834"/>
                    </a:lnTo>
                    <a:lnTo>
                      <a:pt x="7406" y="9764"/>
                    </a:lnTo>
                    <a:lnTo>
                      <a:pt x="1370" y="9764"/>
                    </a:lnTo>
                    <a:lnTo>
                      <a:pt x="1370" y="834"/>
                    </a:lnTo>
                    <a:lnTo>
                      <a:pt x="2037" y="834"/>
                    </a:lnTo>
                    <a:lnTo>
                      <a:pt x="2037" y="1215"/>
                    </a:lnTo>
                    <a:cubicBezTo>
                      <a:pt x="2037" y="1489"/>
                      <a:pt x="2263" y="1715"/>
                      <a:pt x="2537" y="1715"/>
                    </a:cubicBezTo>
                    <a:lnTo>
                      <a:pt x="3299" y="1715"/>
                    </a:lnTo>
                    <a:cubicBezTo>
                      <a:pt x="3370" y="2132"/>
                      <a:pt x="3751" y="2465"/>
                      <a:pt x="4192" y="2465"/>
                    </a:cubicBezTo>
                    <a:lnTo>
                      <a:pt x="4549" y="2465"/>
                    </a:lnTo>
                    <a:cubicBezTo>
                      <a:pt x="5001" y="2465"/>
                      <a:pt x="5370" y="2132"/>
                      <a:pt x="5442" y="1715"/>
                    </a:cubicBezTo>
                    <a:lnTo>
                      <a:pt x="6204" y="1715"/>
                    </a:lnTo>
                    <a:cubicBezTo>
                      <a:pt x="6489" y="1715"/>
                      <a:pt x="6704" y="1489"/>
                      <a:pt x="6704" y="1215"/>
                    </a:cubicBezTo>
                    <a:lnTo>
                      <a:pt x="6704" y="512"/>
                    </a:lnTo>
                    <a:cubicBezTo>
                      <a:pt x="6704" y="227"/>
                      <a:pt x="6489" y="0"/>
                      <a:pt x="62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8078692" y="3438653"/>
                <a:ext cx="142264" cy="1002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146" extrusionOk="0">
                    <a:moveTo>
                      <a:pt x="2742" y="1"/>
                    </a:moveTo>
                    <a:cubicBezTo>
                      <a:pt x="2676" y="1"/>
                      <a:pt x="2609" y="43"/>
                      <a:pt x="2584" y="123"/>
                    </a:cubicBezTo>
                    <a:lnTo>
                      <a:pt x="1989" y="2433"/>
                    </a:lnTo>
                    <a:lnTo>
                      <a:pt x="1429" y="778"/>
                    </a:lnTo>
                    <a:cubicBezTo>
                      <a:pt x="1403" y="705"/>
                      <a:pt x="1335" y="665"/>
                      <a:pt x="1268" y="665"/>
                    </a:cubicBezTo>
                    <a:cubicBezTo>
                      <a:pt x="1216" y="665"/>
                      <a:pt x="1163" y="690"/>
                      <a:pt x="1132" y="742"/>
                    </a:cubicBezTo>
                    <a:lnTo>
                      <a:pt x="656" y="1600"/>
                    </a:lnTo>
                    <a:lnTo>
                      <a:pt x="155" y="1600"/>
                    </a:lnTo>
                    <a:cubicBezTo>
                      <a:pt x="72" y="1600"/>
                      <a:pt x="1" y="1671"/>
                      <a:pt x="1" y="1754"/>
                    </a:cubicBezTo>
                    <a:cubicBezTo>
                      <a:pt x="1" y="1850"/>
                      <a:pt x="72" y="1921"/>
                      <a:pt x="155" y="1921"/>
                    </a:cubicBezTo>
                    <a:lnTo>
                      <a:pt x="739" y="1921"/>
                    </a:lnTo>
                    <a:cubicBezTo>
                      <a:pt x="798" y="1921"/>
                      <a:pt x="846" y="1897"/>
                      <a:pt x="894" y="1838"/>
                    </a:cubicBezTo>
                    <a:lnTo>
                      <a:pt x="1227" y="1219"/>
                    </a:lnTo>
                    <a:lnTo>
                      <a:pt x="1858" y="3040"/>
                    </a:lnTo>
                    <a:cubicBezTo>
                      <a:pt x="1887" y="3110"/>
                      <a:pt x="1951" y="3146"/>
                      <a:pt x="2013" y="3146"/>
                    </a:cubicBezTo>
                    <a:cubicBezTo>
                      <a:pt x="2079" y="3146"/>
                      <a:pt x="2143" y="3107"/>
                      <a:pt x="2168" y="3028"/>
                    </a:cubicBezTo>
                    <a:lnTo>
                      <a:pt x="2763" y="683"/>
                    </a:lnTo>
                    <a:lnTo>
                      <a:pt x="3168" y="1802"/>
                    </a:lnTo>
                    <a:cubicBezTo>
                      <a:pt x="3192" y="1861"/>
                      <a:pt x="3251" y="1909"/>
                      <a:pt x="3311" y="1909"/>
                    </a:cubicBezTo>
                    <a:lnTo>
                      <a:pt x="4287" y="1909"/>
                    </a:lnTo>
                    <a:cubicBezTo>
                      <a:pt x="4370" y="1909"/>
                      <a:pt x="4442" y="1838"/>
                      <a:pt x="4442" y="1742"/>
                    </a:cubicBezTo>
                    <a:cubicBezTo>
                      <a:pt x="4466" y="1671"/>
                      <a:pt x="4382" y="1600"/>
                      <a:pt x="4299" y="1600"/>
                    </a:cubicBezTo>
                    <a:lnTo>
                      <a:pt x="3454" y="1600"/>
                    </a:lnTo>
                    <a:lnTo>
                      <a:pt x="2894" y="111"/>
                    </a:lnTo>
                    <a:cubicBezTo>
                      <a:pt x="2865" y="37"/>
                      <a:pt x="2804" y="1"/>
                      <a:pt x="27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8079074" y="3574928"/>
                <a:ext cx="141882" cy="10257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4287" y="322"/>
                    </a:lnTo>
                    <a:cubicBezTo>
                      <a:pt x="4370" y="322"/>
                      <a:pt x="4454" y="250"/>
                      <a:pt x="4454" y="155"/>
                    </a:cubicBezTo>
                    <a:cubicBezTo>
                      <a:pt x="4454" y="72"/>
                      <a:pt x="4370" y="0"/>
                      <a:pt x="4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8079074" y="3619685"/>
                <a:ext cx="141882" cy="1064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334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cubicBezTo>
                      <a:pt x="1" y="262"/>
                      <a:pt x="72" y="334"/>
                      <a:pt x="167" y="334"/>
                    </a:cubicBezTo>
                    <a:lnTo>
                      <a:pt x="4287" y="334"/>
                    </a:lnTo>
                    <a:cubicBezTo>
                      <a:pt x="4370" y="334"/>
                      <a:pt x="4454" y="262"/>
                      <a:pt x="4454" y="167"/>
                    </a:cubicBezTo>
                    <a:cubicBezTo>
                      <a:pt x="4454" y="84"/>
                      <a:pt x="4370" y="0"/>
                      <a:pt x="42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630" name="Google Shape;630;p38"/>
          <p:cNvGrpSpPr/>
          <p:nvPr/>
        </p:nvGrpSpPr>
        <p:grpSpPr>
          <a:xfrm>
            <a:off x="1761892" y="1059938"/>
            <a:ext cx="687600" cy="687600"/>
            <a:chOff x="2237576" y="1497917"/>
            <a:chExt cx="687600" cy="687600"/>
          </a:xfrm>
        </p:grpSpPr>
        <p:sp>
          <p:nvSpPr>
            <p:cNvPr id="631" name="Google Shape;631;p38"/>
            <p:cNvSpPr/>
            <p:nvPr/>
          </p:nvSpPr>
          <p:spPr>
            <a:xfrm>
              <a:off x="2237576" y="1497917"/>
              <a:ext cx="687600" cy="6876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2" name="Google Shape;632;p38"/>
            <p:cNvGrpSpPr/>
            <p:nvPr/>
          </p:nvGrpSpPr>
          <p:grpSpPr>
            <a:xfrm>
              <a:off x="2405568" y="1666530"/>
              <a:ext cx="351615" cy="350373"/>
              <a:chOff x="6203579" y="3348981"/>
              <a:chExt cx="351615" cy="350373"/>
            </a:xfrm>
          </p:grpSpPr>
          <p:sp>
            <p:nvSpPr>
              <p:cNvPr id="633" name="Google Shape;633;p38"/>
              <p:cNvSpPr/>
              <p:nvPr/>
            </p:nvSpPr>
            <p:spPr>
              <a:xfrm>
                <a:off x="6377667" y="3404249"/>
                <a:ext cx="93686" cy="58072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1823" extrusionOk="0">
                    <a:moveTo>
                      <a:pt x="644" y="0"/>
                    </a:moveTo>
                    <a:cubicBezTo>
                      <a:pt x="467" y="0"/>
                      <a:pt x="288" y="39"/>
                      <a:pt x="119" y="120"/>
                    </a:cubicBezTo>
                    <a:cubicBezTo>
                      <a:pt x="36" y="155"/>
                      <a:pt x="0" y="251"/>
                      <a:pt x="36" y="322"/>
                    </a:cubicBezTo>
                    <a:cubicBezTo>
                      <a:pt x="70" y="374"/>
                      <a:pt x="129" y="413"/>
                      <a:pt x="186" y="413"/>
                    </a:cubicBezTo>
                    <a:cubicBezTo>
                      <a:pt x="208" y="413"/>
                      <a:pt x="230" y="407"/>
                      <a:pt x="250" y="394"/>
                    </a:cubicBezTo>
                    <a:cubicBezTo>
                      <a:pt x="370" y="337"/>
                      <a:pt x="498" y="310"/>
                      <a:pt x="625" y="310"/>
                    </a:cubicBezTo>
                    <a:cubicBezTo>
                      <a:pt x="950" y="310"/>
                      <a:pt x="1269" y="487"/>
                      <a:pt x="1441" y="786"/>
                    </a:cubicBezTo>
                    <a:cubicBezTo>
                      <a:pt x="1215" y="1036"/>
                      <a:pt x="1143" y="1406"/>
                      <a:pt x="1286" y="1739"/>
                    </a:cubicBezTo>
                    <a:cubicBezTo>
                      <a:pt x="1322" y="1798"/>
                      <a:pt x="1381" y="1822"/>
                      <a:pt x="1441" y="1822"/>
                    </a:cubicBezTo>
                    <a:cubicBezTo>
                      <a:pt x="1560" y="1822"/>
                      <a:pt x="1631" y="1703"/>
                      <a:pt x="1584" y="1608"/>
                    </a:cubicBezTo>
                    <a:cubicBezTo>
                      <a:pt x="1453" y="1322"/>
                      <a:pt x="1572" y="989"/>
                      <a:pt x="1858" y="858"/>
                    </a:cubicBezTo>
                    <a:cubicBezTo>
                      <a:pt x="1936" y="822"/>
                      <a:pt x="2017" y="805"/>
                      <a:pt x="2096" y="805"/>
                    </a:cubicBezTo>
                    <a:cubicBezTo>
                      <a:pt x="2305" y="805"/>
                      <a:pt x="2501" y="924"/>
                      <a:pt x="2596" y="1132"/>
                    </a:cubicBezTo>
                    <a:cubicBezTo>
                      <a:pt x="2631" y="1193"/>
                      <a:pt x="2699" y="1229"/>
                      <a:pt x="2760" y="1229"/>
                    </a:cubicBezTo>
                    <a:cubicBezTo>
                      <a:pt x="2782" y="1229"/>
                      <a:pt x="2803" y="1224"/>
                      <a:pt x="2822" y="1215"/>
                    </a:cubicBezTo>
                    <a:cubicBezTo>
                      <a:pt x="2893" y="1167"/>
                      <a:pt x="2941" y="1084"/>
                      <a:pt x="2893" y="1013"/>
                    </a:cubicBezTo>
                    <a:cubicBezTo>
                      <a:pt x="2757" y="696"/>
                      <a:pt x="2448" y="503"/>
                      <a:pt x="2108" y="503"/>
                    </a:cubicBezTo>
                    <a:cubicBezTo>
                      <a:pt x="1975" y="503"/>
                      <a:pt x="1837" y="532"/>
                      <a:pt x="1703" y="596"/>
                    </a:cubicBezTo>
                    <a:cubicBezTo>
                      <a:pt x="1476" y="218"/>
                      <a:pt x="1066" y="0"/>
                      <a:pt x="6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34" name="Google Shape;634;p38"/>
              <p:cNvSpPr/>
              <p:nvPr/>
            </p:nvSpPr>
            <p:spPr>
              <a:xfrm>
                <a:off x="6260090" y="3449611"/>
                <a:ext cx="76643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1411" extrusionOk="0">
                    <a:moveTo>
                      <a:pt x="1868" y="0"/>
                    </a:moveTo>
                    <a:cubicBezTo>
                      <a:pt x="1523" y="0"/>
                      <a:pt x="1190" y="178"/>
                      <a:pt x="1012" y="541"/>
                    </a:cubicBezTo>
                    <a:cubicBezTo>
                      <a:pt x="891" y="501"/>
                      <a:pt x="765" y="480"/>
                      <a:pt x="638" y="480"/>
                    </a:cubicBezTo>
                    <a:cubicBezTo>
                      <a:pt x="466" y="480"/>
                      <a:pt x="291" y="518"/>
                      <a:pt x="119" y="601"/>
                    </a:cubicBezTo>
                    <a:cubicBezTo>
                      <a:pt x="36" y="636"/>
                      <a:pt x="0" y="732"/>
                      <a:pt x="36" y="803"/>
                    </a:cubicBezTo>
                    <a:cubicBezTo>
                      <a:pt x="70" y="855"/>
                      <a:pt x="129" y="894"/>
                      <a:pt x="186" y="894"/>
                    </a:cubicBezTo>
                    <a:cubicBezTo>
                      <a:pt x="209" y="894"/>
                      <a:pt x="230" y="888"/>
                      <a:pt x="250" y="875"/>
                    </a:cubicBezTo>
                    <a:cubicBezTo>
                      <a:pt x="375" y="820"/>
                      <a:pt x="506" y="794"/>
                      <a:pt x="636" y="794"/>
                    </a:cubicBezTo>
                    <a:cubicBezTo>
                      <a:pt x="990" y="794"/>
                      <a:pt x="1332" y="987"/>
                      <a:pt x="1489" y="1327"/>
                    </a:cubicBezTo>
                    <a:cubicBezTo>
                      <a:pt x="1512" y="1386"/>
                      <a:pt x="1572" y="1410"/>
                      <a:pt x="1631" y="1410"/>
                    </a:cubicBezTo>
                    <a:cubicBezTo>
                      <a:pt x="1750" y="1410"/>
                      <a:pt x="1822" y="1291"/>
                      <a:pt x="1786" y="1196"/>
                    </a:cubicBezTo>
                    <a:cubicBezTo>
                      <a:pt x="1679" y="970"/>
                      <a:pt x="1500" y="779"/>
                      <a:pt x="1310" y="660"/>
                    </a:cubicBezTo>
                    <a:cubicBezTo>
                      <a:pt x="1435" y="426"/>
                      <a:pt x="1654" y="315"/>
                      <a:pt x="1877" y="315"/>
                    </a:cubicBezTo>
                    <a:cubicBezTo>
                      <a:pt x="1971" y="315"/>
                      <a:pt x="2067" y="335"/>
                      <a:pt x="2155" y="374"/>
                    </a:cubicBezTo>
                    <a:cubicBezTo>
                      <a:pt x="2175" y="388"/>
                      <a:pt x="2198" y="394"/>
                      <a:pt x="2221" y="394"/>
                    </a:cubicBezTo>
                    <a:cubicBezTo>
                      <a:pt x="2280" y="394"/>
                      <a:pt x="2341" y="355"/>
                      <a:pt x="2358" y="303"/>
                    </a:cubicBezTo>
                    <a:cubicBezTo>
                      <a:pt x="2405" y="220"/>
                      <a:pt x="2358" y="124"/>
                      <a:pt x="2286" y="89"/>
                    </a:cubicBezTo>
                    <a:cubicBezTo>
                      <a:pt x="2151" y="30"/>
                      <a:pt x="2009" y="0"/>
                      <a:pt x="18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35" name="Google Shape;635;p38"/>
              <p:cNvSpPr/>
              <p:nvPr/>
            </p:nvSpPr>
            <p:spPr>
              <a:xfrm>
                <a:off x="6415574" y="3498349"/>
                <a:ext cx="49343" cy="21598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678" extrusionOk="0">
                    <a:moveTo>
                      <a:pt x="642" y="1"/>
                    </a:moveTo>
                    <a:cubicBezTo>
                      <a:pt x="446" y="1"/>
                      <a:pt x="250" y="58"/>
                      <a:pt x="84" y="178"/>
                    </a:cubicBezTo>
                    <a:cubicBezTo>
                      <a:pt x="13" y="237"/>
                      <a:pt x="1" y="333"/>
                      <a:pt x="37" y="404"/>
                    </a:cubicBezTo>
                    <a:cubicBezTo>
                      <a:pt x="75" y="450"/>
                      <a:pt x="128" y="477"/>
                      <a:pt x="180" y="477"/>
                    </a:cubicBezTo>
                    <a:cubicBezTo>
                      <a:pt x="209" y="477"/>
                      <a:pt x="237" y="469"/>
                      <a:pt x="263" y="452"/>
                    </a:cubicBezTo>
                    <a:cubicBezTo>
                      <a:pt x="382" y="366"/>
                      <a:pt x="521" y="324"/>
                      <a:pt x="659" y="324"/>
                    </a:cubicBezTo>
                    <a:cubicBezTo>
                      <a:pt x="865" y="324"/>
                      <a:pt x="1068" y="417"/>
                      <a:pt x="1203" y="595"/>
                    </a:cubicBezTo>
                    <a:cubicBezTo>
                      <a:pt x="1227" y="642"/>
                      <a:pt x="1275" y="678"/>
                      <a:pt x="1334" y="678"/>
                    </a:cubicBezTo>
                    <a:cubicBezTo>
                      <a:pt x="1465" y="678"/>
                      <a:pt x="1549" y="523"/>
                      <a:pt x="1465" y="416"/>
                    </a:cubicBezTo>
                    <a:cubicBezTo>
                      <a:pt x="1268" y="146"/>
                      <a:pt x="954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36" name="Google Shape;636;p38"/>
              <p:cNvSpPr/>
              <p:nvPr/>
            </p:nvSpPr>
            <p:spPr>
              <a:xfrm>
                <a:off x="6344283" y="3473247"/>
                <a:ext cx="41380" cy="32301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014" extrusionOk="0">
                    <a:moveTo>
                      <a:pt x="1122" y="0"/>
                    </a:moveTo>
                    <a:cubicBezTo>
                      <a:pt x="1048" y="0"/>
                      <a:pt x="986" y="56"/>
                      <a:pt x="953" y="133"/>
                    </a:cubicBezTo>
                    <a:cubicBezTo>
                      <a:pt x="899" y="455"/>
                      <a:pt x="612" y="701"/>
                      <a:pt x="293" y="701"/>
                    </a:cubicBezTo>
                    <a:cubicBezTo>
                      <a:pt x="259" y="701"/>
                      <a:pt x="225" y="698"/>
                      <a:pt x="191" y="692"/>
                    </a:cubicBezTo>
                    <a:cubicBezTo>
                      <a:pt x="178" y="689"/>
                      <a:pt x="166" y="687"/>
                      <a:pt x="155" y="687"/>
                    </a:cubicBezTo>
                    <a:cubicBezTo>
                      <a:pt x="87" y="687"/>
                      <a:pt x="33" y="742"/>
                      <a:pt x="12" y="823"/>
                    </a:cubicBezTo>
                    <a:cubicBezTo>
                      <a:pt x="0" y="906"/>
                      <a:pt x="60" y="990"/>
                      <a:pt x="155" y="1002"/>
                    </a:cubicBezTo>
                    <a:cubicBezTo>
                      <a:pt x="215" y="1014"/>
                      <a:pt x="250" y="1014"/>
                      <a:pt x="310" y="1014"/>
                    </a:cubicBezTo>
                    <a:cubicBezTo>
                      <a:pt x="774" y="1014"/>
                      <a:pt x="1203" y="668"/>
                      <a:pt x="1286" y="180"/>
                    </a:cubicBezTo>
                    <a:cubicBezTo>
                      <a:pt x="1298" y="97"/>
                      <a:pt x="1239" y="13"/>
                      <a:pt x="1143" y="2"/>
                    </a:cubicBezTo>
                    <a:cubicBezTo>
                      <a:pt x="1136" y="1"/>
                      <a:pt x="1129" y="0"/>
                      <a:pt x="1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37" name="Google Shape;637;p38"/>
              <p:cNvSpPr/>
              <p:nvPr/>
            </p:nvSpPr>
            <p:spPr>
              <a:xfrm>
                <a:off x="6203579" y="3348981"/>
                <a:ext cx="351615" cy="350373"/>
              </a:xfrm>
              <a:custGeom>
                <a:avLst/>
                <a:gdLst/>
                <a:ahLst/>
                <a:cxnLst/>
                <a:rect l="l" t="t" r="r" b="b"/>
                <a:pathLst>
                  <a:path w="11038" h="10999" extrusionOk="0">
                    <a:moveTo>
                      <a:pt x="4995" y="1"/>
                    </a:moveTo>
                    <a:cubicBezTo>
                      <a:pt x="4687" y="1"/>
                      <a:pt x="4370" y="111"/>
                      <a:pt x="4132" y="331"/>
                    </a:cubicBezTo>
                    <a:cubicBezTo>
                      <a:pt x="3987" y="258"/>
                      <a:pt x="3828" y="224"/>
                      <a:pt x="3666" y="224"/>
                    </a:cubicBezTo>
                    <a:cubicBezTo>
                      <a:pt x="3298" y="224"/>
                      <a:pt x="2919" y="402"/>
                      <a:pt x="2679" y="700"/>
                    </a:cubicBezTo>
                    <a:cubicBezTo>
                      <a:pt x="2642" y="695"/>
                      <a:pt x="2604" y="692"/>
                      <a:pt x="2566" y="692"/>
                    </a:cubicBezTo>
                    <a:cubicBezTo>
                      <a:pt x="2064" y="692"/>
                      <a:pt x="1551" y="1122"/>
                      <a:pt x="1429" y="1676"/>
                    </a:cubicBezTo>
                    <a:cubicBezTo>
                      <a:pt x="881" y="1795"/>
                      <a:pt x="488" y="2462"/>
                      <a:pt x="643" y="3081"/>
                    </a:cubicBezTo>
                    <a:cubicBezTo>
                      <a:pt x="84" y="3379"/>
                      <a:pt x="0" y="4248"/>
                      <a:pt x="441" y="4784"/>
                    </a:cubicBezTo>
                    <a:cubicBezTo>
                      <a:pt x="336" y="5477"/>
                      <a:pt x="852" y="6142"/>
                      <a:pt x="1432" y="6142"/>
                    </a:cubicBezTo>
                    <a:cubicBezTo>
                      <a:pt x="1510" y="6142"/>
                      <a:pt x="1589" y="6130"/>
                      <a:pt x="1667" y="6105"/>
                    </a:cubicBezTo>
                    <a:cubicBezTo>
                      <a:pt x="1827" y="6308"/>
                      <a:pt x="2150" y="6444"/>
                      <a:pt x="2456" y="6444"/>
                    </a:cubicBezTo>
                    <a:cubicBezTo>
                      <a:pt x="2491" y="6444"/>
                      <a:pt x="2526" y="6442"/>
                      <a:pt x="2560" y="6439"/>
                    </a:cubicBezTo>
                    <a:cubicBezTo>
                      <a:pt x="3002" y="7378"/>
                      <a:pt x="3681" y="7769"/>
                      <a:pt x="4568" y="7769"/>
                    </a:cubicBezTo>
                    <a:cubicBezTo>
                      <a:pt x="4805" y="7769"/>
                      <a:pt x="5056" y="7741"/>
                      <a:pt x="5322" y="7689"/>
                    </a:cubicBezTo>
                    <a:cubicBezTo>
                      <a:pt x="5429" y="8070"/>
                      <a:pt x="5715" y="8534"/>
                      <a:pt x="6382" y="8915"/>
                    </a:cubicBezTo>
                    <a:cubicBezTo>
                      <a:pt x="7454" y="9534"/>
                      <a:pt x="7965" y="10022"/>
                      <a:pt x="8037" y="10487"/>
                    </a:cubicBezTo>
                    <a:cubicBezTo>
                      <a:pt x="8085" y="10796"/>
                      <a:pt x="8346" y="10999"/>
                      <a:pt x="8644" y="10999"/>
                    </a:cubicBezTo>
                    <a:cubicBezTo>
                      <a:pt x="9049" y="10999"/>
                      <a:pt x="9323" y="10630"/>
                      <a:pt x="9251" y="10260"/>
                    </a:cubicBezTo>
                    <a:lnTo>
                      <a:pt x="8835" y="8355"/>
                    </a:lnTo>
                    <a:cubicBezTo>
                      <a:pt x="9275" y="8260"/>
                      <a:pt x="9573" y="7927"/>
                      <a:pt x="9620" y="7593"/>
                    </a:cubicBezTo>
                    <a:cubicBezTo>
                      <a:pt x="9656" y="7308"/>
                      <a:pt x="9763" y="7177"/>
                      <a:pt x="9644" y="6867"/>
                    </a:cubicBezTo>
                    <a:cubicBezTo>
                      <a:pt x="10299" y="6808"/>
                      <a:pt x="10752" y="6081"/>
                      <a:pt x="10609" y="5427"/>
                    </a:cubicBezTo>
                    <a:cubicBezTo>
                      <a:pt x="11025" y="5034"/>
                      <a:pt x="11037" y="4212"/>
                      <a:pt x="10585" y="3831"/>
                    </a:cubicBezTo>
                    <a:cubicBezTo>
                      <a:pt x="10656" y="3307"/>
                      <a:pt x="10323" y="2760"/>
                      <a:pt x="9823" y="2545"/>
                    </a:cubicBezTo>
                    <a:cubicBezTo>
                      <a:pt x="9835" y="2355"/>
                      <a:pt x="9787" y="2164"/>
                      <a:pt x="9704" y="1974"/>
                    </a:cubicBezTo>
                    <a:cubicBezTo>
                      <a:pt x="9673" y="1919"/>
                      <a:pt x="9616" y="1890"/>
                      <a:pt x="9560" y="1890"/>
                    </a:cubicBezTo>
                    <a:cubicBezTo>
                      <a:pt x="9531" y="1890"/>
                      <a:pt x="9502" y="1898"/>
                      <a:pt x="9478" y="1914"/>
                    </a:cubicBezTo>
                    <a:cubicBezTo>
                      <a:pt x="9406" y="1950"/>
                      <a:pt x="9370" y="2057"/>
                      <a:pt x="9418" y="2129"/>
                    </a:cubicBezTo>
                    <a:cubicBezTo>
                      <a:pt x="9513" y="2295"/>
                      <a:pt x="9537" y="2474"/>
                      <a:pt x="9489" y="2605"/>
                    </a:cubicBezTo>
                    <a:cubicBezTo>
                      <a:pt x="9466" y="2700"/>
                      <a:pt x="9525" y="2783"/>
                      <a:pt x="9609" y="2819"/>
                    </a:cubicBezTo>
                    <a:cubicBezTo>
                      <a:pt x="10061" y="2926"/>
                      <a:pt x="10371" y="3438"/>
                      <a:pt x="10251" y="3855"/>
                    </a:cubicBezTo>
                    <a:cubicBezTo>
                      <a:pt x="10240" y="3938"/>
                      <a:pt x="10263" y="4010"/>
                      <a:pt x="10323" y="4034"/>
                    </a:cubicBezTo>
                    <a:cubicBezTo>
                      <a:pt x="10609" y="4212"/>
                      <a:pt x="10716" y="4724"/>
                      <a:pt x="10490" y="5105"/>
                    </a:cubicBezTo>
                    <a:cubicBezTo>
                      <a:pt x="10418" y="4950"/>
                      <a:pt x="10299" y="4748"/>
                      <a:pt x="10085" y="4557"/>
                    </a:cubicBezTo>
                    <a:cubicBezTo>
                      <a:pt x="10051" y="4529"/>
                      <a:pt x="10014" y="4514"/>
                      <a:pt x="9978" y="4514"/>
                    </a:cubicBezTo>
                    <a:cubicBezTo>
                      <a:pt x="9939" y="4514"/>
                      <a:pt x="9902" y="4532"/>
                      <a:pt x="9870" y="4569"/>
                    </a:cubicBezTo>
                    <a:cubicBezTo>
                      <a:pt x="9799" y="4653"/>
                      <a:pt x="9799" y="4736"/>
                      <a:pt x="9882" y="4796"/>
                    </a:cubicBezTo>
                    <a:cubicBezTo>
                      <a:pt x="10085" y="4974"/>
                      <a:pt x="10216" y="5200"/>
                      <a:pt x="10287" y="5462"/>
                    </a:cubicBezTo>
                    <a:lnTo>
                      <a:pt x="10287" y="5498"/>
                    </a:lnTo>
                    <a:cubicBezTo>
                      <a:pt x="10463" y="6016"/>
                      <a:pt x="10035" y="6624"/>
                      <a:pt x="9592" y="6624"/>
                    </a:cubicBezTo>
                    <a:cubicBezTo>
                      <a:pt x="9526" y="6624"/>
                      <a:pt x="9459" y="6611"/>
                      <a:pt x="9394" y="6581"/>
                    </a:cubicBezTo>
                    <a:lnTo>
                      <a:pt x="9359" y="6581"/>
                    </a:lnTo>
                    <a:cubicBezTo>
                      <a:pt x="9251" y="6510"/>
                      <a:pt x="9120" y="6462"/>
                      <a:pt x="8989" y="6462"/>
                    </a:cubicBezTo>
                    <a:lnTo>
                      <a:pt x="8180" y="6462"/>
                    </a:lnTo>
                    <a:cubicBezTo>
                      <a:pt x="8096" y="6462"/>
                      <a:pt x="8013" y="6534"/>
                      <a:pt x="8013" y="6629"/>
                    </a:cubicBezTo>
                    <a:cubicBezTo>
                      <a:pt x="8013" y="6712"/>
                      <a:pt x="8096" y="6796"/>
                      <a:pt x="8180" y="6796"/>
                    </a:cubicBezTo>
                    <a:lnTo>
                      <a:pt x="8989" y="6796"/>
                    </a:lnTo>
                    <a:cubicBezTo>
                      <a:pt x="9251" y="6796"/>
                      <a:pt x="9442" y="7046"/>
                      <a:pt x="9370" y="7296"/>
                    </a:cubicBezTo>
                    <a:cubicBezTo>
                      <a:pt x="9370" y="7308"/>
                      <a:pt x="9359" y="7367"/>
                      <a:pt x="9311" y="7605"/>
                    </a:cubicBezTo>
                    <a:cubicBezTo>
                      <a:pt x="9228" y="7927"/>
                      <a:pt x="8942" y="8141"/>
                      <a:pt x="8632" y="8141"/>
                    </a:cubicBezTo>
                    <a:lnTo>
                      <a:pt x="7596" y="8141"/>
                    </a:lnTo>
                    <a:cubicBezTo>
                      <a:pt x="7275" y="8141"/>
                      <a:pt x="6989" y="7927"/>
                      <a:pt x="6918" y="7605"/>
                    </a:cubicBezTo>
                    <a:cubicBezTo>
                      <a:pt x="6870" y="7355"/>
                      <a:pt x="6858" y="7296"/>
                      <a:pt x="6858" y="7296"/>
                    </a:cubicBezTo>
                    <a:cubicBezTo>
                      <a:pt x="6799" y="7046"/>
                      <a:pt x="6977" y="6796"/>
                      <a:pt x="7239" y="6796"/>
                    </a:cubicBezTo>
                    <a:lnTo>
                      <a:pt x="7501" y="6796"/>
                    </a:lnTo>
                    <a:cubicBezTo>
                      <a:pt x="7584" y="6796"/>
                      <a:pt x="7656" y="6712"/>
                      <a:pt x="7656" y="6629"/>
                    </a:cubicBezTo>
                    <a:cubicBezTo>
                      <a:pt x="7656" y="6534"/>
                      <a:pt x="7584" y="6462"/>
                      <a:pt x="7501" y="6462"/>
                    </a:cubicBezTo>
                    <a:lnTo>
                      <a:pt x="7239" y="6462"/>
                    </a:lnTo>
                    <a:cubicBezTo>
                      <a:pt x="6763" y="6462"/>
                      <a:pt x="6430" y="6915"/>
                      <a:pt x="6549" y="7355"/>
                    </a:cubicBezTo>
                    <a:cubicBezTo>
                      <a:pt x="6584" y="7593"/>
                      <a:pt x="6608" y="7665"/>
                      <a:pt x="6608" y="7665"/>
                    </a:cubicBezTo>
                    <a:cubicBezTo>
                      <a:pt x="6727" y="8129"/>
                      <a:pt x="7144" y="8439"/>
                      <a:pt x="7596" y="8439"/>
                    </a:cubicBezTo>
                    <a:lnTo>
                      <a:pt x="8525" y="8439"/>
                    </a:lnTo>
                    <a:lnTo>
                      <a:pt x="8942" y="10380"/>
                    </a:lnTo>
                    <a:cubicBezTo>
                      <a:pt x="8954" y="10463"/>
                      <a:pt x="8942" y="10558"/>
                      <a:pt x="8882" y="10630"/>
                    </a:cubicBezTo>
                    <a:cubicBezTo>
                      <a:pt x="8818" y="10703"/>
                      <a:pt x="8733" y="10737"/>
                      <a:pt x="8650" y="10737"/>
                    </a:cubicBezTo>
                    <a:cubicBezTo>
                      <a:pt x="8517" y="10737"/>
                      <a:pt x="8388" y="10648"/>
                      <a:pt x="8358" y="10487"/>
                    </a:cubicBezTo>
                    <a:cubicBezTo>
                      <a:pt x="8275" y="9903"/>
                      <a:pt x="7739" y="9368"/>
                      <a:pt x="6561" y="8677"/>
                    </a:cubicBezTo>
                    <a:cubicBezTo>
                      <a:pt x="5751" y="8225"/>
                      <a:pt x="5513" y="7570"/>
                      <a:pt x="5620" y="6998"/>
                    </a:cubicBezTo>
                    <a:lnTo>
                      <a:pt x="5620" y="6998"/>
                    </a:lnTo>
                    <a:cubicBezTo>
                      <a:pt x="5918" y="7129"/>
                      <a:pt x="5870" y="7272"/>
                      <a:pt x="6025" y="7272"/>
                    </a:cubicBezTo>
                    <a:cubicBezTo>
                      <a:pt x="6156" y="7272"/>
                      <a:pt x="6227" y="7117"/>
                      <a:pt x="6156" y="7010"/>
                    </a:cubicBezTo>
                    <a:cubicBezTo>
                      <a:pt x="6025" y="6820"/>
                      <a:pt x="5834" y="6712"/>
                      <a:pt x="5620" y="6653"/>
                    </a:cubicBezTo>
                    <a:lnTo>
                      <a:pt x="5584" y="6617"/>
                    </a:lnTo>
                    <a:cubicBezTo>
                      <a:pt x="5560" y="6605"/>
                      <a:pt x="5537" y="6599"/>
                      <a:pt x="5516" y="6599"/>
                    </a:cubicBezTo>
                    <a:cubicBezTo>
                      <a:pt x="5495" y="6599"/>
                      <a:pt x="5477" y="6605"/>
                      <a:pt x="5465" y="6617"/>
                    </a:cubicBezTo>
                    <a:cubicBezTo>
                      <a:pt x="5422" y="6610"/>
                      <a:pt x="5377" y="6607"/>
                      <a:pt x="5333" y="6607"/>
                    </a:cubicBezTo>
                    <a:cubicBezTo>
                      <a:pt x="5145" y="6607"/>
                      <a:pt x="4950" y="6666"/>
                      <a:pt x="4787" y="6772"/>
                    </a:cubicBezTo>
                    <a:cubicBezTo>
                      <a:pt x="4715" y="6831"/>
                      <a:pt x="4703" y="6927"/>
                      <a:pt x="4751" y="6998"/>
                    </a:cubicBezTo>
                    <a:cubicBezTo>
                      <a:pt x="4789" y="7044"/>
                      <a:pt x="4838" y="7071"/>
                      <a:pt x="4886" y="7071"/>
                    </a:cubicBezTo>
                    <a:cubicBezTo>
                      <a:pt x="4913" y="7071"/>
                      <a:pt x="4940" y="7063"/>
                      <a:pt x="4965" y="7046"/>
                    </a:cubicBezTo>
                    <a:cubicBezTo>
                      <a:pt x="5072" y="6974"/>
                      <a:pt x="5191" y="6939"/>
                      <a:pt x="5310" y="6939"/>
                    </a:cubicBezTo>
                    <a:cubicBezTo>
                      <a:pt x="5298" y="7058"/>
                      <a:pt x="5287" y="7224"/>
                      <a:pt x="5298" y="7403"/>
                    </a:cubicBezTo>
                    <a:cubicBezTo>
                      <a:pt x="5049" y="7450"/>
                      <a:pt x="4820" y="7475"/>
                      <a:pt x="4609" y="7475"/>
                    </a:cubicBezTo>
                    <a:cubicBezTo>
                      <a:pt x="3761" y="7475"/>
                      <a:pt x="3208" y="7082"/>
                      <a:pt x="2846" y="6224"/>
                    </a:cubicBezTo>
                    <a:cubicBezTo>
                      <a:pt x="2798" y="6058"/>
                      <a:pt x="2762" y="5796"/>
                      <a:pt x="2798" y="5688"/>
                    </a:cubicBezTo>
                    <a:cubicBezTo>
                      <a:pt x="2822" y="5605"/>
                      <a:pt x="2786" y="5510"/>
                      <a:pt x="2691" y="5486"/>
                    </a:cubicBezTo>
                    <a:cubicBezTo>
                      <a:pt x="2672" y="5478"/>
                      <a:pt x="2652" y="5474"/>
                      <a:pt x="2633" y="5474"/>
                    </a:cubicBezTo>
                    <a:cubicBezTo>
                      <a:pt x="2568" y="5474"/>
                      <a:pt x="2507" y="5517"/>
                      <a:pt x="2489" y="5581"/>
                    </a:cubicBezTo>
                    <a:cubicBezTo>
                      <a:pt x="2429" y="5748"/>
                      <a:pt x="2453" y="5974"/>
                      <a:pt x="2489" y="6141"/>
                    </a:cubicBezTo>
                    <a:cubicBezTo>
                      <a:pt x="2469" y="6142"/>
                      <a:pt x="2450" y="6143"/>
                      <a:pt x="2431" y="6143"/>
                    </a:cubicBezTo>
                    <a:cubicBezTo>
                      <a:pt x="2141" y="6143"/>
                      <a:pt x="1950" y="5980"/>
                      <a:pt x="1905" y="5879"/>
                    </a:cubicBezTo>
                    <a:cubicBezTo>
                      <a:pt x="1893" y="5843"/>
                      <a:pt x="1858" y="5808"/>
                      <a:pt x="1810" y="5796"/>
                    </a:cubicBezTo>
                    <a:cubicBezTo>
                      <a:pt x="1789" y="5787"/>
                      <a:pt x="1771" y="5783"/>
                      <a:pt x="1753" y="5783"/>
                    </a:cubicBezTo>
                    <a:cubicBezTo>
                      <a:pt x="1701" y="5783"/>
                      <a:pt x="1658" y="5816"/>
                      <a:pt x="1596" y="5843"/>
                    </a:cubicBezTo>
                    <a:cubicBezTo>
                      <a:pt x="1552" y="5855"/>
                      <a:pt x="1509" y="5861"/>
                      <a:pt x="1466" y="5861"/>
                    </a:cubicBezTo>
                    <a:cubicBezTo>
                      <a:pt x="1050" y="5861"/>
                      <a:pt x="679" y="5315"/>
                      <a:pt x="798" y="4807"/>
                    </a:cubicBezTo>
                    <a:cubicBezTo>
                      <a:pt x="846" y="4653"/>
                      <a:pt x="643" y="4653"/>
                      <a:pt x="536" y="4260"/>
                    </a:cubicBezTo>
                    <a:cubicBezTo>
                      <a:pt x="417" y="3855"/>
                      <a:pt x="584" y="3462"/>
                      <a:pt x="893" y="3367"/>
                    </a:cubicBezTo>
                    <a:cubicBezTo>
                      <a:pt x="977" y="3343"/>
                      <a:pt x="1036" y="3248"/>
                      <a:pt x="1000" y="3164"/>
                    </a:cubicBezTo>
                    <a:cubicBezTo>
                      <a:pt x="798" y="2664"/>
                      <a:pt x="1131" y="2045"/>
                      <a:pt x="1596" y="2009"/>
                    </a:cubicBezTo>
                    <a:cubicBezTo>
                      <a:pt x="1667" y="2009"/>
                      <a:pt x="1739" y="1950"/>
                      <a:pt x="1739" y="1867"/>
                    </a:cubicBezTo>
                    <a:cubicBezTo>
                      <a:pt x="1781" y="1436"/>
                      <a:pt x="2175" y="1060"/>
                      <a:pt x="2570" y="1060"/>
                    </a:cubicBezTo>
                    <a:cubicBezTo>
                      <a:pt x="2623" y="1060"/>
                      <a:pt x="2675" y="1067"/>
                      <a:pt x="2727" y="1081"/>
                    </a:cubicBezTo>
                    <a:cubicBezTo>
                      <a:pt x="2736" y="1082"/>
                      <a:pt x="2745" y="1083"/>
                      <a:pt x="2754" y="1083"/>
                    </a:cubicBezTo>
                    <a:cubicBezTo>
                      <a:pt x="2816" y="1083"/>
                      <a:pt x="2874" y="1049"/>
                      <a:pt x="2905" y="997"/>
                    </a:cubicBezTo>
                    <a:cubicBezTo>
                      <a:pt x="3065" y="744"/>
                      <a:pt x="3387" y="579"/>
                      <a:pt x="3692" y="579"/>
                    </a:cubicBezTo>
                    <a:cubicBezTo>
                      <a:pt x="3773" y="579"/>
                      <a:pt x="3854" y="591"/>
                      <a:pt x="3929" y="616"/>
                    </a:cubicBezTo>
                    <a:cubicBezTo>
                      <a:pt x="3870" y="700"/>
                      <a:pt x="3810" y="819"/>
                      <a:pt x="3810" y="962"/>
                    </a:cubicBezTo>
                    <a:cubicBezTo>
                      <a:pt x="3774" y="962"/>
                      <a:pt x="3739" y="974"/>
                      <a:pt x="3703" y="974"/>
                    </a:cubicBezTo>
                    <a:cubicBezTo>
                      <a:pt x="3465" y="1045"/>
                      <a:pt x="3298" y="1212"/>
                      <a:pt x="3298" y="1212"/>
                    </a:cubicBezTo>
                    <a:cubicBezTo>
                      <a:pt x="3239" y="1271"/>
                      <a:pt x="3239" y="1378"/>
                      <a:pt x="3298" y="1438"/>
                    </a:cubicBezTo>
                    <a:cubicBezTo>
                      <a:pt x="3328" y="1468"/>
                      <a:pt x="3370" y="1483"/>
                      <a:pt x="3411" y="1483"/>
                    </a:cubicBezTo>
                    <a:cubicBezTo>
                      <a:pt x="3453" y="1483"/>
                      <a:pt x="3495" y="1468"/>
                      <a:pt x="3524" y="1438"/>
                    </a:cubicBezTo>
                    <a:cubicBezTo>
                      <a:pt x="3532" y="1422"/>
                      <a:pt x="3715" y="1247"/>
                      <a:pt x="3964" y="1247"/>
                    </a:cubicBezTo>
                    <a:cubicBezTo>
                      <a:pt x="4094" y="1247"/>
                      <a:pt x="4243" y="1295"/>
                      <a:pt x="4394" y="1438"/>
                    </a:cubicBezTo>
                    <a:cubicBezTo>
                      <a:pt x="4417" y="1462"/>
                      <a:pt x="4465" y="1474"/>
                      <a:pt x="4513" y="1474"/>
                    </a:cubicBezTo>
                    <a:cubicBezTo>
                      <a:pt x="4656" y="1474"/>
                      <a:pt x="4715" y="1295"/>
                      <a:pt x="4632" y="1200"/>
                    </a:cubicBezTo>
                    <a:cubicBezTo>
                      <a:pt x="4465" y="1033"/>
                      <a:pt x="4286" y="962"/>
                      <a:pt x="4132" y="926"/>
                    </a:cubicBezTo>
                    <a:cubicBezTo>
                      <a:pt x="4155" y="819"/>
                      <a:pt x="4251" y="688"/>
                      <a:pt x="4298" y="664"/>
                    </a:cubicBezTo>
                    <a:lnTo>
                      <a:pt x="4298" y="640"/>
                    </a:lnTo>
                    <a:cubicBezTo>
                      <a:pt x="4502" y="424"/>
                      <a:pt x="4770" y="329"/>
                      <a:pt x="5016" y="329"/>
                    </a:cubicBezTo>
                    <a:cubicBezTo>
                      <a:pt x="5257" y="329"/>
                      <a:pt x="5478" y="421"/>
                      <a:pt x="5596" y="581"/>
                    </a:cubicBezTo>
                    <a:cubicBezTo>
                      <a:pt x="5620" y="628"/>
                      <a:pt x="5668" y="640"/>
                      <a:pt x="5715" y="664"/>
                    </a:cubicBezTo>
                    <a:cubicBezTo>
                      <a:pt x="5763" y="664"/>
                      <a:pt x="5799" y="640"/>
                      <a:pt x="5834" y="616"/>
                    </a:cubicBezTo>
                    <a:cubicBezTo>
                      <a:pt x="5984" y="476"/>
                      <a:pt x="6190" y="411"/>
                      <a:pt x="6397" y="411"/>
                    </a:cubicBezTo>
                    <a:cubicBezTo>
                      <a:pt x="6700" y="411"/>
                      <a:pt x="7005" y="552"/>
                      <a:pt x="7132" y="807"/>
                    </a:cubicBezTo>
                    <a:cubicBezTo>
                      <a:pt x="7153" y="869"/>
                      <a:pt x="7210" y="904"/>
                      <a:pt x="7287" y="904"/>
                    </a:cubicBezTo>
                    <a:cubicBezTo>
                      <a:pt x="7299" y="904"/>
                      <a:pt x="7310" y="904"/>
                      <a:pt x="7323" y="902"/>
                    </a:cubicBezTo>
                    <a:cubicBezTo>
                      <a:pt x="7391" y="883"/>
                      <a:pt x="7462" y="874"/>
                      <a:pt x="7533" y="874"/>
                    </a:cubicBezTo>
                    <a:cubicBezTo>
                      <a:pt x="7908" y="874"/>
                      <a:pt x="8292" y="1123"/>
                      <a:pt x="8382" y="1474"/>
                    </a:cubicBezTo>
                    <a:cubicBezTo>
                      <a:pt x="8392" y="1544"/>
                      <a:pt x="8445" y="1598"/>
                      <a:pt x="8519" y="1598"/>
                    </a:cubicBezTo>
                    <a:cubicBezTo>
                      <a:pt x="8533" y="1598"/>
                      <a:pt x="8546" y="1596"/>
                      <a:pt x="8561" y="1593"/>
                    </a:cubicBezTo>
                    <a:cubicBezTo>
                      <a:pt x="8578" y="1591"/>
                      <a:pt x="8595" y="1590"/>
                      <a:pt x="8612" y="1590"/>
                    </a:cubicBezTo>
                    <a:cubicBezTo>
                      <a:pt x="8726" y="1590"/>
                      <a:pt x="8843" y="1624"/>
                      <a:pt x="8978" y="1676"/>
                    </a:cubicBezTo>
                    <a:cubicBezTo>
                      <a:pt x="8994" y="1682"/>
                      <a:pt x="9013" y="1685"/>
                      <a:pt x="9033" y="1685"/>
                    </a:cubicBezTo>
                    <a:cubicBezTo>
                      <a:pt x="9095" y="1685"/>
                      <a:pt x="9162" y="1654"/>
                      <a:pt x="9180" y="1581"/>
                    </a:cubicBezTo>
                    <a:cubicBezTo>
                      <a:pt x="9216" y="1497"/>
                      <a:pt x="9180" y="1402"/>
                      <a:pt x="9097" y="1378"/>
                    </a:cubicBezTo>
                    <a:cubicBezTo>
                      <a:pt x="8942" y="1319"/>
                      <a:pt x="8799" y="1271"/>
                      <a:pt x="8644" y="1271"/>
                    </a:cubicBezTo>
                    <a:cubicBezTo>
                      <a:pt x="8472" y="841"/>
                      <a:pt x="7989" y="547"/>
                      <a:pt x="7502" y="547"/>
                    </a:cubicBezTo>
                    <a:cubicBezTo>
                      <a:pt x="7450" y="547"/>
                      <a:pt x="7398" y="550"/>
                      <a:pt x="7346" y="557"/>
                    </a:cubicBezTo>
                    <a:cubicBezTo>
                      <a:pt x="7145" y="251"/>
                      <a:pt x="6767" y="81"/>
                      <a:pt x="6386" y="81"/>
                    </a:cubicBezTo>
                    <a:cubicBezTo>
                      <a:pt x="6159" y="81"/>
                      <a:pt x="5931" y="142"/>
                      <a:pt x="5739" y="271"/>
                    </a:cubicBezTo>
                    <a:cubicBezTo>
                      <a:pt x="5542" y="91"/>
                      <a:pt x="5272" y="1"/>
                      <a:pt x="49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638" name="Google Shape;638;p38"/>
          <p:cNvGrpSpPr/>
          <p:nvPr/>
        </p:nvGrpSpPr>
        <p:grpSpPr>
          <a:xfrm>
            <a:off x="1761892" y="2876802"/>
            <a:ext cx="687600" cy="687600"/>
            <a:chOff x="2237576" y="3314781"/>
            <a:chExt cx="687600" cy="687600"/>
          </a:xfrm>
        </p:grpSpPr>
        <p:sp>
          <p:nvSpPr>
            <p:cNvPr id="639" name="Google Shape;639;p38"/>
            <p:cNvSpPr/>
            <p:nvPr/>
          </p:nvSpPr>
          <p:spPr>
            <a:xfrm>
              <a:off x="2237576" y="3314781"/>
              <a:ext cx="687600" cy="6876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0" name="Google Shape;640;p38"/>
            <p:cNvGrpSpPr/>
            <p:nvPr/>
          </p:nvGrpSpPr>
          <p:grpSpPr>
            <a:xfrm>
              <a:off x="2470999" y="3482407"/>
              <a:ext cx="220755" cy="352348"/>
              <a:chOff x="5829984" y="3350032"/>
              <a:chExt cx="220755" cy="352348"/>
            </a:xfrm>
          </p:grpSpPr>
          <p:sp>
            <p:nvSpPr>
              <p:cNvPr id="641" name="Google Shape;641;p38"/>
              <p:cNvSpPr/>
              <p:nvPr/>
            </p:nvSpPr>
            <p:spPr>
              <a:xfrm>
                <a:off x="5829984" y="3350032"/>
                <a:ext cx="220755" cy="352348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11061" extrusionOk="0">
                    <a:moveTo>
                      <a:pt x="1989" y="333"/>
                    </a:moveTo>
                    <a:lnTo>
                      <a:pt x="1989" y="2060"/>
                    </a:lnTo>
                    <a:lnTo>
                      <a:pt x="1072" y="2060"/>
                    </a:lnTo>
                    <a:lnTo>
                      <a:pt x="1072" y="333"/>
                    </a:lnTo>
                    <a:close/>
                    <a:moveTo>
                      <a:pt x="3299" y="333"/>
                    </a:moveTo>
                    <a:lnTo>
                      <a:pt x="3299" y="2060"/>
                    </a:lnTo>
                    <a:lnTo>
                      <a:pt x="2322" y="2060"/>
                    </a:lnTo>
                    <a:lnTo>
                      <a:pt x="2322" y="333"/>
                    </a:lnTo>
                    <a:close/>
                    <a:moveTo>
                      <a:pt x="4608" y="333"/>
                    </a:moveTo>
                    <a:lnTo>
                      <a:pt x="4608" y="2060"/>
                    </a:lnTo>
                    <a:lnTo>
                      <a:pt x="3632" y="2060"/>
                    </a:lnTo>
                    <a:lnTo>
                      <a:pt x="3632" y="333"/>
                    </a:lnTo>
                    <a:close/>
                    <a:moveTo>
                      <a:pt x="5108" y="2381"/>
                    </a:moveTo>
                    <a:lnTo>
                      <a:pt x="5108" y="2774"/>
                    </a:lnTo>
                    <a:lnTo>
                      <a:pt x="1810" y="2774"/>
                    </a:lnTo>
                    <a:lnTo>
                      <a:pt x="1810" y="2381"/>
                    </a:lnTo>
                    <a:close/>
                    <a:moveTo>
                      <a:pt x="6085" y="3084"/>
                    </a:moveTo>
                    <a:cubicBezTo>
                      <a:pt x="6370" y="3084"/>
                      <a:pt x="6609" y="3322"/>
                      <a:pt x="6609" y="3608"/>
                    </a:cubicBezTo>
                    <a:lnTo>
                      <a:pt x="6609" y="10216"/>
                    </a:lnTo>
                    <a:cubicBezTo>
                      <a:pt x="6609" y="10489"/>
                      <a:pt x="6370" y="10728"/>
                      <a:pt x="6085" y="10728"/>
                    </a:cubicBezTo>
                    <a:lnTo>
                      <a:pt x="846" y="10728"/>
                    </a:lnTo>
                    <a:cubicBezTo>
                      <a:pt x="560" y="10728"/>
                      <a:pt x="322" y="10489"/>
                      <a:pt x="322" y="10216"/>
                    </a:cubicBezTo>
                    <a:lnTo>
                      <a:pt x="322" y="3608"/>
                    </a:lnTo>
                    <a:cubicBezTo>
                      <a:pt x="322" y="3322"/>
                      <a:pt x="560" y="3084"/>
                      <a:pt x="846" y="3084"/>
                    </a:cubicBezTo>
                    <a:close/>
                    <a:moveTo>
                      <a:pt x="905" y="0"/>
                    </a:moveTo>
                    <a:cubicBezTo>
                      <a:pt x="822" y="0"/>
                      <a:pt x="739" y="71"/>
                      <a:pt x="739" y="167"/>
                    </a:cubicBezTo>
                    <a:lnTo>
                      <a:pt x="739" y="2215"/>
                    </a:lnTo>
                    <a:cubicBezTo>
                      <a:pt x="739" y="2310"/>
                      <a:pt x="822" y="2381"/>
                      <a:pt x="905" y="2381"/>
                    </a:cubicBezTo>
                    <a:lnTo>
                      <a:pt x="1501" y="2381"/>
                    </a:lnTo>
                    <a:lnTo>
                      <a:pt x="1501" y="2762"/>
                    </a:lnTo>
                    <a:lnTo>
                      <a:pt x="846" y="2762"/>
                    </a:lnTo>
                    <a:cubicBezTo>
                      <a:pt x="382" y="2762"/>
                      <a:pt x="1" y="3143"/>
                      <a:pt x="1" y="3620"/>
                    </a:cubicBezTo>
                    <a:lnTo>
                      <a:pt x="1" y="10216"/>
                    </a:lnTo>
                    <a:cubicBezTo>
                      <a:pt x="1" y="10668"/>
                      <a:pt x="370" y="11061"/>
                      <a:pt x="846" y="11061"/>
                    </a:cubicBezTo>
                    <a:lnTo>
                      <a:pt x="6085" y="11061"/>
                    </a:lnTo>
                    <a:cubicBezTo>
                      <a:pt x="6549" y="11061"/>
                      <a:pt x="6930" y="10692"/>
                      <a:pt x="6930" y="10216"/>
                    </a:cubicBezTo>
                    <a:lnTo>
                      <a:pt x="6930" y="3608"/>
                    </a:lnTo>
                    <a:cubicBezTo>
                      <a:pt x="6930" y="3143"/>
                      <a:pt x="6549" y="2774"/>
                      <a:pt x="6085" y="2774"/>
                    </a:cubicBezTo>
                    <a:lnTo>
                      <a:pt x="5430" y="2774"/>
                    </a:lnTo>
                    <a:lnTo>
                      <a:pt x="5430" y="2381"/>
                    </a:lnTo>
                    <a:lnTo>
                      <a:pt x="6025" y="2381"/>
                    </a:lnTo>
                    <a:cubicBezTo>
                      <a:pt x="6108" y="2381"/>
                      <a:pt x="6192" y="2310"/>
                      <a:pt x="6192" y="2215"/>
                    </a:cubicBezTo>
                    <a:lnTo>
                      <a:pt x="6192" y="1191"/>
                    </a:lnTo>
                    <a:cubicBezTo>
                      <a:pt x="6192" y="1095"/>
                      <a:pt x="6108" y="1024"/>
                      <a:pt x="6025" y="1024"/>
                    </a:cubicBezTo>
                    <a:cubicBezTo>
                      <a:pt x="5942" y="1024"/>
                      <a:pt x="5858" y="1095"/>
                      <a:pt x="5858" y="1191"/>
                    </a:cubicBezTo>
                    <a:lnTo>
                      <a:pt x="5858" y="2048"/>
                    </a:lnTo>
                    <a:lnTo>
                      <a:pt x="4942" y="2048"/>
                    </a:lnTo>
                    <a:lnTo>
                      <a:pt x="4942" y="321"/>
                    </a:lnTo>
                    <a:lnTo>
                      <a:pt x="5858" y="321"/>
                    </a:lnTo>
                    <a:lnTo>
                      <a:pt x="5858" y="524"/>
                    </a:lnTo>
                    <a:cubicBezTo>
                      <a:pt x="5858" y="607"/>
                      <a:pt x="5942" y="679"/>
                      <a:pt x="6025" y="679"/>
                    </a:cubicBezTo>
                    <a:cubicBezTo>
                      <a:pt x="6108" y="679"/>
                      <a:pt x="6192" y="607"/>
                      <a:pt x="6192" y="524"/>
                    </a:cubicBezTo>
                    <a:lnTo>
                      <a:pt x="6192" y="167"/>
                    </a:lnTo>
                    <a:cubicBezTo>
                      <a:pt x="6192" y="71"/>
                      <a:pt x="6108" y="0"/>
                      <a:pt x="602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42" name="Google Shape;642;p38"/>
              <p:cNvSpPr/>
              <p:nvPr/>
            </p:nvSpPr>
            <p:spPr>
              <a:xfrm>
                <a:off x="5912297" y="3541927"/>
                <a:ext cx="5616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763" extrusionOk="0">
                    <a:moveTo>
                      <a:pt x="881" y="1"/>
                    </a:moveTo>
                    <a:cubicBezTo>
                      <a:pt x="798" y="1"/>
                      <a:pt x="715" y="72"/>
                      <a:pt x="715" y="167"/>
                    </a:cubicBezTo>
                    <a:lnTo>
                      <a:pt x="715" y="715"/>
                    </a:lnTo>
                    <a:lnTo>
                      <a:pt x="167" y="715"/>
                    </a:lnTo>
                    <a:cubicBezTo>
                      <a:pt x="84" y="715"/>
                      <a:pt x="0" y="798"/>
                      <a:pt x="0" y="882"/>
                    </a:cubicBezTo>
                    <a:cubicBezTo>
                      <a:pt x="0" y="977"/>
                      <a:pt x="84" y="1048"/>
                      <a:pt x="167" y="1048"/>
                    </a:cubicBezTo>
                    <a:lnTo>
                      <a:pt x="715" y="1048"/>
                    </a:lnTo>
                    <a:lnTo>
                      <a:pt x="715" y="1596"/>
                    </a:lnTo>
                    <a:cubicBezTo>
                      <a:pt x="715" y="1691"/>
                      <a:pt x="798" y="1763"/>
                      <a:pt x="881" y="1763"/>
                    </a:cubicBezTo>
                    <a:cubicBezTo>
                      <a:pt x="965" y="1763"/>
                      <a:pt x="1048" y="1691"/>
                      <a:pt x="1048" y="1596"/>
                    </a:cubicBezTo>
                    <a:lnTo>
                      <a:pt x="1048" y="1048"/>
                    </a:lnTo>
                    <a:lnTo>
                      <a:pt x="1596" y="1048"/>
                    </a:lnTo>
                    <a:cubicBezTo>
                      <a:pt x="1679" y="1048"/>
                      <a:pt x="1762" y="977"/>
                      <a:pt x="1762" y="882"/>
                    </a:cubicBezTo>
                    <a:cubicBezTo>
                      <a:pt x="1762" y="798"/>
                      <a:pt x="1679" y="715"/>
                      <a:pt x="1596" y="715"/>
                    </a:cubicBezTo>
                    <a:lnTo>
                      <a:pt x="1048" y="715"/>
                    </a:lnTo>
                    <a:lnTo>
                      <a:pt x="1048" y="167"/>
                    </a:lnTo>
                    <a:cubicBezTo>
                      <a:pt x="1048" y="72"/>
                      <a:pt x="965" y="1"/>
                      <a:pt x="8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43" name="Google Shape;643;p38"/>
              <p:cNvSpPr/>
              <p:nvPr/>
            </p:nvSpPr>
            <p:spPr>
              <a:xfrm>
                <a:off x="5885730" y="3515391"/>
                <a:ext cx="109263" cy="109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430" extrusionOk="0">
                    <a:moveTo>
                      <a:pt x="1715" y="345"/>
                    </a:moveTo>
                    <a:cubicBezTo>
                      <a:pt x="2477" y="345"/>
                      <a:pt x="3096" y="976"/>
                      <a:pt x="3096" y="1727"/>
                    </a:cubicBezTo>
                    <a:cubicBezTo>
                      <a:pt x="3096" y="2489"/>
                      <a:pt x="2477" y="3120"/>
                      <a:pt x="1715" y="3120"/>
                    </a:cubicBezTo>
                    <a:cubicBezTo>
                      <a:pt x="953" y="3120"/>
                      <a:pt x="334" y="2489"/>
                      <a:pt x="334" y="1727"/>
                    </a:cubicBezTo>
                    <a:cubicBezTo>
                      <a:pt x="334" y="976"/>
                      <a:pt x="953" y="345"/>
                      <a:pt x="1715" y="345"/>
                    </a:cubicBezTo>
                    <a:close/>
                    <a:moveTo>
                      <a:pt x="1715" y="0"/>
                    </a:moveTo>
                    <a:cubicBezTo>
                      <a:pt x="775" y="0"/>
                      <a:pt x="1" y="762"/>
                      <a:pt x="1" y="1715"/>
                    </a:cubicBezTo>
                    <a:cubicBezTo>
                      <a:pt x="1" y="2667"/>
                      <a:pt x="775" y="3429"/>
                      <a:pt x="1715" y="3429"/>
                    </a:cubicBezTo>
                    <a:cubicBezTo>
                      <a:pt x="2656" y="3429"/>
                      <a:pt x="3430" y="2667"/>
                      <a:pt x="3430" y="1715"/>
                    </a:cubicBezTo>
                    <a:cubicBezTo>
                      <a:pt x="3430" y="774"/>
                      <a:pt x="2668" y="0"/>
                      <a:pt x="17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44" name="Google Shape;644;p38"/>
              <p:cNvSpPr/>
              <p:nvPr/>
            </p:nvSpPr>
            <p:spPr>
              <a:xfrm>
                <a:off x="5862986" y="3476305"/>
                <a:ext cx="154783" cy="188167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5907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56"/>
                    </a:cubicBezTo>
                    <a:lnTo>
                      <a:pt x="0" y="5740"/>
                    </a:lnTo>
                    <a:cubicBezTo>
                      <a:pt x="0" y="5835"/>
                      <a:pt x="84" y="5906"/>
                      <a:pt x="167" y="5906"/>
                    </a:cubicBezTo>
                    <a:lnTo>
                      <a:pt x="4691" y="5906"/>
                    </a:lnTo>
                    <a:cubicBezTo>
                      <a:pt x="4787" y="5906"/>
                      <a:pt x="4858" y="5835"/>
                      <a:pt x="4858" y="5740"/>
                    </a:cubicBezTo>
                    <a:lnTo>
                      <a:pt x="4858" y="156"/>
                    </a:lnTo>
                    <a:cubicBezTo>
                      <a:pt x="4858" y="72"/>
                      <a:pt x="4775" y="1"/>
                      <a:pt x="4691" y="1"/>
                    </a:cubicBezTo>
                    <a:lnTo>
                      <a:pt x="1715" y="1"/>
                    </a:lnTo>
                    <a:cubicBezTo>
                      <a:pt x="1632" y="1"/>
                      <a:pt x="1548" y="72"/>
                      <a:pt x="1548" y="156"/>
                    </a:cubicBezTo>
                    <a:cubicBezTo>
                      <a:pt x="1548" y="251"/>
                      <a:pt x="1632" y="322"/>
                      <a:pt x="1715" y="322"/>
                    </a:cubicBezTo>
                    <a:lnTo>
                      <a:pt x="4525" y="322"/>
                    </a:lnTo>
                    <a:lnTo>
                      <a:pt x="4525" y="5597"/>
                    </a:lnTo>
                    <a:lnTo>
                      <a:pt x="334" y="5597"/>
                    </a:lnTo>
                    <a:lnTo>
                      <a:pt x="334" y="322"/>
                    </a:lnTo>
                    <a:lnTo>
                      <a:pt x="881" y="322"/>
                    </a:lnTo>
                    <a:cubicBezTo>
                      <a:pt x="977" y="322"/>
                      <a:pt x="1048" y="251"/>
                      <a:pt x="1048" y="156"/>
                    </a:cubicBezTo>
                    <a:cubicBezTo>
                      <a:pt x="1048" y="72"/>
                      <a:pt x="977" y="1"/>
                      <a:pt x="8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645" name="Google Shape;645;p38"/>
          <p:cNvGrpSpPr/>
          <p:nvPr/>
        </p:nvGrpSpPr>
        <p:grpSpPr>
          <a:xfrm>
            <a:off x="6770590" y="947343"/>
            <a:ext cx="687600" cy="687600"/>
            <a:chOff x="6209371" y="1497917"/>
            <a:chExt cx="687600" cy="687600"/>
          </a:xfrm>
        </p:grpSpPr>
        <p:sp>
          <p:nvSpPr>
            <p:cNvPr id="646" name="Google Shape;646;p38"/>
            <p:cNvSpPr/>
            <p:nvPr/>
          </p:nvSpPr>
          <p:spPr>
            <a:xfrm>
              <a:off x="6209371" y="1497917"/>
              <a:ext cx="687600" cy="6876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Google Shape;647;p38"/>
            <p:cNvGrpSpPr/>
            <p:nvPr/>
          </p:nvGrpSpPr>
          <p:grpSpPr>
            <a:xfrm>
              <a:off x="6410556" y="1663915"/>
              <a:ext cx="285230" cy="355597"/>
              <a:chOff x="8007400" y="2902278"/>
              <a:chExt cx="285230" cy="355597"/>
            </a:xfrm>
          </p:grpSpPr>
          <p:sp>
            <p:nvSpPr>
              <p:cNvPr id="648" name="Google Shape;648;p38"/>
              <p:cNvSpPr/>
              <p:nvPr/>
            </p:nvSpPr>
            <p:spPr>
              <a:xfrm>
                <a:off x="8134820" y="3165305"/>
                <a:ext cx="39851" cy="39851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51" extrusionOk="0">
                    <a:moveTo>
                      <a:pt x="632" y="310"/>
                    </a:moveTo>
                    <a:cubicBezTo>
                      <a:pt x="799" y="310"/>
                      <a:pt x="930" y="441"/>
                      <a:pt x="930" y="608"/>
                    </a:cubicBezTo>
                    <a:cubicBezTo>
                      <a:pt x="930" y="775"/>
                      <a:pt x="799" y="906"/>
                      <a:pt x="632" y="906"/>
                    </a:cubicBezTo>
                    <a:cubicBezTo>
                      <a:pt x="465" y="906"/>
                      <a:pt x="334" y="775"/>
                      <a:pt x="334" y="608"/>
                    </a:cubicBezTo>
                    <a:cubicBezTo>
                      <a:pt x="334" y="441"/>
                      <a:pt x="465" y="310"/>
                      <a:pt x="632" y="310"/>
                    </a:cubicBezTo>
                    <a:close/>
                    <a:moveTo>
                      <a:pt x="632" y="1"/>
                    </a:moveTo>
                    <a:cubicBezTo>
                      <a:pt x="287" y="1"/>
                      <a:pt x="1" y="275"/>
                      <a:pt x="1" y="620"/>
                    </a:cubicBezTo>
                    <a:cubicBezTo>
                      <a:pt x="1" y="965"/>
                      <a:pt x="287" y="1251"/>
                      <a:pt x="632" y="1251"/>
                    </a:cubicBezTo>
                    <a:cubicBezTo>
                      <a:pt x="977" y="1251"/>
                      <a:pt x="1251" y="965"/>
                      <a:pt x="1251" y="620"/>
                    </a:cubicBezTo>
                    <a:cubicBezTo>
                      <a:pt x="1251" y="275"/>
                      <a:pt x="977" y="1"/>
                      <a:pt x="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  <p:sp>
            <p:nvSpPr>
              <p:cNvPr id="649" name="Google Shape;649;p38"/>
              <p:cNvSpPr/>
              <p:nvPr/>
            </p:nvSpPr>
            <p:spPr>
              <a:xfrm>
                <a:off x="8007400" y="2902278"/>
                <a:ext cx="285230" cy="355597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11163" extrusionOk="0">
                    <a:moveTo>
                      <a:pt x="6528" y="337"/>
                    </a:moveTo>
                    <a:cubicBezTo>
                      <a:pt x="6549" y="337"/>
                      <a:pt x="6573" y="346"/>
                      <a:pt x="6596" y="364"/>
                    </a:cubicBezTo>
                    <a:lnTo>
                      <a:pt x="7632" y="1412"/>
                    </a:lnTo>
                    <a:cubicBezTo>
                      <a:pt x="7668" y="1435"/>
                      <a:pt x="7668" y="1483"/>
                      <a:pt x="7632" y="1519"/>
                    </a:cubicBezTo>
                    <a:lnTo>
                      <a:pt x="7489" y="1674"/>
                    </a:lnTo>
                    <a:cubicBezTo>
                      <a:pt x="7472" y="1691"/>
                      <a:pt x="7454" y="1700"/>
                      <a:pt x="7434" y="1700"/>
                    </a:cubicBezTo>
                    <a:cubicBezTo>
                      <a:pt x="7415" y="1700"/>
                      <a:pt x="7394" y="1691"/>
                      <a:pt x="7370" y="1674"/>
                    </a:cubicBezTo>
                    <a:lnTo>
                      <a:pt x="6323" y="626"/>
                    </a:lnTo>
                    <a:cubicBezTo>
                      <a:pt x="6299" y="590"/>
                      <a:pt x="6299" y="542"/>
                      <a:pt x="6323" y="519"/>
                    </a:cubicBezTo>
                    <a:lnTo>
                      <a:pt x="6477" y="364"/>
                    </a:lnTo>
                    <a:cubicBezTo>
                      <a:pt x="6489" y="346"/>
                      <a:pt x="6507" y="337"/>
                      <a:pt x="6528" y="337"/>
                    </a:cubicBezTo>
                    <a:close/>
                    <a:moveTo>
                      <a:pt x="6299" y="1066"/>
                    </a:moveTo>
                    <a:lnTo>
                      <a:pt x="7001" y="1769"/>
                    </a:lnTo>
                    <a:lnTo>
                      <a:pt x="6346" y="2424"/>
                    </a:lnTo>
                    <a:lnTo>
                      <a:pt x="5644" y="1721"/>
                    </a:lnTo>
                    <a:lnTo>
                      <a:pt x="6299" y="1066"/>
                    </a:lnTo>
                    <a:close/>
                    <a:moveTo>
                      <a:pt x="2155" y="4698"/>
                    </a:moveTo>
                    <a:lnTo>
                      <a:pt x="2453" y="4995"/>
                    </a:lnTo>
                    <a:lnTo>
                      <a:pt x="2215" y="5198"/>
                    </a:lnTo>
                    <a:cubicBezTo>
                      <a:pt x="2203" y="5216"/>
                      <a:pt x="2182" y="5225"/>
                      <a:pt x="2160" y="5225"/>
                    </a:cubicBezTo>
                    <a:cubicBezTo>
                      <a:pt x="2137" y="5225"/>
                      <a:pt x="2114" y="5216"/>
                      <a:pt x="2096" y="5198"/>
                    </a:cubicBezTo>
                    <a:lnTo>
                      <a:pt x="1941" y="5031"/>
                    </a:lnTo>
                    <a:cubicBezTo>
                      <a:pt x="1905" y="5007"/>
                      <a:pt x="1905" y="4948"/>
                      <a:pt x="1941" y="4924"/>
                    </a:cubicBezTo>
                    <a:lnTo>
                      <a:pt x="2155" y="4698"/>
                    </a:lnTo>
                    <a:close/>
                    <a:moveTo>
                      <a:pt x="2408" y="3865"/>
                    </a:moveTo>
                    <a:cubicBezTo>
                      <a:pt x="2416" y="3865"/>
                      <a:pt x="2422" y="3869"/>
                      <a:pt x="2429" y="3876"/>
                    </a:cubicBezTo>
                    <a:lnTo>
                      <a:pt x="2572" y="4031"/>
                    </a:lnTo>
                    <a:cubicBezTo>
                      <a:pt x="4203" y="5662"/>
                      <a:pt x="4144" y="5579"/>
                      <a:pt x="4108" y="5603"/>
                    </a:cubicBezTo>
                    <a:lnTo>
                      <a:pt x="3846" y="5876"/>
                    </a:lnTo>
                    <a:cubicBezTo>
                      <a:pt x="3842" y="5879"/>
                      <a:pt x="3839" y="5883"/>
                      <a:pt x="3835" y="5883"/>
                    </a:cubicBezTo>
                    <a:cubicBezTo>
                      <a:pt x="3804" y="5883"/>
                      <a:pt x="3678" y="5722"/>
                      <a:pt x="2120" y="4174"/>
                    </a:cubicBezTo>
                    <a:cubicBezTo>
                      <a:pt x="2096" y="4162"/>
                      <a:pt x="2096" y="4138"/>
                      <a:pt x="2120" y="4138"/>
                    </a:cubicBezTo>
                    <a:cubicBezTo>
                      <a:pt x="2328" y="3930"/>
                      <a:pt x="2378" y="3865"/>
                      <a:pt x="2408" y="3865"/>
                    </a:cubicBezTo>
                    <a:close/>
                    <a:moveTo>
                      <a:pt x="3025" y="5579"/>
                    </a:moveTo>
                    <a:lnTo>
                      <a:pt x="3322" y="5876"/>
                    </a:lnTo>
                    <a:lnTo>
                      <a:pt x="3084" y="6079"/>
                    </a:lnTo>
                    <a:cubicBezTo>
                      <a:pt x="3066" y="6097"/>
                      <a:pt x="3042" y="6106"/>
                      <a:pt x="3020" y="6106"/>
                    </a:cubicBezTo>
                    <a:cubicBezTo>
                      <a:pt x="2998" y="6106"/>
                      <a:pt x="2977" y="6097"/>
                      <a:pt x="2965" y="6079"/>
                    </a:cubicBezTo>
                    <a:lnTo>
                      <a:pt x="2798" y="5912"/>
                    </a:lnTo>
                    <a:cubicBezTo>
                      <a:pt x="2774" y="5888"/>
                      <a:pt x="2774" y="5829"/>
                      <a:pt x="2798" y="5793"/>
                    </a:cubicBezTo>
                    <a:lnTo>
                      <a:pt x="3025" y="5579"/>
                    </a:lnTo>
                    <a:close/>
                    <a:moveTo>
                      <a:pt x="3025" y="6936"/>
                    </a:moveTo>
                    <a:cubicBezTo>
                      <a:pt x="3072" y="6936"/>
                      <a:pt x="3096" y="6972"/>
                      <a:pt x="3096" y="7019"/>
                    </a:cubicBezTo>
                    <a:lnTo>
                      <a:pt x="3096" y="7269"/>
                    </a:lnTo>
                    <a:cubicBezTo>
                      <a:pt x="3096" y="7317"/>
                      <a:pt x="3072" y="7341"/>
                      <a:pt x="3025" y="7341"/>
                    </a:cubicBezTo>
                    <a:lnTo>
                      <a:pt x="405" y="7341"/>
                    </a:lnTo>
                    <a:cubicBezTo>
                      <a:pt x="369" y="7341"/>
                      <a:pt x="334" y="7305"/>
                      <a:pt x="334" y="7269"/>
                    </a:cubicBezTo>
                    <a:lnTo>
                      <a:pt x="334" y="7019"/>
                    </a:lnTo>
                    <a:cubicBezTo>
                      <a:pt x="334" y="6972"/>
                      <a:pt x="358" y="6936"/>
                      <a:pt x="405" y="6936"/>
                    </a:cubicBezTo>
                    <a:close/>
                    <a:moveTo>
                      <a:pt x="1834" y="7674"/>
                    </a:moveTo>
                    <a:cubicBezTo>
                      <a:pt x="2060" y="7960"/>
                      <a:pt x="2322" y="8210"/>
                      <a:pt x="2632" y="8401"/>
                    </a:cubicBezTo>
                    <a:cubicBezTo>
                      <a:pt x="2608" y="8448"/>
                      <a:pt x="2572" y="8496"/>
                      <a:pt x="2548" y="8520"/>
                    </a:cubicBezTo>
                    <a:cubicBezTo>
                      <a:pt x="2489" y="8591"/>
                      <a:pt x="2441" y="8663"/>
                      <a:pt x="2393" y="8746"/>
                    </a:cubicBezTo>
                    <a:cubicBezTo>
                      <a:pt x="2382" y="8770"/>
                      <a:pt x="2334" y="8805"/>
                      <a:pt x="2322" y="8853"/>
                    </a:cubicBezTo>
                    <a:cubicBezTo>
                      <a:pt x="1846" y="8555"/>
                      <a:pt x="1465" y="8151"/>
                      <a:pt x="1167" y="7674"/>
                    </a:cubicBezTo>
                    <a:close/>
                    <a:moveTo>
                      <a:pt x="4632" y="7793"/>
                    </a:moveTo>
                    <a:cubicBezTo>
                      <a:pt x="5870" y="7793"/>
                      <a:pt x="6846" y="8793"/>
                      <a:pt x="6918" y="9936"/>
                    </a:cubicBezTo>
                    <a:lnTo>
                      <a:pt x="2334" y="9936"/>
                    </a:lnTo>
                    <a:cubicBezTo>
                      <a:pt x="2417" y="8770"/>
                      <a:pt x="3406" y="7793"/>
                      <a:pt x="4632" y="7793"/>
                    </a:cubicBezTo>
                    <a:close/>
                    <a:moveTo>
                      <a:pt x="6525" y="1"/>
                    </a:moveTo>
                    <a:cubicBezTo>
                      <a:pt x="6421" y="1"/>
                      <a:pt x="6317" y="42"/>
                      <a:pt x="6239" y="126"/>
                    </a:cubicBezTo>
                    <a:lnTo>
                      <a:pt x="6084" y="269"/>
                    </a:lnTo>
                    <a:cubicBezTo>
                      <a:pt x="5942" y="423"/>
                      <a:pt x="5942" y="662"/>
                      <a:pt x="6073" y="804"/>
                    </a:cubicBezTo>
                    <a:lnTo>
                      <a:pt x="5406" y="1483"/>
                    </a:lnTo>
                    <a:lnTo>
                      <a:pt x="5251" y="1328"/>
                    </a:lnTo>
                    <a:cubicBezTo>
                      <a:pt x="5221" y="1299"/>
                      <a:pt x="5180" y="1284"/>
                      <a:pt x="5136" y="1284"/>
                    </a:cubicBezTo>
                    <a:cubicBezTo>
                      <a:pt x="5093" y="1284"/>
                      <a:pt x="5049" y="1299"/>
                      <a:pt x="5013" y="1328"/>
                    </a:cubicBezTo>
                    <a:lnTo>
                      <a:pt x="3977" y="2376"/>
                    </a:lnTo>
                    <a:cubicBezTo>
                      <a:pt x="3917" y="2436"/>
                      <a:pt x="3917" y="2531"/>
                      <a:pt x="3977" y="2614"/>
                    </a:cubicBezTo>
                    <a:cubicBezTo>
                      <a:pt x="4007" y="2644"/>
                      <a:pt x="4045" y="2659"/>
                      <a:pt x="4087" y="2659"/>
                    </a:cubicBezTo>
                    <a:cubicBezTo>
                      <a:pt x="4129" y="2659"/>
                      <a:pt x="4173" y="2644"/>
                      <a:pt x="4215" y="2614"/>
                    </a:cubicBezTo>
                    <a:lnTo>
                      <a:pt x="5132" y="1685"/>
                    </a:lnTo>
                    <a:lnTo>
                      <a:pt x="6299" y="2852"/>
                    </a:lnTo>
                    <a:lnTo>
                      <a:pt x="4060" y="5079"/>
                    </a:lnTo>
                    <a:lnTo>
                      <a:pt x="2905" y="3924"/>
                    </a:lnTo>
                    <a:lnTo>
                      <a:pt x="3739" y="3090"/>
                    </a:lnTo>
                    <a:cubicBezTo>
                      <a:pt x="3798" y="3031"/>
                      <a:pt x="3798" y="2924"/>
                      <a:pt x="3739" y="2864"/>
                    </a:cubicBezTo>
                    <a:cubicBezTo>
                      <a:pt x="3709" y="2834"/>
                      <a:pt x="3667" y="2820"/>
                      <a:pt x="3624" y="2820"/>
                    </a:cubicBezTo>
                    <a:cubicBezTo>
                      <a:pt x="3581" y="2820"/>
                      <a:pt x="3536" y="2834"/>
                      <a:pt x="3501" y="2864"/>
                    </a:cubicBezTo>
                    <a:lnTo>
                      <a:pt x="2667" y="3698"/>
                    </a:lnTo>
                    <a:lnTo>
                      <a:pt x="2632" y="3662"/>
                    </a:lnTo>
                    <a:cubicBezTo>
                      <a:pt x="2566" y="3596"/>
                      <a:pt x="2477" y="3564"/>
                      <a:pt x="2388" y="3564"/>
                    </a:cubicBezTo>
                    <a:cubicBezTo>
                      <a:pt x="2298" y="3564"/>
                      <a:pt x="2209" y="3596"/>
                      <a:pt x="2143" y="3662"/>
                    </a:cubicBezTo>
                    <a:lnTo>
                      <a:pt x="1870" y="3936"/>
                    </a:lnTo>
                    <a:cubicBezTo>
                      <a:pt x="1739" y="4067"/>
                      <a:pt x="1739" y="4293"/>
                      <a:pt x="1870" y="4424"/>
                    </a:cubicBezTo>
                    <a:lnTo>
                      <a:pt x="1905" y="4460"/>
                    </a:lnTo>
                    <a:cubicBezTo>
                      <a:pt x="1751" y="4638"/>
                      <a:pt x="1548" y="4722"/>
                      <a:pt x="1548" y="4972"/>
                    </a:cubicBezTo>
                    <a:cubicBezTo>
                      <a:pt x="1548" y="5079"/>
                      <a:pt x="1596" y="5186"/>
                      <a:pt x="1667" y="5269"/>
                    </a:cubicBezTo>
                    <a:cubicBezTo>
                      <a:pt x="1786" y="5376"/>
                      <a:pt x="1870" y="5555"/>
                      <a:pt x="2132" y="5555"/>
                    </a:cubicBezTo>
                    <a:cubicBezTo>
                      <a:pt x="2382" y="5555"/>
                      <a:pt x="2465" y="5353"/>
                      <a:pt x="2644" y="5198"/>
                    </a:cubicBezTo>
                    <a:lnTo>
                      <a:pt x="2763" y="5317"/>
                    </a:lnTo>
                    <a:cubicBezTo>
                      <a:pt x="2620" y="5495"/>
                      <a:pt x="2405" y="5591"/>
                      <a:pt x="2405" y="5841"/>
                    </a:cubicBezTo>
                    <a:cubicBezTo>
                      <a:pt x="2405" y="6079"/>
                      <a:pt x="2608" y="6186"/>
                      <a:pt x="2691" y="6305"/>
                    </a:cubicBezTo>
                    <a:cubicBezTo>
                      <a:pt x="2763" y="6377"/>
                      <a:pt x="2870" y="6424"/>
                      <a:pt x="2989" y="6424"/>
                    </a:cubicBezTo>
                    <a:cubicBezTo>
                      <a:pt x="3239" y="6424"/>
                      <a:pt x="3334" y="6210"/>
                      <a:pt x="3513" y="6067"/>
                    </a:cubicBezTo>
                    <a:cubicBezTo>
                      <a:pt x="3525" y="6079"/>
                      <a:pt x="3620" y="6198"/>
                      <a:pt x="3798" y="6198"/>
                    </a:cubicBezTo>
                    <a:cubicBezTo>
                      <a:pt x="3882" y="6198"/>
                      <a:pt x="3977" y="6162"/>
                      <a:pt x="4048" y="6091"/>
                    </a:cubicBezTo>
                    <a:lnTo>
                      <a:pt x="4310" y="5829"/>
                    </a:lnTo>
                    <a:cubicBezTo>
                      <a:pt x="4453" y="5686"/>
                      <a:pt x="4453" y="5472"/>
                      <a:pt x="4310" y="5329"/>
                    </a:cubicBezTo>
                    <a:lnTo>
                      <a:pt x="4287" y="5305"/>
                    </a:lnTo>
                    <a:lnTo>
                      <a:pt x="6239" y="3352"/>
                    </a:lnTo>
                    <a:cubicBezTo>
                      <a:pt x="6930" y="3924"/>
                      <a:pt x="7335" y="4733"/>
                      <a:pt x="7335" y="5626"/>
                    </a:cubicBezTo>
                    <a:cubicBezTo>
                      <a:pt x="7335" y="6555"/>
                      <a:pt x="6906" y="7412"/>
                      <a:pt x="6156" y="7984"/>
                    </a:cubicBezTo>
                    <a:cubicBezTo>
                      <a:pt x="5690" y="7638"/>
                      <a:pt x="5153" y="7470"/>
                      <a:pt x="4619" y="7470"/>
                    </a:cubicBezTo>
                    <a:cubicBezTo>
                      <a:pt x="3993" y="7470"/>
                      <a:pt x="3371" y="7701"/>
                      <a:pt x="2870" y="8151"/>
                    </a:cubicBezTo>
                    <a:cubicBezTo>
                      <a:pt x="2644" y="8008"/>
                      <a:pt x="2453" y="7853"/>
                      <a:pt x="2274" y="7650"/>
                    </a:cubicBezTo>
                    <a:lnTo>
                      <a:pt x="3025" y="7650"/>
                    </a:lnTo>
                    <a:cubicBezTo>
                      <a:pt x="3239" y="7650"/>
                      <a:pt x="3417" y="7472"/>
                      <a:pt x="3417" y="7258"/>
                    </a:cubicBezTo>
                    <a:lnTo>
                      <a:pt x="3417" y="6996"/>
                    </a:lnTo>
                    <a:cubicBezTo>
                      <a:pt x="3417" y="6781"/>
                      <a:pt x="3239" y="6603"/>
                      <a:pt x="3025" y="6603"/>
                    </a:cubicBezTo>
                    <a:lnTo>
                      <a:pt x="405" y="6603"/>
                    </a:lnTo>
                    <a:cubicBezTo>
                      <a:pt x="179" y="6603"/>
                      <a:pt x="0" y="6781"/>
                      <a:pt x="0" y="6996"/>
                    </a:cubicBezTo>
                    <a:lnTo>
                      <a:pt x="0" y="7258"/>
                    </a:lnTo>
                    <a:cubicBezTo>
                      <a:pt x="0" y="7472"/>
                      <a:pt x="179" y="7650"/>
                      <a:pt x="405" y="7650"/>
                    </a:cubicBezTo>
                    <a:lnTo>
                      <a:pt x="774" y="7650"/>
                    </a:lnTo>
                    <a:cubicBezTo>
                      <a:pt x="1036" y="8162"/>
                      <a:pt x="1548" y="8722"/>
                      <a:pt x="2191" y="9127"/>
                    </a:cubicBezTo>
                    <a:cubicBezTo>
                      <a:pt x="2084" y="9377"/>
                      <a:pt x="2036" y="9651"/>
                      <a:pt x="2012" y="9936"/>
                    </a:cubicBezTo>
                    <a:lnTo>
                      <a:pt x="846" y="9936"/>
                    </a:lnTo>
                    <a:cubicBezTo>
                      <a:pt x="774" y="9936"/>
                      <a:pt x="715" y="9972"/>
                      <a:pt x="703" y="10032"/>
                    </a:cubicBezTo>
                    <a:lnTo>
                      <a:pt x="346" y="10948"/>
                    </a:lnTo>
                    <a:cubicBezTo>
                      <a:pt x="298" y="11044"/>
                      <a:pt x="381" y="11163"/>
                      <a:pt x="488" y="11163"/>
                    </a:cubicBezTo>
                    <a:lnTo>
                      <a:pt x="1393" y="11163"/>
                    </a:lnTo>
                    <a:cubicBezTo>
                      <a:pt x="1489" y="11163"/>
                      <a:pt x="1560" y="11091"/>
                      <a:pt x="1560" y="11008"/>
                    </a:cubicBezTo>
                    <a:cubicBezTo>
                      <a:pt x="1560" y="10913"/>
                      <a:pt x="1489" y="10841"/>
                      <a:pt x="1393" y="10841"/>
                    </a:cubicBezTo>
                    <a:lnTo>
                      <a:pt x="739" y="10841"/>
                    </a:lnTo>
                    <a:lnTo>
                      <a:pt x="965" y="10258"/>
                    </a:lnTo>
                    <a:lnTo>
                      <a:pt x="8299" y="10258"/>
                    </a:lnTo>
                    <a:lnTo>
                      <a:pt x="8525" y="10841"/>
                    </a:lnTo>
                    <a:lnTo>
                      <a:pt x="2167" y="10841"/>
                    </a:lnTo>
                    <a:cubicBezTo>
                      <a:pt x="2084" y="10841"/>
                      <a:pt x="2012" y="10913"/>
                      <a:pt x="2012" y="11008"/>
                    </a:cubicBezTo>
                    <a:cubicBezTo>
                      <a:pt x="2012" y="11091"/>
                      <a:pt x="2084" y="11163"/>
                      <a:pt x="2167" y="11163"/>
                    </a:cubicBezTo>
                    <a:lnTo>
                      <a:pt x="8763" y="11163"/>
                    </a:lnTo>
                    <a:cubicBezTo>
                      <a:pt x="8882" y="11163"/>
                      <a:pt x="8954" y="11044"/>
                      <a:pt x="8918" y="10948"/>
                    </a:cubicBezTo>
                    <a:lnTo>
                      <a:pt x="8561" y="10044"/>
                    </a:lnTo>
                    <a:cubicBezTo>
                      <a:pt x="8525" y="9984"/>
                      <a:pt x="8466" y="9936"/>
                      <a:pt x="8406" y="9936"/>
                    </a:cubicBezTo>
                    <a:lnTo>
                      <a:pt x="7251" y="9936"/>
                    </a:lnTo>
                    <a:cubicBezTo>
                      <a:pt x="7216" y="9555"/>
                      <a:pt x="7132" y="9198"/>
                      <a:pt x="6965" y="8889"/>
                    </a:cubicBezTo>
                    <a:cubicBezTo>
                      <a:pt x="7847" y="8210"/>
                      <a:pt x="8430" y="7174"/>
                      <a:pt x="8525" y="6067"/>
                    </a:cubicBezTo>
                    <a:cubicBezTo>
                      <a:pt x="8537" y="5972"/>
                      <a:pt x="8466" y="5900"/>
                      <a:pt x="8382" y="5888"/>
                    </a:cubicBezTo>
                    <a:cubicBezTo>
                      <a:pt x="8371" y="5886"/>
                      <a:pt x="8360" y="5884"/>
                      <a:pt x="8350" y="5884"/>
                    </a:cubicBezTo>
                    <a:cubicBezTo>
                      <a:pt x="8271" y="5884"/>
                      <a:pt x="8214" y="5958"/>
                      <a:pt x="8204" y="6031"/>
                    </a:cubicBezTo>
                    <a:cubicBezTo>
                      <a:pt x="8097" y="7043"/>
                      <a:pt x="7597" y="7972"/>
                      <a:pt x="6799" y="8603"/>
                    </a:cubicBezTo>
                    <a:cubicBezTo>
                      <a:pt x="6751" y="8543"/>
                      <a:pt x="6715" y="8508"/>
                      <a:pt x="6668" y="8460"/>
                    </a:cubicBezTo>
                    <a:cubicBezTo>
                      <a:pt x="6608" y="8389"/>
                      <a:pt x="6537" y="8293"/>
                      <a:pt x="6454" y="8222"/>
                    </a:cubicBezTo>
                    <a:lnTo>
                      <a:pt x="6430" y="8186"/>
                    </a:lnTo>
                    <a:cubicBezTo>
                      <a:pt x="8037" y="6912"/>
                      <a:pt x="8097" y="4460"/>
                      <a:pt x="6477" y="3114"/>
                    </a:cubicBezTo>
                    <a:lnTo>
                      <a:pt x="6632" y="2948"/>
                    </a:lnTo>
                    <a:cubicBezTo>
                      <a:pt x="6692" y="2888"/>
                      <a:pt x="6692" y="2793"/>
                      <a:pt x="6632" y="2733"/>
                    </a:cubicBezTo>
                    <a:lnTo>
                      <a:pt x="6561" y="2650"/>
                    </a:lnTo>
                    <a:lnTo>
                      <a:pt x="6656" y="2567"/>
                    </a:lnTo>
                    <a:cubicBezTo>
                      <a:pt x="7013" y="2793"/>
                      <a:pt x="7489" y="3305"/>
                      <a:pt x="7799" y="3900"/>
                    </a:cubicBezTo>
                    <a:cubicBezTo>
                      <a:pt x="8037" y="4352"/>
                      <a:pt x="8168" y="4876"/>
                      <a:pt x="8216" y="5376"/>
                    </a:cubicBezTo>
                    <a:cubicBezTo>
                      <a:pt x="8216" y="5465"/>
                      <a:pt x="8287" y="5532"/>
                      <a:pt x="8373" y="5532"/>
                    </a:cubicBezTo>
                    <a:cubicBezTo>
                      <a:pt x="8380" y="5532"/>
                      <a:pt x="8387" y="5532"/>
                      <a:pt x="8394" y="5531"/>
                    </a:cubicBezTo>
                    <a:cubicBezTo>
                      <a:pt x="8478" y="5531"/>
                      <a:pt x="8561" y="5436"/>
                      <a:pt x="8537" y="5353"/>
                    </a:cubicBezTo>
                    <a:cubicBezTo>
                      <a:pt x="8454" y="4138"/>
                      <a:pt x="7858" y="3055"/>
                      <a:pt x="6894" y="2328"/>
                    </a:cubicBezTo>
                    <a:lnTo>
                      <a:pt x="7251" y="1971"/>
                    </a:lnTo>
                    <a:cubicBezTo>
                      <a:pt x="7317" y="2002"/>
                      <a:pt x="7384" y="2017"/>
                      <a:pt x="7446" y="2017"/>
                    </a:cubicBezTo>
                    <a:cubicBezTo>
                      <a:pt x="7551" y="2017"/>
                      <a:pt x="7644" y="1975"/>
                      <a:pt x="7704" y="1900"/>
                    </a:cubicBezTo>
                    <a:lnTo>
                      <a:pt x="7858" y="1745"/>
                    </a:lnTo>
                    <a:cubicBezTo>
                      <a:pt x="8025" y="1578"/>
                      <a:pt x="8025" y="1328"/>
                      <a:pt x="7858" y="1162"/>
                    </a:cubicBezTo>
                    <a:lnTo>
                      <a:pt x="6811" y="126"/>
                    </a:lnTo>
                    <a:cubicBezTo>
                      <a:pt x="6733" y="42"/>
                      <a:pt x="6629" y="1"/>
                      <a:pt x="6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5"/>
                  </a:solidFill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228" y="2120549"/>
            <a:ext cx="1873735" cy="1623285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2591413" y="1416219"/>
            <a:ext cx="925479" cy="524935"/>
          </a:xfrm>
          <a:prstGeom prst="straightConnector1">
            <a:avLst/>
          </a:prstGeom>
          <a:ln w="571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>
            <a:off x="5590938" y="1228551"/>
            <a:ext cx="1011660" cy="712603"/>
          </a:xfrm>
          <a:prstGeom prst="straightConnector1">
            <a:avLst/>
          </a:prstGeom>
          <a:ln w="571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2549391" y="3396776"/>
            <a:ext cx="1024012" cy="165908"/>
          </a:xfrm>
          <a:prstGeom prst="straightConnector1">
            <a:avLst/>
          </a:prstGeom>
          <a:ln w="571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5590938" y="3358868"/>
            <a:ext cx="1179652" cy="76071"/>
          </a:xfrm>
          <a:prstGeom prst="straightConnector1">
            <a:avLst/>
          </a:prstGeom>
          <a:ln w="571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9"/>
          <p:cNvSpPr/>
          <p:nvPr/>
        </p:nvSpPr>
        <p:spPr>
          <a:xfrm>
            <a:off x="-624611" y="3109450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9"/>
          <p:cNvSpPr/>
          <p:nvPr/>
        </p:nvSpPr>
        <p:spPr>
          <a:xfrm>
            <a:off x="7898765" y="1585800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9"/>
          <p:cNvSpPr/>
          <p:nvPr/>
        </p:nvSpPr>
        <p:spPr>
          <a:xfrm>
            <a:off x="7898765" y="3078225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9"/>
          <p:cNvSpPr/>
          <p:nvPr/>
        </p:nvSpPr>
        <p:spPr>
          <a:xfrm>
            <a:off x="-624611" y="1585800"/>
            <a:ext cx="1776600" cy="544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9"/>
          <p:cNvSpPr txBox="1">
            <a:spLocks noGrp="1"/>
          </p:cNvSpPr>
          <p:nvPr>
            <p:ph type="subTitle" idx="2"/>
          </p:nvPr>
        </p:nvSpPr>
        <p:spPr>
          <a:xfrm flipH="1">
            <a:off x="1156843" y="3756299"/>
            <a:ext cx="1704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could describe the topic of the section here</a:t>
            </a:r>
            <a:endParaRPr dirty="0"/>
          </a:p>
        </p:txBody>
      </p:sp>
      <p:sp>
        <p:nvSpPr>
          <p:cNvPr id="433" name="Google Shape;433;p29"/>
          <p:cNvSpPr txBox="1">
            <a:spLocks noGrp="1"/>
          </p:cNvSpPr>
          <p:nvPr>
            <p:ph type="subTitle" idx="3"/>
          </p:nvPr>
        </p:nvSpPr>
        <p:spPr>
          <a:xfrm flipH="1">
            <a:off x="6184307" y="2265415"/>
            <a:ext cx="1709604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You could describe the topic of the section here</a:t>
            </a:r>
            <a:endParaRPr b="0"/>
          </a:p>
        </p:txBody>
      </p:sp>
      <p:sp>
        <p:nvSpPr>
          <p:cNvPr id="434" name="Google Shape;434;p29"/>
          <p:cNvSpPr txBox="1">
            <a:spLocks noGrp="1"/>
          </p:cNvSpPr>
          <p:nvPr>
            <p:ph type="subTitle" idx="4"/>
          </p:nvPr>
        </p:nvSpPr>
        <p:spPr>
          <a:xfrm flipH="1">
            <a:off x="6184307" y="3756299"/>
            <a:ext cx="1709604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You could describe the topic of the section here</a:t>
            </a:r>
            <a:endParaRPr b="0" dirty="0"/>
          </a:p>
        </p:txBody>
      </p:sp>
      <p:sp>
        <p:nvSpPr>
          <p:cNvPr id="435" name="Google Shape;435;p29"/>
          <p:cNvSpPr txBox="1">
            <a:spLocks noGrp="1"/>
          </p:cNvSpPr>
          <p:nvPr>
            <p:ph type="subTitle" idx="5"/>
          </p:nvPr>
        </p:nvSpPr>
        <p:spPr>
          <a:xfrm flipH="1">
            <a:off x="1152039" y="1615663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Disease</a:t>
            </a:r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subTitle" idx="6"/>
          </p:nvPr>
        </p:nvSpPr>
        <p:spPr>
          <a:xfrm flipH="1">
            <a:off x="1152039" y="3106568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ubTitle" idx="7"/>
          </p:nvPr>
        </p:nvSpPr>
        <p:spPr>
          <a:xfrm flipH="1">
            <a:off x="5229311" y="1615663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subTitle" idx="8"/>
          </p:nvPr>
        </p:nvSpPr>
        <p:spPr>
          <a:xfrm flipH="1">
            <a:off x="5229311" y="3106569"/>
            <a:ext cx="26646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ctrTitle"/>
          </p:nvPr>
        </p:nvSpPr>
        <p:spPr>
          <a:xfrm>
            <a:off x="644039" y="93851"/>
            <a:ext cx="7717500" cy="4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dk2"/>
                </a:solidFill>
              </a:rPr>
              <a:t>TABLE OF CONTENTS</a:t>
            </a:r>
            <a:endParaRPr sz="4200" dirty="0">
              <a:solidFill>
                <a:schemeClr val="dk2"/>
              </a:solidFill>
            </a:endParaRPr>
          </a:p>
        </p:txBody>
      </p:sp>
      <p:sp>
        <p:nvSpPr>
          <p:cNvPr id="440" name="Google Shape;440;p29"/>
          <p:cNvSpPr txBox="1">
            <a:spLocks noGrp="1"/>
          </p:cNvSpPr>
          <p:nvPr>
            <p:ph type="title" idx="9"/>
          </p:nvPr>
        </p:nvSpPr>
        <p:spPr>
          <a:xfrm>
            <a:off x="706104" y="1707450"/>
            <a:ext cx="430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title" idx="13"/>
          </p:nvPr>
        </p:nvSpPr>
        <p:spPr>
          <a:xfrm>
            <a:off x="706103" y="3231100"/>
            <a:ext cx="430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title" idx="14"/>
          </p:nvPr>
        </p:nvSpPr>
        <p:spPr>
          <a:xfrm>
            <a:off x="8000151" y="1707450"/>
            <a:ext cx="430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title" idx="15"/>
          </p:nvPr>
        </p:nvSpPr>
        <p:spPr>
          <a:xfrm>
            <a:off x="8000153" y="3231100"/>
            <a:ext cx="430500" cy="3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44" name="Google Shape;444;p29"/>
          <p:cNvSpPr/>
          <p:nvPr/>
        </p:nvSpPr>
        <p:spPr>
          <a:xfrm>
            <a:off x="3861114" y="1035888"/>
            <a:ext cx="37000" cy="36700"/>
          </a:xfrm>
          <a:custGeom>
            <a:avLst/>
            <a:gdLst/>
            <a:ahLst/>
            <a:cxnLst/>
            <a:rect l="l" t="t" r="r" b="b"/>
            <a:pathLst>
              <a:path w="1480" h="1468" fill="none" extrusionOk="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9"/>
          <p:cNvSpPr/>
          <p:nvPr/>
        </p:nvSpPr>
        <p:spPr>
          <a:xfrm>
            <a:off x="3135814" y="1054225"/>
            <a:ext cx="207150" cy="25"/>
          </a:xfrm>
          <a:custGeom>
            <a:avLst/>
            <a:gdLst/>
            <a:ahLst/>
            <a:cxnLst/>
            <a:rect l="l" t="t" r="r" b="b"/>
            <a:pathLst>
              <a:path w="8286" h="1" fill="none" extrusionOk="0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9"/>
          <p:cNvSpPr/>
          <p:nvPr/>
        </p:nvSpPr>
        <p:spPr>
          <a:xfrm>
            <a:off x="3406064" y="1054225"/>
            <a:ext cx="92325" cy="25"/>
          </a:xfrm>
          <a:custGeom>
            <a:avLst/>
            <a:gdLst/>
            <a:ahLst/>
            <a:cxnLst/>
            <a:rect l="l" t="t" r="r" b="b"/>
            <a:pathLst>
              <a:path w="3693" h="1" fill="none" extrusionOk="0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9"/>
          <p:cNvSpPr/>
          <p:nvPr/>
        </p:nvSpPr>
        <p:spPr>
          <a:xfrm>
            <a:off x="3306264" y="295538"/>
            <a:ext cx="36700" cy="36700"/>
          </a:xfrm>
          <a:custGeom>
            <a:avLst/>
            <a:gdLst/>
            <a:ahLst/>
            <a:cxnLst/>
            <a:rect l="l" t="t" r="r" b="b"/>
            <a:pathLst>
              <a:path w="1468" h="1468" fill="none" extrusionOk="0">
                <a:moveTo>
                  <a:pt x="1468" y="734"/>
                </a:moveTo>
                <a:cubicBezTo>
                  <a:pt x="1468" y="1143"/>
                  <a:pt x="1143" y="1468"/>
                  <a:pt x="734" y="1468"/>
                </a:cubicBezTo>
                <a:cubicBezTo>
                  <a:pt x="325" y="1468"/>
                  <a:pt x="1" y="1143"/>
                  <a:pt x="1" y="734"/>
                </a:cubicBezTo>
                <a:cubicBezTo>
                  <a:pt x="1" y="325"/>
                  <a:pt x="325" y="1"/>
                  <a:pt x="734" y="1"/>
                </a:cubicBezTo>
                <a:cubicBezTo>
                  <a:pt x="1143" y="1"/>
                  <a:pt x="1468" y="325"/>
                  <a:pt x="1468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9"/>
          <p:cNvSpPr/>
          <p:nvPr/>
        </p:nvSpPr>
        <p:spPr>
          <a:xfrm>
            <a:off x="2978889" y="448263"/>
            <a:ext cx="141025" cy="25"/>
          </a:xfrm>
          <a:custGeom>
            <a:avLst/>
            <a:gdLst/>
            <a:ahLst/>
            <a:cxnLst/>
            <a:rect l="l" t="t" r="r" b="b"/>
            <a:pathLst>
              <a:path w="5641" h="1" fill="none" extrusionOk="0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9"/>
          <p:cNvSpPr/>
          <p:nvPr/>
        </p:nvSpPr>
        <p:spPr>
          <a:xfrm>
            <a:off x="2856839" y="448263"/>
            <a:ext cx="75775" cy="25"/>
          </a:xfrm>
          <a:custGeom>
            <a:avLst/>
            <a:gdLst/>
            <a:ahLst/>
            <a:cxnLst/>
            <a:rect l="l" t="t" r="r" b="b"/>
            <a:pathLst>
              <a:path w="3031" h="1" fill="none" extrusionOk="0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>
            <a:off x="5662614" y="313888"/>
            <a:ext cx="207150" cy="25"/>
          </a:xfrm>
          <a:custGeom>
            <a:avLst/>
            <a:gdLst/>
            <a:ahLst/>
            <a:cxnLst/>
            <a:rect l="l" t="t" r="r" b="b"/>
            <a:pathLst>
              <a:path w="8286" h="1" fill="none" extrusionOk="0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"/>
          <p:cNvSpPr/>
          <p:nvPr/>
        </p:nvSpPr>
        <p:spPr>
          <a:xfrm>
            <a:off x="5932864" y="313888"/>
            <a:ext cx="92325" cy="25"/>
          </a:xfrm>
          <a:custGeom>
            <a:avLst/>
            <a:gdLst/>
            <a:ahLst/>
            <a:cxnLst/>
            <a:rect l="l" t="t" r="r" b="b"/>
            <a:pathLst>
              <a:path w="3693" h="1" fill="none" extrusionOk="0">
                <a:moveTo>
                  <a:pt x="1" y="0"/>
                </a:moveTo>
                <a:lnTo>
                  <a:pt x="3692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9"/>
          <p:cNvSpPr/>
          <p:nvPr/>
        </p:nvSpPr>
        <p:spPr>
          <a:xfrm>
            <a:off x="5342839" y="1035888"/>
            <a:ext cx="37000" cy="36700"/>
          </a:xfrm>
          <a:custGeom>
            <a:avLst/>
            <a:gdLst/>
            <a:ahLst/>
            <a:cxnLst/>
            <a:rect l="l" t="t" r="r" b="b"/>
            <a:pathLst>
              <a:path w="1480" h="1468" fill="none" extrusionOk="0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9"/>
          <p:cNvSpPr/>
          <p:nvPr/>
        </p:nvSpPr>
        <p:spPr>
          <a:xfrm>
            <a:off x="5908514" y="949838"/>
            <a:ext cx="141025" cy="25"/>
          </a:xfrm>
          <a:custGeom>
            <a:avLst/>
            <a:gdLst/>
            <a:ahLst/>
            <a:cxnLst/>
            <a:rect l="l" t="t" r="r" b="b"/>
            <a:pathLst>
              <a:path w="5641" h="1" fill="none" extrusionOk="0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9"/>
          <p:cNvSpPr/>
          <p:nvPr/>
        </p:nvSpPr>
        <p:spPr>
          <a:xfrm>
            <a:off x="4399214" y="313875"/>
            <a:ext cx="207150" cy="25"/>
          </a:xfrm>
          <a:custGeom>
            <a:avLst/>
            <a:gdLst/>
            <a:ahLst/>
            <a:cxnLst/>
            <a:rect l="l" t="t" r="r" b="b"/>
            <a:pathLst>
              <a:path w="8286" h="1" fill="none" extrusionOk="0">
                <a:moveTo>
                  <a:pt x="0" y="0"/>
                </a:moveTo>
                <a:lnTo>
                  <a:pt x="8285" y="0"/>
                </a:lnTo>
              </a:path>
            </a:pathLst>
          </a:custGeom>
          <a:noFill/>
          <a:ln w="114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9"/>
          <p:cNvSpPr txBox="1">
            <a:spLocks noGrp="1"/>
          </p:cNvSpPr>
          <p:nvPr>
            <p:ph type="subTitle" idx="1"/>
          </p:nvPr>
        </p:nvSpPr>
        <p:spPr>
          <a:xfrm flipH="1">
            <a:off x="1156843" y="2265415"/>
            <a:ext cx="1704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91" y="1958528"/>
            <a:ext cx="2814346" cy="26364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2444900" y="118052"/>
            <a:ext cx="4256375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Real Estate Infographics</a:t>
            </a:r>
            <a:endParaRPr dirty="0"/>
          </a:p>
        </p:txBody>
      </p:sp>
      <p:sp>
        <p:nvSpPr>
          <p:cNvPr id="2259" name="Google Shape;2259;p42"/>
          <p:cNvSpPr/>
          <p:nvPr/>
        </p:nvSpPr>
        <p:spPr>
          <a:xfrm>
            <a:off x="2480452" y="3594094"/>
            <a:ext cx="174216" cy="279482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D5673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 dirty="0">
              <a:solidFill>
                <a:srgbClr val="4D56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D5673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rgbClr val="4D56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9" y="2239201"/>
            <a:ext cx="3018591" cy="2325800"/>
          </a:xfrm>
          <a:prstGeom prst="rect">
            <a:avLst/>
          </a:prstGeom>
        </p:spPr>
      </p:pic>
      <p:cxnSp>
        <p:nvCxnSpPr>
          <p:cNvPr id="4" name="Conector recto de flecha 3"/>
          <p:cNvCxnSpPr/>
          <p:nvPr/>
        </p:nvCxnSpPr>
        <p:spPr>
          <a:xfrm>
            <a:off x="2627398" y="2125328"/>
            <a:ext cx="1662381" cy="34036"/>
          </a:xfrm>
          <a:prstGeom prst="straightConnector1">
            <a:avLst/>
          </a:prstGeom>
          <a:ln w="190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2627373" y="3402101"/>
            <a:ext cx="1470494" cy="0"/>
          </a:xfrm>
          <a:prstGeom prst="straightConnector1">
            <a:avLst/>
          </a:prstGeom>
          <a:ln w="190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5079999" y="1699925"/>
            <a:ext cx="1423239" cy="425403"/>
          </a:xfrm>
          <a:prstGeom prst="straightConnector1">
            <a:avLst/>
          </a:prstGeom>
          <a:ln w="190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5846519" y="2775826"/>
            <a:ext cx="656719" cy="0"/>
          </a:xfrm>
          <a:prstGeom prst="straightConnector1">
            <a:avLst/>
          </a:prstGeom>
          <a:ln w="190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>
            <a:off x="5785768" y="3857900"/>
            <a:ext cx="717470" cy="9809"/>
          </a:xfrm>
          <a:prstGeom prst="straightConnector1">
            <a:avLst/>
          </a:prstGeom>
          <a:ln w="19050">
            <a:solidFill>
              <a:srgbClr val="BF1F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771800" y="4176372"/>
            <a:ext cx="3744416" cy="515611"/>
          </a:xfrm>
          <a:prstGeom prst="ellipse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236526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D94169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D94169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D567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D5673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180827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D94169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D94169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4D567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D5673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37548" y="57002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>
                <a:solidFill>
                  <a:srgbClr val="D94169"/>
                </a:solidFill>
              </a:rPr>
              <a:t>Section Break</a:t>
            </a:r>
            <a:endParaRPr lang="ko-KR" altLang="en-US" sz="4400" b="1" dirty="0">
              <a:solidFill>
                <a:srgbClr val="D94169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282976" y="1552789"/>
            <a:ext cx="2866079" cy="2521126"/>
            <a:chOff x="3643313" y="1858963"/>
            <a:chExt cx="2136775" cy="1879599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3643313" y="2027238"/>
              <a:ext cx="750887" cy="1373187"/>
            </a:xfrm>
            <a:custGeom>
              <a:avLst/>
              <a:gdLst>
                <a:gd name="T0" fmla="*/ 94 w 98"/>
                <a:gd name="T1" fmla="*/ 41 h 179"/>
                <a:gd name="T2" fmla="*/ 88 w 98"/>
                <a:gd name="T3" fmla="*/ 62 h 179"/>
                <a:gd name="T4" fmla="*/ 73 w 98"/>
                <a:gd name="T5" fmla="*/ 101 h 179"/>
                <a:gd name="T6" fmla="*/ 80 w 98"/>
                <a:gd name="T7" fmla="*/ 113 h 179"/>
                <a:gd name="T8" fmla="*/ 89 w 98"/>
                <a:gd name="T9" fmla="*/ 162 h 179"/>
                <a:gd name="T10" fmla="*/ 45 w 98"/>
                <a:gd name="T11" fmla="*/ 173 h 179"/>
                <a:gd name="T12" fmla="*/ 2 w 98"/>
                <a:gd name="T13" fmla="*/ 94 h 179"/>
                <a:gd name="T14" fmla="*/ 49 w 98"/>
                <a:gd name="T15" fmla="*/ 16 h 179"/>
                <a:gd name="T16" fmla="*/ 94 w 98"/>
                <a:gd name="T17" fmla="*/ 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179">
                  <a:moveTo>
                    <a:pt x="94" y="41"/>
                  </a:moveTo>
                  <a:cubicBezTo>
                    <a:pt x="94" y="49"/>
                    <a:pt x="94" y="58"/>
                    <a:pt x="88" y="62"/>
                  </a:cubicBezTo>
                  <a:cubicBezTo>
                    <a:pt x="72" y="71"/>
                    <a:pt x="79" y="88"/>
                    <a:pt x="73" y="101"/>
                  </a:cubicBezTo>
                  <a:cubicBezTo>
                    <a:pt x="70" y="108"/>
                    <a:pt x="76" y="110"/>
                    <a:pt x="80" y="113"/>
                  </a:cubicBezTo>
                  <a:cubicBezTo>
                    <a:pt x="94" y="126"/>
                    <a:pt x="98" y="146"/>
                    <a:pt x="89" y="162"/>
                  </a:cubicBezTo>
                  <a:cubicBezTo>
                    <a:pt x="82" y="174"/>
                    <a:pt x="63" y="179"/>
                    <a:pt x="45" y="173"/>
                  </a:cubicBezTo>
                  <a:cubicBezTo>
                    <a:pt x="17" y="163"/>
                    <a:pt x="0" y="132"/>
                    <a:pt x="2" y="94"/>
                  </a:cubicBezTo>
                  <a:cubicBezTo>
                    <a:pt x="4" y="60"/>
                    <a:pt x="19" y="33"/>
                    <a:pt x="49" y="16"/>
                  </a:cubicBezTo>
                  <a:cubicBezTo>
                    <a:pt x="74" y="0"/>
                    <a:pt x="93" y="12"/>
                    <a:pt x="94" y="4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037138" y="1858963"/>
              <a:ext cx="742950" cy="1358900"/>
            </a:xfrm>
            <a:custGeom>
              <a:avLst/>
              <a:gdLst>
                <a:gd name="T0" fmla="*/ 97 w 97"/>
                <a:gd name="T1" fmla="*/ 106 h 177"/>
                <a:gd name="T2" fmla="*/ 63 w 97"/>
                <a:gd name="T3" fmla="*/ 167 h 177"/>
                <a:gd name="T4" fmla="*/ 12 w 97"/>
                <a:gd name="T5" fmla="*/ 163 h 177"/>
                <a:gd name="T6" fmla="*/ 21 w 97"/>
                <a:gd name="T7" fmla="*/ 110 h 177"/>
                <a:gd name="T8" fmla="*/ 20 w 97"/>
                <a:gd name="T9" fmla="*/ 70 h 177"/>
                <a:gd name="T10" fmla="*/ 10 w 97"/>
                <a:gd name="T11" fmla="*/ 58 h 177"/>
                <a:gd name="T12" fmla="*/ 14 w 97"/>
                <a:gd name="T13" fmla="*/ 14 h 177"/>
                <a:gd name="T14" fmla="*/ 54 w 97"/>
                <a:gd name="T15" fmla="*/ 16 h 177"/>
                <a:gd name="T16" fmla="*/ 97 w 97"/>
                <a:gd name="T17" fmla="*/ 10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77">
                  <a:moveTo>
                    <a:pt x="97" y="106"/>
                  </a:moveTo>
                  <a:cubicBezTo>
                    <a:pt x="96" y="127"/>
                    <a:pt x="88" y="151"/>
                    <a:pt x="63" y="167"/>
                  </a:cubicBezTo>
                  <a:cubicBezTo>
                    <a:pt x="45" y="177"/>
                    <a:pt x="21" y="175"/>
                    <a:pt x="12" y="163"/>
                  </a:cubicBezTo>
                  <a:cubicBezTo>
                    <a:pt x="0" y="148"/>
                    <a:pt x="4" y="126"/>
                    <a:pt x="21" y="110"/>
                  </a:cubicBezTo>
                  <a:cubicBezTo>
                    <a:pt x="26" y="105"/>
                    <a:pt x="25" y="76"/>
                    <a:pt x="20" y="70"/>
                  </a:cubicBezTo>
                  <a:cubicBezTo>
                    <a:pt x="17" y="66"/>
                    <a:pt x="12" y="63"/>
                    <a:pt x="10" y="58"/>
                  </a:cubicBezTo>
                  <a:cubicBezTo>
                    <a:pt x="2" y="43"/>
                    <a:pt x="2" y="26"/>
                    <a:pt x="14" y="14"/>
                  </a:cubicBezTo>
                  <a:cubicBezTo>
                    <a:pt x="27" y="0"/>
                    <a:pt x="42" y="7"/>
                    <a:pt x="54" y="16"/>
                  </a:cubicBezTo>
                  <a:cubicBezTo>
                    <a:pt x="83" y="36"/>
                    <a:pt x="97" y="64"/>
                    <a:pt x="97" y="106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4716463" y="2465388"/>
              <a:ext cx="442912" cy="1158875"/>
            </a:xfrm>
            <a:custGeom>
              <a:avLst/>
              <a:gdLst>
                <a:gd name="T0" fmla="*/ 21 w 58"/>
                <a:gd name="T1" fmla="*/ 151 h 151"/>
                <a:gd name="T2" fmla="*/ 55 w 58"/>
                <a:gd name="T3" fmla="*/ 0 h 151"/>
                <a:gd name="T4" fmla="*/ 44 w 58"/>
                <a:gd name="T5" fmla="*/ 32 h 151"/>
                <a:gd name="T6" fmla="*/ 22 w 58"/>
                <a:gd name="T7" fmla="*/ 94 h 151"/>
                <a:gd name="T8" fmla="*/ 21 w 58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1">
                  <a:moveTo>
                    <a:pt x="21" y="151"/>
                  </a:moveTo>
                  <a:cubicBezTo>
                    <a:pt x="0" y="109"/>
                    <a:pt x="22" y="20"/>
                    <a:pt x="55" y="0"/>
                  </a:cubicBezTo>
                  <a:cubicBezTo>
                    <a:pt x="58" y="14"/>
                    <a:pt x="56" y="22"/>
                    <a:pt x="44" y="32"/>
                  </a:cubicBezTo>
                  <a:cubicBezTo>
                    <a:pt x="25" y="47"/>
                    <a:pt x="23" y="71"/>
                    <a:pt x="22" y="94"/>
                  </a:cubicBezTo>
                  <a:cubicBezTo>
                    <a:pt x="21" y="113"/>
                    <a:pt x="21" y="132"/>
                    <a:pt x="21" y="151"/>
                  </a:cubicBezTo>
                  <a:close/>
                </a:path>
              </a:pathLst>
            </a:custGeom>
            <a:solidFill>
              <a:srgbClr val="4D56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241800" y="2657475"/>
              <a:ext cx="390525" cy="1081087"/>
            </a:xfrm>
            <a:custGeom>
              <a:avLst/>
              <a:gdLst>
                <a:gd name="T0" fmla="*/ 8 w 51"/>
                <a:gd name="T1" fmla="*/ 0 h 141"/>
                <a:gd name="T2" fmla="*/ 36 w 51"/>
                <a:gd name="T3" fmla="*/ 29 h 141"/>
                <a:gd name="T4" fmla="*/ 51 w 51"/>
                <a:gd name="T5" fmla="*/ 132 h 141"/>
                <a:gd name="T6" fmla="*/ 45 w 51"/>
                <a:gd name="T7" fmla="*/ 140 h 141"/>
                <a:gd name="T8" fmla="*/ 42 w 51"/>
                <a:gd name="T9" fmla="*/ 130 h 141"/>
                <a:gd name="T10" fmla="*/ 41 w 51"/>
                <a:gd name="T11" fmla="*/ 83 h 141"/>
                <a:gd name="T12" fmla="*/ 11 w 51"/>
                <a:gd name="T13" fmla="*/ 23 h 141"/>
                <a:gd name="T14" fmla="*/ 8 w 51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41">
                  <a:moveTo>
                    <a:pt x="8" y="0"/>
                  </a:moveTo>
                  <a:cubicBezTo>
                    <a:pt x="23" y="5"/>
                    <a:pt x="31" y="16"/>
                    <a:pt x="36" y="29"/>
                  </a:cubicBezTo>
                  <a:cubicBezTo>
                    <a:pt x="50" y="62"/>
                    <a:pt x="50" y="97"/>
                    <a:pt x="51" y="132"/>
                  </a:cubicBezTo>
                  <a:cubicBezTo>
                    <a:pt x="51" y="136"/>
                    <a:pt x="51" y="141"/>
                    <a:pt x="45" y="140"/>
                  </a:cubicBezTo>
                  <a:cubicBezTo>
                    <a:pt x="39" y="139"/>
                    <a:pt x="42" y="134"/>
                    <a:pt x="42" y="130"/>
                  </a:cubicBezTo>
                  <a:cubicBezTo>
                    <a:pt x="41" y="115"/>
                    <a:pt x="42" y="99"/>
                    <a:pt x="41" y="83"/>
                  </a:cubicBezTo>
                  <a:cubicBezTo>
                    <a:pt x="39" y="59"/>
                    <a:pt x="34" y="37"/>
                    <a:pt x="11" y="23"/>
                  </a:cubicBezTo>
                  <a:cubicBezTo>
                    <a:pt x="0" y="18"/>
                    <a:pt x="12" y="8"/>
                    <a:pt x="8" y="0"/>
                  </a:cubicBezTo>
                  <a:close/>
                </a:path>
              </a:pathLst>
            </a:custGeom>
            <a:solidFill>
              <a:srgbClr val="4D56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038453" y="2840429"/>
            <a:ext cx="5096100" cy="12831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</p:txBody>
      </p:sp>
      <p:sp>
        <p:nvSpPr>
          <p:cNvPr id="479" name="Google Shape;479;p31"/>
          <p:cNvSpPr txBox="1">
            <a:spLocks noGrp="1"/>
          </p:cNvSpPr>
          <p:nvPr>
            <p:ph type="ctrTitle"/>
          </p:nvPr>
        </p:nvSpPr>
        <p:spPr>
          <a:xfrm>
            <a:off x="1952203" y="1428854"/>
            <a:ext cx="5268600" cy="13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grpSp>
        <p:nvGrpSpPr>
          <p:cNvPr id="480" name="Google Shape;480;p31"/>
          <p:cNvGrpSpPr/>
          <p:nvPr/>
        </p:nvGrpSpPr>
        <p:grpSpPr>
          <a:xfrm>
            <a:off x="1940290" y="298243"/>
            <a:ext cx="5317213" cy="1741357"/>
            <a:chOff x="1925776" y="864300"/>
            <a:chExt cx="5317213" cy="1741357"/>
          </a:xfrm>
        </p:grpSpPr>
        <p:sp>
          <p:nvSpPr>
            <p:cNvPr id="481" name="Google Shape;481;p31"/>
            <p:cNvSpPr/>
            <p:nvPr/>
          </p:nvSpPr>
          <p:spPr>
            <a:xfrm>
              <a:off x="5902364" y="1350525"/>
              <a:ext cx="38200" cy="25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3253725" y="1353500"/>
              <a:ext cx="38200" cy="25"/>
            </a:xfrm>
            <a:custGeom>
              <a:avLst/>
              <a:gdLst/>
              <a:ahLst/>
              <a:cxnLst/>
              <a:rect l="l" t="t" r="r" b="b"/>
              <a:pathLst>
                <a:path w="1528" h="1" fill="none" extrusionOk="0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3807239" y="978325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872164" y="864300"/>
              <a:ext cx="36700" cy="37000"/>
            </a:xfrm>
            <a:custGeom>
              <a:avLst/>
              <a:gdLst/>
              <a:ahLst/>
              <a:cxnLst/>
              <a:rect l="l" t="t" r="r" b="b"/>
              <a:pathLst>
                <a:path w="1468" h="1480" fill="none" extrusionOk="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2753864" y="1833600"/>
              <a:ext cx="37000" cy="36700"/>
            </a:xfrm>
            <a:custGeom>
              <a:avLst/>
              <a:gdLst/>
              <a:ahLst/>
              <a:cxnLst/>
              <a:rect l="l" t="t" r="r" b="b"/>
              <a:pathLst>
                <a:path w="1480" h="1468" fill="none" extrusionOk="0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7206289" y="191388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2198914" y="1932225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2469164" y="1932225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5083648" y="1249900"/>
              <a:ext cx="207175" cy="25"/>
            </a:xfrm>
            <a:custGeom>
              <a:avLst/>
              <a:gdLst/>
              <a:ahLst/>
              <a:cxnLst/>
              <a:rect l="l" t="t" r="r" b="b"/>
              <a:pathLst>
                <a:path w="8287" h="1" fill="none" extrusionOk="0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6002376" y="2571738"/>
              <a:ext cx="92600" cy="25"/>
            </a:xfrm>
            <a:custGeom>
              <a:avLst/>
              <a:gdLst/>
              <a:ahLst/>
              <a:cxnLst/>
              <a:rect l="l" t="t" r="r" b="b"/>
              <a:pathLst>
                <a:path w="3704" h="1" fill="none" extrusionOk="0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3479864" y="1131050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3357814" y="1131050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6457651" y="1061125"/>
              <a:ext cx="151225" cy="25"/>
            </a:xfrm>
            <a:custGeom>
              <a:avLst/>
              <a:gdLst/>
              <a:ahLst/>
              <a:cxnLst/>
              <a:rect l="l" t="t" r="r" b="b"/>
              <a:pathLst>
                <a:path w="6049" h="1" fill="none" extrusionOk="0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2369364" y="117353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2865839" y="2501500"/>
              <a:ext cx="36700" cy="37000"/>
            </a:xfrm>
            <a:custGeom>
              <a:avLst/>
              <a:gdLst/>
              <a:ahLst/>
              <a:cxnLst/>
              <a:rect l="l" t="t" r="r" b="b"/>
              <a:pathLst>
                <a:path w="1468" h="1480" fill="none" extrusionOk="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2047826" y="1326263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925776" y="1326263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6603039" y="1870288"/>
              <a:ext cx="36700" cy="36700"/>
            </a:xfrm>
            <a:custGeom>
              <a:avLst/>
              <a:gdLst/>
              <a:ahLst/>
              <a:cxnLst/>
              <a:rect l="l" t="t" r="r" b="b"/>
              <a:pathLst>
                <a:path w="1468" h="1468" fill="none" extrusionOk="0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6244801" y="1594275"/>
              <a:ext cx="141025" cy="25"/>
            </a:xfrm>
            <a:custGeom>
              <a:avLst/>
              <a:gdLst/>
              <a:ahLst/>
              <a:cxnLst/>
              <a:rect l="l" t="t" r="r" b="b"/>
              <a:pathLst>
                <a:path w="5641" h="1" fill="none" extrusionOk="0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6122751" y="1594275"/>
              <a:ext cx="75775" cy="25"/>
            </a:xfrm>
            <a:custGeom>
              <a:avLst/>
              <a:gdLst/>
              <a:ahLst/>
              <a:cxnLst/>
              <a:rect l="l" t="t" r="r" b="b"/>
              <a:pathLst>
                <a:path w="3031" h="1" fill="none" extrusionOk="0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6467564" y="2605632"/>
              <a:ext cx="207150" cy="25"/>
            </a:xfrm>
            <a:custGeom>
              <a:avLst/>
              <a:gdLst/>
              <a:ahLst/>
              <a:cxnLst/>
              <a:rect l="l" t="t" r="r" b="b"/>
              <a:pathLst>
                <a:path w="8286" h="1" fill="none" extrusionOk="0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7125876" y="2329732"/>
              <a:ext cx="92325" cy="25"/>
            </a:xfrm>
            <a:custGeom>
              <a:avLst/>
              <a:gdLst/>
              <a:ahLst/>
              <a:cxnLst/>
              <a:rect l="l" t="t" r="r" b="b"/>
              <a:pathLst>
                <a:path w="3693" h="1" fill="none" extrusionOk="0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w="11425" cap="flat" cmpd="sng">
              <a:solidFill>
                <a:schemeClr val="accent4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124552" y="292780"/>
            <a:ext cx="817563" cy="1304925"/>
          </a:xfrm>
          <a:custGeom>
            <a:avLst/>
            <a:gdLst>
              <a:gd name="T0" fmla="*/ 250 w 356"/>
              <a:gd name="T1" fmla="*/ 238 h 570"/>
              <a:gd name="T2" fmla="*/ 245 w 356"/>
              <a:gd name="T3" fmla="*/ 331 h 570"/>
              <a:gd name="T4" fmla="*/ 257 w 356"/>
              <a:gd name="T5" fmla="*/ 341 h 570"/>
              <a:gd name="T6" fmla="*/ 303 w 356"/>
              <a:gd name="T7" fmla="*/ 438 h 570"/>
              <a:gd name="T8" fmla="*/ 188 w 356"/>
              <a:gd name="T9" fmla="*/ 563 h 570"/>
              <a:gd name="T10" fmla="*/ 66 w 356"/>
              <a:gd name="T11" fmla="*/ 515 h 570"/>
              <a:gd name="T12" fmla="*/ 10 w 356"/>
              <a:gd name="T13" fmla="*/ 409 h 570"/>
              <a:gd name="T14" fmla="*/ 3 w 356"/>
              <a:gd name="T15" fmla="*/ 294 h 570"/>
              <a:gd name="T16" fmla="*/ 11 w 356"/>
              <a:gd name="T17" fmla="*/ 181 h 570"/>
              <a:gd name="T18" fmla="*/ 65 w 356"/>
              <a:gd name="T19" fmla="*/ 97 h 570"/>
              <a:gd name="T20" fmla="*/ 117 w 356"/>
              <a:gd name="T21" fmla="*/ 32 h 570"/>
              <a:gd name="T22" fmla="*/ 236 w 356"/>
              <a:gd name="T23" fmla="*/ 3 h 570"/>
              <a:gd name="T24" fmla="*/ 283 w 356"/>
              <a:gd name="T25" fmla="*/ 18 h 570"/>
              <a:gd name="T26" fmla="*/ 353 w 356"/>
              <a:gd name="T27" fmla="*/ 162 h 570"/>
              <a:gd name="T28" fmla="*/ 276 w 356"/>
              <a:gd name="T29" fmla="*/ 239 h 570"/>
              <a:gd name="T30" fmla="*/ 248 w 356"/>
              <a:gd name="T31" fmla="*/ 233 h 570"/>
              <a:gd name="T32" fmla="*/ 98 w 356"/>
              <a:gd name="T33" fmla="*/ 361 h 570"/>
              <a:gd name="T34" fmla="*/ 160 w 356"/>
              <a:gd name="T35" fmla="*/ 385 h 570"/>
              <a:gd name="T36" fmla="*/ 142 w 356"/>
              <a:gd name="T37" fmla="*/ 409 h 570"/>
              <a:gd name="T38" fmla="*/ 245 w 356"/>
              <a:gd name="T39" fmla="*/ 375 h 570"/>
              <a:gd name="T40" fmla="*/ 259 w 356"/>
              <a:gd name="T41" fmla="*/ 474 h 570"/>
              <a:gd name="T42" fmla="*/ 176 w 356"/>
              <a:gd name="T43" fmla="*/ 557 h 570"/>
              <a:gd name="T44" fmla="*/ 242 w 356"/>
              <a:gd name="T45" fmla="*/ 525 h 570"/>
              <a:gd name="T46" fmla="*/ 286 w 356"/>
              <a:gd name="T47" fmla="*/ 396 h 570"/>
              <a:gd name="T48" fmla="*/ 231 w 356"/>
              <a:gd name="T49" fmla="*/ 335 h 570"/>
              <a:gd name="T50" fmla="*/ 247 w 356"/>
              <a:gd name="T51" fmla="*/ 280 h 570"/>
              <a:gd name="T52" fmla="*/ 236 w 356"/>
              <a:gd name="T53" fmla="*/ 224 h 570"/>
              <a:gd name="T54" fmla="*/ 270 w 356"/>
              <a:gd name="T55" fmla="*/ 230 h 570"/>
              <a:gd name="T56" fmla="*/ 341 w 356"/>
              <a:gd name="T57" fmla="*/ 146 h 570"/>
              <a:gd name="T58" fmla="*/ 328 w 356"/>
              <a:gd name="T59" fmla="*/ 73 h 570"/>
              <a:gd name="T60" fmla="*/ 327 w 356"/>
              <a:gd name="T61" fmla="*/ 75 h 570"/>
              <a:gd name="T62" fmla="*/ 318 w 356"/>
              <a:gd name="T63" fmla="*/ 159 h 570"/>
              <a:gd name="T64" fmla="*/ 238 w 356"/>
              <a:gd name="T65" fmla="*/ 213 h 570"/>
              <a:gd name="T66" fmla="*/ 168 w 356"/>
              <a:gd name="T67" fmla="*/ 170 h 570"/>
              <a:gd name="T68" fmla="*/ 135 w 356"/>
              <a:gd name="T69" fmla="*/ 111 h 570"/>
              <a:gd name="T70" fmla="*/ 137 w 356"/>
              <a:gd name="T71" fmla="*/ 171 h 570"/>
              <a:gd name="T72" fmla="*/ 110 w 356"/>
              <a:gd name="T73" fmla="*/ 163 h 570"/>
              <a:gd name="T74" fmla="*/ 97 w 356"/>
              <a:gd name="T75" fmla="*/ 162 h 570"/>
              <a:gd name="T76" fmla="*/ 195 w 356"/>
              <a:gd name="T77" fmla="*/ 208 h 570"/>
              <a:gd name="T78" fmla="*/ 219 w 356"/>
              <a:gd name="T79" fmla="*/ 308 h 570"/>
              <a:gd name="T80" fmla="*/ 173 w 356"/>
              <a:gd name="T81" fmla="*/ 350 h 570"/>
              <a:gd name="T82" fmla="*/ 98 w 356"/>
              <a:gd name="T83" fmla="*/ 361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6" h="570">
                <a:moveTo>
                  <a:pt x="248" y="233"/>
                </a:moveTo>
                <a:cubicBezTo>
                  <a:pt x="249" y="235"/>
                  <a:pt x="249" y="236"/>
                  <a:pt x="250" y="238"/>
                </a:cubicBezTo>
                <a:cubicBezTo>
                  <a:pt x="261" y="259"/>
                  <a:pt x="262" y="282"/>
                  <a:pt x="256" y="304"/>
                </a:cubicBezTo>
                <a:cubicBezTo>
                  <a:pt x="253" y="314"/>
                  <a:pt x="249" y="322"/>
                  <a:pt x="245" y="331"/>
                </a:cubicBezTo>
                <a:cubicBezTo>
                  <a:pt x="245" y="332"/>
                  <a:pt x="244" y="332"/>
                  <a:pt x="244" y="333"/>
                </a:cubicBezTo>
                <a:cubicBezTo>
                  <a:pt x="249" y="336"/>
                  <a:pt x="253" y="338"/>
                  <a:pt x="257" y="341"/>
                </a:cubicBezTo>
                <a:cubicBezTo>
                  <a:pt x="273" y="352"/>
                  <a:pt x="286" y="366"/>
                  <a:pt x="295" y="384"/>
                </a:cubicBezTo>
                <a:cubicBezTo>
                  <a:pt x="303" y="401"/>
                  <a:pt x="306" y="419"/>
                  <a:pt x="303" y="438"/>
                </a:cubicBezTo>
                <a:cubicBezTo>
                  <a:pt x="299" y="475"/>
                  <a:pt x="280" y="506"/>
                  <a:pt x="252" y="530"/>
                </a:cubicBezTo>
                <a:cubicBezTo>
                  <a:pt x="233" y="546"/>
                  <a:pt x="212" y="557"/>
                  <a:pt x="188" y="563"/>
                </a:cubicBezTo>
                <a:cubicBezTo>
                  <a:pt x="159" y="570"/>
                  <a:pt x="133" y="565"/>
                  <a:pt x="107" y="550"/>
                </a:cubicBezTo>
                <a:cubicBezTo>
                  <a:pt x="92" y="541"/>
                  <a:pt x="79" y="529"/>
                  <a:pt x="66" y="515"/>
                </a:cubicBezTo>
                <a:cubicBezTo>
                  <a:pt x="57" y="505"/>
                  <a:pt x="49" y="495"/>
                  <a:pt x="41" y="483"/>
                </a:cubicBezTo>
                <a:cubicBezTo>
                  <a:pt x="27" y="461"/>
                  <a:pt x="16" y="436"/>
                  <a:pt x="10" y="409"/>
                </a:cubicBezTo>
                <a:cubicBezTo>
                  <a:pt x="3" y="380"/>
                  <a:pt x="1" y="350"/>
                  <a:pt x="2" y="320"/>
                </a:cubicBezTo>
                <a:cubicBezTo>
                  <a:pt x="2" y="312"/>
                  <a:pt x="3" y="303"/>
                  <a:pt x="3" y="294"/>
                </a:cubicBezTo>
                <a:cubicBezTo>
                  <a:pt x="3" y="288"/>
                  <a:pt x="2" y="282"/>
                  <a:pt x="2" y="277"/>
                </a:cubicBezTo>
                <a:cubicBezTo>
                  <a:pt x="0" y="244"/>
                  <a:pt x="2" y="212"/>
                  <a:pt x="11" y="181"/>
                </a:cubicBezTo>
                <a:cubicBezTo>
                  <a:pt x="20" y="153"/>
                  <a:pt x="35" y="128"/>
                  <a:pt x="56" y="106"/>
                </a:cubicBezTo>
                <a:cubicBezTo>
                  <a:pt x="59" y="103"/>
                  <a:pt x="62" y="100"/>
                  <a:pt x="65" y="97"/>
                </a:cubicBezTo>
                <a:cubicBezTo>
                  <a:pt x="66" y="96"/>
                  <a:pt x="67" y="94"/>
                  <a:pt x="68" y="93"/>
                </a:cubicBezTo>
                <a:cubicBezTo>
                  <a:pt x="81" y="70"/>
                  <a:pt x="96" y="49"/>
                  <a:pt x="117" y="32"/>
                </a:cubicBezTo>
                <a:cubicBezTo>
                  <a:pt x="136" y="17"/>
                  <a:pt x="156" y="8"/>
                  <a:pt x="180" y="4"/>
                </a:cubicBezTo>
                <a:cubicBezTo>
                  <a:pt x="198" y="0"/>
                  <a:pt x="217" y="1"/>
                  <a:pt x="236" y="3"/>
                </a:cubicBezTo>
                <a:cubicBezTo>
                  <a:pt x="243" y="4"/>
                  <a:pt x="250" y="6"/>
                  <a:pt x="257" y="7"/>
                </a:cubicBezTo>
                <a:cubicBezTo>
                  <a:pt x="267" y="9"/>
                  <a:pt x="275" y="13"/>
                  <a:pt x="283" y="18"/>
                </a:cubicBezTo>
                <a:cubicBezTo>
                  <a:pt x="313" y="36"/>
                  <a:pt x="333" y="61"/>
                  <a:pt x="345" y="93"/>
                </a:cubicBezTo>
                <a:cubicBezTo>
                  <a:pt x="353" y="115"/>
                  <a:pt x="356" y="138"/>
                  <a:pt x="353" y="162"/>
                </a:cubicBezTo>
                <a:cubicBezTo>
                  <a:pt x="350" y="181"/>
                  <a:pt x="344" y="200"/>
                  <a:pt x="331" y="215"/>
                </a:cubicBezTo>
                <a:cubicBezTo>
                  <a:pt x="317" y="232"/>
                  <a:pt x="298" y="240"/>
                  <a:pt x="276" y="239"/>
                </a:cubicBezTo>
                <a:cubicBezTo>
                  <a:pt x="267" y="239"/>
                  <a:pt x="258" y="237"/>
                  <a:pt x="249" y="234"/>
                </a:cubicBezTo>
                <a:cubicBezTo>
                  <a:pt x="249" y="233"/>
                  <a:pt x="249" y="233"/>
                  <a:pt x="248" y="233"/>
                </a:cubicBezTo>
                <a:cubicBezTo>
                  <a:pt x="248" y="233"/>
                  <a:pt x="248" y="233"/>
                  <a:pt x="248" y="233"/>
                </a:cubicBezTo>
                <a:close/>
                <a:moveTo>
                  <a:pt x="98" y="361"/>
                </a:moveTo>
                <a:cubicBezTo>
                  <a:pt x="104" y="364"/>
                  <a:pt x="151" y="369"/>
                  <a:pt x="185" y="365"/>
                </a:cubicBezTo>
                <a:cubicBezTo>
                  <a:pt x="176" y="370"/>
                  <a:pt x="167" y="377"/>
                  <a:pt x="160" y="385"/>
                </a:cubicBezTo>
                <a:cubicBezTo>
                  <a:pt x="153" y="392"/>
                  <a:pt x="142" y="406"/>
                  <a:pt x="141" y="410"/>
                </a:cubicBezTo>
                <a:cubicBezTo>
                  <a:pt x="142" y="410"/>
                  <a:pt x="142" y="410"/>
                  <a:pt x="142" y="409"/>
                </a:cubicBezTo>
                <a:cubicBezTo>
                  <a:pt x="157" y="393"/>
                  <a:pt x="174" y="379"/>
                  <a:pt x="193" y="367"/>
                </a:cubicBezTo>
                <a:cubicBezTo>
                  <a:pt x="212" y="356"/>
                  <a:pt x="231" y="359"/>
                  <a:pt x="245" y="375"/>
                </a:cubicBezTo>
                <a:cubicBezTo>
                  <a:pt x="258" y="390"/>
                  <a:pt x="265" y="409"/>
                  <a:pt x="266" y="429"/>
                </a:cubicBezTo>
                <a:cubicBezTo>
                  <a:pt x="268" y="444"/>
                  <a:pt x="265" y="460"/>
                  <a:pt x="259" y="474"/>
                </a:cubicBezTo>
                <a:cubicBezTo>
                  <a:pt x="244" y="511"/>
                  <a:pt x="218" y="536"/>
                  <a:pt x="184" y="554"/>
                </a:cubicBezTo>
                <a:cubicBezTo>
                  <a:pt x="181" y="555"/>
                  <a:pt x="179" y="556"/>
                  <a:pt x="176" y="557"/>
                </a:cubicBezTo>
                <a:cubicBezTo>
                  <a:pt x="177" y="557"/>
                  <a:pt x="177" y="557"/>
                  <a:pt x="178" y="557"/>
                </a:cubicBezTo>
                <a:cubicBezTo>
                  <a:pt x="201" y="551"/>
                  <a:pt x="223" y="541"/>
                  <a:pt x="242" y="525"/>
                </a:cubicBezTo>
                <a:cubicBezTo>
                  <a:pt x="262" y="509"/>
                  <a:pt x="277" y="488"/>
                  <a:pt x="286" y="463"/>
                </a:cubicBezTo>
                <a:cubicBezTo>
                  <a:pt x="293" y="441"/>
                  <a:pt x="294" y="418"/>
                  <a:pt x="286" y="396"/>
                </a:cubicBezTo>
                <a:cubicBezTo>
                  <a:pt x="279" y="375"/>
                  <a:pt x="265" y="358"/>
                  <a:pt x="247" y="345"/>
                </a:cubicBezTo>
                <a:cubicBezTo>
                  <a:pt x="242" y="342"/>
                  <a:pt x="236" y="338"/>
                  <a:pt x="231" y="335"/>
                </a:cubicBezTo>
                <a:cubicBezTo>
                  <a:pt x="231" y="335"/>
                  <a:pt x="231" y="334"/>
                  <a:pt x="231" y="334"/>
                </a:cubicBezTo>
                <a:cubicBezTo>
                  <a:pt x="240" y="317"/>
                  <a:pt x="245" y="299"/>
                  <a:pt x="247" y="280"/>
                </a:cubicBezTo>
                <a:cubicBezTo>
                  <a:pt x="248" y="265"/>
                  <a:pt x="247" y="250"/>
                  <a:pt x="241" y="236"/>
                </a:cubicBezTo>
                <a:cubicBezTo>
                  <a:pt x="240" y="232"/>
                  <a:pt x="238" y="228"/>
                  <a:pt x="236" y="224"/>
                </a:cubicBezTo>
                <a:cubicBezTo>
                  <a:pt x="237" y="224"/>
                  <a:pt x="238" y="224"/>
                  <a:pt x="238" y="224"/>
                </a:cubicBezTo>
                <a:cubicBezTo>
                  <a:pt x="249" y="228"/>
                  <a:pt x="259" y="230"/>
                  <a:pt x="270" y="230"/>
                </a:cubicBezTo>
                <a:cubicBezTo>
                  <a:pt x="291" y="230"/>
                  <a:pt x="309" y="221"/>
                  <a:pt x="322" y="204"/>
                </a:cubicBezTo>
                <a:cubicBezTo>
                  <a:pt x="335" y="187"/>
                  <a:pt x="340" y="167"/>
                  <a:pt x="341" y="146"/>
                </a:cubicBezTo>
                <a:cubicBezTo>
                  <a:pt x="342" y="128"/>
                  <a:pt x="340" y="111"/>
                  <a:pt x="335" y="94"/>
                </a:cubicBezTo>
                <a:cubicBezTo>
                  <a:pt x="333" y="87"/>
                  <a:pt x="330" y="80"/>
                  <a:pt x="328" y="73"/>
                </a:cubicBezTo>
                <a:cubicBezTo>
                  <a:pt x="327" y="73"/>
                  <a:pt x="327" y="73"/>
                  <a:pt x="327" y="73"/>
                </a:cubicBezTo>
                <a:cubicBezTo>
                  <a:pt x="327" y="74"/>
                  <a:pt x="327" y="74"/>
                  <a:pt x="327" y="75"/>
                </a:cubicBezTo>
                <a:cubicBezTo>
                  <a:pt x="327" y="83"/>
                  <a:pt x="328" y="92"/>
                  <a:pt x="328" y="101"/>
                </a:cubicBezTo>
                <a:cubicBezTo>
                  <a:pt x="328" y="121"/>
                  <a:pt x="325" y="141"/>
                  <a:pt x="318" y="159"/>
                </a:cubicBezTo>
                <a:cubicBezTo>
                  <a:pt x="312" y="173"/>
                  <a:pt x="305" y="186"/>
                  <a:pt x="294" y="195"/>
                </a:cubicBezTo>
                <a:cubicBezTo>
                  <a:pt x="278" y="210"/>
                  <a:pt x="259" y="214"/>
                  <a:pt x="238" y="213"/>
                </a:cubicBezTo>
                <a:cubicBezTo>
                  <a:pt x="234" y="213"/>
                  <a:pt x="230" y="212"/>
                  <a:pt x="226" y="211"/>
                </a:cubicBezTo>
                <a:cubicBezTo>
                  <a:pt x="203" y="203"/>
                  <a:pt x="184" y="189"/>
                  <a:pt x="168" y="170"/>
                </a:cubicBezTo>
                <a:cubicBezTo>
                  <a:pt x="154" y="153"/>
                  <a:pt x="143" y="133"/>
                  <a:pt x="135" y="112"/>
                </a:cubicBezTo>
                <a:cubicBezTo>
                  <a:pt x="135" y="112"/>
                  <a:pt x="135" y="111"/>
                  <a:pt x="135" y="111"/>
                </a:cubicBezTo>
                <a:cubicBezTo>
                  <a:pt x="138" y="133"/>
                  <a:pt x="141" y="155"/>
                  <a:pt x="150" y="177"/>
                </a:cubicBezTo>
                <a:cubicBezTo>
                  <a:pt x="145" y="175"/>
                  <a:pt x="141" y="173"/>
                  <a:pt x="137" y="171"/>
                </a:cubicBezTo>
                <a:cubicBezTo>
                  <a:pt x="132" y="169"/>
                  <a:pt x="128" y="168"/>
                  <a:pt x="124" y="166"/>
                </a:cubicBezTo>
                <a:cubicBezTo>
                  <a:pt x="119" y="165"/>
                  <a:pt x="114" y="164"/>
                  <a:pt x="110" y="163"/>
                </a:cubicBezTo>
                <a:cubicBezTo>
                  <a:pt x="105" y="162"/>
                  <a:pt x="101" y="162"/>
                  <a:pt x="96" y="161"/>
                </a:cubicBezTo>
                <a:cubicBezTo>
                  <a:pt x="96" y="162"/>
                  <a:pt x="97" y="162"/>
                  <a:pt x="97" y="162"/>
                </a:cubicBezTo>
                <a:cubicBezTo>
                  <a:pt x="116" y="169"/>
                  <a:pt x="135" y="177"/>
                  <a:pt x="154" y="184"/>
                </a:cubicBezTo>
                <a:cubicBezTo>
                  <a:pt x="168" y="190"/>
                  <a:pt x="182" y="198"/>
                  <a:pt x="195" y="208"/>
                </a:cubicBezTo>
                <a:cubicBezTo>
                  <a:pt x="210" y="220"/>
                  <a:pt x="220" y="236"/>
                  <a:pt x="223" y="256"/>
                </a:cubicBezTo>
                <a:cubicBezTo>
                  <a:pt x="225" y="273"/>
                  <a:pt x="223" y="291"/>
                  <a:pt x="219" y="308"/>
                </a:cubicBezTo>
                <a:cubicBezTo>
                  <a:pt x="216" y="319"/>
                  <a:pt x="211" y="328"/>
                  <a:pt x="203" y="336"/>
                </a:cubicBezTo>
                <a:cubicBezTo>
                  <a:pt x="194" y="343"/>
                  <a:pt x="184" y="348"/>
                  <a:pt x="173" y="350"/>
                </a:cubicBezTo>
                <a:cubicBezTo>
                  <a:pt x="159" y="352"/>
                  <a:pt x="144" y="354"/>
                  <a:pt x="129" y="356"/>
                </a:cubicBezTo>
                <a:cubicBezTo>
                  <a:pt x="119" y="358"/>
                  <a:pt x="108" y="360"/>
                  <a:pt x="98" y="361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4781777" y="1110343"/>
            <a:ext cx="171450" cy="563563"/>
          </a:xfrm>
          <a:custGeom>
            <a:avLst/>
            <a:gdLst>
              <a:gd name="T0" fmla="*/ 0 w 75"/>
              <a:gd name="T1" fmla="*/ 0 h 246"/>
              <a:gd name="T2" fmla="*/ 8 w 75"/>
              <a:gd name="T3" fmla="*/ 1 h 246"/>
              <a:gd name="T4" fmla="*/ 35 w 75"/>
              <a:gd name="T5" fmla="*/ 4 h 246"/>
              <a:gd name="T6" fmla="*/ 38 w 75"/>
              <a:gd name="T7" fmla="*/ 7 h 246"/>
              <a:gd name="T8" fmla="*/ 52 w 75"/>
              <a:gd name="T9" fmla="*/ 48 h 246"/>
              <a:gd name="T10" fmla="*/ 62 w 75"/>
              <a:gd name="T11" fmla="*/ 100 h 246"/>
              <a:gd name="T12" fmla="*/ 69 w 75"/>
              <a:gd name="T13" fmla="*/ 158 h 246"/>
              <a:gd name="T14" fmla="*/ 73 w 75"/>
              <a:gd name="T15" fmla="*/ 208 h 246"/>
              <a:gd name="T16" fmla="*/ 74 w 75"/>
              <a:gd name="T17" fmla="*/ 232 h 246"/>
              <a:gd name="T18" fmla="*/ 72 w 75"/>
              <a:gd name="T19" fmla="*/ 238 h 246"/>
              <a:gd name="T20" fmla="*/ 55 w 75"/>
              <a:gd name="T21" fmla="*/ 245 h 246"/>
              <a:gd name="T22" fmla="*/ 40 w 75"/>
              <a:gd name="T23" fmla="*/ 244 h 246"/>
              <a:gd name="T24" fmla="*/ 36 w 75"/>
              <a:gd name="T25" fmla="*/ 238 h 246"/>
              <a:gd name="T26" fmla="*/ 35 w 75"/>
              <a:gd name="T27" fmla="*/ 205 h 246"/>
              <a:gd name="T28" fmla="*/ 30 w 75"/>
              <a:gd name="T29" fmla="*/ 147 h 246"/>
              <a:gd name="T30" fmla="*/ 19 w 75"/>
              <a:gd name="T31" fmla="*/ 112 h 246"/>
              <a:gd name="T32" fmla="*/ 19 w 75"/>
              <a:gd name="T33" fmla="*/ 109 h 246"/>
              <a:gd name="T34" fmla="*/ 25 w 75"/>
              <a:gd name="T35" fmla="*/ 65 h 246"/>
              <a:gd name="T36" fmla="*/ 2 w 75"/>
              <a:gd name="T37" fmla="*/ 2 h 246"/>
              <a:gd name="T38" fmla="*/ 0 w 75"/>
              <a:gd name="T39" fmla="*/ 0 h 246"/>
              <a:gd name="T40" fmla="*/ 50 w 75"/>
              <a:gd name="T41" fmla="*/ 242 h 246"/>
              <a:gd name="T42" fmla="*/ 62 w 75"/>
              <a:gd name="T43" fmla="*/ 239 h 246"/>
              <a:gd name="T44" fmla="*/ 67 w 75"/>
              <a:gd name="T45" fmla="*/ 236 h 246"/>
              <a:gd name="T46" fmla="*/ 67 w 75"/>
              <a:gd name="T47" fmla="*/ 233 h 246"/>
              <a:gd name="T48" fmla="*/ 65 w 75"/>
              <a:gd name="T49" fmla="*/ 232 h 246"/>
              <a:gd name="T50" fmla="*/ 50 w 75"/>
              <a:gd name="T51" fmla="*/ 234 h 246"/>
              <a:gd name="T52" fmla="*/ 43 w 75"/>
              <a:gd name="T53" fmla="*/ 237 h 246"/>
              <a:gd name="T54" fmla="*/ 42 w 75"/>
              <a:gd name="T55" fmla="*/ 239 h 246"/>
              <a:gd name="T56" fmla="*/ 44 w 75"/>
              <a:gd name="T57" fmla="*/ 241 h 246"/>
              <a:gd name="T58" fmla="*/ 50 w 75"/>
              <a:gd name="T59" fmla="*/ 24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" h="246">
                <a:moveTo>
                  <a:pt x="0" y="0"/>
                </a:moveTo>
                <a:cubicBezTo>
                  <a:pt x="3" y="0"/>
                  <a:pt x="6" y="1"/>
                  <a:pt x="8" y="1"/>
                </a:cubicBezTo>
                <a:cubicBezTo>
                  <a:pt x="17" y="2"/>
                  <a:pt x="26" y="3"/>
                  <a:pt x="35" y="4"/>
                </a:cubicBezTo>
                <a:cubicBezTo>
                  <a:pt x="37" y="4"/>
                  <a:pt x="37" y="5"/>
                  <a:pt x="38" y="7"/>
                </a:cubicBezTo>
                <a:cubicBezTo>
                  <a:pt x="44" y="20"/>
                  <a:pt x="48" y="34"/>
                  <a:pt x="52" y="48"/>
                </a:cubicBezTo>
                <a:cubicBezTo>
                  <a:pt x="56" y="65"/>
                  <a:pt x="60" y="82"/>
                  <a:pt x="62" y="100"/>
                </a:cubicBezTo>
                <a:cubicBezTo>
                  <a:pt x="65" y="119"/>
                  <a:pt x="67" y="139"/>
                  <a:pt x="69" y="158"/>
                </a:cubicBezTo>
                <a:cubicBezTo>
                  <a:pt x="71" y="175"/>
                  <a:pt x="72" y="191"/>
                  <a:pt x="73" y="208"/>
                </a:cubicBezTo>
                <a:cubicBezTo>
                  <a:pt x="73" y="216"/>
                  <a:pt x="74" y="224"/>
                  <a:pt x="74" y="232"/>
                </a:cubicBezTo>
                <a:cubicBezTo>
                  <a:pt x="75" y="235"/>
                  <a:pt x="74" y="237"/>
                  <a:pt x="72" y="238"/>
                </a:cubicBezTo>
                <a:cubicBezTo>
                  <a:pt x="67" y="242"/>
                  <a:pt x="61" y="244"/>
                  <a:pt x="55" y="245"/>
                </a:cubicBezTo>
                <a:cubicBezTo>
                  <a:pt x="50" y="245"/>
                  <a:pt x="45" y="246"/>
                  <a:pt x="40" y="244"/>
                </a:cubicBezTo>
                <a:cubicBezTo>
                  <a:pt x="37" y="243"/>
                  <a:pt x="36" y="242"/>
                  <a:pt x="36" y="238"/>
                </a:cubicBezTo>
                <a:cubicBezTo>
                  <a:pt x="35" y="227"/>
                  <a:pt x="35" y="216"/>
                  <a:pt x="35" y="205"/>
                </a:cubicBezTo>
                <a:cubicBezTo>
                  <a:pt x="34" y="185"/>
                  <a:pt x="33" y="166"/>
                  <a:pt x="30" y="147"/>
                </a:cubicBezTo>
                <a:cubicBezTo>
                  <a:pt x="27" y="135"/>
                  <a:pt x="24" y="123"/>
                  <a:pt x="19" y="112"/>
                </a:cubicBezTo>
                <a:cubicBezTo>
                  <a:pt x="18" y="111"/>
                  <a:pt x="18" y="110"/>
                  <a:pt x="19" y="109"/>
                </a:cubicBezTo>
                <a:cubicBezTo>
                  <a:pt x="23" y="95"/>
                  <a:pt x="26" y="80"/>
                  <a:pt x="25" y="65"/>
                </a:cubicBezTo>
                <a:cubicBezTo>
                  <a:pt x="24" y="42"/>
                  <a:pt x="17" y="21"/>
                  <a:pt x="2" y="2"/>
                </a:cubicBezTo>
                <a:cubicBezTo>
                  <a:pt x="1" y="2"/>
                  <a:pt x="1" y="1"/>
                  <a:pt x="0" y="0"/>
                </a:cubicBezTo>
                <a:close/>
                <a:moveTo>
                  <a:pt x="50" y="242"/>
                </a:moveTo>
                <a:cubicBezTo>
                  <a:pt x="54" y="241"/>
                  <a:pt x="58" y="240"/>
                  <a:pt x="62" y="239"/>
                </a:cubicBezTo>
                <a:cubicBezTo>
                  <a:pt x="64" y="239"/>
                  <a:pt x="66" y="237"/>
                  <a:pt x="67" y="236"/>
                </a:cubicBezTo>
                <a:cubicBezTo>
                  <a:pt x="69" y="235"/>
                  <a:pt x="69" y="234"/>
                  <a:pt x="67" y="233"/>
                </a:cubicBezTo>
                <a:cubicBezTo>
                  <a:pt x="66" y="233"/>
                  <a:pt x="66" y="232"/>
                  <a:pt x="65" y="232"/>
                </a:cubicBezTo>
                <a:cubicBezTo>
                  <a:pt x="60" y="231"/>
                  <a:pt x="55" y="232"/>
                  <a:pt x="50" y="234"/>
                </a:cubicBezTo>
                <a:cubicBezTo>
                  <a:pt x="48" y="234"/>
                  <a:pt x="45" y="235"/>
                  <a:pt x="43" y="237"/>
                </a:cubicBezTo>
                <a:cubicBezTo>
                  <a:pt x="42" y="237"/>
                  <a:pt x="42" y="238"/>
                  <a:pt x="42" y="239"/>
                </a:cubicBezTo>
                <a:cubicBezTo>
                  <a:pt x="42" y="240"/>
                  <a:pt x="43" y="241"/>
                  <a:pt x="44" y="241"/>
                </a:cubicBezTo>
                <a:cubicBezTo>
                  <a:pt x="45" y="241"/>
                  <a:pt x="47" y="242"/>
                  <a:pt x="50" y="242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4724627" y="832531"/>
            <a:ext cx="300038" cy="133350"/>
          </a:xfrm>
          <a:custGeom>
            <a:avLst/>
            <a:gdLst>
              <a:gd name="T0" fmla="*/ 0 w 131"/>
              <a:gd name="T1" fmla="*/ 9 h 58"/>
              <a:gd name="T2" fmla="*/ 14 w 131"/>
              <a:gd name="T3" fmla="*/ 10 h 58"/>
              <a:gd name="T4" fmla="*/ 51 w 131"/>
              <a:gd name="T5" fmla="*/ 3 h 58"/>
              <a:gd name="T6" fmla="*/ 55 w 131"/>
              <a:gd name="T7" fmla="*/ 3 h 58"/>
              <a:gd name="T8" fmla="*/ 109 w 131"/>
              <a:gd name="T9" fmla="*/ 2 h 58"/>
              <a:gd name="T10" fmla="*/ 123 w 131"/>
              <a:gd name="T11" fmla="*/ 0 h 58"/>
              <a:gd name="T12" fmla="*/ 126 w 131"/>
              <a:gd name="T13" fmla="*/ 2 h 58"/>
              <a:gd name="T14" fmla="*/ 129 w 131"/>
              <a:gd name="T15" fmla="*/ 11 h 58"/>
              <a:gd name="T16" fmla="*/ 128 w 131"/>
              <a:gd name="T17" fmla="*/ 36 h 58"/>
              <a:gd name="T18" fmla="*/ 122 w 131"/>
              <a:gd name="T19" fmla="*/ 44 h 58"/>
              <a:gd name="T20" fmla="*/ 66 w 131"/>
              <a:gd name="T21" fmla="*/ 57 h 58"/>
              <a:gd name="T22" fmla="*/ 36 w 131"/>
              <a:gd name="T23" fmla="*/ 51 h 58"/>
              <a:gd name="T24" fmla="*/ 8 w 131"/>
              <a:gd name="T25" fmla="*/ 39 h 58"/>
              <a:gd name="T26" fmla="*/ 6 w 131"/>
              <a:gd name="T27" fmla="*/ 37 h 58"/>
              <a:gd name="T28" fmla="*/ 0 w 131"/>
              <a:gd name="T29" fmla="*/ 9 h 58"/>
              <a:gd name="T30" fmla="*/ 128 w 131"/>
              <a:gd name="T31" fmla="*/ 21 h 58"/>
              <a:gd name="T32" fmla="*/ 125 w 131"/>
              <a:gd name="T33" fmla="*/ 9 h 58"/>
              <a:gd name="T34" fmla="*/ 123 w 131"/>
              <a:gd name="T35" fmla="*/ 7 h 58"/>
              <a:gd name="T36" fmla="*/ 121 w 131"/>
              <a:gd name="T37" fmla="*/ 9 h 58"/>
              <a:gd name="T38" fmla="*/ 121 w 131"/>
              <a:gd name="T39" fmla="*/ 10 h 58"/>
              <a:gd name="T40" fmla="*/ 120 w 131"/>
              <a:gd name="T41" fmla="*/ 26 h 58"/>
              <a:gd name="T42" fmla="*/ 122 w 131"/>
              <a:gd name="T43" fmla="*/ 35 h 58"/>
              <a:gd name="T44" fmla="*/ 125 w 131"/>
              <a:gd name="T45" fmla="*/ 35 h 58"/>
              <a:gd name="T46" fmla="*/ 126 w 131"/>
              <a:gd name="T47" fmla="*/ 33 h 58"/>
              <a:gd name="T48" fmla="*/ 128 w 131"/>
              <a:gd name="T49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58">
                <a:moveTo>
                  <a:pt x="0" y="9"/>
                </a:moveTo>
                <a:cubicBezTo>
                  <a:pt x="5" y="9"/>
                  <a:pt x="9" y="10"/>
                  <a:pt x="14" y="10"/>
                </a:cubicBezTo>
                <a:cubicBezTo>
                  <a:pt x="27" y="11"/>
                  <a:pt x="39" y="9"/>
                  <a:pt x="51" y="3"/>
                </a:cubicBezTo>
                <a:cubicBezTo>
                  <a:pt x="52" y="3"/>
                  <a:pt x="54" y="3"/>
                  <a:pt x="55" y="3"/>
                </a:cubicBezTo>
                <a:cubicBezTo>
                  <a:pt x="73" y="4"/>
                  <a:pt x="91" y="4"/>
                  <a:pt x="109" y="2"/>
                </a:cubicBezTo>
                <a:cubicBezTo>
                  <a:pt x="113" y="1"/>
                  <a:pt x="118" y="0"/>
                  <a:pt x="123" y="0"/>
                </a:cubicBezTo>
                <a:cubicBezTo>
                  <a:pt x="124" y="0"/>
                  <a:pt x="126" y="1"/>
                  <a:pt x="126" y="2"/>
                </a:cubicBezTo>
                <a:cubicBezTo>
                  <a:pt x="128" y="5"/>
                  <a:pt x="129" y="8"/>
                  <a:pt x="129" y="11"/>
                </a:cubicBezTo>
                <a:cubicBezTo>
                  <a:pt x="131" y="19"/>
                  <a:pt x="131" y="28"/>
                  <a:pt x="128" y="36"/>
                </a:cubicBezTo>
                <a:cubicBezTo>
                  <a:pt x="127" y="40"/>
                  <a:pt x="126" y="42"/>
                  <a:pt x="122" y="44"/>
                </a:cubicBezTo>
                <a:cubicBezTo>
                  <a:pt x="104" y="51"/>
                  <a:pt x="85" y="55"/>
                  <a:pt x="66" y="57"/>
                </a:cubicBezTo>
                <a:cubicBezTo>
                  <a:pt x="55" y="58"/>
                  <a:pt x="45" y="55"/>
                  <a:pt x="36" y="51"/>
                </a:cubicBezTo>
                <a:cubicBezTo>
                  <a:pt x="26" y="48"/>
                  <a:pt x="17" y="43"/>
                  <a:pt x="8" y="39"/>
                </a:cubicBezTo>
                <a:cubicBezTo>
                  <a:pt x="7" y="38"/>
                  <a:pt x="6" y="37"/>
                  <a:pt x="6" y="37"/>
                </a:cubicBezTo>
                <a:cubicBezTo>
                  <a:pt x="5" y="27"/>
                  <a:pt x="3" y="18"/>
                  <a:pt x="0" y="9"/>
                </a:cubicBezTo>
                <a:close/>
                <a:moveTo>
                  <a:pt x="128" y="21"/>
                </a:moveTo>
                <a:cubicBezTo>
                  <a:pt x="127" y="17"/>
                  <a:pt x="126" y="13"/>
                  <a:pt x="125" y="9"/>
                </a:cubicBezTo>
                <a:cubicBezTo>
                  <a:pt x="125" y="8"/>
                  <a:pt x="124" y="7"/>
                  <a:pt x="123" y="7"/>
                </a:cubicBezTo>
                <a:cubicBezTo>
                  <a:pt x="123" y="7"/>
                  <a:pt x="122" y="8"/>
                  <a:pt x="121" y="9"/>
                </a:cubicBezTo>
                <a:cubicBezTo>
                  <a:pt x="121" y="9"/>
                  <a:pt x="121" y="10"/>
                  <a:pt x="121" y="10"/>
                </a:cubicBezTo>
                <a:cubicBezTo>
                  <a:pt x="119" y="16"/>
                  <a:pt x="119" y="21"/>
                  <a:pt x="120" y="26"/>
                </a:cubicBezTo>
                <a:cubicBezTo>
                  <a:pt x="120" y="29"/>
                  <a:pt x="121" y="32"/>
                  <a:pt x="122" y="35"/>
                </a:cubicBezTo>
                <a:cubicBezTo>
                  <a:pt x="122" y="37"/>
                  <a:pt x="124" y="37"/>
                  <a:pt x="125" y="35"/>
                </a:cubicBezTo>
                <a:cubicBezTo>
                  <a:pt x="125" y="34"/>
                  <a:pt x="126" y="34"/>
                  <a:pt x="126" y="33"/>
                </a:cubicBezTo>
                <a:cubicBezTo>
                  <a:pt x="126" y="29"/>
                  <a:pt x="127" y="25"/>
                  <a:pt x="128" y="21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4705577" y="938893"/>
            <a:ext cx="276225" cy="168275"/>
          </a:xfrm>
          <a:custGeom>
            <a:avLst/>
            <a:gdLst>
              <a:gd name="T0" fmla="*/ 14 w 120"/>
              <a:gd name="T1" fmla="*/ 0 h 74"/>
              <a:gd name="T2" fmla="*/ 29 w 120"/>
              <a:gd name="T3" fmla="*/ 7 h 74"/>
              <a:gd name="T4" fmla="*/ 84 w 120"/>
              <a:gd name="T5" fmla="*/ 23 h 74"/>
              <a:gd name="T6" fmla="*/ 112 w 120"/>
              <a:gd name="T7" fmla="*/ 27 h 74"/>
              <a:gd name="T8" fmla="*/ 113 w 120"/>
              <a:gd name="T9" fmla="*/ 27 h 74"/>
              <a:gd name="T10" fmla="*/ 119 w 120"/>
              <a:gd name="T11" fmla="*/ 32 h 74"/>
              <a:gd name="T12" fmla="*/ 117 w 120"/>
              <a:gd name="T13" fmla="*/ 53 h 74"/>
              <a:gd name="T14" fmla="*/ 111 w 120"/>
              <a:gd name="T15" fmla="*/ 66 h 74"/>
              <a:gd name="T16" fmla="*/ 106 w 120"/>
              <a:gd name="T17" fmla="*/ 69 h 74"/>
              <a:gd name="T18" fmla="*/ 25 w 120"/>
              <a:gd name="T19" fmla="*/ 65 h 74"/>
              <a:gd name="T20" fmla="*/ 23 w 120"/>
              <a:gd name="T21" fmla="*/ 64 h 74"/>
              <a:gd name="T22" fmla="*/ 0 w 120"/>
              <a:gd name="T23" fmla="*/ 48 h 74"/>
              <a:gd name="T24" fmla="*/ 14 w 120"/>
              <a:gd name="T25" fmla="*/ 0 h 74"/>
              <a:gd name="T26" fmla="*/ 106 w 120"/>
              <a:gd name="T27" fmla="*/ 57 h 74"/>
              <a:gd name="T28" fmla="*/ 106 w 120"/>
              <a:gd name="T29" fmla="*/ 61 h 74"/>
              <a:gd name="T30" fmla="*/ 107 w 120"/>
              <a:gd name="T31" fmla="*/ 63 h 74"/>
              <a:gd name="T32" fmla="*/ 110 w 120"/>
              <a:gd name="T33" fmla="*/ 61 h 74"/>
              <a:gd name="T34" fmla="*/ 110 w 120"/>
              <a:gd name="T35" fmla="*/ 60 h 74"/>
              <a:gd name="T36" fmla="*/ 116 w 120"/>
              <a:gd name="T37" fmla="*/ 38 h 74"/>
              <a:gd name="T38" fmla="*/ 114 w 120"/>
              <a:gd name="T39" fmla="*/ 34 h 74"/>
              <a:gd name="T40" fmla="*/ 111 w 120"/>
              <a:gd name="T41" fmla="*/ 37 h 74"/>
              <a:gd name="T42" fmla="*/ 106 w 120"/>
              <a:gd name="T43" fmla="*/ 5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74">
                <a:moveTo>
                  <a:pt x="14" y="0"/>
                </a:moveTo>
                <a:cubicBezTo>
                  <a:pt x="19" y="3"/>
                  <a:pt x="24" y="5"/>
                  <a:pt x="29" y="7"/>
                </a:cubicBezTo>
                <a:cubicBezTo>
                  <a:pt x="47" y="15"/>
                  <a:pt x="65" y="20"/>
                  <a:pt x="84" y="23"/>
                </a:cubicBezTo>
                <a:cubicBezTo>
                  <a:pt x="93" y="25"/>
                  <a:pt x="103" y="26"/>
                  <a:pt x="112" y="27"/>
                </a:cubicBezTo>
                <a:cubicBezTo>
                  <a:pt x="112" y="27"/>
                  <a:pt x="113" y="27"/>
                  <a:pt x="113" y="27"/>
                </a:cubicBezTo>
                <a:cubicBezTo>
                  <a:pt x="117" y="27"/>
                  <a:pt x="118" y="28"/>
                  <a:pt x="119" y="32"/>
                </a:cubicBezTo>
                <a:cubicBezTo>
                  <a:pt x="120" y="39"/>
                  <a:pt x="119" y="46"/>
                  <a:pt x="117" y="53"/>
                </a:cubicBezTo>
                <a:cubicBezTo>
                  <a:pt x="115" y="57"/>
                  <a:pt x="113" y="62"/>
                  <a:pt x="111" y="66"/>
                </a:cubicBezTo>
                <a:cubicBezTo>
                  <a:pt x="110" y="68"/>
                  <a:pt x="108" y="69"/>
                  <a:pt x="106" y="69"/>
                </a:cubicBezTo>
                <a:cubicBezTo>
                  <a:pt x="78" y="74"/>
                  <a:pt x="52" y="72"/>
                  <a:pt x="25" y="65"/>
                </a:cubicBezTo>
                <a:cubicBezTo>
                  <a:pt x="24" y="65"/>
                  <a:pt x="23" y="65"/>
                  <a:pt x="23" y="64"/>
                </a:cubicBezTo>
                <a:cubicBezTo>
                  <a:pt x="16" y="58"/>
                  <a:pt x="9" y="53"/>
                  <a:pt x="0" y="48"/>
                </a:cubicBezTo>
                <a:cubicBezTo>
                  <a:pt x="8" y="33"/>
                  <a:pt x="13" y="17"/>
                  <a:pt x="14" y="0"/>
                </a:cubicBezTo>
                <a:close/>
                <a:moveTo>
                  <a:pt x="106" y="57"/>
                </a:moveTo>
                <a:cubicBezTo>
                  <a:pt x="106" y="58"/>
                  <a:pt x="106" y="59"/>
                  <a:pt x="106" y="61"/>
                </a:cubicBezTo>
                <a:cubicBezTo>
                  <a:pt x="106" y="61"/>
                  <a:pt x="107" y="62"/>
                  <a:pt x="107" y="63"/>
                </a:cubicBezTo>
                <a:cubicBezTo>
                  <a:pt x="108" y="63"/>
                  <a:pt x="109" y="62"/>
                  <a:pt x="110" y="61"/>
                </a:cubicBezTo>
                <a:cubicBezTo>
                  <a:pt x="110" y="61"/>
                  <a:pt x="110" y="61"/>
                  <a:pt x="110" y="60"/>
                </a:cubicBezTo>
                <a:cubicBezTo>
                  <a:pt x="114" y="53"/>
                  <a:pt x="116" y="46"/>
                  <a:pt x="116" y="38"/>
                </a:cubicBezTo>
                <a:cubicBezTo>
                  <a:pt x="116" y="37"/>
                  <a:pt x="115" y="35"/>
                  <a:pt x="114" y="34"/>
                </a:cubicBezTo>
                <a:cubicBezTo>
                  <a:pt x="113" y="35"/>
                  <a:pt x="111" y="36"/>
                  <a:pt x="111" y="37"/>
                </a:cubicBezTo>
                <a:cubicBezTo>
                  <a:pt x="107" y="43"/>
                  <a:pt x="106" y="50"/>
                  <a:pt x="106" y="57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dney Disease by Slidesgo">
  <a:themeElements>
    <a:clrScheme name="Simple Light">
      <a:dk1>
        <a:srgbClr val="4D5673"/>
      </a:dk1>
      <a:lt1>
        <a:srgbClr val="FFE0D9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1864</Words>
  <Application>Microsoft Office PowerPoint</Application>
  <PresentationFormat>Presentación en pantalla (16:9)</PresentationFormat>
  <Paragraphs>263</Paragraphs>
  <Slides>44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44</vt:i4>
      </vt:variant>
    </vt:vector>
  </HeadingPairs>
  <TitlesOfParts>
    <vt:vector size="57" baseType="lpstr">
      <vt:lpstr>Staatliches</vt:lpstr>
      <vt:lpstr>Fira Sans Extra Condensed Medium</vt:lpstr>
      <vt:lpstr>Bahiana</vt:lpstr>
      <vt:lpstr>Arial</vt:lpstr>
      <vt:lpstr>Proxima Nova Semibold</vt:lpstr>
      <vt:lpstr>Medula One</vt:lpstr>
      <vt:lpstr>Arial Rounded MT Bold</vt:lpstr>
      <vt:lpstr>Sansita</vt:lpstr>
      <vt:lpstr>Proxima Nova</vt:lpstr>
      <vt:lpstr>Abel</vt:lpstr>
      <vt:lpstr>Roboto</vt:lpstr>
      <vt:lpstr>Kidney Disease by Slidesgo</vt:lpstr>
      <vt:lpstr>Slidesgo Final Pages</vt:lpstr>
      <vt:lpstr>KIDNEYS</vt:lpstr>
      <vt:lpstr>Índice</vt:lpstr>
      <vt:lpstr>Real Estate Infographics</vt:lpstr>
      <vt:lpstr>Real Estate Infographics</vt:lpstr>
      <vt:lpstr>PATHOLOGY</vt:lpstr>
      <vt:lpstr>TABLE OF CONTENTS</vt:lpstr>
      <vt:lpstr>Real Estate Infographics</vt:lpstr>
      <vt:lpstr>Presentación de PowerPoint</vt:lpstr>
      <vt:lpstr>INTRODUCTION</vt:lpstr>
      <vt:lpstr>ABOUT THE DISEASE</vt:lpstr>
      <vt:lpstr>A PICTURE ALWAYS REINFORCES THE CONCEPT</vt:lpstr>
      <vt:lpstr>MORE ABOUT THE DISEASE</vt:lpstr>
      <vt:lpstr>—SOMEONE FAMOUS</vt:lpstr>
      <vt:lpstr>Real Estate Infographics</vt:lpstr>
      <vt:lpstr>CONCEPTS AND TYPOLOGY</vt:lpstr>
      <vt:lpstr>PREVALENCE</vt:lpstr>
      <vt:lpstr>01</vt:lpstr>
      <vt:lpstr>5,000</vt:lpstr>
      <vt:lpstr>Real Estate Infographics</vt:lpstr>
      <vt:lpstr>SYMPTOMS OF THE DISEASE</vt:lpstr>
      <vt:lpstr>DIAGNOSIS</vt:lpstr>
      <vt:lpstr>PREVENTION</vt:lpstr>
      <vt:lpstr>RISK FACTORS</vt:lpstr>
      <vt:lpstr>TREATMENT</vt:lpstr>
      <vt:lpstr>A PICTURE IS WORTH A THOUSAND WORDS</vt:lpstr>
      <vt:lpstr>1,164.536</vt:lpstr>
      <vt:lpstr>MOBILE APP</vt:lpstr>
      <vt:lpstr>OUR TEAM</vt:lpstr>
      <vt:lpstr>Real Estate Infographics</vt:lpstr>
      <vt:lpstr>CONCLUSIONS</vt:lpstr>
      <vt:lpstr>Real Estate Infographics</vt:lpstr>
      <vt:lpstr>RECOMMENDATIONS</vt:lpstr>
      <vt:lpstr>REFERENCES</vt:lpstr>
      <vt:lpstr>Real Estate Infographics</vt:lpstr>
      <vt:lpstr>Presentación de PowerPoint</vt:lpstr>
      <vt:lpstr>Presentación de PowerPoint</vt:lpstr>
      <vt:lpstr>Presentación de PowerPoint</vt:lpstr>
      <vt:lpstr>THANKS!</vt:lpstr>
      <vt:lpstr>www.plantillaspower-point.com</vt:lpstr>
      <vt:lpstr>ALTERNATIVE RESOURCES</vt:lpstr>
      <vt:lpstr>ALTERNATIVE 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riñon</dc:title>
  <dc:creator>Sr GRYM</dc:creator>
  <cp:lastModifiedBy>i201701069 (Sucasaca Mamani, Jean Carlo)</cp:lastModifiedBy>
  <cp:revision>32</cp:revision>
  <dcterms:modified xsi:type="dcterms:W3CDTF">2022-03-15T08:37:25Z</dcterms:modified>
</cp:coreProperties>
</file>