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47"/>
  </p:notesMasterIdLst>
  <p:sldIdLst>
    <p:sldId id="256" r:id="rId3"/>
    <p:sldId id="309" r:id="rId4"/>
    <p:sldId id="308" r:id="rId5"/>
    <p:sldId id="300" r:id="rId6"/>
    <p:sldId id="267" r:id="rId7"/>
    <p:sldId id="258" r:id="rId8"/>
    <p:sldId id="304" r:id="rId9"/>
    <p:sldId id="299" r:id="rId10"/>
    <p:sldId id="260" r:id="rId11"/>
    <p:sldId id="261" r:id="rId12"/>
    <p:sldId id="262" r:id="rId13"/>
    <p:sldId id="263" r:id="rId14"/>
    <p:sldId id="264" r:id="rId15"/>
    <p:sldId id="305" r:id="rId16"/>
    <p:sldId id="265" r:id="rId17"/>
    <p:sldId id="273" r:id="rId18"/>
    <p:sldId id="259" r:id="rId19"/>
    <p:sldId id="266" r:id="rId20"/>
    <p:sldId id="306" r:id="rId21"/>
    <p:sldId id="268" r:id="rId22"/>
    <p:sldId id="269" r:id="rId23"/>
    <p:sldId id="270" r:id="rId24"/>
    <p:sldId id="271" r:id="rId25"/>
    <p:sldId id="272" r:id="rId26"/>
    <p:sldId id="274" r:id="rId27"/>
    <p:sldId id="275" r:id="rId28"/>
    <p:sldId id="276" r:id="rId29"/>
    <p:sldId id="277" r:id="rId30"/>
    <p:sldId id="307" r:id="rId31"/>
    <p:sldId id="278" r:id="rId32"/>
    <p:sldId id="310" r:id="rId33"/>
    <p:sldId id="279" r:id="rId34"/>
    <p:sldId id="280" r:id="rId35"/>
    <p:sldId id="311" r:id="rId36"/>
    <p:sldId id="301" r:id="rId37"/>
    <p:sldId id="302" r:id="rId38"/>
    <p:sldId id="303" r:id="rId39"/>
    <p:sldId id="281" r:id="rId40"/>
    <p:sldId id="282" r:id="rId41"/>
    <p:sldId id="314" r:id="rId42"/>
    <p:sldId id="315" r:id="rId43"/>
    <p:sldId id="296" r:id="rId44"/>
    <p:sldId id="297" r:id="rId45"/>
    <p:sldId id="298" r:id="rId46"/>
  </p:sldIdLst>
  <p:sldSz cx="9144000" cy="5143500" type="screen16x9"/>
  <p:notesSz cx="6858000" cy="9144000"/>
  <p:embeddedFontLst>
    <p:embeddedFont>
      <p:font typeface="Abel" panose="02000506030000020004" pitchFamily="2" charset="0"/>
      <p:regular r:id="rId48"/>
    </p:embeddedFont>
    <p:embeddedFont>
      <p:font typeface="Arial Rounded MT Bold" panose="020F0704030504030204" pitchFamily="34" charset="0"/>
      <p:regular r:id="rId49"/>
    </p:embeddedFont>
    <p:embeddedFont>
      <p:font typeface="Bahiana" panose="020B0604020202020204" charset="0"/>
      <p:regular r:id="rId50"/>
    </p:embeddedFont>
    <p:embeddedFont>
      <p:font typeface="Fira Sans Extra Condensed Medium" panose="020B0604020202020204" charset="0"/>
      <p:regular r:id="rId51"/>
      <p:bold r:id="rId52"/>
      <p:italic r:id="rId53"/>
      <p:boldItalic r:id="rId54"/>
    </p:embeddedFont>
    <p:embeddedFont>
      <p:font typeface="Medula One" panose="020B0604020202020204" charset="0"/>
      <p:regular r:id="rId55"/>
    </p:embeddedFont>
    <p:embeddedFont>
      <p:font typeface="Proxima Nova" panose="020B0604020202020204" charset="0"/>
      <p:regular r:id="rId56"/>
      <p:bold r:id="rId57"/>
      <p:italic r:id="rId58"/>
      <p:boldItalic r:id="rId59"/>
    </p:embeddedFont>
    <p:embeddedFont>
      <p:font typeface="Proxima Nova Semibold" panose="020B0604020202020204" charset="0"/>
      <p:regular r:id="rId60"/>
      <p:bold r:id="rId61"/>
      <p:boldItalic r:id="rId62"/>
    </p:embeddedFont>
    <p:embeddedFont>
      <p:font typeface="Roboto" panose="02000000000000000000" pitchFamily="2" charset="0"/>
      <p:regular r:id="rId63"/>
      <p:bold r:id="rId64"/>
      <p:italic r:id="rId65"/>
      <p:boldItalic r:id="rId66"/>
    </p:embeddedFont>
    <p:embeddedFont>
      <p:font typeface="Sansita" panose="020B0604020202020204" charset="0"/>
      <p:regular r:id="rId67"/>
      <p:bold r:id="rId68"/>
      <p:italic r:id="rId69"/>
      <p:boldItalic r:id="rId70"/>
    </p:embeddedFont>
    <p:embeddedFont>
      <p:font typeface="Staatliches" pitchFamily="2" charset="0"/>
      <p:regular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49">
          <p15:clr>
            <a:srgbClr val="FF0000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4169"/>
    <a:srgbClr val="4D5673"/>
    <a:srgbClr val="FCFCFC"/>
    <a:srgbClr val="B2B2B2"/>
    <a:srgbClr val="DDDDDD"/>
    <a:srgbClr val="FFFFFF"/>
    <a:srgbClr val="9398AA"/>
    <a:srgbClr val="BF1F3C"/>
    <a:srgbClr val="FFE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8F5C9-0A75-43DD-913F-848E74364E9F}">
  <a:tblStyle styleId="{31D8F5C9-0A75-43DD-913F-848E74364E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4630" autoAdjust="0"/>
  </p:normalViewPr>
  <p:slideViewPr>
    <p:cSldViewPr snapToGrid="0">
      <p:cViewPr>
        <p:scale>
          <a:sx n="76" d="100"/>
          <a:sy n="76" d="100"/>
        </p:scale>
        <p:origin x="1000" y="180"/>
      </p:cViewPr>
      <p:guideLst>
        <p:guide orient="horz" pos="5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font" Target="fonts/font1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font" Target="fonts/font4.fntdata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font" Target="fonts/font23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5.xml"/><Relationship Id="rId71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40058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72416fa8cc_1_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72416fa8cc_1_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205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72416fa8cc_1_18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72416fa8cc_1_18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153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70c1df8b9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70c1df8b9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0524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82ad50bcc1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82ad50bcc1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86041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6b20e2230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" name="Google Shape;826;g6b20e2230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053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6ba96a1c4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6ba96a1c4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1953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6bd56c9061_0_2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6bd56c9061_0_2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804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Google Shape;1893;g8d44b15066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4" name="Google Shape;1894;g8d44b15066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68110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8aff3fa13d_2_12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8aff3fa13d_2_12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11820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6be81bf08b_0_11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6be81bf08b_0_11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4770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g82ad50bcc1_0_36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3" name="Google Shape;693;g82ad50bcc1_0_36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4085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8a57eda931_2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8a57eda931_2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43218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82ad50bcc1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82ad50bcc1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34413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72eb612d78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72eb612d78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3297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6bd56c9061_0_1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6bd56c9061_0_1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5578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82ad50bcc1_0_36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82ad50bcc1_0_36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6265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72416fa8cc_1_2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72416fa8cc_1_2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91333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8d8e9c849d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8d8e9c849d_0_1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4273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8b54bb0581_2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8b54bb0581_2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72447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8badc59791_2_8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8badc59791_2_8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609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72eb612d78_3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72eb612d78_3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97552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8258fe2df3_0_3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8258fe2df3_0_3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58826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1" name="Google Shape;2111;g8d44b15066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2" name="Google Shape;2112;g8d44b15066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5768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6b20e2230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6b20e2230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0534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8aff3fa13d_5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8aff3fa13d_5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07418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8aff3fa13d_5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8aff3fa13d_5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8160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8aff3fa13d_5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" name="Google Shape;963;g8aff3fa13d_5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3870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3" name="Google Shape;10873;g8aff3fa13d_2_8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4" name="Google Shape;10874;g8aff3fa13d_2_8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20878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0" name="Google Shape;11250;g8aff3fa13d_2_8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51" name="Google Shape;11251;g8aff3fa13d_2_8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81251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1" name="Google Shape;11681;g8aff3fa13d_2_90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2" name="Google Shape;11682;g8aff3fa13d_2_90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7480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a57eda931_2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a57eda931_2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0078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6be81bf08b_0_120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6be81bf08b_0_120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605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70c1df8b9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70c1df8b9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44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718fe27209_0_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718fe27209_0_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0675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8acb76650e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8acb76650e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4971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flipH="1">
            <a:off x="2169600" y="1734375"/>
            <a:ext cx="4804800" cy="1198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flipH="1">
            <a:off x="2642700" y="2990921"/>
            <a:ext cx="3858600" cy="4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33" name="Google Shape;33;p2"/>
          <p:cNvGrpSpPr/>
          <p:nvPr/>
        </p:nvGrpSpPr>
        <p:grpSpPr>
          <a:xfrm>
            <a:off x="1087850" y="1001879"/>
            <a:ext cx="6968301" cy="2641950"/>
            <a:chOff x="1087850" y="1230975"/>
            <a:chExt cx="6968301" cy="2641950"/>
          </a:xfrm>
        </p:grpSpPr>
        <p:sp>
          <p:nvSpPr>
            <p:cNvPr id="34" name="Google Shape;34;p2"/>
            <p:cNvSpPr/>
            <p:nvPr/>
          </p:nvSpPr>
          <p:spPr>
            <a:xfrm>
              <a:off x="7481088" y="3356602"/>
              <a:ext cx="50061" cy="33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8" y="0"/>
                  </a:moveTo>
                  <a:lnTo>
                    <a:pt x="1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828150" y="1872077"/>
              <a:ext cx="50061" cy="33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7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553540" y="1380406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49143" y="1230975"/>
              <a:ext cx="48095" cy="48489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94673" y="2298079"/>
              <a:ext cx="48488" cy="48095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008055" y="2606472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7" y="734"/>
                  </a:moveTo>
                  <a:cubicBezTo>
                    <a:pt x="1467" y="1142"/>
                    <a:pt x="1131" y="1467"/>
                    <a:pt x="734" y="1467"/>
                  </a:cubicBezTo>
                  <a:cubicBezTo>
                    <a:pt x="325" y="1467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31" y="12"/>
                    <a:pt x="1467" y="325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445801" y="2906816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99969" y="2906816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226296" y="1736308"/>
              <a:ext cx="271503" cy="33"/>
            </a:xfrm>
            <a:custGeom>
              <a:avLst/>
              <a:gdLst/>
              <a:ahLst/>
              <a:cxnLst/>
              <a:rect l="l" t="t" r="r" b="b"/>
              <a:pathLst>
                <a:path w="8287" h="1" fill="none" extrusionOk="0">
                  <a:moveTo>
                    <a:pt x="1" y="0"/>
                  </a:moveTo>
                  <a:lnTo>
                    <a:pt x="8286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437956" y="3872892"/>
              <a:ext cx="121352" cy="33"/>
            </a:xfrm>
            <a:custGeom>
              <a:avLst/>
              <a:gdLst/>
              <a:ahLst/>
              <a:cxnLst/>
              <a:rect l="l" t="t" r="r" b="b"/>
              <a:pathLst>
                <a:path w="3704" h="1" fill="none" extrusionOk="0">
                  <a:moveTo>
                    <a:pt x="0" y="0"/>
                  </a:moveTo>
                  <a:lnTo>
                    <a:pt x="3704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124509" y="1580554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964560" y="1580554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437952" y="1488916"/>
              <a:ext cx="198180" cy="33"/>
            </a:xfrm>
            <a:custGeom>
              <a:avLst/>
              <a:gdLst/>
              <a:ahLst/>
              <a:cxnLst/>
              <a:rect l="l" t="t" r="r" b="b"/>
              <a:pathLst>
                <a:path w="6049" h="1" fill="none" extrusionOk="0">
                  <a:moveTo>
                    <a:pt x="0" y="1"/>
                  </a:moveTo>
                  <a:lnTo>
                    <a:pt x="6049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69179" y="1636234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319818" y="3533070"/>
              <a:ext cx="48095" cy="48489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247798" y="1836382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87850" y="1836382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781360" y="2133958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722884" y="1872102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562935" y="1872102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748009" y="3617728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902673" y="3151440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302073" y="3693404"/>
              <a:ext cx="48489" cy="48095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74801" y="3822653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928969" y="3822653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021"/>
            <a:ext cx="9144000" cy="855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 txBox="1">
            <a:spLocks noGrp="1"/>
          </p:cNvSpPr>
          <p:nvPr>
            <p:ph type="ctrTitle"/>
          </p:nvPr>
        </p:nvSpPr>
        <p:spPr>
          <a:xfrm>
            <a:off x="1937700" y="1327400"/>
            <a:ext cx="5268600" cy="13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7700">
                <a:solidFill>
                  <a:schemeClr val="accent4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ubTitle" idx="1"/>
          </p:nvPr>
        </p:nvSpPr>
        <p:spPr>
          <a:xfrm>
            <a:off x="2023950" y="2738975"/>
            <a:ext cx="5096100" cy="128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4CB906D6-B480-4C35-B887-AFB7C6A3A539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CC90F0C9-3A21-47A4-9C3A-BFAD8EDD70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B377461E-2C14-4AC8-830F-CAFCFDCC9D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D2AC381-A937-4242-A3BD-6C7A7618D5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"/>
          <p:cNvSpPr txBox="1">
            <a:spLocks noGrp="1"/>
          </p:cNvSpPr>
          <p:nvPr>
            <p:ph type="title"/>
          </p:nvPr>
        </p:nvSpPr>
        <p:spPr>
          <a:xfrm>
            <a:off x="1055325" y="1531950"/>
            <a:ext cx="2707500" cy="20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 txBox="1">
            <a:spLocks noGrp="1"/>
          </p:cNvSpPr>
          <p:nvPr>
            <p:ph type="ctrTitle"/>
          </p:nvPr>
        </p:nvSpPr>
        <p:spPr>
          <a:xfrm flipH="1">
            <a:off x="998298" y="1884854"/>
            <a:ext cx="4249200" cy="175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130" name="Google Shape;130;p9"/>
          <p:cNvSpPr txBox="1">
            <a:spLocks noGrp="1"/>
          </p:cNvSpPr>
          <p:nvPr>
            <p:ph type="subTitle" idx="1"/>
          </p:nvPr>
        </p:nvSpPr>
        <p:spPr>
          <a:xfrm flipH="1">
            <a:off x="998298" y="4091575"/>
            <a:ext cx="5465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98298" y="807733"/>
            <a:ext cx="2021400" cy="10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marR="27432"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7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"/>
          <p:cNvSpPr txBox="1">
            <a:spLocks noGrp="1"/>
          </p:cNvSpPr>
          <p:nvPr>
            <p:ph type="ctrTitle"/>
          </p:nvPr>
        </p:nvSpPr>
        <p:spPr>
          <a:xfrm>
            <a:off x="4645375" y="1696588"/>
            <a:ext cx="3785400" cy="12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0"/>
          <p:cNvSpPr txBox="1">
            <a:spLocks noGrp="1"/>
          </p:cNvSpPr>
          <p:nvPr>
            <p:ph type="subTitle" idx="1"/>
          </p:nvPr>
        </p:nvSpPr>
        <p:spPr>
          <a:xfrm flipH="1">
            <a:off x="4571875" y="3037600"/>
            <a:ext cx="3858900" cy="82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E0B377D5-1C7A-4684-A332-2DD5020E0041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D60D86-9492-49C3-9FC5-C1EB46011E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AB7BB01E-6B54-406F-BF98-2E8FA082F3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635043D-A692-49BA-A61B-7A481172E3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subTitle" idx="1"/>
          </p:nvPr>
        </p:nvSpPr>
        <p:spPr>
          <a:xfrm>
            <a:off x="3181050" y="3144667"/>
            <a:ext cx="2781900" cy="4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2475750" y="1825280"/>
            <a:ext cx="4192500" cy="11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D2EA2B1A-A394-4BF4-ADAA-4F8B493AE94B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32" name="Rectangle 5">
              <a:extLst>
                <a:ext uri="{FF2B5EF4-FFF2-40B4-BE49-F238E27FC236}">
                  <a16:creationId xmlns:a16="http://schemas.microsoft.com/office/drawing/2014/main" id="{D8231650-6130-4F2D-8026-8A29C184D48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A3FBBB40-5B5E-41E0-9C6B-36B008B2DB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9E68EAE-1CF9-4D4B-BBBE-B54E423FE3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chemeClr val="accen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2"/>
          <p:cNvSpPr txBox="1">
            <a:spLocks noGrp="1"/>
          </p:cNvSpPr>
          <p:nvPr>
            <p:ph type="subTitle" idx="1"/>
          </p:nvPr>
        </p:nvSpPr>
        <p:spPr>
          <a:xfrm flipH="1">
            <a:off x="1152039" y="2029915"/>
            <a:ext cx="25113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2"/>
          <p:cNvSpPr txBox="1">
            <a:spLocks noGrp="1"/>
          </p:cNvSpPr>
          <p:nvPr>
            <p:ph type="subTitle" idx="2"/>
          </p:nvPr>
        </p:nvSpPr>
        <p:spPr>
          <a:xfrm flipH="1">
            <a:off x="1152039" y="3520799"/>
            <a:ext cx="25113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2"/>
          <p:cNvSpPr txBox="1">
            <a:spLocks noGrp="1"/>
          </p:cNvSpPr>
          <p:nvPr>
            <p:ph type="subTitle" idx="3"/>
          </p:nvPr>
        </p:nvSpPr>
        <p:spPr>
          <a:xfrm flipH="1">
            <a:off x="5382611" y="2029915"/>
            <a:ext cx="25113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2"/>
          <p:cNvSpPr txBox="1">
            <a:spLocks noGrp="1"/>
          </p:cNvSpPr>
          <p:nvPr>
            <p:ph type="subTitle" idx="4"/>
          </p:nvPr>
        </p:nvSpPr>
        <p:spPr>
          <a:xfrm flipH="1">
            <a:off x="5382611" y="3520799"/>
            <a:ext cx="25113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2"/>
          <p:cNvSpPr txBox="1">
            <a:spLocks noGrp="1"/>
          </p:cNvSpPr>
          <p:nvPr>
            <p:ph type="subTitle" idx="5"/>
          </p:nvPr>
        </p:nvSpPr>
        <p:spPr>
          <a:xfrm flipH="1">
            <a:off x="1152039" y="1615663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30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9pPr>
          </a:lstStyle>
          <a:p>
            <a:endParaRPr/>
          </a:p>
        </p:txBody>
      </p:sp>
      <p:sp>
        <p:nvSpPr>
          <p:cNvPr id="173" name="Google Shape;173;p12"/>
          <p:cNvSpPr txBox="1">
            <a:spLocks noGrp="1"/>
          </p:cNvSpPr>
          <p:nvPr>
            <p:ph type="subTitle" idx="6"/>
          </p:nvPr>
        </p:nvSpPr>
        <p:spPr>
          <a:xfrm flipH="1">
            <a:off x="1152039" y="3106568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30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9pPr>
          </a:lstStyle>
          <a:p>
            <a:endParaRPr/>
          </a:p>
        </p:txBody>
      </p:sp>
      <p:sp>
        <p:nvSpPr>
          <p:cNvPr id="174" name="Google Shape;174;p12"/>
          <p:cNvSpPr txBox="1">
            <a:spLocks noGrp="1"/>
          </p:cNvSpPr>
          <p:nvPr>
            <p:ph type="subTitle" idx="7"/>
          </p:nvPr>
        </p:nvSpPr>
        <p:spPr>
          <a:xfrm flipH="1">
            <a:off x="5229311" y="1615663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30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9pPr>
          </a:lstStyle>
          <a:p>
            <a:endParaRPr/>
          </a:p>
        </p:txBody>
      </p:sp>
      <p:sp>
        <p:nvSpPr>
          <p:cNvPr id="175" name="Google Shape;175;p12"/>
          <p:cNvSpPr txBox="1">
            <a:spLocks noGrp="1"/>
          </p:cNvSpPr>
          <p:nvPr>
            <p:ph type="subTitle" idx="8"/>
          </p:nvPr>
        </p:nvSpPr>
        <p:spPr>
          <a:xfrm flipH="1">
            <a:off x="5229311" y="3106569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30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ansita"/>
              <a:buNone/>
              <a:defRPr sz="2400">
                <a:solidFill>
                  <a:schemeClr val="dk1"/>
                </a:solidFill>
                <a:latin typeface="Sansita"/>
                <a:ea typeface="Sansita"/>
                <a:cs typeface="Sansita"/>
                <a:sym typeface="Sansita"/>
              </a:defRPr>
            </a:lvl9pPr>
          </a:lstStyle>
          <a:p>
            <a:endParaRPr/>
          </a:p>
        </p:txBody>
      </p:sp>
      <p:sp>
        <p:nvSpPr>
          <p:cNvPr id="176" name="Google Shape;176;p12"/>
          <p:cNvSpPr txBox="1">
            <a:spLocks noGrp="1"/>
          </p:cNvSpPr>
          <p:nvPr>
            <p:ph type="ctrTitle"/>
          </p:nvPr>
        </p:nvSpPr>
        <p:spPr>
          <a:xfrm>
            <a:off x="713250" y="457248"/>
            <a:ext cx="77175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2"/>
          <p:cNvSpPr txBox="1">
            <a:spLocks noGrp="1"/>
          </p:cNvSpPr>
          <p:nvPr>
            <p:ph type="title" idx="9" hasCustomPrompt="1"/>
          </p:nvPr>
        </p:nvSpPr>
        <p:spPr>
          <a:xfrm>
            <a:off x="706104" y="1707450"/>
            <a:ext cx="430500" cy="3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8" name="Google Shape;178;p12"/>
          <p:cNvSpPr txBox="1">
            <a:spLocks noGrp="1"/>
          </p:cNvSpPr>
          <p:nvPr>
            <p:ph type="title" idx="13" hasCustomPrompt="1"/>
          </p:nvPr>
        </p:nvSpPr>
        <p:spPr>
          <a:xfrm>
            <a:off x="706103" y="3231100"/>
            <a:ext cx="430500" cy="3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7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9" name="Google Shape;179;p12"/>
          <p:cNvSpPr txBox="1">
            <a:spLocks noGrp="1"/>
          </p:cNvSpPr>
          <p:nvPr>
            <p:ph type="title" idx="14" hasCustomPrompt="1"/>
          </p:nvPr>
        </p:nvSpPr>
        <p:spPr>
          <a:xfrm>
            <a:off x="8000151" y="1707450"/>
            <a:ext cx="430500" cy="3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0" name="Google Shape;180;p12"/>
          <p:cNvSpPr txBox="1">
            <a:spLocks noGrp="1"/>
          </p:cNvSpPr>
          <p:nvPr>
            <p:ph type="title" idx="15" hasCustomPrompt="1"/>
          </p:nvPr>
        </p:nvSpPr>
        <p:spPr>
          <a:xfrm>
            <a:off x="8000153" y="3231100"/>
            <a:ext cx="430500" cy="3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0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Font typeface="Fira Sans Extra Condensed Medium"/>
              <a:buNone/>
              <a:defRPr sz="9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83" name="Google Shape;183;p12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184" name="Google Shape;184;p12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2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2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2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2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2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2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2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2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2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2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9">
    <p:bg>
      <p:bgPr>
        <a:solidFill>
          <a:schemeClr val="accen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ctrTitle"/>
          </p:nvPr>
        </p:nvSpPr>
        <p:spPr>
          <a:xfrm>
            <a:off x="3060147" y="3116192"/>
            <a:ext cx="3077100" cy="432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3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None/>
              <a:defRPr sz="14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1966850" y="1744100"/>
            <a:ext cx="5263500" cy="135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13"/>
          <p:cNvSpPr/>
          <p:nvPr/>
        </p:nvSpPr>
        <p:spPr>
          <a:xfrm>
            <a:off x="2395090" y="1672076"/>
            <a:ext cx="55982" cy="37"/>
          </a:xfrm>
          <a:custGeom>
            <a:avLst/>
            <a:gdLst/>
            <a:ahLst/>
            <a:cxnLst/>
            <a:rect l="l" t="t" r="r" b="b"/>
            <a:pathLst>
              <a:path w="1528" h="1" fill="none" extrusionOk="0">
                <a:moveTo>
                  <a:pt x="1527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218" name="Google Shape;218;p13"/>
          <p:cNvSpPr/>
          <p:nvPr/>
        </p:nvSpPr>
        <p:spPr>
          <a:xfrm>
            <a:off x="7409281" y="1672104"/>
            <a:ext cx="206672" cy="37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219" name="Google Shape;219;p13"/>
          <p:cNvSpPr/>
          <p:nvPr/>
        </p:nvSpPr>
        <p:spPr>
          <a:xfrm>
            <a:off x="7230409" y="1672104"/>
            <a:ext cx="111048" cy="37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222" name="Google Shape;222;p13"/>
          <p:cNvSpPr/>
          <p:nvPr/>
        </p:nvSpPr>
        <p:spPr>
          <a:xfrm>
            <a:off x="2925082" y="3533840"/>
            <a:ext cx="54224" cy="53784"/>
          </a:xfrm>
          <a:custGeom>
            <a:avLst/>
            <a:gdLst/>
            <a:ahLst/>
            <a:cxnLst/>
            <a:rect l="l" t="t" r="r" b="b"/>
            <a:pathLst>
              <a:path w="1480" h="1468" fill="none" extrusionOk="0">
                <a:moveTo>
                  <a:pt x="1479" y="734"/>
                </a:moveTo>
                <a:cubicBezTo>
                  <a:pt x="1479" y="1143"/>
                  <a:pt x="1143" y="1468"/>
                  <a:pt x="734" y="1468"/>
                </a:cubicBezTo>
                <a:cubicBezTo>
                  <a:pt x="337" y="1468"/>
                  <a:pt x="0" y="1143"/>
                  <a:pt x="0" y="734"/>
                </a:cubicBezTo>
                <a:cubicBezTo>
                  <a:pt x="0" y="326"/>
                  <a:pt x="337" y="1"/>
                  <a:pt x="734" y="1"/>
                </a:cubicBezTo>
                <a:cubicBezTo>
                  <a:pt x="1143" y="1"/>
                  <a:pt x="1479" y="326"/>
                  <a:pt x="1479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1C0991CA-FF53-471F-B3B4-B935B52F7702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36" name="Rectangle 5">
              <a:extLst>
                <a:ext uri="{FF2B5EF4-FFF2-40B4-BE49-F238E27FC236}">
                  <a16:creationId xmlns:a16="http://schemas.microsoft.com/office/drawing/2014/main" id="{5084F74D-7232-4CFB-8D79-13CE2EA679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CBC4E42B-86C3-4341-AA39-E65441B2A5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EA73238A-D55B-4C15-B080-7402197D075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>
  <p:cSld name="CUSTOM_2_2"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5"/>
          <p:cNvSpPr txBox="1">
            <a:spLocks noGrp="1"/>
          </p:cNvSpPr>
          <p:nvPr>
            <p:ph type="ctrTitle"/>
          </p:nvPr>
        </p:nvSpPr>
        <p:spPr>
          <a:xfrm>
            <a:off x="720200" y="398353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8" name="Google Shape;248;p15"/>
          <p:cNvSpPr txBox="1">
            <a:spLocks noGrp="1"/>
          </p:cNvSpPr>
          <p:nvPr>
            <p:ph type="subTitle" idx="1"/>
          </p:nvPr>
        </p:nvSpPr>
        <p:spPr>
          <a:xfrm>
            <a:off x="788437" y="25080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15"/>
          <p:cNvSpPr txBox="1">
            <a:spLocks noGrp="1"/>
          </p:cNvSpPr>
          <p:nvPr>
            <p:ph type="subTitle" idx="2"/>
          </p:nvPr>
        </p:nvSpPr>
        <p:spPr>
          <a:xfrm>
            <a:off x="6661765" y="2507830"/>
            <a:ext cx="1693800" cy="78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15"/>
          <p:cNvSpPr txBox="1">
            <a:spLocks noGrp="1"/>
          </p:cNvSpPr>
          <p:nvPr>
            <p:ph type="subTitle" idx="3"/>
          </p:nvPr>
        </p:nvSpPr>
        <p:spPr>
          <a:xfrm>
            <a:off x="3762780" y="25080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15"/>
          <p:cNvSpPr txBox="1">
            <a:spLocks noGrp="1"/>
          </p:cNvSpPr>
          <p:nvPr>
            <p:ph type="subTitle" idx="4"/>
          </p:nvPr>
        </p:nvSpPr>
        <p:spPr>
          <a:xfrm>
            <a:off x="1290487" y="3583200"/>
            <a:ext cx="6876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52" name="Google Shape;252;p15"/>
          <p:cNvSpPr txBox="1">
            <a:spLocks noGrp="1"/>
          </p:cNvSpPr>
          <p:nvPr>
            <p:ph type="subTitle" idx="5"/>
          </p:nvPr>
        </p:nvSpPr>
        <p:spPr>
          <a:xfrm>
            <a:off x="7165778" y="3583188"/>
            <a:ext cx="685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53" name="Google Shape;253;p15"/>
          <p:cNvSpPr txBox="1">
            <a:spLocks noGrp="1"/>
          </p:cNvSpPr>
          <p:nvPr>
            <p:ph type="subTitle" idx="6"/>
          </p:nvPr>
        </p:nvSpPr>
        <p:spPr>
          <a:xfrm>
            <a:off x="4265730" y="3583188"/>
            <a:ext cx="685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grpSp>
        <p:nvGrpSpPr>
          <p:cNvPr id="256" name="Google Shape;256;p15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257" name="Google Shape;257;p15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  <p:grpSp>
        <p:nvGrpSpPr>
          <p:cNvPr id="25" name="Grupo 24">
            <a:extLst>
              <a:ext uri="{FF2B5EF4-FFF2-40B4-BE49-F238E27FC236}">
                <a16:creationId xmlns:a16="http://schemas.microsoft.com/office/drawing/2014/main" id="{DEE030F3-7EA8-47F1-8AA3-6EDE715D302B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26" name="Rectangle 5">
              <a:extLst>
                <a:ext uri="{FF2B5EF4-FFF2-40B4-BE49-F238E27FC236}">
                  <a16:creationId xmlns:a16="http://schemas.microsoft.com/office/drawing/2014/main" id="{4DD99393-7ABB-41DE-9185-FB47335D68A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84851930-683A-47C3-ABE6-4934D93D70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6A52BEF9-8B31-403E-941B-548E1F0642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 1">
  <p:cSld name="CUSTOM_2_2_1">
    <p:bg>
      <p:bgPr>
        <a:solidFill>
          <a:schemeClr val="lt1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6"/>
          <p:cNvSpPr txBox="1">
            <a:spLocks noGrp="1"/>
          </p:cNvSpPr>
          <p:nvPr>
            <p:ph type="ctrTitle"/>
          </p:nvPr>
        </p:nvSpPr>
        <p:spPr>
          <a:xfrm>
            <a:off x="720200" y="393398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0" name="Google Shape;270;p16"/>
          <p:cNvSpPr txBox="1">
            <a:spLocks noGrp="1"/>
          </p:cNvSpPr>
          <p:nvPr>
            <p:ph type="subTitle" idx="1"/>
          </p:nvPr>
        </p:nvSpPr>
        <p:spPr>
          <a:xfrm>
            <a:off x="788354" y="36131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6"/>
          <p:cNvSpPr txBox="1">
            <a:spLocks noGrp="1"/>
          </p:cNvSpPr>
          <p:nvPr>
            <p:ph type="subTitle" idx="2"/>
          </p:nvPr>
        </p:nvSpPr>
        <p:spPr>
          <a:xfrm flipH="1">
            <a:off x="3726653" y="3612930"/>
            <a:ext cx="1693800" cy="78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16"/>
          <p:cNvSpPr txBox="1">
            <a:spLocks noGrp="1"/>
          </p:cNvSpPr>
          <p:nvPr>
            <p:ph type="subTitle" idx="3"/>
          </p:nvPr>
        </p:nvSpPr>
        <p:spPr>
          <a:xfrm flipH="1">
            <a:off x="6665057" y="36131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16"/>
          <p:cNvSpPr txBox="1">
            <a:spLocks noGrp="1"/>
          </p:cNvSpPr>
          <p:nvPr>
            <p:ph type="subTitle" idx="4"/>
          </p:nvPr>
        </p:nvSpPr>
        <p:spPr>
          <a:xfrm>
            <a:off x="713204" y="3215275"/>
            <a:ext cx="18420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74" name="Google Shape;274;p16"/>
          <p:cNvSpPr txBox="1">
            <a:spLocks noGrp="1"/>
          </p:cNvSpPr>
          <p:nvPr>
            <p:ph type="subTitle" idx="5"/>
          </p:nvPr>
        </p:nvSpPr>
        <p:spPr>
          <a:xfrm flipH="1">
            <a:off x="3654653" y="3215263"/>
            <a:ext cx="1837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subTitle" idx="6"/>
          </p:nvPr>
        </p:nvSpPr>
        <p:spPr>
          <a:xfrm flipH="1">
            <a:off x="6592007" y="3215263"/>
            <a:ext cx="1837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grpSp>
        <p:nvGrpSpPr>
          <p:cNvPr id="278" name="Google Shape;278;p16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279" name="Google Shape;279;p1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43501" y="23021"/>
            <a:ext cx="10687501" cy="855000"/>
          </a:xfrm>
          <a:prstGeom prst="rect">
            <a:avLst/>
          </a:prstGeom>
        </p:spPr>
      </p:pic>
      <p:sp>
        <p:nvSpPr>
          <p:cNvPr id="24" name="Rectángulo 23"/>
          <p:cNvSpPr/>
          <p:nvPr userDrawn="1"/>
        </p:nvSpPr>
        <p:spPr>
          <a:xfrm>
            <a:off x="-1558015" y="-580571"/>
            <a:ext cx="1543501" cy="2509480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 1" preserve="1">
  <p:cSld name="1_Title and three columns  1">
    <p:bg>
      <p:bgPr>
        <a:solidFill>
          <a:schemeClr val="lt1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  <p:sp>
        <p:nvSpPr>
          <p:cNvPr id="269" name="Google Shape;269;p16"/>
          <p:cNvSpPr txBox="1">
            <a:spLocks noGrp="1"/>
          </p:cNvSpPr>
          <p:nvPr>
            <p:ph type="ctrTitle"/>
          </p:nvPr>
        </p:nvSpPr>
        <p:spPr>
          <a:xfrm>
            <a:off x="720200" y="393398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 dirty="0"/>
          </a:p>
        </p:txBody>
      </p:sp>
      <p:sp>
        <p:nvSpPr>
          <p:cNvPr id="270" name="Google Shape;270;p16"/>
          <p:cNvSpPr txBox="1">
            <a:spLocks noGrp="1"/>
          </p:cNvSpPr>
          <p:nvPr>
            <p:ph type="subTitle" idx="1"/>
          </p:nvPr>
        </p:nvSpPr>
        <p:spPr>
          <a:xfrm>
            <a:off x="788354" y="36131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16"/>
          <p:cNvSpPr txBox="1">
            <a:spLocks noGrp="1"/>
          </p:cNvSpPr>
          <p:nvPr>
            <p:ph type="subTitle" idx="2"/>
          </p:nvPr>
        </p:nvSpPr>
        <p:spPr>
          <a:xfrm flipH="1">
            <a:off x="3726653" y="3612930"/>
            <a:ext cx="1693800" cy="78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16"/>
          <p:cNvSpPr txBox="1">
            <a:spLocks noGrp="1"/>
          </p:cNvSpPr>
          <p:nvPr>
            <p:ph type="subTitle" idx="3"/>
          </p:nvPr>
        </p:nvSpPr>
        <p:spPr>
          <a:xfrm flipH="1">
            <a:off x="6665057" y="3613181"/>
            <a:ext cx="1691700" cy="78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5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5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16"/>
          <p:cNvSpPr txBox="1">
            <a:spLocks noGrp="1"/>
          </p:cNvSpPr>
          <p:nvPr>
            <p:ph type="subTitle" idx="4"/>
          </p:nvPr>
        </p:nvSpPr>
        <p:spPr>
          <a:xfrm>
            <a:off x="713204" y="3215275"/>
            <a:ext cx="18420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74" name="Google Shape;274;p16"/>
          <p:cNvSpPr txBox="1">
            <a:spLocks noGrp="1"/>
          </p:cNvSpPr>
          <p:nvPr>
            <p:ph type="subTitle" idx="5"/>
          </p:nvPr>
        </p:nvSpPr>
        <p:spPr>
          <a:xfrm flipH="1">
            <a:off x="3654653" y="3215263"/>
            <a:ext cx="1837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subTitle" idx="6"/>
          </p:nvPr>
        </p:nvSpPr>
        <p:spPr>
          <a:xfrm flipH="1">
            <a:off x="6592007" y="3215263"/>
            <a:ext cx="18378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grpSp>
        <p:nvGrpSpPr>
          <p:cNvPr id="278" name="Google Shape;278;p16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279" name="Google Shape;279;p1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62E88717-200A-4BC5-B1E4-FACE57F6EB34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27" name="Rectangle 5">
              <a:extLst>
                <a:ext uri="{FF2B5EF4-FFF2-40B4-BE49-F238E27FC236}">
                  <a16:creationId xmlns:a16="http://schemas.microsoft.com/office/drawing/2014/main" id="{159E6CBF-480B-43D4-A36F-DFEB00D9AF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CB990C56-D523-479F-9543-2A275452B0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810513E0-630D-4C2F-8EFB-F82CDA2CEB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98151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flipH="1">
            <a:off x="2169600" y="1734375"/>
            <a:ext cx="4804800" cy="1198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5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flipH="1">
            <a:off x="2642700" y="2990921"/>
            <a:ext cx="3858600" cy="4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00">
                <a:solidFill>
                  <a:schemeClr val="accent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grpSp>
        <p:nvGrpSpPr>
          <p:cNvPr id="33" name="Google Shape;33;p2"/>
          <p:cNvGrpSpPr/>
          <p:nvPr/>
        </p:nvGrpSpPr>
        <p:grpSpPr>
          <a:xfrm>
            <a:off x="1087850" y="1001879"/>
            <a:ext cx="6968301" cy="2641950"/>
            <a:chOff x="1087850" y="1230975"/>
            <a:chExt cx="6968301" cy="2641950"/>
          </a:xfrm>
        </p:grpSpPr>
        <p:sp>
          <p:nvSpPr>
            <p:cNvPr id="34" name="Google Shape;34;p2"/>
            <p:cNvSpPr/>
            <p:nvPr/>
          </p:nvSpPr>
          <p:spPr>
            <a:xfrm>
              <a:off x="7481088" y="3356602"/>
              <a:ext cx="50061" cy="33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8" y="0"/>
                  </a:moveTo>
                  <a:lnTo>
                    <a:pt x="1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828150" y="1872077"/>
              <a:ext cx="50061" cy="33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7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553540" y="1380406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49143" y="1230975"/>
              <a:ext cx="48095" cy="48489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94673" y="2298079"/>
              <a:ext cx="48488" cy="48095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008055" y="2606472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7" y="734"/>
                  </a:moveTo>
                  <a:cubicBezTo>
                    <a:pt x="1467" y="1142"/>
                    <a:pt x="1131" y="1467"/>
                    <a:pt x="734" y="1467"/>
                  </a:cubicBezTo>
                  <a:cubicBezTo>
                    <a:pt x="325" y="1467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31" y="12"/>
                    <a:pt x="1467" y="325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445801" y="2906816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799969" y="2906816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226296" y="1736308"/>
              <a:ext cx="271503" cy="33"/>
            </a:xfrm>
            <a:custGeom>
              <a:avLst/>
              <a:gdLst/>
              <a:ahLst/>
              <a:cxnLst/>
              <a:rect l="l" t="t" r="r" b="b"/>
              <a:pathLst>
                <a:path w="8287" h="1" fill="none" extrusionOk="0">
                  <a:moveTo>
                    <a:pt x="1" y="0"/>
                  </a:moveTo>
                  <a:lnTo>
                    <a:pt x="8286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437956" y="3872892"/>
              <a:ext cx="121352" cy="33"/>
            </a:xfrm>
            <a:custGeom>
              <a:avLst/>
              <a:gdLst/>
              <a:ahLst/>
              <a:cxnLst/>
              <a:rect l="l" t="t" r="r" b="b"/>
              <a:pathLst>
                <a:path w="3704" h="1" fill="none" extrusionOk="0">
                  <a:moveTo>
                    <a:pt x="0" y="0"/>
                  </a:moveTo>
                  <a:lnTo>
                    <a:pt x="3704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124509" y="1580554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964560" y="1580554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437952" y="1488916"/>
              <a:ext cx="198180" cy="33"/>
            </a:xfrm>
            <a:custGeom>
              <a:avLst/>
              <a:gdLst/>
              <a:ahLst/>
              <a:cxnLst/>
              <a:rect l="l" t="t" r="r" b="b"/>
              <a:pathLst>
                <a:path w="6049" h="1" fill="none" extrusionOk="0">
                  <a:moveTo>
                    <a:pt x="0" y="1"/>
                  </a:moveTo>
                  <a:lnTo>
                    <a:pt x="6049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69179" y="1636234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319818" y="3533070"/>
              <a:ext cx="48095" cy="48489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247798" y="1836382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87850" y="1836382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781360" y="2133958"/>
              <a:ext cx="48095" cy="48095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6722884" y="1872102"/>
              <a:ext cx="184813" cy="33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6562935" y="1872102"/>
              <a:ext cx="99303" cy="33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6748009" y="3617728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7902673" y="3151440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302073" y="3693404"/>
              <a:ext cx="48489" cy="48095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74801" y="3822653"/>
              <a:ext cx="271470" cy="33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928969" y="3822653"/>
              <a:ext cx="120992" cy="33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05339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MAIN_POINT_1">
    <p:bg>
      <p:bgPr>
        <a:solidFill>
          <a:schemeClr val="lt1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uida tus riñones - SOMOS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35"/>
          <a:stretch/>
        </p:blipFill>
        <p:spPr bwMode="auto">
          <a:xfrm>
            <a:off x="0" y="0"/>
            <a:ext cx="9144000" cy="515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1" name="Google Shape;291;p17"/>
          <p:cNvSpPr txBox="1">
            <a:spLocks noGrp="1"/>
          </p:cNvSpPr>
          <p:nvPr>
            <p:ph type="title"/>
          </p:nvPr>
        </p:nvSpPr>
        <p:spPr>
          <a:xfrm>
            <a:off x="5895849" y="3096075"/>
            <a:ext cx="2631300" cy="174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1_1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8"/>
          <p:cNvSpPr txBox="1">
            <a:spLocks noGrp="1"/>
          </p:cNvSpPr>
          <p:nvPr>
            <p:ph type="subTitle" idx="1"/>
          </p:nvPr>
        </p:nvSpPr>
        <p:spPr>
          <a:xfrm>
            <a:off x="1170176" y="2142890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2"/>
          </p:nvPr>
        </p:nvSpPr>
        <p:spPr>
          <a:xfrm>
            <a:off x="5141971" y="2142890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3"/>
          </p:nvPr>
        </p:nvSpPr>
        <p:spPr>
          <a:xfrm>
            <a:off x="1168676" y="3963725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subTitle" idx="4"/>
          </p:nvPr>
        </p:nvSpPr>
        <p:spPr>
          <a:xfrm>
            <a:off x="5140471" y="3963725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ctrTitle"/>
          </p:nvPr>
        </p:nvSpPr>
        <p:spPr>
          <a:xfrm>
            <a:off x="713225" y="399243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02" name="Google Shape;302;p18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303" name="Google Shape;303;p18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8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 preserve="1">
  <p:cSld name="1_Title and four columns ">
    <p:bg>
      <p:bgPr>
        <a:solidFill>
          <a:schemeClr val="l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8"/>
          <p:cNvSpPr txBox="1">
            <a:spLocks noGrp="1"/>
          </p:cNvSpPr>
          <p:nvPr>
            <p:ph type="subTitle" idx="1"/>
          </p:nvPr>
        </p:nvSpPr>
        <p:spPr>
          <a:xfrm>
            <a:off x="1170176" y="2142890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6" name="Google Shape;296;p18"/>
          <p:cNvSpPr txBox="1">
            <a:spLocks noGrp="1"/>
          </p:cNvSpPr>
          <p:nvPr>
            <p:ph type="subTitle" idx="2"/>
          </p:nvPr>
        </p:nvSpPr>
        <p:spPr>
          <a:xfrm>
            <a:off x="5141971" y="2142890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subTitle" idx="3"/>
          </p:nvPr>
        </p:nvSpPr>
        <p:spPr>
          <a:xfrm>
            <a:off x="1168676" y="3963725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572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marR="4572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marR="4572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marR="4572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marR="4572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marR="4572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marR="4572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marR="4572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marR="4572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18"/>
          <p:cNvSpPr txBox="1">
            <a:spLocks noGrp="1"/>
          </p:cNvSpPr>
          <p:nvPr>
            <p:ph type="subTitle" idx="4"/>
          </p:nvPr>
        </p:nvSpPr>
        <p:spPr>
          <a:xfrm>
            <a:off x="5140471" y="3963725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18"/>
          <p:cNvSpPr txBox="1">
            <a:spLocks noGrp="1"/>
          </p:cNvSpPr>
          <p:nvPr>
            <p:ph type="ctrTitle"/>
          </p:nvPr>
        </p:nvSpPr>
        <p:spPr>
          <a:xfrm>
            <a:off x="713225" y="399243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02" name="Google Shape;302;p18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303" name="Google Shape;303;p18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8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8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8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8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8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8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8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8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8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id="{BFA8638B-C028-4425-B5BF-A3EC3B78A874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FAC876BC-1A17-4BA5-A088-20372A7489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309256A3-4A09-43E4-9E17-AF1A177950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FF5DA651-69B8-424D-82A1-A3CF5B5933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79574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">
  <p:cSld name="SECTION_TITLE_AND_DESCRIPTION_1">
    <p:bg>
      <p:bgPr>
        <a:solidFill>
          <a:schemeClr val="accent1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9"/>
          <p:cNvSpPr txBox="1">
            <a:spLocks noGrp="1"/>
          </p:cNvSpPr>
          <p:nvPr>
            <p:ph type="ctrTitle"/>
          </p:nvPr>
        </p:nvSpPr>
        <p:spPr>
          <a:xfrm flipH="1">
            <a:off x="2447400" y="2305050"/>
            <a:ext cx="4249200" cy="175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316" name="Google Shape;316;p19"/>
          <p:cNvSpPr txBox="1">
            <a:spLocks noGrp="1"/>
          </p:cNvSpPr>
          <p:nvPr>
            <p:ph type="subTitle" idx="1"/>
          </p:nvPr>
        </p:nvSpPr>
        <p:spPr>
          <a:xfrm flipH="1">
            <a:off x="1839450" y="4091575"/>
            <a:ext cx="5465100" cy="4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7" name="Google Shape;31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561300" y="807733"/>
            <a:ext cx="2021400" cy="10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marR="27432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7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s">
  <p:cSld name="CUSTOM_8_1_1"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0"/>
          <p:cNvSpPr txBox="1">
            <a:spLocks noGrp="1"/>
          </p:cNvSpPr>
          <p:nvPr>
            <p:ph type="subTitle" idx="1"/>
          </p:nvPr>
        </p:nvSpPr>
        <p:spPr>
          <a:xfrm>
            <a:off x="4221775" y="4015251"/>
            <a:ext cx="4098300" cy="34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20"/>
          <p:cNvSpPr txBox="1">
            <a:spLocks noGrp="1"/>
          </p:cNvSpPr>
          <p:nvPr>
            <p:ph type="title" hasCustomPrompt="1"/>
          </p:nvPr>
        </p:nvSpPr>
        <p:spPr>
          <a:xfrm>
            <a:off x="4221775" y="3343079"/>
            <a:ext cx="3341100" cy="78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1" name="Google Shape;321;p20"/>
          <p:cNvSpPr txBox="1">
            <a:spLocks noGrp="1"/>
          </p:cNvSpPr>
          <p:nvPr>
            <p:ph type="subTitle" idx="2"/>
          </p:nvPr>
        </p:nvSpPr>
        <p:spPr>
          <a:xfrm>
            <a:off x="4221775" y="1345550"/>
            <a:ext cx="4098300" cy="34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2" name="Google Shape;322;p20"/>
          <p:cNvSpPr txBox="1">
            <a:spLocks noGrp="1"/>
          </p:cNvSpPr>
          <p:nvPr>
            <p:ph type="title" idx="3" hasCustomPrompt="1"/>
          </p:nvPr>
        </p:nvSpPr>
        <p:spPr>
          <a:xfrm>
            <a:off x="4221775" y="673291"/>
            <a:ext cx="3341100" cy="78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3" name="Google Shape;323;p20"/>
          <p:cNvSpPr txBox="1">
            <a:spLocks noGrp="1"/>
          </p:cNvSpPr>
          <p:nvPr>
            <p:ph type="subTitle" idx="4"/>
          </p:nvPr>
        </p:nvSpPr>
        <p:spPr>
          <a:xfrm>
            <a:off x="991733" y="2784782"/>
            <a:ext cx="2528700" cy="7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24" name="Google Shape;324;p20"/>
          <p:cNvSpPr txBox="1">
            <a:spLocks noGrp="1"/>
          </p:cNvSpPr>
          <p:nvPr>
            <p:ph type="title" idx="5" hasCustomPrompt="1"/>
          </p:nvPr>
        </p:nvSpPr>
        <p:spPr>
          <a:xfrm>
            <a:off x="912683" y="2001136"/>
            <a:ext cx="2686800" cy="78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25" name="Google Shape;325;p20"/>
          <p:cNvSpPr/>
          <p:nvPr/>
        </p:nvSpPr>
        <p:spPr>
          <a:xfrm rot="10800000">
            <a:off x="3890675" y="3218857"/>
            <a:ext cx="6169200" cy="1361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0"/>
          <p:cNvSpPr/>
          <p:nvPr/>
        </p:nvSpPr>
        <p:spPr>
          <a:xfrm rot="10800000">
            <a:off x="3890675" y="548841"/>
            <a:ext cx="6169200" cy="1361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0"/>
          <p:cNvSpPr/>
          <p:nvPr/>
        </p:nvSpPr>
        <p:spPr>
          <a:xfrm rot="-5400000">
            <a:off x="-630375" y="2138250"/>
            <a:ext cx="5772900" cy="2594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896E8D4E-31DE-43CB-9C04-2FA6C7E8C192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B8E97D9A-CAF3-45F3-8D27-AC894B4294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312FD6B3-1784-494E-83D8-FDB99C2224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8AB3EC36-8E50-4B26-8424-4D335E09DC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2_1">
    <p:bg>
      <p:bgPr>
        <a:solidFill>
          <a:schemeClr val="lt1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"/>
          <p:cNvSpPr txBox="1">
            <a:spLocks noGrp="1"/>
          </p:cNvSpPr>
          <p:nvPr>
            <p:ph type="subTitle" idx="1"/>
          </p:nvPr>
        </p:nvSpPr>
        <p:spPr>
          <a:xfrm>
            <a:off x="715425" y="3823775"/>
            <a:ext cx="21513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21"/>
          <p:cNvSpPr txBox="1">
            <a:spLocks noGrp="1"/>
          </p:cNvSpPr>
          <p:nvPr>
            <p:ph type="subTitle" idx="2"/>
          </p:nvPr>
        </p:nvSpPr>
        <p:spPr>
          <a:xfrm>
            <a:off x="3491575" y="3823775"/>
            <a:ext cx="21513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21"/>
          <p:cNvSpPr txBox="1">
            <a:spLocks noGrp="1"/>
          </p:cNvSpPr>
          <p:nvPr>
            <p:ph type="subTitle" idx="3"/>
          </p:nvPr>
        </p:nvSpPr>
        <p:spPr>
          <a:xfrm>
            <a:off x="6267775" y="3823775"/>
            <a:ext cx="21513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4" name="Google Shape;334;p21"/>
          <p:cNvSpPr txBox="1">
            <a:spLocks noGrp="1"/>
          </p:cNvSpPr>
          <p:nvPr>
            <p:ph type="subTitle" idx="4"/>
          </p:nvPr>
        </p:nvSpPr>
        <p:spPr>
          <a:xfrm>
            <a:off x="715425" y="1903886"/>
            <a:ext cx="21513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21"/>
          <p:cNvSpPr txBox="1">
            <a:spLocks noGrp="1"/>
          </p:cNvSpPr>
          <p:nvPr>
            <p:ph type="subTitle" idx="5"/>
          </p:nvPr>
        </p:nvSpPr>
        <p:spPr>
          <a:xfrm>
            <a:off x="3428875" y="1903886"/>
            <a:ext cx="22767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21"/>
          <p:cNvSpPr txBox="1">
            <a:spLocks noGrp="1"/>
          </p:cNvSpPr>
          <p:nvPr>
            <p:ph type="subTitle" idx="6"/>
          </p:nvPr>
        </p:nvSpPr>
        <p:spPr>
          <a:xfrm>
            <a:off x="6267775" y="1903886"/>
            <a:ext cx="21513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21"/>
          <p:cNvSpPr txBox="1">
            <a:spLocks noGrp="1"/>
          </p:cNvSpPr>
          <p:nvPr>
            <p:ph type="subTitle" idx="7"/>
          </p:nvPr>
        </p:nvSpPr>
        <p:spPr>
          <a:xfrm>
            <a:off x="715425" y="341065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subTitle" idx="8"/>
          </p:nvPr>
        </p:nvSpPr>
        <p:spPr>
          <a:xfrm>
            <a:off x="4152800" y="341065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39" name="Google Shape;339;p21"/>
          <p:cNvSpPr txBox="1">
            <a:spLocks noGrp="1"/>
          </p:cNvSpPr>
          <p:nvPr>
            <p:ph type="subTitle" idx="9"/>
          </p:nvPr>
        </p:nvSpPr>
        <p:spPr>
          <a:xfrm>
            <a:off x="7599775" y="341065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40" name="Google Shape;340;p21"/>
          <p:cNvSpPr txBox="1">
            <a:spLocks noGrp="1"/>
          </p:cNvSpPr>
          <p:nvPr>
            <p:ph type="subTitle" idx="13"/>
          </p:nvPr>
        </p:nvSpPr>
        <p:spPr>
          <a:xfrm>
            <a:off x="715425" y="148760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41" name="Google Shape;341;p21"/>
          <p:cNvSpPr txBox="1">
            <a:spLocks noGrp="1"/>
          </p:cNvSpPr>
          <p:nvPr>
            <p:ph type="subTitle" idx="14"/>
          </p:nvPr>
        </p:nvSpPr>
        <p:spPr>
          <a:xfrm>
            <a:off x="4152800" y="148760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42" name="Google Shape;342;p21"/>
          <p:cNvSpPr txBox="1">
            <a:spLocks noGrp="1"/>
          </p:cNvSpPr>
          <p:nvPr>
            <p:ph type="subTitle" idx="15"/>
          </p:nvPr>
        </p:nvSpPr>
        <p:spPr>
          <a:xfrm>
            <a:off x="7599775" y="1487600"/>
            <a:ext cx="819300" cy="370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3100" b="1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343" name="Google Shape;343;p21"/>
          <p:cNvSpPr txBox="1">
            <a:spLocks noGrp="1"/>
          </p:cNvSpPr>
          <p:nvPr>
            <p:ph type="ctrTitle"/>
          </p:nvPr>
        </p:nvSpPr>
        <p:spPr>
          <a:xfrm>
            <a:off x="720200" y="394075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346" name="Google Shape;346;p21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347" name="Google Shape;347;p21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Imagen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021"/>
            <a:ext cx="9144000" cy="855000"/>
          </a:xfrm>
          <a:prstGeom prst="rect">
            <a:avLst/>
          </a:prstGeom>
        </p:spPr>
      </p:pic>
      <p:grpSp>
        <p:nvGrpSpPr>
          <p:cNvPr id="32" name="Grupo 31">
            <a:extLst>
              <a:ext uri="{FF2B5EF4-FFF2-40B4-BE49-F238E27FC236}">
                <a16:creationId xmlns:a16="http://schemas.microsoft.com/office/drawing/2014/main" id="{35F0B1D6-59A1-419A-B68A-AD83DAE925C7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33" name="Rectangle 5">
              <a:extLst>
                <a:ext uri="{FF2B5EF4-FFF2-40B4-BE49-F238E27FC236}">
                  <a16:creationId xmlns:a16="http://schemas.microsoft.com/office/drawing/2014/main" id="{4967445D-DB34-40A9-8F69-A803F60EC6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C7609CFC-070C-4C68-B27A-7E40DC0228A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0B5ECF5A-5CBE-409D-AFCC-F4EEF4B66A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5">
    <p:bg>
      <p:bgPr>
        <a:solidFill>
          <a:schemeClr val="accent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2"/>
          <p:cNvSpPr txBox="1">
            <a:spLocks noGrp="1"/>
          </p:cNvSpPr>
          <p:nvPr>
            <p:ph type="title"/>
          </p:nvPr>
        </p:nvSpPr>
        <p:spPr>
          <a:xfrm>
            <a:off x="1531975" y="673025"/>
            <a:ext cx="60801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79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22"/>
          <p:cNvSpPr txBox="1">
            <a:spLocks noGrp="1"/>
          </p:cNvSpPr>
          <p:nvPr>
            <p:ph type="subTitle" idx="1"/>
          </p:nvPr>
        </p:nvSpPr>
        <p:spPr>
          <a:xfrm flipH="1">
            <a:off x="2410650" y="2411475"/>
            <a:ext cx="4322700" cy="12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4" name="Google Shape;364;p22"/>
          <p:cNvSpPr/>
          <p:nvPr/>
        </p:nvSpPr>
        <p:spPr>
          <a:xfrm>
            <a:off x="7619834" y="2226802"/>
            <a:ext cx="50061" cy="33"/>
          </a:xfrm>
          <a:custGeom>
            <a:avLst/>
            <a:gdLst/>
            <a:ahLst/>
            <a:cxnLst/>
            <a:rect l="l" t="t" r="r" b="b"/>
            <a:pathLst>
              <a:path w="1528" h="1" fill="none" extrusionOk="0">
                <a:moveTo>
                  <a:pt x="1528" y="0"/>
                </a:moveTo>
                <a:lnTo>
                  <a:pt x="1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2"/>
          <p:cNvSpPr/>
          <p:nvPr/>
        </p:nvSpPr>
        <p:spPr>
          <a:xfrm>
            <a:off x="2966896" y="742277"/>
            <a:ext cx="50061" cy="33"/>
          </a:xfrm>
          <a:custGeom>
            <a:avLst/>
            <a:gdLst/>
            <a:ahLst/>
            <a:cxnLst/>
            <a:rect l="l" t="t" r="r" b="b"/>
            <a:pathLst>
              <a:path w="1528" h="1" fill="none" extrusionOk="0">
                <a:moveTo>
                  <a:pt x="1527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2"/>
          <p:cNvSpPr/>
          <p:nvPr/>
        </p:nvSpPr>
        <p:spPr>
          <a:xfrm>
            <a:off x="3692285" y="250606"/>
            <a:ext cx="48095" cy="48095"/>
          </a:xfrm>
          <a:custGeom>
            <a:avLst/>
            <a:gdLst/>
            <a:ahLst/>
            <a:cxnLst/>
            <a:rect l="l" t="t" r="r" b="b"/>
            <a:pathLst>
              <a:path w="1468" h="1468" fill="none" extrusionOk="0">
                <a:moveTo>
                  <a:pt x="1468" y="734"/>
                </a:moveTo>
                <a:cubicBezTo>
                  <a:pt x="1468" y="1143"/>
                  <a:pt x="1143" y="1468"/>
                  <a:pt x="734" y="1468"/>
                </a:cubicBezTo>
                <a:cubicBezTo>
                  <a:pt x="325" y="1468"/>
                  <a:pt x="1" y="1143"/>
                  <a:pt x="1" y="734"/>
                </a:cubicBezTo>
                <a:cubicBezTo>
                  <a:pt x="1" y="325"/>
                  <a:pt x="325" y="1"/>
                  <a:pt x="734" y="1"/>
                </a:cubicBezTo>
                <a:cubicBezTo>
                  <a:pt x="1143" y="1"/>
                  <a:pt x="1468" y="325"/>
                  <a:pt x="1468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2"/>
          <p:cNvSpPr/>
          <p:nvPr/>
        </p:nvSpPr>
        <p:spPr>
          <a:xfrm>
            <a:off x="5087889" y="101175"/>
            <a:ext cx="48095" cy="48489"/>
          </a:xfrm>
          <a:custGeom>
            <a:avLst/>
            <a:gdLst/>
            <a:ahLst/>
            <a:cxnLst/>
            <a:rect l="l" t="t" r="r" b="b"/>
            <a:pathLst>
              <a:path w="1468" h="1480" fill="none" extrusionOk="0">
                <a:moveTo>
                  <a:pt x="1467" y="734"/>
                </a:moveTo>
                <a:cubicBezTo>
                  <a:pt x="1467" y="1142"/>
                  <a:pt x="1143" y="1479"/>
                  <a:pt x="734" y="1479"/>
                </a:cubicBezTo>
                <a:cubicBezTo>
                  <a:pt x="325" y="1479"/>
                  <a:pt x="0" y="1142"/>
                  <a:pt x="0" y="734"/>
                </a:cubicBezTo>
                <a:cubicBezTo>
                  <a:pt x="0" y="325"/>
                  <a:pt x="325" y="0"/>
                  <a:pt x="734" y="0"/>
                </a:cubicBezTo>
                <a:cubicBezTo>
                  <a:pt x="1143" y="0"/>
                  <a:pt x="1467" y="337"/>
                  <a:pt x="1467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2"/>
          <p:cNvSpPr/>
          <p:nvPr/>
        </p:nvSpPr>
        <p:spPr>
          <a:xfrm>
            <a:off x="2133419" y="1168279"/>
            <a:ext cx="48488" cy="48095"/>
          </a:xfrm>
          <a:custGeom>
            <a:avLst/>
            <a:gdLst/>
            <a:ahLst/>
            <a:cxnLst/>
            <a:rect l="l" t="t" r="r" b="b"/>
            <a:pathLst>
              <a:path w="1480" h="1468" fill="none" extrusionOk="0">
                <a:moveTo>
                  <a:pt x="1479" y="734"/>
                </a:moveTo>
                <a:cubicBezTo>
                  <a:pt x="1479" y="1143"/>
                  <a:pt x="1143" y="1468"/>
                  <a:pt x="734" y="1468"/>
                </a:cubicBezTo>
                <a:cubicBezTo>
                  <a:pt x="337" y="1468"/>
                  <a:pt x="0" y="1143"/>
                  <a:pt x="0" y="734"/>
                </a:cubicBezTo>
                <a:cubicBezTo>
                  <a:pt x="0" y="326"/>
                  <a:pt x="337" y="1"/>
                  <a:pt x="734" y="1"/>
                </a:cubicBezTo>
                <a:cubicBezTo>
                  <a:pt x="1143" y="1"/>
                  <a:pt x="1479" y="326"/>
                  <a:pt x="1479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2"/>
          <p:cNvSpPr/>
          <p:nvPr/>
        </p:nvSpPr>
        <p:spPr>
          <a:xfrm>
            <a:off x="8146801" y="1476672"/>
            <a:ext cx="48095" cy="48095"/>
          </a:xfrm>
          <a:custGeom>
            <a:avLst/>
            <a:gdLst/>
            <a:ahLst/>
            <a:cxnLst/>
            <a:rect l="l" t="t" r="r" b="b"/>
            <a:pathLst>
              <a:path w="1468" h="1468" fill="none" extrusionOk="0">
                <a:moveTo>
                  <a:pt x="1467" y="734"/>
                </a:moveTo>
                <a:cubicBezTo>
                  <a:pt x="1467" y="1142"/>
                  <a:pt x="1131" y="1467"/>
                  <a:pt x="734" y="1467"/>
                </a:cubicBezTo>
                <a:cubicBezTo>
                  <a:pt x="325" y="1467"/>
                  <a:pt x="0" y="1142"/>
                  <a:pt x="0" y="734"/>
                </a:cubicBezTo>
                <a:cubicBezTo>
                  <a:pt x="0" y="325"/>
                  <a:pt x="325" y="0"/>
                  <a:pt x="734" y="0"/>
                </a:cubicBezTo>
                <a:cubicBezTo>
                  <a:pt x="1131" y="12"/>
                  <a:pt x="1467" y="325"/>
                  <a:pt x="1467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2"/>
          <p:cNvSpPr/>
          <p:nvPr/>
        </p:nvSpPr>
        <p:spPr>
          <a:xfrm>
            <a:off x="1584547" y="1777016"/>
            <a:ext cx="271470" cy="33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22"/>
          <p:cNvSpPr/>
          <p:nvPr/>
        </p:nvSpPr>
        <p:spPr>
          <a:xfrm>
            <a:off x="1938714" y="1777016"/>
            <a:ext cx="120992" cy="33"/>
          </a:xfrm>
          <a:custGeom>
            <a:avLst/>
            <a:gdLst/>
            <a:ahLst/>
            <a:cxnLst/>
            <a:rect l="l" t="t" r="r" b="b"/>
            <a:pathLst>
              <a:path w="3693" h="1" fill="none" extrusionOk="0">
                <a:moveTo>
                  <a:pt x="1" y="0"/>
                </a:moveTo>
                <a:lnTo>
                  <a:pt x="3692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2"/>
          <p:cNvSpPr/>
          <p:nvPr/>
        </p:nvSpPr>
        <p:spPr>
          <a:xfrm>
            <a:off x="5696242" y="274633"/>
            <a:ext cx="271503" cy="33"/>
          </a:xfrm>
          <a:custGeom>
            <a:avLst/>
            <a:gdLst/>
            <a:ahLst/>
            <a:cxnLst/>
            <a:rect l="l" t="t" r="r" b="b"/>
            <a:pathLst>
              <a:path w="8287" h="1" fill="none" extrusionOk="0">
                <a:moveTo>
                  <a:pt x="1" y="0"/>
                </a:moveTo>
                <a:lnTo>
                  <a:pt x="8286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2"/>
          <p:cNvSpPr/>
          <p:nvPr/>
        </p:nvSpPr>
        <p:spPr>
          <a:xfrm>
            <a:off x="6576702" y="2743092"/>
            <a:ext cx="121352" cy="33"/>
          </a:xfrm>
          <a:custGeom>
            <a:avLst/>
            <a:gdLst/>
            <a:ahLst/>
            <a:cxnLst/>
            <a:rect l="l" t="t" r="r" b="b"/>
            <a:pathLst>
              <a:path w="3704" h="1" fill="none" extrusionOk="0">
                <a:moveTo>
                  <a:pt x="0" y="0"/>
                </a:moveTo>
                <a:lnTo>
                  <a:pt x="3704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2"/>
          <p:cNvSpPr/>
          <p:nvPr/>
        </p:nvSpPr>
        <p:spPr>
          <a:xfrm>
            <a:off x="3263255" y="450754"/>
            <a:ext cx="184813" cy="33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2"/>
          <p:cNvSpPr/>
          <p:nvPr/>
        </p:nvSpPr>
        <p:spPr>
          <a:xfrm>
            <a:off x="3103306" y="450754"/>
            <a:ext cx="99303" cy="33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2"/>
          <p:cNvSpPr/>
          <p:nvPr/>
        </p:nvSpPr>
        <p:spPr>
          <a:xfrm>
            <a:off x="6576698" y="359116"/>
            <a:ext cx="198180" cy="33"/>
          </a:xfrm>
          <a:custGeom>
            <a:avLst/>
            <a:gdLst/>
            <a:ahLst/>
            <a:cxnLst/>
            <a:rect l="l" t="t" r="r" b="b"/>
            <a:pathLst>
              <a:path w="6049" h="1" fill="none" extrusionOk="0">
                <a:moveTo>
                  <a:pt x="0" y="1"/>
                </a:moveTo>
                <a:lnTo>
                  <a:pt x="6049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2"/>
          <p:cNvSpPr/>
          <p:nvPr/>
        </p:nvSpPr>
        <p:spPr>
          <a:xfrm>
            <a:off x="1807925" y="506434"/>
            <a:ext cx="48095" cy="48095"/>
          </a:xfrm>
          <a:custGeom>
            <a:avLst/>
            <a:gdLst/>
            <a:ahLst/>
            <a:cxnLst/>
            <a:rect l="l" t="t" r="r" b="b"/>
            <a:pathLst>
              <a:path w="1468" h="1468" fill="none" extrusionOk="0">
                <a:moveTo>
                  <a:pt x="1468" y="734"/>
                </a:moveTo>
                <a:cubicBezTo>
                  <a:pt x="1468" y="1143"/>
                  <a:pt x="1143" y="1468"/>
                  <a:pt x="734" y="1468"/>
                </a:cubicBezTo>
                <a:cubicBezTo>
                  <a:pt x="325" y="1468"/>
                  <a:pt x="1" y="1143"/>
                  <a:pt x="1" y="734"/>
                </a:cubicBezTo>
                <a:cubicBezTo>
                  <a:pt x="1" y="325"/>
                  <a:pt x="325" y="1"/>
                  <a:pt x="734" y="1"/>
                </a:cubicBezTo>
                <a:cubicBezTo>
                  <a:pt x="1143" y="1"/>
                  <a:pt x="1468" y="325"/>
                  <a:pt x="1468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2"/>
          <p:cNvSpPr/>
          <p:nvPr/>
        </p:nvSpPr>
        <p:spPr>
          <a:xfrm>
            <a:off x="2458564" y="2403270"/>
            <a:ext cx="48095" cy="48488"/>
          </a:xfrm>
          <a:custGeom>
            <a:avLst/>
            <a:gdLst/>
            <a:ahLst/>
            <a:cxnLst/>
            <a:rect l="l" t="t" r="r" b="b"/>
            <a:pathLst>
              <a:path w="1468" h="1480" fill="none" extrusionOk="0">
                <a:moveTo>
                  <a:pt x="1467" y="734"/>
                </a:moveTo>
                <a:cubicBezTo>
                  <a:pt x="1467" y="1142"/>
                  <a:pt x="1143" y="1479"/>
                  <a:pt x="734" y="1479"/>
                </a:cubicBezTo>
                <a:cubicBezTo>
                  <a:pt x="325" y="1479"/>
                  <a:pt x="0" y="1142"/>
                  <a:pt x="0" y="734"/>
                </a:cubicBezTo>
                <a:cubicBezTo>
                  <a:pt x="0" y="325"/>
                  <a:pt x="325" y="0"/>
                  <a:pt x="734" y="0"/>
                </a:cubicBezTo>
                <a:cubicBezTo>
                  <a:pt x="1143" y="0"/>
                  <a:pt x="1467" y="337"/>
                  <a:pt x="1467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2"/>
          <p:cNvSpPr/>
          <p:nvPr/>
        </p:nvSpPr>
        <p:spPr>
          <a:xfrm>
            <a:off x="1386544" y="706582"/>
            <a:ext cx="184813" cy="33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2"/>
          <p:cNvSpPr/>
          <p:nvPr/>
        </p:nvSpPr>
        <p:spPr>
          <a:xfrm>
            <a:off x="1226595" y="706582"/>
            <a:ext cx="99303" cy="33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2"/>
          <p:cNvSpPr/>
          <p:nvPr/>
        </p:nvSpPr>
        <p:spPr>
          <a:xfrm>
            <a:off x="6861631" y="1428583"/>
            <a:ext cx="48095" cy="48095"/>
          </a:xfrm>
          <a:custGeom>
            <a:avLst/>
            <a:gdLst/>
            <a:ahLst/>
            <a:cxnLst/>
            <a:rect l="l" t="t" r="r" b="b"/>
            <a:pathLst>
              <a:path w="1468" h="1468" fill="none" extrusionOk="0">
                <a:moveTo>
                  <a:pt x="1468" y="734"/>
                </a:moveTo>
                <a:cubicBezTo>
                  <a:pt x="1468" y="1143"/>
                  <a:pt x="1143" y="1468"/>
                  <a:pt x="734" y="1468"/>
                </a:cubicBezTo>
                <a:cubicBezTo>
                  <a:pt x="325" y="1468"/>
                  <a:pt x="1" y="1143"/>
                  <a:pt x="1" y="734"/>
                </a:cubicBezTo>
                <a:cubicBezTo>
                  <a:pt x="1" y="325"/>
                  <a:pt x="325" y="1"/>
                  <a:pt x="734" y="1"/>
                </a:cubicBezTo>
                <a:cubicBezTo>
                  <a:pt x="1143" y="1"/>
                  <a:pt x="1468" y="325"/>
                  <a:pt x="1468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2"/>
          <p:cNvSpPr/>
          <p:nvPr/>
        </p:nvSpPr>
        <p:spPr>
          <a:xfrm>
            <a:off x="6861629" y="742302"/>
            <a:ext cx="184813" cy="33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2"/>
          <p:cNvSpPr/>
          <p:nvPr/>
        </p:nvSpPr>
        <p:spPr>
          <a:xfrm>
            <a:off x="6701681" y="742302"/>
            <a:ext cx="99303" cy="33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2"/>
          <p:cNvSpPr/>
          <p:nvPr/>
        </p:nvSpPr>
        <p:spPr>
          <a:xfrm>
            <a:off x="6886754" y="2487928"/>
            <a:ext cx="271470" cy="33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2"/>
          <p:cNvSpPr/>
          <p:nvPr/>
        </p:nvSpPr>
        <p:spPr>
          <a:xfrm>
            <a:off x="8041419" y="2021640"/>
            <a:ext cx="120992" cy="33"/>
          </a:xfrm>
          <a:custGeom>
            <a:avLst/>
            <a:gdLst/>
            <a:ahLst/>
            <a:cxnLst/>
            <a:rect l="l" t="t" r="r" b="b"/>
            <a:pathLst>
              <a:path w="3693" h="1" fill="none" extrusionOk="0">
                <a:moveTo>
                  <a:pt x="1" y="0"/>
                </a:moveTo>
                <a:lnTo>
                  <a:pt x="3692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2"/>
          <p:cNvSpPr/>
          <p:nvPr/>
        </p:nvSpPr>
        <p:spPr>
          <a:xfrm>
            <a:off x="3440819" y="2563604"/>
            <a:ext cx="48489" cy="48095"/>
          </a:xfrm>
          <a:custGeom>
            <a:avLst/>
            <a:gdLst/>
            <a:ahLst/>
            <a:cxnLst/>
            <a:rect l="l" t="t" r="r" b="b"/>
            <a:pathLst>
              <a:path w="1480" h="1468" fill="none" extrusionOk="0">
                <a:moveTo>
                  <a:pt x="1479" y="734"/>
                </a:moveTo>
                <a:cubicBezTo>
                  <a:pt x="1479" y="1143"/>
                  <a:pt x="1143" y="1468"/>
                  <a:pt x="734" y="1468"/>
                </a:cubicBezTo>
                <a:cubicBezTo>
                  <a:pt x="337" y="1468"/>
                  <a:pt x="0" y="1143"/>
                  <a:pt x="0" y="734"/>
                </a:cubicBezTo>
                <a:cubicBezTo>
                  <a:pt x="0" y="326"/>
                  <a:pt x="337" y="1"/>
                  <a:pt x="734" y="1"/>
                </a:cubicBezTo>
                <a:cubicBezTo>
                  <a:pt x="1143" y="1"/>
                  <a:pt x="1479" y="326"/>
                  <a:pt x="1479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2"/>
          <p:cNvSpPr/>
          <p:nvPr/>
        </p:nvSpPr>
        <p:spPr>
          <a:xfrm>
            <a:off x="2713547" y="2692853"/>
            <a:ext cx="271470" cy="33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2"/>
          <p:cNvSpPr/>
          <p:nvPr/>
        </p:nvSpPr>
        <p:spPr>
          <a:xfrm>
            <a:off x="3067714" y="2692853"/>
            <a:ext cx="120992" cy="33"/>
          </a:xfrm>
          <a:custGeom>
            <a:avLst/>
            <a:gdLst/>
            <a:ahLst/>
            <a:cxnLst/>
            <a:rect l="l" t="t" r="r" b="b"/>
            <a:pathLst>
              <a:path w="3693" h="1" fill="none" extrusionOk="0">
                <a:moveTo>
                  <a:pt x="1" y="0"/>
                </a:moveTo>
                <a:lnTo>
                  <a:pt x="3692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2"/>
          <p:cNvSpPr/>
          <p:nvPr/>
        </p:nvSpPr>
        <p:spPr>
          <a:xfrm>
            <a:off x="7851281" y="742302"/>
            <a:ext cx="99303" cy="33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" name="Imagen 3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8625" y="23021"/>
            <a:ext cx="9172625" cy="855000"/>
          </a:xfrm>
          <a:prstGeom prst="rect">
            <a:avLst/>
          </a:prstGeom>
        </p:spPr>
      </p:pic>
      <p:grpSp>
        <p:nvGrpSpPr>
          <p:cNvPr id="37" name="Grupo 36">
            <a:extLst>
              <a:ext uri="{FF2B5EF4-FFF2-40B4-BE49-F238E27FC236}">
                <a16:creationId xmlns:a16="http://schemas.microsoft.com/office/drawing/2014/main" id="{A45E58E2-DC96-4F90-ADCC-74FD6DBD40AD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38" name="Rectangle 5">
              <a:extLst>
                <a:ext uri="{FF2B5EF4-FFF2-40B4-BE49-F238E27FC236}">
                  <a16:creationId xmlns:a16="http://schemas.microsoft.com/office/drawing/2014/main" id="{4524B8FF-8A48-44B7-B529-915197C86C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A957AC01-6561-4A94-B277-67AFD4C9ED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494902D3-7F96-4DD4-9F41-585AB83DC2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 02">
  <p:cSld name="TITLE_AND_BODY_1">
    <p:bg>
      <p:bgPr>
        <a:solidFill>
          <a:schemeClr val="lt1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3"/>
          <p:cNvSpPr txBox="1">
            <a:spLocks noGrp="1"/>
          </p:cNvSpPr>
          <p:nvPr>
            <p:ph type="ctrTitle"/>
          </p:nvPr>
        </p:nvSpPr>
        <p:spPr>
          <a:xfrm>
            <a:off x="713225" y="398932"/>
            <a:ext cx="7717800" cy="54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392" name="Google Shape;392;p23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393" name="Google Shape;393;p23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" name="Google Shape;404;p23"/>
          <p:cNvSpPr txBox="1">
            <a:spLocks noGrp="1"/>
          </p:cNvSpPr>
          <p:nvPr>
            <p:ph type="subTitle" idx="1"/>
          </p:nvPr>
        </p:nvSpPr>
        <p:spPr>
          <a:xfrm>
            <a:off x="2196825" y="1499900"/>
            <a:ext cx="4745100" cy="2479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1pPr>
            <a:lvl2pPr lvl="1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2pPr>
            <a:lvl3pPr lvl="2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3pPr>
            <a:lvl4pPr lvl="3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4pPr>
            <a:lvl5pPr lvl="4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5pPr>
            <a:lvl6pPr lvl="5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6pPr>
            <a:lvl7pPr lvl="6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7pPr>
            <a:lvl8pPr lvl="7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  <a:defRPr sz="1600" b="1">
                <a:solidFill>
                  <a:schemeClr val="dk1"/>
                </a:solidFill>
              </a:defRPr>
            </a:lvl8pPr>
            <a:lvl9pPr lvl="8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  <a:defRPr sz="1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9332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"/>
          <p:cNvSpPr txBox="1">
            <a:spLocks noGrp="1"/>
          </p:cNvSpPr>
          <p:nvPr>
            <p:ph type="ctrTitle"/>
          </p:nvPr>
        </p:nvSpPr>
        <p:spPr>
          <a:xfrm flipH="1">
            <a:off x="1621030" y="3094707"/>
            <a:ext cx="5901900" cy="539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Font typeface="Bahiana"/>
              <a:buNone/>
              <a:defRPr sz="60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61" name="Google Shape;61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080850" y="1428563"/>
            <a:ext cx="982200" cy="1040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marR="27432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77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Extra Condensed Medium"/>
              <a:buNone/>
              <a:defRPr sz="48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1AF3FF90-F34A-46C8-8303-F2BC93A62B74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ADA9A71D-6E2E-4E0C-80E6-1A396DD4BB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2983AF01-C81F-480B-A5F6-DFF055A7658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EBAEDE10-73EA-4641-9DC9-1FCE8FD421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>
            <a:spLocks noGrp="1"/>
          </p:cNvSpPr>
          <p:nvPr>
            <p:ph type="subTitle" idx="1"/>
          </p:nvPr>
        </p:nvSpPr>
        <p:spPr>
          <a:xfrm flipH="1">
            <a:off x="2175925" y="2820175"/>
            <a:ext cx="2630700" cy="92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4"/>
          <p:cNvSpPr txBox="1">
            <a:spLocks noGrp="1"/>
          </p:cNvSpPr>
          <p:nvPr>
            <p:ph type="ctrTitle"/>
          </p:nvPr>
        </p:nvSpPr>
        <p:spPr>
          <a:xfrm>
            <a:off x="2477527" y="1945800"/>
            <a:ext cx="2329200" cy="8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None/>
              <a:defRPr sz="4500">
                <a:solidFill>
                  <a:schemeClr val="l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>
            <a:spLocks noGrp="1"/>
          </p:cNvSpPr>
          <p:nvPr>
            <p:ph type="subTitle" idx="1"/>
          </p:nvPr>
        </p:nvSpPr>
        <p:spPr>
          <a:xfrm>
            <a:off x="1546535" y="2734316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2"/>
          </p:nvPr>
        </p:nvSpPr>
        <p:spPr>
          <a:xfrm>
            <a:off x="5244550" y="2731362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3"/>
          </p:nvPr>
        </p:nvSpPr>
        <p:spPr>
          <a:xfrm>
            <a:off x="1546525" y="2247625"/>
            <a:ext cx="2355300" cy="406200"/>
          </a:xfrm>
          <a:prstGeom prst="rect">
            <a:avLst/>
          </a:prstGeom>
          <a:noFill/>
        </p:spPr>
        <p:txBody>
          <a:bodyPr spcFirstLastPara="1" wrap="square" lIns="91425" tIns="91425" rIns="91425" bIns="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4"/>
          </p:nvPr>
        </p:nvSpPr>
        <p:spPr>
          <a:xfrm>
            <a:off x="5242551" y="2249575"/>
            <a:ext cx="2355300" cy="402300"/>
          </a:xfrm>
          <a:prstGeom prst="rect">
            <a:avLst/>
          </a:prstGeom>
          <a:noFill/>
        </p:spPr>
        <p:txBody>
          <a:bodyPr spcFirstLastPara="1" wrap="square" lIns="91425" tIns="91425" rIns="91425" bIns="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accent4"/>
                </a:solidFill>
                <a:latin typeface="Medula One"/>
                <a:ea typeface="Medula One"/>
                <a:cs typeface="Medula One"/>
                <a:sym typeface="Medula One"/>
              </a:defRPr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ctrTitle"/>
          </p:nvPr>
        </p:nvSpPr>
        <p:spPr>
          <a:xfrm>
            <a:off x="713225" y="149905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95" name="Google Shape;95;p5"/>
          <p:cNvGrpSpPr/>
          <p:nvPr/>
        </p:nvGrpSpPr>
        <p:grpSpPr>
          <a:xfrm>
            <a:off x="2856839" y="43868"/>
            <a:ext cx="3192700" cy="777050"/>
            <a:chOff x="2856839" y="295538"/>
            <a:chExt cx="3192700" cy="777050"/>
          </a:xfrm>
        </p:grpSpPr>
        <p:sp>
          <p:nvSpPr>
            <p:cNvPr id="96" name="Google Shape;96;p5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613" y="-96188"/>
            <a:ext cx="8617501" cy="1035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ctrTitle"/>
          </p:nvPr>
        </p:nvSpPr>
        <p:spPr>
          <a:xfrm>
            <a:off x="713225" y="164040"/>
            <a:ext cx="7717800" cy="54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9" name="Google Shape;109;p6"/>
          <p:cNvGrpSpPr/>
          <p:nvPr/>
        </p:nvGrpSpPr>
        <p:grpSpPr>
          <a:xfrm>
            <a:off x="2856839" y="60646"/>
            <a:ext cx="3192700" cy="777050"/>
            <a:chOff x="2856839" y="295538"/>
            <a:chExt cx="3192700" cy="777050"/>
          </a:xfrm>
        </p:grpSpPr>
        <p:sp>
          <p:nvSpPr>
            <p:cNvPr id="110" name="Google Shape;110;p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613" y="-79410"/>
            <a:ext cx="8617501" cy="103500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C5AD5C66-BAE1-4B11-9785-6E7800DB8067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5626A975-7D4A-42A9-911C-DEF53A5801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1FA9C610-A473-40A9-8228-DB992147EC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6A135344-3860-45E8-876B-D12E3989EF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ctrTitle"/>
          </p:nvPr>
        </p:nvSpPr>
        <p:spPr>
          <a:xfrm>
            <a:off x="713225" y="189207"/>
            <a:ext cx="7717800" cy="54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9" name="Google Shape;109;p6"/>
          <p:cNvGrpSpPr/>
          <p:nvPr/>
        </p:nvGrpSpPr>
        <p:grpSpPr>
          <a:xfrm>
            <a:off x="2856839" y="85813"/>
            <a:ext cx="3192700" cy="777050"/>
            <a:chOff x="2856839" y="295538"/>
            <a:chExt cx="3192700" cy="777050"/>
          </a:xfrm>
        </p:grpSpPr>
        <p:sp>
          <p:nvSpPr>
            <p:cNvPr id="110" name="Google Shape;110;p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613" y="-54243"/>
            <a:ext cx="8617501" cy="1035000"/>
          </a:xfrm>
          <a:prstGeom prst="rect">
            <a:avLst/>
          </a:prstGeom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971B858A-C143-463A-8967-62304214EBA2}"/>
              </a:ext>
            </a:extLst>
          </p:cNvPr>
          <p:cNvGrpSpPr/>
          <p:nvPr userDrawn="1"/>
        </p:nvGrpSpPr>
        <p:grpSpPr>
          <a:xfrm>
            <a:off x="-28625" y="4428315"/>
            <a:ext cx="9201150" cy="715185"/>
            <a:chOff x="0" y="4072450"/>
            <a:chExt cx="9201150" cy="715185"/>
          </a:xfrm>
        </p:grpSpPr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7DCB9402-02F2-42E3-98F0-79DF4C9740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038" y="4382644"/>
              <a:ext cx="9112250" cy="404991"/>
            </a:xfrm>
            <a:prstGeom prst="rect">
              <a:avLst/>
            </a:prstGeom>
            <a:solidFill>
              <a:srgbClr val="547D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D9780A4B-7145-4279-9C19-87B1753FBE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82050" y="4072450"/>
              <a:ext cx="419100" cy="654050"/>
            </a:xfrm>
            <a:custGeom>
              <a:avLst/>
              <a:gdLst>
                <a:gd name="T0" fmla="*/ 87 w 117"/>
                <a:gd name="T1" fmla="*/ 38 h 181"/>
                <a:gd name="T2" fmla="*/ 46 w 117"/>
                <a:gd name="T3" fmla="*/ 4 h 181"/>
                <a:gd name="T4" fmla="*/ 46 w 117"/>
                <a:gd name="T5" fmla="*/ 4 h 181"/>
                <a:gd name="T6" fmla="*/ 46 w 117"/>
                <a:gd name="T7" fmla="*/ 4 h 181"/>
                <a:gd name="T8" fmla="*/ 11 w 117"/>
                <a:gd name="T9" fmla="*/ 14 h 181"/>
                <a:gd name="T10" fmla="*/ 15 w 117"/>
                <a:gd name="T11" fmla="*/ 68 h 181"/>
                <a:gd name="T12" fmla="*/ 8 w 117"/>
                <a:gd name="T13" fmla="*/ 115 h 181"/>
                <a:gd name="T14" fmla="*/ 6 w 117"/>
                <a:gd name="T15" fmla="*/ 120 h 181"/>
                <a:gd name="T16" fmla="*/ 16 w 117"/>
                <a:gd name="T17" fmla="*/ 169 h 181"/>
                <a:gd name="T18" fmla="*/ 68 w 117"/>
                <a:gd name="T19" fmla="*/ 168 h 181"/>
                <a:gd name="T20" fmla="*/ 68 w 117"/>
                <a:gd name="T21" fmla="*/ 168 h 181"/>
                <a:gd name="T22" fmla="*/ 87 w 117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181">
                  <a:moveTo>
                    <a:pt x="87" y="38"/>
                  </a:moveTo>
                  <a:cubicBezTo>
                    <a:pt x="76" y="23"/>
                    <a:pt x="64" y="10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33" y="3"/>
                    <a:pt x="18" y="0"/>
                    <a:pt x="11" y="14"/>
                  </a:cubicBezTo>
                  <a:cubicBezTo>
                    <a:pt x="1" y="32"/>
                    <a:pt x="4" y="51"/>
                    <a:pt x="15" y="68"/>
                  </a:cubicBezTo>
                  <a:cubicBezTo>
                    <a:pt x="27" y="85"/>
                    <a:pt x="25" y="99"/>
                    <a:pt x="8" y="115"/>
                  </a:cubicBezTo>
                  <a:cubicBezTo>
                    <a:pt x="8" y="117"/>
                    <a:pt x="7" y="118"/>
                    <a:pt x="6" y="120"/>
                  </a:cubicBezTo>
                  <a:cubicBezTo>
                    <a:pt x="0" y="139"/>
                    <a:pt x="0" y="157"/>
                    <a:pt x="16" y="169"/>
                  </a:cubicBezTo>
                  <a:cubicBezTo>
                    <a:pt x="32" y="181"/>
                    <a:pt x="51" y="180"/>
                    <a:pt x="68" y="168"/>
                  </a:cubicBezTo>
                  <a:cubicBezTo>
                    <a:pt x="68" y="168"/>
                    <a:pt x="68" y="168"/>
                    <a:pt x="68" y="168"/>
                  </a:cubicBezTo>
                  <a:cubicBezTo>
                    <a:pt x="108" y="144"/>
                    <a:pt x="117" y="82"/>
                    <a:pt x="87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16F6DC71-C634-4A9B-8C1F-4426AB18E9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72450"/>
              <a:ext cx="422275" cy="654050"/>
            </a:xfrm>
            <a:custGeom>
              <a:avLst/>
              <a:gdLst>
                <a:gd name="T0" fmla="*/ 31 w 118"/>
                <a:gd name="T1" fmla="*/ 38 h 181"/>
                <a:gd name="T2" fmla="*/ 72 w 118"/>
                <a:gd name="T3" fmla="*/ 4 h 181"/>
                <a:gd name="T4" fmla="*/ 72 w 118"/>
                <a:gd name="T5" fmla="*/ 4 h 181"/>
                <a:gd name="T6" fmla="*/ 72 w 118"/>
                <a:gd name="T7" fmla="*/ 4 h 181"/>
                <a:gd name="T8" fmla="*/ 107 w 118"/>
                <a:gd name="T9" fmla="*/ 14 h 181"/>
                <a:gd name="T10" fmla="*/ 103 w 118"/>
                <a:gd name="T11" fmla="*/ 68 h 181"/>
                <a:gd name="T12" fmla="*/ 109 w 118"/>
                <a:gd name="T13" fmla="*/ 115 h 181"/>
                <a:gd name="T14" fmla="*/ 112 w 118"/>
                <a:gd name="T15" fmla="*/ 120 h 181"/>
                <a:gd name="T16" fmla="*/ 102 w 118"/>
                <a:gd name="T17" fmla="*/ 169 h 181"/>
                <a:gd name="T18" fmla="*/ 50 w 118"/>
                <a:gd name="T19" fmla="*/ 168 h 181"/>
                <a:gd name="T20" fmla="*/ 50 w 118"/>
                <a:gd name="T21" fmla="*/ 168 h 181"/>
                <a:gd name="T22" fmla="*/ 31 w 118"/>
                <a:gd name="T23" fmla="*/ 3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8" h="181">
                  <a:moveTo>
                    <a:pt x="31" y="38"/>
                  </a:moveTo>
                  <a:cubicBezTo>
                    <a:pt x="42" y="23"/>
                    <a:pt x="54" y="10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85" y="3"/>
                    <a:pt x="100" y="0"/>
                    <a:pt x="107" y="14"/>
                  </a:cubicBezTo>
                  <a:cubicBezTo>
                    <a:pt x="117" y="32"/>
                    <a:pt x="114" y="51"/>
                    <a:pt x="103" y="68"/>
                  </a:cubicBezTo>
                  <a:cubicBezTo>
                    <a:pt x="91" y="85"/>
                    <a:pt x="93" y="99"/>
                    <a:pt x="109" y="115"/>
                  </a:cubicBezTo>
                  <a:cubicBezTo>
                    <a:pt x="110" y="117"/>
                    <a:pt x="111" y="118"/>
                    <a:pt x="112" y="120"/>
                  </a:cubicBezTo>
                  <a:cubicBezTo>
                    <a:pt x="118" y="139"/>
                    <a:pt x="118" y="157"/>
                    <a:pt x="102" y="169"/>
                  </a:cubicBezTo>
                  <a:cubicBezTo>
                    <a:pt x="86" y="181"/>
                    <a:pt x="67" y="180"/>
                    <a:pt x="50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10" y="144"/>
                    <a:pt x="0" y="82"/>
                    <a:pt x="31" y="38"/>
                  </a:cubicBezTo>
                  <a:close/>
                </a:path>
              </a:pathLst>
            </a:custGeom>
            <a:solidFill>
              <a:srgbClr val="547DA0"/>
            </a:solidFill>
            <a:ln w="285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0863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ctrTitle"/>
          </p:nvPr>
        </p:nvSpPr>
        <p:spPr>
          <a:xfrm>
            <a:off x="713225" y="398932"/>
            <a:ext cx="7717800" cy="54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9" name="Google Shape;109;p6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110" name="Google Shape;110;p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7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ctrTitle"/>
          </p:nvPr>
        </p:nvSpPr>
        <p:spPr>
          <a:xfrm>
            <a:off x="713225" y="398932"/>
            <a:ext cx="7717800" cy="548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3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9" name="Google Shape;109;p6"/>
          <p:cNvGrpSpPr/>
          <p:nvPr/>
        </p:nvGrpSpPr>
        <p:grpSpPr>
          <a:xfrm>
            <a:off x="2856839" y="295538"/>
            <a:ext cx="3192700" cy="777050"/>
            <a:chOff x="2856839" y="295538"/>
            <a:chExt cx="3192700" cy="777050"/>
          </a:xfrm>
        </p:grpSpPr>
        <p:sp>
          <p:nvSpPr>
            <p:cNvPr id="110" name="Google Shape;110;p6"/>
            <p:cNvSpPr/>
            <p:nvPr/>
          </p:nvSpPr>
          <p:spPr>
            <a:xfrm>
              <a:off x="3861114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135814" y="1054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406064" y="1054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306264" y="295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2978889" y="448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2856839" y="448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5662614" y="3138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5932864" y="313888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5342839" y="10358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908514" y="9498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4399214" y="31387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3079" y="120986"/>
            <a:ext cx="8805060" cy="89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53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2F2F2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5675" y="322000"/>
            <a:ext cx="8226600" cy="9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Medula One"/>
              <a:buNone/>
              <a:defRPr sz="3500">
                <a:solidFill>
                  <a:srgbClr val="20124D"/>
                </a:solidFill>
                <a:latin typeface="Medula One"/>
                <a:ea typeface="Medula One"/>
                <a:cs typeface="Medula One"/>
                <a:sym typeface="Medul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2400"/>
              <a:buFont typeface="Staatliches"/>
              <a:buNone/>
              <a:defRPr sz="2400">
                <a:solidFill>
                  <a:srgbClr val="20124D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Abel"/>
              <a:buChar char="■"/>
              <a:defRPr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4" r:id="rId2"/>
    <p:sldLayoutId id="2147483649" r:id="rId3"/>
    <p:sldLayoutId id="2147483650" r:id="rId4"/>
    <p:sldLayoutId id="2147483651" r:id="rId5"/>
    <p:sldLayoutId id="2147483652" r:id="rId6"/>
    <p:sldLayoutId id="2147483678" r:id="rId7"/>
    <p:sldLayoutId id="2147483676" r:id="rId8"/>
    <p:sldLayoutId id="2147483675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1" r:id="rId17"/>
    <p:sldLayoutId id="2147483662" r:id="rId18"/>
    <p:sldLayoutId id="2147483677" r:id="rId19"/>
    <p:sldLayoutId id="2147483663" r:id="rId20"/>
    <p:sldLayoutId id="2147483664" r:id="rId21"/>
    <p:sldLayoutId id="2147483679" r:id="rId22"/>
    <p:sldLayoutId id="2147483665" r:id="rId23"/>
    <p:sldLayoutId id="2147483666" r:id="rId24"/>
    <p:sldLayoutId id="2147483667" r:id="rId25"/>
    <p:sldLayoutId id="2147483668" r:id="rId26"/>
    <p:sldLayoutId id="2147483669" r:id="rId27"/>
    <p:sldLayoutId id="2147483670" r:id="rId28"/>
    <p:sldLayoutId id="2147483680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orient="horz" pos="1620">
          <p15:clr>
            <a:srgbClr val="EA4335"/>
          </p15:clr>
        </p15:guide>
        <p15:guide id="6" orient="horz" pos="340">
          <p15:clr>
            <a:srgbClr val="EA4335"/>
          </p15:clr>
        </p15:guide>
        <p15:guide id="7" orient="horz" pos="2903">
          <p15:clr>
            <a:srgbClr val="EA4335"/>
          </p15:clr>
        </p15:guide>
        <p15:guide id="8" pos="5311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10" name="Google Shape;410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LeFB0ctejhzRj9VJytKUFf3WeIQ2LGs51Va_g-0gWEk/cop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3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27.emf"/><Relationship Id="rId7" Type="http://schemas.openxmlformats.org/officeDocument/2006/relationships/image" Target="../media/image2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emf"/><Relationship Id="rId5" Type="http://schemas.openxmlformats.org/officeDocument/2006/relationships/image" Target="../media/image10.emf"/><Relationship Id="rId4" Type="http://schemas.openxmlformats.org/officeDocument/2006/relationships/image" Target="../media/image26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6.emf"/><Relationship Id="rId7" Type="http://schemas.openxmlformats.org/officeDocument/2006/relationships/image" Target="../media/image24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0"/>
          <p:cNvSpPr>
            <a:spLocks/>
          </p:cNvSpPr>
          <p:nvPr/>
        </p:nvSpPr>
        <p:spPr bwMode="auto">
          <a:xfrm>
            <a:off x="3840771" y="442417"/>
            <a:ext cx="1694685" cy="4195537"/>
          </a:xfrm>
          <a:custGeom>
            <a:avLst/>
            <a:gdLst>
              <a:gd name="T0" fmla="*/ 216 w 385"/>
              <a:gd name="T1" fmla="*/ 980 h 1009"/>
              <a:gd name="T2" fmla="*/ 211 w 385"/>
              <a:gd name="T3" fmla="*/ 797 h 1009"/>
              <a:gd name="T4" fmla="*/ 209 w 385"/>
              <a:gd name="T5" fmla="*/ 664 h 1009"/>
              <a:gd name="T6" fmla="*/ 197 w 385"/>
              <a:gd name="T7" fmla="*/ 497 h 1009"/>
              <a:gd name="T8" fmla="*/ 181 w 385"/>
              <a:gd name="T9" fmla="*/ 556 h 1009"/>
              <a:gd name="T10" fmla="*/ 170 w 385"/>
              <a:gd name="T11" fmla="*/ 742 h 1009"/>
              <a:gd name="T12" fmla="*/ 166 w 385"/>
              <a:gd name="T13" fmla="*/ 919 h 1009"/>
              <a:gd name="T14" fmla="*/ 161 w 385"/>
              <a:gd name="T15" fmla="*/ 999 h 1009"/>
              <a:gd name="T16" fmla="*/ 130 w 385"/>
              <a:gd name="T17" fmla="*/ 998 h 1009"/>
              <a:gd name="T18" fmla="*/ 137 w 385"/>
              <a:gd name="T19" fmla="*/ 911 h 1009"/>
              <a:gd name="T20" fmla="*/ 123 w 385"/>
              <a:gd name="T21" fmla="*/ 729 h 1009"/>
              <a:gd name="T22" fmla="*/ 114 w 385"/>
              <a:gd name="T23" fmla="*/ 473 h 1009"/>
              <a:gd name="T24" fmla="*/ 104 w 385"/>
              <a:gd name="T25" fmla="*/ 272 h 1009"/>
              <a:gd name="T26" fmla="*/ 89 w 385"/>
              <a:gd name="T27" fmla="*/ 334 h 1009"/>
              <a:gd name="T28" fmla="*/ 57 w 385"/>
              <a:gd name="T29" fmla="*/ 478 h 1009"/>
              <a:gd name="T30" fmla="*/ 21 w 385"/>
              <a:gd name="T31" fmla="*/ 543 h 1009"/>
              <a:gd name="T32" fmla="*/ 15 w 385"/>
              <a:gd name="T33" fmla="*/ 501 h 1009"/>
              <a:gd name="T34" fmla="*/ 14 w 385"/>
              <a:gd name="T35" fmla="*/ 490 h 1009"/>
              <a:gd name="T36" fmla="*/ 21 w 385"/>
              <a:gd name="T37" fmla="*/ 468 h 1009"/>
              <a:gd name="T38" fmla="*/ 37 w 385"/>
              <a:gd name="T39" fmla="*/ 398 h 1009"/>
              <a:gd name="T40" fmla="*/ 52 w 385"/>
              <a:gd name="T41" fmla="*/ 318 h 1009"/>
              <a:gd name="T42" fmla="*/ 98 w 385"/>
              <a:gd name="T43" fmla="*/ 182 h 1009"/>
              <a:gd name="T44" fmla="*/ 163 w 385"/>
              <a:gd name="T45" fmla="*/ 150 h 1009"/>
              <a:gd name="T46" fmla="*/ 142 w 385"/>
              <a:gd name="T47" fmla="*/ 91 h 1009"/>
              <a:gd name="T48" fmla="*/ 147 w 385"/>
              <a:gd name="T49" fmla="*/ 53 h 1009"/>
              <a:gd name="T50" fmla="*/ 234 w 385"/>
              <a:gd name="T51" fmla="*/ 50 h 1009"/>
              <a:gd name="T52" fmla="*/ 236 w 385"/>
              <a:gd name="T53" fmla="*/ 96 h 1009"/>
              <a:gd name="T54" fmla="*/ 226 w 385"/>
              <a:gd name="T55" fmla="*/ 159 h 1009"/>
              <a:gd name="T56" fmla="*/ 321 w 385"/>
              <a:gd name="T57" fmla="*/ 231 h 1009"/>
              <a:gd name="T58" fmla="*/ 331 w 385"/>
              <a:gd name="T59" fmla="*/ 339 h 1009"/>
              <a:gd name="T60" fmla="*/ 363 w 385"/>
              <a:gd name="T61" fmla="*/ 472 h 1009"/>
              <a:gd name="T62" fmla="*/ 381 w 385"/>
              <a:gd name="T63" fmla="*/ 507 h 1009"/>
              <a:gd name="T64" fmla="*/ 365 w 385"/>
              <a:gd name="T65" fmla="*/ 491 h 1009"/>
              <a:gd name="T66" fmla="*/ 373 w 385"/>
              <a:gd name="T67" fmla="*/ 529 h 1009"/>
              <a:gd name="T68" fmla="*/ 354 w 385"/>
              <a:gd name="T69" fmla="*/ 542 h 1009"/>
              <a:gd name="T70" fmla="*/ 325 w 385"/>
              <a:gd name="T71" fmla="*/ 471 h 1009"/>
              <a:gd name="T72" fmla="*/ 289 w 385"/>
              <a:gd name="T73" fmla="*/ 316 h 1009"/>
              <a:gd name="T74" fmla="*/ 275 w 385"/>
              <a:gd name="T75" fmla="*/ 278 h 1009"/>
              <a:gd name="T76" fmla="*/ 258 w 385"/>
              <a:gd name="T77" fmla="*/ 348 h 1009"/>
              <a:gd name="T78" fmla="*/ 262 w 385"/>
              <a:gd name="T79" fmla="*/ 668 h 1009"/>
              <a:gd name="T80" fmla="*/ 252 w 385"/>
              <a:gd name="T81" fmla="*/ 857 h 1009"/>
              <a:gd name="T82" fmla="*/ 250 w 385"/>
              <a:gd name="T83" fmla="*/ 947 h 1009"/>
              <a:gd name="T84" fmla="*/ 244 w 385"/>
              <a:gd name="T85" fmla="*/ 1002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85" h="1009">
                <a:moveTo>
                  <a:pt x="222" y="1009"/>
                </a:moveTo>
                <a:cubicBezTo>
                  <a:pt x="220" y="999"/>
                  <a:pt x="218" y="989"/>
                  <a:pt x="216" y="980"/>
                </a:cubicBezTo>
                <a:cubicBezTo>
                  <a:pt x="216" y="978"/>
                  <a:pt x="217" y="977"/>
                  <a:pt x="217" y="976"/>
                </a:cubicBezTo>
                <a:cubicBezTo>
                  <a:pt x="211" y="917"/>
                  <a:pt x="224" y="857"/>
                  <a:pt x="211" y="797"/>
                </a:cubicBezTo>
                <a:cubicBezTo>
                  <a:pt x="207" y="780"/>
                  <a:pt x="211" y="760"/>
                  <a:pt x="211" y="742"/>
                </a:cubicBezTo>
                <a:cubicBezTo>
                  <a:pt x="211" y="716"/>
                  <a:pt x="211" y="690"/>
                  <a:pt x="209" y="664"/>
                </a:cubicBezTo>
                <a:cubicBezTo>
                  <a:pt x="206" y="611"/>
                  <a:pt x="201" y="559"/>
                  <a:pt x="198" y="506"/>
                </a:cubicBezTo>
                <a:cubicBezTo>
                  <a:pt x="197" y="503"/>
                  <a:pt x="197" y="500"/>
                  <a:pt x="197" y="497"/>
                </a:cubicBezTo>
                <a:cubicBezTo>
                  <a:pt x="193" y="497"/>
                  <a:pt x="189" y="497"/>
                  <a:pt x="184" y="497"/>
                </a:cubicBezTo>
                <a:cubicBezTo>
                  <a:pt x="183" y="517"/>
                  <a:pt x="183" y="536"/>
                  <a:pt x="181" y="556"/>
                </a:cubicBezTo>
                <a:cubicBezTo>
                  <a:pt x="178" y="602"/>
                  <a:pt x="173" y="649"/>
                  <a:pt x="170" y="695"/>
                </a:cubicBezTo>
                <a:cubicBezTo>
                  <a:pt x="169" y="711"/>
                  <a:pt x="171" y="727"/>
                  <a:pt x="170" y="742"/>
                </a:cubicBezTo>
                <a:cubicBezTo>
                  <a:pt x="169" y="774"/>
                  <a:pt x="168" y="807"/>
                  <a:pt x="165" y="839"/>
                </a:cubicBezTo>
                <a:cubicBezTo>
                  <a:pt x="163" y="866"/>
                  <a:pt x="161" y="892"/>
                  <a:pt x="166" y="919"/>
                </a:cubicBezTo>
                <a:cubicBezTo>
                  <a:pt x="168" y="927"/>
                  <a:pt x="167" y="936"/>
                  <a:pt x="166" y="944"/>
                </a:cubicBezTo>
                <a:cubicBezTo>
                  <a:pt x="165" y="962"/>
                  <a:pt x="163" y="981"/>
                  <a:pt x="161" y="999"/>
                </a:cubicBezTo>
                <a:cubicBezTo>
                  <a:pt x="161" y="1002"/>
                  <a:pt x="160" y="1005"/>
                  <a:pt x="159" y="1008"/>
                </a:cubicBezTo>
                <a:cubicBezTo>
                  <a:pt x="149" y="1005"/>
                  <a:pt x="139" y="1002"/>
                  <a:pt x="130" y="998"/>
                </a:cubicBezTo>
                <a:cubicBezTo>
                  <a:pt x="121" y="995"/>
                  <a:pt x="119" y="988"/>
                  <a:pt x="122" y="978"/>
                </a:cubicBezTo>
                <a:cubicBezTo>
                  <a:pt x="128" y="956"/>
                  <a:pt x="137" y="934"/>
                  <a:pt x="137" y="911"/>
                </a:cubicBezTo>
                <a:cubicBezTo>
                  <a:pt x="136" y="884"/>
                  <a:pt x="129" y="856"/>
                  <a:pt x="124" y="828"/>
                </a:cubicBezTo>
                <a:cubicBezTo>
                  <a:pt x="118" y="795"/>
                  <a:pt x="116" y="762"/>
                  <a:pt x="123" y="729"/>
                </a:cubicBezTo>
                <a:cubicBezTo>
                  <a:pt x="128" y="703"/>
                  <a:pt x="121" y="678"/>
                  <a:pt x="117" y="653"/>
                </a:cubicBezTo>
                <a:cubicBezTo>
                  <a:pt x="108" y="593"/>
                  <a:pt x="104" y="533"/>
                  <a:pt x="114" y="473"/>
                </a:cubicBezTo>
                <a:cubicBezTo>
                  <a:pt x="121" y="430"/>
                  <a:pt x="128" y="387"/>
                  <a:pt x="122" y="344"/>
                </a:cubicBezTo>
                <a:cubicBezTo>
                  <a:pt x="119" y="320"/>
                  <a:pt x="110" y="296"/>
                  <a:pt x="104" y="272"/>
                </a:cubicBezTo>
                <a:cubicBezTo>
                  <a:pt x="104" y="272"/>
                  <a:pt x="102" y="271"/>
                  <a:pt x="100" y="270"/>
                </a:cubicBezTo>
                <a:cubicBezTo>
                  <a:pt x="96" y="292"/>
                  <a:pt x="91" y="313"/>
                  <a:pt x="89" y="334"/>
                </a:cubicBezTo>
                <a:cubicBezTo>
                  <a:pt x="88" y="366"/>
                  <a:pt x="79" y="396"/>
                  <a:pt x="68" y="426"/>
                </a:cubicBezTo>
                <a:cubicBezTo>
                  <a:pt x="62" y="442"/>
                  <a:pt x="61" y="461"/>
                  <a:pt x="57" y="478"/>
                </a:cubicBezTo>
                <a:cubicBezTo>
                  <a:pt x="53" y="494"/>
                  <a:pt x="50" y="510"/>
                  <a:pt x="43" y="524"/>
                </a:cubicBezTo>
                <a:cubicBezTo>
                  <a:pt x="40" y="532"/>
                  <a:pt x="30" y="539"/>
                  <a:pt x="21" y="543"/>
                </a:cubicBezTo>
                <a:cubicBezTo>
                  <a:pt x="12" y="548"/>
                  <a:pt x="7" y="542"/>
                  <a:pt x="8" y="532"/>
                </a:cubicBezTo>
                <a:cubicBezTo>
                  <a:pt x="10" y="522"/>
                  <a:pt x="12" y="511"/>
                  <a:pt x="15" y="501"/>
                </a:cubicBezTo>
                <a:cubicBezTo>
                  <a:pt x="15" y="497"/>
                  <a:pt x="16" y="494"/>
                  <a:pt x="17" y="491"/>
                </a:cubicBezTo>
                <a:cubicBezTo>
                  <a:pt x="16" y="490"/>
                  <a:pt x="15" y="490"/>
                  <a:pt x="14" y="490"/>
                </a:cubicBezTo>
                <a:cubicBezTo>
                  <a:pt x="9" y="495"/>
                  <a:pt x="5" y="501"/>
                  <a:pt x="0" y="507"/>
                </a:cubicBezTo>
                <a:cubicBezTo>
                  <a:pt x="3" y="492"/>
                  <a:pt x="8" y="478"/>
                  <a:pt x="21" y="468"/>
                </a:cubicBezTo>
                <a:cubicBezTo>
                  <a:pt x="27" y="463"/>
                  <a:pt x="31" y="455"/>
                  <a:pt x="33" y="447"/>
                </a:cubicBezTo>
                <a:cubicBezTo>
                  <a:pt x="35" y="431"/>
                  <a:pt x="35" y="414"/>
                  <a:pt x="37" y="398"/>
                </a:cubicBezTo>
                <a:cubicBezTo>
                  <a:pt x="40" y="381"/>
                  <a:pt x="45" y="364"/>
                  <a:pt x="48" y="347"/>
                </a:cubicBezTo>
                <a:cubicBezTo>
                  <a:pt x="50" y="337"/>
                  <a:pt x="51" y="328"/>
                  <a:pt x="52" y="318"/>
                </a:cubicBezTo>
                <a:cubicBezTo>
                  <a:pt x="55" y="287"/>
                  <a:pt x="57" y="255"/>
                  <a:pt x="61" y="223"/>
                </a:cubicBezTo>
                <a:cubicBezTo>
                  <a:pt x="63" y="201"/>
                  <a:pt x="78" y="189"/>
                  <a:pt x="98" y="182"/>
                </a:cubicBezTo>
                <a:cubicBezTo>
                  <a:pt x="118" y="174"/>
                  <a:pt x="137" y="167"/>
                  <a:pt x="156" y="158"/>
                </a:cubicBezTo>
                <a:cubicBezTo>
                  <a:pt x="159" y="157"/>
                  <a:pt x="163" y="153"/>
                  <a:pt x="163" y="150"/>
                </a:cubicBezTo>
                <a:cubicBezTo>
                  <a:pt x="163" y="138"/>
                  <a:pt x="167" y="125"/>
                  <a:pt x="156" y="115"/>
                </a:cubicBezTo>
                <a:cubicBezTo>
                  <a:pt x="150" y="108"/>
                  <a:pt x="146" y="100"/>
                  <a:pt x="142" y="91"/>
                </a:cubicBezTo>
                <a:cubicBezTo>
                  <a:pt x="139" y="83"/>
                  <a:pt x="133" y="74"/>
                  <a:pt x="146" y="68"/>
                </a:cubicBezTo>
                <a:cubicBezTo>
                  <a:pt x="148" y="67"/>
                  <a:pt x="147" y="58"/>
                  <a:pt x="147" y="53"/>
                </a:cubicBezTo>
                <a:cubicBezTo>
                  <a:pt x="147" y="19"/>
                  <a:pt x="172" y="0"/>
                  <a:pt x="204" y="9"/>
                </a:cubicBezTo>
                <a:cubicBezTo>
                  <a:pt x="223" y="14"/>
                  <a:pt x="233" y="28"/>
                  <a:pt x="234" y="50"/>
                </a:cubicBezTo>
                <a:cubicBezTo>
                  <a:pt x="234" y="58"/>
                  <a:pt x="230" y="66"/>
                  <a:pt x="241" y="73"/>
                </a:cubicBezTo>
                <a:cubicBezTo>
                  <a:pt x="243" y="74"/>
                  <a:pt x="240" y="89"/>
                  <a:pt x="236" y="96"/>
                </a:cubicBezTo>
                <a:cubicBezTo>
                  <a:pt x="227" y="113"/>
                  <a:pt x="213" y="127"/>
                  <a:pt x="217" y="147"/>
                </a:cubicBezTo>
                <a:cubicBezTo>
                  <a:pt x="218" y="152"/>
                  <a:pt x="222" y="157"/>
                  <a:pt x="226" y="159"/>
                </a:cubicBezTo>
                <a:cubicBezTo>
                  <a:pt x="246" y="167"/>
                  <a:pt x="266" y="175"/>
                  <a:pt x="285" y="183"/>
                </a:cubicBezTo>
                <a:cubicBezTo>
                  <a:pt x="308" y="191"/>
                  <a:pt x="319" y="208"/>
                  <a:pt x="321" y="231"/>
                </a:cubicBezTo>
                <a:cubicBezTo>
                  <a:pt x="324" y="263"/>
                  <a:pt x="326" y="295"/>
                  <a:pt x="329" y="327"/>
                </a:cubicBezTo>
                <a:cubicBezTo>
                  <a:pt x="329" y="331"/>
                  <a:pt x="329" y="336"/>
                  <a:pt x="331" y="339"/>
                </a:cubicBezTo>
                <a:cubicBezTo>
                  <a:pt x="346" y="371"/>
                  <a:pt x="344" y="407"/>
                  <a:pt x="347" y="441"/>
                </a:cubicBezTo>
                <a:cubicBezTo>
                  <a:pt x="349" y="453"/>
                  <a:pt x="353" y="463"/>
                  <a:pt x="363" y="472"/>
                </a:cubicBezTo>
                <a:cubicBezTo>
                  <a:pt x="373" y="480"/>
                  <a:pt x="378" y="493"/>
                  <a:pt x="385" y="504"/>
                </a:cubicBezTo>
                <a:cubicBezTo>
                  <a:pt x="384" y="505"/>
                  <a:pt x="383" y="506"/>
                  <a:pt x="381" y="507"/>
                </a:cubicBezTo>
                <a:cubicBezTo>
                  <a:pt x="377" y="501"/>
                  <a:pt x="372" y="496"/>
                  <a:pt x="367" y="490"/>
                </a:cubicBezTo>
                <a:cubicBezTo>
                  <a:pt x="367" y="490"/>
                  <a:pt x="366" y="490"/>
                  <a:pt x="365" y="491"/>
                </a:cubicBezTo>
                <a:cubicBezTo>
                  <a:pt x="365" y="493"/>
                  <a:pt x="365" y="496"/>
                  <a:pt x="366" y="499"/>
                </a:cubicBezTo>
                <a:cubicBezTo>
                  <a:pt x="368" y="509"/>
                  <a:pt x="371" y="519"/>
                  <a:pt x="373" y="529"/>
                </a:cubicBezTo>
                <a:cubicBezTo>
                  <a:pt x="373" y="534"/>
                  <a:pt x="372" y="541"/>
                  <a:pt x="369" y="543"/>
                </a:cubicBezTo>
                <a:cubicBezTo>
                  <a:pt x="365" y="545"/>
                  <a:pt x="357" y="545"/>
                  <a:pt x="354" y="542"/>
                </a:cubicBezTo>
                <a:cubicBezTo>
                  <a:pt x="347" y="537"/>
                  <a:pt x="340" y="531"/>
                  <a:pt x="337" y="523"/>
                </a:cubicBezTo>
                <a:cubicBezTo>
                  <a:pt x="331" y="506"/>
                  <a:pt x="328" y="488"/>
                  <a:pt x="325" y="471"/>
                </a:cubicBezTo>
                <a:cubicBezTo>
                  <a:pt x="323" y="461"/>
                  <a:pt x="322" y="452"/>
                  <a:pt x="319" y="443"/>
                </a:cubicBezTo>
                <a:cubicBezTo>
                  <a:pt x="302" y="403"/>
                  <a:pt x="292" y="360"/>
                  <a:pt x="289" y="316"/>
                </a:cubicBezTo>
                <a:cubicBezTo>
                  <a:pt x="288" y="301"/>
                  <a:pt x="284" y="286"/>
                  <a:pt x="281" y="267"/>
                </a:cubicBezTo>
                <a:cubicBezTo>
                  <a:pt x="278" y="273"/>
                  <a:pt x="276" y="275"/>
                  <a:pt x="275" y="278"/>
                </a:cubicBezTo>
                <a:cubicBezTo>
                  <a:pt x="270" y="297"/>
                  <a:pt x="265" y="315"/>
                  <a:pt x="260" y="333"/>
                </a:cubicBezTo>
                <a:cubicBezTo>
                  <a:pt x="259" y="338"/>
                  <a:pt x="259" y="343"/>
                  <a:pt x="258" y="348"/>
                </a:cubicBezTo>
                <a:cubicBezTo>
                  <a:pt x="255" y="389"/>
                  <a:pt x="260" y="429"/>
                  <a:pt x="266" y="469"/>
                </a:cubicBezTo>
                <a:cubicBezTo>
                  <a:pt x="277" y="535"/>
                  <a:pt x="273" y="602"/>
                  <a:pt x="262" y="668"/>
                </a:cubicBezTo>
                <a:cubicBezTo>
                  <a:pt x="258" y="692"/>
                  <a:pt x="255" y="716"/>
                  <a:pt x="260" y="741"/>
                </a:cubicBezTo>
                <a:cubicBezTo>
                  <a:pt x="268" y="780"/>
                  <a:pt x="259" y="819"/>
                  <a:pt x="252" y="857"/>
                </a:cubicBezTo>
                <a:cubicBezTo>
                  <a:pt x="250" y="871"/>
                  <a:pt x="245" y="885"/>
                  <a:pt x="245" y="899"/>
                </a:cubicBezTo>
                <a:cubicBezTo>
                  <a:pt x="244" y="915"/>
                  <a:pt x="247" y="931"/>
                  <a:pt x="250" y="947"/>
                </a:cubicBezTo>
                <a:cubicBezTo>
                  <a:pt x="251" y="957"/>
                  <a:pt x="255" y="966"/>
                  <a:pt x="258" y="975"/>
                </a:cubicBezTo>
                <a:cubicBezTo>
                  <a:pt x="263" y="990"/>
                  <a:pt x="260" y="997"/>
                  <a:pt x="244" y="1002"/>
                </a:cubicBezTo>
                <a:cubicBezTo>
                  <a:pt x="237" y="1004"/>
                  <a:pt x="231" y="1006"/>
                  <a:pt x="222" y="1009"/>
                </a:cubicBezTo>
                <a:close/>
              </a:path>
            </a:pathLst>
          </a:custGeom>
          <a:solidFill>
            <a:srgbClr val="EB6775">
              <a:alpha val="4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17" name="Google Shape;417;p27"/>
          <p:cNvSpPr txBox="1">
            <a:spLocks noGrp="1"/>
          </p:cNvSpPr>
          <p:nvPr>
            <p:ph type="ctrTitle"/>
          </p:nvPr>
        </p:nvSpPr>
        <p:spPr>
          <a:xfrm flipH="1">
            <a:off x="2285714" y="1293169"/>
            <a:ext cx="4804800" cy="119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16600" dirty="0">
                <a:solidFill>
                  <a:srgbClr val="4D5673"/>
                </a:solidFill>
              </a:rPr>
              <a:t>KIDNEYS</a:t>
            </a:r>
            <a:endParaRPr sz="16600" dirty="0">
              <a:solidFill>
                <a:srgbClr val="4D5673"/>
              </a:solidFill>
            </a:endParaRPr>
          </a:p>
        </p:txBody>
      </p:sp>
      <p:sp>
        <p:nvSpPr>
          <p:cNvPr id="416" name="Google Shape;416;p27"/>
          <p:cNvSpPr txBox="1">
            <a:spLocks noGrp="1"/>
          </p:cNvSpPr>
          <p:nvPr>
            <p:ph type="subTitle" idx="1"/>
          </p:nvPr>
        </p:nvSpPr>
        <p:spPr>
          <a:xfrm flipH="1">
            <a:off x="2628186" y="3137421"/>
            <a:ext cx="3858600" cy="4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800" b="1" dirty="0"/>
              <a:t>Free Template</a:t>
            </a:r>
            <a:endParaRPr sz="2800" b="1" dirty="0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210950" y="781964"/>
            <a:ext cx="1624734" cy="3427136"/>
          </a:xfrm>
          <a:custGeom>
            <a:avLst/>
            <a:gdLst>
              <a:gd name="T0" fmla="*/ 147 w 266"/>
              <a:gd name="T1" fmla="*/ 0 h 560"/>
              <a:gd name="T2" fmla="*/ 199 w 266"/>
              <a:gd name="T3" fmla="*/ 22 h 560"/>
              <a:gd name="T4" fmla="*/ 220 w 266"/>
              <a:gd name="T5" fmla="*/ 44 h 560"/>
              <a:gd name="T6" fmla="*/ 253 w 266"/>
              <a:gd name="T7" fmla="*/ 110 h 560"/>
              <a:gd name="T8" fmla="*/ 265 w 266"/>
              <a:gd name="T9" fmla="*/ 175 h 560"/>
              <a:gd name="T10" fmla="*/ 266 w 266"/>
              <a:gd name="T11" fmla="*/ 218 h 560"/>
              <a:gd name="T12" fmla="*/ 263 w 266"/>
              <a:gd name="T13" fmla="*/ 262 h 560"/>
              <a:gd name="T14" fmla="*/ 259 w 266"/>
              <a:gd name="T15" fmla="*/ 287 h 560"/>
              <a:gd name="T16" fmla="*/ 247 w 266"/>
              <a:gd name="T17" fmla="*/ 327 h 560"/>
              <a:gd name="T18" fmla="*/ 216 w 266"/>
              <a:gd name="T19" fmla="*/ 381 h 560"/>
              <a:gd name="T20" fmla="*/ 194 w 266"/>
              <a:gd name="T21" fmla="*/ 401 h 560"/>
              <a:gd name="T22" fmla="*/ 129 w 266"/>
              <a:gd name="T23" fmla="*/ 419 h 560"/>
              <a:gd name="T24" fmla="*/ 100 w 266"/>
              <a:gd name="T25" fmla="*/ 414 h 560"/>
              <a:gd name="T26" fmla="*/ 54 w 266"/>
              <a:gd name="T27" fmla="*/ 371 h 560"/>
              <a:gd name="T28" fmla="*/ 44 w 266"/>
              <a:gd name="T29" fmla="*/ 327 h 560"/>
              <a:gd name="T30" fmla="*/ 52 w 266"/>
              <a:gd name="T31" fmla="*/ 285 h 560"/>
              <a:gd name="T32" fmla="*/ 70 w 266"/>
              <a:gd name="T33" fmla="*/ 256 h 560"/>
              <a:gd name="T34" fmla="*/ 61 w 266"/>
              <a:gd name="T35" fmla="*/ 240 h 560"/>
              <a:gd name="T36" fmla="*/ 43 w 266"/>
              <a:gd name="T37" fmla="*/ 240 h 560"/>
              <a:gd name="T38" fmla="*/ 35 w 266"/>
              <a:gd name="T39" fmla="*/ 262 h 560"/>
              <a:gd name="T40" fmla="*/ 30 w 266"/>
              <a:gd name="T41" fmla="*/ 306 h 560"/>
              <a:gd name="T42" fmla="*/ 29 w 266"/>
              <a:gd name="T43" fmla="*/ 315 h 560"/>
              <a:gd name="T44" fmla="*/ 29 w 266"/>
              <a:gd name="T45" fmla="*/ 319 h 560"/>
              <a:gd name="T46" fmla="*/ 29 w 266"/>
              <a:gd name="T47" fmla="*/ 323 h 560"/>
              <a:gd name="T48" fmla="*/ 29 w 266"/>
              <a:gd name="T49" fmla="*/ 327 h 560"/>
              <a:gd name="T50" fmla="*/ 28 w 266"/>
              <a:gd name="T51" fmla="*/ 371 h 560"/>
              <a:gd name="T52" fmla="*/ 29 w 266"/>
              <a:gd name="T53" fmla="*/ 414 h 560"/>
              <a:gd name="T54" fmla="*/ 29 w 266"/>
              <a:gd name="T55" fmla="*/ 458 h 560"/>
              <a:gd name="T56" fmla="*/ 29 w 266"/>
              <a:gd name="T57" fmla="*/ 502 h 560"/>
              <a:gd name="T58" fmla="*/ 29 w 266"/>
              <a:gd name="T59" fmla="*/ 545 h 560"/>
              <a:gd name="T60" fmla="*/ 1 w 266"/>
              <a:gd name="T61" fmla="*/ 545 h 560"/>
              <a:gd name="T62" fmla="*/ 0 w 266"/>
              <a:gd name="T63" fmla="*/ 415 h 560"/>
              <a:gd name="T64" fmla="*/ 0 w 266"/>
              <a:gd name="T65" fmla="*/ 327 h 560"/>
              <a:gd name="T66" fmla="*/ 11 w 266"/>
              <a:gd name="T67" fmla="*/ 240 h 560"/>
              <a:gd name="T68" fmla="*/ 53 w 266"/>
              <a:gd name="T69" fmla="*/ 198 h 560"/>
              <a:gd name="T70" fmla="*/ 61 w 266"/>
              <a:gd name="T71" fmla="*/ 175 h 560"/>
              <a:gd name="T72" fmla="*/ 62 w 266"/>
              <a:gd name="T73" fmla="*/ 174 h 560"/>
              <a:gd name="T74" fmla="*/ 63 w 266"/>
              <a:gd name="T75" fmla="*/ 154 h 560"/>
              <a:gd name="T76" fmla="*/ 51 w 266"/>
              <a:gd name="T77" fmla="*/ 130 h 560"/>
              <a:gd name="T78" fmla="*/ 45 w 266"/>
              <a:gd name="T79" fmla="*/ 87 h 560"/>
              <a:gd name="T80" fmla="*/ 56 w 266"/>
              <a:gd name="T81" fmla="*/ 44 h 560"/>
              <a:gd name="T82" fmla="*/ 57 w 266"/>
              <a:gd name="T83" fmla="*/ 43 h 560"/>
              <a:gd name="T84" fmla="*/ 73 w 266"/>
              <a:gd name="T85" fmla="*/ 22 h 560"/>
              <a:gd name="T86" fmla="*/ 101 w 266"/>
              <a:gd name="T87" fmla="*/ 6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66" h="560">
                <a:moveTo>
                  <a:pt x="122" y="0"/>
                </a:moveTo>
                <a:cubicBezTo>
                  <a:pt x="131" y="0"/>
                  <a:pt x="139" y="0"/>
                  <a:pt x="147" y="0"/>
                </a:cubicBezTo>
                <a:cubicBezTo>
                  <a:pt x="164" y="4"/>
                  <a:pt x="180" y="9"/>
                  <a:pt x="194" y="19"/>
                </a:cubicBezTo>
                <a:cubicBezTo>
                  <a:pt x="196" y="20"/>
                  <a:pt x="197" y="21"/>
                  <a:pt x="199" y="22"/>
                </a:cubicBezTo>
                <a:cubicBezTo>
                  <a:pt x="204" y="28"/>
                  <a:pt x="210" y="33"/>
                  <a:pt x="216" y="38"/>
                </a:cubicBezTo>
                <a:cubicBezTo>
                  <a:pt x="217" y="40"/>
                  <a:pt x="219" y="42"/>
                  <a:pt x="220" y="44"/>
                </a:cubicBezTo>
                <a:cubicBezTo>
                  <a:pt x="231" y="58"/>
                  <a:pt x="239" y="73"/>
                  <a:pt x="245" y="89"/>
                </a:cubicBezTo>
                <a:cubicBezTo>
                  <a:pt x="248" y="96"/>
                  <a:pt x="250" y="103"/>
                  <a:pt x="253" y="110"/>
                </a:cubicBezTo>
                <a:cubicBezTo>
                  <a:pt x="256" y="124"/>
                  <a:pt x="260" y="139"/>
                  <a:pt x="262" y="153"/>
                </a:cubicBezTo>
                <a:cubicBezTo>
                  <a:pt x="263" y="160"/>
                  <a:pt x="264" y="167"/>
                  <a:pt x="265" y="175"/>
                </a:cubicBezTo>
                <a:cubicBezTo>
                  <a:pt x="265" y="182"/>
                  <a:pt x="266" y="189"/>
                  <a:pt x="266" y="197"/>
                </a:cubicBezTo>
                <a:cubicBezTo>
                  <a:pt x="266" y="204"/>
                  <a:pt x="266" y="211"/>
                  <a:pt x="266" y="218"/>
                </a:cubicBezTo>
                <a:cubicBezTo>
                  <a:pt x="266" y="226"/>
                  <a:pt x="266" y="233"/>
                  <a:pt x="265" y="240"/>
                </a:cubicBezTo>
                <a:cubicBezTo>
                  <a:pt x="264" y="247"/>
                  <a:pt x="264" y="255"/>
                  <a:pt x="263" y="262"/>
                </a:cubicBezTo>
                <a:cubicBezTo>
                  <a:pt x="262" y="269"/>
                  <a:pt x="260" y="276"/>
                  <a:pt x="259" y="284"/>
                </a:cubicBezTo>
                <a:cubicBezTo>
                  <a:pt x="259" y="285"/>
                  <a:pt x="259" y="286"/>
                  <a:pt x="259" y="287"/>
                </a:cubicBezTo>
                <a:cubicBezTo>
                  <a:pt x="257" y="293"/>
                  <a:pt x="255" y="299"/>
                  <a:pt x="254" y="305"/>
                </a:cubicBezTo>
                <a:cubicBezTo>
                  <a:pt x="252" y="313"/>
                  <a:pt x="249" y="320"/>
                  <a:pt x="247" y="327"/>
                </a:cubicBezTo>
                <a:cubicBezTo>
                  <a:pt x="240" y="342"/>
                  <a:pt x="233" y="357"/>
                  <a:pt x="224" y="371"/>
                </a:cubicBezTo>
                <a:cubicBezTo>
                  <a:pt x="221" y="374"/>
                  <a:pt x="219" y="377"/>
                  <a:pt x="216" y="381"/>
                </a:cubicBezTo>
                <a:cubicBezTo>
                  <a:pt x="212" y="385"/>
                  <a:pt x="208" y="389"/>
                  <a:pt x="204" y="393"/>
                </a:cubicBezTo>
                <a:cubicBezTo>
                  <a:pt x="201" y="395"/>
                  <a:pt x="198" y="398"/>
                  <a:pt x="194" y="401"/>
                </a:cubicBezTo>
                <a:cubicBezTo>
                  <a:pt x="181" y="410"/>
                  <a:pt x="166" y="415"/>
                  <a:pt x="150" y="418"/>
                </a:cubicBezTo>
                <a:cubicBezTo>
                  <a:pt x="143" y="418"/>
                  <a:pt x="136" y="419"/>
                  <a:pt x="129" y="419"/>
                </a:cubicBezTo>
                <a:cubicBezTo>
                  <a:pt x="122" y="418"/>
                  <a:pt x="114" y="417"/>
                  <a:pt x="107" y="416"/>
                </a:cubicBezTo>
                <a:cubicBezTo>
                  <a:pt x="105" y="415"/>
                  <a:pt x="103" y="414"/>
                  <a:pt x="100" y="414"/>
                </a:cubicBezTo>
                <a:cubicBezTo>
                  <a:pt x="95" y="411"/>
                  <a:pt x="90" y="408"/>
                  <a:pt x="85" y="406"/>
                </a:cubicBezTo>
                <a:cubicBezTo>
                  <a:pt x="72" y="397"/>
                  <a:pt x="61" y="386"/>
                  <a:pt x="54" y="371"/>
                </a:cubicBezTo>
                <a:cubicBezTo>
                  <a:pt x="50" y="363"/>
                  <a:pt x="48" y="354"/>
                  <a:pt x="46" y="346"/>
                </a:cubicBezTo>
                <a:cubicBezTo>
                  <a:pt x="45" y="340"/>
                  <a:pt x="45" y="333"/>
                  <a:pt x="44" y="327"/>
                </a:cubicBezTo>
                <a:cubicBezTo>
                  <a:pt x="45" y="320"/>
                  <a:pt x="45" y="312"/>
                  <a:pt x="47" y="304"/>
                </a:cubicBezTo>
                <a:cubicBezTo>
                  <a:pt x="49" y="298"/>
                  <a:pt x="51" y="291"/>
                  <a:pt x="52" y="285"/>
                </a:cubicBezTo>
                <a:cubicBezTo>
                  <a:pt x="56" y="278"/>
                  <a:pt x="59" y="272"/>
                  <a:pt x="63" y="266"/>
                </a:cubicBezTo>
                <a:cubicBezTo>
                  <a:pt x="65" y="262"/>
                  <a:pt x="70" y="259"/>
                  <a:pt x="70" y="256"/>
                </a:cubicBezTo>
                <a:cubicBezTo>
                  <a:pt x="69" y="253"/>
                  <a:pt x="66" y="249"/>
                  <a:pt x="63" y="246"/>
                </a:cubicBezTo>
                <a:cubicBezTo>
                  <a:pt x="62" y="244"/>
                  <a:pt x="62" y="242"/>
                  <a:pt x="61" y="240"/>
                </a:cubicBezTo>
                <a:cubicBezTo>
                  <a:pt x="59" y="236"/>
                  <a:pt x="58" y="231"/>
                  <a:pt x="56" y="227"/>
                </a:cubicBezTo>
                <a:cubicBezTo>
                  <a:pt x="50" y="229"/>
                  <a:pt x="45" y="234"/>
                  <a:pt x="43" y="240"/>
                </a:cubicBezTo>
                <a:cubicBezTo>
                  <a:pt x="42" y="241"/>
                  <a:pt x="42" y="242"/>
                  <a:pt x="42" y="242"/>
                </a:cubicBezTo>
                <a:cubicBezTo>
                  <a:pt x="38" y="248"/>
                  <a:pt x="36" y="255"/>
                  <a:pt x="35" y="262"/>
                </a:cubicBezTo>
                <a:cubicBezTo>
                  <a:pt x="33" y="269"/>
                  <a:pt x="32" y="276"/>
                  <a:pt x="32" y="284"/>
                </a:cubicBezTo>
                <a:cubicBezTo>
                  <a:pt x="31" y="291"/>
                  <a:pt x="30" y="298"/>
                  <a:pt x="30" y="306"/>
                </a:cubicBezTo>
                <a:cubicBezTo>
                  <a:pt x="30" y="308"/>
                  <a:pt x="30" y="311"/>
                  <a:pt x="30" y="314"/>
                </a:cubicBezTo>
                <a:cubicBezTo>
                  <a:pt x="29" y="315"/>
                  <a:pt x="29" y="315"/>
                  <a:pt x="29" y="315"/>
                </a:cubicBezTo>
                <a:cubicBezTo>
                  <a:pt x="30" y="315"/>
                  <a:pt x="30" y="315"/>
                  <a:pt x="30" y="315"/>
                </a:cubicBezTo>
                <a:cubicBezTo>
                  <a:pt x="29" y="316"/>
                  <a:pt x="29" y="317"/>
                  <a:pt x="29" y="319"/>
                </a:cubicBezTo>
                <a:cubicBezTo>
                  <a:pt x="29" y="319"/>
                  <a:pt x="29" y="319"/>
                  <a:pt x="29" y="320"/>
                </a:cubicBezTo>
                <a:cubicBezTo>
                  <a:pt x="29" y="321"/>
                  <a:pt x="29" y="322"/>
                  <a:pt x="29" y="323"/>
                </a:cubicBezTo>
                <a:cubicBezTo>
                  <a:pt x="29" y="323"/>
                  <a:pt x="29" y="324"/>
                  <a:pt x="29" y="324"/>
                </a:cubicBezTo>
                <a:cubicBezTo>
                  <a:pt x="29" y="325"/>
                  <a:pt x="29" y="326"/>
                  <a:pt x="29" y="327"/>
                </a:cubicBezTo>
                <a:cubicBezTo>
                  <a:pt x="29" y="334"/>
                  <a:pt x="29" y="342"/>
                  <a:pt x="29" y="349"/>
                </a:cubicBezTo>
                <a:cubicBezTo>
                  <a:pt x="28" y="356"/>
                  <a:pt x="27" y="364"/>
                  <a:pt x="28" y="371"/>
                </a:cubicBezTo>
                <a:cubicBezTo>
                  <a:pt x="28" y="378"/>
                  <a:pt x="28" y="385"/>
                  <a:pt x="29" y="393"/>
                </a:cubicBezTo>
                <a:cubicBezTo>
                  <a:pt x="29" y="400"/>
                  <a:pt x="29" y="407"/>
                  <a:pt x="29" y="414"/>
                </a:cubicBezTo>
                <a:cubicBezTo>
                  <a:pt x="29" y="422"/>
                  <a:pt x="29" y="429"/>
                  <a:pt x="29" y="436"/>
                </a:cubicBezTo>
                <a:cubicBezTo>
                  <a:pt x="29" y="444"/>
                  <a:pt x="29" y="451"/>
                  <a:pt x="29" y="458"/>
                </a:cubicBezTo>
                <a:cubicBezTo>
                  <a:pt x="29" y="465"/>
                  <a:pt x="29" y="473"/>
                  <a:pt x="29" y="480"/>
                </a:cubicBezTo>
                <a:cubicBezTo>
                  <a:pt x="29" y="487"/>
                  <a:pt x="29" y="494"/>
                  <a:pt x="29" y="502"/>
                </a:cubicBezTo>
                <a:cubicBezTo>
                  <a:pt x="29" y="509"/>
                  <a:pt x="29" y="516"/>
                  <a:pt x="29" y="524"/>
                </a:cubicBezTo>
                <a:cubicBezTo>
                  <a:pt x="29" y="531"/>
                  <a:pt x="29" y="538"/>
                  <a:pt x="29" y="545"/>
                </a:cubicBezTo>
                <a:cubicBezTo>
                  <a:pt x="28" y="551"/>
                  <a:pt x="25" y="555"/>
                  <a:pt x="20" y="558"/>
                </a:cubicBezTo>
                <a:cubicBezTo>
                  <a:pt x="9" y="560"/>
                  <a:pt x="3" y="555"/>
                  <a:pt x="1" y="545"/>
                </a:cubicBezTo>
                <a:cubicBezTo>
                  <a:pt x="1" y="523"/>
                  <a:pt x="1" y="502"/>
                  <a:pt x="0" y="480"/>
                </a:cubicBezTo>
                <a:cubicBezTo>
                  <a:pt x="0" y="458"/>
                  <a:pt x="0" y="436"/>
                  <a:pt x="0" y="415"/>
                </a:cubicBezTo>
                <a:cubicBezTo>
                  <a:pt x="0" y="393"/>
                  <a:pt x="0" y="371"/>
                  <a:pt x="0" y="349"/>
                </a:cubicBezTo>
                <a:cubicBezTo>
                  <a:pt x="0" y="342"/>
                  <a:pt x="0" y="335"/>
                  <a:pt x="0" y="327"/>
                </a:cubicBezTo>
                <a:cubicBezTo>
                  <a:pt x="1" y="305"/>
                  <a:pt x="2" y="284"/>
                  <a:pt x="6" y="262"/>
                </a:cubicBezTo>
                <a:cubicBezTo>
                  <a:pt x="7" y="255"/>
                  <a:pt x="9" y="247"/>
                  <a:pt x="11" y="240"/>
                </a:cubicBezTo>
                <a:cubicBezTo>
                  <a:pt x="12" y="240"/>
                  <a:pt x="12" y="239"/>
                  <a:pt x="12" y="238"/>
                </a:cubicBezTo>
                <a:cubicBezTo>
                  <a:pt x="20" y="219"/>
                  <a:pt x="31" y="203"/>
                  <a:pt x="53" y="198"/>
                </a:cubicBezTo>
                <a:cubicBezTo>
                  <a:pt x="55" y="197"/>
                  <a:pt x="56" y="196"/>
                  <a:pt x="56" y="194"/>
                </a:cubicBezTo>
                <a:cubicBezTo>
                  <a:pt x="57" y="188"/>
                  <a:pt x="59" y="181"/>
                  <a:pt x="61" y="175"/>
                </a:cubicBezTo>
                <a:cubicBezTo>
                  <a:pt x="61" y="175"/>
                  <a:pt x="61" y="175"/>
                  <a:pt x="61" y="175"/>
                </a:cubicBezTo>
                <a:cubicBezTo>
                  <a:pt x="62" y="174"/>
                  <a:pt x="62" y="174"/>
                  <a:pt x="62" y="174"/>
                </a:cubicBezTo>
                <a:cubicBezTo>
                  <a:pt x="63" y="173"/>
                  <a:pt x="63" y="172"/>
                  <a:pt x="63" y="171"/>
                </a:cubicBezTo>
                <a:cubicBezTo>
                  <a:pt x="70" y="161"/>
                  <a:pt x="70" y="161"/>
                  <a:pt x="63" y="154"/>
                </a:cubicBezTo>
                <a:cubicBezTo>
                  <a:pt x="63" y="154"/>
                  <a:pt x="63" y="153"/>
                  <a:pt x="62" y="153"/>
                </a:cubicBezTo>
                <a:cubicBezTo>
                  <a:pt x="58" y="145"/>
                  <a:pt x="54" y="138"/>
                  <a:pt x="51" y="130"/>
                </a:cubicBezTo>
                <a:cubicBezTo>
                  <a:pt x="49" y="123"/>
                  <a:pt x="47" y="116"/>
                  <a:pt x="46" y="109"/>
                </a:cubicBezTo>
                <a:cubicBezTo>
                  <a:pt x="45" y="102"/>
                  <a:pt x="45" y="95"/>
                  <a:pt x="45" y="87"/>
                </a:cubicBezTo>
                <a:cubicBezTo>
                  <a:pt x="45" y="80"/>
                  <a:pt x="46" y="73"/>
                  <a:pt x="48" y="66"/>
                </a:cubicBezTo>
                <a:cubicBezTo>
                  <a:pt x="50" y="58"/>
                  <a:pt x="53" y="51"/>
                  <a:pt x="56" y="44"/>
                </a:cubicBezTo>
                <a:cubicBezTo>
                  <a:pt x="56" y="44"/>
                  <a:pt x="56" y="44"/>
                  <a:pt x="56" y="44"/>
                </a:cubicBezTo>
                <a:cubicBezTo>
                  <a:pt x="56" y="44"/>
                  <a:pt x="56" y="43"/>
                  <a:pt x="57" y="43"/>
                </a:cubicBezTo>
                <a:cubicBezTo>
                  <a:pt x="59" y="40"/>
                  <a:pt x="61" y="36"/>
                  <a:pt x="63" y="33"/>
                </a:cubicBezTo>
                <a:cubicBezTo>
                  <a:pt x="67" y="29"/>
                  <a:pt x="70" y="26"/>
                  <a:pt x="73" y="22"/>
                </a:cubicBezTo>
                <a:cubicBezTo>
                  <a:pt x="77" y="19"/>
                  <a:pt x="81" y="16"/>
                  <a:pt x="85" y="13"/>
                </a:cubicBezTo>
                <a:cubicBezTo>
                  <a:pt x="90" y="11"/>
                  <a:pt x="96" y="8"/>
                  <a:pt x="101" y="6"/>
                </a:cubicBezTo>
                <a:cubicBezTo>
                  <a:pt x="108" y="3"/>
                  <a:pt x="115" y="3"/>
                  <a:pt x="122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781416" y="781964"/>
            <a:ext cx="1624734" cy="3419410"/>
          </a:xfrm>
          <a:custGeom>
            <a:avLst/>
            <a:gdLst>
              <a:gd name="T0" fmla="*/ 140 w 266"/>
              <a:gd name="T1" fmla="*/ 0 h 559"/>
              <a:gd name="T2" fmla="*/ 193 w 266"/>
              <a:gd name="T3" fmla="*/ 22 h 559"/>
              <a:gd name="T4" fmla="*/ 209 w 266"/>
              <a:gd name="T5" fmla="*/ 43 h 559"/>
              <a:gd name="T6" fmla="*/ 210 w 266"/>
              <a:gd name="T7" fmla="*/ 44 h 559"/>
              <a:gd name="T8" fmla="*/ 221 w 266"/>
              <a:gd name="T9" fmla="*/ 87 h 559"/>
              <a:gd name="T10" fmla="*/ 215 w 266"/>
              <a:gd name="T11" fmla="*/ 131 h 559"/>
              <a:gd name="T12" fmla="*/ 203 w 266"/>
              <a:gd name="T13" fmla="*/ 154 h 559"/>
              <a:gd name="T14" fmla="*/ 204 w 266"/>
              <a:gd name="T15" fmla="*/ 175 h 559"/>
              <a:gd name="T16" fmla="*/ 215 w 266"/>
              <a:gd name="T17" fmla="*/ 198 h 559"/>
              <a:gd name="T18" fmla="*/ 255 w 266"/>
              <a:gd name="T19" fmla="*/ 240 h 559"/>
              <a:gd name="T20" fmla="*/ 260 w 266"/>
              <a:gd name="T21" fmla="*/ 262 h 559"/>
              <a:gd name="T22" fmla="*/ 266 w 266"/>
              <a:gd name="T23" fmla="*/ 327 h 559"/>
              <a:gd name="T24" fmla="*/ 266 w 266"/>
              <a:gd name="T25" fmla="*/ 371 h 559"/>
              <a:gd name="T26" fmla="*/ 266 w 266"/>
              <a:gd name="T27" fmla="*/ 385 h 559"/>
              <a:gd name="T28" fmla="*/ 265 w 266"/>
              <a:gd name="T29" fmla="*/ 545 h 559"/>
              <a:gd name="T30" fmla="*/ 237 w 266"/>
              <a:gd name="T31" fmla="*/ 545 h 559"/>
              <a:gd name="T32" fmla="*/ 237 w 266"/>
              <a:gd name="T33" fmla="*/ 501 h 559"/>
              <a:gd name="T34" fmla="*/ 237 w 266"/>
              <a:gd name="T35" fmla="*/ 485 h 559"/>
              <a:gd name="T36" fmla="*/ 237 w 266"/>
              <a:gd name="T37" fmla="*/ 458 h 559"/>
              <a:gd name="T38" fmla="*/ 237 w 266"/>
              <a:gd name="T39" fmla="*/ 414 h 559"/>
              <a:gd name="T40" fmla="*/ 238 w 266"/>
              <a:gd name="T41" fmla="*/ 371 h 559"/>
              <a:gd name="T42" fmla="*/ 237 w 266"/>
              <a:gd name="T43" fmla="*/ 327 h 559"/>
              <a:gd name="T44" fmla="*/ 236 w 266"/>
              <a:gd name="T45" fmla="*/ 305 h 559"/>
              <a:gd name="T46" fmla="*/ 231 w 266"/>
              <a:gd name="T47" fmla="*/ 261 h 559"/>
              <a:gd name="T48" fmla="*/ 223 w 266"/>
              <a:gd name="T49" fmla="*/ 240 h 559"/>
              <a:gd name="T50" fmla="*/ 205 w 266"/>
              <a:gd name="T51" fmla="*/ 240 h 559"/>
              <a:gd name="T52" fmla="*/ 197 w 266"/>
              <a:gd name="T53" fmla="*/ 253 h 559"/>
              <a:gd name="T54" fmla="*/ 213 w 266"/>
              <a:gd name="T55" fmla="*/ 285 h 559"/>
              <a:gd name="T56" fmla="*/ 221 w 266"/>
              <a:gd name="T57" fmla="*/ 327 h 559"/>
              <a:gd name="T58" fmla="*/ 211 w 266"/>
              <a:gd name="T59" fmla="*/ 372 h 559"/>
              <a:gd name="T60" fmla="*/ 165 w 266"/>
              <a:gd name="T61" fmla="*/ 413 h 559"/>
              <a:gd name="T62" fmla="*/ 137 w 266"/>
              <a:gd name="T63" fmla="*/ 419 h 559"/>
              <a:gd name="T64" fmla="*/ 72 w 266"/>
              <a:gd name="T65" fmla="*/ 401 h 559"/>
              <a:gd name="T66" fmla="*/ 50 w 266"/>
              <a:gd name="T67" fmla="*/ 381 h 559"/>
              <a:gd name="T68" fmla="*/ 19 w 266"/>
              <a:gd name="T69" fmla="*/ 327 h 559"/>
              <a:gd name="T70" fmla="*/ 7 w 266"/>
              <a:gd name="T71" fmla="*/ 287 h 559"/>
              <a:gd name="T72" fmla="*/ 3 w 266"/>
              <a:gd name="T73" fmla="*/ 262 h 559"/>
              <a:gd name="T74" fmla="*/ 0 w 266"/>
              <a:gd name="T75" fmla="*/ 218 h 559"/>
              <a:gd name="T76" fmla="*/ 1 w 266"/>
              <a:gd name="T77" fmla="*/ 175 h 559"/>
              <a:gd name="T78" fmla="*/ 3 w 266"/>
              <a:gd name="T79" fmla="*/ 157 h 559"/>
              <a:gd name="T80" fmla="*/ 4 w 266"/>
              <a:gd name="T81" fmla="*/ 153 h 559"/>
              <a:gd name="T82" fmla="*/ 21 w 266"/>
              <a:gd name="T83" fmla="*/ 89 h 559"/>
              <a:gd name="T84" fmla="*/ 50 w 266"/>
              <a:gd name="T85" fmla="*/ 38 h 559"/>
              <a:gd name="T86" fmla="*/ 72 w 266"/>
              <a:gd name="T87" fmla="*/ 18 h 559"/>
              <a:gd name="T88" fmla="*/ 119 w 266"/>
              <a:gd name="T89" fmla="*/ 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6" h="559">
                <a:moveTo>
                  <a:pt x="119" y="0"/>
                </a:moveTo>
                <a:cubicBezTo>
                  <a:pt x="126" y="0"/>
                  <a:pt x="133" y="0"/>
                  <a:pt x="140" y="0"/>
                </a:cubicBezTo>
                <a:cubicBezTo>
                  <a:pt x="155" y="2"/>
                  <a:pt x="168" y="6"/>
                  <a:pt x="181" y="13"/>
                </a:cubicBezTo>
                <a:cubicBezTo>
                  <a:pt x="185" y="16"/>
                  <a:pt x="189" y="19"/>
                  <a:pt x="193" y="22"/>
                </a:cubicBezTo>
                <a:cubicBezTo>
                  <a:pt x="196" y="26"/>
                  <a:pt x="199" y="29"/>
                  <a:pt x="203" y="33"/>
                </a:cubicBezTo>
                <a:cubicBezTo>
                  <a:pt x="205" y="36"/>
                  <a:pt x="207" y="39"/>
                  <a:pt x="209" y="43"/>
                </a:cubicBezTo>
                <a:cubicBezTo>
                  <a:pt x="209" y="43"/>
                  <a:pt x="210" y="44"/>
                  <a:pt x="210" y="44"/>
                </a:cubicBezTo>
                <a:cubicBezTo>
                  <a:pt x="210" y="44"/>
                  <a:pt x="210" y="44"/>
                  <a:pt x="210" y="44"/>
                </a:cubicBezTo>
                <a:cubicBezTo>
                  <a:pt x="213" y="51"/>
                  <a:pt x="216" y="59"/>
                  <a:pt x="219" y="67"/>
                </a:cubicBezTo>
                <a:cubicBezTo>
                  <a:pt x="219" y="74"/>
                  <a:pt x="221" y="80"/>
                  <a:pt x="221" y="87"/>
                </a:cubicBezTo>
                <a:cubicBezTo>
                  <a:pt x="221" y="95"/>
                  <a:pt x="221" y="102"/>
                  <a:pt x="220" y="109"/>
                </a:cubicBezTo>
                <a:cubicBezTo>
                  <a:pt x="219" y="117"/>
                  <a:pt x="217" y="124"/>
                  <a:pt x="215" y="131"/>
                </a:cubicBezTo>
                <a:cubicBezTo>
                  <a:pt x="211" y="138"/>
                  <a:pt x="207" y="145"/>
                  <a:pt x="204" y="153"/>
                </a:cubicBezTo>
                <a:cubicBezTo>
                  <a:pt x="203" y="153"/>
                  <a:pt x="203" y="154"/>
                  <a:pt x="203" y="154"/>
                </a:cubicBezTo>
                <a:cubicBezTo>
                  <a:pt x="195" y="163"/>
                  <a:pt x="196" y="160"/>
                  <a:pt x="202" y="169"/>
                </a:cubicBezTo>
                <a:cubicBezTo>
                  <a:pt x="203" y="171"/>
                  <a:pt x="204" y="173"/>
                  <a:pt x="204" y="175"/>
                </a:cubicBezTo>
                <a:cubicBezTo>
                  <a:pt x="206" y="181"/>
                  <a:pt x="209" y="187"/>
                  <a:pt x="210" y="193"/>
                </a:cubicBezTo>
                <a:cubicBezTo>
                  <a:pt x="210" y="197"/>
                  <a:pt x="212" y="198"/>
                  <a:pt x="215" y="198"/>
                </a:cubicBezTo>
                <a:cubicBezTo>
                  <a:pt x="225" y="201"/>
                  <a:pt x="233" y="206"/>
                  <a:pt x="240" y="214"/>
                </a:cubicBezTo>
                <a:cubicBezTo>
                  <a:pt x="247" y="222"/>
                  <a:pt x="251" y="231"/>
                  <a:pt x="255" y="240"/>
                </a:cubicBezTo>
                <a:cubicBezTo>
                  <a:pt x="256" y="247"/>
                  <a:pt x="258" y="254"/>
                  <a:pt x="260" y="261"/>
                </a:cubicBezTo>
                <a:cubicBezTo>
                  <a:pt x="260" y="261"/>
                  <a:pt x="260" y="261"/>
                  <a:pt x="260" y="262"/>
                </a:cubicBezTo>
                <a:cubicBezTo>
                  <a:pt x="260" y="262"/>
                  <a:pt x="260" y="262"/>
                  <a:pt x="260" y="262"/>
                </a:cubicBezTo>
                <a:cubicBezTo>
                  <a:pt x="264" y="283"/>
                  <a:pt x="264" y="305"/>
                  <a:pt x="266" y="327"/>
                </a:cubicBezTo>
                <a:cubicBezTo>
                  <a:pt x="266" y="334"/>
                  <a:pt x="266" y="342"/>
                  <a:pt x="266" y="349"/>
                </a:cubicBezTo>
                <a:cubicBezTo>
                  <a:pt x="266" y="356"/>
                  <a:pt x="266" y="364"/>
                  <a:pt x="266" y="371"/>
                </a:cubicBezTo>
                <a:cubicBezTo>
                  <a:pt x="266" y="375"/>
                  <a:pt x="266" y="379"/>
                  <a:pt x="266" y="384"/>
                </a:cubicBezTo>
                <a:cubicBezTo>
                  <a:pt x="266" y="384"/>
                  <a:pt x="266" y="385"/>
                  <a:pt x="266" y="385"/>
                </a:cubicBezTo>
                <a:cubicBezTo>
                  <a:pt x="266" y="387"/>
                  <a:pt x="266" y="390"/>
                  <a:pt x="266" y="392"/>
                </a:cubicBezTo>
                <a:cubicBezTo>
                  <a:pt x="266" y="443"/>
                  <a:pt x="265" y="494"/>
                  <a:pt x="265" y="545"/>
                </a:cubicBezTo>
                <a:cubicBezTo>
                  <a:pt x="263" y="555"/>
                  <a:pt x="258" y="559"/>
                  <a:pt x="247" y="558"/>
                </a:cubicBezTo>
                <a:cubicBezTo>
                  <a:pt x="242" y="556"/>
                  <a:pt x="238" y="552"/>
                  <a:pt x="237" y="545"/>
                </a:cubicBezTo>
                <a:cubicBezTo>
                  <a:pt x="237" y="538"/>
                  <a:pt x="237" y="531"/>
                  <a:pt x="237" y="523"/>
                </a:cubicBezTo>
                <a:cubicBezTo>
                  <a:pt x="237" y="516"/>
                  <a:pt x="237" y="509"/>
                  <a:pt x="237" y="501"/>
                </a:cubicBezTo>
                <a:cubicBezTo>
                  <a:pt x="237" y="500"/>
                  <a:pt x="237" y="499"/>
                  <a:pt x="237" y="497"/>
                </a:cubicBezTo>
                <a:cubicBezTo>
                  <a:pt x="237" y="493"/>
                  <a:pt x="237" y="489"/>
                  <a:pt x="237" y="485"/>
                </a:cubicBezTo>
                <a:cubicBezTo>
                  <a:pt x="237" y="483"/>
                  <a:pt x="237" y="482"/>
                  <a:pt x="237" y="480"/>
                </a:cubicBezTo>
                <a:cubicBezTo>
                  <a:pt x="237" y="472"/>
                  <a:pt x="237" y="465"/>
                  <a:pt x="237" y="458"/>
                </a:cubicBezTo>
                <a:cubicBezTo>
                  <a:pt x="237" y="451"/>
                  <a:pt x="237" y="443"/>
                  <a:pt x="237" y="436"/>
                </a:cubicBezTo>
                <a:cubicBezTo>
                  <a:pt x="238" y="429"/>
                  <a:pt x="238" y="422"/>
                  <a:pt x="237" y="414"/>
                </a:cubicBezTo>
                <a:cubicBezTo>
                  <a:pt x="237" y="407"/>
                  <a:pt x="237" y="400"/>
                  <a:pt x="237" y="393"/>
                </a:cubicBezTo>
                <a:cubicBezTo>
                  <a:pt x="238" y="385"/>
                  <a:pt x="238" y="378"/>
                  <a:pt x="238" y="371"/>
                </a:cubicBezTo>
                <a:cubicBezTo>
                  <a:pt x="238" y="363"/>
                  <a:pt x="238" y="356"/>
                  <a:pt x="237" y="349"/>
                </a:cubicBezTo>
                <a:cubicBezTo>
                  <a:pt x="238" y="342"/>
                  <a:pt x="237" y="334"/>
                  <a:pt x="237" y="327"/>
                </a:cubicBezTo>
                <a:cubicBezTo>
                  <a:pt x="236" y="325"/>
                  <a:pt x="236" y="323"/>
                  <a:pt x="236" y="321"/>
                </a:cubicBezTo>
                <a:cubicBezTo>
                  <a:pt x="236" y="316"/>
                  <a:pt x="236" y="311"/>
                  <a:pt x="236" y="305"/>
                </a:cubicBezTo>
                <a:cubicBezTo>
                  <a:pt x="236" y="298"/>
                  <a:pt x="235" y="291"/>
                  <a:pt x="234" y="283"/>
                </a:cubicBezTo>
                <a:cubicBezTo>
                  <a:pt x="234" y="276"/>
                  <a:pt x="232" y="268"/>
                  <a:pt x="231" y="261"/>
                </a:cubicBezTo>
                <a:cubicBezTo>
                  <a:pt x="229" y="254"/>
                  <a:pt x="228" y="248"/>
                  <a:pt x="224" y="242"/>
                </a:cubicBezTo>
                <a:cubicBezTo>
                  <a:pt x="224" y="241"/>
                  <a:pt x="224" y="241"/>
                  <a:pt x="223" y="240"/>
                </a:cubicBezTo>
                <a:cubicBezTo>
                  <a:pt x="221" y="234"/>
                  <a:pt x="216" y="229"/>
                  <a:pt x="210" y="227"/>
                </a:cubicBezTo>
                <a:cubicBezTo>
                  <a:pt x="208" y="231"/>
                  <a:pt x="207" y="236"/>
                  <a:pt x="205" y="240"/>
                </a:cubicBezTo>
                <a:cubicBezTo>
                  <a:pt x="204" y="242"/>
                  <a:pt x="203" y="244"/>
                  <a:pt x="203" y="246"/>
                </a:cubicBezTo>
                <a:cubicBezTo>
                  <a:pt x="201" y="248"/>
                  <a:pt x="199" y="251"/>
                  <a:pt x="197" y="253"/>
                </a:cubicBezTo>
                <a:cubicBezTo>
                  <a:pt x="196" y="255"/>
                  <a:pt x="196" y="256"/>
                  <a:pt x="197" y="258"/>
                </a:cubicBezTo>
                <a:cubicBezTo>
                  <a:pt x="204" y="266"/>
                  <a:pt x="209" y="275"/>
                  <a:pt x="213" y="285"/>
                </a:cubicBezTo>
                <a:cubicBezTo>
                  <a:pt x="215" y="291"/>
                  <a:pt x="218" y="297"/>
                  <a:pt x="219" y="304"/>
                </a:cubicBezTo>
                <a:cubicBezTo>
                  <a:pt x="221" y="312"/>
                  <a:pt x="221" y="320"/>
                  <a:pt x="221" y="327"/>
                </a:cubicBezTo>
                <a:cubicBezTo>
                  <a:pt x="221" y="335"/>
                  <a:pt x="220" y="342"/>
                  <a:pt x="219" y="349"/>
                </a:cubicBezTo>
                <a:cubicBezTo>
                  <a:pt x="217" y="357"/>
                  <a:pt x="215" y="364"/>
                  <a:pt x="211" y="372"/>
                </a:cubicBezTo>
                <a:cubicBezTo>
                  <a:pt x="204" y="386"/>
                  <a:pt x="194" y="397"/>
                  <a:pt x="181" y="406"/>
                </a:cubicBezTo>
                <a:cubicBezTo>
                  <a:pt x="176" y="408"/>
                  <a:pt x="171" y="411"/>
                  <a:pt x="165" y="413"/>
                </a:cubicBezTo>
                <a:cubicBezTo>
                  <a:pt x="163" y="414"/>
                  <a:pt x="161" y="415"/>
                  <a:pt x="159" y="415"/>
                </a:cubicBezTo>
                <a:cubicBezTo>
                  <a:pt x="152" y="417"/>
                  <a:pt x="144" y="418"/>
                  <a:pt x="137" y="419"/>
                </a:cubicBezTo>
                <a:cubicBezTo>
                  <a:pt x="130" y="419"/>
                  <a:pt x="123" y="419"/>
                  <a:pt x="115" y="418"/>
                </a:cubicBezTo>
                <a:cubicBezTo>
                  <a:pt x="100" y="415"/>
                  <a:pt x="85" y="410"/>
                  <a:pt x="72" y="401"/>
                </a:cubicBezTo>
                <a:cubicBezTo>
                  <a:pt x="68" y="398"/>
                  <a:pt x="65" y="395"/>
                  <a:pt x="62" y="393"/>
                </a:cubicBezTo>
                <a:cubicBezTo>
                  <a:pt x="58" y="389"/>
                  <a:pt x="54" y="385"/>
                  <a:pt x="50" y="381"/>
                </a:cubicBezTo>
                <a:cubicBezTo>
                  <a:pt x="47" y="377"/>
                  <a:pt x="45" y="374"/>
                  <a:pt x="42" y="371"/>
                </a:cubicBezTo>
                <a:cubicBezTo>
                  <a:pt x="33" y="357"/>
                  <a:pt x="26" y="342"/>
                  <a:pt x="19" y="327"/>
                </a:cubicBezTo>
                <a:cubicBezTo>
                  <a:pt x="17" y="319"/>
                  <a:pt x="14" y="311"/>
                  <a:pt x="11" y="303"/>
                </a:cubicBezTo>
                <a:cubicBezTo>
                  <a:pt x="10" y="298"/>
                  <a:pt x="9" y="292"/>
                  <a:pt x="7" y="287"/>
                </a:cubicBezTo>
                <a:cubicBezTo>
                  <a:pt x="7" y="286"/>
                  <a:pt x="7" y="285"/>
                  <a:pt x="7" y="284"/>
                </a:cubicBezTo>
                <a:cubicBezTo>
                  <a:pt x="5" y="276"/>
                  <a:pt x="4" y="269"/>
                  <a:pt x="3" y="262"/>
                </a:cubicBezTo>
                <a:cubicBezTo>
                  <a:pt x="2" y="254"/>
                  <a:pt x="1" y="247"/>
                  <a:pt x="1" y="240"/>
                </a:cubicBezTo>
                <a:cubicBezTo>
                  <a:pt x="0" y="233"/>
                  <a:pt x="0" y="225"/>
                  <a:pt x="0" y="218"/>
                </a:cubicBezTo>
                <a:cubicBezTo>
                  <a:pt x="0" y="211"/>
                  <a:pt x="0" y="204"/>
                  <a:pt x="0" y="196"/>
                </a:cubicBezTo>
                <a:cubicBezTo>
                  <a:pt x="0" y="189"/>
                  <a:pt x="0" y="182"/>
                  <a:pt x="1" y="175"/>
                </a:cubicBezTo>
                <a:cubicBezTo>
                  <a:pt x="2" y="169"/>
                  <a:pt x="2" y="163"/>
                  <a:pt x="3" y="157"/>
                </a:cubicBezTo>
                <a:cubicBezTo>
                  <a:pt x="3" y="157"/>
                  <a:pt x="3" y="157"/>
                  <a:pt x="3" y="157"/>
                </a:cubicBezTo>
                <a:cubicBezTo>
                  <a:pt x="3" y="157"/>
                  <a:pt x="3" y="157"/>
                  <a:pt x="3" y="157"/>
                </a:cubicBezTo>
                <a:cubicBezTo>
                  <a:pt x="3" y="155"/>
                  <a:pt x="4" y="154"/>
                  <a:pt x="4" y="153"/>
                </a:cubicBezTo>
                <a:cubicBezTo>
                  <a:pt x="6" y="138"/>
                  <a:pt x="9" y="124"/>
                  <a:pt x="13" y="110"/>
                </a:cubicBezTo>
                <a:cubicBezTo>
                  <a:pt x="15" y="103"/>
                  <a:pt x="18" y="96"/>
                  <a:pt x="21" y="89"/>
                </a:cubicBezTo>
                <a:cubicBezTo>
                  <a:pt x="27" y="73"/>
                  <a:pt x="35" y="58"/>
                  <a:pt x="46" y="44"/>
                </a:cubicBezTo>
                <a:cubicBezTo>
                  <a:pt x="47" y="42"/>
                  <a:pt x="48" y="40"/>
                  <a:pt x="50" y="38"/>
                </a:cubicBezTo>
                <a:cubicBezTo>
                  <a:pt x="56" y="33"/>
                  <a:pt x="61" y="27"/>
                  <a:pt x="67" y="22"/>
                </a:cubicBezTo>
                <a:cubicBezTo>
                  <a:pt x="69" y="21"/>
                  <a:pt x="70" y="20"/>
                  <a:pt x="72" y="18"/>
                </a:cubicBezTo>
                <a:cubicBezTo>
                  <a:pt x="79" y="14"/>
                  <a:pt x="86" y="10"/>
                  <a:pt x="94" y="7"/>
                </a:cubicBezTo>
                <a:cubicBezTo>
                  <a:pt x="102" y="4"/>
                  <a:pt x="111" y="3"/>
                  <a:pt x="119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Google Shape;620;p38"/>
          <p:cNvSpPr txBox="1">
            <a:spLocks/>
          </p:cNvSpPr>
          <p:nvPr/>
        </p:nvSpPr>
        <p:spPr>
          <a:xfrm>
            <a:off x="3144786" y="3661501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rgbClr val="B2B2B2"/>
                </a:solidFill>
              </a:rPr>
              <a:t>Jupiter is the biggest planet in our Solar System by far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84" y="4133518"/>
            <a:ext cx="8805060" cy="89396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0" y="0"/>
            <a:ext cx="9144000" cy="209551"/>
          </a:xfrm>
          <a:prstGeom prst="rect">
            <a:avLst/>
          </a:prstGeom>
          <a:solidFill>
            <a:srgbClr val="4D5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orma libre: forma 32">
            <a:extLst>
              <a:ext uri="{FF2B5EF4-FFF2-40B4-BE49-F238E27FC236}">
                <a16:creationId xmlns:a16="http://schemas.microsoft.com/office/drawing/2014/main" id="{0CCEEA7A-4BE2-4CE2-9AE4-B01BFBFFA3C3}"/>
              </a:ext>
            </a:extLst>
          </p:cNvPr>
          <p:cNvSpPr>
            <a:spLocks/>
          </p:cNvSpPr>
          <p:nvPr/>
        </p:nvSpPr>
        <p:spPr bwMode="auto">
          <a:xfrm>
            <a:off x="2423921" y="22530"/>
            <a:ext cx="4358478" cy="5120970"/>
          </a:xfrm>
          <a:custGeom>
            <a:avLst/>
            <a:gdLst>
              <a:gd name="connsiteX0" fmla="*/ 1619520 w 4358478"/>
              <a:gd name="connsiteY0" fmla="*/ 0 h 5120970"/>
              <a:gd name="connsiteX1" fmla="*/ 2693893 w 4358478"/>
              <a:gd name="connsiteY1" fmla="*/ 0 h 5120970"/>
              <a:gd name="connsiteX2" fmla="*/ 2683297 w 4358478"/>
              <a:gd name="connsiteY2" fmla="*/ 16554 h 5120970"/>
              <a:gd name="connsiteX3" fmla="*/ 2411073 w 4358478"/>
              <a:gd name="connsiteY3" fmla="*/ 564116 h 5120970"/>
              <a:gd name="connsiteX4" fmla="*/ 2543550 w 4358478"/>
              <a:gd name="connsiteY4" fmla="*/ 761668 h 5120970"/>
              <a:gd name="connsiteX5" fmla="*/ 2834998 w 4358478"/>
              <a:gd name="connsiteY5" fmla="*/ 853858 h 5120970"/>
              <a:gd name="connsiteX6" fmla="*/ 3404647 w 4358478"/>
              <a:gd name="connsiteY6" fmla="*/ 1525533 h 5120970"/>
              <a:gd name="connsiteX7" fmla="*/ 3523876 w 4358478"/>
              <a:gd name="connsiteY7" fmla="*/ 2526461 h 5120970"/>
              <a:gd name="connsiteX8" fmla="*/ 3802077 w 4358478"/>
              <a:gd name="connsiteY8" fmla="*/ 3843470 h 5120970"/>
              <a:gd name="connsiteX9" fmla="*/ 3841820 w 4358478"/>
              <a:gd name="connsiteY9" fmla="*/ 4093702 h 5120970"/>
              <a:gd name="connsiteX10" fmla="*/ 4053782 w 4358478"/>
              <a:gd name="connsiteY10" fmla="*/ 4436126 h 5120970"/>
              <a:gd name="connsiteX11" fmla="*/ 4358478 w 4358478"/>
              <a:gd name="connsiteY11" fmla="*/ 4804887 h 5120970"/>
              <a:gd name="connsiteX12" fmla="*/ 4305488 w 4358478"/>
              <a:gd name="connsiteY12" fmla="*/ 4844398 h 5120970"/>
              <a:gd name="connsiteX13" fmla="*/ 4133268 w 4358478"/>
              <a:gd name="connsiteY13" fmla="*/ 4660016 h 5120970"/>
              <a:gd name="connsiteX14" fmla="*/ 4106773 w 4358478"/>
              <a:gd name="connsiteY14" fmla="*/ 4673186 h 5120970"/>
              <a:gd name="connsiteX15" fmla="*/ 4120020 w 4358478"/>
              <a:gd name="connsiteY15" fmla="*/ 4778547 h 5120970"/>
              <a:gd name="connsiteX16" fmla="*/ 4199506 w 4358478"/>
              <a:gd name="connsiteY16" fmla="*/ 5028779 h 5120970"/>
              <a:gd name="connsiteX17" fmla="*/ 4223104 w 4358478"/>
              <a:gd name="connsiteY17" fmla="*/ 5111093 h 5120970"/>
              <a:gd name="connsiteX18" fmla="*/ 4225042 w 4358478"/>
              <a:gd name="connsiteY18" fmla="*/ 5120970 h 5120970"/>
              <a:gd name="connsiteX19" fmla="*/ 3835666 w 4358478"/>
              <a:gd name="connsiteY19" fmla="*/ 5120970 h 5120970"/>
              <a:gd name="connsiteX20" fmla="*/ 3803526 w 4358478"/>
              <a:gd name="connsiteY20" fmla="*/ 5056149 h 5120970"/>
              <a:gd name="connsiteX21" fmla="*/ 3656352 w 4358478"/>
              <a:gd name="connsiteY21" fmla="*/ 4646846 h 5120970"/>
              <a:gd name="connsiteX22" fmla="*/ 3484133 w 4358478"/>
              <a:gd name="connsiteY22" fmla="*/ 4014682 h 5120970"/>
              <a:gd name="connsiteX23" fmla="*/ 3073456 w 4358478"/>
              <a:gd name="connsiteY23" fmla="*/ 2157698 h 5120970"/>
              <a:gd name="connsiteX24" fmla="*/ 3033713 w 4358478"/>
              <a:gd name="connsiteY24" fmla="*/ 1854786 h 5120970"/>
              <a:gd name="connsiteX25" fmla="*/ 2980722 w 4358478"/>
              <a:gd name="connsiteY25" fmla="*/ 1841616 h 5120970"/>
              <a:gd name="connsiteX26" fmla="*/ 2861493 w 4358478"/>
              <a:gd name="connsiteY26" fmla="*/ 2342079 h 5120970"/>
              <a:gd name="connsiteX27" fmla="*/ 2834998 w 4358478"/>
              <a:gd name="connsiteY27" fmla="*/ 2579141 h 5120970"/>
              <a:gd name="connsiteX28" fmla="*/ 2993970 w 4358478"/>
              <a:gd name="connsiteY28" fmla="*/ 3698599 h 5120970"/>
              <a:gd name="connsiteX29" fmla="*/ 3281822 w 4358478"/>
              <a:gd name="connsiteY29" fmla="*/ 4973167 h 5120970"/>
              <a:gd name="connsiteX30" fmla="*/ 3278138 w 4358478"/>
              <a:gd name="connsiteY30" fmla="*/ 5120970 h 5120970"/>
              <a:gd name="connsiteX31" fmla="*/ 2286942 w 4358478"/>
              <a:gd name="connsiteY31" fmla="*/ 5120970 h 5120970"/>
              <a:gd name="connsiteX32" fmla="*/ 2278597 w 4358478"/>
              <a:gd name="connsiteY32" fmla="*/ 4857569 h 5120970"/>
              <a:gd name="connsiteX33" fmla="*/ 2278597 w 4358478"/>
              <a:gd name="connsiteY33" fmla="*/ 4699527 h 5120970"/>
              <a:gd name="connsiteX34" fmla="*/ 2040139 w 4358478"/>
              <a:gd name="connsiteY34" fmla="*/ 4699527 h 5120970"/>
              <a:gd name="connsiteX35" fmla="*/ 2040139 w 4358478"/>
              <a:gd name="connsiteY35" fmla="*/ 4883908 h 5120970"/>
              <a:gd name="connsiteX36" fmla="*/ 2043372 w 4358478"/>
              <a:gd name="connsiteY36" fmla="*/ 5120970 h 5120970"/>
              <a:gd name="connsiteX37" fmla="*/ 1036647 w 4358478"/>
              <a:gd name="connsiteY37" fmla="*/ 5120970 h 5120970"/>
              <a:gd name="connsiteX38" fmla="*/ 1036940 w 4358478"/>
              <a:gd name="connsiteY38" fmla="*/ 4871021 h 5120970"/>
              <a:gd name="connsiteX39" fmla="*/ 1364509 w 4358478"/>
              <a:gd name="connsiteY39" fmla="*/ 3593238 h 5120970"/>
              <a:gd name="connsiteX40" fmla="*/ 1457242 w 4358478"/>
              <a:gd name="connsiteY40" fmla="*/ 2368419 h 5120970"/>
              <a:gd name="connsiteX41" fmla="*/ 1338013 w 4358478"/>
              <a:gd name="connsiteY41" fmla="*/ 1854786 h 5120970"/>
              <a:gd name="connsiteX42" fmla="*/ 1271775 w 4358478"/>
              <a:gd name="connsiteY42" fmla="*/ 1841616 h 5120970"/>
              <a:gd name="connsiteX43" fmla="*/ 1218784 w 4358478"/>
              <a:gd name="connsiteY43" fmla="*/ 2355249 h 5120970"/>
              <a:gd name="connsiteX44" fmla="*/ 755117 w 4358478"/>
              <a:gd name="connsiteY44" fmla="*/ 4225403 h 5120970"/>
              <a:gd name="connsiteX45" fmla="*/ 516659 w 4358478"/>
              <a:gd name="connsiteY45" fmla="*/ 5028779 h 5120970"/>
              <a:gd name="connsiteX46" fmla="*/ 480021 w 4358478"/>
              <a:gd name="connsiteY46" fmla="*/ 5097717 h 5120970"/>
              <a:gd name="connsiteX47" fmla="*/ 463598 w 4358478"/>
              <a:gd name="connsiteY47" fmla="*/ 5120970 h 5120970"/>
              <a:gd name="connsiteX48" fmla="*/ 83662 w 4358478"/>
              <a:gd name="connsiteY48" fmla="*/ 5120970 h 5120970"/>
              <a:gd name="connsiteX49" fmla="*/ 127509 w 4358478"/>
              <a:gd name="connsiteY49" fmla="*/ 4982684 h 5120970"/>
              <a:gd name="connsiteX50" fmla="*/ 185468 w 4358478"/>
              <a:gd name="connsiteY50" fmla="*/ 4831228 h 5120970"/>
              <a:gd name="connsiteX51" fmla="*/ 211963 w 4358478"/>
              <a:gd name="connsiteY51" fmla="*/ 4673186 h 5120970"/>
              <a:gd name="connsiteX52" fmla="*/ 172220 w 4358478"/>
              <a:gd name="connsiteY52" fmla="*/ 4646846 h 5120970"/>
              <a:gd name="connsiteX53" fmla="*/ 0 w 4358478"/>
              <a:gd name="connsiteY53" fmla="*/ 4844398 h 5120970"/>
              <a:gd name="connsiteX54" fmla="*/ 331191 w 4358478"/>
              <a:gd name="connsiteY54" fmla="*/ 4383444 h 5120970"/>
              <a:gd name="connsiteX55" fmla="*/ 437173 w 4358478"/>
              <a:gd name="connsiteY55" fmla="*/ 4212233 h 5120970"/>
              <a:gd name="connsiteX56" fmla="*/ 781612 w 4358478"/>
              <a:gd name="connsiteY56" fmla="*/ 2605481 h 5120970"/>
              <a:gd name="connsiteX57" fmla="*/ 927336 w 4358478"/>
              <a:gd name="connsiteY57" fmla="*/ 1433343 h 5120970"/>
              <a:gd name="connsiteX58" fmla="*/ 1417499 w 4358478"/>
              <a:gd name="connsiteY58" fmla="*/ 867028 h 5120970"/>
              <a:gd name="connsiteX59" fmla="*/ 1629462 w 4358478"/>
              <a:gd name="connsiteY59" fmla="*/ 801178 h 5120970"/>
              <a:gd name="connsiteX60" fmla="*/ 1907662 w 4358478"/>
              <a:gd name="connsiteY60" fmla="*/ 392905 h 5120970"/>
              <a:gd name="connsiteX61" fmla="*/ 1881167 w 4358478"/>
              <a:gd name="connsiteY61" fmla="*/ 327054 h 5120970"/>
              <a:gd name="connsiteX62" fmla="*/ 1720539 w 4358478"/>
              <a:gd name="connsiteY62" fmla="*/ 117979 h 5120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4358478" h="5120970">
                <a:moveTo>
                  <a:pt x="1619520" y="0"/>
                </a:moveTo>
                <a:lnTo>
                  <a:pt x="2693893" y="0"/>
                </a:lnTo>
                <a:lnTo>
                  <a:pt x="2683297" y="16554"/>
                </a:lnTo>
                <a:cubicBezTo>
                  <a:pt x="2564663" y="178068"/>
                  <a:pt x="2376298" y="310592"/>
                  <a:pt x="2411073" y="564116"/>
                </a:cubicBezTo>
                <a:cubicBezTo>
                  <a:pt x="2411073" y="669477"/>
                  <a:pt x="2450816" y="722157"/>
                  <a:pt x="2543550" y="761668"/>
                </a:cubicBezTo>
                <a:cubicBezTo>
                  <a:pt x="2649531" y="788008"/>
                  <a:pt x="2742264" y="827518"/>
                  <a:pt x="2834998" y="853858"/>
                </a:cubicBezTo>
                <a:cubicBezTo>
                  <a:pt x="3245675" y="972389"/>
                  <a:pt x="3351656" y="1104090"/>
                  <a:pt x="3404647" y="1525533"/>
                </a:cubicBezTo>
                <a:cubicBezTo>
                  <a:pt x="3431142" y="1867956"/>
                  <a:pt x="3457638" y="2197208"/>
                  <a:pt x="3523876" y="2526461"/>
                </a:cubicBezTo>
                <a:cubicBezTo>
                  <a:pt x="3603362" y="2974244"/>
                  <a:pt x="3709343" y="3408857"/>
                  <a:pt x="3802077" y="3843470"/>
                </a:cubicBezTo>
                <a:cubicBezTo>
                  <a:pt x="3815324" y="3922491"/>
                  <a:pt x="3841820" y="4014682"/>
                  <a:pt x="3841820" y="4093702"/>
                </a:cubicBezTo>
                <a:cubicBezTo>
                  <a:pt x="3868315" y="4238573"/>
                  <a:pt x="3934553" y="4343934"/>
                  <a:pt x="4053782" y="4436126"/>
                </a:cubicBezTo>
                <a:cubicBezTo>
                  <a:pt x="4173011" y="4528315"/>
                  <a:pt x="4252497" y="4686358"/>
                  <a:pt x="4358478" y="4804887"/>
                </a:cubicBezTo>
                <a:cubicBezTo>
                  <a:pt x="4331983" y="4818058"/>
                  <a:pt x="4318735" y="4831228"/>
                  <a:pt x="4305488" y="4844398"/>
                </a:cubicBezTo>
                <a:cubicBezTo>
                  <a:pt x="4252497" y="4778547"/>
                  <a:pt x="4199506" y="4725868"/>
                  <a:pt x="4133268" y="4660016"/>
                </a:cubicBezTo>
                <a:cubicBezTo>
                  <a:pt x="4133268" y="4660016"/>
                  <a:pt x="4120020" y="4660016"/>
                  <a:pt x="4106773" y="4673186"/>
                </a:cubicBezTo>
                <a:cubicBezTo>
                  <a:pt x="4120020" y="4712697"/>
                  <a:pt x="4106773" y="4752207"/>
                  <a:pt x="4120020" y="4778547"/>
                </a:cubicBezTo>
                <a:cubicBezTo>
                  <a:pt x="4146516" y="4857569"/>
                  <a:pt x="4173011" y="4949758"/>
                  <a:pt x="4199506" y="5028779"/>
                </a:cubicBezTo>
                <a:cubicBezTo>
                  <a:pt x="4206130" y="5055120"/>
                  <a:pt x="4215238" y="5083106"/>
                  <a:pt x="4223104" y="5111093"/>
                </a:cubicBezTo>
                <a:lnTo>
                  <a:pt x="4225042" y="5120970"/>
                </a:lnTo>
                <a:lnTo>
                  <a:pt x="3835666" y="5120970"/>
                </a:lnTo>
                <a:lnTo>
                  <a:pt x="3803526" y="5056149"/>
                </a:lnTo>
                <a:cubicBezTo>
                  <a:pt x="3743290" y="4923419"/>
                  <a:pt x="3696096" y="4785133"/>
                  <a:pt x="3656352" y="4646846"/>
                </a:cubicBezTo>
                <a:cubicBezTo>
                  <a:pt x="3590114" y="4436126"/>
                  <a:pt x="3563619" y="4212233"/>
                  <a:pt x="3484133" y="4014682"/>
                </a:cubicBezTo>
                <a:cubicBezTo>
                  <a:pt x="3258923" y="3422027"/>
                  <a:pt x="3152942" y="2789863"/>
                  <a:pt x="3073456" y="2157698"/>
                </a:cubicBezTo>
                <a:cubicBezTo>
                  <a:pt x="3073456" y="2052337"/>
                  <a:pt x="3046960" y="1960146"/>
                  <a:pt x="3033713" y="1854786"/>
                </a:cubicBezTo>
                <a:cubicBezTo>
                  <a:pt x="3020465" y="1854786"/>
                  <a:pt x="3007217" y="1854786"/>
                  <a:pt x="2980722" y="1841616"/>
                </a:cubicBezTo>
                <a:cubicBezTo>
                  <a:pt x="2940979" y="2012827"/>
                  <a:pt x="2901236" y="2170868"/>
                  <a:pt x="2861493" y="2342079"/>
                </a:cubicBezTo>
                <a:cubicBezTo>
                  <a:pt x="2848246" y="2421100"/>
                  <a:pt x="2848246" y="2500120"/>
                  <a:pt x="2834998" y="2579141"/>
                </a:cubicBezTo>
                <a:cubicBezTo>
                  <a:pt x="2768760" y="2961074"/>
                  <a:pt x="2808503" y="3329836"/>
                  <a:pt x="2993970" y="3698599"/>
                </a:cubicBezTo>
                <a:cubicBezTo>
                  <a:pt x="3200965" y="4110165"/>
                  <a:pt x="3278588" y="4537164"/>
                  <a:pt x="3281822" y="4973167"/>
                </a:cubicBezTo>
                <a:lnTo>
                  <a:pt x="3278138" y="5120970"/>
                </a:lnTo>
                <a:lnTo>
                  <a:pt x="2286942" y="5120970"/>
                </a:lnTo>
                <a:lnTo>
                  <a:pt x="2278597" y="4857569"/>
                </a:lnTo>
                <a:cubicBezTo>
                  <a:pt x="2278597" y="4804887"/>
                  <a:pt x="2278597" y="4752207"/>
                  <a:pt x="2278597" y="4699527"/>
                </a:cubicBezTo>
                <a:cubicBezTo>
                  <a:pt x="2199111" y="4699527"/>
                  <a:pt x="2132872" y="4699527"/>
                  <a:pt x="2040139" y="4699527"/>
                </a:cubicBezTo>
                <a:cubicBezTo>
                  <a:pt x="2040139" y="4765377"/>
                  <a:pt x="2040139" y="4818058"/>
                  <a:pt x="2040139" y="4883908"/>
                </a:cubicBezTo>
                <a:lnTo>
                  <a:pt x="2043372" y="5120970"/>
                </a:lnTo>
                <a:lnTo>
                  <a:pt x="1036647" y="5120970"/>
                </a:lnTo>
                <a:lnTo>
                  <a:pt x="1036940" y="4871021"/>
                </a:lnTo>
                <a:cubicBezTo>
                  <a:pt x="1052982" y="4431803"/>
                  <a:pt x="1149235" y="4004804"/>
                  <a:pt x="1364509" y="3593238"/>
                </a:cubicBezTo>
                <a:cubicBezTo>
                  <a:pt x="1576471" y="3184965"/>
                  <a:pt x="1510233" y="2776693"/>
                  <a:pt x="1457242" y="2368419"/>
                </a:cubicBezTo>
                <a:cubicBezTo>
                  <a:pt x="1443995" y="2197208"/>
                  <a:pt x="1377756" y="2025997"/>
                  <a:pt x="1338013" y="1854786"/>
                </a:cubicBezTo>
                <a:cubicBezTo>
                  <a:pt x="1324766" y="1854786"/>
                  <a:pt x="1298270" y="1854786"/>
                  <a:pt x="1271775" y="1841616"/>
                </a:cubicBezTo>
                <a:cubicBezTo>
                  <a:pt x="1258527" y="2012827"/>
                  <a:pt x="1232032" y="2184038"/>
                  <a:pt x="1218784" y="2355249"/>
                </a:cubicBezTo>
                <a:cubicBezTo>
                  <a:pt x="1139299" y="3000584"/>
                  <a:pt x="980327" y="3619579"/>
                  <a:pt x="755117" y="4225403"/>
                </a:cubicBezTo>
                <a:cubicBezTo>
                  <a:pt x="662383" y="4488805"/>
                  <a:pt x="609392" y="4765377"/>
                  <a:pt x="516659" y="5028779"/>
                </a:cubicBezTo>
                <a:cubicBezTo>
                  <a:pt x="506724" y="5051827"/>
                  <a:pt x="494304" y="5074875"/>
                  <a:pt x="480021" y="5097717"/>
                </a:cubicBezTo>
                <a:lnTo>
                  <a:pt x="463598" y="5120970"/>
                </a:lnTo>
                <a:lnTo>
                  <a:pt x="83662" y="5120970"/>
                </a:lnTo>
                <a:lnTo>
                  <a:pt x="127509" y="4982684"/>
                </a:lnTo>
                <a:cubicBezTo>
                  <a:pt x="145725" y="4933296"/>
                  <a:pt x="165597" y="4883908"/>
                  <a:pt x="185468" y="4831228"/>
                </a:cubicBezTo>
                <a:cubicBezTo>
                  <a:pt x="198715" y="4778547"/>
                  <a:pt x="198715" y="4725868"/>
                  <a:pt x="211963" y="4673186"/>
                </a:cubicBezTo>
                <a:cubicBezTo>
                  <a:pt x="198715" y="4660016"/>
                  <a:pt x="185468" y="4660016"/>
                  <a:pt x="172220" y="4646846"/>
                </a:cubicBezTo>
                <a:cubicBezTo>
                  <a:pt x="119229" y="4712697"/>
                  <a:pt x="66238" y="4778547"/>
                  <a:pt x="0" y="4844398"/>
                </a:cubicBezTo>
                <a:cubicBezTo>
                  <a:pt x="66238" y="4660016"/>
                  <a:pt x="145725" y="4488805"/>
                  <a:pt x="331191" y="4383444"/>
                </a:cubicBezTo>
                <a:cubicBezTo>
                  <a:pt x="384182" y="4343934"/>
                  <a:pt x="423925" y="4278084"/>
                  <a:pt x="437173" y="4212233"/>
                </a:cubicBezTo>
                <a:cubicBezTo>
                  <a:pt x="569649" y="3685429"/>
                  <a:pt x="688878" y="3145455"/>
                  <a:pt x="781612" y="2605481"/>
                </a:cubicBezTo>
                <a:cubicBezTo>
                  <a:pt x="861098" y="2223548"/>
                  <a:pt x="887593" y="1828445"/>
                  <a:pt x="927336" y="1433343"/>
                </a:cubicBezTo>
                <a:cubicBezTo>
                  <a:pt x="967079" y="1130430"/>
                  <a:pt x="1112803" y="932879"/>
                  <a:pt x="1417499" y="867028"/>
                </a:cubicBezTo>
                <a:cubicBezTo>
                  <a:pt x="1496985" y="853858"/>
                  <a:pt x="1563223" y="827518"/>
                  <a:pt x="1629462" y="801178"/>
                </a:cubicBezTo>
                <a:cubicBezTo>
                  <a:pt x="1907662" y="722157"/>
                  <a:pt x="1947405" y="682647"/>
                  <a:pt x="1907662" y="392905"/>
                </a:cubicBezTo>
                <a:cubicBezTo>
                  <a:pt x="1907662" y="366565"/>
                  <a:pt x="1907662" y="340224"/>
                  <a:pt x="1881167" y="327054"/>
                </a:cubicBezTo>
                <a:cubicBezTo>
                  <a:pt x="1828177" y="254619"/>
                  <a:pt x="1775186" y="185476"/>
                  <a:pt x="1720539" y="117979"/>
                </a:cubicBezTo>
                <a:close/>
              </a:path>
            </a:pathLst>
          </a:custGeom>
          <a:solidFill>
            <a:srgbClr val="EB6775">
              <a:alpha val="4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s-AR"/>
          </a:p>
        </p:txBody>
      </p:sp>
      <p:sp>
        <p:nvSpPr>
          <p:cNvPr id="507" name="Google Shape;507;p32"/>
          <p:cNvSpPr/>
          <p:nvPr/>
        </p:nvSpPr>
        <p:spPr>
          <a:xfrm>
            <a:off x="-861677" y="2866455"/>
            <a:ext cx="2308200" cy="707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32"/>
          <p:cNvSpPr/>
          <p:nvPr/>
        </p:nvSpPr>
        <p:spPr>
          <a:xfrm>
            <a:off x="7734671" y="2864505"/>
            <a:ext cx="2308200" cy="707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32"/>
          <p:cNvSpPr txBox="1">
            <a:spLocks noGrp="1"/>
          </p:cNvSpPr>
          <p:nvPr>
            <p:ph type="subTitle" idx="1"/>
          </p:nvPr>
        </p:nvSpPr>
        <p:spPr>
          <a:xfrm>
            <a:off x="1572426" y="3324758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planet of all</a:t>
            </a:r>
            <a:endParaRPr/>
          </a:p>
        </p:txBody>
      </p:sp>
      <p:sp>
        <p:nvSpPr>
          <p:cNvPr id="510" name="Google Shape;510;p32"/>
          <p:cNvSpPr txBox="1">
            <a:spLocks noGrp="1"/>
          </p:cNvSpPr>
          <p:nvPr>
            <p:ph type="subTitle" idx="2"/>
          </p:nvPr>
        </p:nvSpPr>
        <p:spPr>
          <a:xfrm>
            <a:off x="5255839" y="3319854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and also the biggest planet in the entire Solar System</a:t>
            </a:r>
            <a:endParaRPr/>
          </a:p>
        </p:txBody>
      </p:sp>
      <p:sp>
        <p:nvSpPr>
          <p:cNvPr id="511" name="Google Shape;511;p32"/>
          <p:cNvSpPr txBox="1">
            <a:spLocks noGrp="1"/>
          </p:cNvSpPr>
          <p:nvPr>
            <p:ph type="subTitle" idx="3"/>
          </p:nvPr>
        </p:nvSpPr>
        <p:spPr>
          <a:xfrm>
            <a:off x="1572416" y="2838067"/>
            <a:ext cx="2355300" cy="406200"/>
          </a:xfrm>
          <a:prstGeom prst="rect">
            <a:avLst/>
          </a:prstGeom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512" name="Google Shape;512;p32"/>
          <p:cNvSpPr txBox="1">
            <a:spLocks noGrp="1"/>
          </p:cNvSpPr>
          <p:nvPr>
            <p:ph type="subTitle" idx="4"/>
          </p:nvPr>
        </p:nvSpPr>
        <p:spPr>
          <a:xfrm>
            <a:off x="5253840" y="2838067"/>
            <a:ext cx="2355300" cy="402300"/>
          </a:xfrm>
          <a:prstGeom prst="rect">
            <a:avLst/>
          </a:prstGeom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513" name="Google Shape;513;p32"/>
          <p:cNvSpPr txBox="1">
            <a:spLocks noGrp="1"/>
          </p:cNvSpPr>
          <p:nvPr>
            <p:ph type="ctrTitle"/>
          </p:nvPr>
        </p:nvSpPr>
        <p:spPr>
          <a:xfrm>
            <a:off x="731588" y="191850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THE DISEASE</a:t>
            </a:r>
            <a:endParaRPr dirty="0"/>
          </a:p>
        </p:txBody>
      </p:sp>
      <p:grpSp>
        <p:nvGrpSpPr>
          <p:cNvPr id="514" name="Google Shape;514;p32"/>
          <p:cNvGrpSpPr/>
          <p:nvPr/>
        </p:nvGrpSpPr>
        <p:grpSpPr>
          <a:xfrm>
            <a:off x="956439" y="2955652"/>
            <a:ext cx="277244" cy="529005"/>
            <a:chOff x="6275635" y="4282651"/>
            <a:chExt cx="209383" cy="366778"/>
          </a:xfrm>
        </p:grpSpPr>
        <p:sp>
          <p:nvSpPr>
            <p:cNvPr id="515" name="Google Shape;515;p32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2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32"/>
          <p:cNvGrpSpPr/>
          <p:nvPr/>
        </p:nvGrpSpPr>
        <p:grpSpPr>
          <a:xfrm>
            <a:off x="7858294" y="2979633"/>
            <a:ext cx="478763" cy="477143"/>
            <a:chOff x="7100170" y="1500117"/>
            <a:chExt cx="368308" cy="367033"/>
          </a:xfrm>
        </p:grpSpPr>
        <p:sp>
          <p:nvSpPr>
            <p:cNvPr id="518" name="Google Shape;518;p32"/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2"/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2"/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2"/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2"/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2"/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2"/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2"/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2"/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2"/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2"/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2"/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2"/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787" y="3117988"/>
            <a:ext cx="997102" cy="86382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5" name="Google Shape;535;p33"/>
          <p:cNvGrpSpPr/>
          <p:nvPr/>
        </p:nvGrpSpPr>
        <p:grpSpPr>
          <a:xfrm>
            <a:off x="4501476" y="1279688"/>
            <a:ext cx="4310063" cy="2662525"/>
            <a:chOff x="4501476" y="1279688"/>
            <a:chExt cx="4310063" cy="2662525"/>
          </a:xfrm>
        </p:grpSpPr>
        <p:sp>
          <p:nvSpPr>
            <p:cNvPr id="536" name="Google Shape;536;p33"/>
            <p:cNvSpPr/>
            <p:nvPr/>
          </p:nvSpPr>
          <p:spPr>
            <a:xfrm>
              <a:off x="6374864" y="127968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3"/>
            <p:cNvSpPr/>
            <p:nvPr/>
          </p:nvSpPr>
          <p:spPr>
            <a:xfrm rot="10800000" flipH="1">
              <a:off x="5186100" y="1768931"/>
              <a:ext cx="291481" cy="29157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3"/>
            <p:cNvSpPr/>
            <p:nvPr/>
          </p:nvSpPr>
          <p:spPr>
            <a:xfrm>
              <a:off x="5649164" y="1600863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3"/>
            <p:cNvSpPr/>
            <p:nvPr/>
          </p:nvSpPr>
          <p:spPr>
            <a:xfrm>
              <a:off x="4936939" y="15933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3"/>
            <p:cNvSpPr/>
            <p:nvPr/>
          </p:nvSpPr>
          <p:spPr>
            <a:xfrm>
              <a:off x="4501476" y="394218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3"/>
            <p:cNvSpPr/>
            <p:nvPr/>
          </p:nvSpPr>
          <p:spPr>
            <a:xfrm>
              <a:off x="4840614" y="1407788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3"/>
            <p:cNvSpPr/>
            <p:nvPr/>
          </p:nvSpPr>
          <p:spPr>
            <a:xfrm>
              <a:off x="8270964" y="3863788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3"/>
            <p:cNvSpPr/>
            <p:nvPr/>
          </p:nvSpPr>
          <p:spPr>
            <a:xfrm>
              <a:off x="8071189" y="161167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3"/>
            <p:cNvSpPr/>
            <p:nvPr/>
          </p:nvSpPr>
          <p:spPr>
            <a:xfrm>
              <a:off x="8774539" y="1557938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3"/>
            <p:cNvSpPr/>
            <p:nvPr/>
          </p:nvSpPr>
          <p:spPr>
            <a:xfrm>
              <a:off x="8592564" y="2272538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3"/>
            <p:cNvSpPr/>
            <p:nvPr/>
          </p:nvSpPr>
          <p:spPr>
            <a:xfrm>
              <a:off x="7477164" y="1360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7" name="Google Shape;547;p33"/>
          <p:cNvSpPr txBox="1">
            <a:spLocks noGrp="1"/>
          </p:cNvSpPr>
          <p:nvPr>
            <p:ph type="ctrTitle"/>
          </p:nvPr>
        </p:nvSpPr>
        <p:spPr>
          <a:xfrm>
            <a:off x="4645375" y="1696588"/>
            <a:ext cx="3785400" cy="12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ALWAYS REINFORCES THE CONCEPT</a:t>
            </a:r>
            <a:endParaRPr/>
          </a:p>
        </p:txBody>
      </p:sp>
      <p:pic>
        <p:nvPicPr>
          <p:cNvPr id="548" name="Google Shape;548;p33"/>
          <p:cNvPicPr preferRelativeResize="0"/>
          <p:nvPr/>
        </p:nvPicPr>
        <p:blipFill rotWithShape="1">
          <a:blip r:embed="rId3">
            <a:alphaModFix/>
          </a:blip>
          <a:srcRect r="42732"/>
          <a:stretch/>
        </p:blipFill>
        <p:spPr>
          <a:xfrm>
            <a:off x="0" y="0"/>
            <a:ext cx="4412850" cy="5143450"/>
          </a:xfrm>
          <a:prstGeom prst="flowChartDelay">
            <a:avLst/>
          </a:prstGeom>
          <a:noFill/>
          <a:ln>
            <a:noFill/>
          </a:ln>
        </p:spPr>
      </p:pic>
      <p:sp>
        <p:nvSpPr>
          <p:cNvPr id="549" name="Google Shape;549;p33"/>
          <p:cNvSpPr txBox="1">
            <a:spLocks noGrp="1"/>
          </p:cNvSpPr>
          <p:nvPr>
            <p:ph type="subTitle" idx="1"/>
          </p:nvPr>
        </p:nvSpPr>
        <p:spPr>
          <a:xfrm flipH="1">
            <a:off x="4571875" y="3037600"/>
            <a:ext cx="3858900" cy="82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Images reveal large amounts of data, so remember: use an image instead of long texts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4"/>
          <p:cNvSpPr txBox="1">
            <a:spLocks noGrp="1"/>
          </p:cNvSpPr>
          <p:nvPr>
            <p:ph type="ctrTitle"/>
          </p:nvPr>
        </p:nvSpPr>
        <p:spPr>
          <a:xfrm>
            <a:off x="734527" y="133013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MORE ABOUT THE DISEASE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55" name="Google Shape;555;p34"/>
          <p:cNvSpPr txBox="1"/>
          <p:nvPr/>
        </p:nvSpPr>
        <p:spPr>
          <a:xfrm>
            <a:off x="6180127" y="3453800"/>
            <a:ext cx="2048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6200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Saturn is composed of hydrogen and helium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556" name="Google Shape;556;p34"/>
          <p:cNvSpPr txBox="1"/>
          <p:nvPr/>
        </p:nvSpPr>
        <p:spPr>
          <a:xfrm>
            <a:off x="929919" y="3453800"/>
            <a:ext cx="2048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6200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Neptune is the farthest planet from the Sun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557" name="Google Shape;557;p34"/>
          <p:cNvSpPr txBox="1"/>
          <p:nvPr/>
        </p:nvSpPr>
        <p:spPr>
          <a:xfrm>
            <a:off x="6180127" y="1973188"/>
            <a:ext cx="2048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62000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  Venus is the second planet from the Sun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558" name="Google Shape;558;p34"/>
          <p:cNvSpPr txBox="1"/>
          <p:nvPr/>
        </p:nvSpPr>
        <p:spPr>
          <a:xfrm>
            <a:off x="929919" y="1973188"/>
            <a:ext cx="20484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6200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rPr>
              <a:t>Mercury is the closest planet to the Sun</a:t>
            </a:r>
            <a:endParaRPr sz="1600">
              <a:solidFill>
                <a:schemeClr val="dk1"/>
              </a:solidFill>
              <a:latin typeface="Abel"/>
              <a:ea typeface="Abel"/>
              <a:cs typeface="Abel"/>
              <a:sym typeface="Abel"/>
            </a:endParaRPr>
          </a:p>
        </p:txBody>
      </p:sp>
      <p:cxnSp>
        <p:nvCxnSpPr>
          <p:cNvPr id="559" name="Google Shape;559;p34"/>
          <p:cNvCxnSpPr>
            <a:endCxn id="558" idx="3"/>
          </p:cNvCxnSpPr>
          <p:nvPr/>
        </p:nvCxnSpPr>
        <p:spPr>
          <a:xfrm rot="10800000">
            <a:off x="2978319" y="2197588"/>
            <a:ext cx="859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60" name="Google Shape;560;p34"/>
          <p:cNvCxnSpPr>
            <a:endCxn id="556" idx="3"/>
          </p:cNvCxnSpPr>
          <p:nvPr/>
        </p:nvCxnSpPr>
        <p:spPr>
          <a:xfrm rot="10800000">
            <a:off x="2978319" y="3678200"/>
            <a:ext cx="14058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61" name="Google Shape;561;p34"/>
          <p:cNvCxnSpPr>
            <a:endCxn id="555" idx="1"/>
          </p:cNvCxnSpPr>
          <p:nvPr/>
        </p:nvCxnSpPr>
        <p:spPr>
          <a:xfrm>
            <a:off x="4784827" y="3678200"/>
            <a:ext cx="13953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562" name="Google Shape;562;p34"/>
          <p:cNvCxnSpPr>
            <a:endCxn id="557" idx="1"/>
          </p:cNvCxnSpPr>
          <p:nvPr/>
        </p:nvCxnSpPr>
        <p:spPr>
          <a:xfrm>
            <a:off x="4593427" y="2197588"/>
            <a:ext cx="15867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63" name="Google Shape;563;p34"/>
          <p:cNvSpPr/>
          <p:nvPr/>
        </p:nvSpPr>
        <p:spPr>
          <a:xfrm>
            <a:off x="3227950" y="1786725"/>
            <a:ext cx="2694688" cy="2231642"/>
          </a:xfrm>
          <a:custGeom>
            <a:avLst/>
            <a:gdLst/>
            <a:ahLst/>
            <a:cxnLst/>
            <a:rect l="l" t="t" r="r" b="b"/>
            <a:pathLst>
              <a:path w="208931" h="173029" extrusionOk="0">
                <a:moveTo>
                  <a:pt x="104348" y="6169"/>
                </a:moveTo>
                <a:cubicBezTo>
                  <a:pt x="104424" y="6169"/>
                  <a:pt x="104502" y="6171"/>
                  <a:pt x="104579" y="6177"/>
                </a:cubicBezTo>
                <a:cubicBezTo>
                  <a:pt x="106178" y="6243"/>
                  <a:pt x="107450" y="7678"/>
                  <a:pt x="107450" y="9342"/>
                </a:cubicBezTo>
                <a:lnTo>
                  <a:pt x="107450" y="44506"/>
                </a:lnTo>
                <a:cubicBezTo>
                  <a:pt x="107450" y="48812"/>
                  <a:pt x="108592" y="53085"/>
                  <a:pt x="110744" y="56901"/>
                </a:cubicBezTo>
                <a:lnTo>
                  <a:pt x="116453" y="66916"/>
                </a:lnTo>
                <a:cubicBezTo>
                  <a:pt x="119487" y="72265"/>
                  <a:pt x="124380" y="76310"/>
                  <a:pt x="130153" y="78300"/>
                </a:cubicBezTo>
                <a:lnTo>
                  <a:pt x="143169" y="82867"/>
                </a:lnTo>
                <a:cubicBezTo>
                  <a:pt x="143886" y="84204"/>
                  <a:pt x="144310" y="85705"/>
                  <a:pt x="144310" y="87303"/>
                </a:cubicBezTo>
                <a:cubicBezTo>
                  <a:pt x="144310" y="88086"/>
                  <a:pt x="144212" y="88804"/>
                  <a:pt x="144017" y="89554"/>
                </a:cubicBezTo>
                <a:lnTo>
                  <a:pt x="128163" y="84008"/>
                </a:lnTo>
                <a:cubicBezTo>
                  <a:pt x="120954" y="81431"/>
                  <a:pt x="114920" y="76408"/>
                  <a:pt x="111169" y="69851"/>
                </a:cubicBezTo>
                <a:lnTo>
                  <a:pt x="107580" y="63588"/>
                </a:lnTo>
                <a:cubicBezTo>
                  <a:pt x="106928" y="62414"/>
                  <a:pt x="105688" y="61729"/>
                  <a:pt x="104384" y="61729"/>
                </a:cubicBezTo>
                <a:cubicBezTo>
                  <a:pt x="103079" y="61729"/>
                  <a:pt x="101872" y="62414"/>
                  <a:pt x="101219" y="63588"/>
                </a:cubicBezTo>
                <a:lnTo>
                  <a:pt x="97599" y="69851"/>
                </a:lnTo>
                <a:cubicBezTo>
                  <a:pt x="93880" y="76408"/>
                  <a:pt x="87878" y="81431"/>
                  <a:pt x="80702" y="83976"/>
                </a:cubicBezTo>
                <a:lnTo>
                  <a:pt x="64848" y="89456"/>
                </a:lnTo>
                <a:cubicBezTo>
                  <a:pt x="64685" y="88771"/>
                  <a:pt x="64555" y="87988"/>
                  <a:pt x="64555" y="87270"/>
                </a:cubicBezTo>
                <a:cubicBezTo>
                  <a:pt x="64555" y="85672"/>
                  <a:pt x="64914" y="84172"/>
                  <a:pt x="65696" y="82834"/>
                </a:cubicBezTo>
                <a:lnTo>
                  <a:pt x="78712" y="78300"/>
                </a:lnTo>
                <a:cubicBezTo>
                  <a:pt x="84485" y="76245"/>
                  <a:pt x="89346" y="72233"/>
                  <a:pt x="92412" y="66916"/>
                </a:cubicBezTo>
                <a:lnTo>
                  <a:pt x="98121" y="56901"/>
                </a:lnTo>
                <a:cubicBezTo>
                  <a:pt x="100273" y="53150"/>
                  <a:pt x="101415" y="48844"/>
                  <a:pt x="101415" y="44506"/>
                </a:cubicBezTo>
                <a:lnTo>
                  <a:pt x="101415" y="9146"/>
                </a:lnTo>
                <a:cubicBezTo>
                  <a:pt x="101415" y="8330"/>
                  <a:pt x="101741" y="7547"/>
                  <a:pt x="102361" y="6993"/>
                </a:cubicBezTo>
                <a:cubicBezTo>
                  <a:pt x="102894" y="6460"/>
                  <a:pt x="103589" y="6169"/>
                  <a:pt x="104348" y="6169"/>
                </a:cubicBezTo>
                <a:close/>
                <a:moveTo>
                  <a:pt x="71405" y="93631"/>
                </a:moveTo>
                <a:lnTo>
                  <a:pt x="79756" y="96241"/>
                </a:lnTo>
                <a:cubicBezTo>
                  <a:pt x="87552" y="98687"/>
                  <a:pt x="92804" y="105799"/>
                  <a:pt x="92804" y="113953"/>
                </a:cubicBezTo>
                <a:lnTo>
                  <a:pt x="92804" y="163829"/>
                </a:lnTo>
                <a:cubicBezTo>
                  <a:pt x="92804" y="165525"/>
                  <a:pt x="91466" y="166863"/>
                  <a:pt x="89802" y="166863"/>
                </a:cubicBezTo>
                <a:cubicBezTo>
                  <a:pt x="88106" y="166863"/>
                  <a:pt x="86769" y="165493"/>
                  <a:pt x="86769" y="163829"/>
                </a:cubicBezTo>
                <a:lnTo>
                  <a:pt x="86769" y="113953"/>
                </a:lnTo>
                <a:cubicBezTo>
                  <a:pt x="86769" y="108473"/>
                  <a:pt x="83213" y="103646"/>
                  <a:pt x="77961" y="101982"/>
                </a:cubicBezTo>
                <a:lnTo>
                  <a:pt x="72318" y="100221"/>
                </a:lnTo>
                <a:cubicBezTo>
                  <a:pt x="71144" y="98263"/>
                  <a:pt x="69774" y="96437"/>
                  <a:pt x="68176" y="94773"/>
                </a:cubicBezTo>
                <a:lnTo>
                  <a:pt x="71405" y="93631"/>
                </a:lnTo>
                <a:close/>
                <a:moveTo>
                  <a:pt x="137330" y="93631"/>
                </a:moveTo>
                <a:lnTo>
                  <a:pt x="140559" y="94773"/>
                </a:lnTo>
                <a:cubicBezTo>
                  <a:pt x="138961" y="96469"/>
                  <a:pt x="137591" y="98263"/>
                  <a:pt x="136384" y="100221"/>
                </a:cubicBezTo>
                <a:lnTo>
                  <a:pt x="130806" y="101982"/>
                </a:lnTo>
                <a:cubicBezTo>
                  <a:pt x="125554" y="103613"/>
                  <a:pt x="121998" y="108441"/>
                  <a:pt x="121998" y="113953"/>
                </a:cubicBezTo>
                <a:lnTo>
                  <a:pt x="121998" y="163829"/>
                </a:lnTo>
                <a:cubicBezTo>
                  <a:pt x="121998" y="165525"/>
                  <a:pt x="120661" y="166863"/>
                  <a:pt x="118997" y="166863"/>
                </a:cubicBezTo>
                <a:cubicBezTo>
                  <a:pt x="117301" y="166863"/>
                  <a:pt x="115964" y="165493"/>
                  <a:pt x="115964" y="163829"/>
                </a:cubicBezTo>
                <a:lnTo>
                  <a:pt x="115964" y="113953"/>
                </a:lnTo>
                <a:cubicBezTo>
                  <a:pt x="115964" y="105799"/>
                  <a:pt x="121183" y="98687"/>
                  <a:pt x="128979" y="96241"/>
                </a:cubicBezTo>
                <a:lnTo>
                  <a:pt x="137330" y="93631"/>
                </a:lnTo>
                <a:close/>
                <a:moveTo>
                  <a:pt x="104362" y="0"/>
                </a:moveTo>
                <a:cubicBezTo>
                  <a:pt x="102002" y="0"/>
                  <a:pt x="99830" y="904"/>
                  <a:pt x="98088" y="2524"/>
                </a:cubicBezTo>
                <a:cubicBezTo>
                  <a:pt x="96294" y="4253"/>
                  <a:pt x="95283" y="6667"/>
                  <a:pt x="95283" y="9146"/>
                </a:cubicBezTo>
                <a:lnTo>
                  <a:pt x="95283" y="44441"/>
                </a:lnTo>
                <a:cubicBezTo>
                  <a:pt x="95283" y="47703"/>
                  <a:pt x="94435" y="50965"/>
                  <a:pt x="92804" y="53802"/>
                </a:cubicBezTo>
                <a:lnTo>
                  <a:pt x="87095" y="63817"/>
                </a:lnTo>
                <a:cubicBezTo>
                  <a:pt x="84779" y="67862"/>
                  <a:pt x="81093" y="70928"/>
                  <a:pt x="76689" y="72461"/>
                </a:cubicBezTo>
                <a:lnTo>
                  <a:pt x="72579" y="73896"/>
                </a:lnTo>
                <a:cubicBezTo>
                  <a:pt x="75580" y="68840"/>
                  <a:pt x="77179" y="63001"/>
                  <a:pt x="77179" y="56967"/>
                </a:cubicBezTo>
                <a:cubicBezTo>
                  <a:pt x="77179" y="48061"/>
                  <a:pt x="73721" y="39678"/>
                  <a:pt x="67425" y="33415"/>
                </a:cubicBezTo>
                <a:cubicBezTo>
                  <a:pt x="61162" y="27119"/>
                  <a:pt x="52746" y="23662"/>
                  <a:pt x="43874" y="23662"/>
                </a:cubicBezTo>
                <a:cubicBezTo>
                  <a:pt x="34968" y="23662"/>
                  <a:pt x="26585" y="27119"/>
                  <a:pt x="20290" y="33415"/>
                </a:cubicBezTo>
                <a:cubicBezTo>
                  <a:pt x="2642" y="51062"/>
                  <a:pt x="0" y="74712"/>
                  <a:pt x="0" y="87270"/>
                </a:cubicBezTo>
                <a:cubicBezTo>
                  <a:pt x="0" y="98133"/>
                  <a:pt x="2055" y="118944"/>
                  <a:pt x="15755" y="136005"/>
                </a:cubicBezTo>
                <a:cubicBezTo>
                  <a:pt x="16357" y="136756"/>
                  <a:pt x="17250" y="137150"/>
                  <a:pt x="18149" y="137150"/>
                </a:cubicBezTo>
                <a:cubicBezTo>
                  <a:pt x="18810" y="137150"/>
                  <a:pt x="19475" y="136937"/>
                  <a:pt x="20029" y="136494"/>
                </a:cubicBezTo>
                <a:cubicBezTo>
                  <a:pt x="21333" y="135417"/>
                  <a:pt x="21562" y="133493"/>
                  <a:pt x="20518" y="132188"/>
                </a:cubicBezTo>
                <a:cubicBezTo>
                  <a:pt x="7992" y="116530"/>
                  <a:pt x="6133" y="97350"/>
                  <a:pt x="6133" y="87270"/>
                </a:cubicBezTo>
                <a:cubicBezTo>
                  <a:pt x="6133" y="75690"/>
                  <a:pt x="8514" y="53868"/>
                  <a:pt x="24628" y="37753"/>
                </a:cubicBezTo>
                <a:cubicBezTo>
                  <a:pt x="29782" y="32632"/>
                  <a:pt x="36632" y="29794"/>
                  <a:pt x="43874" y="29794"/>
                </a:cubicBezTo>
                <a:cubicBezTo>
                  <a:pt x="51148" y="29794"/>
                  <a:pt x="57966" y="32632"/>
                  <a:pt x="63119" y="37753"/>
                </a:cubicBezTo>
                <a:cubicBezTo>
                  <a:pt x="68273" y="42907"/>
                  <a:pt x="71079" y="49758"/>
                  <a:pt x="71079" y="56999"/>
                </a:cubicBezTo>
                <a:cubicBezTo>
                  <a:pt x="71079" y="64273"/>
                  <a:pt x="68273" y="71124"/>
                  <a:pt x="63119" y="76245"/>
                </a:cubicBezTo>
                <a:cubicBezTo>
                  <a:pt x="62434" y="76930"/>
                  <a:pt x="61815" y="77680"/>
                  <a:pt x="61293" y="78430"/>
                </a:cubicBezTo>
                <a:cubicBezTo>
                  <a:pt x="61260" y="78463"/>
                  <a:pt x="61195" y="78496"/>
                  <a:pt x="61162" y="78594"/>
                </a:cubicBezTo>
                <a:cubicBezTo>
                  <a:pt x="60999" y="78789"/>
                  <a:pt x="60869" y="79018"/>
                  <a:pt x="60706" y="79246"/>
                </a:cubicBezTo>
                <a:cubicBezTo>
                  <a:pt x="57085" y="77354"/>
                  <a:pt x="54932" y="74092"/>
                  <a:pt x="53921" y="72102"/>
                </a:cubicBezTo>
                <a:cubicBezTo>
                  <a:pt x="53363" y="71033"/>
                  <a:pt x="52275" y="70427"/>
                  <a:pt x="51141" y="70427"/>
                </a:cubicBezTo>
                <a:cubicBezTo>
                  <a:pt x="50683" y="70427"/>
                  <a:pt x="50219" y="70526"/>
                  <a:pt x="49778" y="70732"/>
                </a:cubicBezTo>
                <a:cubicBezTo>
                  <a:pt x="48277" y="71515"/>
                  <a:pt x="47723" y="73374"/>
                  <a:pt x="48441" y="74875"/>
                </a:cubicBezTo>
                <a:cubicBezTo>
                  <a:pt x="50854" y="79507"/>
                  <a:pt x="54345" y="83062"/>
                  <a:pt x="58585" y="85020"/>
                </a:cubicBezTo>
                <a:cubicBezTo>
                  <a:pt x="58487" y="85770"/>
                  <a:pt x="58422" y="86520"/>
                  <a:pt x="58422" y="87270"/>
                </a:cubicBezTo>
                <a:lnTo>
                  <a:pt x="58422" y="87662"/>
                </a:lnTo>
                <a:cubicBezTo>
                  <a:pt x="54279" y="89652"/>
                  <a:pt x="50822" y="93142"/>
                  <a:pt x="48441" y="97741"/>
                </a:cubicBezTo>
                <a:cubicBezTo>
                  <a:pt x="47658" y="99242"/>
                  <a:pt x="48277" y="101069"/>
                  <a:pt x="49778" y="101852"/>
                </a:cubicBezTo>
                <a:cubicBezTo>
                  <a:pt x="50235" y="102112"/>
                  <a:pt x="50724" y="102178"/>
                  <a:pt x="51181" y="102178"/>
                </a:cubicBezTo>
                <a:cubicBezTo>
                  <a:pt x="52290" y="102178"/>
                  <a:pt x="53366" y="101591"/>
                  <a:pt x="53921" y="100514"/>
                </a:cubicBezTo>
                <a:cubicBezTo>
                  <a:pt x="54834" y="98687"/>
                  <a:pt x="56726" y="95752"/>
                  <a:pt x="59890" y="93827"/>
                </a:cubicBezTo>
                <a:cubicBezTo>
                  <a:pt x="60053" y="94153"/>
                  <a:pt x="60216" y="94479"/>
                  <a:pt x="60445" y="94806"/>
                </a:cubicBezTo>
                <a:cubicBezTo>
                  <a:pt x="60477" y="94838"/>
                  <a:pt x="60477" y="94871"/>
                  <a:pt x="60510" y="94936"/>
                </a:cubicBezTo>
                <a:cubicBezTo>
                  <a:pt x="61195" y="96110"/>
                  <a:pt x="62076" y="97252"/>
                  <a:pt x="63087" y="98263"/>
                </a:cubicBezTo>
                <a:cubicBezTo>
                  <a:pt x="64881" y="100057"/>
                  <a:pt x="66349" y="102015"/>
                  <a:pt x="67556" y="104168"/>
                </a:cubicBezTo>
                <a:cubicBezTo>
                  <a:pt x="67621" y="104298"/>
                  <a:pt x="67686" y="104396"/>
                  <a:pt x="67719" y="104526"/>
                </a:cubicBezTo>
                <a:cubicBezTo>
                  <a:pt x="69904" y="108473"/>
                  <a:pt x="71046" y="112910"/>
                  <a:pt x="71046" y="117574"/>
                </a:cubicBezTo>
                <a:cubicBezTo>
                  <a:pt x="71046" y="124816"/>
                  <a:pt x="68208" y="131666"/>
                  <a:pt x="63087" y="136820"/>
                </a:cubicBezTo>
                <a:cubicBezTo>
                  <a:pt x="57857" y="142050"/>
                  <a:pt x="50884" y="144780"/>
                  <a:pt x="43841" y="144780"/>
                </a:cubicBezTo>
                <a:cubicBezTo>
                  <a:pt x="39200" y="144780"/>
                  <a:pt x="34528" y="143594"/>
                  <a:pt x="30304" y="141158"/>
                </a:cubicBezTo>
                <a:cubicBezTo>
                  <a:pt x="29825" y="140882"/>
                  <a:pt x="29302" y="140751"/>
                  <a:pt x="28785" y="140751"/>
                </a:cubicBezTo>
                <a:cubicBezTo>
                  <a:pt x="27717" y="140751"/>
                  <a:pt x="26678" y="141311"/>
                  <a:pt x="26129" y="142300"/>
                </a:cubicBezTo>
                <a:cubicBezTo>
                  <a:pt x="25280" y="143768"/>
                  <a:pt x="25802" y="145660"/>
                  <a:pt x="27270" y="146475"/>
                </a:cubicBezTo>
                <a:cubicBezTo>
                  <a:pt x="32457" y="149444"/>
                  <a:pt x="38165" y="150879"/>
                  <a:pt x="43841" y="150879"/>
                </a:cubicBezTo>
                <a:cubicBezTo>
                  <a:pt x="52485" y="150879"/>
                  <a:pt x="61032" y="147519"/>
                  <a:pt x="67458" y="141126"/>
                </a:cubicBezTo>
                <a:cubicBezTo>
                  <a:pt x="73721" y="134863"/>
                  <a:pt x="77179" y="126447"/>
                  <a:pt x="77179" y="117574"/>
                </a:cubicBezTo>
                <a:cubicBezTo>
                  <a:pt x="77179" y="114182"/>
                  <a:pt x="76689" y="110887"/>
                  <a:pt x="75711" y="107723"/>
                </a:cubicBezTo>
                <a:lnTo>
                  <a:pt x="75711" y="107723"/>
                </a:lnTo>
                <a:lnTo>
                  <a:pt x="76167" y="107854"/>
                </a:lnTo>
                <a:cubicBezTo>
                  <a:pt x="78875" y="108702"/>
                  <a:pt x="80702" y="111148"/>
                  <a:pt x="80702" y="114019"/>
                </a:cubicBezTo>
                <a:lnTo>
                  <a:pt x="80702" y="163895"/>
                </a:lnTo>
                <a:cubicBezTo>
                  <a:pt x="80702" y="168885"/>
                  <a:pt x="84779" y="173028"/>
                  <a:pt x="89835" y="173028"/>
                </a:cubicBezTo>
                <a:cubicBezTo>
                  <a:pt x="94891" y="173028"/>
                  <a:pt x="98969" y="168951"/>
                  <a:pt x="98969" y="163895"/>
                </a:cubicBezTo>
                <a:lnTo>
                  <a:pt x="98969" y="113953"/>
                </a:lnTo>
                <a:cubicBezTo>
                  <a:pt x="98969" y="103124"/>
                  <a:pt x="91988" y="93664"/>
                  <a:pt x="81680" y="90402"/>
                </a:cubicBezTo>
                <a:lnTo>
                  <a:pt x="81191" y="90239"/>
                </a:lnTo>
                <a:lnTo>
                  <a:pt x="82789" y="89684"/>
                </a:lnTo>
                <a:cubicBezTo>
                  <a:pt x="91336" y="86683"/>
                  <a:pt x="98512" y="80714"/>
                  <a:pt x="103014" y="72820"/>
                </a:cubicBezTo>
                <a:lnTo>
                  <a:pt x="104481" y="70275"/>
                </a:lnTo>
                <a:lnTo>
                  <a:pt x="105949" y="72820"/>
                </a:lnTo>
                <a:cubicBezTo>
                  <a:pt x="110418" y="80714"/>
                  <a:pt x="117595" y="86683"/>
                  <a:pt x="126174" y="89684"/>
                </a:cubicBezTo>
                <a:lnTo>
                  <a:pt x="127805" y="90239"/>
                </a:lnTo>
                <a:lnTo>
                  <a:pt x="127315" y="90402"/>
                </a:lnTo>
                <a:cubicBezTo>
                  <a:pt x="116942" y="93664"/>
                  <a:pt x="110027" y="103124"/>
                  <a:pt x="110027" y="113953"/>
                </a:cubicBezTo>
                <a:lnTo>
                  <a:pt x="110027" y="163829"/>
                </a:lnTo>
                <a:cubicBezTo>
                  <a:pt x="110027" y="168853"/>
                  <a:pt x="114104" y="172963"/>
                  <a:pt x="119160" y="172963"/>
                </a:cubicBezTo>
                <a:cubicBezTo>
                  <a:pt x="124216" y="172963"/>
                  <a:pt x="128294" y="168885"/>
                  <a:pt x="128294" y="163829"/>
                </a:cubicBezTo>
                <a:lnTo>
                  <a:pt x="128294" y="113953"/>
                </a:lnTo>
                <a:cubicBezTo>
                  <a:pt x="128294" y="111148"/>
                  <a:pt x="130088" y="108669"/>
                  <a:pt x="132795" y="107821"/>
                </a:cubicBezTo>
                <a:lnTo>
                  <a:pt x="133252" y="107690"/>
                </a:lnTo>
                <a:lnTo>
                  <a:pt x="133252" y="107690"/>
                </a:lnTo>
                <a:cubicBezTo>
                  <a:pt x="132274" y="110822"/>
                  <a:pt x="131784" y="114117"/>
                  <a:pt x="131784" y="117509"/>
                </a:cubicBezTo>
                <a:cubicBezTo>
                  <a:pt x="131784" y="126414"/>
                  <a:pt x="135242" y="134798"/>
                  <a:pt x="141538" y="141093"/>
                </a:cubicBezTo>
                <a:cubicBezTo>
                  <a:pt x="148029" y="147552"/>
                  <a:pt x="156575" y="150814"/>
                  <a:pt x="165089" y="150814"/>
                </a:cubicBezTo>
                <a:cubicBezTo>
                  <a:pt x="173636" y="150814"/>
                  <a:pt x="182182" y="147552"/>
                  <a:pt x="188673" y="141093"/>
                </a:cubicBezTo>
                <a:cubicBezTo>
                  <a:pt x="206321" y="123446"/>
                  <a:pt x="208930" y="99764"/>
                  <a:pt x="208930" y="87270"/>
                </a:cubicBezTo>
                <a:cubicBezTo>
                  <a:pt x="208767" y="78039"/>
                  <a:pt x="207397" y="64176"/>
                  <a:pt x="200743" y="50704"/>
                </a:cubicBezTo>
                <a:cubicBezTo>
                  <a:pt x="200209" y="49613"/>
                  <a:pt x="199131" y="48968"/>
                  <a:pt x="198013" y="48968"/>
                </a:cubicBezTo>
                <a:cubicBezTo>
                  <a:pt x="197559" y="48968"/>
                  <a:pt x="197099" y="49075"/>
                  <a:pt x="196665" y="49301"/>
                </a:cubicBezTo>
                <a:cubicBezTo>
                  <a:pt x="195165" y="50051"/>
                  <a:pt x="194512" y="51878"/>
                  <a:pt x="195263" y="53378"/>
                </a:cubicBezTo>
                <a:cubicBezTo>
                  <a:pt x="201395" y="65839"/>
                  <a:pt x="202700" y="78691"/>
                  <a:pt x="202700" y="87270"/>
                </a:cubicBezTo>
                <a:cubicBezTo>
                  <a:pt x="202700" y="98850"/>
                  <a:pt x="200286" y="120641"/>
                  <a:pt x="184172" y="136755"/>
                </a:cubicBezTo>
                <a:cubicBezTo>
                  <a:pt x="179050" y="141909"/>
                  <a:pt x="172200" y="144714"/>
                  <a:pt x="164926" y="144714"/>
                </a:cubicBezTo>
                <a:cubicBezTo>
                  <a:pt x="157684" y="144714"/>
                  <a:pt x="150834" y="141909"/>
                  <a:pt x="145680" y="136755"/>
                </a:cubicBezTo>
                <a:cubicBezTo>
                  <a:pt x="140559" y="131633"/>
                  <a:pt x="137754" y="124783"/>
                  <a:pt x="137754" y="117509"/>
                </a:cubicBezTo>
                <a:cubicBezTo>
                  <a:pt x="137754" y="112877"/>
                  <a:pt x="138895" y="108408"/>
                  <a:pt x="141048" y="104461"/>
                </a:cubicBezTo>
                <a:cubicBezTo>
                  <a:pt x="141114" y="104396"/>
                  <a:pt x="141179" y="104265"/>
                  <a:pt x="141211" y="104168"/>
                </a:cubicBezTo>
                <a:cubicBezTo>
                  <a:pt x="142418" y="102080"/>
                  <a:pt x="143886" y="100057"/>
                  <a:pt x="145680" y="98263"/>
                </a:cubicBezTo>
                <a:cubicBezTo>
                  <a:pt x="146757" y="97220"/>
                  <a:pt x="147638" y="96013"/>
                  <a:pt x="148355" y="94806"/>
                </a:cubicBezTo>
                <a:lnTo>
                  <a:pt x="148388" y="94773"/>
                </a:lnTo>
                <a:cubicBezTo>
                  <a:pt x="148551" y="94447"/>
                  <a:pt x="148714" y="94153"/>
                  <a:pt x="148877" y="93827"/>
                </a:cubicBezTo>
                <a:cubicBezTo>
                  <a:pt x="152041" y="95752"/>
                  <a:pt x="153933" y="98720"/>
                  <a:pt x="154879" y="100514"/>
                </a:cubicBezTo>
                <a:cubicBezTo>
                  <a:pt x="155401" y="101558"/>
                  <a:pt x="156510" y="102178"/>
                  <a:pt x="157587" y="102178"/>
                </a:cubicBezTo>
                <a:cubicBezTo>
                  <a:pt x="158043" y="102178"/>
                  <a:pt x="158533" y="102047"/>
                  <a:pt x="158989" y="101852"/>
                </a:cubicBezTo>
                <a:cubicBezTo>
                  <a:pt x="160490" y="101069"/>
                  <a:pt x="161077" y="99242"/>
                  <a:pt x="160327" y="97741"/>
                </a:cubicBezTo>
                <a:cubicBezTo>
                  <a:pt x="157978" y="93142"/>
                  <a:pt x="154488" y="89652"/>
                  <a:pt x="150345" y="87662"/>
                </a:cubicBezTo>
                <a:lnTo>
                  <a:pt x="150345" y="87270"/>
                </a:lnTo>
                <a:cubicBezTo>
                  <a:pt x="150345" y="86488"/>
                  <a:pt x="150312" y="85737"/>
                  <a:pt x="150182" y="85020"/>
                </a:cubicBezTo>
                <a:cubicBezTo>
                  <a:pt x="154390" y="83062"/>
                  <a:pt x="157913" y="79540"/>
                  <a:pt x="160327" y="74875"/>
                </a:cubicBezTo>
                <a:cubicBezTo>
                  <a:pt x="161110" y="73342"/>
                  <a:pt x="160490" y="71515"/>
                  <a:pt x="158989" y="70732"/>
                </a:cubicBezTo>
                <a:cubicBezTo>
                  <a:pt x="158549" y="70512"/>
                  <a:pt x="158079" y="70407"/>
                  <a:pt x="157615" y="70407"/>
                </a:cubicBezTo>
                <a:cubicBezTo>
                  <a:pt x="156494" y="70407"/>
                  <a:pt x="155410" y="71018"/>
                  <a:pt x="154879" y="72102"/>
                </a:cubicBezTo>
                <a:cubicBezTo>
                  <a:pt x="153835" y="74092"/>
                  <a:pt x="151715" y="77354"/>
                  <a:pt x="148062" y="79213"/>
                </a:cubicBezTo>
                <a:cubicBezTo>
                  <a:pt x="147931" y="78985"/>
                  <a:pt x="147768" y="78789"/>
                  <a:pt x="147605" y="78561"/>
                </a:cubicBezTo>
                <a:cubicBezTo>
                  <a:pt x="147572" y="78528"/>
                  <a:pt x="147540" y="78463"/>
                  <a:pt x="147474" y="78398"/>
                </a:cubicBezTo>
                <a:cubicBezTo>
                  <a:pt x="146952" y="77648"/>
                  <a:pt x="146333" y="76930"/>
                  <a:pt x="145648" y="76245"/>
                </a:cubicBezTo>
                <a:cubicBezTo>
                  <a:pt x="135046" y="65643"/>
                  <a:pt x="135046" y="48388"/>
                  <a:pt x="145648" y="37753"/>
                </a:cubicBezTo>
                <a:cubicBezTo>
                  <a:pt x="150802" y="32632"/>
                  <a:pt x="157652" y="29794"/>
                  <a:pt x="164893" y="29794"/>
                </a:cubicBezTo>
                <a:cubicBezTo>
                  <a:pt x="172168" y="29794"/>
                  <a:pt x="179018" y="32632"/>
                  <a:pt x="184139" y="37753"/>
                </a:cubicBezTo>
                <a:cubicBezTo>
                  <a:pt x="185444" y="39058"/>
                  <a:pt x="186716" y="40461"/>
                  <a:pt x="187890" y="41929"/>
                </a:cubicBezTo>
                <a:cubicBezTo>
                  <a:pt x="188498" y="42666"/>
                  <a:pt x="189377" y="43049"/>
                  <a:pt x="190267" y="43049"/>
                </a:cubicBezTo>
                <a:cubicBezTo>
                  <a:pt x="190954" y="43049"/>
                  <a:pt x="191647" y="42821"/>
                  <a:pt x="192229" y="42353"/>
                </a:cubicBezTo>
                <a:cubicBezTo>
                  <a:pt x="193534" y="41309"/>
                  <a:pt x="193729" y="39384"/>
                  <a:pt x="192653" y="38047"/>
                </a:cubicBezTo>
                <a:cubicBezTo>
                  <a:pt x="191348" y="36449"/>
                  <a:pt x="189978" y="34916"/>
                  <a:pt x="188510" y="33448"/>
                </a:cubicBezTo>
                <a:cubicBezTo>
                  <a:pt x="182003" y="26940"/>
                  <a:pt x="173472" y="23686"/>
                  <a:pt x="164942" y="23686"/>
                </a:cubicBezTo>
                <a:cubicBezTo>
                  <a:pt x="156412" y="23686"/>
                  <a:pt x="147882" y="26940"/>
                  <a:pt x="141374" y="33448"/>
                </a:cubicBezTo>
                <a:cubicBezTo>
                  <a:pt x="130414" y="44408"/>
                  <a:pt x="128685" y="61175"/>
                  <a:pt x="136221" y="73929"/>
                </a:cubicBezTo>
                <a:lnTo>
                  <a:pt x="132110" y="72494"/>
                </a:lnTo>
                <a:cubicBezTo>
                  <a:pt x="127707" y="70961"/>
                  <a:pt x="124053" y="67894"/>
                  <a:pt x="121705" y="63849"/>
                </a:cubicBezTo>
                <a:lnTo>
                  <a:pt x="115996" y="53835"/>
                </a:lnTo>
                <a:cubicBezTo>
                  <a:pt x="114365" y="50965"/>
                  <a:pt x="113517" y="47735"/>
                  <a:pt x="113517" y="44473"/>
                </a:cubicBezTo>
                <a:lnTo>
                  <a:pt x="113517" y="9309"/>
                </a:lnTo>
                <a:cubicBezTo>
                  <a:pt x="113517" y="4318"/>
                  <a:pt x="109701" y="241"/>
                  <a:pt x="104840" y="12"/>
                </a:cubicBezTo>
                <a:cubicBezTo>
                  <a:pt x="104680" y="4"/>
                  <a:pt x="104521" y="0"/>
                  <a:pt x="1043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 txBox="1"/>
          <p:nvPr/>
        </p:nvSpPr>
        <p:spPr>
          <a:xfrm>
            <a:off x="567960" y="2046988"/>
            <a:ext cx="4452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01</a:t>
            </a:r>
            <a:endParaRPr sz="30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567" name="Google Shape;567;p34"/>
          <p:cNvSpPr txBox="1"/>
          <p:nvPr/>
        </p:nvSpPr>
        <p:spPr>
          <a:xfrm>
            <a:off x="567960" y="3527600"/>
            <a:ext cx="4452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02</a:t>
            </a:r>
            <a:endParaRPr sz="30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568" name="Google Shape;568;p34"/>
          <p:cNvSpPr txBox="1"/>
          <p:nvPr/>
        </p:nvSpPr>
        <p:spPr>
          <a:xfrm>
            <a:off x="8130840" y="2046988"/>
            <a:ext cx="4452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03</a:t>
            </a:r>
            <a:endParaRPr sz="30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569" name="Google Shape;569;p34"/>
          <p:cNvSpPr txBox="1"/>
          <p:nvPr/>
        </p:nvSpPr>
        <p:spPr>
          <a:xfrm>
            <a:off x="8130840" y="3527600"/>
            <a:ext cx="4452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04</a:t>
            </a:r>
            <a:endParaRPr sz="30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3040795" y="425353"/>
            <a:ext cx="3043516" cy="3232855"/>
            <a:chOff x="3709988" y="774701"/>
            <a:chExt cx="1377951" cy="1463674"/>
          </a:xfrm>
          <a:solidFill>
            <a:srgbClr val="D94169">
              <a:alpha val="60000"/>
            </a:srgbClr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846513" y="949325"/>
              <a:ext cx="1116013" cy="1289050"/>
            </a:xfrm>
            <a:custGeom>
              <a:avLst/>
              <a:gdLst>
                <a:gd name="T0" fmla="*/ 272 w 295"/>
                <a:gd name="T1" fmla="*/ 24 h 341"/>
                <a:gd name="T2" fmla="*/ 285 w 295"/>
                <a:gd name="T3" fmla="*/ 29 h 341"/>
                <a:gd name="T4" fmla="*/ 289 w 295"/>
                <a:gd name="T5" fmla="*/ 59 h 341"/>
                <a:gd name="T6" fmla="*/ 264 w 295"/>
                <a:gd name="T7" fmla="*/ 49 h 341"/>
                <a:gd name="T8" fmla="*/ 264 w 295"/>
                <a:gd name="T9" fmla="*/ 81 h 341"/>
                <a:gd name="T10" fmla="*/ 243 w 295"/>
                <a:gd name="T11" fmla="*/ 54 h 341"/>
                <a:gd name="T12" fmla="*/ 208 w 295"/>
                <a:gd name="T13" fmla="*/ 130 h 341"/>
                <a:gd name="T14" fmla="*/ 205 w 295"/>
                <a:gd name="T15" fmla="*/ 239 h 341"/>
                <a:gd name="T16" fmla="*/ 161 w 295"/>
                <a:gd name="T17" fmla="*/ 312 h 341"/>
                <a:gd name="T18" fmla="*/ 153 w 295"/>
                <a:gd name="T19" fmla="*/ 334 h 341"/>
                <a:gd name="T20" fmla="*/ 139 w 295"/>
                <a:gd name="T21" fmla="*/ 334 h 341"/>
                <a:gd name="T22" fmla="*/ 120 w 295"/>
                <a:gd name="T23" fmla="*/ 308 h 341"/>
                <a:gd name="T24" fmla="*/ 89 w 295"/>
                <a:gd name="T25" fmla="*/ 239 h 341"/>
                <a:gd name="T26" fmla="*/ 82 w 295"/>
                <a:gd name="T27" fmla="*/ 139 h 341"/>
                <a:gd name="T28" fmla="*/ 77 w 295"/>
                <a:gd name="T29" fmla="*/ 55 h 341"/>
                <a:gd name="T30" fmla="*/ 32 w 295"/>
                <a:gd name="T31" fmla="*/ 81 h 341"/>
                <a:gd name="T32" fmla="*/ 30 w 295"/>
                <a:gd name="T33" fmla="*/ 49 h 341"/>
                <a:gd name="T34" fmla="*/ 4 w 295"/>
                <a:gd name="T35" fmla="*/ 59 h 341"/>
                <a:gd name="T36" fmla="*/ 9 w 295"/>
                <a:gd name="T37" fmla="*/ 31 h 341"/>
                <a:gd name="T38" fmla="*/ 23 w 295"/>
                <a:gd name="T39" fmla="*/ 25 h 341"/>
                <a:gd name="T40" fmla="*/ 32 w 295"/>
                <a:gd name="T41" fmla="*/ 9 h 341"/>
                <a:gd name="T42" fmla="*/ 47 w 295"/>
                <a:gd name="T43" fmla="*/ 10 h 341"/>
                <a:gd name="T44" fmla="*/ 111 w 295"/>
                <a:gd name="T45" fmla="*/ 104 h 341"/>
                <a:gd name="T46" fmla="*/ 83 w 295"/>
                <a:gd name="T47" fmla="*/ 199 h 341"/>
                <a:gd name="T48" fmla="*/ 110 w 295"/>
                <a:gd name="T49" fmla="*/ 223 h 341"/>
                <a:gd name="T50" fmla="*/ 165 w 295"/>
                <a:gd name="T51" fmla="*/ 219 h 341"/>
                <a:gd name="T52" fmla="*/ 198 w 295"/>
                <a:gd name="T53" fmla="*/ 225 h 341"/>
                <a:gd name="T54" fmla="*/ 195 w 295"/>
                <a:gd name="T55" fmla="*/ 138 h 341"/>
                <a:gd name="T56" fmla="*/ 226 w 295"/>
                <a:gd name="T57" fmla="*/ 38 h 341"/>
                <a:gd name="T58" fmla="*/ 247 w 295"/>
                <a:gd name="T59" fmla="*/ 9 h 341"/>
                <a:gd name="T60" fmla="*/ 262 w 295"/>
                <a:gd name="T61" fmla="*/ 9 h 341"/>
                <a:gd name="T62" fmla="*/ 259 w 295"/>
                <a:gd name="T63" fmla="*/ 34 h 341"/>
                <a:gd name="T64" fmla="*/ 145 w 295"/>
                <a:gd name="T65" fmla="*/ 300 h 341"/>
                <a:gd name="T66" fmla="*/ 165 w 295"/>
                <a:gd name="T67" fmla="*/ 234 h 341"/>
                <a:gd name="T68" fmla="*/ 104 w 295"/>
                <a:gd name="T69" fmla="*/ 25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5" h="341">
                  <a:moveTo>
                    <a:pt x="261" y="33"/>
                  </a:moveTo>
                  <a:cubicBezTo>
                    <a:pt x="266" y="32"/>
                    <a:pt x="270" y="29"/>
                    <a:pt x="272" y="24"/>
                  </a:cubicBezTo>
                  <a:cubicBezTo>
                    <a:pt x="274" y="20"/>
                    <a:pt x="277" y="18"/>
                    <a:pt x="281" y="19"/>
                  </a:cubicBezTo>
                  <a:cubicBezTo>
                    <a:pt x="286" y="21"/>
                    <a:pt x="286" y="25"/>
                    <a:pt x="285" y="29"/>
                  </a:cubicBezTo>
                  <a:cubicBezTo>
                    <a:pt x="282" y="36"/>
                    <a:pt x="284" y="41"/>
                    <a:pt x="289" y="46"/>
                  </a:cubicBezTo>
                  <a:cubicBezTo>
                    <a:pt x="293" y="50"/>
                    <a:pt x="295" y="55"/>
                    <a:pt x="289" y="59"/>
                  </a:cubicBezTo>
                  <a:cubicBezTo>
                    <a:pt x="284" y="63"/>
                    <a:pt x="281" y="59"/>
                    <a:pt x="278" y="55"/>
                  </a:cubicBezTo>
                  <a:cubicBezTo>
                    <a:pt x="275" y="51"/>
                    <a:pt x="271" y="48"/>
                    <a:pt x="264" y="49"/>
                  </a:cubicBezTo>
                  <a:cubicBezTo>
                    <a:pt x="267" y="55"/>
                    <a:pt x="270" y="61"/>
                    <a:pt x="271" y="68"/>
                  </a:cubicBezTo>
                  <a:cubicBezTo>
                    <a:pt x="271" y="74"/>
                    <a:pt x="271" y="80"/>
                    <a:pt x="264" y="81"/>
                  </a:cubicBezTo>
                  <a:cubicBezTo>
                    <a:pt x="257" y="82"/>
                    <a:pt x="256" y="76"/>
                    <a:pt x="256" y="70"/>
                  </a:cubicBezTo>
                  <a:cubicBezTo>
                    <a:pt x="255" y="62"/>
                    <a:pt x="251" y="56"/>
                    <a:pt x="243" y="54"/>
                  </a:cubicBezTo>
                  <a:cubicBezTo>
                    <a:pt x="223" y="47"/>
                    <a:pt x="201" y="60"/>
                    <a:pt x="198" y="81"/>
                  </a:cubicBezTo>
                  <a:cubicBezTo>
                    <a:pt x="195" y="99"/>
                    <a:pt x="201" y="115"/>
                    <a:pt x="208" y="130"/>
                  </a:cubicBezTo>
                  <a:cubicBezTo>
                    <a:pt x="214" y="143"/>
                    <a:pt x="222" y="156"/>
                    <a:pt x="225" y="170"/>
                  </a:cubicBezTo>
                  <a:cubicBezTo>
                    <a:pt x="231" y="197"/>
                    <a:pt x="225" y="220"/>
                    <a:pt x="205" y="239"/>
                  </a:cubicBezTo>
                  <a:cubicBezTo>
                    <a:pt x="202" y="242"/>
                    <a:pt x="201" y="246"/>
                    <a:pt x="202" y="250"/>
                  </a:cubicBezTo>
                  <a:cubicBezTo>
                    <a:pt x="206" y="279"/>
                    <a:pt x="189" y="305"/>
                    <a:pt x="161" y="312"/>
                  </a:cubicBezTo>
                  <a:cubicBezTo>
                    <a:pt x="155" y="314"/>
                    <a:pt x="153" y="317"/>
                    <a:pt x="153" y="323"/>
                  </a:cubicBezTo>
                  <a:cubicBezTo>
                    <a:pt x="154" y="326"/>
                    <a:pt x="153" y="330"/>
                    <a:pt x="153" y="334"/>
                  </a:cubicBezTo>
                  <a:cubicBezTo>
                    <a:pt x="153" y="338"/>
                    <a:pt x="151" y="340"/>
                    <a:pt x="147" y="341"/>
                  </a:cubicBezTo>
                  <a:cubicBezTo>
                    <a:pt x="142" y="341"/>
                    <a:pt x="140" y="339"/>
                    <a:pt x="139" y="334"/>
                  </a:cubicBezTo>
                  <a:cubicBezTo>
                    <a:pt x="139" y="334"/>
                    <a:pt x="139" y="334"/>
                    <a:pt x="139" y="333"/>
                  </a:cubicBezTo>
                  <a:cubicBezTo>
                    <a:pt x="143" y="318"/>
                    <a:pt x="133" y="313"/>
                    <a:pt x="120" y="308"/>
                  </a:cubicBezTo>
                  <a:cubicBezTo>
                    <a:pt x="97" y="298"/>
                    <a:pt x="86" y="273"/>
                    <a:pt x="91" y="248"/>
                  </a:cubicBezTo>
                  <a:cubicBezTo>
                    <a:pt x="91" y="245"/>
                    <a:pt x="92" y="242"/>
                    <a:pt x="89" y="239"/>
                  </a:cubicBezTo>
                  <a:cubicBezTo>
                    <a:pt x="67" y="217"/>
                    <a:pt x="62" y="191"/>
                    <a:pt x="71" y="162"/>
                  </a:cubicBezTo>
                  <a:cubicBezTo>
                    <a:pt x="74" y="154"/>
                    <a:pt x="78" y="146"/>
                    <a:pt x="82" y="139"/>
                  </a:cubicBezTo>
                  <a:cubicBezTo>
                    <a:pt x="90" y="125"/>
                    <a:pt x="96" y="110"/>
                    <a:pt x="97" y="94"/>
                  </a:cubicBezTo>
                  <a:cubicBezTo>
                    <a:pt x="98" y="77"/>
                    <a:pt x="93" y="63"/>
                    <a:pt x="77" y="55"/>
                  </a:cubicBezTo>
                  <a:cubicBezTo>
                    <a:pt x="59" y="46"/>
                    <a:pt x="39" y="55"/>
                    <a:pt x="38" y="74"/>
                  </a:cubicBezTo>
                  <a:cubicBezTo>
                    <a:pt x="37" y="78"/>
                    <a:pt x="36" y="81"/>
                    <a:pt x="32" y="81"/>
                  </a:cubicBezTo>
                  <a:cubicBezTo>
                    <a:pt x="27" y="81"/>
                    <a:pt x="24" y="78"/>
                    <a:pt x="24" y="74"/>
                  </a:cubicBezTo>
                  <a:cubicBezTo>
                    <a:pt x="23" y="65"/>
                    <a:pt x="26" y="57"/>
                    <a:pt x="30" y="49"/>
                  </a:cubicBezTo>
                  <a:cubicBezTo>
                    <a:pt x="24" y="47"/>
                    <a:pt x="20" y="51"/>
                    <a:pt x="17" y="55"/>
                  </a:cubicBezTo>
                  <a:cubicBezTo>
                    <a:pt x="13" y="60"/>
                    <a:pt x="9" y="63"/>
                    <a:pt x="4" y="59"/>
                  </a:cubicBezTo>
                  <a:cubicBezTo>
                    <a:pt x="0" y="54"/>
                    <a:pt x="1" y="50"/>
                    <a:pt x="6" y="46"/>
                  </a:cubicBezTo>
                  <a:cubicBezTo>
                    <a:pt x="11" y="42"/>
                    <a:pt x="14" y="38"/>
                    <a:pt x="9" y="31"/>
                  </a:cubicBezTo>
                  <a:cubicBezTo>
                    <a:pt x="7" y="27"/>
                    <a:pt x="7" y="22"/>
                    <a:pt x="12" y="20"/>
                  </a:cubicBezTo>
                  <a:cubicBezTo>
                    <a:pt x="17" y="18"/>
                    <a:pt x="21" y="20"/>
                    <a:pt x="23" y="25"/>
                  </a:cubicBezTo>
                  <a:cubicBezTo>
                    <a:pt x="25" y="30"/>
                    <a:pt x="30" y="33"/>
                    <a:pt x="36" y="35"/>
                  </a:cubicBezTo>
                  <a:cubicBezTo>
                    <a:pt x="33" y="26"/>
                    <a:pt x="31" y="18"/>
                    <a:pt x="32" y="9"/>
                  </a:cubicBezTo>
                  <a:cubicBezTo>
                    <a:pt x="33" y="4"/>
                    <a:pt x="35" y="1"/>
                    <a:pt x="40" y="1"/>
                  </a:cubicBezTo>
                  <a:cubicBezTo>
                    <a:pt x="45" y="1"/>
                    <a:pt x="47" y="5"/>
                    <a:pt x="47" y="10"/>
                  </a:cubicBezTo>
                  <a:cubicBezTo>
                    <a:pt x="47" y="30"/>
                    <a:pt x="52" y="35"/>
                    <a:pt x="71" y="38"/>
                  </a:cubicBezTo>
                  <a:cubicBezTo>
                    <a:pt x="101" y="43"/>
                    <a:pt x="118" y="70"/>
                    <a:pt x="111" y="104"/>
                  </a:cubicBezTo>
                  <a:cubicBezTo>
                    <a:pt x="108" y="120"/>
                    <a:pt x="101" y="134"/>
                    <a:pt x="94" y="148"/>
                  </a:cubicBezTo>
                  <a:cubicBezTo>
                    <a:pt x="85" y="164"/>
                    <a:pt x="79" y="181"/>
                    <a:pt x="83" y="199"/>
                  </a:cubicBezTo>
                  <a:cubicBezTo>
                    <a:pt x="84" y="206"/>
                    <a:pt x="86" y="211"/>
                    <a:pt x="90" y="217"/>
                  </a:cubicBezTo>
                  <a:cubicBezTo>
                    <a:pt x="97" y="229"/>
                    <a:pt x="98" y="229"/>
                    <a:pt x="110" y="223"/>
                  </a:cubicBezTo>
                  <a:cubicBezTo>
                    <a:pt x="116" y="220"/>
                    <a:pt x="121" y="219"/>
                    <a:pt x="127" y="219"/>
                  </a:cubicBezTo>
                  <a:cubicBezTo>
                    <a:pt x="140" y="219"/>
                    <a:pt x="152" y="219"/>
                    <a:pt x="165" y="219"/>
                  </a:cubicBezTo>
                  <a:cubicBezTo>
                    <a:pt x="173" y="219"/>
                    <a:pt x="181" y="221"/>
                    <a:pt x="187" y="226"/>
                  </a:cubicBezTo>
                  <a:cubicBezTo>
                    <a:pt x="192" y="231"/>
                    <a:pt x="195" y="229"/>
                    <a:pt x="198" y="225"/>
                  </a:cubicBezTo>
                  <a:cubicBezTo>
                    <a:pt x="214" y="207"/>
                    <a:pt x="215" y="187"/>
                    <a:pt x="208" y="165"/>
                  </a:cubicBezTo>
                  <a:cubicBezTo>
                    <a:pt x="205" y="155"/>
                    <a:pt x="199" y="147"/>
                    <a:pt x="195" y="138"/>
                  </a:cubicBezTo>
                  <a:cubicBezTo>
                    <a:pt x="187" y="120"/>
                    <a:pt x="180" y="102"/>
                    <a:pt x="182" y="81"/>
                  </a:cubicBezTo>
                  <a:cubicBezTo>
                    <a:pt x="186" y="57"/>
                    <a:pt x="202" y="41"/>
                    <a:pt x="226" y="38"/>
                  </a:cubicBezTo>
                  <a:cubicBezTo>
                    <a:pt x="240" y="36"/>
                    <a:pt x="247" y="28"/>
                    <a:pt x="247" y="14"/>
                  </a:cubicBezTo>
                  <a:cubicBezTo>
                    <a:pt x="247" y="13"/>
                    <a:pt x="247" y="11"/>
                    <a:pt x="247" y="9"/>
                  </a:cubicBezTo>
                  <a:cubicBezTo>
                    <a:pt x="247" y="4"/>
                    <a:pt x="249" y="1"/>
                    <a:pt x="254" y="1"/>
                  </a:cubicBezTo>
                  <a:cubicBezTo>
                    <a:pt x="259" y="0"/>
                    <a:pt x="262" y="4"/>
                    <a:pt x="262" y="9"/>
                  </a:cubicBezTo>
                  <a:cubicBezTo>
                    <a:pt x="263" y="17"/>
                    <a:pt x="262" y="24"/>
                    <a:pt x="260" y="31"/>
                  </a:cubicBezTo>
                  <a:cubicBezTo>
                    <a:pt x="259" y="32"/>
                    <a:pt x="259" y="33"/>
                    <a:pt x="259" y="34"/>
                  </a:cubicBezTo>
                  <a:cubicBezTo>
                    <a:pt x="260" y="33"/>
                    <a:pt x="260" y="33"/>
                    <a:pt x="261" y="33"/>
                  </a:cubicBezTo>
                  <a:close/>
                  <a:moveTo>
                    <a:pt x="145" y="300"/>
                  </a:moveTo>
                  <a:cubicBezTo>
                    <a:pt x="164" y="300"/>
                    <a:pt x="181" y="288"/>
                    <a:pt x="186" y="270"/>
                  </a:cubicBezTo>
                  <a:cubicBezTo>
                    <a:pt x="192" y="251"/>
                    <a:pt x="183" y="235"/>
                    <a:pt x="165" y="234"/>
                  </a:cubicBezTo>
                  <a:cubicBezTo>
                    <a:pt x="153" y="233"/>
                    <a:pt x="140" y="233"/>
                    <a:pt x="127" y="234"/>
                  </a:cubicBezTo>
                  <a:cubicBezTo>
                    <a:pt x="113" y="234"/>
                    <a:pt x="105" y="244"/>
                    <a:pt x="104" y="258"/>
                  </a:cubicBezTo>
                  <a:cubicBezTo>
                    <a:pt x="104" y="280"/>
                    <a:pt x="122" y="299"/>
                    <a:pt x="145" y="3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709988" y="774701"/>
              <a:ext cx="476250" cy="661987"/>
            </a:xfrm>
            <a:custGeom>
              <a:avLst/>
              <a:gdLst>
                <a:gd name="T0" fmla="*/ 16 w 126"/>
                <a:gd name="T1" fmla="*/ 111 h 175"/>
                <a:gd name="T2" fmla="*/ 35 w 126"/>
                <a:gd name="T3" fmla="*/ 146 h 175"/>
                <a:gd name="T4" fmla="*/ 81 w 126"/>
                <a:gd name="T5" fmla="*/ 126 h 175"/>
                <a:gd name="T6" fmla="*/ 89 w 126"/>
                <a:gd name="T7" fmla="*/ 116 h 175"/>
                <a:gd name="T8" fmla="*/ 96 w 126"/>
                <a:gd name="T9" fmla="*/ 128 h 175"/>
                <a:gd name="T10" fmla="*/ 32 w 126"/>
                <a:gd name="T11" fmla="*/ 161 h 175"/>
                <a:gd name="T12" fmla="*/ 1 w 126"/>
                <a:gd name="T13" fmla="*/ 107 h 175"/>
                <a:gd name="T14" fmla="*/ 23 w 126"/>
                <a:gd name="T15" fmla="*/ 36 h 175"/>
                <a:gd name="T16" fmla="*/ 94 w 126"/>
                <a:gd name="T17" fmla="*/ 10 h 175"/>
                <a:gd name="T18" fmla="*/ 114 w 126"/>
                <a:gd name="T19" fmla="*/ 66 h 175"/>
                <a:gd name="T20" fmla="*/ 108 w 126"/>
                <a:gd name="T21" fmla="*/ 75 h 175"/>
                <a:gd name="T22" fmla="*/ 97 w 126"/>
                <a:gd name="T23" fmla="*/ 75 h 175"/>
                <a:gd name="T24" fmla="*/ 97 w 126"/>
                <a:gd name="T25" fmla="*/ 64 h 175"/>
                <a:gd name="T26" fmla="*/ 101 w 126"/>
                <a:gd name="T27" fmla="*/ 36 h 175"/>
                <a:gd name="T28" fmla="*/ 75 w 126"/>
                <a:gd name="T29" fmla="*/ 22 h 175"/>
                <a:gd name="T30" fmla="*/ 36 w 126"/>
                <a:gd name="T31" fmla="*/ 43 h 175"/>
                <a:gd name="T32" fmla="*/ 16 w 126"/>
                <a:gd name="T33" fmla="*/ 11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75">
                  <a:moveTo>
                    <a:pt x="16" y="111"/>
                  </a:moveTo>
                  <a:cubicBezTo>
                    <a:pt x="16" y="124"/>
                    <a:pt x="21" y="137"/>
                    <a:pt x="35" y="146"/>
                  </a:cubicBezTo>
                  <a:cubicBezTo>
                    <a:pt x="54" y="158"/>
                    <a:pt x="77" y="148"/>
                    <a:pt x="81" y="126"/>
                  </a:cubicBezTo>
                  <a:cubicBezTo>
                    <a:pt x="82" y="120"/>
                    <a:pt x="82" y="115"/>
                    <a:pt x="89" y="116"/>
                  </a:cubicBezTo>
                  <a:cubicBezTo>
                    <a:pt x="97" y="117"/>
                    <a:pt x="96" y="122"/>
                    <a:pt x="96" y="128"/>
                  </a:cubicBezTo>
                  <a:cubicBezTo>
                    <a:pt x="92" y="158"/>
                    <a:pt x="60" y="175"/>
                    <a:pt x="32" y="161"/>
                  </a:cubicBezTo>
                  <a:cubicBezTo>
                    <a:pt x="10" y="150"/>
                    <a:pt x="0" y="131"/>
                    <a:pt x="1" y="107"/>
                  </a:cubicBezTo>
                  <a:cubicBezTo>
                    <a:pt x="2" y="81"/>
                    <a:pt x="10" y="57"/>
                    <a:pt x="23" y="36"/>
                  </a:cubicBezTo>
                  <a:cubicBezTo>
                    <a:pt x="38" y="10"/>
                    <a:pt x="68" y="0"/>
                    <a:pt x="94" y="10"/>
                  </a:cubicBezTo>
                  <a:cubicBezTo>
                    <a:pt x="116" y="20"/>
                    <a:pt x="126" y="46"/>
                    <a:pt x="114" y="66"/>
                  </a:cubicBezTo>
                  <a:cubicBezTo>
                    <a:pt x="113" y="69"/>
                    <a:pt x="110" y="72"/>
                    <a:pt x="108" y="75"/>
                  </a:cubicBezTo>
                  <a:cubicBezTo>
                    <a:pt x="104" y="78"/>
                    <a:pt x="100" y="78"/>
                    <a:pt x="97" y="75"/>
                  </a:cubicBezTo>
                  <a:cubicBezTo>
                    <a:pt x="94" y="71"/>
                    <a:pt x="94" y="67"/>
                    <a:pt x="97" y="64"/>
                  </a:cubicBezTo>
                  <a:cubicBezTo>
                    <a:pt x="106" y="56"/>
                    <a:pt x="106" y="46"/>
                    <a:pt x="101" y="36"/>
                  </a:cubicBezTo>
                  <a:cubicBezTo>
                    <a:pt x="96" y="25"/>
                    <a:pt x="86" y="22"/>
                    <a:pt x="75" y="22"/>
                  </a:cubicBezTo>
                  <a:cubicBezTo>
                    <a:pt x="58" y="21"/>
                    <a:pt x="45" y="29"/>
                    <a:pt x="36" y="43"/>
                  </a:cubicBezTo>
                  <a:cubicBezTo>
                    <a:pt x="26" y="57"/>
                    <a:pt x="16" y="91"/>
                    <a:pt x="16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606926" y="774701"/>
              <a:ext cx="481013" cy="669925"/>
            </a:xfrm>
            <a:custGeom>
              <a:avLst/>
              <a:gdLst>
                <a:gd name="T0" fmla="*/ 108 w 127"/>
                <a:gd name="T1" fmla="*/ 108 h 177"/>
                <a:gd name="T2" fmla="*/ 89 w 127"/>
                <a:gd name="T3" fmla="*/ 43 h 177"/>
                <a:gd name="T4" fmla="*/ 36 w 127"/>
                <a:gd name="T5" fmla="*/ 24 h 177"/>
                <a:gd name="T6" fmla="*/ 26 w 127"/>
                <a:gd name="T7" fmla="*/ 63 h 177"/>
                <a:gd name="T8" fmla="*/ 27 w 127"/>
                <a:gd name="T9" fmla="*/ 75 h 177"/>
                <a:gd name="T10" fmla="*/ 15 w 127"/>
                <a:gd name="T11" fmla="*/ 73 h 177"/>
                <a:gd name="T12" fmla="*/ 22 w 127"/>
                <a:gd name="T13" fmla="*/ 15 h 177"/>
                <a:gd name="T14" fmla="*/ 95 w 127"/>
                <a:gd name="T15" fmla="*/ 27 h 177"/>
                <a:gd name="T16" fmla="*/ 121 w 127"/>
                <a:gd name="T17" fmla="*/ 124 h 177"/>
                <a:gd name="T18" fmla="*/ 47 w 127"/>
                <a:gd name="T19" fmla="*/ 158 h 177"/>
                <a:gd name="T20" fmla="*/ 28 w 127"/>
                <a:gd name="T21" fmla="*/ 124 h 177"/>
                <a:gd name="T22" fmla="*/ 35 w 127"/>
                <a:gd name="T23" fmla="*/ 116 h 177"/>
                <a:gd name="T24" fmla="*/ 43 w 127"/>
                <a:gd name="T25" fmla="*/ 122 h 177"/>
                <a:gd name="T26" fmla="*/ 75 w 127"/>
                <a:gd name="T27" fmla="*/ 151 h 177"/>
                <a:gd name="T28" fmla="*/ 108 w 127"/>
                <a:gd name="T29" fmla="*/ 116 h 177"/>
                <a:gd name="T30" fmla="*/ 108 w 127"/>
                <a:gd name="T31" fmla="*/ 108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177">
                  <a:moveTo>
                    <a:pt x="108" y="108"/>
                  </a:moveTo>
                  <a:cubicBezTo>
                    <a:pt x="107" y="85"/>
                    <a:pt x="100" y="63"/>
                    <a:pt x="89" y="43"/>
                  </a:cubicBezTo>
                  <a:cubicBezTo>
                    <a:pt x="77" y="24"/>
                    <a:pt x="54" y="16"/>
                    <a:pt x="36" y="24"/>
                  </a:cubicBezTo>
                  <a:cubicBezTo>
                    <a:pt x="20" y="32"/>
                    <a:pt x="15" y="49"/>
                    <a:pt x="26" y="63"/>
                  </a:cubicBezTo>
                  <a:cubicBezTo>
                    <a:pt x="29" y="67"/>
                    <a:pt x="31" y="71"/>
                    <a:pt x="27" y="75"/>
                  </a:cubicBezTo>
                  <a:cubicBezTo>
                    <a:pt x="23" y="79"/>
                    <a:pt x="19" y="77"/>
                    <a:pt x="15" y="73"/>
                  </a:cubicBezTo>
                  <a:cubicBezTo>
                    <a:pt x="0" y="58"/>
                    <a:pt x="3" y="28"/>
                    <a:pt x="22" y="15"/>
                  </a:cubicBezTo>
                  <a:cubicBezTo>
                    <a:pt x="44" y="0"/>
                    <a:pt x="77" y="4"/>
                    <a:pt x="95" y="27"/>
                  </a:cubicBezTo>
                  <a:cubicBezTo>
                    <a:pt x="116" y="55"/>
                    <a:pt x="127" y="88"/>
                    <a:pt x="121" y="124"/>
                  </a:cubicBezTo>
                  <a:cubicBezTo>
                    <a:pt x="115" y="159"/>
                    <a:pt x="75" y="177"/>
                    <a:pt x="47" y="158"/>
                  </a:cubicBezTo>
                  <a:cubicBezTo>
                    <a:pt x="35" y="150"/>
                    <a:pt x="29" y="138"/>
                    <a:pt x="28" y="124"/>
                  </a:cubicBezTo>
                  <a:cubicBezTo>
                    <a:pt x="28" y="119"/>
                    <a:pt x="30" y="116"/>
                    <a:pt x="35" y="116"/>
                  </a:cubicBezTo>
                  <a:cubicBezTo>
                    <a:pt x="40" y="115"/>
                    <a:pt x="42" y="118"/>
                    <a:pt x="43" y="122"/>
                  </a:cubicBezTo>
                  <a:cubicBezTo>
                    <a:pt x="48" y="143"/>
                    <a:pt x="58" y="152"/>
                    <a:pt x="75" y="151"/>
                  </a:cubicBezTo>
                  <a:cubicBezTo>
                    <a:pt x="91" y="150"/>
                    <a:pt x="106" y="135"/>
                    <a:pt x="108" y="116"/>
                  </a:cubicBezTo>
                  <a:cubicBezTo>
                    <a:pt x="108" y="113"/>
                    <a:pt x="108" y="111"/>
                    <a:pt x="108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574" name="Google Shape;574;p35"/>
          <p:cNvSpPr txBox="1">
            <a:spLocks noGrp="1"/>
          </p:cNvSpPr>
          <p:nvPr>
            <p:ph type="subTitle" idx="1"/>
          </p:nvPr>
        </p:nvSpPr>
        <p:spPr>
          <a:xfrm>
            <a:off x="1947498" y="2303708"/>
            <a:ext cx="5263500" cy="13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quote. Words full of wisdom that someone important said and can make the reader get inspired.”</a:t>
            </a:r>
            <a:endParaRPr/>
          </a:p>
        </p:txBody>
      </p:sp>
      <p:sp>
        <p:nvSpPr>
          <p:cNvPr id="575" name="Google Shape;575;p35"/>
          <p:cNvSpPr txBox="1">
            <a:spLocks noGrp="1"/>
          </p:cNvSpPr>
          <p:nvPr>
            <p:ph type="ctrTitle"/>
          </p:nvPr>
        </p:nvSpPr>
        <p:spPr>
          <a:xfrm>
            <a:off x="3040795" y="3675800"/>
            <a:ext cx="3077100" cy="4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D94169"/>
                </a:solidFill>
              </a:rPr>
              <a:t>Real Estate Infographics</a:t>
            </a:r>
            <a:endParaRPr dirty="0">
              <a:solidFill>
                <a:srgbClr val="D94169"/>
              </a:solidFill>
            </a:endParaRPr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91" y="1599981"/>
            <a:ext cx="3730842" cy="35435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36"/>
          <p:cNvSpPr/>
          <p:nvPr/>
        </p:nvSpPr>
        <p:spPr>
          <a:xfrm rot="-5400000">
            <a:off x="3412680" y="4340275"/>
            <a:ext cx="2391900" cy="6777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6"/>
          <p:cNvSpPr/>
          <p:nvPr/>
        </p:nvSpPr>
        <p:spPr>
          <a:xfrm rot="-5400000">
            <a:off x="6312715" y="4340275"/>
            <a:ext cx="2391900" cy="6777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6"/>
          <p:cNvSpPr/>
          <p:nvPr/>
        </p:nvSpPr>
        <p:spPr>
          <a:xfrm rot="-5400000">
            <a:off x="438337" y="4340275"/>
            <a:ext cx="2391900" cy="6777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6"/>
          <p:cNvSpPr txBox="1">
            <a:spLocks noGrp="1"/>
          </p:cNvSpPr>
          <p:nvPr>
            <p:ph type="ctrTitle"/>
          </p:nvPr>
        </p:nvSpPr>
        <p:spPr>
          <a:xfrm>
            <a:off x="743688" y="38043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CONCEPTS AND TYPOLOGY</a:t>
            </a:r>
            <a:endParaRPr dirty="0"/>
          </a:p>
        </p:txBody>
      </p:sp>
      <p:sp>
        <p:nvSpPr>
          <p:cNvPr id="584" name="Google Shape;584;p36"/>
          <p:cNvSpPr txBox="1">
            <a:spLocks noGrp="1"/>
          </p:cNvSpPr>
          <p:nvPr>
            <p:ph type="subTitle" idx="2"/>
          </p:nvPr>
        </p:nvSpPr>
        <p:spPr>
          <a:xfrm>
            <a:off x="6661765" y="2507830"/>
            <a:ext cx="1693800" cy="7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Mercury is the closest planet to the Sun</a:t>
            </a:r>
            <a:endParaRPr sz="1600"/>
          </a:p>
        </p:txBody>
      </p:sp>
      <p:sp>
        <p:nvSpPr>
          <p:cNvPr id="585" name="Google Shape;585;p36"/>
          <p:cNvSpPr txBox="1">
            <a:spLocks noGrp="1"/>
          </p:cNvSpPr>
          <p:nvPr>
            <p:ph type="subTitle" idx="4"/>
          </p:nvPr>
        </p:nvSpPr>
        <p:spPr>
          <a:xfrm>
            <a:off x="1290487" y="3583200"/>
            <a:ext cx="687600" cy="3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/>
              <a:t>A</a:t>
            </a:r>
            <a:endParaRPr sz="3200" b="1"/>
          </a:p>
        </p:txBody>
      </p:sp>
      <p:sp>
        <p:nvSpPr>
          <p:cNvPr id="586" name="Google Shape;586;p36"/>
          <p:cNvSpPr txBox="1">
            <a:spLocks noGrp="1"/>
          </p:cNvSpPr>
          <p:nvPr>
            <p:ph type="subTitle" idx="3"/>
          </p:nvPr>
        </p:nvSpPr>
        <p:spPr>
          <a:xfrm>
            <a:off x="3762780" y="2508081"/>
            <a:ext cx="16917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Venus has a beautiful name, but it’s terribly hot</a:t>
            </a:r>
            <a:endParaRPr sz="1600"/>
          </a:p>
        </p:txBody>
      </p:sp>
      <p:sp>
        <p:nvSpPr>
          <p:cNvPr id="587" name="Google Shape;587;p36"/>
          <p:cNvSpPr txBox="1">
            <a:spLocks noGrp="1"/>
          </p:cNvSpPr>
          <p:nvPr>
            <p:ph type="subTitle" idx="1"/>
          </p:nvPr>
        </p:nvSpPr>
        <p:spPr>
          <a:xfrm>
            <a:off x="788437" y="2508081"/>
            <a:ext cx="16917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Despite being red, Mars is actually a cold place</a:t>
            </a:r>
            <a:endParaRPr sz="1600"/>
          </a:p>
        </p:txBody>
      </p:sp>
      <p:sp>
        <p:nvSpPr>
          <p:cNvPr id="588" name="Google Shape;588;p36"/>
          <p:cNvSpPr txBox="1">
            <a:spLocks noGrp="1"/>
          </p:cNvSpPr>
          <p:nvPr>
            <p:ph type="subTitle" idx="5"/>
          </p:nvPr>
        </p:nvSpPr>
        <p:spPr>
          <a:xfrm>
            <a:off x="7165778" y="3583188"/>
            <a:ext cx="685800" cy="3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/>
              <a:t>C</a:t>
            </a:r>
            <a:endParaRPr sz="3200" b="1"/>
          </a:p>
        </p:txBody>
      </p:sp>
      <p:sp>
        <p:nvSpPr>
          <p:cNvPr id="589" name="Google Shape;589;p36"/>
          <p:cNvSpPr txBox="1">
            <a:spLocks noGrp="1"/>
          </p:cNvSpPr>
          <p:nvPr>
            <p:ph type="subTitle" idx="6"/>
          </p:nvPr>
        </p:nvSpPr>
        <p:spPr>
          <a:xfrm>
            <a:off x="4265730" y="3583188"/>
            <a:ext cx="685800" cy="37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/>
              <a:t>B</a:t>
            </a:r>
            <a:endParaRPr sz="3200" b="1"/>
          </a:p>
        </p:txBody>
      </p:sp>
      <p:sp>
        <p:nvSpPr>
          <p:cNvPr id="590" name="Google Shape;590;p36"/>
          <p:cNvSpPr/>
          <p:nvPr/>
        </p:nvSpPr>
        <p:spPr>
          <a:xfrm>
            <a:off x="1290487" y="1750890"/>
            <a:ext cx="687600" cy="6876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6"/>
          <p:cNvSpPr/>
          <p:nvPr/>
        </p:nvSpPr>
        <p:spPr>
          <a:xfrm>
            <a:off x="4264830" y="1750890"/>
            <a:ext cx="687600" cy="6876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6"/>
          <p:cNvSpPr/>
          <p:nvPr/>
        </p:nvSpPr>
        <p:spPr>
          <a:xfrm>
            <a:off x="7164865" y="1750890"/>
            <a:ext cx="687600" cy="6876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3" name="Google Shape;593;p36"/>
          <p:cNvGrpSpPr/>
          <p:nvPr/>
        </p:nvGrpSpPr>
        <p:grpSpPr>
          <a:xfrm>
            <a:off x="4424477" y="1925311"/>
            <a:ext cx="368308" cy="338746"/>
            <a:chOff x="6195998" y="1983102"/>
            <a:chExt cx="368308" cy="338746"/>
          </a:xfrm>
        </p:grpSpPr>
        <p:sp>
          <p:nvSpPr>
            <p:cNvPr id="594" name="Google Shape;594;p36"/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6"/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36"/>
          <p:cNvGrpSpPr/>
          <p:nvPr/>
        </p:nvGrpSpPr>
        <p:grpSpPr>
          <a:xfrm>
            <a:off x="1446533" y="1892062"/>
            <a:ext cx="375507" cy="367925"/>
            <a:chOff x="6657194" y="2434073"/>
            <a:chExt cx="375507" cy="367925"/>
          </a:xfrm>
        </p:grpSpPr>
        <p:sp>
          <p:nvSpPr>
            <p:cNvPr id="598" name="Google Shape;598;p36"/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6"/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1" name="Google Shape;601;p36"/>
          <p:cNvGrpSpPr/>
          <p:nvPr/>
        </p:nvGrpSpPr>
        <p:grpSpPr>
          <a:xfrm>
            <a:off x="7321852" y="1892058"/>
            <a:ext cx="373627" cy="367925"/>
            <a:chOff x="7964906" y="2434073"/>
            <a:chExt cx="373627" cy="367925"/>
          </a:xfrm>
        </p:grpSpPr>
        <p:sp>
          <p:nvSpPr>
            <p:cNvPr id="602" name="Google Shape;602;p36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6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44"/>
          <p:cNvSpPr txBox="1">
            <a:spLocks noGrp="1"/>
          </p:cNvSpPr>
          <p:nvPr>
            <p:ph type="ctrTitle"/>
          </p:nvPr>
        </p:nvSpPr>
        <p:spPr>
          <a:xfrm>
            <a:off x="713100" y="120951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PREVALENCE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829" name="Google Shape;829;p44"/>
          <p:cNvSpPr txBox="1">
            <a:spLocks noGrp="1"/>
          </p:cNvSpPr>
          <p:nvPr>
            <p:ph type="subTitle" idx="4294967295"/>
          </p:nvPr>
        </p:nvSpPr>
        <p:spPr>
          <a:xfrm>
            <a:off x="6373169" y="3350737"/>
            <a:ext cx="2105700" cy="10143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Venus is the second planet from the Sun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830" name="Google Shape;830;p44"/>
          <p:cNvGrpSpPr/>
          <p:nvPr/>
        </p:nvGrpSpPr>
        <p:grpSpPr>
          <a:xfrm>
            <a:off x="501568" y="1318251"/>
            <a:ext cx="5205226" cy="3422818"/>
            <a:chOff x="235800" y="830650"/>
            <a:chExt cx="6978450" cy="4588844"/>
          </a:xfrm>
        </p:grpSpPr>
        <p:sp>
          <p:nvSpPr>
            <p:cNvPr id="831" name="Google Shape;831;p44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4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7" name="Google Shape;837;p44"/>
          <p:cNvSpPr txBox="1">
            <a:spLocks noGrp="1"/>
          </p:cNvSpPr>
          <p:nvPr>
            <p:ph type="subTitle" idx="4294967295"/>
          </p:nvPr>
        </p:nvSpPr>
        <p:spPr>
          <a:xfrm>
            <a:off x="6373168" y="3131164"/>
            <a:ext cx="1893900" cy="306900"/>
          </a:xfrm>
          <a:prstGeom prst="rect">
            <a:avLst/>
          </a:prstGeom>
        </p:spPr>
        <p:txBody>
          <a:bodyPr spcFirstLastPara="1" wrap="square" lIns="91425" tIns="182875" rIns="9142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5"/>
                </a:solidFill>
                <a:latin typeface="Medula One"/>
                <a:ea typeface="Medula One"/>
                <a:cs typeface="Medula One"/>
                <a:sym typeface="Medula One"/>
              </a:rPr>
              <a:t>Venus</a:t>
            </a:r>
            <a:endParaRPr sz="2900">
              <a:solidFill>
                <a:schemeClr val="accent5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838" name="Google Shape;838;p44"/>
          <p:cNvSpPr txBox="1">
            <a:spLocks noGrp="1"/>
          </p:cNvSpPr>
          <p:nvPr>
            <p:ph type="subTitle" idx="4294967295"/>
          </p:nvPr>
        </p:nvSpPr>
        <p:spPr>
          <a:xfrm>
            <a:off x="6382632" y="1702154"/>
            <a:ext cx="2105700" cy="10143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Mercury is the smallest planet in our System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39" name="Google Shape;839;p44"/>
          <p:cNvSpPr txBox="1">
            <a:spLocks noGrp="1"/>
          </p:cNvSpPr>
          <p:nvPr>
            <p:ph type="subTitle" idx="4294967295"/>
          </p:nvPr>
        </p:nvSpPr>
        <p:spPr>
          <a:xfrm>
            <a:off x="6382631" y="1470806"/>
            <a:ext cx="1893900" cy="306900"/>
          </a:xfrm>
          <a:prstGeom prst="rect">
            <a:avLst/>
          </a:prstGeom>
        </p:spPr>
        <p:txBody>
          <a:bodyPr spcFirstLastPara="1" wrap="square" lIns="91425" tIns="182875" rIns="9142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5"/>
                </a:solidFill>
                <a:latin typeface="Medula One"/>
                <a:ea typeface="Medula One"/>
                <a:cs typeface="Medula One"/>
                <a:sym typeface="Medula One"/>
              </a:rPr>
              <a:t>Mercury </a:t>
            </a:r>
            <a:endParaRPr sz="2900">
              <a:solidFill>
                <a:schemeClr val="accent5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840" name="Google Shape;840;p44"/>
          <p:cNvSpPr/>
          <p:nvPr/>
        </p:nvSpPr>
        <p:spPr>
          <a:xfrm>
            <a:off x="1178323" y="2412377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44"/>
          <p:cNvSpPr/>
          <p:nvPr/>
        </p:nvSpPr>
        <p:spPr>
          <a:xfrm>
            <a:off x="1064773" y="1920252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44"/>
          <p:cNvSpPr/>
          <p:nvPr/>
        </p:nvSpPr>
        <p:spPr>
          <a:xfrm>
            <a:off x="4348648" y="1816152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44"/>
          <p:cNvSpPr/>
          <p:nvPr/>
        </p:nvSpPr>
        <p:spPr>
          <a:xfrm>
            <a:off x="4802898" y="2270402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44"/>
          <p:cNvSpPr/>
          <p:nvPr/>
        </p:nvSpPr>
        <p:spPr>
          <a:xfrm>
            <a:off x="3146773" y="3065352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44"/>
          <p:cNvSpPr/>
          <p:nvPr/>
        </p:nvSpPr>
        <p:spPr>
          <a:xfrm>
            <a:off x="5962554" y="3131177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44"/>
          <p:cNvSpPr/>
          <p:nvPr/>
        </p:nvSpPr>
        <p:spPr>
          <a:xfrm>
            <a:off x="5962554" y="1470814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44"/>
          <p:cNvSpPr/>
          <p:nvPr/>
        </p:nvSpPr>
        <p:spPr>
          <a:xfrm>
            <a:off x="3786398" y="2352227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44"/>
          <p:cNvSpPr/>
          <p:nvPr/>
        </p:nvSpPr>
        <p:spPr>
          <a:xfrm>
            <a:off x="2338173" y="1470802"/>
            <a:ext cx="306900" cy="3069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0"/>
          <p:cNvSpPr txBox="1">
            <a:spLocks noGrp="1"/>
          </p:cNvSpPr>
          <p:nvPr>
            <p:ph type="title" idx="2"/>
          </p:nvPr>
        </p:nvSpPr>
        <p:spPr>
          <a:xfrm flipH="1">
            <a:off x="2185322" y="2975882"/>
            <a:ext cx="982200" cy="10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61" name="Google Shape;461;p30"/>
          <p:cNvSpPr txBox="1">
            <a:spLocks noGrp="1"/>
          </p:cNvSpPr>
          <p:nvPr>
            <p:ph type="ctrTitle"/>
          </p:nvPr>
        </p:nvSpPr>
        <p:spPr>
          <a:xfrm flipH="1">
            <a:off x="2196763" y="3163407"/>
            <a:ext cx="5901900" cy="5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THE DISEASE</a:t>
            </a:r>
            <a:endParaRPr dirty="0"/>
          </a:p>
        </p:txBody>
      </p:sp>
      <p:grpSp>
        <p:nvGrpSpPr>
          <p:cNvPr id="462" name="Google Shape;462;p30"/>
          <p:cNvGrpSpPr/>
          <p:nvPr/>
        </p:nvGrpSpPr>
        <p:grpSpPr>
          <a:xfrm>
            <a:off x="2752739" y="2786032"/>
            <a:ext cx="3590150" cy="1156025"/>
            <a:chOff x="2752739" y="2558907"/>
            <a:chExt cx="3590150" cy="1156025"/>
          </a:xfrm>
        </p:grpSpPr>
        <p:sp>
          <p:nvSpPr>
            <p:cNvPr id="463" name="Google Shape;463;p30"/>
            <p:cNvSpPr/>
            <p:nvPr/>
          </p:nvSpPr>
          <p:spPr>
            <a:xfrm>
              <a:off x="4069314" y="3576132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3119914" y="3594482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3561289" y="3594482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3306264" y="2748757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3026214" y="2680057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2752739" y="2767082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5776164" y="2558907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5932864" y="2767107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5352289" y="3678232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6201864" y="3507444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0"/>
            <p:cNvSpPr/>
            <p:nvPr/>
          </p:nvSpPr>
          <p:spPr>
            <a:xfrm>
              <a:off x="4399214" y="2767094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796" y="1074534"/>
            <a:ext cx="1855136" cy="16065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7"/>
          <p:cNvSpPr txBox="1">
            <a:spLocks noGrp="1"/>
          </p:cNvSpPr>
          <p:nvPr>
            <p:ph type="title"/>
          </p:nvPr>
        </p:nvSpPr>
        <p:spPr>
          <a:xfrm>
            <a:off x="4279832" y="3038279"/>
            <a:ext cx="3341100" cy="7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5,000</a:t>
            </a:r>
            <a:endParaRPr sz="5500"/>
          </a:p>
        </p:txBody>
      </p:sp>
      <p:sp>
        <p:nvSpPr>
          <p:cNvPr id="609" name="Google Shape;609;p37"/>
          <p:cNvSpPr txBox="1">
            <a:spLocks noGrp="1"/>
          </p:cNvSpPr>
          <p:nvPr>
            <p:ph type="title" idx="3"/>
          </p:nvPr>
        </p:nvSpPr>
        <p:spPr>
          <a:xfrm>
            <a:off x="4279832" y="368491"/>
            <a:ext cx="3341100" cy="7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20,000</a:t>
            </a:r>
            <a:endParaRPr sz="5500"/>
          </a:p>
        </p:txBody>
      </p:sp>
      <p:sp>
        <p:nvSpPr>
          <p:cNvPr id="610" name="Google Shape;610;p37"/>
          <p:cNvSpPr txBox="1">
            <a:spLocks noGrp="1"/>
          </p:cNvSpPr>
          <p:nvPr>
            <p:ph type="subTitle" idx="1"/>
          </p:nvPr>
        </p:nvSpPr>
        <p:spPr>
          <a:xfrm>
            <a:off x="4279832" y="3710451"/>
            <a:ext cx="40983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Neptune is the farthest planet from the Sun</a:t>
            </a:r>
            <a:endParaRPr sz="1800"/>
          </a:p>
        </p:txBody>
      </p:sp>
      <p:sp>
        <p:nvSpPr>
          <p:cNvPr id="611" name="Google Shape;611;p37"/>
          <p:cNvSpPr txBox="1">
            <a:spLocks noGrp="1"/>
          </p:cNvSpPr>
          <p:nvPr>
            <p:ph type="subTitle" idx="2"/>
          </p:nvPr>
        </p:nvSpPr>
        <p:spPr>
          <a:xfrm>
            <a:off x="4279832" y="1040750"/>
            <a:ext cx="4098300" cy="3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Despite being red, Mars is a cold place.</a:t>
            </a:r>
            <a:endParaRPr sz="1800"/>
          </a:p>
        </p:txBody>
      </p:sp>
      <p:sp>
        <p:nvSpPr>
          <p:cNvPr id="612" name="Google Shape;612;p37"/>
          <p:cNvSpPr txBox="1">
            <a:spLocks noGrp="1"/>
          </p:cNvSpPr>
          <p:nvPr>
            <p:ph type="subTitle" idx="4"/>
          </p:nvPr>
        </p:nvSpPr>
        <p:spPr>
          <a:xfrm>
            <a:off x="1049790" y="2479982"/>
            <a:ext cx="2528700" cy="7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Mercury is the closest planet to the Sun</a:t>
            </a:r>
            <a:endParaRPr sz="1800"/>
          </a:p>
        </p:txBody>
      </p:sp>
      <p:sp>
        <p:nvSpPr>
          <p:cNvPr id="613" name="Google Shape;613;p37"/>
          <p:cNvSpPr txBox="1">
            <a:spLocks noGrp="1"/>
          </p:cNvSpPr>
          <p:nvPr>
            <p:ph type="title" idx="5"/>
          </p:nvPr>
        </p:nvSpPr>
        <p:spPr>
          <a:xfrm>
            <a:off x="970740" y="1696336"/>
            <a:ext cx="2686800" cy="7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300"/>
              <a:t>50,000</a:t>
            </a:r>
            <a:endParaRPr sz="83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6" name="Google Shape;1896;p38"/>
          <p:cNvGrpSpPr/>
          <p:nvPr/>
        </p:nvGrpSpPr>
        <p:grpSpPr>
          <a:xfrm>
            <a:off x="6003638" y="1733420"/>
            <a:ext cx="601506" cy="2496500"/>
            <a:chOff x="6820225" y="1735650"/>
            <a:chExt cx="507600" cy="2496500"/>
          </a:xfrm>
        </p:grpSpPr>
        <p:cxnSp>
          <p:nvCxnSpPr>
            <p:cNvPr id="1897" name="Google Shape;1897;p38"/>
            <p:cNvCxnSpPr/>
            <p:nvPr/>
          </p:nvCxnSpPr>
          <p:spPr>
            <a:xfrm>
              <a:off x="6820225" y="1735650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898" name="Google Shape;1898;p38"/>
            <p:cNvCxnSpPr/>
            <p:nvPr/>
          </p:nvCxnSpPr>
          <p:spPr>
            <a:xfrm>
              <a:off x="6820225" y="2586475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899" name="Google Shape;1899;p38"/>
            <p:cNvCxnSpPr/>
            <p:nvPr/>
          </p:nvCxnSpPr>
          <p:spPr>
            <a:xfrm>
              <a:off x="6820225" y="3393875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900" name="Google Shape;1900;p38"/>
            <p:cNvCxnSpPr/>
            <p:nvPr/>
          </p:nvCxnSpPr>
          <p:spPr>
            <a:xfrm>
              <a:off x="6820225" y="4232150"/>
              <a:ext cx="507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sp>
        <p:nvSpPr>
          <p:cNvPr id="1901" name="Google Shape;1901;p38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1902" name="Google Shape;1902;p38"/>
          <p:cNvSpPr/>
          <p:nvPr/>
        </p:nvSpPr>
        <p:spPr>
          <a:xfrm>
            <a:off x="658800" y="1483166"/>
            <a:ext cx="4144963" cy="539993"/>
          </a:xfrm>
          <a:custGeom>
            <a:avLst/>
            <a:gdLst/>
            <a:ahLst/>
            <a:cxnLst/>
            <a:rect l="l" t="t" r="r" b="b"/>
            <a:pathLst>
              <a:path w="134697" h="30923" extrusionOk="0">
                <a:moveTo>
                  <a:pt x="134696" y="15344"/>
                </a:moveTo>
                <a:lnTo>
                  <a:pt x="118652" y="30922"/>
                </a:lnTo>
                <a:lnTo>
                  <a:pt x="0" y="30922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38"/>
          <p:cNvSpPr/>
          <p:nvPr/>
        </p:nvSpPr>
        <p:spPr>
          <a:xfrm>
            <a:off x="658800" y="2310939"/>
            <a:ext cx="4144963" cy="539417"/>
          </a:xfrm>
          <a:custGeom>
            <a:avLst/>
            <a:gdLst/>
            <a:ahLst/>
            <a:cxnLst/>
            <a:rect l="l" t="t" r="r" b="b"/>
            <a:pathLst>
              <a:path w="134697" h="30890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1"/>
                </a:lnTo>
                <a:lnTo>
                  <a:pt x="118652" y="1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38"/>
          <p:cNvSpPr/>
          <p:nvPr/>
        </p:nvSpPr>
        <p:spPr>
          <a:xfrm>
            <a:off x="658800" y="3965925"/>
            <a:ext cx="4144963" cy="539417"/>
          </a:xfrm>
          <a:custGeom>
            <a:avLst/>
            <a:gdLst/>
            <a:ahLst/>
            <a:cxnLst/>
            <a:rect l="l" t="t" r="r" b="b"/>
            <a:pathLst>
              <a:path w="134697" h="30890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5" name="Google Shape;1905;p38"/>
          <p:cNvSpPr/>
          <p:nvPr/>
        </p:nvSpPr>
        <p:spPr>
          <a:xfrm>
            <a:off x="658800" y="3138729"/>
            <a:ext cx="4144963" cy="539399"/>
          </a:xfrm>
          <a:custGeom>
            <a:avLst/>
            <a:gdLst/>
            <a:ahLst/>
            <a:cxnLst/>
            <a:rect l="l" t="t" r="r" b="b"/>
            <a:pathLst>
              <a:path w="134697" h="30889" extrusionOk="0">
                <a:moveTo>
                  <a:pt x="134696" y="15345"/>
                </a:moveTo>
                <a:lnTo>
                  <a:pt x="118652" y="30889"/>
                </a:lnTo>
                <a:lnTo>
                  <a:pt x="0" y="30889"/>
                </a:lnTo>
                <a:lnTo>
                  <a:pt x="0" y="0"/>
                </a:lnTo>
                <a:lnTo>
                  <a:pt x="118652" y="0"/>
                </a:lnTo>
                <a:lnTo>
                  <a:pt x="134696" y="1534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1" name="Google Shape;2041;p38"/>
          <p:cNvSpPr/>
          <p:nvPr/>
        </p:nvSpPr>
        <p:spPr>
          <a:xfrm>
            <a:off x="890360" y="4117809"/>
            <a:ext cx="240618" cy="226192"/>
          </a:xfrm>
          <a:custGeom>
            <a:avLst/>
            <a:gdLst/>
            <a:ahLst/>
            <a:cxnLst/>
            <a:rect l="l" t="t" r="r" b="b"/>
            <a:pathLst>
              <a:path w="15579" h="14645" extrusionOk="0">
                <a:moveTo>
                  <a:pt x="7740" y="3136"/>
                </a:moveTo>
                <a:cubicBezTo>
                  <a:pt x="7873" y="2936"/>
                  <a:pt x="8007" y="2803"/>
                  <a:pt x="8073" y="2669"/>
                </a:cubicBezTo>
                <a:cubicBezTo>
                  <a:pt x="8841" y="901"/>
                  <a:pt x="11576" y="1"/>
                  <a:pt x="13144" y="701"/>
                </a:cubicBezTo>
                <a:cubicBezTo>
                  <a:pt x="13844" y="1002"/>
                  <a:pt x="14378" y="1368"/>
                  <a:pt x="14745" y="2069"/>
                </a:cubicBezTo>
                <a:cubicBezTo>
                  <a:pt x="15579" y="3570"/>
                  <a:pt x="15278" y="5538"/>
                  <a:pt x="14845" y="7073"/>
                </a:cubicBezTo>
                <a:cubicBezTo>
                  <a:pt x="14411" y="8640"/>
                  <a:pt x="12777" y="10675"/>
                  <a:pt x="11542" y="11709"/>
                </a:cubicBezTo>
                <a:cubicBezTo>
                  <a:pt x="10375" y="12710"/>
                  <a:pt x="10008" y="12977"/>
                  <a:pt x="8874" y="14011"/>
                </a:cubicBezTo>
                <a:cubicBezTo>
                  <a:pt x="8173" y="14645"/>
                  <a:pt x="7673" y="14444"/>
                  <a:pt x="6772" y="13944"/>
                </a:cubicBezTo>
                <a:cubicBezTo>
                  <a:pt x="4004" y="12476"/>
                  <a:pt x="1869" y="11075"/>
                  <a:pt x="535" y="8173"/>
                </a:cubicBezTo>
                <a:cubicBezTo>
                  <a:pt x="134" y="7273"/>
                  <a:pt x="1" y="6305"/>
                  <a:pt x="34" y="4938"/>
                </a:cubicBezTo>
                <a:cubicBezTo>
                  <a:pt x="68" y="4337"/>
                  <a:pt x="201" y="4004"/>
                  <a:pt x="334" y="3537"/>
                </a:cubicBezTo>
                <a:cubicBezTo>
                  <a:pt x="835" y="1735"/>
                  <a:pt x="2503" y="568"/>
                  <a:pt x="4371" y="701"/>
                </a:cubicBezTo>
                <a:cubicBezTo>
                  <a:pt x="5538" y="768"/>
                  <a:pt x="6372" y="1435"/>
                  <a:pt x="7106" y="2302"/>
                </a:cubicBezTo>
                <a:cubicBezTo>
                  <a:pt x="7306" y="2569"/>
                  <a:pt x="7506" y="2836"/>
                  <a:pt x="7740" y="31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2" name="Google Shape;2042;p38"/>
          <p:cNvSpPr/>
          <p:nvPr/>
        </p:nvSpPr>
        <p:spPr>
          <a:xfrm>
            <a:off x="801750" y="4015812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82"/>
                  <a:pt x="20682" y="26619"/>
                  <a:pt x="13310" y="26619"/>
                </a:cubicBezTo>
                <a:cubicBezTo>
                  <a:pt x="5971" y="26619"/>
                  <a:pt x="0" y="20682"/>
                  <a:pt x="0" y="13310"/>
                </a:cubicBezTo>
                <a:cubicBezTo>
                  <a:pt x="0" y="5971"/>
                  <a:pt x="5971" y="0"/>
                  <a:pt x="13310" y="0"/>
                </a:cubicBezTo>
                <a:cubicBezTo>
                  <a:pt x="20682" y="33"/>
                  <a:pt x="26619" y="5971"/>
                  <a:pt x="26619" y="13310"/>
                </a:cubicBezTo>
                <a:close/>
              </a:path>
            </a:pathLst>
          </a:custGeom>
          <a:solidFill>
            <a:srgbClr val="FFFFFF"/>
          </a:solidFill>
          <a:ln w="33350" cap="flat" cmpd="sng">
            <a:solidFill>
              <a:schemeClr val="accent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3" name="Google Shape;2043;p38"/>
          <p:cNvSpPr/>
          <p:nvPr/>
        </p:nvSpPr>
        <p:spPr>
          <a:xfrm>
            <a:off x="872153" y="3188297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49"/>
                  <a:pt x="20682" y="26620"/>
                  <a:pt x="13310" y="26620"/>
                </a:cubicBezTo>
                <a:cubicBezTo>
                  <a:pt x="5971" y="26620"/>
                  <a:pt x="0" y="20649"/>
                  <a:pt x="0" y="13310"/>
                </a:cubicBezTo>
                <a:cubicBezTo>
                  <a:pt x="0" y="5972"/>
                  <a:pt x="5971" y="1"/>
                  <a:pt x="13310" y="1"/>
                </a:cubicBezTo>
                <a:cubicBezTo>
                  <a:pt x="20682" y="1"/>
                  <a:pt x="26619" y="5972"/>
                  <a:pt x="26619" y="13310"/>
                </a:cubicBezTo>
                <a:close/>
              </a:path>
            </a:pathLst>
          </a:custGeom>
          <a:solidFill>
            <a:srgbClr val="FFFFFF"/>
          </a:solidFill>
          <a:ln w="33350" cap="flat" cmpd="sng">
            <a:noFill/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4" name="Google Shape;2044;p38"/>
          <p:cNvGrpSpPr/>
          <p:nvPr/>
        </p:nvGrpSpPr>
        <p:grpSpPr>
          <a:xfrm>
            <a:off x="863417" y="3300389"/>
            <a:ext cx="284631" cy="215369"/>
            <a:chOff x="7387972" y="3485867"/>
            <a:chExt cx="392648" cy="297102"/>
          </a:xfrm>
          <a:solidFill>
            <a:srgbClr val="FFFFFF"/>
          </a:solidFill>
        </p:grpSpPr>
        <p:sp>
          <p:nvSpPr>
            <p:cNvPr id="2045" name="Google Shape;2045;p38"/>
            <p:cNvSpPr/>
            <p:nvPr/>
          </p:nvSpPr>
          <p:spPr>
            <a:xfrm>
              <a:off x="7447384" y="3485867"/>
              <a:ext cx="75752" cy="75735"/>
            </a:xfrm>
            <a:custGeom>
              <a:avLst/>
              <a:gdLst/>
              <a:ahLst/>
              <a:cxnLst/>
              <a:rect l="l" t="t" r="r" b="b"/>
              <a:pathLst>
                <a:path w="4338" h="4337" extrusionOk="0">
                  <a:moveTo>
                    <a:pt x="2169" y="0"/>
                  </a:moveTo>
                  <a:cubicBezTo>
                    <a:pt x="968" y="0"/>
                    <a:pt x="1" y="968"/>
                    <a:pt x="1" y="2168"/>
                  </a:cubicBezTo>
                  <a:cubicBezTo>
                    <a:pt x="1" y="3369"/>
                    <a:pt x="968" y="4337"/>
                    <a:pt x="2169" y="4337"/>
                  </a:cubicBezTo>
                  <a:cubicBezTo>
                    <a:pt x="3370" y="4337"/>
                    <a:pt x="4337" y="3369"/>
                    <a:pt x="4337" y="2168"/>
                  </a:cubicBezTo>
                  <a:cubicBezTo>
                    <a:pt x="4337" y="968"/>
                    <a:pt x="3370" y="0"/>
                    <a:pt x="2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8"/>
            <p:cNvSpPr/>
            <p:nvPr/>
          </p:nvSpPr>
          <p:spPr>
            <a:xfrm>
              <a:off x="7471274" y="3543532"/>
              <a:ext cx="28569" cy="40216"/>
            </a:xfrm>
            <a:custGeom>
              <a:avLst/>
              <a:gdLst/>
              <a:ahLst/>
              <a:cxnLst/>
              <a:rect l="l" t="t" r="r" b="b"/>
              <a:pathLst>
                <a:path w="1636" h="2303" extrusionOk="0">
                  <a:moveTo>
                    <a:pt x="1" y="1"/>
                  </a:moveTo>
                  <a:lnTo>
                    <a:pt x="1" y="2302"/>
                  </a:lnTo>
                  <a:lnTo>
                    <a:pt x="1635" y="2302"/>
                  </a:lnTo>
                  <a:lnTo>
                    <a:pt x="16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8"/>
            <p:cNvSpPr/>
            <p:nvPr/>
          </p:nvSpPr>
          <p:spPr>
            <a:xfrm>
              <a:off x="7437482" y="3567422"/>
              <a:ext cx="95555" cy="122342"/>
            </a:xfrm>
            <a:custGeom>
              <a:avLst/>
              <a:gdLst/>
              <a:ahLst/>
              <a:cxnLst/>
              <a:rect l="l" t="t" r="r" b="b"/>
              <a:pathLst>
                <a:path w="5472" h="7006" extrusionOk="0">
                  <a:moveTo>
                    <a:pt x="1335" y="0"/>
                  </a:moveTo>
                  <a:cubicBezTo>
                    <a:pt x="468" y="0"/>
                    <a:pt x="1" y="667"/>
                    <a:pt x="1" y="1468"/>
                  </a:cubicBezTo>
                  <a:lnTo>
                    <a:pt x="1" y="5538"/>
                  </a:lnTo>
                  <a:cubicBezTo>
                    <a:pt x="1" y="6371"/>
                    <a:pt x="735" y="7005"/>
                    <a:pt x="1602" y="7005"/>
                  </a:cubicBezTo>
                  <a:lnTo>
                    <a:pt x="3870" y="7005"/>
                  </a:lnTo>
                  <a:cubicBezTo>
                    <a:pt x="4771" y="7005"/>
                    <a:pt x="5471" y="6371"/>
                    <a:pt x="5471" y="5538"/>
                  </a:cubicBezTo>
                  <a:lnTo>
                    <a:pt x="5471" y="1468"/>
                  </a:lnTo>
                  <a:cubicBezTo>
                    <a:pt x="5471" y="667"/>
                    <a:pt x="5038" y="0"/>
                    <a:pt x="41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8"/>
            <p:cNvSpPr/>
            <p:nvPr/>
          </p:nvSpPr>
          <p:spPr>
            <a:xfrm>
              <a:off x="7449130" y="3670527"/>
              <a:ext cx="29739" cy="112441"/>
            </a:xfrm>
            <a:custGeom>
              <a:avLst/>
              <a:gdLst/>
              <a:ahLst/>
              <a:cxnLst/>
              <a:rect l="l" t="t" r="r" b="b"/>
              <a:pathLst>
                <a:path w="1703" h="6439" extrusionOk="0">
                  <a:moveTo>
                    <a:pt x="835" y="0"/>
                  </a:moveTo>
                  <a:cubicBezTo>
                    <a:pt x="368" y="0"/>
                    <a:pt x="1" y="367"/>
                    <a:pt x="1" y="868"/>
                  </a:cubicBezTo>
                  <a:lnTo>
                    <a:pt x="1" y="5571"/>
                  </a:lnTo>
                  <a:cubicBezTo>
                    <a:pt x="1" y="6071"/>
                    <a:pt x="368" y="6438"/>
                    <a:pt x="835" y="6438"/>
                  </a:cubicBezTo>
                  <a:cubicBezTo>
                    <a:pt x="1335" y="6438"/>
                    <a:pt x="1702" y="6071"/>
                    <a:pt x="1702" y="5571"/>
                  </a:cubicBezTo>
                  <a:lnTo>
                    <a:pt x="1702" y="868"/>
                  </a:lnTo>
                  <a:cubicBezTo>
                    <a:pt x="1702" y="367"/>
                    <a:pt x="1335" y="0"/>
                    <a:pt x="8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8"/>
            <p:cNvSpPr/>
            <p:nvPr/>
          </p:nvSpPr>
          <p:spPr>
            <a:xfrm>
              <a:off x="7491672" y="3670527"/>
              <a:ext cx="30297" cy="112441"/>
            </a:xfrm>
            <a:custGeom>
              <a:avLst/>
              <a:gdLst/>
              <a:ahLst/>
              <a:cxnLst/>
              <a:rect l="l" t="t" r="r" b="b"/>
              <a:pathLst>
                <a:path w="1735" h="6439" extrusionOk="0">
                  <a:moveTo>
                    <a:pt x="867" y="0"/>
                  </a:moveTo>
                  <a:cubicBezTo>
                    <a:pt x="400" y="0"/>
                    <a:pt x="0" y="367"/>
                    <a:pt x="0" y="868"/>
                  </a:cubicBezTo>
                  <a:lnTo>
                    <a:pt x="0" y="5571"/>
                  </a:lnTo>
                  <a:cubicBezTo>
                    <a:pt x="0" y="6071"/>
                    <a:pt x="400" y="6438"/>
                    <a:pt x="867" y="6438"/>
                  </a:cubicBezTo>
                  <a:cubicBezTo>
                    <a:pt x="1334" y="6438"/>
                    <a:pt x="1735" y="6071"/>
                    <a:pt x="1735" y="5571"/>
                  </a:cubicBezTo>
                  <a:lnTo>
                    <a:pt x="1735" y="868"/>
                  </a:lnTo>
                  <a:cubicBezTo>
                    <a:pt x="1735" y="367"/>
                    <a:pt x="1334" y="0"/>
                    <a:pt x="8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8"/>
            <p:cNvSpPr/>
            <p:nvPr/>
          </p:nvSpPr>
          <p:spPr>
            <a:xfrm>
              <a:off x="7507389" y="3576485"/>
              <a:ext cx="75752" cy="80851"/>
            </a:xfrm>
            <a:custGeom>
              <a:avLst/>
              <a:gdLst/>
              <a:ahLst/>
              <a:cxnLst/>
              <a:rect l="l" t="t" r="r" b="b"/>
              <a:pathLst>
                <a:path w="4338" h="4630" extrusionOk="0">
                  <a:moveTo>
                    <a:pt x="842" y="1"/>
                  </a:moveTo>
                  <a:cubicBezTo>
                    <a:pt x="666" y="1"/>
                    <a:pt x="486" y="60"/>
                    <a:pt x="334" y="182"/>
                  </a:cubicBezTo>
                  <a:cubicBezTo>
                    <a:pt x="34" y="449"/>
                    <a:pt x="1" y="916"/>
                    <a:pt x="268" y="1216"/>
                  </a:cubicBezTo>
                  <a:lnTo>
                    <a:pt x="2903" y="4351"/>
                  </a:lnTo>
                  <a:cubicBezTo>
                    <a:pt x="3051" y="4537"/>
                    <a:pt x="3271" y="4629"/>
                    <a:pt x="3489" y="4629"/>
                  </a:cubicBezTo>
                  <a:cubicBezTo>
                    <a:pt x="3664" y="4629"/>
                    <a:pt x="3837" y="4570"/>
                    <a:pt x="3970" y="4451"/>
                  </a:cubicBezTo>
                  <a:cubicBezTo>
                    <a:pt x="4270" y="4185"/>
                    <a:pt x="4337" y="3718"/>
                    <a:pt x="4070" y="3384"/>
                  </a:cubicBezTo>
                  <a:lnTo>
                    <a:pt x="1402" y="248"/>
                  </a:lnTo>
                  <a:cubicBezTo>
                    <a:pt x="1257" y="85"/>
                    <a:pt x="1052" y="1"/>
                    <a:pt x="8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8"/>
            <p:cNvSpPr/>
            <p:nvPr/>
          </p:nvSpPr>
          <p:spPr>
            <a:xfrm>
              <a:off x="7387972" y="3576485"/>
              <a:ext cx="75735" cy="80851"/>
            </a:xfrm>
            <a:custGeom>
              <a:avLst/>
              <a:gdLst/>
              <a:ahLst/>
              <a:cxnLst/>
              <a:rect l="l" t="t" r="r" b="b"/>
              <a:pathLst>
                <a:path w="4337" h="4630" extrusionOk="0">
                  <a:moveTo>
                    <a:pt x="3490" y="1"/>
                  </a:moveTo>
                  <a:cubicBezTo>
                    <a:pt x="3285" y="1"/>
                    <a:pt x="3081" y="85"/>
                    <a:pt x="2936" y="248"/>
                  </a:cubicBezTo>
                  <a:lnTo>
                    <a:pt x="267" y="3384"/>
                  </a:lnTo>
                  <a:cubicBezTo>
                    <a:pt x="0" y="3718"/>
                    <a:pt x="34" y="4185"/>
                    <a:pt x="367" y="4451"/>
                  </a:cubicBezTo>
                  <a:cubicBezTo>
                    <a:pt x="501" y="4570"/>
                    <a:pt x="667" y="4629"/>
                    <a:pt x="834" y="4629"/>
                  </a:cubicBezTo>
                  <a:cubicBezTo>
                    <a:pt x="1043" y="4629"/>
                    <a:pt x="1253" y="4537"/>
                    <a:pt x="1401" y="4351"/>
                  </a:cubicBezTo>
                  <a:lnTo>
                    <a:pt x="4070" y="1216"/>
                  </a:lnTo>
                  <a:cubicBezTo>
                    <a:pt x="4337" y="916"/>
                    <a:pt x="4304" y="449"/>
                    <a:pt x="3970" y="182"/>
                  </a:cubicBezTo>
                  <a:cubicBezTo>
                    <a:pt x="3833" y="60"/>
                    <a:pt x="3662" y="1"/>
                    <a:pt x="34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8"/>
            <p:cNvSpPr/>
            <p:nvPr/>
          </p:nvSpPr>
          <p:spPr>
            <a:xfrm>
              <a:off x="7646033" y="3485867"/>
              <a:ext cx="75159" cy="75735"/>
            </a:xfrm>
            <a:custGeom>
              <a:avLst/>
              <a:gdLst/>
              <a:ahLst/>
              <a:cxnLst/>
              <a:rect l="l" t="t" r="r" b="b"/>
              <a:pathLst>
                <a:path w="4304" h="4337" extrusionOk="0">
                  <a:moveTo>
                    <a:pt x="2136" y="0"/>
                  </a:moveTo>
                  <a:cubicBezTo>
                    <a:pt x="968" y="0"/>
                    <a:pt x="1" y="968"/>
                    <a:pt x="1" y="2168"/>
                  </a:cubicBezTo>
                  <a:cubicBezTo>
                    <a:pt x="1" y="3369"/>
                    <a:pt x="968" y="4337"/>
                    <a:pt x="2136" y="4337"/>
                  </a:cubicBezTo>
                  <a:cubicBezTo>
                    <a:pt x="3336" y="4337"/>
                    <a:pt x="4304" y="3369"/>
                    <a:pt x="4304" y="2168"/>
                  </a:cubicBezTo>
                  <a:cubicBezTo>
                    <a:pt x="4304" y="968"/>
                    <a:pt x="3336" y="0"/>
                    <a:pt x="21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8"/>
            <p:cNvSpPr/>
            <p:nvPr/>
          </p:nvSpPr>
          <p:spPr>
            <a:xfrm>
              <a:off x="7669347" y="3543532"/>
              <a:ext cx="28551" cy="40216"/>
            </a:xfrm>
            <a:custGeom>
              <a:avLst/>
              <a:gdLst/>
              <a:ahLst/>
              <a:cxnLst/>
              <a:rect l="l" t="t" r="r" b="b"/>
              <a:pathLst>
                <a:path w="1635" h="2303" extrusionOk="0">
                  <a:moveTo>
                    <a:pt x="0" y="1"/>
                  </a:moveTo>
                  <a:lnTo>
                    <a:pt x="0" y="2302"/>
                  </a:lnTo>
                  <a:lnTo>
                    <a:pt x="1635" y="2302"/>
                  </a:lnTo>
                  <a:lnTo>
                    <a:pt x="163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8"/>
            <p:cNvSpPr/>
            <p:nvPr/>
          </p:nvSpPr>
          <p:spPr>
            <a:xfrm>
              <a:off x="7636131" y="3567422"/>
              <a:ext cx="94961" cy="122342"/>
            </a:xfrm>
            <a:custGeom>
              <a:avLst/>
              <a:gdLst/>
              <a:ahLst/>
              <a:cxnLst/>
              <a:rect l="l" t="t" r="r" b="b"/>
              <a:pathLst>
                <a:path w="5438" h="7006" extrusionOk="0">
                  <a:moveTo>
                    <a:pt x="1302" y="0"/>
                  </a:moveTo>
                  <a:cubicBezTo>
                    <a:pt x="434" y="0"/>
                    <a:pt x="1" y="667"/>
                    <a:pt x="1" y="1468"/>
                  </a:cubicBezTo>
                  <a:lnTo>
                    <a:pt x="1" y="5538"/>
                  </a:lnTo>
                  <a:cubicBezTo>
                    <a:pt x="1" y="6371"/>
                    <a:pt x="701" y="7005"/>
                    <a:pt x="1568" y="7005"/>
                  </a:cubicBezTo>
                  <a:lnTo>
                    <a:pt x="3837" y="7005"/>
                  </a:lnTo>
                  <a:cubicBezTo>
                    <a:pt x="4737" y="7005"/>
                    <a:pt x="5438" y="6371"/>
                    <a:pt x="5438" y="5538"/>
                  </a:cubicBezTo>
                  <a:lnTo>
                    <a:pt x="5438" y="1468"/>
                  </a:lnTo>
                  <a:cubicBezTo>
                    <a:pt x="5438" y="667"/>
                    <a:pt x="5004" y="0"/>
                    <a:pt x="4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8"/>
            <p:cNvSpPr/>
            <p:nvPr/>
          </p:nvSpPr>
          <p:spPr>
            <a:xfrm>
              <a:off x="7647203" y="3670527"/>
              <a:ext cx="29721" cy="112441"/>
            </a:xfrm>
            <a:custGeom>
              <a:avLst/>
              <a:gdLst/>
              <a:ahLst/>
              <a:cxnLst/>
              <a:rect l="l" t="t" r="r" b="b"/>
              <a:pathLst>
                <a:path w="1702" h="6439" extrusionOk="0">
                  <a:moveTo>
                    <a:pt x="868" y="0"/>
                  </a:moveTo>
                  <a:cubicBezTo>
                    <a:pt x="367" y="0"/>
                    <a:pt x="0" y="367"/>
                    <a:pt x="0" y="868"/>
                  </a:cubicBezTo>
                  <a:lnTo>
                    <a:pt x="0" y="5571"/>
                  </a:lnTo>
                  <a:cubicBezTo>
                    <a:pt x="0" y="6071"/>
                    <a:pt x="367" y="6438"/>
                    <a:pt x="868" y="6438"/>
                  </a:cubicBezTo>
                  <a:cubicBezTo>
                    <a:pt x="1335" y="6438"/>
                    <a:pt x="1702" y="6071"/>
                    <a:pt x="1702" y="5571"/>
                  </a:cubicBezTo>
                  <a:lnTo>
                    <a:pt x="1702" y="868"/>
                  </a:lnTo>
                  <a:cubicBezTo>
                    <a:pt x="1702" y="367"/>
                    <a:pt x="1335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8"/>
            <p:cNvSpPr/>
            <p:nvPr/>
          </p:nvSpPr>
          <p:spPr>
            <a:xfrm>
              <a:off x="7689727" y="3670527"/>
              <a:ext cx="30315" cy="112441"/>
            </a:xfrm>
            <a:custGeom>
              <a:avLst/>
              <a:gdLst/>
              <a:ahLst/>
              <a:cxnLst/>
              <a:rect l="l" t="t" r="r" b="b"/>
              <a:pathLst>
                <a:path w="1736" h="6439" extrusionOk="0">
                  <a:moveTo>
                    <a:pt x="868" y="0"/>
                  </a:moveTo>
                  <a:cubicBezTo>
                    <a:pt x="401" y="0"/>
                    <a:pt x="1" y="367"/>
                    <a:pt x="1" y="868"/>
                  </a:cubicBezTo>
                  <a:lnTo>
                    <a:pt x="1" y="5571"/>
                  </a:lnTo>
                  <a:cubicBezTo>
                    <a:pt x="1" y="6071"/>
                    <a:pt x="401" y="6438"/>
                    <a:pt x="868" y="6438"/>
                  </a:cubicBezTo>
                  <a:cubicBezTo>
                    <a:pt x="1335" y="6438"/>
                    <a:pt x="1735" y="6071"/>
                    <a:pt x="1735" y="5571"/>
                  </a:cubicBezTo>
                  <a:lnTo>
                    <a:pt x="1735" y="868"/>
                  </a:lnTo>
                  <a:cubicBezTo>
                    <a:pt x="1735" y="367"/>
                    <a:pt x="1335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8"/>
            <p:cNvSpPr/>
            <p:nvPr/>
          </p:nvSpPr>
          <p:spPr>
            <a:xfrm>
              <a:off x="7705462" y="3576485"/>
              <a:ext cx="75159" cy="80851"/>
            </a:xfrm>
            <a:custGeom>
              <a:avLst/>
              <a:gdLst/>
              <a:ahLst/>
              <a:cxnLst/>
              <a:rect l="l" t="t" r="r" b="b"/>
              <a:pathLst>
                <a:path w="4304" h="4630" extrusionOk="0">
                  <a:moveTo>
                    <a:pt x="842" y="1"/>
                  </a:moveTo>
                  <a:cubicBezTo>
                    <a:pt x="666" y="1"/>
                    <a:pt x="486" y="60"/>
                    <a:pt x="334" y="182"/>
                  </a:cubicBezTo>
                  <a:cubicBezTo>
                    <a:pt x="34" y="449"/>
                    <a:pt x="0" y="916"/>
                    <a:pt x="267" y="1216"/>
                  </a:cubicBezTo>
                  <a:lnTo>
                    <a:pt x="2902" y="4351"/>
                  </a:lnTo>
                  <a:cubicBezTo>
                    <a:pt x="3050" y="4537"/>
                    <a:pt x="3260" y="4629"/>
                    <a:pt x="3475" y="4629"/>
                  </a:cubicBezTo>
                  <a:cubicBezTo>
                    <a:pt x="3647" y="4629"/>
                    <a:pt x="3821" y="4570"/>
                    <a:pt x="3970" y="4451"/>
                  </a:cubicBezTo>
                  <a:cubicBezTo>
                    <a:pt x="4270" y="4185"/>
                    <a:pt x="4303" y="3718"/>
                    <a:pt x="4070" y="3384"/>
                  </a:cubicBezTo>
                  <a:lnTo>
                    <a:pt x="1401" y="248"/>
                  </a:lnTo>
                  <a:cubicBezTo>
                    <a:pt x="1256" y="85"/>
                    <a:pt x="1052" y="1"/>
                    <a:pt x="8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8"/>
            <p:cNvSpPr/>
            <p:nvPr/>
          </p:nvSpPr>
          <p:spPr>
            <a:xfrm>
              <a:off x="7586028" y="3576485"/>
              <a:ext cx="75752" cy="80851"/>
            </a:xfrm>
            <a:custGeom>
              <a:avLst/>
              <a:gdLst/>
              <a:ahLst/>
              <a:cxnLst/>
              <a:rect l="l" t="t" r="r" b="b"/>
              <a:pathLst>
                <a:path w="4338" h="4630" extrusionOk="0">
                  <a:moveTo>
                    <a:pt x="3496" y="1"/>
                  </a:moveTo>
                  <a:cubicBezTo>
                    <a:pt x="3286" y="1"/>
                    <a:pt x="3082" y="85"/>
                    <a:pt x="2936" y="248"/>
                  </a:cubicBezTo>
                  <a:lnTo>
                    <a:pt x="268" y="3384"/>
                  </a:lnTo>
                  <a:cubicBezTo>
                    <a:pt x="1" y="3718"/>
                    <a:pt x="34" y="4185"/>
                    <a:pt x="368" y="4451"/>
                  </a:cubicBezTo>
                  <a:cubicBezTo>
                    <a:pt x="501" y="4570"/>
                    <a:pt x="668" y="4629"/>
                    <a:pt x="835" y="4629"/>
                  </a:cubicBezTo>
                  <a:cubicBezTo>
                    <a:pt x="1044" y="4629"/>
                    <a:pt x="1254" y="4537"/>
                    <a:pt x="1402" y="4351"/>
                  </a:cubicBezTo>
                  <a:lnTo>
                    <a:pt x="4071" y="1216"/>
                  </a:lnTo>
                  <a:cubicBezTo>
                    <a:pt x="4337" y="916"/>
                    <a:pt x="4304" y="449"/>
                    <a:pt x="4004" y="182"/>
                  </a:cubicBezTo>
                  <a:cubicBezTo>
                    <a:pt x="3852" y="60"/>
                    <a:pt x="3672" y="1"/>
                    <a:pt x="34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9" name="Google Shape;2059;p38"/>
          <p:cNvSpPr/>
          <p:nvPr/>
        </p:nvSpPr>
        <p:spPr>
          <a:xfrm>
            <a:off x="801750" y="2371412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49"/>
                  <a:pt x="20682" y="26620"/>
                  <a:pt x="13310" y="26620"/>
                </a:cubicBezTo>
                <a:cubicBezTo>
                  <a:pt x="5971" y="26620"/>
                  <a:pt x="0" y="20649"/>
                  <a:pt x="0" y="13310"/>
                </a:cubicBezTo>
                <a:cubicBezTo>
                  <a:pt x="0" y="5972"/>
                  <a:pt x="5971" y="1"/>
                  <a:pt x="13310" y="1"/>
                </a:cubicBezTo>
                <a:cubicBezTo>
                  <a:pt x="20682" y="1"/>
                  <a:pt x="26619" y="5972"/>
                  <a:pt x="26619" y="13310"/>
                </a:cubicBezTo>
                <a:close/>
              </a:path>
            </a:pathLst>
          </a:custGeom>
          <a:solidFill>
            <a:srgbClr val="FFFFFF"/>
          </a:solidFill>
          <a:ln w="33350" cap="flat" cmpd="sng">
            <a:solidFill>
              <a:srgbClr val="E6913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0" name="Google Shape;2060;p38"/>
          <p:cNvGrpSpPr/>
          <p:nvPr/>
        </p:nvGrpSpPr>
        <p:grpSpPr>
          <a:xfrm>
            <a:off x="848466" y="2442003"/>
            <a:ext cx="325093" cy="278205"/>
            <a:chOff x="7406606" y="2214758"/>
            <a:chExt cx="367586" cy="314569"/>
          </a:xfrm>
          <a:solidFill>
            <a:srgbClr val="FFFFFF"/>
          </a:solidFill>
        </p:grpSpPr>
        <p:sp>
          <p:nvSpPr>
            <p:cNvPr id="2061" name="Google Shape;2061;p38"/>
            <p:cNvSpPr/>
            <p:nvPr/>
          </p:nvSpPr>
          <p:spPr>
            <a:xfrm>
              <a:off x="7406606" y="2214758"/>
              <a:ext cx="367586" cy="314569"/>
            </a:xfrm>
            <a:custGeom>
              <a:avLst/>
              <a:gdLst/>
              <a:ahLst/>
              <a:cxnLst/>
              <a:rect l="l" t="t" r="r" b="b"/>
              <a:pathLst>
                <a:path w="21050" h="18014" extrusionOk="0">
                  <a:moveTo>
                    <a:pt x="10408" y="1"/>
                  </a:moveTo>
                  <a:cubicBezTo>
                    <a:pt x="1" y="1"/>
                    <a:pt x="5905" y="13911"/>
                    <a:pt x="10408" y="18014"/>
                  </a:cubicBezTo>
                  <a:cubicBezTo>
                    <a:pt x="14711" y="13611"/>
                    <a:pt x="21049" y="1"/>
                    <a:pt x="10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8"/>
            <p:cNvSpPr/>
            <p:nvPr/>
          </p:nvSpPr>
          <p:spPr>
            <a:xfrm>
              <a:off x="7524294" y="2270100"/>
              <a:ext cx="122342" cy="91469"/>
            </a:xfrm>
            <a:custGeom>
              <a:avLst/>
              <a:gdLst/>
              <a:ahLst/>
              <a:cxnLst/>
              <a:rect l="l" t="t" r="r" b="b"/>
              <a:pathLst>
                <a:path w="7006" h="5238" extrusionOk="0">
                  <a:moveTo>
                    <a:pt x="3503" y="1"/>
                  </a:moveTo>
                  <a:cubicBezTo>
                    <a:pt x="0" y="1"/>
                    <a:pt x="0" y="5238"/>
                    <a:pt x="3503" y="5238"/>
                  </a:cubicBezTo>
                  <a:cubicBezTo>
                    <a:pt x="7005" y="5238"/>
                    <a:pt x="7005" y="1"/>
                    <a:pt x="35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63" name="Google Shape;2063;p38"/>
          <p:cNvSpPr/>
          <p:nvPr/>
        </p:nvSpPr>
        <p:spPr>
          <a:xfrm>
            <a:off x="801750" y="1547600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82"/>
                  <a:pt x="20682" y="26619"/>
                  <a:pt x="13310" y="26619"/>
                </a:cubicBezTo>
                <a:cubicBezTo>
                  <a:pt x="5971" y="26619"/>
                  <a:pt x="0" y="20682"/>
                  <a:pt x="0" y="13310"/>
                </a:cubicBezTo>
                <a:cubicBezTo>
                  <a:pt x="0" y="5971"/>
                  <a:pt x="5971" y="0"/>
                  <a:pt x="13310" y="0"/>
                </a:cubicBezTo>
                <a:cubicBezTo>
                  <a:pt x="20682" y="0"/>
                  <a:pt x="26619" y="5971"/>
                  <a:pt x="26619" y="13310"/>
                </a:cubicBezTo>
                <a:close/>
              </a:path>
            </a:pathLst>
          </a:custGeom>
          <a:solidFill>
            <a:srgbClr val="FFE0D9"/>
          </a:solidFill>
          <a:ln w="33350" cap="flat" cmpd="sng">
            <a:solidFill>
              <a:srgbClr val="FFE0D9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4" name="Google Shape;2064;p38"/>
          <p:cNvGrpSpPr/>
          <p:nvPr/>
        </p:nvGrpSpPr>
        <p:grpSpPr>
          <a:xfrm>
            <a:off x="855169" y="1650639"/>
            <a:ext cx="308089" cy="202477"/>
            <a:chOff x="7414185" y="1617659"/>
            <a:chExt cx="348359" cy="228942"/>
          </a:xfrm>
          <a:solidFill>
            <a:srgbClr val="FFFFFF"/>
          </a:solidFill>
        </p:grpSpPr>
        <p:sp>
          <p:nvSpPr>
            <p:cNvPr id="2065" name="Google Shape;2065;p38"/>
            <p:cNvSpPr/>
            <p:nvPr/>
          </p:nvSpPr>
          <p:spPr>
            <a:xfrm>
              <a:off x="7493994" y="1617659"/>
              <a:ext cx="234766" cy="139229"/>
            </a:xfrm>
            <a:custGeom>
              <a:avLst/>
              <a:gdLst/>
              <a:ahLst/>
              <a:cxnLst/>
              <a:rect l="l" t="t" r="r" b="b"/>
              <a:pathLst>
                <a:path w="13444" h="7973" extrusionOk="0">
                  <a:moveTo>
                    <a:pt x="2069" y="1"/>
                  </a:moveTo>
                  <a:cubicBezTo>
                    <a:pt x="1301" y="1"/>
                    <a:pt x="701" y="501"/>
                    <a:pt x="701" y="1101"/>
                  </a:cubicBezTo>
                  <a:lnTo>
                    <a:pt x="0" y="6839"/>
                  </a:lnTo>
                  <a:cubicBezTo>
                    <a:pt x="0" y="7473"/>
                    <a:pt x="601" y="7973"/>
                    <a:pt x="1368" y="7973"/>
                  </a:cubicBezTo>
                  <a:lnTo>
                    <a:pt x="12076" y="7973"/>
                  </a:lnTo>
                  <a:cubicBezTo>
                    <a:pt x="12843" y="7973"/>
                    <a:pt x="13443" y="7473"/>
                    <a:pt x="13443" y="6839"/>
                  </a:cubicBezTo>
                  <a:lnTo>
                    <a:pt x="12776" y="1101"/>
                  </a:lnTo>
                  <a:cubicBezTo>
                    <a:pt x="12776" y="501"/>
                    <a:pt x="12176" y="1"/>
                    <a:pt x="114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8"/>
            <p:cNvSpPr/>
            <p:nvPr/>
          </p:nvSpPr>
          <p:spPr>
            <a:xfrm>
              <a:off x="7414185" y="1705623"/>
              <a:ext cx="348359" cy="96131"/>
            </a:xfrm>
            <a:custGeom>
              <a:avLst/>
              <a:gdLst/>
              <a:ahLst/>
              <a:cxnLst/>
              <a:rect l="l" t="t" r="r" b="b"/>
              <a:pathLst>
                <a:path w="19949" h="5505" extrusionOk="0">
                  <a:moveTo>
                    <a:pt x="18714" y="1"/>
                  </a:moveTo>
                  <a:lnTo>
                    <a:pt x="1235" y="201"/>
                  </a:lnTo>
                  <a:cubicBezTo>
                    <a:pt x="568" y="201"/>
                    <a:pt x="1" y="768"/>
                    <a:pt x="1" y="1468"/>
                  </a:cubicBezTo>
                  <a:lnTo>
                    <a:pt x="1" y="4237"/>
                  </a:lnTo>
                  <a:cubicBezTo>
                    <a:pt x="1" y="4937"/>
                    <a:pt x="568" y="5505"/>
                    <a:pt x="1235" y="5505"/>
                  </a:cubicBezTo>
                  <a:lnTo>
                    <a:pt x="18714" y="5505"/>
                  </a:lnTo>
                  <a:cubicBezTo>
                    <a:pt x="19381" y="5505"/>
                    <a:pt x="19948" y="4937"/>
                    <a:pt x="19948" y="4237"/>
                  </a:cubicBezTo>
                  <a:lnTo>
                    <a:pt x="19948" y="1268"/>
                  </a:lnTo>
                  <a:cubicBezTo>
                    <a:pt x="19948" y="568"/>
                    <a:pt x="19381" y="1"/>
                    <a:pt x="18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8"/>
            <p:cNvSpPr/>
            <p:nvPr/>
          </p:nvSpPr>
          <p:spPr>
            <a:xfrm>
              <a:off x="7446808" y="1760389"/>
              <a:ext cx="82144" cy="82144"/>
            </a:xfrm>
            <a:custGeom>
              <a:avLst/>
              <a:gdLst/>
              <a:ahLst/>
              <a:cxnLst/>
              <a:rect l="l" t="t" r="r" b="b"/>
              <a:pathLst>
                <a:path w="4704" h="4704" extrusionOk="0">
                  <a:moveTo>
                    <a:pt x="2336" y="0"/>
                  </a:moveTo>
                  <a:cubicBezTo>
                    <a:pt x="1035" y="0"/>
                    <a:pt x="1" y="1068"/>
                    <a:pt x="1" y="2369"/>
                  </a:cubicBezTo>
                  <a:cubicBezTo>
                    <a:pt x="1" y="3669"/>
                    <a:pt x="1035" y="4704"/>
                    <a:pt x="2336" y="4704"/>
                  </a:cubicBezTo>
                  <a:cubicBezTo>
                    <a:pt x="3636" y="4704"/>
                    <a:pt x="4704" y="3669"/>
                    <a:pt x="4704" y="2369"/>
                  </a:cubicBezTo>
                  <a:cubicBezTo>
                    <a:pt x="4704" y="1068"/>
                    <a:pt x="3636" y="0"/>
                    <a:pt x="23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8"/>
            <p:cNvSpPr/>
            <p:nvPr/>
          </p:nvSpPr>
          <p:spPr>
            <a:xfrm>
              <a:off x="7442739" y="1756303"/>
              <a:ext cx="90299" cy="90299"/>
            </a:xfrm>
            <a:custGeom>
              <a:avLst/>
              <a:gdLst/>
              <a:ahLst/>
              <a:cxnLst/>
              <a:rect l="l" t="t" r="r" b="b"/>
              <a:pathLst>
                <a:path w="5171" h="5171" extrusionOk="0">
                  <a:moveTo>
                    <a:pt x="2569" y="468"/>
                  </a:moveTo>
                  <a:cubicBezTo>
                    <a:pt x="3736" y="468"/>
                    <a:pt x="4703" y="1435"/>
                    <a:pt x="4703" y="2603"/>
                  </a:cubicBezTo>
                  <a:cubicBezTo>
                    <a:pt x="4703" y="3770"/>
                    <a:pt x="3736" y="4704"/>
                    <a:pt x="2569" y="4704"/>
                  </a:cubicBezTo>
                  <a:cubicBezTo>
                    <a:pt x="1401" y="4704"/>
                    <a:pt x="467" y="3770"/>
                    <a:pt x="467" y="2603"/>
                  </a:cubicBezTo>
                  <a:cubicBezTo>
                    <a:pt x="467" y="1435"/>
                    <a:pt x="1401" y="468"/>
                    <a:pt x="2569" y="468"/>
                  </a:cubicBezTo>
                  <a:close/>
                  <a:moveTo>
                    <a:pt x="2569" y="1"/>
                  </a:moveTo>
                  <a:cubicBezTo>
                    <a:pt x="1134" y="1"/>
                    <a:pt x="0" y="1168"/>
                    <a:pt x="0" y="2603"/>
                  </a:cubicBezTo>
                  <a:cubicBezTo>
                    <a:pt x="0" y="4037"/>
                    <a:pt x="1134" y="5171"/>
                    <a:pt x="2569" y="5171"/>
                  </a:cubicBezTo>
                  <a:cubicBezTo>
                    <a:pt x="4003" y="5171"/>
                    <a:pt x="5170" y="4037"/>
                    <a:pt x="5170" y="2603"/>
                  </a:cubicBezTo>
                  <a:cubicBezTo>
                    <a:pt x="5170" y="1168"/>
                    <a:pt x="4003" y="1"/>
                    <a:pt x="25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8"/>
            <p:cNvSpPr/>
            <p:nvPr/>
          </p:nvSpPr>
          <p:spPr>
            <a:xfrm>
              <a:off x="7465441" y="1779599"/>
              <a:ext cx="44302" cy="44302"/>
            </a:xfrm>
            <a:custGeom>
              <a:avLst/>
              <a:gdLst/>
              <a:ahLst/>
              <a:cxnLst/>
              <a:rect l="l" t="t" r="r" b="b"/>
              <a:pathLst>
                <a:path w="2537" h="2537" extrusionOk="0">
                  <a:moveTo>
                    <a:pt x="1269" y="1"/>
                  </a:moveTo>
                  <a:cubicBezTo>
                    <a:pt x="568" y="1"/>
                    <a:pt x="1" y="568"/>
                    <a:pt x="1" y="1269"/>
                  </a:cubicBezTo>
                  <a:cubicBezTo>
                    <a:pt x="1" y="1969"/>
                    <a:pt x="568" y="2536"/>
                    <a:pt x="1269" y="2536"/>
                  </a:cubicBezTo>
                  <a:cubicBezTo>
                    <a:pt x="1969" y="2536"/>
                    <a:pt x="2536" y="1969"/>
                    <a:pt x="2536" y="1269"/>
                  </a:cubicBezTo>
                  <a:cubicBezTo>
                    <a:pt x="2536" y="568"/>
                    <a:pt x="1969" y="1"/>
                    <a:pt x="1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8"/>
            <p:cNvSpPr/>
            <p:nvPr/>
          </p:nvSpPr>
          <p:spPr>
            <a:xfrm>
              <a:off x="7478853" y="1792417"/>
              <a:ext cx="18074" cy="18074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01" y="1"/>
                  </a:moveTo>
                  <a:cubicBezTo>
                    <a:pt x="234" y="1"/>
                    <a:pt x="0" y="234"/>
                    <a:pt x="0" y="535"/>
                  </a:cubicBezTo>
                  <a:cubicBezTo>
                    <a:pt x="0" y="801"/>
                    <a:pt x="234" y="1035"/>
                    <a:pt x="501" y="1035"/>
                  </a:cubicBezTo>
                  <a:cubicBezTo>
                    <a:pt x="801" y="1035"/>
                    <a:pt x="1034" y="801"/>
                    <a:pt x="1034" y="535"/>
                  </a:cubicBezTo>
                  <a:cubicBezTo>
                    <a:pt x="1034" y="234"/>
                    <a:pt x="801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8"/>
            <p:cNvSpPr/>
            <p:nvPr/>
          </p:nvSpPr>
          <p:spPr>
            <a:xfrm>
              <a:off x="7473597" y="1787178"/>
              <a:ext cx="28569" cy="28569"/>
            </a:xfrm>
            <a:custGeom>
              <a:avLst/>
              <a:gdLst/>
              <a:ahLst/>
              <a:cxnLst/>
              <a:rect l="l" t="t" r="r" b="b"/>
              <a:pathLst>
                <a:path w="1636" h="1636" extrusionOk="0">
                  <a:moveTo>
                    <a:pt x="802" y="1"/>
                  </a:moveTo>
                  <a:cubicBezTo>
                    <a:pt x="368" y="1"/>
                    <a:pt x="1" y="368"/>
                    <a:pt x="1" y="835"/>
                  </a:cubicBezTo>
                  <a:cubicBezTo>
                    <a:pt x="1" y="1268"/>
                    <a:pt x="368" y="1635"/>
                    <a:pt x="802" y="1635"/>
                  </a:cubicBezTo>
                  <a:cubicBezTo>
                    <a:pt x="1269" y="1635"/>
                    <a:pt x="1635" y="1268"/>
                    <a:pt x="1635" y="835"/>
                  </a:cubicBezTo>
                  <a:cubicBezTo>
                    <a:pt x="1635" y="368"/>
                    <a:pt x="1269" y="1"/>
                    <a:pt x="8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8"/>
            <p:cNvSpPr/>
            <p:nvPr/>
          </p:nvSpPr>
          <p:spPr>
            <a:xfrm>
              <a:off x="7647780" y="1760389"/>
              <a:ext cx="82161" cy="82144"/>
            </a:xfrm>
            <a:custGeom>
              <a:avLst/>
              <a:gdLst/>
              <a:ahLst/>
              <a:cxnLst/>
              <a:rect l="l" t="t" r="r" b="b"/>
              <a:pathLst>
                <a:path w="4705" h="4704" extrusionOk="0">
                  <a:moveTo>
                    <a:pt x="2369" y="0"/>
                  </a:moveTo>
                  <a:cubicBezTo>
                    <a:pt x="1068" y="0"/>
                    <a:pt x="1" y="1068"/>
                    <a:pt x="1" y="2369"/>
                  </a:cubicBezTo>
                  <a:cubicBezTo>
                    <a:pt x="1" y="3669"/>
                    <a:pt x="1068" y="4704"/>
                    <a:pt x="2369" y="4704"/>
                  </a:cubicBezTo>
                  <a:cubicBezTo>
                    <a:pt x="3670" y="4704"/>
                    <a:pt x="4704" y="3669"/>
                    <a:pt x="4704" y="2369"/>
                  </a:cubicBezTo>
                  <a:cubicBezTo>
                    <a:pt x="4704" y="1068"/>
                    <a:pt x="3670" y="0"/>
                    <a:pt x="23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38"/>
            <p:cNvSpPr/>
            <p:nvPr/>
          </p:nvSpPr>
          <p:spPr>
            <a:xfrm>
              <a:off x="7643711" y="1756303"/>
              <a:ext cx="90299" cy="90299"/>
            </a:xfrm>
            <a:custGeom>
              <a:avLst/>
              <a:gdLst/>
              <a:ahLst/>
              <a:cxnLst/>
              <a:rect l="l" t="t" r="r" b="b"/>
              <a:pathLst>
                <a:path w="5171" h="5171" extrusionOk="0">
                  <a:moveTo>
                    <a:pt x="2602" y="468"/>
                  </a:moveTo>
                  <a:cubicBezTo>
                    <a:pt x="3770" y="468"/>
                    <a:pt x="4704" y="1435"/>
                    <a:pt x="4704" y="2603"/>
                  </a:cubicBezTo>
                  <a:cubicBezTo>
                    <a:pt x="4704" y="3770"/>
                    <a:pt x="3770" y="4704"/>
                    <a:pt x="2602" y="4704"/>
                  </a:cubicBezTo>
                  <a:cubicBezTo>
                    <a:pt x="1435" y="4704"/>
                    <a:pt x="467" y="3770"/>
                    <a:pt x="467" y="2603"/>
                  </a:cubicBezTo>
                  <a:cubicBezTo>
                    <a:pt x="467" y="1435"/>
                    <a:pt x="1435" y="468"/>
                    <a:pt x="2602" y="468"/>
                  </a:cubicBezTo>
                  <a:close/>
                  <a:moveTo>
                    <a:pt x="2602" y="1"/>
                  </a:moveTo>
                  <a:cubicBezTo>
                    <a:pt x="1168" y="1"/>
                    <a:pt x="0" y="1168"/>
                    <a:pt x="0" y="2603"/>
                  </a:cubicBezTo>
                  <a:cubicBezTo>
                    <a:pt x="0" y="4037"/>
                    <a:pt x="1168" y="5171"/>
                    <a:pt x="2602" y="5171"/>
                  </a:cubicBezTo>
                  <a:cubicBezTo>
                    <a:pt x="4037" y="5171"/>
                    <a:pt x="5171" y="4037"/>
                    <a:pt x="5171" y="2603"/>
                  </a:cubicBezTo>
                  <a:cubicBezTo>
                    <a:pt x="5171" y="1168"/>
                    <a:pt x="4037" y="1"/>
                    <a:pt x="26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38"/>
            <p:cNvSpPr/>
            <p:nvPr/>
          </p:nvSpPr>
          <p:spPr>
            <a:xfrm>
              <a:off x="7667007" y="1779599"/>
              <a:ext cx="44285" cy="44302"/>
            </a:xfrm>
            <a:custGeom>
              <a:avLst/>
              <a:gdLst/>
              <a:ahLst/>
              <a:cxnLst/>
              <a:rect l="l" t="t" r="r" b="b"/>
              <a:pathLst>
                <a:path w="2536" h="2537" extrusionOk="0">
                  <a:moveTo>
                    <a:pt x="1268" y="1"/>
                  </a:moveTo>
                  <a:cubicBezTo>
                    <a:pt x="568" y="1"/>
                    <a:pt x="1" y="568"/>
                    <a:pt x="1" y="1269"/>
                  </a:cubicBezTo>
                  <a:cubicBezTo>
                    <a:pt x="1" y="1969"/>
                    <a:pt x="568" y="2536"/>
                    <a:pt x="1268" y="2536"/>
                  </a:cubicBezTo>
                  <a:cubicBezTo>
                    <a:pt x="1969" y="2536"/>
                    <a:pt x="2536" y="1969"/>
                    <a:pt x="2536" y="1269"/>
                  </a:cubicBezTo>
                  <a:cubicBezTo>
                    <a:pt x="2536" y="568"/>
                    <a:pt x="1969" y="1"/>
                    <a:pt x="12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38"/>
            <p:cNvSpPr/>
            <p:nvPr/>
          </p:nvSpPr>
          <p:spPr>
            <a:xfrm>
              <a:off x="7679826" y="1792417"/>
              <a:ext cx="18074" cy="18074"/>
            </a:xfrm>
            <a:custGeom>
              <a:avLst/>
              <a:gdLst/>
              <a:ahLst/>
              <a:cxnLst/>
              <a:rect l="l" t="t" r="r" b="b"/>
              <a:pathLst>
                <a:path w="1035" h="1035" extrusionOk="0">
                  <a:moveTo>
                    <a:pt x="534" y="1"/>
                  </a:moveTo>
                  <a:cubicBezTo>
                    <a:pt x="234" y="1"/>
                    <a:pt x="0" y="234"/>
                    <a:pt x="0" y="535"/>
                  </a:cubicBezTo>
                  <a:cubicBezTo>
                    <a:pt x="0" y="801"/>
                    <a:pt x="234" y="1035"/>
                    <a:pt x="534" y="1035"/>
                  </a:cubicBezTo>
                  <a:cubicBezTo>
                    <a:pt x="801" y="1035"/>
                    <a:pt x="1035" y="801"/>
                    <a:pt x="1035" y="535"/>
                  </a:cubicBezTo>
                  <a:cubicBezTo>
                    <a:pt x="1035" y="234"/>
                    <a:pt x="801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38"/>
            <p:cNvSpPr/>
            <p:nvPr/>
          </p:nvSpPr>
          <p:spPr>
            <a:xfrm>
              <a:off x="7674586" y="1787178"/>
              <a:ext cx="28551" cy="28569"/>
            </a:xfrm>
            <a:custGeom>
              <a:avLst/>
              <a:gdLst/>
              <a:ahLst/>
              <a:cxnLst/>
              <a:rect l="l" t="t" r="r" b="b"/>
              <a:pathLst>
                <a:path w="1635" h="1636" extrusionOk="0">
                  <a:moveTo>
                    <a:pt x="834" y="1"/>
                  </a:moveTo>
                  <a:cubicBezTo>
                    <a:pt x="367" y="1"/>
                    <a:pt x="0" y="368"/>
                    <a:pt x="0" y="835"/>
                  </a:cubicBezTo>
                  <a:cubicBezTo>
                    <a:pt x="0" y="1268"/>
                    <a:pt x="367" y="1635"/>
                    <a:pt x="834" y="1635"/>
                  </a:cubicBezTo>
                  <a:cubicBezTo>
                    <a:pt x="1268" y="1635"/>
                    <a:pt x="1635" y="1268"/>
                    <a:pt x="1635" y="835"/>
                  </a:cubicBezTo>
                  <a:cubicBezTo>
                    <a:pt x="1635" y="368"/>
                    <a:pt x="126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38"/>
            <p:cNvSpPr/>
            <p:nvPr/>
          </p:nvSpPr>
          <p:spPr>
            <a:xfrm>
              <a:off x="7520784" y="1639803"/>
              <a:ext cx="87400" cy="67004"/>
            </a:xfrm>
            <a:custGeom>
              <a:avLst/>
              <a:gdLst/>
              <a:ahLst/>
              <a:cxnLst/>
              <a:rect l="l" t="t" r="r" b="b"/>
              <a:pathLst>
                <a:path w="5005" h="3837" extrusionOk="0">
                  <a:moveTo>
                    <a:pt x="334" y="0"/>
                  </a:moveTo>
                  <a:lnTo>
                    <a:pt x="1" y="3836"/>
                  </a:lnTo>
                  <a:lnTo>
                    <a:pt x="5005" y="3836"/>
                  </a:lnTo>
                  <a:lnTo>
                    <a:pt x="50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38"/>
            <p:cNvSpPr/>
            <p:nvPr/>
          </p:nvSpPr>
          <p:spPr>
            <a:xfrm>
              <a:off x="7622160" y="1639803"/>
              <a:ext cx="77481" cy="67004"/>
            </a:xfrm>
            <a:custGeom>
              <a:avLst/>
              <a:gdLst/>
              <a:ahLst/>
              <a:cxnLst/>
              <a:rect l="l" t="t" r="r" b="b"/>
              <a:pathLst>
                <a:path w="4437" h="3837" extrusionOk="0">
                  <a:moveTo>
                    <a:pt x="0" y="0"/>
                  </a:moveTo>
                  <a:lnTo>
                    <a:pt x="0" y="3836"/>
                  </a:lnTo>
                  <a:lnTo>
                    <a:pt x="4437" y="3836"/>
                  </a:lnTo>
                  <a:lnTo>
                    <a:pt x="413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9" name="Google Shape;2079;p38"/>
          <p:cNvSpPr txBox="1"/>
          <p:nvPr/>
        </p:nvSpPr>
        <p:spPr>
          <a:xfrm>
            <a:off x="1391186" y="3965906"/>
            <a:ext cx="2671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0" name="Google Shape;2080;p38"/>
          <p:cNvSpPr txBox="1"/>
          <p:nvPr/>
        </p:nvSpPr>
        <p:spPr>
          <a:xfrm>
            <a:off x="1391314" y="3130994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1" name="Google Shape;2081;p38"/>
          <p:cNvSpPr txBox="1"/>
          <p:nvPr/>
        </p:nvSpPr>
        <p:spPr>
          <a:xfrm>
            <a:off x="1391314" y="2296082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name, but it’s terribly hot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2" name="Google Shape;2082;p38"/>
          <p:cNvSpPr txBox="1"/>
          <p:nvPr/>
        </p:nvSpPr>
        <p:spPr>
          <a:xfrm>
            <a:off x="1391314" y="1461171"/>
            <a:ext cx="26715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3" name="Google Shape;2083;p38"/>
          <p:cNvSpPr/>
          <p:nvPr/>
        </p:nvSpPr>
        <p:spPr>
          <a:xfrm>
            <a:off x="5107088" y="3266303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4" name="Google Shape;2084;p38"/>
          <p:cNvSpPr/>
          <p:nvPr/>
        </p:nvSpPr>
        <p:spPr>
          <a:xfrm>
            <a:off x="5107088" y="4055417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13%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5" name="Google Shape;2085;p38"/>
          <p:cNvSpPr/>
          <p:nvPr/>
        </p:nvSpPr>
        <p:spPr>
          <a:xfrm>
            <a:off x="5107088" y="2418752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25%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86" name="Google Shape;2086;p38"/>
          <p:cNvSpPr/>
          <p:nvPr/>
        </p:nvSpPr>
        <p:spPr>
          <a:xfrm>
            <a:off x="5107088" y="1571200"/>
            <a:ext cx="700694" cy="327458"/>
          </a:xfrm>
          <a:custGeom>
            <a:avLst/>
            <a:gdLst/>
            <a:ahLst/>
            <a:cxnLst/>
            <a:rect l="l" t="t" r="r" b="b"/>
            <a:pathLst>
              <a:path w="65409" h="26160" extrusionOk="0">
                <a:moveTo>
                  <a:pt x="13090" y="0"/>
                </a:moveTo>
                <a:cubicBezTo>
                  <a:pt x="5869" y="0"/>
                  <a:pt x="1" y="5849"/>
                  <a:pt x="1" y="13070"/>
                </a:cubicBezTo>
                <a:cubicBezTo>
                  <a:pt x="1" y="20291"/>
                  <a:pt x="5869" y="26159"/>
                  <a:pt x="13090" y="26159"/>
                </a:cubicBezTo>
                <a:lnTo>
                  <a:pt x="52339" y="26159"/>
                </a:lnTo>
                <a:cubicBezTo>
                  <a:pt x="59560" y="26159"/>
                  <a:pt x="65408" y="20291"/>
                  <a:pt x="65408" y="13070"/>
                </a:cubicBezTo>
                <a:cubicBezTo>
                  <a:pt x="65408" y="5849"/>
                  <a:pt x="59560" y="0"/>
                  <a:pt x="52339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50%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6" name="Google Shape;2059;p38"/>
          <p:cNvSpPr/>
          <p:nvPr/>
        </p:nvSpPr>
        <p:spPr>
          <a:xfrm>
            <a:off x="784312" y="3202043"/>
            <a:ext cx="411146" cy="411146"/>
          </a:xfrm>
          <a:custGeom>
            <a:avLst/>
            <a:gdLst/>
            <a:ahLst/>
            <a:cxnLst/>
            <a:rect l="l" t="t" r="r" b="b"/>
            <a:pathLst>
              <a:path w="26620" h="26620" fill="none" extrusionOk="0">
                <a:moveTo>
                  <a:pt x="26619" y="13310"/>
                </a:moveTo>
                <a:cubicBezTo>
                  <a:pt x="26619" y="20649"/>
                  <a:pt x="20682" y="26620"/>
                  <a:pt x="13310" y="26620"/>
                </a:cubicBezTo>
                <a:cubicBezTo>
                  <a:pt x="5971" y="26620"/>
                  <a:pt x="0" y="20649"/>
                  <a:pt x="0" y="13310"/>
                </a:cubicBezTo>
                <a:cubicBezTo>
                  <a:pt x="0" y="5972"/>
                  <a:pt x="5971" y="1"/>
                  <a:pt x="13310" y="1"/>
                </a:cubicBezTo>
                <a:cubicBezTo>
                  <a:pt x="20682" y="1"/>
                  <a:pt x="26619" y="5972"/>
                  <a:pt x="26619" y="13310"/>
                </a:cubicBezTo>
                <a:close/>
              </a:path>
            </a:pathLst>
          </a:custGeom>
          <a:solidFill>
            <a:srgbClr val="FFFFFF"/>
          </a:solidFill>
          <a:ln w="33350" cap="flat" cmpd="sng">
            <a:solidFill>
              <a:srgbClr val="E69138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Forma libre: forma 66">
            <a:extLst>
              <a:ext uri="{FF2B5EF4-FFF2-40B4-BE49-F238E27FC236}">
                <a16:creationId xmlns:a16="http://schemas.microsoft.com/office/drawing/2014/main" id="{43EDB19C-CA5C-415A-9AE9-6F6E701E1F36}"/>
              </a:ext>
            </a:extLst>
          </p:cNvPr>
          <p:cNvSpPr>
            <a:spLocks/>
          </p:cNvSpPr>
          <p:nvPr/>
        </p:nvSpPr>
        <p:spPr bwMode="auto">
          <a:xfrm>
            <a:off x="5536151" y="0"/>
            <a:ext cx="3627260" cy="5068194"/>
          </a:xfrm>
          <a:custGeom>
            <a:avLst/>
            <a:gdLst>
              <a:gd name="connsiteX0" fmla="*/ 1804535 w 3627260"/>
              <a:gd name="connsiteY0" fmla="*/ 0 h 5068194"/>
              <a:gd name="connsiteX1" fmla="*/ 2784434 w 3627260"/>
              <a:gd name="connsiteY1" fmla="*/ 0 h 5068194"/>
              <a:gd name="connsiteX2" fmla="*/ 2763794 w 3627260"/>
              <a:gd name="connsiteY2" fmla="*/ 34641 h 5068194"/>
              <a:gd name="connsiteX3" fmla="*/ 2622724 w 3627260"/>
              <a:gd name="connsiteY3" fmla="*/ 500950 h 5068194"/>
              <a:gd name="connsiteX4" fmla="*/ 2731501 w 3627260"/>
              <a:gd name="connsiteY4" fmla="*/ 645647 h 5068194"/>
              <a:gd name="connsiteX5" fmla="*/ 3444592 w 3627260"/>
              <a:gd name="connsiteY5" fmla="*/ 935040 h 5068194"/>
              <a:gd name="connsiteX6" fmla="*/ 3626453 w 3627260"/>
              <a:gd name="connsiteY6" fmla="*/ 1027172 h 5068194"/>
              <a:gd name="connsiteX7" fmla="*/ 3627260 w 3627260"/>
              <a:gd name="connsiteY7" fmla="*/ 1027851 h 5068194"/>
              <a:gd name="connsiteX8" fmla="*/ 3627260 w 3627260"/>
              <a:gd name="connsiteY8" fmla="*/ 3386407 h 5068194"/>
              <a:gd name="connsiteX9" fmla="*/ 3610778 w 3627260"/>
              <a:gd name="connsiteY9" fmla="*/ 3322540 h 5068194"/>
              <a:gd name="connsiteX10" fmla="*/ 3492937 w 3627260"/>
              <a:gd name="connsiteY10" fmla="*/ 2538765 h 5068194"/>
              <a:gd name="connsiteX11" fmla="*/ 3396247 w 3627260"/>
              <a:gd name="connsiteY11" fmla="*/ 1947919 h 5068194"/>
              <a:gd name="connsiteX12" fmla="*/ 3323729 w 3627260"/>
              <a:gd name="connsiteY12" fmla="*/ 2080558 h 5068194"/>
              <a:gd name="connsiteX13" fmla="*/ 3142435 w 3627260"/>
              <a:gd name="connsiteY13" fmla="*/ 2743752 h 5068194"/>
              <a:gd name="connsiteX14" fmla="*/ 3118262 w 3627260"/>
              <a:gd name="connsiteY14" fmla="*/ 2924623 h 5068194"/>
              <a:gd name="connsiteX15" fmla="*/ 3214952 w 3627260"/>
              <a:gd name="connsiteY15" fmla="*/ 4383651 h 5068194"/>
              <a:gd name="connsiteX16" fmla="*/ 3282182 w 3627260"/>
              <a:gd name="connsiteY16" fmla="*/ 4982410 h 5068194"/>
              <a:gd name="connsiteX17" fmla="*/ 3285311 w 3627260"/>
              <a:gd name="connsiteY17" fmla="*/ 5068194 h 5068194"/>
              <a:gd name="connsiteX18" fmla="*/ 2409721 w 3627260"/>
              <a:gd name="connsiteY18" fmla="*/ 5068194 h 5068194"/>
              <a:gd name="connsiteX19" fmla="*/ 2393085 w 3627260"/>
              <a:gd name="connsiteY19" fmla="*/ 4829800 h 5068194"/>
              <a:gd name="connsiteX20" fmla="*/ 2380998 w 3627260"/>
              <a:gd name="connsiteY20" fmla="*/ 4721277 h 5068194"/>
              <a:gd name="connsiteX21" fmla="*/ 2223877 w 3627260"/>
              <a:gd name="connsiteY21" fmla="*/ 4721277 h 5068194"/>
              <a:gd name="connsiteX22" fmla="*/ 2210616 w 3627260"/>
              <a:gd name="connsiteY22" fmla="*/ 5068194 h 5068194"/>
              <a:gd name="connsiteX23" fmla="*/ 1313865 w 3627260"/>
              <a:gd name="connsiteY23" fmla="*/ 5068194 h 5068194"/>
              <a:gd name="connsiteX24" fmla="*/ 1317216 w 3627260"/>
              <a:gd name="connsiteY24" fmla="*/ 4974497 h 5068194"/>
              <a:gd name="connsiteX25" fmla="*/ 1377836 w 3627260"/>
              <a:gd name="connsiteY25" fmla="*/ 4431883 h 5068194"/>
              <a:gd name="connsiteX26" fmla="*/ 1474527 w 3627260"/>
              <a:gd name="connsiteY26" fmla="*/ 2876391 h 5068194"/>
              <a:gd name="connsiteX27" fmla="*/ 1256973 w 3627260"/>
              <a:gd name="connsiteY27" fmla="*/ 2008209 h 5068194"/>
              <a:gd name="connsiteX28" fmla="*/ 1208628 w 3627260"/>
              <a:gd name="connsiteY28" fmla="*/ 1984093 h 5068194"/>
              <a:gd name="connsiteX29" fmla="*/ 1075679 w 3627260"/>
              <a:gd name="connsiteY29" fmla="*/ 2755811 h 5068194"/>
              <a:gd name="connsiteX30" fmla="*/ 821867 w 3627260"/>
              <a:gd name="connsiteY30" fmla="*/ 3865154 h 5068194"/>
              <a:gd name="connsiteX31" fmla="*/ 688918 w 3627260"/>
              <a:gd name="connsiteY31" fmla="*/ 4492174 h 5068194"/>
              <a:gd name="connsiteX32" fmla="*/ 519710 w 3627260"/>
              <a:gd name="connsiteY32" fmla="*/ 5046845 h 5068194"/>
              <a:gd name="connsiteX33" fmla="*/ 506986 w 3627260"/>
              <a:gd name="connsiteY33" fmla="*/ 5068194 h 5068194"/>
              <a:gd name="connsiteX34" fmla="*/ 111870 w 3627260"/>
              <a:gd name="connsiteY34" fmla="*/ 5068194 h 5068194"/>
              <a:gd name="connsiteX35" fmla="*/ 134460 w 3627260"/>
              <a:gd name="connsiteY35" fmla="*/ 4956410 h 5068194"/>
              <a:gd name="connsiteX36" fmla="*/ 181294 w 3627260"/>
              <a:gd name="connsiteY36" fmla="*/ 4769509 h 5068194"/>
              <a:gd name="connsiteX37" fmla="*/ 205466 w 3627260"/>
              <a:gd name="connsiteY37" fmla="*/ 4648929 h 5068194"/>
              <a:gd name="connsiteX38" fmla="*/ 169207 w 3627260"/>
              <a:gd name="connsiteY38" fmla="*/ 4636871 h 5068194"/>
              <a:gd name="connsiteX39" fmla="*/ 0 w 3627260"/>
              <a:gd name="connsiteY39" fmla="*/ 4841858 h 5068194"/>
              <a:gd name="connsiteX40" fmla="*/ 253811 w 3627260"/>
              <a:gd name="connsiteY40" fmla="*/ 4371593 h 5068194"/>
              <a:gd name="connsiteX41" fmla="*/ 398847 w 3627260"/>
              <a:gd name="connsiteY41" fmla="*/ 4118373 h 5068194"/>
              <a:gd name="connsiteX42" fmla="*/ 447193 w 3627260"/>
              <a:gd name="connsiteY42" fmla="*/ 3527527 h 5068194"/>
              <a:gd name="connsiteX43" fmla="*/ 580141 w 3627260"/>
              <a:gd name="connsiteY43" fmla="*/ 2912565 h 5068194"/>
              <a:gd name="connsiteX44" fmla="*/ 628486 w 3627260"/>
              <a:gd name="connsiteY44" fmla="*/ 2562881 h 5068194"/>
              <a:gd name="connsiteX45" fmla="*/ 737263 w 3627260"/>
              <a:gd name="connsiteY45" fmla="*/ 1417364 h 5068194"/>
              <a:gd name="connsiteX46" fmla="*/ 1184456 w 3627260"/>
              <a:gd name="connsiteY46" fmla="*/ 922983 h 5068194"/>
              <a:gd name="connsiteX47" fmla="*/ 1885461 w 3627260"/>
              <a:gd name="connsiteY47" fmla="*/ 633589 h 5068194"/>
              <a:gd name="connsiteX48" fmla="*/ 1970065 w 3627260"/>
              <a:gd name="connsiteY48" fmla="*/ 537124 h 5068194"/>
              <a:gd name="connsiteX49" fmla="*/ 1885461 w 3627260"/>
              <a:gd name="connsiteY49" fmla="*/ 115091 h 5068194"/>
              <a:gd name="connsiteX50" fmla="*/ 1835227 w 3627260"/>
              <a:gd name="connsiteY50" fmla="*/ 49526 h 506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627260" h="5068194">
                <a:moveTo>
                  <a:pt x="1804535" y="0"/>
                </a:moveTo>
                <a:lnTo>
                  <a:pt x="2784434" y="0"/>
                </a:lnTo>
                <a:lnTo>
                  <a:pt x="2763794" y="34641"/>
                </a:lnTo>
                <a:cubicBezTo>
                  <a:pt x="2672580" y="179903"/>
                  <a:pt x="2586466" y="320079"/>
                  <a:pt x="2622724" y="500950"/>
                </a:cubicBezTo>
                <a:cubicBezTo>
                  <a:pt x="2634811" y="561240"/>
                  <a:pt x="2683156" y="621531"/>
                  <a:pt x="2731501" y="645647"/>
                </a:cubicBezTo>
                <a:cubicBezTo>
                  <a:pt x="2973226" y="742111"/>
                  <a:pt x="3214952" y="838576"/>
                  <a:pt x="3444592" y="935040"/>
                </a:cubicBezTo>
                <a:cubicBezTo>
                  <a:pt x="3514088" y="959156"/>
                  <a:pt x="3574519" y="990055"/>
                  <a:pt x="3626453" y="1027172"/>
                </a:cubicBezTo>
                <a:lnTo>
                  <a:pt x="3627260" y="1027851"/>
                </a:lnTo>
                <a:lnTo>
                  <a:pt x="3627260" y="3386407"/>
                </a:lnTo>
                <a:lnTo>
                  <a:pt x="3610778" y="3322540"/>
                </a:lnTo>
                <a:cubicBezTo>
                  <a:pt x="3550347" y="3066306"/>
                  <a:pt x="3511067" y="2804043"/>
                  <a:pt x="3492937" y="2538765"/>
                </a:cubicBezTo>
                <a:cubicBezTo>
                  <a:pt x="3480851" y="2357894"/>
                  <a:pt x="3432506" y="2177023"/>
                  <a:pt x="3396247" y="1947919"/>
                </a:cubicBezTo>
                <a:cubicBezTo>
                  <a:pt x="3359988" y="2020267"/>
                  <a:pt x="3335815" y="2044384"/>
                  <a:pt x="3323729" y="2080558"/>
                </a:cubicBezTo>
                <a:cubicBezTo>
                  <a:pt x="3263298" y="2309661"/>
                  <a:pt x="3202866" y="2526707"/>
                  <a:pt x="3142435" y="2743752"/>
                </a:cubicBezTo>
                <a:cubicBezTo>
                  <a:pt x="3130348" y="2804043"/>
                  <a:pt x="3130348" y="2864333"/>
                  <a:pt x="3118262" y="2924623"/>
                </a:cubicBezTo>
                <a:cubicBezTo>
                  <a:pt x="3082003" y="3419005"/>
                  <a:pt x="3142435" y="3901328"/>
                  <a:pt x="3214952" y="4383651"/>
                </a:cubicBezTo>
                <a:cubicBezTo>
                  <a:pt x="3248190" y="4582609"/>
                  <a:pt x="3270096" y="4782321"/>
                  <a:pt x="3282182" y="4982410"/>
                </a:cubicBezTo>
                <a:lnTo>
                  <a:pt x="3285311" y="5068194"/>
                </a:lnTo>
                <a:lnTo>
                  <a:pt x="2409721" y="5068194"/>
                </a:lnTo>
                <a:lnTo>
                  <a:pt x="2393085" y="4829800"/>
                </a:lnTo>
                <a:cubicBezTo>
                  <a:pt x="2380998" y="4793626"/>
                  <a:pt x="2380998" y="4757451"/>
                  <a:pt x="2380998" y="4721277"/>
                </a:cubicBezTo>
                <a:cubicBezTo>
                  <a:pt x="2332653" y="4721277"/>
                  <a:pt x="2284308" y="4721277"/>
                  <a:pt x="2223877" y="4721277"/>
                </a:cubicBezTo>
                <a:lnTo>
                  <a:pt x="2210616" y="5068194"/>
                </a:lnTo>
                <a:lnTo>
                  <a:pt x="1313865" y="5068194"/>
                </a:lnTo>
                <a:lnTo>
                  <a:pt x="1317216" y="4974497"/>
                </a:lnTo>
                <a:cubicBezTo>
                  <a:pt x="1327980" y="4793626"/>
                  <a:pt x="1347621" y="4612755"/>
                  <a:pt x="1377836" y="4431883"/>
                </a:cubicBezTo>
                <a:cubicBezTo>
                  <a:pt x="1462440" y="3913386"/>
                  <a:pt x="1547044" y="3394889"/>
                  <a:pt x="1474527" y="2876391"/>
                </a:cubicBezTo>
                <a:cubicBezTo>
                  <a:pt x="1438268" y="2586997"/>
                  <a:pt x="1329491" y="2297604"/>
                  <a:pt x="1256973" y="2008209"/>
                </a:cubicBezTo>
                <a:cubicBezTo>
                  <a:pt x="1256973" y="2008209"/>
                  <a:pt x="1232801" y="1996152"/>
                  <a:pt x="1208628" y="1984093"/>
                </a:cubicBezTo>
                <a:cubicBezTo>
                  <a:pt x="1160283" y="2249371"/>
                  <a:pt x="1099852" y="2502591"/>
                  <a:pt x="1075679" y="2755811"/>
                </a:cubicBezTo>
                <a:cubicBezTo>
                  <a:pt x="1063593" y="3141669"/>
                  <a:pt x="954816" y="3503411"/>
                  <a:pt x="821867" y="3865154"/>
                </a:cubicBezTo>
                <a:cubicBezTo>
                  <a:pt x="749349" y="4058083"/>
                  <a:pt x="737263" y="4287186"/>
                  <a:pt x="688918" y="4492174"/>
                </a:cubicBezTo>
                <a:cubicBezTo>
                  <a:pt x="640573" y="4685103"/>
                  <a:pt x="604314" y="4878032"/>
                  <a:pt x="519710" y="5046845"/>
                </a:cubicBezTo>
                <a:lnTo>
                  <a:pt x="506986" y="5068194"/>
                </a:lnTo>
                <a:lnTo>
                  <a:pt x="111870" y="5068194"/>
                </a:lnTo>
                <a:lnTo>
                  <a:pt x="134460" y="4956410"/>
                </a:lnTo>
                <a:cubicBezTo>
                  <a:pt x="148057" y="4893105"/>
                  <a:pt x="163164" y="4829800"/>
                  <a:pt x="181294" y="4769509"/>
                </a:cubicBezTo>
                <a:cubicBezTo>
                  <a:pt x="181294" y="4721277"/>
                  <a:pt x="193380" y="4685103"/>
                  <a:pt x="205466" y="4648929"/>
                </a:cubicBezTo>
                <a:cubicBezTo>
                  <a:pt x="193380" y="4636871"/>
                  <a:pt x="181294" y="4636871"/>
                  <a:pt x="169207" y="4636871"/>
                </a:cubicBezTo>
                <a:cubicBezTo>
                  <a:pt x="108776" y="4697161"/>
                  <a:pt x="60431" y="4769509"/>
                  <a:pt x="0" y="4841858"/>
                </a:cubicBezTo>
                <a:cubicBezTo>
                  <a:pt x="36258" y="4660987"/>
                  <a:pt x="96690" y="4492174"/>
                  <a:pt x="253811" y="4371593"/>
                </a:cubicBezTo>
                <a:cubicBezTo>
                  <a:pt x="326330" y="4311303"/>
                  <a:pt x="374674" y="4214838"/>
                  <a:pt x="398847" y="4118373"/>
                </a:cubicBezTo>
                <a:cubicBezTo>
                  <a:pt x="423020" y="3925444"/>
                  <a:pt x="423020" y="3720457"/>
                  <a:pt x="447193" y="3527527"/>
                </a:cubicBezTo>
                <a:cubicBezTo>
                  <a:pt x="483451" y="3322540"/>
                  <a:pt x="543882" y="3117553"/>
                  <a:pt x="580141" y="2912565"/>
                </a:cubicBezTo>
                <a:cubicBezTo>
                  <a:pt x="604314" y="2791985"/>
                  <a:pt x="616400" y="2683462"/>
                  <a:pt x="628486" y="2562881"/>
                </a:cubicBezTo>
                <a:cubicBezTo>
                  <a:pt x="664745" y="2189081"/>
                  <a:pt x="688918" y="1803222"/>
                  <a:pt x="737263" y="1417364"/>
                </a:cubicBezTo>
                <a:cubicBezTo>
                  <a:pt x="761436" y="1152086"/>
                  <a:pt x="942730" y="1007389"/>
                  <a:pt x="1184456" y="922983"/>
                </a:cubicBezTo>
                <a:cubicBezTo>
                  <a:pt x="1426182" y="826518"/>
                  <a:pt x="1655821" y="742111"/>
                  <a:pt x="1885461" y="633589"/>
                </a:cubicBezTo>
                <a:cubicBezTo>
                  <a:pt x="1921719" y="621531"/>
                  <a:pt x="1970065" y="573298"/>
                  <a:pt x="1970065" y="537124"/>
                </a:cubicBezTo>
                <a:cubicBezTo>
                  <a:pt x="1970065" y="392427"/>
                  <a:pt x="2018410" y="235672"/>
                  <a:pt x="1885461" y="115091"/>
                </a:cubicBezTo>
                <a:cubicBezTo>
                  <a:pt x="1867332" y="93990"/>
                  <a:pt x="1850713" y="72134"/>
                  <a:pt x="1835227" y="49526"/>
                </a:cubicBezTo>
                <a:close/>
              </a:path>
            </a:pathLst>
          </a:custGeom>
          <a:solidFill>
            <a:srgbClr val="EB6775">
              <a:alpha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s-AR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952" y="3313653"/>
            <a:ext cx="847615" cy="7289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588413" y="163551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4588413" y="239160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4588413" y="3147693"/>
            <a:ext cx="216000" cy="216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88413" y="3903783"/>
            <a:ext cx="216000" cy="216000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928972" y="1512680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5024" y="2268770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41076" y="3024860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7128" y="3780950"/>
            <a:ext cx="602699" cy="46166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14592" y="1512680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14592" y="2269450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14592" y="3026220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614592" y="3782990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87878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8787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87878"/>
                </a:solidFill>
                <a:cs typeface="Arial" pitchFamily="34" charset="0"/>
              </a:endParaRPr>
            </a:p>
          </p:txBody>
        </p:sp>
      </p:grp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714999" y="127649"/>
            <a:ext cx="7717800" cy="548100"/>
          </a:xfrm>
        </p:spPr>
        <p:txBody>
          <a:bodyPr/>
          <a:lstStyle/>
          <a:p>
            <a:r>
              <a:rPr lang="es-ES" dirty="0"/>
              <a:t>Índice</a:t>
            </a:r>
            <a:endParaRPr lang="es-AR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43" y="2042690"/>
            <a:ext cx="3696357" cy="25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9"/>
          <p:cNvSpPr txBox="1">
            <a:spLocks noGrp="1"/>
          </p:cNvSpPr>
          <p:nvPr>
            <p:ph type="ctrTitle"/>
          </p:nvPr>
        </p:nvSpPr>
        <p:spPr>
          <a:xfrm>
            <a:off x="713225" y="69649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SYMPTOMS OF THE DISEASE</a:t>
            </a:r>
            <a:endParaRPr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D503BA25-FBE2-4334-8D4B-356EFCC058FF}"/>
              </a:ext>
            </a:extLst>
          </p:cNvPr>
          <p:cNvSpPr/>
          <p:nvPr/>
        </p:nvSpPr>
        <p:spPr>
          <a:xfrm>
            <a:off x="4607720" y="1339888"/>
            <a:ext cx="2719602" cy="3803612"/>
          </a:xfrm>
          <a:custGeom>
            <a:avLst/>
            <a:gdLst>
              <a:gd name="connsiteX0" fmla="*/ 1311360 w 2719602"/>
              <a:gd name="connsiteY0" fmla="*/ 0 h 3803612"/>
              <a:gd name="connsiteX1" fmla="*/ 1359901 w 2719602"/>
              <a:gd name="connsiteY1" fmla="*/ 3022 h 3803612"/>
              <a:gd name="connsiteX2" fmla="*/ 1408441 w 2719602"/>
              <a:gd name="connsiteY2" fmla="*/ 0 h 3803612"/>
              <a:gd name="connsiteX3" fmla="*/ 1748915 w 2719602"/>
              <a:gd name="connsiteY3" fmla="*/ 477533 h 3803612"/>
              <a:gd name="connsiteX4" fmla="*/ 1764528 w 2719602"/>
              <a:gd name="connsiteY4" fmla="*/ 475077 h 3803612"/>
              <a:gd name="connsiteX5" fmla="*/ 1790908 w 2719602"/>
              <a:gd name="connsiteY5" fmla="*/ 510523 h 3803612"/>
              <a:gd name="connsiteX6" fmla="*/ 1772902 w 2719602"/>
              <a:gd name="connsiteY6" fmla="*/ 574991 h 3803612"/>
              <a:gd name="connsiteX7" fmla="*/ 1740668 w 2719602"/>
              <a:gd name="connsiteY7" fmla="*/ 721178 h 3803612"/>
              <a:gd name="connsiteX8" fmla="*/ 1726124 w 2719602"/>
              <a:gd name="connsiteY8" fmla="*/ 725459 h 3803612"/>
              <a:gd name="connsiteX9" fmla="*/ 1701697 w 2719602"/>
              <a:gd name="connsiteY9" fmla="*/ 721178 h 3803612"/>
              <a:gd name="connsiteX10" fmla="*/ 1590766 w 2719602"/>
              <a:gd name="connsiteY10" fmla="*/ 993973 h 3803612"/>
              <a:gd name="connsiteX11" fmla="*/ 1639495 w 2719602"/>
              <a:gd name="connsiteY11" fmla="*/ 1215143 h 3803612"/>
              <a:gd name="connsiteX12" fmla="*/ 2251127 w 2719602"/>
              <a:gd name="connsiteY12" fmla="*/ 1518724 h 3803612"/>
              <a:gd name="connsiteX13" fmla="*/ 2359099 w 2719602"/>
              <a:gd name="connsiteY13" fmla="*/ 1935503 h 3803612"/>
              <a:gd name="connsiteX14" fmla="*/ 2412298 w 2719602"/>
              <a:gd name="connsiteY14" fmla="*/ 2583902 h 3803612"/>
              <a:gd name="connsiteX15" fmla="*/ 2633468 w 2719602"/>
              <a:gd name="connsiteY15" fmla="*/ 3125840 h 3803612"/>
              <a:gd name="connsiteX16" fmla="*/ 2694159 w 2719602"/>
              <a:gd name="connsiteY16" fmla="*/ 3599532 h 3803612"/>
              <a:gd name="connsiteX17" fmla="*/ 2716737 w 2719602"/>
              <a:gd name="connsiteY17" fmla="*/ 3794173 h 3803612"/>
              <a:gd name="connsiteX18" fmla="*/ 2719602 w 2719602"/>
              <a:gd name="connsiteY18" fmla="*/ 3803612 h 3803612"/>
              <a:gd name="connsiteX19" fmla="*/ 2403880 w 2719602"/>
              <a:gd name="connsiteY19" fmla="*/ 3803612 h 3803612"/>
              <a:gd name="connsiteX20" fmla="*/ 2387781 w 2719602"/>
              <a:gd name="connsiteY20" fmla="*/ 3774156 h 3803612"/>
              <a:gd name="connsiteX21" fmla="*/ 2222670 w 2719602"/>
              <a:gd name="connsiteY21" fmla="*/ 3168525 h 3803612"/>
              <a:gd name="connsiteX22" fmla="*/ 2122946 w 2719602"/>
              <a:gd name="connsiteY22" fmla="*/ 2702325 h 3803612"/>
              <a:gd name="connsiteX23" fmla="*/ 2068991 w 2719602"/>
              <a:gd name="connsiteY23" fmla="*/ 2432426 h 3803612"/>
              <a:gd name="connsiteX24" fmla="*/ 2067354 w 2719602"/>
              <a:gd name="connsiteY24" fmla="*/ 2429908 h 3803612"/>
              <a:gd name="connsiteX25" fmla="*/ 2038268 w 2719602"/>
              <a:gd name="connsiteY25" fmla="*/ 2533662 h 3803612"/>
              <a:gd name="connsiteX26" fmla="*/ 2005278 w 2719602"/>
              <a:gd name="connsiteY26" fmla="*/ 2927209 h 3803612"/>
              <a:gd name="connsiteX27" fmla="*/ 2131948 w 2719602"/>
              <a:gd name="connsiteY27" fmla="*/ 3427155 h 3803612"/>
              <a:gd name="connsiteX28" fmla="*/ 2201845 w 2719602"/>
              <a:gd name="connsiteY28" fmla="*/ 3801965 h 3803612"/>
              <a:gd name="connsiteX29" fmla="*/ 2202183 w 2719602"/>
              <a:gd name="connsiteY29" fmla="*/ 3803612 h 3803612"/>
              <a:gd name="connsiteX30" fmla="*/ 520002 w 2719602"/>
              <a:gd name="connsiteY30" fmla="*/ 3803612 h 3803612"/>
              <a:gd name="connsiteX31" fmla="*/ 520339 w 2719602"/>
              <a:gd name="connsiteY31" fmla="*/ 3801965 h 3803612"/>
              <a:gd name="connsiteX32" fmla="*/ 590056 w 2719602"/>
              <a:gd name="connsiteY32" fmla="*/ 3427155 h 3803612"/>
              <a:gd name="connsiteX33" fmla="*/ 715971 w 2719602"/>
              <a:gd name="connsiteY33" fmla="*/ 2927209 h 3803612"/>
              <a:gd name="connsiteX34" fmla="*/ 683737 w 2719602"/>
              <a:gd name="connsiteY34" fmla="*/ 2533662 h 3803612"/>
              <a:gd name="connsiteX35" fmla="*/ 654021 w 2719602"/>
              <a:gd name="connsiteY35" fmla="*/ 2430286 h 3803612"/>
              <a:gd name="connsiteX36" fmla="*/ 652258 w 2719602"/>
              <a:gd name="connsiteY36" fmla="*/ 2432426 h 3803612"/>
              <a:gd name="connsiteX37" fmla="*/ 640296 w 2719602"/>
              <a:gd name="connsiteY37" fmla="*/ 2751054 h 3803612"/>
              <a:gd name="connsiteX38" fmla="*/ 523384 w 2719602"/>
              <a:gd name="connsiteY38" fmla="*/ 3219521 h 3803612"/>
              <a:gd name="connsiteX39" fmla="*/ 303726 w 2719602"/>
              <a:gd name="connsiteY39" fmla="*/ 3790734 h 3803612"/>
              <a:gd name="connsiteX40" fmla="*/ 295437 w 2719602"/>
              <a:gd name="connsiteY40" fmla="*/ 3803612 h 3803612"/>
              <a:gd name="connsiteX41" fmla="*/ 0 w 2719602"/>
              <a:gd name="connsiteY41" fmla="*/ 3803612 h 3803612"/>
              <a:gd name="connsiteX42" fmla="*/ 3041 w 2719602"/>
              <a:gd name="connsiteY42" fmla="*/ 3793607 h 3803612"/>
              <a:gd name="connsiteX43" fmla="*/ 25642 w 2719602"/>
              <a:gd name="connsiteY43" fmla="*/ 3599532 h 3803612"/>
              <a:gd name="connsiteX44" fmla="*/ 87089 w 2719602"/>
              <a:gd name="connsiteY44" fmla="*/ 3125840 h 3803612"/>
              <a:gd name="connsiteX45" fmla="*/ 308196 w 2719602"/>
              <a:gd name="connsiteY45" fmla="*/ 2583902 h 3803612"/>
              <a:gd name="connsiteX46" fmla="*/ 361458 w 2719602"/>
              <a:gd name="connsiteY46" fmla="*/ 1935503 h 3803612"/>
              <a:gd name="connsiteX47" fmla="*/ 469367 w 2719602"/>
              <a:gd name="connsiteY47" fmla="*/ 1518724 h 3803612"/>
              <a:gd name="connsiteX48" fmla="*/ 1081062 w 2719602"/>
              <a:gd name="connsiteY48" fmla="*/ 1215143 h 3803612"/>
              <a:gd name="connsiteX49" fmla="*/ 1129791 w 2719602"/>
              <a:gd name="connsiteY49" fmla="*/ 993973 h 3803612"/>
              <a:gd name="connsiteX50" fmla="*/ 1018104 w 2719602"/>
              <a:gd name="connsiteY50" fmla="*/ 721178 h 3803612"/>
              <a:gd name="connsiteX51" fmla="*/ 994181 w 2719602"/>
              <a:gd name="connsiteY51" fmla="*/ 725459 h 3803612"/>
              <a:gd name="connsiteX52" fmla="*/ 979826 w 2719602"/>
              <a:gd name="connsiteY52" fmla="*/ 721178 h 3803612"/>
              <a:gd name="connsiteX53" fmla="*/ 946899 w 2719602"/>
              <a:gd name="connsiteY53" fmla="*/ 574991 h 3803612"/>
              <a:gd name="connsiteX54" fmla="*/ 928894 w 2719602"/>
              <a:gd name="connsiteY54" fmla="*/ 510523 h 3803612"/>
              <a:gd name="connsiteX55" fmla="*/ 955273 w 2719602"/>
              <a:gd name="connsiteY55" fmla="*/ 475077 h 3803612"/>
              <a:gd name="connsiteX56" fmla="*/ 970886 w 2719602"/>
              <a:gd name="connsiteY56" fmla="*/ 477533 h 3803612"/>
              <a:gd name="connsiteX57" fmla="*/ 1311360 w 2719602"/>
              <a:gd name="connsiteY57" fmla="*/ 0 h 3803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719602" h="3803612">
                <a:moveTo>
                  <a:pt x="1311360" y="0"/>
                </a:moveTo>
                <a:cubicBezTo>
                  <a:pt x="1340950" y="0"/>
                  <a:pt x="1359901" y="3022"/>
                  <a:pt x="1359901" y="3022"/>
                </a:cubicBezTo>
                <a:cubicBezTo>
                  <a:pt x="1359901" y="3022"/>
                  <a:pt x="1378851" y="0"/>
                  <a:pt x="1408441" y="0"/>
                </a:cubicBezTo>
                <a:cubicBezTo>
                  <a:pt x="1521764" y="0"/>
                  <a:pt x="1791160" y="44763"/>
                  <a:pt x="1748915" y="477533"/>
                </a:cubicBezTo>
                <a:cubicBezTo>
                  <a:pt x="1748915" y="477533"/>
                  <a:pt x="1756092" y="475077"/>
                  <a:pt x="1764528" y="475077"/>
                </a:cubicBezTo>
                <a:cubicBezTo>
                  <a:pt x="1777561" y="475077"/>
                  <a:pt x="1793615" y="480932"/>
                  <a:pt x="1790908" y="510523"/>
                </a:cubicBezTo>
                <a:cubicBezTo>
                  <a:pt x="1786438" y="559252"/>
                  <a:pt x="1774413" y="553963"/>
                  <a:pt x="1772902" y="574991"/>
                </a:cubicBezTo>
                <a:cubicBezTo>
                  <a:pt x="1772146" y="596711"/>
                  <a:pt x="1790908" y="694925"/>
                  <a:pt x="1740668" y="721178"/>
                </a:cubicBezTo>
                <a:cubicBezTo>
                  <a:pt x="1740668" y="721178"/>
                  <a:pt x="1737709" y="725459"/>
                  <a:pt x="1726124" y="725459"/>
                </a:cubicBezTo>
                <a:cubicBezTo>
                  <a:pt x="1720332" y="725459"/>
                  <a:pt x="1712463" y="724389"/>
                  <a:pt x="1701697" y="721178"/>
                </a:cubicBezTo>
                <a:cubicBezTo>
                  <a:pt x="1701697" y="721178"/>
                  <a:pt x="1637228" y="938508"/>
                  <a:pt x="1590766" y="993973"/>
                </a:cubicBezTo>
                <a:cubicBezTo>
                  <a:pt x="1590766" y="993973"/>
                  <a:pt x="1540526" y="1155900"/>
                  <a:pt x="1639495" y="1215143"/>
                </a:cubicBezTo>
                <a:cubicBezTo>
                  <a:pt x="1737709" y="1274323"/>
                  <a:pt x="2166449" y="1388276"/>
                  <a:pt x="2251127" y="1518724"/>
                </a:cubicBezTo>
                <a:cubicBezTo>
                  <a:pt x="2336623" y="1649109"/>
                  <a:pt x="2364325" y="1714333"/>
                  <a:pt x="2359099" y="1935503"/>
                </a:cubicBezTo>
                <a:cubicBezTo>
                  <a:pt x="2353118" y="2156610"/>
                  <a:pt x="2320128" y="2406991"/>
                  <a:pt x="2412298" y="2583902"/>
                </a:cubicBezTo>
                <a:cubicBezTo>
                  <a:pt x="2503020" y="2761505"/>
                  <a:pt x="2603437" y="2977386"/>
                  <a:pt x="2633468" y="3125840"/>
                </a:cubicBezTo>
                <a:cubicBezTo>
                  <a:pt x="2663436" y="3274986"/>
                  <a:pt x="2679931" y="3481865"/>
                  <a:pt x="2694159" y="3599532"/>
                </a:cubicBezTo>
                <a:cubicBezTo>
                  <a:pt x="2700896" y="3658775"/>
                  <a:pt x="2701084" y="3727557"/>
                  <a:pt x="2716737" y="3794173"/>
                </a:cubicBezTo>
                <a:lnTo>
                  <a:pt x="2719602" y="3803612"/>
                </a:lnTo>
                <a:lnTo>
                  <a:pt x="2403880" y="3803612"/>
                </a:lnTo>
                <a:lnTo>
                  <a:pt x="2387781" y="3774156"/>
                </a:lnTo>
                <a:cubicBezTo>
                  <a:pt x="2319260" y="3615267"/>
                  <a:pt x="2237103" y="3217719"/>
                  <a:pt x="2222670" y="3168525"/>
                </a:cubicBezTo>
                <a:cubicBezTo>
                  <a:pt x="2206931" y="3113815"/>
                  <a:pt x="2120742" y="2846246"/>
                  <a:pt x="2122946" y="2702325"/>
                </a:cubicBezTo>
                <a:cubicBezTo>
                  <a:pt x="2125212" y="2557649"/>
                  <a:pt x="2074972" y="2448166"/>
                  <a:pt x="2068991" y="2432426"/>
                </a:cubicBezTo>
                <a:cubicBezTo>
                  <a:pt x="2068487" y="2430726"/>
                  <a:pt x="2067921" y="2429908"/>
                  <a:pt x="2067354" y="2429908"/>
                </a:cubicBezTo>
                <a:cubicBezTo>
                  <a:pt x="2062003" y="2429908"/>
                  <a:pt x="2053755" y="2494502"/>
                  <a:pt x="2038268" y="2533662"/>
                </a:cubicBezTo>
                <a:cubicBezTo>
                  <a:pt x="2021773" y="2576347"/>
                  <a:pt x="1967818" y="2785492"/>
                  <a:pt x="2005278" y="2927209"/>
                </a:cubicBezTo>
                <a:cubicBezTo>
                  <a:pt x="2042801" y="3068863"/>
                  <a:pt x="2105758" y="3182817"/>
                  <a:pt x="2131948" y="3427155"/>
                </a:cubicBezTo>
                <a:cubicBezTo>
                  <a:pt x="2141793" y="3519065"/>
                  <a:pt x="2171036" y="3654835"/>
                  <a:pt x="2201845" y="3801965"/>
                </a:cubicBezTo>
                <a:lnTo>
                  <a:pt x="2202183" y="3803612"/>
                </a:lnTo>
                <a:lnTo>
                  <a:pt x="520002" y="3803612"/>
                </a:lnTo>
                <a:lnTo>
                  <a:pt x="520339" y="3801965"/>
                </a:lnTo>
                <a:cubicBezTo>
                  <a:pt x="551084" y="3654835"/>
                  <a:pt x="580211" y="3519065"/>
                  <a:pt x="590056" y="3427155"/>
                </a:cubicBezTo>
                <a:cubicBezTo>
                  <a:pt x="616310" y="3182817"/>
                  <a:pt x="678512" y="3068863"/>
                  <a:pt x="715971" y="2927209"/>
                </a:cubicBezTo>
                <a:cubicBezTo>
                  <a:pt x="755005" y="2785492"/>
                  <a:pt x="700232" y="2576347"/>
                  <a:pt x="683737" y="2533662"/>
                </a:cubicBezTo>
                <a:cubicBezTo>
                  <a:pt x="668124" y="2494250"/>
                  <a:pt x="659939" y="2430286"/>
                  <a:pt x="654021" y="2430286"/>
                </a:cubicBezTo>
                <a:cubicBezTo>
                  <a:pt x="653455" y="2430286"/>
                  <a:pt x="652825" y="2430978"/>
                  <a:pt x="652258" y="2432426"/>
                </a:cubicBezTo>
                <a:cubicBezTo>
                  <a:pt x="647033" y="2448166"/>
                  <a:pt x="638785" y="2606378"/>
                  <a:pt x="640296" y="2751054"/>
                </a:cubicBezTo>
                <a:cubicBezTo>
                  <a:pt x="642563" y="2894219"/>
                  <a:pt x="539124" y="3163300"/>
                  <a:pt x="523384" y="3219521"/>
                </a:cubicBezTo>
                <a:cubicBezTo>
                  <a:pt x="507645" y="3274986"/>
                  <a:pt x="376442" y="3700768"/>
                  <a:pt x="303726" y="3790734"/>
                </a:cubicBezTo>
                <a:lnTo>
                  <a:pt x="295437" y="3803612"/>
                </a:lnTo>
                <a:lnTo>
                  <a:pt x="0" y="3803612"/>
                </a:lnTo>
                <a:lnTo>
                  <a:pt x="3041" y="3793607"/>
                </a:lnTo>
                <a:cubicBezTo>
                  <a:pt x="18686" y="3727179"/>
                  <a:pt x="18875" y="3658775"/>
                  <a:pt x="25642" y="3599532"/>
                </a:cubicBezTo>
                <a:cubicBezTo>
                  <a:pt x="39871" y="3481865"/>
                  <a:pt x="56366" y="3273475"/>
                  <a:pt x="87089" y="3125840"/>
                </a:cubicBezTo>
                <a:cubicBezTo>
                  <a:pt x="115609" y="2976631"/>
                  <a:pt x="216026" y="2761505"/>
                  <a:pt x="308196" y="2583902"/>
                </a:cubicBezTo>
                <a:cubicBezTo>
                  <a:pt x="398917" y="2406991"/>
                  <a:pt x="366683" y="2156610"/>
                  <a:pt x="361458" y="1935503"/>
                </a:cubicBezTo>
                <a:cubicBezTo>
                  <a:pt x="355477" y="1713577"/>
                  <a:pt x="384689" y="1649109"/>
                  <a:pt x="469367" y="1518724"/>
                </a:cubicBezTo>
                <a:cubicBezTo>
                  <a:pt x="553352" y="1388276"/>
                  <a:pt x="982848" y="1274323"/>
                  <a:pt x="1081062" y="1215143"/>
                </a:cubicBezTo>
                <a:cubicBezTo>
                  <a:pt x="1178520" y="1155900"/>
                  <a:pt x="1129791" y="993973"/>
                  <a:pt x="1129791" y="993973"/>
                </a:cubicBezTo>
                <a:cubicBezTo>
                  <a:pt x="1082573" y="940019"/>
                  <a:pt x="1018104" y="721178"/>
                  <a:pt x="1018104" y="721178"/>
                </a:cubicBezTo>
                <a:cubicBezTo>
                  <a:pt x="1007591" y="724389"/>
                  <a:pt x="999847" y="725459"/>
                  <a:pt x="994181" y="725459"/>
                </a:cubicBezTo>
                <a:cubicBezTo>
                  <a:pt x="982848" y="725459"/>
                  <a:pt x="979826" y="721178"/>
                  <a:pt x="979826" y="721178"/>
                </a:cubicBezTo>
                <a:cubicBezTo>
                  <a:pt x="928894" y="694925"/>
                  <a:pt x="947592" y="596711"/>
                  <a:pt x="946899" y="574991"/>
                </a:cubicBezTo>
                <a:cubicBezTo>
                  <a:pt x="946144" y="553963"/>
                  <a:pt x="933364" y="559252"/>
                  <a:pt x="928894" y="510523"/>
                </a:cubicBezTo>
                <a:cubicBezTo>
                  <a:pt x="926124" y="480932"/>
                  <a:pt x="942241" y="475077"/>
                  <a:pt x="955273" y="475077"/>
                </a:cubicBezTo>
                <a:cubicBezTo>
                  <a:pt x="963709" y="475077"/>
                  <a:pt x="970886" y="477533"/>
                  <a:pt x="970886" y="477533"/>
                </a:cubicBezTo>
                <a:cubicBezTo>
                  <a:pt x="928642" y="44763"/>
                  <a:pt x="1198037" y="0"/>
                  <a:pt x="1311360" y="0"/>
                </a:cubicBez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39"/>
          <p:cNvSpPr/>
          <p:nvPr/>
        </p:nvSpPr>
        <p:spPr>
          <a:xfrm>
            <a:off x="5472484" y="3973384"/>
            <a:ext cx="989811" cy="819725"/>
          </a:xfrm>
          <a:custGeom>
            <a:avLst/>
            <a:gdLst/>
            <a:ahLst/>
            <a:cxnLst/>
            <a:rect l="l" t="t" r="r" b="b"/>
            <a:pathLst>
              <a:path w="208931" h="173029" extrusionOk="0">
                <a:moveTo>
                  <a:pt x="104348" y="6169"/>
                </a:moveTo>
                <a:cubicBezTo>
                  <a:pt x="104424" y="6169"/>
                  <a:pt x="104502" y="6171"/>
                  <a:pt x="104579" y="6177"/>
                </a:cubicBezTo>
                <a:cubicBezTo>
                  <a:pt x="106178" y="6243"/>
                  <a:pt x="107450" y="7678"/>
                  <a:pt x="107450" y="9342"/>
                </a:cubicBezTo>
                <a:lnTo>
                  <a:pt x="107450" y="44506"/>
                </a:lnTo>
                <a:cubicBezTo>
                  <a:pt x="107450" y="48812"/>
                  <a:pt x="108592" y="53085"/>
                  <a:pt x="110744" y="56901"/>
                </a:cubicBezTo>
                <a:lnTo>
                  <a:pt x="116453" y="66916"/>
                </a:lnTo>
                <a:cubicBezTo>
                  <a:pt x="119487" y="72265"/>
                  <a:pt x="124380" y="76310"/>
                  <a:pt x="130153" y="78300"/>
                </a:cubicBezTo>
                <a:lnTo>
                  <a:pt x="143169" y="82867"/>
                </a:lnTo>
                <a:cubicBezTo>
                  <a:pt x="143886" y="84204"/>
                  <a:pt x="144310" y="85705"/>
                  <a:pt x="144310" y="87303"/>
                </a:cubicBezTo>
                <a:cubicBezTo>
                  <a:pt x="144310" y="88086"/>
                  <a:pt x="144212" y="88804"/>
                  <a:pt x="144017" y="89554"/>
                </a:cubicBezTo>
                <a:lnTo>
                  <a:pt x="128163" y="84008"/>
                </a:lnTo>
                <a:cubicBezTo>
                  <a:pt x="120954" y="81431"/>
                  <a:pt x="114920" y="76408"/>
                  <a:pt x="111169" y="69851"/>
                </a:cubicBezTo>
                <a:lnTo>
                  <a:pt x="107580" y="63588"/>
                </a:lnTo>
                <a:cubicBezTo>
                  <a:pt x="106928" y="62414"/>
                  <a:pt x="105688" y="61729"/>
                  <a:pt x="104384" y="61729"/>
                </a:cubicBezTo>
                <a:cubicBezTo>
                  <a:pt x="103079" y="61729"/>
                  <a:pt x="101872" y="62414"/>
                  <a:pt x="101219" y="63588"/>
                </a:cubicBezTo>
                <a:lnTo>
                  <a:pt x="97599" y="69851"/>
                </a:lnTo>
                <a:cubicBezTo>
                  <a:pt x="93880" y="76408"/>
                  <a:pt x="87878" y="81431"/>
                  <a:pt x="80702" y="83976"/>
                </a:cubicBezTo>
                <a:lnTo>
                  <a:pt x="64848" y="89456"/>
                </a:lnTo>
                <a:cubicBezTo>
                  <a:pt x="64685" y="88771"/>
                  <a:pt x="64555" y="87988"/>
                  <a:pt x="64555" y="87270"/>
                </a:cubicBezTo>
                <a:cubicBezTo>
                  <a:pt x="64555" y="85672"/>
                  <a:pt x="64914" y="84172"/>
                  <a:pt x="65696" y="82834"/>
                </a:cubicBezTo>
                <a:lnTo>
                  <a:pt x="78712" y="78300"/>
                </a:lnTo>
                <a:cubicBezTo>
                  <a:pt x="84485" y="76245"/>
                  <a:pt x="89346" y="72233"/>
                  <a:pt x="92412" y="66916"/>
                </a:cubicBezTo>
                <a:lnTo>
                  <a:pt x="98121" y="56901"/>
                </a:lnTo>
                <a:cubicBezTo>
                  <a:pt x="100273" y="53150"/>
                  <a:pt x="101415" y="48844"/>
                  <a:pt x="101415" y="44506"/>
                </a:cubicBezTo>
                <a:lnTo>
                  <a:pt x="101415" y="9146"/>
                </a:lnTo>
                <a:cubicBezTo>
                  <a:pt x="101415" y="8330"/>
                  <a:pt x="101741" y="7547"/>
                  <a:pt x="102361" y="6993"/>
                </a:cubicBezTo>
                <a:cubicBezTo>
                  <a:pt x="102894" y="6460"/>
                  <a:pt x="103589" y="6169"/>
                  <a:pt x="104348" y="6169"/>
                </a:cubicBezTo>
                <a:close/>
                <a:moveTo>
                  <a:pt x="71405" y="93631"/>
                </a:moveTo>
                <a:lnTo>
                  <a:pt x="79756" y="96241"/>
                </a:lnTo>
                <a:cubicBezTo>
                  <a:pt x="87552" y="98687"/>
                  <a:pt x="92804" y="105799"/>
                  <a:pt x="92804" y="113953"/>
                </a:cubicBezTo>
                <a:lnTo>
                  <a:pt x="92804" y="163829"/>
                </a:lnTo>
                <a:cubicBezTo>
                  <a:pt x="92804" y="165525"/>
                  <a:pt x="91466" y="166863"/>
                  <a:pt x="89802" y="166863"/>
                </a:cubicBezTo>
                <a:cubicBezTo>
                  <a:pt x="88106" y="166863"/>
                  <a:pt x="86769" y="165493"/>
                  <a:pt x="86769" y="163829"/>
                </a:cubicBezTo>
                <a:lnTo>
                  <a:pt x="86769" y="113953"/>
                </a:lnTo>
                <a:cubicBezTo>
                  <a:pt x="86769" y="108473"/>
                  <a:pt x="83213" y="103646"/>
                  <a:pt x="77961" y="101982"/>
                </a:cubicBezTo>
                <a:lnTo>
                  <a:pt x="72318" y="100221"/>
                </a:lnTo>
                <a:cubicBezTo>
                  <a:pt x="71144" y="98263"/>
                  <a:pt x="69774" y="96437"/>
                  <a:pt x="68176" y="94773"/>
                </a:cubicBezTo>
                <a:lnTo>
                  <a:pt x="71405" y="93631"/>
                </a:lnTo>
                <a:close/>
                <a:moveTo>
                  <a:pt x="137330" y="93631"/>
                </a:moveTo>
                <a:lnTo>
                  <a:pt x="140559" y="94773"/>
                </a:lnTo>
                <a:cubicBezTo>
                  <a:pt x="138961" y="96469"/>
                  <a:pt x="137591" y="98263"/>
                  <a:pt x="136384" y="100221"/>
                </a:cubicBezTo>
                <a:lnTo>
                  <a:pt x="130806" y="101982"/>
                </a:lnTo>
                <a:cubicBezTo>
                  <a:pt x="125554" y="103613"/>
                  <a:pt x="121998" y="108441"/>
                  <a:pt x="121998" y="113953"/>
                </a:cubicBezTo>
                <a:lnTo>
                  <a:pt x="121998" y="163829"/>
                </a:lnTo>
                <a:cubicBezTo>
                  <a:pt x="121998" y="165525"/>
                  <a:pt x="120661" y="166863"/>
                  <a:pt x="118997" y="166863"/>
                </a:cubicBezTo>
                <a:cubicBezTo>
                  <a:pt x="117301" y="166863"/>
                  <a:pt x="115964" y="165493"/>
                  <a:pt x="115964" y="163829"/>
                </a:cubicBezTo>
                <a:lnTo>
                  <a:pt x="115964" y="113953"/>
                </a:lnTo>
                <a:cubicBezTo>
                  <a:pt x="115964" y="105799"/>
                  <a:pt x="121183" y="98687"/>
                  <a:pt x="128979" y="96241"/>
                </a:cubicBezTo>
                <a:lnTo>
                  <a:pt x="137330" y="93631"/>
                </a:lnTo>
                <a:close/>
                <a:moveTo>
                  <a:pt x="104362" y="0"/>
                </a:moveTo>
                <a:cubicBezTo>
                  <a:pt x="102002" y="0"/>
                  <a:pt x="99830" y="904"/>
                  <a:pt x="98088" y="2524"/>
                </a:cubicBezTo>
                <a:cubicBezTo>
                  <a:pt x="96294" y="4253"/>
                  <a:pt x="95283" y="6667"/>
                  <a:pt x="95283" y="9146"/>
                </a:cubicBezTo>
                <a:lnTo>
                  <a:pt x="95283" y="44441"/>
                </a:lnTo>
                <a:cubicBezTo>
                  <a:pt x="95283" y="47703"/>
                  <a:pt x="94435" y="50965"/>
                  <a:pt x="92804" y="53802"/>
                </a:cubicBezTo>
                <a:lnTo>
                  <a:pt x="87095" y="63817"/>
                </a:lnTo>
                <a:cubicBezTo>
                  <a:pt x="84779" y="67862"/>
                  <a:pt x="81093" y="70928"/>
                  <a:pt x="76689" y="72461"/>
                </a:cubicBezTo>
                <a:lnTo>
                  <a:pt x="72579" y="73896"/>
                </a:lnTo>
                <a:cubicBezTo>
                  <a:pt x="75580" y="68840"/>
                  <a:pt x="77179" y="63001"/>
                  <a:pt x="77179" y="56967"/>
                </a:cubicBezTo>
                <a:cubicBezTo>
                  <a:pt x="77179" y="48061"/>
                  <a:pt x="73721" y="39678"/>
                  <a:pt x="67425" y="33415"/>
                </a:cubicBezTo>
                <a:cubicBezTo>
                  <a:pt x="61162" y="27119"/>
                  <a:pt x="52746" y="23662"/>
                  <a:pt x="43874" y="23662"/>
                </a:cubicBezTo>
                <a:cubicBezTo>
                  <a:pt x="34968" y="23662"/>
                  <a:pt x="26585" y="27119"/>
                  <a:pt x="20290" y="33415"/>
                </a:cubicBezTo>
                <a:cubicBezTo>
                  <a:pt x="2642" y="51062"/>
                  <a:pt x="0" y="74712"/>
                  <a:pt x="0" y="87270"/>
                </a:cubicBezTo>
                <a:cubicBezTo>
                  <a:pt x="0" y="98133"/>
                  <a:pt x="2055" y="118944"/>
                  <a:pt x="15755" y="136005"/>
                </a:cubicBezTo>
                <a:cubicBezTo>
                  <a:pt x="16357" y="136756"/>
                  <a:pt x="17250" y="137150"/>
                  <a:pt x="18149" y="137150"/>
                </a:cubicBezTo>
                <a:cubicBezTo>
                  <a:pt x="18810" y="137150"/>
                  <a:pt x="19475" y="136937"/>
                  <a:pt x="20029" y="136494"/>
                </a:cubicBezTo>
                <a:cubicBezTo>
                  <a:pt x="21333" y="135417"/>
                  <a:pt x="21562" y="133493"/>
                  <a:pt x="20518" y="132188"/>
                </a:cubicBezTo>
                <a:cubicBezTo>
                  <a:pt x="7992" y="116530"/>
                  <a:pt x="6133" y="97350"/>
                  <a:pt x="6133" y="87270"/>
                </a:cubicBezTo>
                <a:cubicBezTo>
                  <a:pt x="6133" y="75690"/>
                  <a:pt x="8514" y="53868"/>
                  <a:pt x="24628" y="37753"/>
                </a:cubicBezTo>
                <a:cubicBezTo>
                  <a:pt x="29782" y="32632"/>
                  <a:pt x="36632" y="29794"/>
                  <a:pt x="43874" y="29794"/>
                </a:cubicBezTo>
                <a:cubicBezTo>
                  <a:pt x="51148" y="29794"/>
                  <a:pt x="57966" y="32632"/>
                  <a:pt x="63119" y="37753"/>
                </a:cubicBezTo>
                <a:cubicBezTo>
                  <a:pt x="68273" y="42907"/>
                  <a:pt x="71079" y="49758"/>
                  <a:pt x="71079" y="56999"/>
                </a:cubicBezTo>
                <a:cubicBezTo>
                  <a:pt x="71079" y="64273"/>
                  <a:pt x="68273" y="71124"/>
                  <a:pt x="63119" y="76245"/>
                </a:cubicBezTo>
                <a:cubicBezTo>
                  <a:pt x="62434" y="76930"/>
                  <a:pt x="61815" y="77680"/>
                  <a:pt x="61293" y="78430"/>
                </a:cubicBezTo>
                <a:cubicBezTo>
                  <a:pt x="61260" y="78463"/>
                  <a:pt x="61195" y="78496"/>
                  <a:pt x="61162" y="78594"/>
                </a:cubicBezTo>
                <a:cubicBezTo>
                  <a:pt x="60999" y="78789"/>
                  <a:pt x="60869" y="79018"/>
                  <a:pt x="60706" y="79246"/>
                </a:cubicBezTo>
                <a:cubicBezTo>
                  <a:pt x="57085" y="77354"/>
                  <a:pt x="54932" y="74092"/>
                  <a:pt x="53921" y="72102"/>
                </a:cubicBezTo>
                <a:cubicBezTo>
                  <a:pt x="53363" y="71033"/>
                  <a:pt x="52275" y="70427"/>
                  <a:pt x="51141" y="70427"/>
                </a:cubicBezTo>
                <a:cubicBezTo>
                  <a:pt x="50683" y="70427"/>
                  <a:pt x="50219" y="70526"/>
                  <a:pt x="49778" y="70732"/>
                </a:cubicBezTo>
                <a:cubicBezTo>
                  <a:pt x="48277" y="71515"/>
                  <a:pt x="47723" y="73374"/>
                  <a:pt x="48441" y="74875"/>
                </a:cubicBezTo>
                <a:cubicBezTo>
                  <a:pt x="50854" y="79507"/>
                  <a:pt x="54345" y="83062"/>
                  <a:pt x="58585" y="85020"/>
                </a:cubicBezTo>
                <a:cubicBezTo>
                  <a:pt x="58487" y="85770"/>
                  <a:pt x="58422" y="86520"/>
                  <a:pt x="58422" y="87270"/>
                </a:cubicBezTo>
                <a:lnTo>
                  <a:pt x="58422" y="87662"/>
                </a:lnTo>
                <a:cubicBezTo>
                  <a:pt x="54279" y="89652"/>
                  <a:pt x="50822" y="93142"/>
                  <a:pt x="48441" y="97741"/>
                </a:cubicBezTo>
                <a:cubicBezTo>
                  <a:pt x="47658" y="99242"/>
                  <a:pt x="48277" y="101069"/>
                  <a:pt x="49778" y="101852"/>
                </a:cubicBezTo>
                <a:cubicBezTo>
                  <a:pt x="50235" y="102112"/>
                  <a:pt x="50724" y="102178"/>
                  <a:pt x="51181" y="102178"/>
                </a:cubicBezTo>
                <a:cubicBezTo>
                  <a:pt x="52290" y="102178"/>
                  <a:pt x="53366" y="101591"/>
                  <a:pt x="53921" y="100514"/>
                </a:cubicBezTo>
                <a:cubicBezTo>
                  <a:pt x="54834" y="98687"/>
                  <a:pt x="56726" y="95752"/>
                  <a:pt x="59890" y="93827"/>
                </a:cubicBezTo>
                <a:cubicBezTo>
                  <a:pt x="60053" y="94153"/>
                  <a:pt x="60216" y="94479"/>
                  <a:pt x="60445" y="94806"/>
                </a:cubicBezTo>
                <a:cubicBezTo>
                  <a:pt x="60477" y="94838"/>
                  <a:pt x="60477" y="94871"/>
                  <a:pt x="60510" y="94936"/>
                </a:cubicBezTo>
                <a:cubicBezTo>
                  <a:pt x="61195" y="96110"/>
                  <a:pt x="62076" y="97252"/>
                  <a:pt x="63087" y="98263"/>
                </a:cubicBezTo>
                <a:cubicBezTo>
                  <a:pt x="64881" y="100057"/>
                  <a:pt x="66349" y="102015"/>
                  <a:pt x="67556" y="104168"/>
                </a:cubicBezTo>
                <a:cubicBezTo>
                  <a:pt x="67621" y="104298"/>
                  <a:pt x="67686" y="104396"/>
                  <a:pt x="67719" y="104526"/>
                </a:cubicBezTo>
                <a:cubicBezTo>
                  <a:pt x="69904" y="108473"/>
                  <a:pt x="71046" y="112910"/>
                  <a:pt x="71046" y="117574"/>
                </a:cubicBezTo>
                <a:cubicBezTo>
                  <a:pt x="71046" y="124816"/>
                  <a:pt x="68208" y="131666"/>
                  <a:pt x="63087" y="136820"/>
                </a:cubicBezTo>
                <a:cubicBezTo>
                  <a:pt x="57857" y="142050"/>
                  <a:pt x="50884" y="144780"/>
                  <a:pt x="43841" y="144780"/>
                </a:cubicBezTo>
                <a:cubicBezTo>
                  <a:pt x="39200" y="144780"/>
                  <a:pt x="34528" y="143594"/>
                  <a:pt x="30304" y="141158"/>
                </a:cubicBezTo>
                <a:cubicBezTo>
                  <a:pt x="29825" y="140882"/>
                  <a:pt x="29302" y="140751"/>
                  <a:pt x="28785" y="140751"/>
                </a:cubicBezTo>
                <a:cubicBezTo>
                  <a:pt x="27717" y="140751"/>
                  <a:pt x="26678" y="141311"/>
                  <a:pt x="26129" y="142300"/>
                </a:cubicBezTo>
                <a:cubicBezTo>
                  <a:pt x="25280" y="143768"/>
                  <a:pt x="25802" y="145660"/>
                  <a:pt x="27270" y="146475"/>
                </a:cubicBezTo>
                <a:cubicBezTo>
                  <a:pt x="32457" y="149444"/>
                  <a:pt x="38165" y="150879"/>
                  <a:pt x="43841" y="150879"/>
                </a:cubicBezTo>
                <a:cubicBezTo>
                  <a:pt x="52485" y="150879"/>
                  <a:pt x="61032" y="147519"/>
                  <a:pt x="67458" y="141126"/>
                </a:cubicBezTo>
                <a:cubicBezTo>
                  <a:pt x="73721" y="134863"/>
                  <a:pt x="77179" y="126447"/>
                  <a:pt x="77179" y="117574"/>
                </a:cubicBezTo>
                <a:cubicBezTo>
                  <a:pt x="77179" y="114182"/>
                  <a:pt x="76689" y="110887"/>
                  <a:pt x="75711" y="107723"/>
                </a:cubicBezTo>
                <a:lnTo>
                  <a:pt x="75711" y="107723"/>
                </a:lnTo>
                <a:lnTo>
                  <a:pt x="76167" y="107854"/>
                </a:lnTo>
                <a:cubicBezTo>
                  <a:pt x="78875" y="108702"/>
                  <a:pt x="80702" y="111148"/>
                  <a:pt x="80702" y="114019"/>
                </a:cubicBezTo>
                <a:lnTo>
                  <a:pt x="80702" y="163895"/>
                </a:lnTo>
                <a:cubicBezTo>
                  <a:pt x="80702" y="168885"/>
                  <a:pt x="84779" y="173028"/>
                  <a:pt x="89835" y="173028"/>
                </a:cubicBezTo>
                <a:cubicBezTo>
                  <a:pt x="94891" y="173028"/>
                  <a:pt x="98969" y="168951"/>
                  <a:pt x="98969" y="163895"/>
                </a:cubicBezTo>
                <a:lnTo>
                  <a:pt x="98969" y="113953"/>
                </a:lnTo>
                <a:cubicBezTo>
                  <a:pt x="98969" y="103124"/>
                  <a:pt x="91988" y="93664"/>
                  <a:pt x="81680" y="90402"/>
                </a:cubicBezTo>
                <a:lnTo>
                  <a:pt x="81191" y="90239"/>
                </a:lnTo>
                <a:lnTo>
                  <a:pt x="82789" y="89684"/>
                </a:lnTo>
                <a:cubicBezTo>
                  <a:pt x="91336" y="86683"/>
                  <a:pt x="98512" y="80714"/>
                  <a:pt x="103014" y="72820"/>
                </a:cubicBezTo>
                <a:lnTo>
                  <a:pt x="104481" y="70275"/>
                </a:lnTo>
                <a:lnTo>
                  <a:pt x="105949" y="72820"/>
                </a:lnTo>
                <a:cubicBezTo>
                  <a:pt x="110418" y="80714"/>
                  <a:pt x="117595" y="86683"/>
                  <a:pt x="126174" y="89684"/>
                </a:cubicBezTo>
                <a:lnTo>
                  <a:pt x="127805" y="90239"/>
                </a:lnTo>
                <a:lnTo>
                  <a:pt x="127315" y="90402"/>
                </a:lnTo>
                <a:cubicBezTo>
                  <a:pt x="116942" y="93664"/>
                  <a:pt x="110027" y="103124"/>
                  <a:pt x="110027" y="113953"/>
                </a:cubicBezTo>
                <a:lnTo>
                  <a:pt x="110027" y="163829"/>
                </a:lnTo>
                <a:cubicBezTo>
                  <a:pt x="110027" y="168853"/>
                  <a:pt x="114104" y="172963"/>
                  <a:pt x="119160" y="172963"/>
                </a:cubicBezTo>
                <a:cubicBezTo>
                  <a:pt x="124216" y="172963"/>
                  <a:pt x="128294" y="168885"/>
                  <a:pt x="128294" y="163829"/>
                </a:cubicBezTo>
                <a:lnTo>
                  <a:pt x="128294" y="113953"/>
                </a:lnTo>
                <a:cubicBezTo>
                  <a:pt x="128294" y="111148"/>
                  <a:pt x="130088" y="108669"/>
                  <a:pt x="132795" y="107821"/>
                </a:cubicBezTo>
                <a:lnTo>
                  <a:pt x="133252" y="107690"/>
                </a:lnTo>
                <a:lnTo>
                  <a:pt x="133252" y="107690"/>
                </a:lnTo>
                <a:cubicBezTo>
                  <a:pt x="132274" y="110822"/>
                  <a:pt x="131784" y="114117"/>
                  <a:pt x="131784" y="117509"/>
                </a:cubicBezTo>
                <a:cubicBezTo>
                  <a:pt x="131784" y="126414"/>
                  <a:pt x="135242" y="134798"/>
                  <a:pt x="141538" y="141093"/>
                </a:cubicBezTo>
                <a:cubicBezTo>
                  <a:pt x="148029" y="147552"/>
                  <a:pt x="156575" y="150814"/>
                  <a:pt x="165089" y="150814"/>
                </a:cubicBezTo>
                <a:cubicBezTo>
                  <a:pt x="173636" y="150814"/>
                  <a:pt x="182182" y="147552"/>
                  <a:pt x="188673" y="141093"/>
                </a:cubicBezTo>
                <a:cubicBezTo>
                  <a:pt x="206321" y="123446"/>
                  <a:pt x="208930" y="99764"/>
                  <a:pt x="208930" y="87270"/>
                </a:cubicBezTo>
                <a:cubicBezTo>
                  <a:pt x="208767" y="78039"/>
                  <a:pt x="207397" y="64176"/>
                  <a:pt x="200743" y="50704"/>
                </a:cubicBezTo>
                <a:cubicBezTo>
                  <a:pt x="200209" y="49613"/>
                  <a:pt x="199131" y="48968"/>
                  <a:pt x="198013" y="48968"/>
                </a:cubicBezTo>
                <a:cubicBezTo>
                  <a:pt x="197559" y="48968"/>
                  <a:pt x="197099" y="49075"/>
                  <a:pt x="196665" y="49301"/>
                </a:cubicBezTo>
                <a:cubicBezTo>
                  <a:pt x="195165" y="50051"/>
                  <a:pt x="194512" y="51878"/>
                  <a:pt x="195263" y="53378"/>
                </a:cubicBezTo>
                <a:cubicBezTo>
                  <a:pt x="201395" y="65839"/>
                  <a:pt x="202700" y="78691"/>
                  <a:pt x="202700" y="87270"/>
                </a:cubicBezTo>
                <a:cubicBezTo>
                  <a:pt x="202700" y="98850"/>
                  <a:pt x="200286" y="120641"/>
                  <a:pt x="184172" y="136755"/>
                </a:cubicBezTo>
                <a:cubicBezTo>
                  <a:pt x="179050" y="141909"/>
                  <a:pt x="172200" y="144714"/>
                  <a:pt x="164926" y="144714"/>
                </a:cubicBezTo>
                <a:cubicBezTo>
                  <a:pt x="157684" y="144714"/>
                  <a:pt x="150834" y="141909"/>
                  <a:pt x="145680" y="136755"/>
                </a:cubicBezTo>
                <a:cubicBezTo>
                  <a:pt x="140559" y="131633"/>
                  <a:pt x="137754" y="124783"/>
                  <a:pt x="137754" y="117509"/>
                </a:cubicBezTo>
                <a:cubicBezTo>
                  <a:pt x="137754" y="112877"/>
                  <a:pt x="138895" y="108408"/>
                  <a:pt x="141048" y="104461"/>
                </a:cubicBezTo>
                <a:cubicBezTo>
                  <a:pt x="141114" y="104396"/>
                  <a:pt x="141179" y="104265"/>
                  <a:pt x="141211" y="104168"/>
                </a:cubicBezTo>
                <a:cubicBezTo>
                  <a:pt x="142418" y="102080"/>
                  <a:pt x="143886" y="100057"/>
                  <a:pt x="145680" y="98263"/>
                </a:cubicBezTo>
                <a:cubicBezTo>
                  <a:pt x="146757" y="97220"/>
                  <a:pt x="147638" y="96013"/>
                  <a:pt x="148355" y="94806"/>
                </a:cubicBezTo>
                <a:lnTo>
                  <a:pt x="148388" y="94773"/>
                </a:lnTo>
                <a:cubicBezTo>
                  <a:pt x="148551" y="94447"/>
                  <a:pt x="148714" y="94153"/>
                  <a:pt x="148877" y="93827"/>
                </a:cubicBezTo>
                <a:cubicBezTo>
                  <a:pt x="152041" y="95752"/>
                  <a:pt x="153933" y="98720"/>
                  <a:pt x="154879" y="100514"/>
                </a:cubicBezTo>
                <a:cubicBezTo>
                  <a:pt x="155401" y="101558"/>
                  <a:pt x="156510" y="102178"/>
                  <a:pt x="157587" y="102178"/>
                </a:cubicBezTo>
                <a:cubicBezTo>
                  <a:pt x="158043" y="102178"/>
                  <a:pt x="158533" y="102047"/>
                  <a:pt x="158989" y="101852"/>
                </a:cubicBezTo>
                <a:cubicBezTo>
                  <a:pt x="160490" y="101069"/>
                  <a:pt x="161077" y="99242"/>
                  <a:pt x="160327" y="97741"/>
                </a:cubicBezTo>
                <a:cubicBezTo>
                  <a:pt x="157978" y="93142"/>
                  <a:pt x="154488" y="89652"/>
                  <a:pt x="150345" y="87662"/>
                </a:cubicBezTo>
                <a:lnTo>
                  <a:pt x="150345" y="87270"/>
                </a:lnTo>
                <a:cubicBezTo>
                  <a:pt x="150345" y="86488"/>
                  <a:pt x="150312" y="85737"/>
                  <a:pt x="150182" y="85020"/>
                </a:cubicBezTo>
                <a:cubicBezTo>
                  <a:pt x="154390" y="83062"/>
                  <a:pt x="157913" y="79540"/>
                  <a:pt x="160327" y="74875"/>
                </a:cubicBezTo>
                <a:cubicBezTo>
                  <a:pt x="161110" y="73342"/>
                  <a:pt x="160490" y="71515"/>
                  <a:pt x="158989" y="70732"/>
                </a:cubicBezTo>
                <a:cubicBezTo>
                  <a:pt x="158549" y="70512"/>
                  <a:pt x="158079" y="70407"/>
                  <a:pt x="157615" y="70407"/>
                </a:cubicBezTo>
                <a:cubicBezTo>
                  <a:pt x="156494" y="70407"/>
                  <a:pt x="155410" y="71018"/>
                  <a:pt x="154879" y="72102"/>
                </a:cubicBezTo>
                <a:cubicBezTo>
                  <a:pt x="153835" y="74092"/>
                  <a:pt x="151715" y="77354"/>
                  <a:pt x="148062" y="79213"/>
                </a:cubicBezTo>
                <a:cubicBezTo>
                  <a:pt x="147931" y="78985"/>
                  <a:pt x="147768" y="78789"/>
                  <a:pt x="147605" y="78561"/>
                </a:cubicBezTo>
                <a:cubicBezTo>
                  <a:pt x="147572" y="78528"/>
                  <a:pt x="147540" y="78463"/>
                  <a:pt x="147474" y="78398"/>
                </a:cubicBezTo>
                <a:cubicBezTo>
                  <a:pt x="146952" y="77648"/>
                  <a:pt x="146333" y="76930"/>
                  <a:pt x="145648" y="76245"/>
                </a:cubicBezTo>
                <a:cubicBezTo>
                  <a:pt x="135046" y="65643"/>
                  <a:pt x="135046" y="48388"/>
                  <a:pt x="145648" y="37753"/>
                </a:cubicBezTo>
                <a:cubicBezTo>
                  <a:pt x="150802" y="32632"/>
                  <a:pt x="157652" y="29794"/>
                  <a:pt x="164893" y="29794"/>
                </a:cubicBezTo>
                <a:cubicBezTo>
                  <a:pt x="172168" y="29794"/>
                  <a:pt x="179018" y="32632"/>
                  <a:pt x="184139" y="37753"/>
                </a:cubicBezTo>
                <a:cubicBezTo>
                  <a:pt x="185444" y="39058"/>
                  <a:pt x="186716" y="40461"/>
                  <a:pt x="187890" y="41929"/>
                </a:cubicBezTo>
                <a:cubicBezTo>
                  <a:pt x="188498" y="42666"/>
                  <a:pt x="189377" y="43049"/>
                  <a:pt x="190267" y="43049"/>
                </a:cubicBezTo>
                <a:cubicBezTo>
                  <a:pt x="190954" y="43049"/>
                  <a:pt x="191647" y="42821"/>
                  <a:pt x="192229" y="42353"/>
                </a:cubicBezTo>
                <a:cubicBezTo>
                  <a:pt x="193534" y="41309"/>
                  <a:pt x="193729" y="39384"/>
                  <a:pt x="192653" y="38047"/>
                </a:cubicBezTo>
                <a:cubicBezTo>
                  <a:pt x="191348" y="36449"/>
                  <a:pt x="189978" y="34916"/>
                  <a:pt x="188510" y="33448"/>
                </a:cubicBezTo>
                <a:cubicBezTo>
                  <a:pt x="182003" y="26940"/>
                  <a:pt x="173472" y="23686"/>
                  <a:pt x="164942" y="23686"/>
                </a:cubicBezTo>
                <a:cubicBezTo>
                  <a:pt x="156412" y="23686"/>
                  <a:pt x="147882" y="26940"/>
                  <a:pt x="141374" y="33448"/>
                </a:cubicBezTo>
                <a:cubicBezTo>
                  <a:pt x="130414" y="44408"/>
                  <a:pt x="128685" y="61175"/>
                  <a:pt x="136221" y="73929"/>
                </a:cubicBezTo>
                <a:lnTo>
                  <a:pt x="132110" y="72494"/>
                </a:lnTo>
                <a:cubicBezTo>
                  <a:pt x="127707" y="70961"/>
                  <a:pt x="124053" y="67894"/>
                  <a:pt x="121705" y="63849"/>
                </a:cubicBezTo>
                <a:lnTo>
                  <a:pt x="115996" y="53835"/>
                </a:lnTo>
                <a:cubicBezTo>
                  <a:pt x="114365" y="50965"/>
                  <a:pt x="113517" y="47735"/>
                  <a:pt x="113517" y="44473"/>
                </a:cubicBezTo>
                <a:lnTo>
                  <a:pt x="113517" y="9309"/>
                </a:lnTo>
                <a:cubicBezTo>
                  <a:pt x="113517" y="4318"/>
                  <a:pt x="109701" y="241"/>
                  <a:pt x="104840" y="12"/>
                </a:cubicBezTo>
                <a:cubicBezTo>
                  <a:pt x="104680" y="4"/>
                  <a:pt x="104521" y="0"/>
                  <a:pt x="1043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39"/>
          <p:cNvSpPr txBox="1"/>
          <p:nvPr/>
        </p:nvSpPr>
        <p:spPr>
          <a:xfrm>
            <a:off x="1431702" y="1444300"/>
            <a:ext cx="24885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4572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4D5673"/>
                </a:solidFill>
                <a:latin typeface="Abel"/>
                <a:ea typeface="Abel"/>
                <a:cs typeface="Abel"/>
                <a:sym typeface="Abel"/>
              </a:rPr>
              <a:t>Venus has a beautiful name, but it’s terribly hot</a:t>
            </a:r>
            <a:endParaRPr sz="1500">
              <a:solidFill>
                <a:srgbClr val="4D567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658" name="Google Shape;658;p39"/>
          <p:cNvSpPr txBox="1"/>
          <p:nvPr/>
        </p:nvSpPr>
        <p:spPr>
          <a:xfrm>
            <a:off x="1431702" y="2402037"/>
            <a:ext cx="24885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4572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4D5673"/>
                </a:solidFill>
                <a:latin typeface="Abel"/>
                <a:ea typeface="Abel"/>
                <a:cs typeface="Abel"/>
                <a:sym typeface="Abel"/>
              </a:rPr>
              <a:t>Jupiter is the biggest planet in the Solar System</a:t>
            </a:r>
            <a:endParaRPr sz="1500">
              <a:solidFill>
                <a:srgbClr val="4D567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659" name="Google Shape;659;p39"/>
          <p:cNvSpPr txBox="1"/>
          <p:nvPr/>
        </p:nvSpPr>
        <p:spPr>
          <a:xfrm>
            <a:off x="1429057" y="3359775"/>
            <a:ext cx="2491500" cy="7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4572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4D5673"/>
                </a:solidFill>
                <a:latin typeface="Abel"/>
                <a:ea typeface="Abel"/>
                <a:cs typeface="Abel"/>
                <a:sym typeface="Abel"/>
              </a:rPr>
              <a:t>Despite being red, Mars is actually a cold place</a:t>
            </a:r>
            <a:endParaRPr sz="1500">
              <a:solidFill>
                <a:srgbClr val="4D5673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660" name="Google Shape;660;p39"/>
          <p:cNvSpPr/>
          <p:nvPr/>
        </p:nvSpPr>
        <p:spPr>
          <a:xfrm>
            <a:off x="5868187" y="2669782"/>
            <a:ext cx="198600" cy="198600"/>
          </a:xfrm>
          <a:prstGeom prst="ellipse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9"/>
          <p:cNvSpPr/>
          <p:nvPr/>
        </p:nvSpPr>
        <p:spPr>
          <a:xfrm>
            <a:off x="5868187" y="1712046"/>
            <a:ext cx="198600" cy="198600"/>
          </a:xfrm>
          <a:prstGeom prst="ellipse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39"/>
          <p:cNvSpPr/>
          <p:nvPr/>
        </p:nvSpPr>
        <p:spPr>
          <a:xfrm>
            <a:off x="5868187" y="3626167"/>
            <a:ext cx="198600" cy="198600"/>
          </a:xfrm>
          <a:prstGeom prst="ellipse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63" name="Google Shape;663;p39"/>
          <p:cNvCxnSpPr>
            <a:stCxn id="661" idx="2"/>
            <a:endCxn id="657" idx="3"/>
          </p:cNvCxnSpPr>
          <p:nvPr/>
        </p:nvCxnSpPr>
        <p:spPr>
          <a:xfrm rot="10800000">
            <a:off x="3920287" y="1811346"/>
            <a:ext cx="19479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64" name="Google Shape;664;p39"/>
          <p:cNvCxnSpPr>
            <a:stCxn id="660" idx="2"/>
            <a:endCxn id="658" idx="3"/>
          </p:cNvCxnSpPr>
          <p:nvPr/>
        </p:nvCxnSpPr>
        <p:spPr>
          <a:xfrm rot="10800000">
            <a:off x="3920287" y="2769082"/>
            <a:ext cx="19479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665" name="Google Shape;665;p39"/>
          <p:cNvCxnSpPr>
            <a:stCxn id="662" idx="2"/>
            <a:endCxn id="659" idx="3"/>
          </p:cNvCxnSpPr>
          <p:nvPr/>
        </p:nvCxnSpPr>
        <p:spPr>
          <a:xfrm rot="10800000">
            <a:off x="3920587" y="3725467"/>
            <a:ext cx="1947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40"/>
          <p:cNvSpPr/>
          <p:nvPr/>
        </p:nvSpPr>
        <p:spPr>
          <a:xfrm>
            <a:off x="-638850" y="140045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40"/>
          <p:cNvSpPr/>
          <p:nvPr/>
        </p:nvSpPr>
        <p:spPr>
          <a:xfrm>
            <a:off x="7982418" y="140045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0"/>
          <p:cNvSpPr/>
          <p:nvPr/>
        </p:nvSpPr>
        <p:spPr>
          <a:xfrm>
            <a:off x="-638850" y="290665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0"/>
          <p:cNvSpPr/>
          <p:nvPr/>
        </p:nvSpPr>
        <p:spPr>
          <a:xfrm>
            <a:off x="7982418" y="290665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0"/>
          <p:cNvSpPr/>
          <p:nvPr/>
        </p:nvSpPr>
        <p:spPr>
          <a:xfrm>
            <a:off x="4257175" y="1400450"/>
            <a:ext cx="544500" cy="544500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0"/>
          <p:cNvSpPr/>
          <p:nvPr/>
        </p:nvSpPr>
        <p:spPr>
          <a:xfrm>
            <a:off x="4257175" y="2906650"/>
            <a:ext cx="544500" cy="544500"/>
          </a:xfrm>
          <a:prstGeom prst="ellipse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0"/>
          <p:cNvSpPr txBox="1">
            <a:spLocks noGrp="1"/>
          </p:cNvSpPr>
          <p:nvPr>
            <p:ph type="subTitle" idx="7"/>
          </p:nvPr>
        </p:nvSpPr>
        <p:spPr>
          <a:xfrm>
            <a:off x="715425" y="29938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79" name="Google Shape;679;p40"/>
          <p:cNvSpPr txBox="1">
            <a:spLocks noGrp="1"/>
          </p:cNvSpPr>
          <p:nvPr>
            <p:ph type="subTitle" idx="8"/>
          </p:nvPr>
        </p:nvSpPr>
        <p:spPr>
          <a:xfrm>
            <a:off x="4119775" y="29938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680" name="Google Shape;680;p40"/>
          <p:cNvSpPr txBox="1">
            <a:spLocks noGrp="1"/>
          </p:cNvSpPr>
          <p:nvPr>
            <p:ph type="subTitle" idx="9"/>
          </p:nvPr>
        </p:nvSpPr>
        <p:spPr>
          <a:xfrm>
            <a:off x="7599775" y="29938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681" name="Google Shape;681;p40"/>
          <p:cNvSpPr txBox="1">
            <a:spLocks noGrp="1"/>
          </p:cNvSpPr>
          <p:nvPr>
            <p:ph type="subTitle" idx="13"/>
          </p:nvPr>
        </p:nvSpPr>
        <p:spPr>
          <a:xfrm>
            <a:off x="715425" y="14876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82" name="Google Shape;682;p40"/>
          <p:cNvSpPr txBox="1">
            <a:spLocks noGrp="1"/>
          </p:cNvSpPr>
          <p:nvPr>
            <p:ph type="subTitle" idx="14"/>
          </p:nvPr>
        </p:nvSpPr>
        <p:spPr>
          <a:xfrm>
            <a:off x="4119775" y="14876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83" name="Google Shape;683;p40"/>
          <p:cNvSpPr txBox="1">
            <a:spLocks noGrp="1"/>
          </p:cNvSpPr>
          <p:nvPr>
            <p:ph type="subTitle" idx="15"/>
          </p:nvPr>
        </p:nvSpPr>
        <p:spPr>
          <a:xfrm>
            <a:off x="7599775" y="1487600"/>
            <a:ext cx="819300" cy="3702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84" name="Google Shape;684;p40"/>
          <p:cNvSpPr txBox="1">
            <a:spLocks noGrp="1"/>
          </p:cNvSpPr>
          <p:nvPr>
            <p:ph type="subTitle" idx="1"/>
          </p:nvPr>
        </p:nvSpPr>
        <p:spPr>
          <a:xfrm>
            <a:off x="715425" y="3406925"/>
            <a:ext cx="20229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685" name="Google Shape;685;p40"/>
          <p:cNvSpPr txBox="1">
            <a:spLocks noGrp="1"/>
          </p:cNvSpPr>
          <p:nvPr>
            <p:ph type="subTitle" idx="2"/>
          </p:nvPr>
        </p:nvSpPr>
        <p:spPr>
          <a:xfrm>
            <a:off x="3491575" y="3406925"/>
            <a:ext cx="20757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sp>
        <p:nvSpPr>
          <p:cNvPr id="686" name="Google Shape;686;p40"/>
          <p:cNvSpPr txBox="1">
            <a:spLocks noGrp="1"/>
          </p:cNvSpPr>
          <p:nvPr>
            <p:ph type="subTitle" idx="3"/>
          </p:nvPr>
        </p:nvSpPr>
        <p:spPr>
          <a:xfrm>
            <a:off x="6267775" y="3406925"/>
            <a:ext cx="20757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 </a:t>
            </a:r>
            <a:endParaRPr/>
          </a:p>
        </p:txBody>
      </p:sp>
      <p:sp>
        <p:nvSpPr>
          <p:cNvPr id="687" name="Google Shape;687;p40"/>
          <p:cNvSpPr txBox="1">
            <a:spLocks noGrp="1"/>
          </p:cNvSpPr>
          <p:nvPr>
            <p:ph type="subTitle" idx="4"/>
          </p:nvPr>
        </p:nvSpPr>
        <p:spPr>
          <a:xfrm>
            <a:off x="715425" y="1903875"/>
            <a:ext cx="20748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688" name="Google Shape;688;p40"/>
          <p:cNvSpPr txBox="1">
            <a:spLocks noGrp="1"/>
          </p:cNvSpPr>
          <p:nvPr>
            <p:ph type="subTitle" idx="5"/>
          </p:nvPr>
        </p:nvSpPr>
        <p:spPr>
          <a:xfrm>
            <a:off x="3491575" y="1903875"/>
            <a:ext cx="20757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but it’s also terribly hot</a:t>
            </a:r>
            <a:endParaRPr/>
          </a:p>
        </p:txBody>
      </p:sp>
      <p:sp>
        <p:nvSpPr>
          <p:cNvPr id="689" name="Google Shape;689;p40"/>
          <p:cNvSpPr txBox="1">
            <a:spLocks noGrp="1"/>
          </p:cNvSpPr>
          <p:nvPr>
            <p:ph type="subTitle" idx="6"/>
          </p:nvPr>
        </p:nvSpPr>
        <p:spPr>
          <a:xfrm>
            <a:off x="6267775" y="1903886"/>
            <a:ext cx="2075700" cy="754800"/>
          </a:xfrm>
          <a:prstGeom prst="rect">
            <a:avLst/>
          </a:prstGeom>
        </p:spPr>
        <p:txBody>
          <a:bodyPr spcFirstLastPara="1" wrap="square" lIns="91425" tIns="162000" rIns="91425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690" name="Google Shape;690;p40"/>
          <p:cNvSpPr txBox="1">
            <a:spLocks noGrp="1"/>
          </p:cNvSpPr>
          <p:nvPr>
            <p:ph type="ctrTitle"/>
          </p:nvPr>
        </p:nvSpPr>
        <p:spPr>
          <a:xfrm>
            <a:off x="720200" y="394075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41"/>
          <p:cNvSpPr txBox="1">
            <a:spLocks noGrp="1"/>
          </p:cNvSpPr>
          <p:nvPr>
            <p:ph type="ctrTitle"/>
          </p:nvPr>
        </p:nvSpPr>
        <p:spPr>
          <a:xfrm>
            <a:off x="742195" y="295281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PREVENTION</a:t>
            </a:r>
            <a:endParaRPr dirty="0"/>
          </a:p>
        </p:txBody>
      </p:sp>
      <p:sp>
        <p:nvSpPr>
          <p:cNvPr id="697" name="Google Shape;697;p41"/>
          <p:cNvSpPr txBox="1">
            <a:spLocks noGrp="1"/>
          </p:cNvSpPr>
          <p:nvPr>
            <p:ph type="subTitle" idx="4294967295"/>
          </p:nvPr>
        </p:nvSpPr>
        <p:spPr>
          <a:xfrm>
            <a:off x="3400988" y="3791772"/>
            <a:ext cx="1890900" cy="7434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Despite being red, Mars is actually cold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8" name="Google Shape;698;p41"/>
          <p:cNvSpPr txBox="1">
            <a:spLocks noGrp="1"/>
          </p:cNvSpPr>
          <p:nvPr>
            <p:ph type="subTitle" idx="4294967295"/>
          </p:nvPr>
        </p:nvSpPr>
        <p:spPr>
          <a:xfrm>
            <a:off x="3393485" y="1238610"/>
            <a:ext cx="1890900" cy="6609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Mercury is the closest planet to the Sun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9" name="Google Shape;699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1300535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00" name="Google Shape;700;p41"/>
          <p:cNvSpPr txBox="1">
            <a:spLocks noGrp="1"/>
          </p:cNvSpPr>
          <p:nvPr>
            <p:ph type="subTitle" idx="4294967295"/>
          </p:nvPr>
        </p:nvSpPr>
        <p:spPr>
          <a:xfrm>
            <a:off x="3385329" y="2485137"/>
            <a:ext cx="1890900" cy="6609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Venus has a beautiful name, but it’s hot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702" name="Google Shape;702;p41"/>
          <p:cNvGrpSpPr/>
          <p:nvPr/>
        </p:nvGrpSpPr>
        <p:grpSpPr>
          <a:xfrm>
            <a:off x="916773" y="2365666"/>
            <a:ext cx="1203548" cy="1017378"/>
            <a:chOff x="1190625" y="641775"/>
            <a:chExt cx="5219200" cy="4411875"/>
          </a:xfrm>
        </p:grpSpPr>
        <p:sp>
          <p:nvSpPr>
            <p:cNvPr id="703" name="Google Shape;703;p41"/>
            <p:cNvSpPr/>
            <p:nvPr/>
          </p:nvSpPr>
          <p:spPr>
            <a:xfrm>
              <a:off x="1190625" y="3123350"/>
              <a:ext cx="3429175" cy="1930300"/>
            </a:xfrm>
            <a:custGeom>
              <a:avLst/>
              <a:gdLst/>
              <a:ahLst/>
              <a:cxnLst/>
              <a:rect l="l" t="t" r="r" b="b"/>
              <a:pathLst>
                <a:path w="137167" h="77212" extrusionOk="0">
                  <a:moveTo>
                    <a:pt x="4077" y="0"/>
                  </a:moveTo>
                  <a:cubicBezTo>
                    <a:pt x="1827" y="0"/>
                    <a:pt x="0" y="1827"/>
                    <a:pt x="0" y="4078"/>
                  </a:cubicBezTo>
                  <a:lnTo>
                    <a:pt x="0" y="33892"/>
                  </a:lnTo>
                  <a:cubicBezTo>
                    <a:pt x="0" y="36143"/>
                    <a:pt x="1827" y="37970"/>
                    <a:pt x="4077" y="37970"/>
                  </a:cubicBezTo>
                  <a:cubicBezTo>
                    <a:pt x="6328" y="37970"/>
                    <a:pt x="8155" y="36143"/>
                    <a:pt x="8155" y="33892"/>
                  </a:cubicBezTo>
                  <a:lnTo>
                    <a:pt x="8155" y="8155"/>
                  </a:lnTo>
                  <a:lnTo>
                    <a:pt x="23258" y="8155"/>
                  </a:lnTo>
                  <a:cubicBezTo>
                    <a:pt x="24334" y="8155"/>
                    <a:pt x="25215" y="9036"/>
                    <a:pt x="25215" y="10112"/>
                  </a:cubicBezTo>
                  <a:lnTo>
                    <a:pt x="25215" y="42797"/>
                  </a:lnTo>
                  <a:cubicBezTo>
                    <a:pt x="25215" y="43874"/>
                    <a:pt x="24334" y="44722"/>
                    <a:pt x="23258" y="44722"/>
                  </a:cubicBezTo>
                  <a:lnTo>
                    <a:pt x="19050" y="44722"/>
                  </a:lnTo>
                  <a:cubicBezTo>
                    <a:pt x="16799" y="44722"/>
                    <a:pt x="14973" y="46549"/>
                    <a:pt x="14973" y="48799"/>
                  </a:cubicBezTo>
                  <a:cubicBezTo>
                    <a:pt x="14973" y="51083"/>
                    <a:pt x="16799" y="52877"/>
                    <a:pt x="19050" y="52877"/>
                  </a:cubicBezTo>
                  <a:lnTo>
                    <a:pt x="23258" y="52877"/>
                  </a:lnTo>
                  <a:cubicBezTo>
                    <a:pt x="27499" y="52877"/>
                    <a:pt x="31152" y="50267"/>
                    <a:pt x="32652" y="46549"/>
                  </a:cubicBezTo>
                  <a:cubicBezTo>
                    <a:pt x="39013" y="46581"/>
                    <a:pt x="44950" y="49419"/>
                    <a:pt x="49028" y="54312"/>
                  </a:cubicBezTo>
                  <a:lnTo>
                    <a:pt x="59205" y="66545"/>
                  </a:lnTo>
                  <a:cubicBezTo>
                    <a:pt x="64881" y="73330"/>
                    <a:pt x="73166" y="77211"/>
                    <a:pt x="82006" y="77211"/>
                  </a:cubicBezTo>
                  <a:lnTo>
                    <a:pt x="124575" y="77211"/>
                  </a:lnTo>
                  <a:cubicBezTo>
                    <a:pt x="131523" y="77211"/>
                    <a:pt x="137167" y="71568"/>
                    <a:pt x="137167" y="64653"/>
                  </a:cubicBezTo>
                  <a:cubicBezTo>
                    <a:pt x="137167" y="57705"/>
                    <a:pt x="131523" y="52061"/>
                    <a:pt x="124575" y="52061"/>
                  </a:cubicBezTo>
                  <a:lnTo>
                    <a:pt x="108755" y="52061"/>
                  </a:lnTo>
                  <a:cubicBezTo>
                    <a:pt x="106504" y="52061"/>
                    <a:pt x="104677" y="53888"/>
                    <a:pt x="104677" y="56139"/>
                  </a:cubicBezTo>
                  <a:cubicBezTo>
                    <a:pt x="104677" y="58390"/>
                    <a:pt x="106504" y="60216"/>
                    <a:pt x="108755" y="60216"/>
                  </a:cubicBezTo>
                  <a:lnTo>
                    <a:pt x="124575" y="60216"/>
                  </a:lnTo>
                  <a:cubicBezTo>
                    <a:pt x="127022" y="60216"/>
                    <a:pt x="129012" y="62206"/>
                    <a:pt x="129012" y="64653"/>
                  </a:cubicBezTo>
                  <a:cubicBezTo>
                    <a:pt x="129012" y="67099"/>
                    <a:pt x="127022" y="69056"/>
                    <a:pt x="124575" y="69056"/>
                  </a:cubicBezTo>
                  <a:lnTo>
                    <a:pt x="82006" y="69056"/>
                  </a:lnTo>
                  <a:cubicBezTo>
                    <a:pt x="75613" y="69056"/>
                    <a:pt x="69578" y="66251"/>
                    <a:pt x="65501" y="61325"/>
                  </a:cubicBezTo>
                  <a:lnTo>
                    <a:pt x="55291" y="49093"/>
                  </a:lnTo>
                  <a:cubicBezTo>
                    <a:pt x="49843" y="42504"/>
                    <a:pt x="41884" y="38655"/>
                    <a:pt x="33370" y="38426"/>
                  </a:cubicBezTo>
                  <a:lnTo>
                    <a:pt x="33370" y="14353"/>
                  </a:lnTo>
                  <a:lnTo>
                    <a:pt x="48375" y="14353"/>
                  </a:lnTo>
                  <a:cubicBezTo>
                    <a:pt x="55780" y="14353"/>
                    <a:pt x="62793" y="17158"/>
                    <a:pt x="68110" y="22312"/>
                  </a:cubicBezTo>
                  <a:lnTo>
                    <a:pt x="90096" y="43515"/>
                  </a:lnTo>
                  <a:cubicBezTo>
                    <a:pt x="91662" y="45015"/>
                    <a:pt x="91727" y="47527"/>
                    <a:pt x="90259" y="49126"/>
                  </a:cubicBezTo>
                  <a:cubicBezTo>
                    <a:pt x="89470" y="49984"/>
                    <a:pt x="88401" y="50417"/>
                    <a:pt x="87327" y="50417"/>
                  </a:cubicBezTo>
                  <a:cubicBezTo>
                    <a:pt x="86360" y="50417"/>
                    <a:pt x="85389" y="50065"/>
                    <a:pt x="84616" y="49354"/>
                  </a:cubicBezTo>
                  <a:lnTo>
                    <a:pt x="67360" y="33533"/>
                  </a:lnTo>
                  <a:cubicBezTo>
                    <a:pt x="66575" y="32826"/>
                    <a:pt x="65588" y="32473"/>
                    <a:pt x="64602" y="32473"/>
                  </a:cubicBezTo>
                  <a:cubicBezTo>
                    <a:pt x="63498" y="32473"/>
                    <a:pt x="62396" y="32915"/>
                    <a:pt x="61586" y="33794"/>
                  </a:cubicBezTo>
                  <a:cubicBezTo>
                    <a:pt x="60086" y="35458"/>
                    <a:pt x="60184" y="38035"/>
                    <a:pt x="61847" y="39568"/>
                  </a:cubicBezTo>
                  <a:lnTo>
                    <a:pt x="79103" y="55389"/>
                  </a:lnTo>
                  <a:cubicBezTo>
                    <a:pt x="81419" y="57509"/>
                    <a:pt x="84388" y="58553"/>
                    <a:pt x="87323" y="58553"/>
                  </a:cubicBezTo>
                  <a:cubicBezTo>
                    <a:pt x="90585" y="58553"/>
                    <a:pt x="93880" y="57248"/>
                    <a:pt x="96261" y="54671"/>
                  </a:cubicBezTo>
                  <a:cubicBezTo>
                    <a:pt x="100698" y="49843"/>
                    <a:pt x="100502" y="42210"/>
                    <a:pt x="95772" y="37676"/>
                  </a:cubicBezTo>
                  <a:lnTo>
                    <a:pt x="73786" y="16440"/>
                  </a:lnTo>
                  <a:cubicBezTo>
                    <a:pt x="66936" y="9819"/>
                    <a:pt x="57900" y="6198"/>
                    <a:pt x="48375" y="6198"/>
                  </a:cubicBezTo>
                  <a:lnTo>
                    <a:pt x="32587" y="6198"/>
                  </a:lnTo>
                  <a:cubicBezTo>
                    <a:pt x="31054" y="2544"/>
                    <a:pt x="27466" y="0"/>
                    <a:pt x="23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1"/>
            <p:cNvSpPr/>
            <p:nvPr/>
          </p:nvSpPr>
          <p:spPr>
            <a:xfrm>
              <a:off x="2980625" y="641775"/>
              <a:ext cx="3429200" cy="1930325"/>
            </a:xfrm>
            <a:custGeom>
              <a:avLst/>
              <a:gdLst/>
              <a:ahLst/>
              <a:cxnLst/>
              <a:rect l="l" t="t" r="r" b="b"/>
              <a:pathLst>
                <a:path w="137168" h="77213" extrusionOk="0">
                  <a:moveTo>
                    <a:pt x="12592" y="1"/>
                  </a:moveTo>
                  <a:cubicBezTo>
                    <a:pt x="5644" y="1"/>
                    <a:pt x="1" y="5644"/>
                    <a:pt x="1" y="12559"/>
                  </a:cubicBezTo>
                  <a:cubicBezTo>
                    <a:pt x="1" y="19508"/>
                    <a:pt x="5644" y="25151"/>
                    <a:pt x="12592" y="25151"/>
                  </a:cubicBezTo>
                  <a:lnTo>
                    <a:pt x="29978" y="25151"/>
                  </a:lnTo>
                  <a:cubicBezTo>
                    <a:pt x="32229" y="25151"/>
                    <a:pt x="34056" y="23324"/>
                    <a:pt x="34056" y="21073"/>
                  </a:cubicBezTo>
                  <a:cubicBezTo>
                    <a:pt x="34056" y="18822"/>
                    <a:pt x="32229" y="16996"/>
                    <a:pt x="29978" y="16996"/>
                  </a:cubicBezTo>
                  <a:lnTo>
                    <a:pt x="12592" y="16996"/>
                  </a:lnTo>
                  <a:cubicBezTo>
                    <a:pt x="10145" y="16996"/>
                    <a:pt x="8156" y="15006"/>
                    <a:pt x="8156" y="12559"/>
                  </a:cubicBezTo>
                  <a:cubicBezTo>
                    <a:pt x="8156" y="10113"/>
                    <a:pt x="10145" y="8156"/>
                    <a:pt x="12592" y="8156"/>
                  </a:cubicBezTo>
                  <a:lnTo>
                    <a:pt x="55161" y="8156"/>
                  </a:lnTo>
                  <a:cubicBezTo>
                    <a:pt x="61554" y="8156"/>
                    <a:pt x="67589" y="10961"/>
                    <a:pt x="71666" y="15887"/>
                  </a:cubicBezTo>
                  <a:lnTo>
                    <a:pt x="81876" y="28119"/>
                  </a:lnTo>
                  <a:cubicBezTo>
                    <a:pt x="87324" y="34708"/>
                    <a:pt x="95283" y="38558"/>
                    <a:pt x="103797" y="38786"/>
                  </a:cubicBezTo>
                  <a:lnTo>
                    <a:pt x="103797" y="62859"/>
                  </a:lnTo>
                  <a:lnTo>
                    <a:pt x="88792" y="62859"/>
                  </a:lnTo>
                  <a:cubicBezTo>
                    <a:pt x="81387" y="62859"/>
                    <a:pt x="74374" y="60054"/>
                    <a:pt x="69057" y="54900"/>
                  </a:cubicBezTo>
                  <a:lnTo>
                    <a:pt x="47071" y="33697"/>
                  </a:lnTo>
                  <a:cubicBezTo>
                    <a:pt x="45505" y="32197"/>
                    <a:pt x="45440" y="29685"/>
                    <a:pt x="46908" y="28087"/>
                  </a:cubicBezTo>
                  <a:cubicBezTo>
                    <a:pt x="47697" y="27229"/>
                    <a:pt x="48766" y="26795"/>
                    <a:pt x="49840" y="26795"/>
                  </a:cubicBezTo>
                  <a:cubicBezTo>
                    <a:pt x="50807" y="26795"/>
                    <a:pt x="51778" y="27147"/>
                    <a:pt x="52551" y="27858"/>
                  </a:cubicBezTo>
                  <a:lnTo>
                    <a:pt x="69807" y="43679"/>
                  </a:lnTo>
                  <a:cubicBezTo>
                    <a:pt x="70592" y="44387"/>
                    <a:pt x="71580" y="44739"/>
                    <a:pt x="72565" y="44739"/>
                  </a:cubicBezTo>
                  <a:cubicBezTo>
                    <a:pt x="73669" y="44739"/>
                    <a:pt x="74771" y="44297"/>
                    <a:pt x="75581" y="43418"/>
                  </a:cubicBezTo>
                  <a:cubicBezTo>
                    <a:pt x="77081" y="41754"/>
                    <a:pt x="76983" y="39177"/>
                    <a:pt x="75320" y="37644"/>
                  </a:cubicBezTo>
                  <a:lnTo>
                    <a:pt x="58064" y="21824"/>
                  </a:lnTo>
                  <a:cubicBezTo>
                    <a:pt x="55738" y="19698"/>
                    <a:pt x="52793" y="18649"/>
                    <a:pt x="49856" y="18649"/>
                  </a:cubicBezTo>
                  <a:cubicBezTo>
                    <a:pt x="46573" y="18649"/>
                    <a:pt x="43299" y="19959"/>
                    <a:pt x="40906" y="22541"/>
                  </a:cubicBezTo>
                  <a:cubicBezTo>
                    <a:pt x="36470" y="27369"/>
                    <a:pt x="36665" y="35002"/>
                    <a:pt x="41395" y="39536"/>
                  </a:cubicBezTo>
                  <a:lnTo>
                    <a:pt x="63381" y="60772"/>
                  </a:lnTo>
                  <a:cubicBezTo>
                    <a:pt x="70231" y="67393"/>
                    <a:pt x="79267" y="71014"/>
                    <a:pt x="88792" y="71014"/>
                  </a:cubicBezTo>
                  <a:lnTo>
                    <a:pt x="104580" y="71014"/>
                  </a:lnTo>
                  <a:cubicBezTo>
                    <a:pt x="106113" y="74668"/>
                    <a:pt x="109701" y="77212"/>
                    <a:pt x="113909" y="77212"/>
                  </a:cubicBezTo>
                  <a:lnTo>
                    <a:pt x="133090" y="77212"/>
                  </a:lnTo>
                  <a:cubicBezTo>
                    <a:pt x="135340" y="77212"/>
                    <a:pt x="137167" y="75385"/>
                    <a:pt x="137167" y="73135"/>
                  </a:cubicBezTo>
                  <a:lnTo>
                    <a:pt x="137167" y="41722"/>
                  </a:lnTo>
                  <a:cubicBezTo>
                    <a:pt x="137167" y="39471"/>
                    <a:pt x="135340" y="37644"/>
                    <a:pt x="133090" y="37644"/>
                  </a:cubicBezTo>
                  <a:cubicBezTo>
                    <a:pt x="130839" y="37644"/>
                    <a:pt x="129012" y="39471"/>
                    <a:pt x="129012" y="41722"/>
                  </a:cubicBezTo>
                  <a:lnTo>
                    <a:pt x="129012" y="69057"/>
                  </a:lnTo>
                  <a:lnTo>
                    <a:pt x="113909" y="69057"/>
                  </a:lnTo>
                  <a:cubicBezTo>
                    <a:pt x="112833" y="69057"/>
                    <a:pt x="111952" y="68176"/>
                    <a:pt x="111952" y="67100"/>
                  </a:cubicBezTo>
                  <a:lnTo>
                    <a:pt x="111952" y="34415"/>
                  </a:lnTo>
                  <a:cubicBezTo>
                    <a:pt x="111952" y="33338"/>
                    <a:pt x="112833" y="32490"/>
                    <a:pt x="113909" y="32490"/>
                  </a:cubicBezTo>
                  <a:lnTo>
                    <a:pt x="117824" y="32490"/>
                  </a:lnTo>
                  <a:cubicBezTo>
                    <a:pt x="120074" y="32490"/>
                    <a:pt x="121901" y="30664"/>
                    <a:pt x="121901" y="28413"/>
                  </a:cubicBezTo>
                  <a:cubicBezTo>
                    <a:pt x="121901" y="26129"/>
                    <a:pt x="120074" y="24335"/>
                    <a:pt x="117824" y="24335"/>
                  </a:cubicBezTo>
                  <a:lnTo>
                    <a:pt x="113909" y="24335"/>
                  </a:lnTo>
                  <a:cubicBezTo>
                    <a:pt x="109669" y="24335"/>
                    <a:pt x="106015" y="26945"/>
                    <a:pt x="104515" y="30664"/>
                  </a:cubicBezTo>
                  <a:cubicBezTo>
                    <a:pt x="98154" y="30631"/>
                    <a:pt x="92217" y="27793"/>
                    <a:pt x="88139" y="22900"/>
                  </a:cubicBezTo>
                  <a:lnTo>
                    <a:pt x="77962" y="10668"/>
                  </a:lnTo>
                  <a:cubicBezTo>
                    <a:pt x="72286" y="3883"/>
                    <a:pt x="64001" y="1"/>
                    <a:pt x="55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1"/>
            <p:cNvSpPr/>
            <p:nvPr/>
          </p:nvSpPr>
          <p:spPr>
            <a:xfrm>
              <a:off x="4271550" y="4048225"/>
              <a:ext cx="233275" cy="204600"/>
            </a:xfrm>
            <a:custGeom>
              <a:avLst/>
              <a:gdLst/>
              <a:ahLst/>
              <a:cxnLst/>
              <a:rect l="l" t="t" r="r" b="b"/>
              <a:pathLst>
                <a:path w="9331" h="8184" extrusionOk="0">
                  <a:moveTo>
                    <a:pt x="4664" y="1"/>
                  </a:moveTo>
                  <a:cubicBezTo>
                    <a:pt x="4108" y="1"/>
                    <a:pt x="3542" y="115"/>
                    <a:pt x="3002" y="355"/>
                  </a:cubicBezTo>
                  <a:cubicBezTo>
                    <a:pt x="947" y="1268"/>
                    <a:pt x="1" y="3649"/>
                    <a:pt x="914" y="5704"/>
                  </a:cubicBezTo>
                  <a:cubicBezTo>
                    <a:pt x="1567" y="7270"/>
                    <a:pt x="3067" y="8184"/>
                    <a:pt x="4633" y="8184"/>
                  </a:cubicBezTo>
                  <a:cubicBezTo>
                    <a:pt x="5187" y="8184"/>
                    <a:pt x="5742" y="8053"/>
                    <a:pt x="6264" y="7825"/>
                  </a:cubicBezTo>
                  <a:cubicBezTo>
                    <a:pt x="6296" y="7825"/>
                    <a:pt x="6329" y="7792"/>
                    <a:pt x="6362" y="7792"/>
                  </a:cubicBezTo>
                  <a:cubicBezTo>
                    <a:pt x="8417" y="6879"/>
                    <a:pt x="9330" y="4432"/>
                    <a:pt x="8384" y="2410"/>
                  </a:cubicBezTo>
                  <a:cubicBezTo>
                    <a:pt x="7711" y="895"/>
                    <a:pt x="6223" y="1"/>
                    <a:pt x="46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1"/>
            <p:cNvSpPr/>
            <p:nvPr/>
          </p:nvSpPr>
          <p:spPr>
            <a:xfrm>
              <a:off x="4536600" y="3895300"/>
              <a:ext cx="231625" cy="204225"/>
            </a:xfrm>
            <a:custGeom>
              <a:avLst/>
              <a:gdLst/>
              <a:ahLst/>
              <a:cxnLst/>
              <a:rect l="l" t="t" r="r" b="b"/>
              <a:pathLst>
                <a:path w="9265" h="8169" extrusionOk="0">
                  <a:moveTo>
                    <a:pt x="4645" y="0"/>
                  </a:moveTo>
                  <a:cubicBezTo>
                    <a:pt x="3803" y="0"/>
                    <a:pt x="2953" y="258"/>
                    <a:pt x="2218" y="796"/>
                  </a:cubicBezTo>
                  <a:cubicBezTo>
                    <a:pt x="424" y="2133"/>
                    <a:pt x="0" y="4678"/>
                    <a:pt x="1338" y="6472"/>
                  </a:cubicBezTo>
                  <a:cubicBezTo>
                    <a:pt x="2153" y="7581"/>
                    <a:pt x="3393" y="8168"/>
                    <a:pt x="4632" y="8168"/>
                  </a:cubicBezTo>
                  <a:cubicBezTo>
                    <a:pt x="5480" y="8168"/>
                    <a:pt x="6329" y="7907"/>
                    <a:pt x="7046" y="7353"/>
                  </a:cubicBezTo>
                  <a:cubicBezTo>
                    <a:pt x="7046" y="7353"/>
                    <a:pt x="7079" y="7320"/>
                    <a:pt x="7079" y="7320"/>
                  </a:cubicBezTo>
                  <a:cubicBezTo>
                    <a:pt x="8906" y="5983"/>
                    <a:pt x="9264" y="3471"/>
                    <a:pt x="7927" y="1644"/>
                  </a:cubicBezTo>
                  <a:cubicBezTo>
                    <a:pt x="7127" y="571"/>
                    <a:pt x="5896" y="0"/>
                    <a:pt x="4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3985325" y="4141400"/>
              <a:ext cx="222650" cy="204400"/>
            </a:xfrm>
            <a:custGeom>
              <a:avLst/>
              <a:gdLst/>
              <a:ahLst/>
              <a:cxnLst/>
              <a:rect l="l" t="t" r="r" b="b"/>
              <a:pathLst>
                <a:path w="8906" h="8176" extrusionOk="0">
                  <a:moveTo>
                    <a:pt x="4449" y="1"/>
                  </a:moveTo>
                  <a:cubicBezTo>
                    <a:pt x="4177" y="1"/>
                    <a:pt x="3899" y="28"/>
                    <a:pt x="3621" y="86"/>
                  </a:cubicBezTo>
                  <a:cubicBezTo>
                    <a:pt x="1436" y="542"/>
                    <a:pt x="0" y="2663"/>
                    <a:pt x="424" y="4848"/>
                  </a:cubicBezTo>
                  <a:cubicBezTo>
                    <a:pt x="783" y="6805"/>
                    <a:pt x="2512" y="8175"/>
                    <a:pt x="4437" y="8175"/>
                  </a:cubicBezTo>
                  <a:cubicBezTo>
                    <a:pt x="4665" y="8175"/>
                    <a:pt x="4926" y="8143"/>
                    <a:pt x="5187" y="8110"/>
                  </a:cubicBezTo>
                  <a:cubicBezTo>
                    <a:pt x="5219" y="8110"/>
                    <a:pt x="5285" y="8077"/>
                    <a:pt x="5317" y="8077"/>
                  </a:cubicBezTo>
                  <a:cubicBezTo>
                    <a:pt x="7503" y="7621"/>
                    <a:pt x="8906" y="5435"/>
                    <a:pt x="8449" y="3250"/>
                  </a:cubicBezTo>
                  <a:cubicBezTo>
                    <a:pt x="8049" y="1338"/>
                    <a:pt x="6353" y="1"/>
                    <a:pt x="44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4764925" y="3688450"/>
              <a:ext cx="228375" cy="204750"/>
            </a:xfrm>
            <a:custGeom>
              <a:avLst/>
              <a:gdLst/>
              <a:ahLst/>
              <a:cxnLst/>
              <a:rect l="l" t="t" r="r" b="b"/>
              <a:pathLst>
                <a:path w="9135" h="8190" extrusionOk="0">
                  <a:moveTo>
                    <a:pt x="4600" y="4079"/>
                  </a:moveTo>
                  <a:lnTo>
                    <a:pt x="5090" y="4536"/>
                  </a:lnTo>
                  <a:lnTo>
                    <a:pt x="5024" y="4503"/>
                  </a:lnTo>
                  <a:lnTo>
                    <a:pt x="4600" y="4079"/>
                  </a:lnTo>
                  <a:close/>
                  <a:moveTo>
                    <a:pt x="4585" y="0"/>
                  </a:moveTo>
                  <a:cubicBezTo>
                    <a:pt x="3474" y="0"/>
                    <a:pt x="2367" y="452"/>
                    <a:pt x="1567" y="1339"/>
                  </a:cubicBezTo>
                  <a:cubicBezTo>
                    <a:pt x="1534" y="1372"/>
                    <a:pt x="1501" y="1437"/>
                    <a:pt x="1469" y="1437"/>
                  </a:cubicBezTo>
                  <a:cubicBezTo>
                    <a:pt x="1" y="3166"/>
                    <a:pt x="197" y="5743"/>
                    <a:pt x="1893" y="7211"/>
                  </a:cubicBezTo>
                  <a:cubicBezTo>
                    <a:pt x="2676" y="7863"/>
                    <a:pt x="3622" y="8189"/>
                    <a:pt x="4568" y="8189"/>
                  </a:cubicBezTo>
                  <a:cubicBezTo>
                    <a:pt x="5677" y="8189"/>
                    <a:pt x="6818" y="7733"/>
                    <a:pt x="7634" y="6819"/>
                  </a:cubicBezTo>
                  <a:cubicBezTo>
                    <a:pt x="9134" y="5123"/>
                    <a:pt x="8971" y="2546"/>
                    <a:pt x="7308" y="1045"/>
                  </a:cubicBezTo>
                  <a:cubicBezTo>
                    <a:pt x="6532" y="345"/>
                    <a:pt x="5557" y="0"/>
                    <a:pt x="45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5063400" y="3158125"/>
              <a:ext cx="228375" cy="204175"/>
            </a:xfrm>
            <a:custGeom>
              <a:avLst/>
              <a:gdLst/>
              <a:ahLst/>
              <a:cxnLst/>
              <a:rect l="l" t="t" r="r" b="b"/>
              <a:pathLst>
                <a:path w="9135" h="8167" extrusionOk="0">
                  <a:moveTo>
                    <a:pt x="4571" y="1"/>
                  </a:moveTo>
                  <a:cubicBezTo>
                    <a:pt x="2816" y="1"/>
                    <a:pt x="1188" y="1151"/>
                    <a:pt x="653" y="2915"/>
                  </a:cubicBezTo>
                  <a:cubicBezTo>
                    <a:pt x="1" y="5068"/>
                    <a:pt x="1208" y="7351"/>
                    <a:pt x="3361" y="8004"/>
                  </a:cubicBezTo>
                  <a:cubicBezTo>
                    <a:pt x="3752" y="8134"/>
                    <a:pt x="4176" y="8167"/>
                    <a:pt x="4568" y="8167"/>
                  </a:cubicBezTo>
                  <a:cubicBezTo>
                    <a:pt x="6296" y="8167"/>
                    <a:pt x="7927" y="7058"/>
                    <a:pt x="8449" y="5296"/>
                  </a:cubicBezTo>
                  <a:lnTo>
                    <a:pt x="8482" y="5231"/>
                  </a:lnTo>
                  <a:cubicBezTo>
                    <a:pt x="9134" y="3078"/>
                    <a:pt x="7895" y="827"/>
                    <a:pt x="5742" y="175"/>
                  </a:cubicBezTo>
                  <a:cubicBezTo>
                    <a:pt x="5352" y="57"/>
                    <a:pt x="4959" y="1"/>
                    <a:pt x="45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5126200" y="2551175"/>
              <a:ext cx="221850" cy="205225"/>
            </a:xfrm>
            <a:custGeom>
              <a:avLst/>
              <a:gdLst/>
              <a:ahLst/>
              <a:cxnLst/>
              <a:rect l="l" t="t" r="r" b="b"/>
              <a:pathLst>
                <a:path w="8874" h="8209" extrusionOk="0">
                  <a:moveTo>
                    <a:pt x="4439" y="1"/>
                  </a:moveTo>
                  <a:cubicBezTo>
                    <a:pt x="4169" y="1"/>
                    <a:pt x="3895" y="29"/>
                    <a:pt x="3621" y="86"/>
                  </a:cubicBezTo>
                  <a:cubicBezTo>
                    <a:pt x="1403" y="542"/>
                    <a:pt x="0" y="2695"/>
                    <a:pt x="457" y="4914"/>
                  </a:cubicBezTo>
                  <a:cubicBezTo>
                    <a:pt x="816" y="6838"/>
                    <a:pt x="2512" y="8208"/>
                    <a:pt x="4437" y="8208"/>
                  </a:cubicBezTo>
                  <a:cubicBezTo>
                    <a:pt x="4698" y="8208"/>
                    <a:pt x="4926" y="8176"/>
                    <a:pt x="5154" y="8143"/>
                  </a:cubicBezTo>
                  <a:cubicBezTo>
                    <a:pt x="7373" y="7751"/>
                    <a:pt x="8873" y="5631"/>
                    <a:pt x="8449" y="3413"/>
                  </a:cubicBezTo>
                  <a:cubicBezTo>
                    <a:pt x="8449" y="3348"/>
                    <a:pt x="8449" y="3315"/>
                    <a:pt x="8449" y="3250"/>
                  </a:cubicBezTo>
                  <a:cubicBezTo>
                    <a:pt x="8021" y="1339"/>
                    <a:pt x="6321" y="1"/>
                    <a:pt x="4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1"/>
            <p:cNvSpPr/>
            <p:nvPr/>
          </p:nvSpPr>
          <p:spPr>
            <a:xfrm>
              <a:off x="5130275" y="2857100"/>
              <a:ext cx="211250" cy="205100"/>
            </a:xfrm>
            <a:custGeom>
              <a:avLst/>
              <a:gdLst/>
              <a:ahLst/>
              <a:cxnLst/>
              <a:rect l="l" t="t" r="r" b="b"/>
              <a:pathLst>
                <a:path w="8450" h="8204" extrusionOk="0">
                  <a:moveTo>
                    <a:pt x="4208" y="0"/>
                  </a:moveTo>
                  <a:cubicBezTo>
                    <a:pt x="2108" y="0"/>
                    <a:pt x="316" y="1605"/>
                    <a:pt x="131" y="3735"/>
                  </a:cubicBezTo>
                  <a:cubicBezTo>
                    <a:pt x="131" y="3767"/>
                    <a:pt x="131" y="3833"/>
                    <a:pt x="131" y="3865"/>
                  </a:cubicBezTo>
                  <a:cubicBezTo>
                    <a:pt x="1" y="6116"/>
                    <a:pt x="1729" y="8040"/>
                    <a:pt x="3948" y="8204"/>
                  </a:cubicBezTo>
                  <a:lnTo>
                    <a:pt x="4209" y="8204"/>
                  </a:lnTo>
                  <a:cubicBezTo>
                    <a:pt x="6329" y="8204"/>
                    <a:pt x="8123" y="6540"/>
                    <a:pt x="8253" y="4420"/>
                  </a:cubicBezTo>
                  <a:cubicBezTo>
                    <a:pt x="8449" y="2169"/>
                    <a:pt x="6785" y="212"/>
                    <a:pt x="4567" y="16"/>
                  </a:cubicBezTo>
                  <a:cubicBezTo>
                    <a:pt x="4447" y="6"/>
                    <a:pt x="4327" y="0"/>
                    <a:pt x="42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1"/>
            <p:cNvSpPr/>
            <p:nvPr/>
          </p:nvSpPr>
          <p:spPr>
            <a:xfrm>
              <a:off x="4940275" y="3439525"/>
              <a:ext cx="233250" cy="204950"/>
            </a:xfrm>
            <a:custGeom>
              <a:avLst/>
              <a:gdLst/>
              <a:ahLst/>
              <a:cxnLst/>
              <a:rect l="l" t="t" r="r" b="b"/>
              <a:pathLst>
                <a:path w="9330" h="8198" extrusionOk="0">
                  <a:moveTo>
                    <a:pt x="4682" y="1"/>
                  </a:moveTo>
                  <a:cubicBezTo>
                    <a:pt x="3266" y="1"/>
                    <a:pt x="1891" y="742"/>
                    <a:pt x="1142" y="2065"/>
                  </a:cubicBezTo>
                  <a:lnTo>
                    <a:pt x="1077" y="2163"/>
                  </a:lnTo>
                  <a:cubicBezTo>
                    <a:pt x="0" y="4120"/>
                    <a:pt x="718" y="6631"/>
                    <a:pt x="2708" y="7708"/>
                  </a:cubicBezTo>
                  <a:cubicBezTo>
                    <a:pt x="3327" y="8034"/>
                    <a:pt x="4012" y="8197"/>
                    <a:pt x="4665" y="8197"/>
                  </a:cubicBezTo>
                  <a:cubicBezTo>
                    <a:pt x="6100" y="8197"/>
                    <a:pt x="7503" y="7447"/>
                    <a:pt x="8220" y="6077"/>
                  </a:cubicBezTo>
                  <a:cubicBezTo>
                    <a:pt x="9329" y="4120"/>
                    <a:pt x="8644" y="1641"/>
                    <a:pt x="6687" y="532"/>
                  </a:cubicBezTo>
                  <a:cubicBezTo>
                    <a:pt x="6052" y="172"/>
                    <a:pt x="5362" y="1"/>
                    <a:pt x="4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1"/>
            <p:cNvSpPr/>
            <p:nvPr/>
          </p:nvSpPr>
          <p:spPr>
            <a:xfrm>
              <a:off x="3050750" y="1454725"/>
              <a:ext cx="233275" cy="204000"/>
            </a:xfrm>
            <a:custGeom>
              <a:avLst/>
              <a:gdLst/>
              <a:ahLst/>
              <a:cxnLst/>
              <a:rect l="l" t="t" r="r" b="b"/>
              <a:pathLst>
                <a:path w="9331" h="8160" extrusionOk="0">
                  <a:moveTo>
                    <a:pt x="4659" y="1"/>
                  </a:moveTo>
                  <a:cubicBezTo>
                    <a:pt x="4055" y="1"/>
                    <a:pt x="3444" y="138"/>
                    <a:pt x="2871" y="429"/>
                  </a:cubicBezTo>
                  <a:lnTo>
                    <a:pt x="2806" y="462"/>
                  </a:lnTo>
                  <a:cubicBezTo>
                    <a:pt x="816" y="1473"/>
                    <a:pt x="1" y="3919"/>
                    <a:pt x="1012" y="5909"/>
                  </a:cubicBezTo>
                  <a:cubicBezTo>
                    <a:pt x="1730" y="7344"/>
                    <a:pt x="3165" y="8160"/>
                    <a:pt x="4666" y="8160"/>
                  </a:cubicBezTo>
                  <a:cubicBezTo>
                    <a:pt x="5285" y="8160"/>
                    <a:pt x="5905" y="8029"/>
                    <a:pt x="6492" y="7736"/>
                  </a:cubicBezTo>
                  <a:cubicBezTo>
                    <a:pt x="8515" y="6725"/>
                    <a:pt x="9330" y="4278"/>
                    <a:pt x="8319" y="2256"/>
                  </a:cubicBezTo>
                  <a:cubicBezTo>
                    <a:pt x="7599" y="839"/>
                    <a:pt x="6151" y="1"/>
                    <a:pt x="4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1"/>
            <p:cNvSpPr/>
            <p:nvPr/>
          </p:nvSpPr>
          <p:spPr>
            <a:xfrm>
              <a:off x="3341075" y="1348450"/>
              <a:ext cx="225925" cy="204275"/>
            </a:xfrm>
            <a:custGeom>
              <a:avLst/>
              <a:gdLst/>
              <a:ahLst/>
              <a:cxnLst/>
              <a:rect l="l" t="t" r="r" b="b"/>
              <a:pathLst>
                <a:path w="9037" h="8171" extrusionOk="0">
                  <a:moveTo>
                    <a:pt x="4544" y="0"/>
                  </a:moveTo>
                  <a:cubicBezTo>
                    <a:pt x="4228" y="0"/>
                    <a:pt x="3908" y="37"/>
                    <a:pt x="3589" y="113"/>
                  </a:cubicBezTo>
                  <a:cubicBezTo>
                    <a:pt x="3556" y="113"/>
                    <a:pt x="3524" y="146"/>
                    <a:pt x="3491" y="146"/>
                  </a:cubicBezTo>
                  <a:cubicBezTo>
                    <a:pt x="1305" y="700"/>
                    <a:pt x="1" y="2918"/>
                    <a:pt x="555" y="5104"/>
                  </a:cubicBezTo>
                  <a:cubicBezTo>
                    <a:pt x="1012" y="6931"/>
                    <a:pt x="2675" y="8170"/>
                    <a:pt x="4502" y="8170"/>
                  </a:cubicBezTo>
                  <a:cubicBezTo>
                    <a:pt x="4828" y="8170"/>
                    <a:pt x="5155" y="8138"/>
                    <a:pt x="5513" y="8040"/>
                  </a:cubicBezTo>
                  <a:cubicBezTo>
                    <a:pt x="7699" y="7518"/>
                    <a:pt x="9036" y="5300"/>
                    <a:pt x="8514" y="3114"/>
                  </a:cubicBezTo>
                  <a:cubicBezTo>
                    <a:pt x="8069" y="1248"/>
                    <a:pt x="6386" y="0"/>
                    <a:pt x="4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1"/>
            <p:cNvSpPr/>
            <p:nvPr/>
          </p:nvSpPr>
          <p:spPr>
            <a:xfrm>
              <a:off x="2794700" y="1620175"/>
              <a:ext cx="230000" cy="204925"/>
            </a:xfrm>
            <a:custGeom>
              <a:avLst/>
              <a:gdLst/>
              <a:ahLst/>
              <a:cxnLst/>
              <a:rect l="l" t="t" r="r" b="b"/>
              <a:pathLst>
                <a:path w="9200" h="8197" extrusionOk="0">
                  <a:moveTo>
                    <a:pt x="4596" y="0"/>
                  </a:moveTo>
                  <a:cubicBezTo>
                    <a:pt x="3705" y="0"/>
                    <a:pt x="2808" y="290"/>
                    <a:pt x="2055" y="889"/>
                  </a:cubicBezTo>
                  <a:lnTo>
                    <a:pt x="4567" y="4119"/>
                  </a:lnTo>
                  <a:lnTo>
                    <a:pt x="2055" y="922"/>
                  </a:lnTo>
                  <a:cubicBezTo>
                    <a:pt x="294" y="2325"/>
                    <a:pt x="0" y="4869"/>
                    <a:pt x="1403" y="6631"/>
                  </a:cubicBezTo>
                  <a:cubicBezTo>
                    <a:pt x="2186" y="7642"/>
                    <a:pt x="3393" y="8196"/>
                    <a:pt x="4600" y="8196"/>
                  </a:cubicBezTo>
                  <a:cubicBezTo>
                    <a:pt x="5480" y="8196"/>
                    <a:pt x="6361" y="7903"/>
                    <a:pt x="7111" y="7283"/>
                  </a:cubicBezTo>
                  <a:lnTo>
                    <a:pt x="7177" y="7250"/>
                  </a:lnTo>
                  <a:cubicBezTo>
                    <a:pt x="8938" y="5848"/>
                    <a:pt x="9199" y="3271"/>
                    <a:pt x="7796" y="1509"/>
                  </a:cubicBezTo>
                  <a:cubicBezTo>
                    <a:pt x="6975" y="519"/>
                    <a:pt x="5790" y="0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1"/>
            <p:cNvSpPr/>
            <p:nvPr/>
          </p:nvSpPr>
          <p:spPr>
            <a:xfrm>
              <a:off x="2306200" y="2380100"/>
              <a:ext cx="225925" cy="204225"/>
            </a:xfrm>
            <a:custGeom>
              <a:avLst/>
              <a:gdLst/>
              <a:ahLst/>
              <a:cxnLst/>
              <a:rect l="l" t="t" r="r" b="b"/>
              <a:pathLst>
                <a:path w="9037" h="8169" extrusionOk="0">
                  <a:moveTo>
                    <a:pt x="4513" y="1"/>
                  </a:moveTo>
                  <a:cubicBezTo>
                    <a:pt x="2728" y="1"/>
                    <a:pt x="1078" y="1184"/>
                    <a:pt x="588" y="2982"/>
                  </a:cubicBezTo>
                  <a:cubicBezTo>
                    <a:pt x="588" y="3047"/>
                    <a:pt x="556" y="3112"/>
                    <a:pt x="556" y="3145"/>
                  </a:cubicBezTo>
                  <a:cubicBezTo>
                    <a:pt x="1" y="5330"/>
                    <a:pt x="1371" y="7549"/>
                    <a:pt x="3557" y="8070"/>
                  </a:cubicBezTo>
                  <a:cubicBezTo>
                    <a:pt x="3883" y="8136"/>
                    <a:pt x="4176" y="8168"/>
                    <a:pt x="4503" y="8168"/>
                  </a:cubicBezTo>
                  <a:cubicBezTo>
                    <a:pt x="6329" y="8168"/>
                    <a:pt x="7993" y="6929"/>
                    <a:pt x="8450" y="5102"/>
                  </a:cubicBezTo>
                  <a:cubicBezTo>
                    <a:pt x="9037" y="2949"/>
                    <a:pt x="7732" y="731"/>
                    <a:pt x="5579" y="144"/>
                  </a:cubicBezTo>
                  <a:cubicBezTo>
                    <a:pt x="5224" y="47"/>
                    <a:pt x="4866" y="1"/>
                    <a:pt x="4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1"/>
            <p:cNvSpPr/>
            <p:nvPr/>
          </p:nvSpPr>
          <p:spPr>
            <a:xfrm>
              <a:off x="2271150" y="2682800"/>
              <a:ext cx="207975" cy="204875"/>
            </a:xfrm>
            <a:custGeom>
              <a:avLst/>
              <a:gdLst/>
              <a:ahLst/>
              <a:cxnLst/>
              <a:rect l="l" t="t" r="r" b="b"/>
              <a:pathLst>
                <a:path w="8319" h="8195" extrusionOk="0">
                  <a:moveTo>
                    <a:pt x="4165" y="0"/>
                  </a:moveTo>
                  <a:cubicBezTo>
                    <a:pt x="2019" y="0"/>
                    <a:pt x="224" y="1686"/>
                    <a:pt x="98" y="3856"/>
                  </a:cubicBezTo>
                  <a:cubicBezTo>
                    <a:pt x="98" y="3889"/>
                    <a:pt x="66" y="3954"/>
                    <a:pt x="66" y="3987"/>
                  </a:cubicBezTo>
                  <a:cubicBezTo>
                    <a:pt x="0" y="6238"/>
                    <a:pt x="1794" y="8130"/>
                    <a:pt x="4045" y="8195"/>
                  </a:cubicBezTo>
                  <a:lnTo>
                    <a:pt x="4143" y="8195"/>
                  </a:lnTo>
                  <a:cubicBezTo>
                    <a:pt x="6329" y="8195"/>
                    <a:pt x="8155" y="6466"/>
                    <a:pt x="8221" y="4248"/>
                  </a:cubicBezTo>
                  <a:cubicBezTo>
                    <a:pt x="8318" y="2030"/>
                    <a:pt x="6622" y="138"/>
                    <a:pt x="4404" y="7"/>
                  </a:cubicBezTo>
                  <a:cubicBezTo>
                    <a:pt x="4324" y="3"/>
                    <a:pt x="4244" y="0"/>
                    <a:pt x="4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1"/>
            <p:cNvSpPr/>
            <p:nvPr/>
          </p:nvSpPr>
          <p:spPr>
            <a:xfrm>
              <a:off x="2409775" y="2093200"/>
              <a:ext cx="233250" cy="204875"/>
            </a:xfrm>
            <a:custGeom>
              <a:avLst/>
              <a:gdLst/>
              <a:ahLst/>
              <a:cxnLst/>
              <a:rect l="l" t="t" r="r" b="b"/>
              <a:pathLst>
                <a:path w="9330" h="8195" extrusionOk="0">
                  <a:moveTo>
                    <a:pt x="4698" y="1"/>
                  </a:moveTo>
                  <a:cubicBezTo>
                    <a:pt x="3221" y="1"/>
                    <a:pt x="1807" y="802"/>
                    <a:pt x="1077" y="2193"/>
                  </a:cubicBezTo>
                  <a:lnTo>
                    <a:pt x="1012" y="2323"/>
                  </a:lnTo>
                  <a:cubicBezTo>
                    <a:pt x="1" y="4346"/>
                    <a:pt x="849" y="6792"/>
                    <a:pt x="2871" y="7771"/>
                  </a:cubicBezTo>
                  <a:cubicBezTo>
                    <a:pt x="3458" y="8064"/>
                    <a:pt x="4046" y="8195"/>
                    <a:pt x="4665" y="8195"/>
                  </a:cubicBezTo>
                  <a:cubicBezTo>
                    <a:pt x="6166" y="8195"/>
                    <a:pt x="7601" y="7347"/>
                    <a:pt x="8319" y="5944"/>
                  </a:cubicBezTo>
                  <a:cubicBezTo>
                    <a:pt x="9330" y="3954"/>
                    <a:pt x="8547" y="1508"/>
                    <a:pt x="6590" y="464"/>
                  </a:cubicBezTo>
                  <a:cubicBezTo>
                    <a:pt x="5981" y="150"/>
                    <a:pt x="5334" y="1"/>
                    <a:pt x="46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1"/>
            <p:cNvSpPr/>
            <p:nvPr/>
          </p:nvSpPr>
          <p:spPr>
            <a:xfrm>
              <a:off x="2577775" y="1836100"/>
              <a:ext cx="230000" cy="204275"/>
            </a:xfrm>
            <a:custGeom>
              <a:avLst/>
              <a:gdLst/>
              <a:ahLst/>
              <a:cxnLst/>
              <a:rect l="l" t="t" r="r" b="b"/>
              <a:pathLst>
                <a:path w="9200" h="8171" extrusionOk="0">
                  <a:moveTo>
                    <a:pt x="4630" y="0"/>
                  </a:moveTo>
                  <a:cubicBezTo>
                    <a:pt x="3451" y="0"/>
                    <a:pt x="2278" y="509"/>
                    <a:pt x="1468" y="1484"/>
                  </a:cubicBezTo>
                  <a:cubicBezTo>
                    <a:pt x="1468" y="1516"/>
                    <a:pt x="1403" y="1549"/>
                    <a:pt x="1403" y="1582"/>
                  </a:cubicBezTo>
                  <a:cubicBezTo>
                    <a:pt x="0" y="3343"/>
                    <a:pt x="294" y="5920"/>
                    <a:pt x="2055" y="7290"/>
                  </a:cubicBezTo>
                  <a:cubicBezTo>
                    <a:pt x="2806" y="7910"/>
                    <a:pt x="3686" y="8171"/>
                    <a:pt x="4600" y="8171"/>
                  </a:cubicBezTo>
                  <a:cubicBezTo>
                    <a:pt x="5774" y="8171"/>
                    <a:pt x="6981" y="7649"/>
                    <a:pt x="7764" y="6670"/>
                  </a:cubicBezTo>
                  <a:cubicBezTo>
                    <a:pt x="9199" y="4942"/>
                    <a:pt x="8938" y="2365"/>
                    <a:pt x="7209" y="929"/>
                  </a:cubicBezTo>
                  <a:cubicBezTo>
                    <a:pt x="6456" y="304"/>
                    <a:pt x="5541" y="0"/>
                    <a:pt x="4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1"/>
            <p:cNvSpPr/>
            <p:nvPr/>
          </p:nvSpPr>
          <p:spPr>
            <a:xfrm>
              <a:off x="2285825" y="2988025"/>
              <a:ext cx="220200" cy="204650"/>
            </a:xfrm>
            <a:custGeom>
              <a:avLst/>
              <a:gdLst/>
              <a:ahLst/>
              <a:cxnLst/>
              <a:rect l="l" t="t" r="r" b="b"/>
              <a:pathLst>
                <a:path w="8808" h="8186" extrusionOk="0">
                  <a:moveTo>
                    <a:pt x="4405" y="0"/>
                  </a:moveTo>
                  <a:cubicBezTo>
                    <a:pt x="4168" y="0"/>
                    <a:pt x="3928" y="21"/>
                    <a:pt x="3687" y="63"/>
                  </a:cubicBezTo>
                  <a:cubicBezTo>
                    <a:pt x="1468" y="487"/>
                    <a:pt x="0" y="2575"/>
                    <a:pt x="392" y="4793"/>
                  </a:cubicBezTo>
                  <a:lnTo>
                    <a:pt x="392" y="4859"/>
                  </a:lnTo>
                  <a:cubicBezTo>
                    <a:pt x="751" y="6816"/>
                    <a:pt x="2447" y="8186"/>
                    <a:pt x="4404" y="8186"/>
                  </a:cubicBezTo>
                  <a:cubicBezTo>
                    <a:pt x="4633" y="8186"/>
                    <a:pt x="4893" y="8153"/>
                    <a:pt x="5122" y="8121"/>
                  </a:cubicBezTo>
                  <a:cubicBezTo>
                    <a:pt x="7340" y="7729"/>
                    <a:pt x="8808" y="5576"/>
                    <a:pt x="8416" y="3358"/>
                  </a:cubicBezTo>
                  <a:cubicBezTo>
                    <a:pt x="8068" y="1381"/>
                    <a:pt x="6346" y="0"/>
                    <a:pt x="4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1"/>
            <p:cNvSpPr/>
            <p:nvPr/>
          </p:nvSpPr>
          <p:spPr>
            <a:xfrm>
              <a:off x="2990425" y="2298875"/>
              <a:ext cx="1633450" cy="1320300"/>
            </a:xfrm>
            <a:custGeom>
              <a:avLst/>
              <a:gdLst/>
              <a:ahLst/>
              <a:cxnLst/>
              <a:rect l="l" t="t" r="r" b="b"/>
              <a:pathLst>
                <a:path w="65338" h="52812" extrusionOk="0">
                  <a:moveTo>
                    <a:pt x="46385" y="8155"/>
                  </a:moveTo>
                  <a:cubicBezTo>
                    <a:pt x="52322" y="8155"/>
                    <a:pt x="57183" y="12983"/>
                    <a:pt x="57183" y="18920"/>
                  </a:cubicBezTo>
                  <a:cubicBezTo>
                    <a:pt x="57183" y="21725"/>
                    <a:pt x="56106" y="24367"/>
                    <a:pt x="54149" y="26390"/>
                  </a:cubicBezTo>
                  <a:lnTo>
                    <a:pt x="32653" y="43515"/>
                  </a:lnTo>
                  <a:lnTo>
                    <a:pt x="12004" y="27173"/>
                  </a:lnTo>
                  <a:cubicBezTo>
                    <a:pt x="9558" y="25118"/>
                    <a:pt x="8155" y="22117"/>
                    <a:pt x="8155" y="18920"/>
                  </a:cubicBezTo>
                  <a:cubicBezTo>
                    <a:pt x="8155" y="12983"/>
                    <a:pt x="12983" y="8155"/>
                    <a:pt x="18920" y="8155"/>
                  </a:cubicBezTo>
                  <a:cubicBezTo>
                    <a:pt x="23323" y="8155"/>
                    <a:pt x="27205" y="10765"/>
                    <a:pt x="28901" y="14810"/>
                  </a:cubicBezTo>
                  <a:cubicBezTo>
                    <a:pt x="29521" y="16310"/>
                    <a:pt x="31022" y="17322"/>
                    <a:pt x="32653" y="17322"/>
                  </a:cubicBezTo>
                  <a:cubicBezTo>
                    <a:pt x="34316" y="17322"/>
                    <a:pt x="35784" y="16310"/>
                    <a:pt x="36436" y="14810"/>
                  </a:cubicBezTo>
                  <a:cubicBezTo>
                    <a:pt x="38100" y="10765"/>
                    <a:pt x="42014" y="8155"/>
                    <a:pt x="46385" y="8155"/>
                  </a:cubicBezTo>
                  <a:close/>
                  <a:moveTo>
                    <a:pt x="18920" y="0"/>
                  </a:moveTo>
                  <a:cubicBezTo>
                    <a:pt x="8481" y="0"/>
                    <a:pt x="0" y="8482"/>
                    <a:pt x="0" y="18920"/>
                  </a:cubicBezTo>
                  <a:cubicBezTo>
                    <a:pt x="0" y="24563"/>
                    <a:pt x="2479" y="29848"/>
                    <a:pt x="6818" y="33468"/>
                  </a:cubicBezTo>
                  <a:cubicBezTo>
                    <a:pt x="6850" y="33501"/>
                    <a:pt x="6883" y="33501"/>
                    <a:pt x="6883" y="33534"/>
                  </a:cubicBezTo>
                  <a:lnTo>
                    <a:pt x="30141" y="51931"/>
                  </a:lnTo>
                  <a:cubicBezTo>
                    <a:pt x="30858" y="52518"/>
                    <a:pt x="31772" y="52812"/>
                    <a:pt x="32653" y="52812"/>
                  </a:cubicBezTo>
                  <a:cubicBezTo>
                    <a:pt x="33566" y="52812"/>
                    <a:pt x="34447" y="52518"/>
                    <a:pt x="35197" y="51931"/>
                  </a:cubicBezTo>
                  <a:lnTo>
                    <a:pt x="59433" y="32620"/>
                  </a:lnTo>
                  <a:cubicBezTo>
                    <a:pt x="59531" y="32522"/>
                    <a:pt x="59662" y="32425"/>
                    <a:pt x="59760" y="32327"/>
                  </a:cubicBezTo>
                  <a:cubicBezTo>
                    <a:pt x="63348" y="28738"/>
                    <a:pt x="65338" y="23976"/>
                    <a:pt x="65338" y="18920"/>
                  </a:cubicBezTo>
                  <a:cubicBezTo>
                    <a:pt x="65338" y="8482"/>
                    <a:pt x="56824" y="0"/>
                    <a:pt x="46385" y="0"/>
                  </a:cubicBezTo>
                  <a:cubicBezTo>
                    <a:pt x="41068" y="0"/>
                    <a:pt x="36175" y="2186"/>
                    <a:pt x="32653" y="5872"/>
                  </a:cubicBezTo>
                  <a:cubicBezTo>
                    <a:pt x="29162" y="2186"/>
                    <a:pt x="24237" y="0"/>
                    <a:pt x="189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1"/>
            <p:cNvSpPr/>
            <p:nvPr/>
          </p:nvSpPr>
          <p:spPr>
            <a:xfrm>
              <a:off x="1190625" y="4242200"/>
              <a:ext cx="203875" cy="203075"/>
            </a:xfrm>
            <a:custGeom>
              <a:avLst/>
              <a:gdLst/>
              <a:ahLst/>
              <a:cxnLst/>
              <a:rect l="l" t="t" r="r" b="b"/>
              <a:pathLst>
                <a:path w="8155" h="8123" extrusionOk="0">
                  <a:moveTo>
                    <a:pt x="4077" y="1"/>
                  </a:moveTo>
                  <a:cubicBezTo>
                    <a:pt x="1827" y="1"/>
                    <a:pt x="0" y="1827"/>
                    <a:pt x="0" y="4078"/>
                  </a:cubicBezTo>
                  <a:cubicBezTo>
                    <a:pt x="0" y="6296"/>
                    <a:pt x="1827" y="8123"/>
                    <a:pt x="4077" y="8123"/>
                  </a:cubicBezTo>
                  <a:cubicBezTo>
                    <a:pt x="6328" y="8123"/>
                    <a:pt x="8155" y="6296"/>
                    <a:pt x="8155" y="4078"/>
                  </a:cubicBezTo>
                  <a:cubicBezTo>
                    <a:pt x="8155" y="1827"/>
                    <a:pt x="6328" y="1"/>
                    <a:pt x="40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1"/>
            <p:cNvSpPr/>
            <p:nvPr/>
          </p:nvSpPr>
          <p:spPr>
            <a:xfrm>
              <a:off x="6205925" y="1250150"/>
              <a:ext cx="203900" cy="203075"/>
            </a:xfrm>
            <a:custGeom>
              <a:avLst/>
              <a:gdLst/>
              <a:ahLst/>
              <a:cxnLst/>
              <a:rect l="l" t="t" r="r" b="b"/>
              <a:pathLst>
                <a:path w="8156" h="8123" extrusionOk="0">
                  <a:moveTo>
                    <a:pt x="4078" y="0"/>
                  </a:moveTo>
                  <a:cubicBezTo>
                    <a:pt x="1827" y="0"/>
                    <a:pt x="0" y="1827"/>
                    <a:pt x="0" y="4045"/>
                  </a:cubicBezTo>
                  <a:cubicBezTo>
                    <a:pt x="0" y="6296"/>
                    <a:pt x="1827" y="8123"/>
                    <a:pt x="4078" y="8123"/>
                  </a:cubicBezTo>
                  <a:cubicBezTo>
                    <a:pt x="6328" y="8123"/>
                    <a:pt x="8155" y="6296"/>
                    <a:pt x="8155" y="4045"/>
                  </a:cubicBezTo>
                  <a:cubicBezTo>
                    <a:pt x="8155" y="1827"/>
                    <a:pt x="6328" y="0"/>
                    <a:pt x="40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724" name="Google Shape;724;p41"/>
          <p:cNvCxnSpPr>
            <a:endCxn id="725" idx="1"/>
          </p:cNvCxnSpPr>
          <p:nvPr/>
        </p:nvCxnSpPr>
        <p:spPr>
          <a:xfrm rot="10800000" flipH="1">
            <a:off x="2516864" y="1569139"/>
            <a:ext cx="556200" cy="12765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26" name="Google Shape;726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1565535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7" name="Google Shape;727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2537658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8" name="Google Shape;728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2802658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9" name="Google Shape;729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3894916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30" name="Google Shape;730;p41"/>
          <p:cNvSpPr txBox="1">
            <a:spLocks noGrp="1"/>
          </p:cNvSpPr>
          <p:nvPr>
            <p:ph type="subTitle" idx="4294967295"/>
          </p:nvPr>
        </p:nvSpPr>
        <p:spPr>
          <a:xfrm>
            <a:off x="5550300" y="4159916"/>
            <a:ext cx="2793900" cy="2919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1"/>
                </a:solidFill>
              </a:rPr>
              <a:t>Describe what the patient should do</a:t>
            </a:r>
            <a:endParaRPr>
              <a:solidFill>
                <a:schemeClr val="dk1"/>
              </a:solidFill>
            </a:endParaRPr>
          </a:p>
        </p:txBody>
      </p:sp>
      <p:cxnSp>
        <p:nvCxnSpPr>
          <p:cNvPr id="731" name="Google Shape;731;p41"/>
          <p:cNvCxnSpPr>
            <a:stCxn id="698" idx="3"/>
            <a:endCxn id="699" idx="1"/>
          </p:cNvCxnSpPr>
          <p:nvPr/>
        </p:nvCxnSpPr>
        <p:spPr>
          <a:xfrm rot="10800000" flipH="1">
            <a:off x="5284385" y="1446360"/>
            <a:ext cx="265800" cy="122700"/>
          </a:xfrm>
          <a:prstGeom prst="bentConnector3">
            <a:avLst>
              <a:gd name="adj1" fmla="val 50022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32" name="Google Shape;732;p41"/>
          <p:cNvCxnSpPr>
            <a:stCxn id="698" idx="3"/>
            <a:endCxn id="726" idx="1"/>
          </p:cNvCxnSpPr>
          <p:nvPr/>
        </p:nvCxnSpPr>
        <p:spPr>
          <a:xfrm>
            <a:off x="5284385" y="1569060"/>
            <a:ext cx="265800" cy="142500"/>
          </a:xfrm>
          <a:prstGeom prst="bentConnector3">
            <a:avLst>
              <a:gd name="adj1" fmla="val 50022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33" name="Google Shape;733;p41"/>
          <p:cNvCxnSpPr>
            <a:stCxn id="700" idx="3"/>
            <a:endCxn id="727" idx="1"/>
          </p:cNvCxnSpPr>
          <p:nvPr/>
        </p:nvCxnSpPr>
        <p:spPr>
          <a:xfrm rot="10800000" flipH="1">
            <a:off x="5276229" y="2683587"/>
            <a:ext cx="274200" cy="132000"/>
          </a:xfrm>
          <a:prstGeom prst="bentConnector3">
            <a:avLst>
              <a:gd name="adj1" fmla="val 49976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34" name="Google Shape;734;p41"/>
          <p:cNvCxnSpPr>
            <a:stCxn id="728" idx="1"/>
            <a:endCxn id="700" idx="3"/>
          </p:cNvCxnSpPr>
          <p:nvPr/>
        </p:nvCxnSpPr>
        <p:spPr>
          <a:xfrm rot="10800000">
            <a:off x="5276100" y="2815708"/>
            <a:ext cx="274200" cy="132900"/>
          </a:xfrm>
          <a:prstGeom prst="bentConnector3">
            <a:avLst>
              <a:gd name="adj1" fmla="val 49976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35" name="Google Shape;735;p41"/>
          <p:cNvCxnSpPr>
            <a:stCxn id="729" idx="1"/>
            <a:endCxn id="697" idx="3"/>
          </p:cNvCxnSpPr>
          <p:nvPr/>
        </p:nvCxnSpPr>
        <p:spPr>
          <a:xfrm flipH="1">
            <a:off x="5292000" y="4040866"/>
            <a:ext cx="258300" cy="122700"/>
          </a:xfrm>
          <a:prstGeom prst="bentConnector3">
            <a:avLst>
              <a:gd name="adj1" fmla="val 50022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36" name="Google Shape;736;p41"/>
          <p:cNvCxnSpPr>
            <a:stCxn id="730" idx="1"/>
            <a:endCxn id="697" idx="3"/>
          </p:cNvCxnSpPr>
          <p:nvPr/>
        </p:nvCxnSpPr>
        <p:spPr>
          <a:xfrm rot="10800000">
            <a:off x="5292000" y="4163366"/>
            <a:ext cx="258300" cy="142500"/>
          </a:xfrm>
          <a:prstGeom prst="bentConnector3">
            <a:avLst>
              <a:gd name="adj1" fmla="val 50022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25" name="Google Shape;725;p41"/>
          <p:cNvSpPr txBox="1"/>
          <p:nvPr/>
        </p:nvSpPr>
        <p:spPr>
          <a:xfrm>
            <a:off x="3073167" y="1418450"/>
            <a:ext cx="4023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01</a:t>
            </a:r>
            <a:endParaRPr sz="25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39" name="Google Shape;739;p41"/>
          <p:cNvSpPr txBox="1"/>
          <p:nvPr/>
        </p:nvSpPr>
        <p:spPr>
          <a:xfrm>
            <a:off x="3073167" y="2698646"/>
            <a:ext cx="4023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02</a:t>
            </a:r>
            <a:endParaRPr sz="25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40" name="Google Shape;740;p41"/>
          <p:cNvSpPr txBox="1"/>
          <p:nvPr/>
        </p:nvSpPr>
        <p:spPr>
          <a:xfrm>
            <a:off x="3073167" y="4038944"/>
            <a:ext cx="4023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rgbClr val="BF1F3C"/>
                </a:solidFill>
                <a:latin typeface="Medula One"/>
                <a:ea typeface="Medula One"/>
                <a:cs typeface="Medula One"/>
                <a:sym typeface="Medula One"/>
              </a:rPr>
              <a:t>03</a:t>
            </a:r>
            <a:endParaRPr sz="2500" b="1">
              <a:solidFill>
                <a:srgbClr val="BF1F3C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cxnSp>
        <p:nvCxnSpPr>
          <p:cNvPr id="741" name="Google Shape;741;p41"/>
          <p:cNvCxnSpPr>
            <a:endCxn id="740" idx="1"/>
          </p:cNvCxnSpPr>
          <p:nvPr/>
        </p:nvCxnSpPr>
        <p:spPr>
          <a:xfrm>
            <a:off x="2516864" y="2845639"/>
            <a:ext cx="556200" cy="1344000"/>
          </a:xfrm>
          <a:prstGeom prst="bentConnector3">
            <a:avLst>
              <a:gd name="adj1" fmla="val 50009"/>
            </a:avLst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42" name="Google Shape;742;p41"/>
          <p:cNvCxnSpPr>
            <a:stCxn id="739" idx="1"/>
          </p:cNvCxnSpPr>
          <p:nvPr/>
        </p:nvCxnSpPr>
        <p:spPr>
          <a:xfrm rot="10800000">
            <a:off x="2516967" y="2845646"/>
            <a:ext cx="556200" cy="36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4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RISK FACTORS</a:t>
            </a:r>
            <a:endParaRPr/>
          </a:p>
        </p:txBody>
      </p:sp>
      <p:sp>
        <p:nvSpPr>
          <p:cNvPr id="753" name="Google Shape;753;p42"/>
          <p:cNvSpPr txBox="1">
            <a:spLocks noGrp="1"/>
          </p:cNvSpPr>
          <p:nvPr>
            <p:ph type="subTitle" idx="4294967295"/>
          </p:nvPr>
        </p:nvSpPr>
        <p:spPr>
          <a:xfrm>
            <a:off x="0" y="4213225"/>
            <a:ext cx="3162300" cy="492125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To modify this graph, click on it, follow the link, change the data and paste the new graph here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750" name="Google Shape;750;p42"/>
          <p:cNvSpPr/>
          <p:nvPr/>
        </p:nvSpPr>
        <p:spPr>
          <a:xfrm>
            <a:off x="-634075" y="1209200"/>
            <a:ext cx="5206200" cy="11097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42"/>
          <p:cNvSpPr txBox="1"/>
          <p:nvPr/>
        </p:nvSpPr>
        <p:spPr>
          <a:xfrm>
            <a:off x="704250" y="1311374"/>
            <a:ext cx="3341100" cy="6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chemeClr val="accent5"/>
                </a:solidFill>
                <a:latin typeface="Medula One"/>
                <a:ea typeface="Medula One"/>
                <a:cs typeface="Medula One"/>
                <a:sym typeface="Medula One"/>
              </a:rPr>
              <a:t>20,000</a:t>
            </a:r>
            <a:endParaRPr sz="5200">
              <a:solidFill>
                <a:schemeClr val="accent5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52" name="Google Shape;752;p42"/>
          <p:cNvSpPr txBox="1"/>
          <p:nvPr/>
        </p:nvSpPr>
        <p:spPr>
          <a:xfrm>
            <a:off x="177600" y="1815245"/>
            <a:ext cx="4394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rgbClr val="4D5673"/>
                </a:solidFill>
                <a:latin typeface="Abel"/>
                <a:ea typeface="Abel"/>
                <a:cs typeface="Abel"/>
                <a:sym typeface="Abel"/>
              </a:rPr>
              <a:t>Despite being red, Mars is a cold place</a:t>
            </a:r>
            <a:endParaRPr sz="1600">
              <a:solidFill>
                <a:srgbClr val="4D5673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id="754" name="Google Shape;754;p42" title="Chart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1209" r="21249"/>
          <a:stretch/>
        </p:blipFill>
        <p:spPr>
          <a:xfrm>
            <a:off x="4887975" y="1161300"/>
            <a:ext cx="3298101" cy="3544150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Google Shape;755;p42"/>
          <p:cNvSpPr txBox="1"/>
          <p:nvPr/>
        </p:nvSpPr>
        <p:spPr>
          <a:xfrm>
            <a:off x="5730825" y="1595125"/>
            <a:ext cx="748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edula One"/>
                <a:ea typeface="Medula One"/>
                <a:cs typeface="Medula One"/>
                <a:sym typeface="Medula One"/>
              </a:rPr>
              <a:t>Mars</a:t>
            </a:r>
            <a:endParaRPr sz="2200">
              <a:solidFill>
                <a:schemeClr val="lt1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56" name="Google Shape;756;p42"/>
          <p:cNvSpPr txBox="1"/>
          <p:nvPr/>
        </p:nvSpPr>
        <p:spPr>
          <a:xfrm>
            <a:off x="4982025" y="2695738"/>
            <a:ext cx="748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edula One"/>
                <a:ea typeface="Medula One"/>
                <a:cs typeface="Medula One"/>
                <a:sym typeface="Medula One"/>
              </a:rPr>
              <a:t>Venus</a:t>
            </a:r>
            <a:endParaRPr sz="2200">
              <a:solidFill>
                <a:schemeClr val="lt1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57" name="Google Shape;757;p42"/>
          <p:cNvSpPr txBox="1"/>
          <p:nvPr/>
        </p:nvSpPr>
        <p:spPr>
          <a:xfrm>
            <a:off x="7343225" y="2695738"/>
            <a:ext cx="748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edula One"/>
                <a:ea typeface="Medula One"/>
                <a:cs typeface="Medula One"/>
                <a:sym typeface="Medula One"/>
              </a:rPr>
              <a:t>Jupiter</a:t>
            </a:r>
            <a:endParaRPr sz="2200">
              <a:solidFill>
                <a:schemeClr val="lt1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58" name="Google Shape;758;p42"/>
          <p:cNvSpPr txBox="1"/>
          <p:nvPr/>
        </p:nvSpPr>
        <p:spPr>
          <a:xfrm>
            <a:off x="6070375" y="3949988"/>
            <a:ext cx="7488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  <a:latin typeface="Medula One"/>
                <a:ea typeface="Medula One"/>
                <a:cs typeface="Medula One"/>
                <a:sym typeface="Medula One"/>
              </a:rPr>
              <a:t>Saturn</a:t>
            </a:r>
            <a:endParaRPr sz="2200">
              <a:solidFill>
                <a:schemeClr val="lt1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grpSp>
        <p:nvGrpSpPr>
          <p:cNvPr id="759" name="Google Shape;759;p42"/>
          <p:cNvGrpSpPr/>
          <p:nvPr/>
        </p:nvGrpSpPr>
        <p:grpSpPr>
          <a:xfrm>
            <a:off x="1555188" y="2968687"/>
            <a:ext cx="1639224" cy="201900"/>
            <a:chOff x="1170626" y="2690575"/>
            <a:chExt cx="1639224" cy="201900"/>
          </a:xfrm>
        </p:grpSpPr>
        <p:sp>
          <p:nvSpPr>
            <p:cNvPr id="760" name="Google Shape;760;p42"/>
            <p:cNvSpPr/>
            <p:nvPr/>
          </p:nvSpPr>
          <p:spPr>
            <a:xfrm>
              <a:off x="1178150" y="2690575"/>
              <a:ext cx="1631700" cy="201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1170626" y="2690575"/>
              <a:ext cx="1209000" cy="2019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" name="Google Shape;762;p42"/>
          <p:cNvGrpSpPr/>
          <p:nvPr/>
        </p:nvGrpSpPr>
        <p:grpSpPr>
          <a:xfrm>
            <a:off x="1555188" y="3820380"/>
            <a:ext cx="1639225" cy="201900"/>
            <a:chOff x="1170625" y="3584755"/>
            <a:chExt cx="1639225" cy="201900"/>
          </a:xfrm>
        </p:grpSpPr>
        <p:sp>
          <p:nvSpPr>
            <p:cNvPr id="763" name="Google Shape;763;p42"/>
            <p:cNvSpPr/>
            <p:nvPr/>
          </p:nvSpPr>
          <p:spPr>
            <a:xfrm>
              <a:off x="1178150" y="3584755"/>
              <a:ext cx="1631700" cy="2019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1170625" y="3584755"/>
              <a:ext cx="748800" cy="2019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" name="Google Shape;765;p42"/>
          <p:cNvSpPr txBox="1"/>
          <p:nvPr/>
        </p:nvSpPr>
        <p:spPr>
          <a:xfrm>
            <a:off x="1833750" y="3476265"/>
            <a:ext cx="10821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4D5673"/>
                </a:solidFill>
                <a:latin typeface="Medula One"/>
                <a:ea typeface="Medula One"/>
                <a:cs typeface="Medula One"/>
                <a:sym typeface="Medula One"/>
              </a:rPr>
              <a:t>Male</a:t>
            </a:r>
            <a:endParaRPr sz="2200">
              <a:solidFill>
                <a:srgbClr val="4D5673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  <p:sp>
        <p:nvSpPr>
          <p:cNvPr id="766" name="Google Shape;766;p42"/>
          <p:cNvSpPr txBox="1"/>
          <p:nvPr/>
        </p:nvSpPr>
        <p:spPr>
          <a:xfrm>
            <a:off x="1833750" y="2616153"/>
            <a:ext cx="10821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4D5673"/>
                </a:solidFill>
                <a:latin typeface="Medula One"/>
                <a:ea typeface="Medula One"/>
                <a:cs typeface="Medula One"/>
                <a:sym typeface="Medula One"/>
              </a:rPr>
              <a:t>Female</a:t>
            </a:r>
            <a:endParaRPr sz="2200">
              <a:solidFill>
                <a:srgbClr val="4D5673"/>
              </a:solidFill>
              <a:latin typeface="Medula One"/>
              <a:ea typeface="Medula One"/>
              <a:cs typeface="Medula One"/>
              <a:sym typeface="Medula On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43"/>
          <p:cNvSpPr/>
          <p:nvPr/>
        </p:nvSpPr>
        <p:spPr>
          <a:xfrm>
            <a:off x="3315536" y="2646356"/>
            <a:ext cx="439800" cy="4398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43"/>
          <p:cNvSpPr/>
          <p:nvPr/>
        </p:nvSpPr>
        <p:spPr>
          <a:xfrm>
            <a:off x="1215769" y="2646356"/>
            <a:ext cx="439800" cy="4398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43"/>
          <p:cNvSpPr/>
          <p:nvPr/>
        </p:nvSpPr>
        <p:spPr>
          <a:xfrm>
            <a:off x="5531902" y="2646356"/>
            <a:ext cx="439800" cy="4398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3"/>
          <p:cNvSpPr/>
          <p:nvPr/>
        </p:nvSpPr>
        <p:spPr>
          <a:xfrm>
            <a:off x="7488681" y="2646356"/>
            <a:ext cx="439800" cy="4398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3"/>
          <p:cNvSpPr/>
          <p:nvPr/>
        </p:nvSpPr>
        <p:spPr>
          <a:xfrm>
            <a:off x="3160886" y="1446331"/>
            <a:ext cx="749100" cy="7491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3"/>
          <p:cNvSpPr/>
          <p:nvPr/>
        </p:nvSpPr>
        <p:spPr>
          <a:xfrm>
            <a:off x="7334031" y="1446331"/>
            <a:ext cx="749100" cy="7491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3"/>
          <p:cNvSpPr txBox="1">
            <a:spLocks noGrp="1"/>
          </p:cNvSpPr>
          <p:nvPr>
            <p:ph type="ctrTitle"/>
          </p:nvPr>
        </p:nvSpPr>
        <p:spPr>
          <a:xfrm>
            <a:off x="713100" y="53369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TREATMENT</a:t>
            </a:r>
            <a:endParaRPr sz="1800" dirty="0"/>
          </a:p>
        </p:txBody>
      </p:sp>
      <p:sp>
        <p:nvSpPr>
          <p:cNvPr id="778" name="Google Shape;778;p43"/>
          <p:cNvSpPr txBox="1"/>
          <p:nvPr/>
        </p:nvSpPr>
        <p:spPr>
          <a:xfrm>
            <a:off x="1215769" y="2681166"/>
            <a:ext cx="4398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>
                <a:solidFill>
                  <a:schemeClr val="lt2"/>
                </a:solidFill>
                <a:latin typeface="Staatliches"/>
                <a:ea typeface="Staatliches"/>
                <a:cs typeface="Staatliches"/>
                <a:sym typeface="Staatliches"/>
              </a:rPr>
              <a:t>01</a:t>
            </a:r>
            <a:endParaRPr sz="2100">
              <a:solidFill>
                <a:schemeClr val="lt2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779" name="Google Shape;779;p43"/>
          <p:cNvSpPr txBox="1"/>
          <p:nvPr/>
        </p:nvSpPr>
        <p:spPr>
          <a:xfrm>
            <a:off x="3315986" y="2681166"/>
            <a:ext cx="4389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>
                <a:solidFill>
                  <a:schemeClr val="lt2"/>
                </a:solidFill>
                <a:latin typeface="Staatliches"/>
                <a:ea typeface="Staatliches"/>
                <a:cs typeface="Staatliches"/>
                <a:sym typeface="Staatliches"/>
              </a:rPr>
              <a:t>02</a:t>
            </a:r>
            <a:endParaRPr sz="2100">
              <a:solidFill>
                <a:schemeClr val="lt2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780" name="Google Shape;780;p43"/>
          <p:cNvSpPr txBox="1"/>
          <p:nvPr/>
        </p:nvSpPr>
        <p:spPr>
          <a:xfrm>
            <a:off x="5532352" y="2681166"/>
            <a:ext cx="4389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>
                <a:solidFill>
                  <a:schemeClr val="lt2"/>
                </a:solidFill>
                <a:latin typeface="Staatliches"/>
                <a:ea typeface="Staatliches"/>
                <a:cs typeface="Staatliches"/>
                <a:sym typeface="Staatliches"/>
              </a:rPr>
              <a:t>03</a:t>
            </a:r>
            <a:endParaRPr sz="2100">
              <a:solidFill>
                <a:schemeClr val="lt2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781" name="Google Shape;781;p43"/>
          <p:cNvSpPr txBox="1"/>
          <p:nvPr/>
        </p:nvSpPr>
        <p:spPr>
          <a:xfrm>
            <a:off x="7489131" y="2676434"/>
            <a:ext cx="4389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>
                <a:solidFill>
                  <a:schemeClr val="lt2"/>
                </a:solidFill>
                <a:latin typeface="Staatliches"/>
                <a:ea typeface="Staatliches"/>
                <a:cs typeface="Staatliches"/>
                <a:sym typeface="Staatliches"/>
              </a:rPr>
              <a:t>04</a:t>
            </a:r>
            <a:endParaRPr sz="2100">
              <a:solidFill>
                <a:schemeClr val="lt2"/>
              </a:solidFill>
              <a:latin typeface="Staatliches"/>
              <a:ea typeface="Staatliches"/>
              <a:cs typeface="Staatliches"/>
              <a:sym typeface="Staatliches"/>
            </a:endParaRPr>
          </a:p>
        </p:txBody>
      </p:sp>
      <p:sp>
        <p:nvSpPr>
          <p:cNvPr id="782" name="Google Shape;782;p43"/>
          <p:cNvSpPr/>
          <p:nvPr/>
        </p:nvSpPr>
        <p:spPr>
          <a:xfrm>
            <a:off x="1061119" y="3586667"/>
            <a:ext cx="749100" cy="7491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43"/>
          <p:cNvSpPr/>
          <p:nvPr/>
        </p:nvSpPr>
        <p:spPr>
          <a:xfrm>
            <a:off x="5377252" y="3586667"/>
            <a:ext cx="749100" cy="7491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84" name="Google Shape;784;p43"/>
          <p:cNvCxnSpPr>
            <a:stCxn id="772" idx="6"/>
            <a:endCxn id="771" idx="2"/>
          </p:cNvCxnSpPr>
          <p:nvPr/>
        </p:nvCxnSpPr>
        <p:spPr>
          <a:xfrm>
            <a:off x="1655569" y="2866256"/>
            <a:ext cx="16599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85" name="Google Shape;785;p43"/>
          <p:cNvCxnSpPr>
            <a:stCxn id="771" idx="6"/>
            <a:endCxn id="773" idx="2"/>
          </p:cNvCxnSpPr>
          <p:nvPr/>
        </p:nvCxnSpPr>
        <p:spPr>
          <a:xfrm>
            <a:off x="3755336" y="2866256"/>
            <a:ext cx="17766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786" name="Google Shape;786;p43"/>
          <p:cNvCxnSpPr>
            <a:stCxn id="773" idx="6"/>
            <a:endCxn id="774" idx="2"/>
          </p:cNvCxnSpPr>
          <p:nvPr/>
        </p:nvCxnSpPr>
        <p:spPr>
          <a:xfrm>
            <a:off x="5971702" y="2866256"/>
            <a:ext cx="15171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grpSp>
        <p:nvGrpSpPr>
          <p:cNvPr id="787" name="Google Shape;787;p43"/>
          <p:cNvGrpSpPr/>
          <p:nvPr/>
        </p:nvGrpSpPr>
        <p:grpSpPr>
          <a:xfrm>
            <a:off x="1205830" y="3741324"/>
            <a:ext cx="459704" cy="439786"/>
            <a:chOff x="3950316" y="3820307"/>
            <a:chExt cx="369805" cy="353782"/>
          </a:xfrm>
        </p:grpSpPr>
        <p:sp>
          <p:nvSpPr>
            <p:cNvPr id="788" name="Google Shape;788;p43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3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3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3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" name="Google Shape;792;p43"/>
          <p:cNvGrpSpPr/>
          <p:nvPr/>
        </p:nvGrpSpPr>
        <p:grpSpPr>
          <a:xfrm>
            <a:off x="7532200" y="1607812"/>
            <a:ext cx="352763" cy="426137"/>
            <a:chOff x="7571624" y="3808935"/>
            <a:chExt cx="292047" cy="352762"/>
          </a:xfrm>
        </p:grpSpPr>
        <p:sp>
          <p:nvSpPr>
            <p:cNvPr id="793" name="Google Shape;793;p43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3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3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3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3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3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" name="Google Shape;799;p43"/>
          <p:cNvGrpSpPr/>
          <p:nvPr/>
        </p:nvGrpSpPr>
        <p:grpSpPr>
          <a:xfrm>
            <a:off x="5575416" y="3741315"/>
            <a:ext cx="352772" cy="439803"/>
            <a:chOff x="8007400" y="2902278"/>
            <a:chExt cx="285230" cy="355597"/>
          </a:xfrm>
        </p:grpSpPr>
        <p:sp>
          <p:nvSpPr>
            <p:cNvPr id="800" name="Google Shape;800;p43"/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" name="Google Shape;802;p43"/>
          <p:cNvGrpSpPr/>
          <p:nvPr/>
        </p:nvGrpSpPr>
        <p:grpSpPr>
          <a:xfrm>
            <a:off x="3315536" y="1603259"/>
            <a:ext cx="439801" cy="435243"/>
            <a:chOff x="5309250" y="2903170"/>
            <a:chExt cx="359579" cy="355852"/>
          </a:xfrm>
        </p:grpSpPr>
        <p:sp>
          <p:nvSpPr>
            <p:cNvPr id="803" name="Google Shape;803;p43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806" name="Google Shape;806;p43"/>
          <p:cNvCxnSpPr>
            <a:stCxn id="771" idx="0"/>
            <a:endCxn id="775" idx="4"/>
          </p:cNvCxnSpPr>
          <p:nvPr/>
        </p:nvCxnSpPr>
        <p:spPr>
          <a:xfrm rot="-5400000">
            <a:off x="3310286" y="2420606"/>
            <a:ext cx="450900" cy="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807" name="Google Shape;807;p43"/>
          <p:cNvCxnSpPr>
            <a:stCxn id="782" idx="0"/>
            <a:endCxn id="772" idx="4"/>
          </p:cNvCxnSpPr>
          <p:nvPr/>
        </p:nvCxnSpPr>
        <p:spPr>
          <a:xfrm rot="-5400000">
            <a:off x="1185769" y="3336167"/>
            <a:ext cx="500400" cy="600"/>
          </a:xfrm>
          <a:prstGeom prst="bentConnector3">
            <a:avLst>
              <a:gd name="adj1" fmla="val 50011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808" name="Google Shape;808;p43"/>
          <p:cNvCxnSpPr>
            <a:stCxn id="783" idx="0"/>
            <a:endCxn id="773" idx="4"/>
          </p:cNvCxnSpPr>
          <p:nvPr/>
        </p:nvCxnSpPr>
        <p:spPr>
          <a:xfrm rot="-5400000">
            <a:off x="5501902" y="3336167"/>
            <a:ext cx="500400" cy="600"/>
          </a:xfrm>
          <a:prstGeom prst="bentConnector3">
            <a:avLst>
              <a:gd name="adj1" fmla="val 50011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809" name="Google Shape;809;p43"/>
          <p:cNvCxnSpPr>
            <a:stCxn id="776" idx="4"/>
            <a:endCxn id="774" idx="0"/>
          </p:cNvCxnSpPr>
          <p:nvPr/>
        </p:nvCxnSpPr>
        <p:spPr>
          <a:xfrm rot="-5400000" flipH="1">
            <a:off x="7483431" y="2420581"/>
            <a:ext cx="450900" cy="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55" name="Google Shape;829;p44"/>
          <p:cNvSpPr txBox="1">
            <a:spLocks/>
          </p:cNvSpPr>
          <p:nvPr/>
        </p:nvSpPr>
        <p:spPr>
          <a:xfrm>
            <a:off x="2525224" y="3166810"/>
            <a:ext cx="2105700" cy="10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Abel"/>
              <a:buNone/>
            </a:pPr>
            <a:r>
              <a:rPr lang="en-US" sz="1600">
                <a:solidFill>
                  <a:schemeClr val="dk1"/>
                </a:solidFill>
              </a:rPr>
              <a:t>Venus is the second planet from the Sun</a:t>
            </a:r>
            <a:endParaRPr lang="en-US" sz="1600" dirty="0">
              <a:solidFill>
                <a:schemeClr val="dk1"/>
              </a:solidFill>
            </a:endParaRPr>
          </a:p>
        </p:txBody>
      </p:sp>
      <p:sp>
        <p:nvSpPr>
          <p:cNvPr id="56" name="Google Shape;829;p44"/>
          <p:cNvSpPr txBox="1">
            <a:spLocks/>
          </p:cNvSpPr>
          <p:nvPr/>
        </p:nvSpPr>
        <p:spPr>
          <a:xfrm>
            <a:off x="427822" y="1727505"/>
            <a:ext cx="2105700" cy="10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Abel"/>
              <a:buNone/>
            </a:pPr>
            <a:r>
              <a:rPr lang="en-US" sz="1600">
                <a:solidFill>
                  <a:schemeClr val="dk1"/>
                </a:solidFill>
              </a:rPr>
              <a:t>Venus is the second planet from the Sun</a:t>
            </a:r>
            <a:endParaRPr lang="en-US" sz="1600" dirty="0">
              <a:solidFill>
                <a:schemeClr val="dk1"/>
              </a:solidFill>
            </a:endParaRPr>
          </a:p>
        </p:txBody>
      </p:sp>
      <p:sp>
        <p:nvSpPr>
          <p:cNvPr id="57" name="Google Shape;829;p44"/>
          <p:cNvSpPr txBox="1">
            <a:spLocks/>
          </p:cNvSpPr>
          <p:nvPr/>
        </p:nvSpPr>
        <p:spPr>
          <a:xfrm>
            <a:off x="4729447" y="1690924"/>
            <a:ext cx="2105700" cy="10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Abel"/>
              <a:buNone/>
            </a:pPr>
            <a:r>
              <a:rPr lang="en-US" sz="1600">
                <a:solidFill>
                  <a:schemeClr val="dk1"/>
                </a:solidFill>
              </a:rPr>
              <a:t>Venus is the second planet from the Sun</a:t>
            </a:r>
            <a:endParaRPr lang="en-US" sz="1600" dirty="0">
              <a:solidFill>
                <a:schemeClr val="dk1"/>
              </a:solidFill>
            </a:endParaRPr>
          </a:p>
        </p:txBody>
      </p:sp>
      <p:sp>
        <p:nvSpPr>
          <p:cNvPr id="58" name="Google Shape;829;p44"/>
          <p:cNvSpPr txBox="1">
            <a:spLocks/>
          </p:cNvSpPr>
          <p:nvPr/>
        </p:nvSpPr>
        <p:spPr>
          <a:xfrm>
            <a:off x="6673162" y="3215798"/>
            <a:ext cx="2105700" cy="10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●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Abel"/>
              <a:buChar char="○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Abel"/>
              <a:buChar char="■"/>
              <a:defRPr sz="1400" b="0" i="0" u="none" strike="noStrike" cap="none">
                <a:solidFill>
                  <a:srgbClr val="20124D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Abel"/>
              <a:buNone/>
            </a:pPr>
            <a:r>
              <a:rPr lang="en-US" sz="1600">
                <a:solidFill>
                  <a:schemeClr val="dk1"/>
                </a:solidFill>
              </a:rPr>
              <a:t>Venus is the second planet from the Sun</a:t>
            </a:r>
            <a:endParaRPr lang="en-US"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45"/>
          <p:cNvSpPr txBox="1">
            <a:spLocks noGrp="1"/>
          </p:cNvSpPr>
          <p:nvPr>
            <p:ph type="title"/>
          </p:nvPr>
        </p:nvSpPr>
        <p:spPr>
          <a:xfrm>
            <a:off x="5305828" y="3096075"/>
            <a:ext cx="3285000" cy="174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CFCFC"/>
                </a:solidFill>
              </a:rPr>
              <a:t>A PICTURE IS WORTH A THOUSAND WORDS</a:t>
            </a:r>
            <a:endParaRPr b="1" dirty="0">
              <a:solidFill>
                <a:srgbClr val="FCFCFC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858838" y="1079500"/>
            <a:ext cx="3898900" cy="2820988"/>
            <a:chOff x="858838" y="1079500"/>
            <a:chExt cx="3898900" cy="28209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2905125" y="1079500"/>
              <a:ext cx="1852613" cy="2820988"/>
            </a:xfrm>
            <a:custGeom>
              <a:avLst/>
              <a:gdLst>
                <a:gd name="T0" fmla="*/ 84 w 256"/>
                <a:gd name="T1" fmla="*/ 236 h 389"/>
                <a:gd name="T2" fmla="*/ 59 w 256"/>
                <a:gd name="T3" fmla="*/ 232 h 389"/>
                <a:gd name="T4" fmla="*/ 48 w 256"/>
                <a:gd name="T5" fmla="*/ 220 h 389"/>
                <a:gd name="T6" fmla="*/ 61 w 256"/>
                <a:gd name="T7" fmla="*/ 212 h 389"/>
                <a:gd name="T8" fmla="*/ 93 w 256"/>
                <a:gd name="T9" fmla="*/ 218 h 389"/>
                <a:gd name="T10" fmla="*/ 86 w 256"/>
                <a:gd name="T11" fmla="*/ 169 h 389"/>
                <a:gd name="T12" fmla="*/ 74 w 256"/>
                <a:gd name="T13" fmla="*/ 177 h 389"/>
                <a:gd name="T14" fmla="*/ 36 w 256"/>
                <a:gd name="T15" fmla="*/ 200 h 389"/>
                <a:gd name="T16" fmla="*/ 21 w 256"/>
                <a:gd name="T17" fmla="*/ 229 h 389"/>
                <a:gd name="T18" fmla="*/ 21 w 256"/>
                <a:gd name="T19" fmla="*/ 373 h 389"/>
                <a:gd name="T20" fmla="*/ 7 w 256"/>
                <a:gd name="T21" fmla="*/ 385 h 389"/>
                <a:gd name="T22" fmla="*/ 1 w 256"/>
                <a:gd name="T23" fmla="*/ 374 h 389"/>
                <a:gd name="T24" fmla="*/ 1 w 256"/>
                <a:gd name="T25" fmla="*/ 309 h 389"/>
                <a:gd name="T26" fmla="*/ 1 w 256"/>
                <a:gd name="T27" fmla="*/ 230 h 389"/>
                <a:gd name="T28" fmla="*/ 28 w 256"/>
                <a:gd name="T29" fmla="*/ 182 h 389"/>
                <a:gd name="T30" fmla="*/ 73 w 256"/>
                <a:gd name="T31" fmla="*/ 153 h 389"/>
                <a:gd name="T32" fmla="*/ 69 w 256"/>
                <a:gd name="T33" fmla="*/ 149 h 389"/>
                <a:gd name="T34" fmla="*/ 44 w 256"/>
                <a:gd name="T35" fmla="*/ 102 h 389"/>
                <a:gd name="T36" fmla="*/ 57 w 256"/>
                <a:gd name="T37" fmla="*/ 51 h 389"/>
                <a:gd name="T38" fmla="*/ 176 w 256"/>
                <a:gd name="T39" fmla="*/ 26 h 389"/>
                <a:gd name="T40" fmla="*/ 233 w 256"/>
                <a:gd name="T41" fmla="*/ 103 h 389"/>
                <a:gd name="T42" fmla="*/ 252 w 256"/>
                <a:gd name="T43" fmla="*/ 226 h 389"/>
                <a:gd name="T44" fmla="*/ 188 w 256"/>
                <a:gd name="T45" fmla="*/ 347 h 389"/>
                <a:gd name="T46" fmla="*/ 92 w 256"/>
                <a:gd name="T47" fmla="*/ 360 h 389"/>
                <a:gd name="T48" fmla="*/ 47 w 256"/>
                <a:gd name="T49" fmla="*/ 294 h 389"/>
                <a:gd name="T50" fmla="*/ 71 w 256"/>
                <a:gd name="T51" fmla="*/ 252 h 389"/>
                <a:gd name="T52" fmla="*/ 85 w 256"/>
                <a:gd name="T53" fmla="*/ 238 h 389"/>
                <a:gd name="T54" fmla="*/ 84 w 256"/>
                <a:gd name="T55" fmla="*/ 236 h 389"/>
                <a:gd name="T56" fmla="*/ 233 w 256"/>
                <a:gd name="T57" fmla="*/ 207 h 389"/>
                <a:gd name="T58" fmla="*/ 214 w 256"/>
                <a:gd name="T59" fmla="*/ 109 h 389"/>
                <a:gd name="T60" fmla="*/ 166 w 256"/>
                <a:gd name="T61" fmla="*/ 43 h 389"/>
                <a:gd name="T62" fmla="*/ 88 w 256"/>
                <a:gd name="T63" fmla="*/ 46 h 389"/>
                <a:gd name="T64" fmla="*/ 64 w 256"/>
                <a:gd name="T65" fmla="*/ 101 h 389"/>
                <a:gd name="T66" fmla="*/ 80 w 256"/>
                <a:gd name="T67" fmla="*/ 133 h 389"/>
                <a:gd name="T68" fmla="*/ 82 w 256"/>
                <a:gd name="T69" fmla="*/ 268 h 389"/>
                <a:gd name="T70" fmla="*/ 76 w 256"/>
                <a:gd name="T71" fmla="*/ 325 h 389"/>
                <a:gd name="T72" fmla="*/ 133 w 256"/>
                <a:gd name="T73" fmla="*/ 347 h 389"/>
                <a:gd name="T74" fmla="*/ 196 w 256"/>
                <a:gd name="T75" fmla="*/ 313 h 389"/>
                <a:gd name="T76" fmla="*/ 233 w 256"/>
                <a:gd name="T77" fmla="*/ 207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6" h="389">
                  <a:moveTo>
                    <a:pt x="84" y="236"/>
                  </a:moveTo>
                  <a:cubicBezTo>
                    <a:pt x="75" y="235"/>
                    <a:pt x="67" y="234"/>
                    <a:pt x="59" y="232"/>
                  </a:cubicBezTo>
                  <a:cubicBezTo>
                    <a:pt x="51" y="231"/>
                    <a:pt x="48" y="227"/>
                    <a:pt x="48" y="220"/>
                  </a:cubicBezTo>
                  <a:cubicBezTo>
                    <a:pt x="49" y="214"/>
                    <a:pt x="54" y="211"/>
                    <a:pt x="61" y="212"/>
                  </a:cubicBezTo>
                  <a:cubicBezTo>
                    <a:pt x="72" y="214"/>
                    <a:pt x="82" y="216"/>
                    <a:pt x="93" y="218"/>
                  </a:cubicBezTo>
                  <a:cubicBezTo>
                    <a:pt x="97" y="201"/>
                    <a:pt x="95" y="185"/>
                    <a:pt x="86" y="169"/>
                  </a:cubicBezTo>
                  <a:cubicBezTo>
                    <a:pt x="82" y="171"/>
                    <a:pt x="78" y="174"/>
                    <a:pt x="74" y="177"/>
                  </a:cubicBezTo>
                  <a:cubicBezTo>
                    <a:pt x="61" y="184"/>
                    <a:pt x="49" y="192"/>
                    <a:pt x="36" y="200"/>
                  </a:cubicBezTo>
                  <a:cubicBezTo>
                    <a:pt x="26" y="206"/>
                    <a:pt x="21" y="216"/>
                    <a:pt x="21" y="229"/>
                  </a:cubicBezTo>
                  <a:cubicBezTo>
                    <a:pt x="21" y="277"/>
                    <a:pt x="21" y="325"/>
                    <a:pt x="21" y="373"/>
                  </a:cubicBezTo>
                  <a:cubicBezTo>
                    <a:pt x="21" y="383"/>
                    <a:pt x="14" y="389"/>
                    <a:pt x="7" y="385"/>
                  </a:cubicBezTo>
                  <a:cubicBezTo>
                    <a:pt x="2" y="383"/>
                    <a:pt x="1" y="379"/>
                    <a:pt x="1" y="374"/>
                  </a:cubicBezTo>
                  <a:cubicBezTo>
                    <a:pt x="1" y="352"/>
                    <a:pt x="1" y="331"/>
                    <a:pt x="1" y="309"/>
                  </a:cubicBezTo>
                  <a:cubicBezTo>
                    <a:pt x="1" y="283"/>
                    <a:pt x="1" y="257"/>
                    <a:pt x="1" y="230"/>
                  </a:cubicBezTo>
                  <a:cubicBezTo>
                    <a:pt x="0" y="209"/>
                    <a:pt x="9" y="193"/>
                    <a:pt x="28" y="182"/>
                  </a:cubicBezTo>
                  <a:cubicBezTo>
                    <a:pt x="43" y="172"/>
                    <a:pt x="58" y="163"/>
                    <a:pt x="73" y="153"/>
                  </a:cubicBezTo>
                  <a:cubicBezTo>
                    <a:pt x="71" y="152"/>
                    <a:pt x="70" y="150"/>
                    <a:pt x="69" y="149"/>
                  </a:cubicBezTo>
                  <a:cubicBezTo>
                    <a:pt x="53" y="138"/>
                    <a:pt x="44" y="122"/>
                    <a:pt x="44" y="102"/>
                  </a:cubicBezTo>
                  <a:cubicBezTo>
                    <a:pt x="44" y="84"/>
                    <a:pt x="48" y="66"/>
                    <a:pt x="57" y="51"/>
                  </a:cubicBezTo>
                  <a:cubicBezTo>
                    <a:pt x="81" y="11"/>
                    <a:pt x="137" y="0"/>
                    <a:pt x="176" y="26"/>
                  </a:cubicBezTo>
                  <a:cubicBezTo>
                    <a:pt x="204" y="45"/>
                    <a:pt x="221" y="72"/>
                    <a:pt x="233" y="103"/>
                  </a:cubicBezTo>
                  <a:cubicBezTo>
                    <a:pt x="249" y="142"/>
                    <a:pt x="256" y="183"/>
                    <a:pt x="252" y="226"/>
                  </a:cubicBezTo>
                  <a:cubicBezTo>
                    <a:pt x="248" y="275"/>
                    <a:pt x="229" y="318"/>
                    <a:pt x="188" y="347"/>
                  </a:cubicBezTo>
                  <a:cubicBezTo>
                    <a:pt x="158" y="367"/>
                    <a:pt x="126" y="373"/>
                    <a:pt x="92" y="360"/>
                  </a:cubicBezTo>
                  <a:cubicBezTo>
                    <a:pt x="63" y="349"/>
                    <a:pt x="45" y="323"/>
                    <a:pt x="47" y="294"/>
                  </a:cubicBezTo>
                  <a:cubicBezTo>
                    <a:pt x="48" y="277"/>
                    <a:pt x="57" y="263"/>
                    <a:pt x="71" y="252"/>
                  </a:cubicBezTo>
                  <a:cubicBezTo>
                    <a:pt x="76" y="248"/>
                    <a:pt x="80" y="243"/>
                    <a:pt x="85" y="238"/>
                  </a:cubicBezTo>
                  <a:cubicBezTo>
                    <a:pt x="84" y="238"/>
                    <a:pt x="84" y="237"/>
                    <a:pt x="84" y="236"/>
                  </a:cubicBezTo>
                  <a:close/>
                  <a:moveTo>
                    <a:pt x="233" y="207"/>
                  </a:moveTo>
                  <a:cubicBezTo>
                    <a:pt x="233" y="173"/>
                    <a:pt x="227" y="140"/>
                    <a:pt x="214" y="109"/>
                  </a:cubicBezTo>
                  <a:cubicBezTo>
                    <a:pt x="204" y="83"/>
                    <a:pt x="190" y="60"/>
                    <a:pt x="166" y="43"/>
                  </a:cubicBezTo>
                  <a:cubicBezTo>
                    <a:pt x="142" y="28"/>
                    <a:pt x="109" y="28"/>
                    <a:pt x="88" y="46"/>
                  </a:cubicBezTo>
                  <a:cubicBezTo>
                    <a:pt x="70" y="60"/>
                    <a:pt x="65" y="80"/>
                    <a:pt x="64" y="101"/>
                  </a:cubicBezTo>
                  <a:cubicBezTo>
                    <a:pt x="64" y="114"/>
                    <a:pt x="69" y="125"/>
                    <a:pt x="80" y="133"/>
                  </a:cubicBezTo>
                  <a:cubicBezTo>
                    <a:pt x="126" y="165"/>
                    <a:pt x="127" y="234"/>
                    <a:pt x="82" y="268"/>
                  </a:cubicBezTo>
                  <a:cubicBezTo>
                    <a:pt x="64" y="283"/>
                    <a:pt x="61" y="307"/>
                    <a:pt x="76" y="325"/>
                  </a:cubicBezTo>
                  <a:cubicBezTo>
                    <a:pt x="91" y="343"/>
                    <a:pt x="111" y="348"/>
                    <a:pt x="133" y="347"/>
                  </a:cubicBezTo>
                  <a:cubicBezTo>
                    <a:pt x="159" y="344"/>
                    <a:pt x="180" y="332"/>
                    <a:pt x="196" y="313"/>
                  </a:cubicBezTo>
                  <a:cubicBezTo>
                    <a:pt x="223" y="282"/>
                    <a:pt x="233" y="246"/>
                    <a:pt x="233" y="207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858838" y="1100137"/>
              <a:ext cx="1873250" cy="2778126"/>
            </a:xfrm>
            <a:custGeom>
              <a:avLst/>
              <a:gdLst>
                <a:gd name="T0" fmla="*/ 186 w 259"/>
                <a:gd name="T1" fmla="*/ 150 h 383"/>
                <a:gd name="T2" fmla="*/ 233 w 259"/>
                <a:gd name="T3" fmla="*/ 179 h 383"/>
                <a:gd name="T4" fmla="*/ 258 w 259"/>
                <a:gd name="T5" fmla="*/ 227 h 383"/>
                <a:gd name="T6" fmla="*/ 258 w 259"/>
                <a:gd name="T7" fmla="*/ 368 h 383"/>
                <a:gd name="T8" fmla="*/ 258 w 259"/>
                <a:gd name="T9" fmla="*/ 375 h 383"/>
                <a:gd name="T10" fmla="*/ 248 w 259"/>
                <a:gd name="T11" fmla="*/ 383 h 383"/>
                <a:gd name="T12" fmla="*/ 239 w 259"/>
                <a:gd name="T13" fmla="*/ 374 h 383"/>
                <a:gd name="T14" fmla="*/ 239 w 259"/>
                <a:gd name="T15" fmla="*/ 368 h 383"/>
                <a:gd name="T16" fmla="*/ 239 w 259"/>
                <a:gd name="T17" fmla="*/ 228 h 383"/>
                <a:gd name="T18" fmla="*/ 221 w 259"/>
                <a:gd name="T19" fmla="*/ 196 h 383"/>
                <a:gd name="T20" fmla="*/ 173 w 259"/>
                <a:gd name="T21" fmla="*/ 166 h 383"/>
                <a:gd name="T22" fmla="*/ 166 w 259"/>
                <a:gd name="T23" fmla="*/ 215 h 383"/>
                <a:gd name="T24" fmla="*/ 193 w 259"/>
                <a:gd name="T25" fmla="*/ 210 h 383"/>
                <a:gd name="T26" fmla="*/ 199 w 259"/>
                <a:gd name="T27" fmla="*/ 209 h 383"/>
                <a:gd name="T28" fmla="*/ 211 w 259"/>
                <a:gd name="T29" fmla="*/ 218 h 383"/>
                <a:gd name="T30" fmla="*/ 201 w 259"/>
                <a:gd name="T31" fmla="*/ 229 h 383"/>
                <a:gd name="T32" fmla="*/ 174 w 259"/>
                <a:gd name="T33" fmla="*/ 234 h 383"/>
                <a:gd name="T34" fmla="*/ 187 w 259"/>
                <a:gd name="T35" fmla="*/ 247 h 383"/>
                <a:gd name="T36" fmla="*/ 177 w 259"/>
                <a:gd name="T37" fmla="*/ 352 h 383"/>
                <a:gd name="T38" fmla="*/ 70 w 259"/>
                <a:gd name="T39" fmla="*/ 343 h 383"/>
                <a:gd name="T40" fmla="*/ 11 w 259"/>
                <a:gd name="T41" fmla="*/ 250 h 383"/>
                <a:gd name="T42" fmla="*/ 20 w 259"/>
                <a:gd name="T43" fmla="*/ 115 h 383"/>
                <a:gd name="T44" fmla="*/ 67 w 259"/>
                <a:gd name="T45" fmla="*/ 36 h 383"/>
                <a:gd name="T46" fmla="*/ 181 w 259"/>
                <a:gd name="T47" fmla="*/ 25 h 383"/>
                <a:gd name="T48" fmla="*/ 214 w 259"/>
                <a:gd name="T49" fmla="*/ 85 h 383"/>
                <a:gd name="T50" fmla="*/ 198 w 259"/>
                <a:gd name="T51" fmla="*/ 140 h 383"/>
                <a:gd name="T52" fmla="*/ 186 w 259"/>
                <a:gd name="T53" fmla="*/ 150 h 383"/>
                <a:gd name="T54" fmla="*/ 131 w 259"/>
                <a:gd name="T55" fmla="*/ 344 h 383"/>
                <a:gd name="T56" fmla="*/ 175 w 259"/>
                <a:gd name="T57" fmla="*/ 330 h 383"/>
                <a:gd name="T58" fmla="*/ 191 w 259"/>
                <a:gd name="T59" fmla="*/ 288 h 383"/>
                <a:gd name="T60" fmla="*/ 175 w 259"/>
                <a:gd name="T61" fmla="*/ 264 h 383"/>
                <a:gd name="T62" fmla="*/ 175 w 259"/>
                <a:gd name="T63" fmla="*/ 133 h 383"/>
                <a:gd name="T64" fmla="*/ 194 w 259"/>
                <a:gd name="T65" fmla="*/ 86 h 383"/>
                <a:gd name="T66" fmla="*/ 104 w 259"/>
                <a:gd name="T67" fmla="*/ 35 h 383"/>
                <a:gd name="T68" fmla="*/ 61 w 259"/>
                <a:gd name="T69" fmla="*/ 74 h 383"/>
                <a:gd name="T70" fmla="*/ 26 w 259"/>
                <a:gd name="T71" fmla="*/ 214 h 383"/>
                <a:gd name="T72" fmla="*/ 53 w 259"/>
                <a:gd name="T73" fmla="*/ 297 h 383"/>
                <a:gd name="T74" fmla="*/ 131 w 259"/>
                <a:gd name="T75" fmla="*/ 34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9" h="383">
                  <a:moveTo>
                    <a:pt x="186" y="150"/>
                  </a:moveTo>
                  <a:cubicBezTo>
                    <a:pt x="202" y="160"/>
                    <a:pt x="217" y="170"/>
                    <a:pt x="233" y="179"/>
                  </a:cubicBezTo>
                  <a:cubicBezTo>
                    <a:pt x="250" y="190"/>
                    <a:pt x="259" y="206"/>
                    <a:pt x="258" y="227"/>
                  </a:cubicBezTo>
                  <a:cubicBezTo>
                    <a:pt x="258" y="274"/>
                    <a:pt x="258" y="321"/>
                    <a:pt x="258" y="368"/>
                  </a:cubicBezTo>
                  <a:cubicBezTo>
                    <a:pt x="258" y="370"/>
                    <a:pt x="259" y="372"/>
                    <a:pt x="258" y="375"/>
                  </a:cubicBezTo>
                  <a:cubicBezTo>
                    <a:pt x="257" y="380"/>
                    <a:pt x="254" y="383"/>
                    <a:pt x="248" y="383"/>
                  </a:cubicBezTo>
                  <a:cubicBezTo>
                    <a:pt x="243" y="383"/>
                    <a:pt x="239" y="380"/>
                    <a:pt x="239" y="374"/>
                  </a:cubicBezTo>
                  <a:cubicBezTo>
                    <a:pt x="238" y="372"/>
                    <a:pt x="239" y="370"/>
                    <a:pt x="239" y="368"/>
                  </a:cubicBezTo>
                  <a:cubicBezTo>
                    <a:pt x="239" y="321"/>
                    <a:pt x="238" y="274"/>
                    <a:pt x="239" y="228"/>
                  </a:cubicBezTo>
                  <a:cubicBezTo>
                    <a:pt x="239" y="213"/>
                    <a:pt x="233" y="203"/>
                    <a:pt x="221" y="196"/>
                  </a:cubicBezTo>
                  <a:cubicBezTo>
                    <a:pt x="205" y="186"/>
                    <a:pt x="189" y="176"/>
                    <a:pt x="173" y="166"/>
                  </a:cubicBezTo>
                  <a:cubicBezTo>
                    <a:pt x="164" y="181"/>
                    <a:pt x="162" y="197"/>
                    <a:pt x="166" y="215"/>
                  </a:cubicBezTo>
                  <a:cubicBezTo>
                    <a:pt x="175" y="213"/>
                    <a:pt x="184" y="212"/>
                    <a:pt x="193" y="210"/>
                  </a:cubicBezTo>
                  <a:cubicBezTo>
                    <a:pt x="195" y="210"/>
                    <a:pt x="197" y="209"/>
                    <a:pt x="199" y="209"/>
                  </a:cubicBezTo>
                  <a:cubicBezTo>
                    <a:pt x="206" y="209"/>
                    <a:pt x="210" y="212"/>
                    <a:pt x="211" y="218"/>
                  </a:cubicBezTo>
                  <a:cubicBezTo>
                    <a:pt x="212" y="223"/>
                    <a:pt x="208" y="228"/>
                    <a:pt x="201" y="229"/>
                  </a:cubicBezTo>
                  <a:cubicBezTo>
                    <a:pt x="193" y="231"/>
                    <a:pt x="184" y="232"/>
                    <a:pt x="174" y="234"/>
                  </a:cubicBezTo>
                  <a:cubicBezTo>
                    <a:pt x="179" y="239"/>
                    <a:pt x="182" y="244"/>
                    <a:pt x="187" y="247"/>
                  </a:cubicBezTo>
                  <a:cubicBezTo>
                    <a:pt x="223" y="273"/>
                    <a:pt x="222" y="328"/>
                    <a:pt x="177" y="352"/>
                  </a:cubicBezTo>
                  <a:cubicBezTo>
                    <a:pt x="140" y="373"/>
                    <a:pt x="104" y="366"/>
                    <a:pt x="70" y="343"/>
                  </a:cubicBezTo>
                  <a:cubicBezTo>
                    <a:pt x="37" y="320"/>
                    <a:pt x="20" y="288"/>
                    <a:pt x="11" y="250"/>
                  </a:cubicBezTo>
                  <a:cubicBezTo>
                    <a:pt x="0" y="204"/>
                    <a:pt x="6" y="159"/>
                    <a:pt x="20" y="115"/>
                  </a:cubicBezTo>
                  <a:cubicBezTo>
                    <a:pt x="30" y="85"/>
                    <a:pt x="44" y="57"/>
                    <a:pt x="67" y="36"/>
                  </a:cubicBezTo>
                  <a:cubicBezTo>
                    <a:pt x="100" y="4"/>
                    <a:pt x="147" y="0"/>
                    <a:pt x="181" y="25"/>
                  </a:cubicBezTo>
                  <a:cubicBezTo>
                    <a:pt x="202" y="39"/>
                    <a:pt x="210" y="61"/>
                    <a:pt x="214" y="85"/>
                  </a:cubicBezTo>
                  <a:cubicBezTo>
                    <a:pt x="217" y="106"/>
                    <a:pt x="213" y="125"/>
                    <a:pt x="198" y="140"/>
                  </a:cubicBezTo>
                  <a:cubicBezTo>
                    <a:pt x="194" y="144"/>
                    <a:pt x="190" y="146"/>
                    <a:pt x="186" y="150"/>
                  </a:cubicBezTo>
                  <a:close/>
                  <a:moveTo>
                    <a:pt x="131" y="344"/>
                  </a:moveTo>
                  <a:cubicBezTo>
                    <a:pt x="148" y="344"/>
                    <a:pt x="163" y="340"/>
                    <a:pt x="175" y="330"/>
                  </a:cubicBezTo>
                  <a:cubicBezTo>
                    <a:pt x="188" y="319"/>
                    <a:pt x="195" y="305"/>
                    <a:pt x="191" y="288"/>
                  </a:cubicBezTo>
                  <a:cubicBezTo>
                    <a:pt x="189" y="277"/>
                    <a:pt x="183" y="270"/>
                    <a:pt x="175" y="264"/>
                  </a:cubicBezTo>
                  <a:cubicBezTo>
                    <a:pt x="134" y="231"/>
                    <a:pt x="133" y="165"/>
                    <a:pt x="175" y="133"/>
                  </a:cubicBezTo>
                  <a:cubicBezTo>
                    <a:pt x="191" y="121"/>
                    <a:pt x="197" y="106"/>
                    <a:pt x="194" y="86"/>
                  </a:cubicBezTo>
                  <a:cubicBezTo>
                    <a:pt x="185" y="30"/>
                    <a:pt x="135" y="21"/>
                    <a:pt x="104" y="35"/>
                  </a:cubicBezTo>
                  <a:cubicBezTo>
                    <a:pt x="85" y="43"/>
                    <a:pt x="72" y="57"/>
                    <a:pt x="61" y="74"/>
                  </a:cubicBezTo>
                  <a:cubicBezTo>
                    <a:pt x="35" y="117"/>
                    <a:pt x="25" y="165"/>
                    <a:pt x="26" y="214"/>
                  </a:cubicBezTo>
                  <a:cubicBezTo>
                    <a:pt x="27" y="244"/>
                    <a:pt x="36" y="272"/>
                    <a:pt x="53" y="297"/>
                  </a:cubicBezTo>
                  <a:cubicBezTo>
                    <a:pt x="72" y="325"/>
                    <a:pt x="98" y="342"/>
                    <a:pt x="131" y="344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033838" y="1847850"/>
              <a:ext cx="392113" cy="1471613"/>
            </a:xfrm>
            <a:custGeom>
              <a:avLst/>
              <a:gdLst>
                <a:gd name="T0" fmla="*/ 54 w 54"/>
                <a:gd name="T1" fmla="*/ 88 h 203"/>
                <a:gd name="T2" fmla="*/ 21 w 54"/>
                <a:gd name="T3" fmla="*/ 196 h 203"/>
                <a:gd name="T4" fmla="*/ 6 w 54"/>
                <a:gd name="T5" fmla="*/ 200 h 203"/>
                <a:gd name="T6" fmla="*/ 4 w 54"/>
                <a:gd name="T7" fmla="*/ 185 h 203"/>
                <a:gd name="T8" fmla="*/ 19 w 54"/>
                <a:gd name="T9" fmla="*/ 17 h 203"/>
                <a:gd name="T10" fmla="*/ 18 w 54"/>
                <a:gd name="T11" fmla="*/ 10 h 203"/>
                <a:gd name="T12" fmla="*/ 26 w 54"/>
                <a:gd name="T13" fmla="*/ 1 h 203"/>
                <a:gd name="T14" fmla="*/ 37 w 54"/>
                <a:gd name="T15" fmla="*/ 7 h 203"/>
                <a:gd name="T16" fmla="*/ 48 w 54"/>
                <a:gd name="T17" fmla="*/ 45 h 203"/>
                <a:gd name="T18" fmla="*/ 54 w 54"/>
                <a:gd name="T19" fmla="*/ 8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203">
                  <a:moveTo>
                    <a:pt x="54" y="88"/>
                  </a:moveTo>
                  <a:cubicBezTo>
                    <a:pt x="53" y="127"/>
                    <a:pt x="42" y="163"/>
                    <a:pt x="21" y="196"/>
                  </a:cubicBezTo>
                  <a:cubicBezTo>
                    <a:pt x="17" y="202"/>
                    <a:pt x="11" y="203"/>
                    <a:pt x="6" y="200"/>
                  </a:cubicBezTo>
                  <a:cubicBezTo>
                    <a:pt x="1" y="196"/>
                    <a:pt x="0" y="191"/>
                    <a:pt x="4" y="185"/>
                  </a:cubicBezTo>
                  <a:cubicBezTo>
                    <a:pt x="37" y="132"/>
                    <a:pt x="40" y="75"/>
                    <a:pt x="19" y="17"/>
                  </a:cubicBezTo>
                  <a:cubicBezTo>
                    <a:pt x="18" y="15"/>
                    <a:pt x="17" y="12"/>
                    <a:pt x="18" y="10"/>
                  </a:cubicBezTo>
                  <a:cubicBezTo>
                    <a:pt x="18" y="5"/>
                    <a:pt x="21" y="1"/>
                    <a:pt x="26" y="1"/>
                  </a:cubicBezTo>
                  <a:cubicBezTo>
                    <a:pt x="31" y="0"/>
                    <a:pt x="35" y="2"/>
                    <a:pt x="37" y="7"/>
                  </a:cubicBezTo>
                  <a:cubicBezTo>
                    <a:pt x="41" y="20"/>
                    <a:pt x="45" y="32"/>
                    <a:pt x="48" y="45"/>
                  </a:cubicBezTo>
                  <a:cubicBezTo>
                    <a:pt x="51" y="59"/>
                    <a:pt x="52" y="74"/>
                    <a:pt x="54" y="88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227138" y="1839913"/>
              <a:ext cx="376238" cy="1479550"/>
            </a:xfrm>
            <a:custGeom>
              <a:avLst/>
              <a:gdLst>
                <a:gd name="T0" fmla="*/ 0 w 52"/>
                <a:gd name="T1" fmla="*/ 91 h 204"/>
                <a:gd name="T2" fmla="*/ 14 w 52"/>
                <a:gd name="T3" fmla="*/ 11 h 204"/>
                <a:gd name="T4" fmla="*/ 29 w 52"/>
                <a:gd name="T5" fmla="*/ 3 h 204"/>
                <a:gd name="T6" fmla="*/ 33 w 52"/>
                <a:gd name="T7" fmla="*/ 18 h 204"/>
                <a:gd name="T8" fmla="*/ 39 w 52"/>
                <a:gd name="T9" fmla="*/ 168 h 204"/>
                <a:gd name="T10" fmla="*/ 49 w 52"/>
                <a:gd name="T11" fmla="*/ 186 h 204"/>
                <a:gd name="T12" fmla="*/ 46 w 52"/>
                <a:gd name="T13" fmla="*/ 201 h 204"/>
                <a:gd name="T14" fmla="*/ 32 w 52"/>
                <a:gd name="T15" fmla="*/ 197 h 204"/>
                <a:gd name="T16" fmla="*/ 1 w 52"/>
                <a:gd name="T17" fmla="*/ 109 h 204"/>
                <a:gd name="T18" fmla="*/ 0 w 52"/>
                <a:gd name="T19" fmla="*/ 91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204">
                  <a:moveTo>
                    <a:pt x="0" y="91"/>
                  </a:moveTo>
                  <a:cubicBezTo>
                    <a:pt x="0" y="62"/>
                    <a:pt x="4" y="36"/>
                    <a:pt x="14" y="11"/>
                  </a:cubicBezTo>
                  <a:cubicBezTo>
                    <a:pt x="18" y="3"/>
                    <a:pt x="23" y="0"/>
                    <a:pt x="29" y="3"/>
                  </a:cubicBezTo>
                  <a:cubicBezTo>
                    <a:pt x="34" y="5"/>
                    <a:pt x="36" y="10"/>
                    <a:pt x="33" y="18"/>
                  </a:cubicBezTo>
                  <a:cubicBezTo>
                    <a:pt x="15" y="69"/>
                    <a:pt x="14" y="119"/>
                    <a:pt x="39" y="168"/>
                  </a:cubicBezTo>
                  <a:cubicBezTo>
                    <a:pt x="41" y="175"/>
                    <a:pt x="45" y="180"/>
                    <a:pt x="49" y="186"/>
                  </a:cubicBezTo>
                  <a:cubicBezTo>
                    <a:pt x="52" y="192"/>
                    <a:pt x="51" y="198"/>
                    <a:pt x="46" y="201"/>
                  </a:cubicBezTo>
                  <a:cubicBezTo>
                    <a:pt x="41" y="204"/>
                    <a:pt x="35" y="202"/>
                    <a:pt x="32" y="197"/>
                  </a:cubicBezTo>
                  <a:cubicBezTo>
                    <a:pt x="14" y="170"/>
                    <a:pt x="4" y="141"/>
                    <a:pt x="1" y="109"/>
                  </a:cubicBezTo>
                  <a:cubicBezTo>
                    <a:pt x="0" y="102"/>
                    <a:pt x="0" y="95"/>
                    <a:pt x="0" y="9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12"/>
          <p:cNvSpPr>
            <a:spLocks noEditPoints="1"/>
          </p:cNvSpPr>
          <p:nvPr/>
        </p:nvSpPr>
        <p:spPr bwMode="auto">
          <a:xfrm>
            <a:off x="6371772" y="122218"/>
            <a:ext cx="1227592" cy="3111520"/>
          </a:xfrm>
          <a:custGeom>
            <a:avLst/>
            <a:gdLst>
              <a:gd name="T0" fmla="*/ 183 w 399"/>
              <a:gd name="T1" fmla="*/ 696 h 1016"/>
              <a:gd name="T2" fmla="*/ 179 w 399"/>
              <a:gd name="T3" fmla="*/ 921 h 1016"/>
              <a:gd name="T4" fmla="*/ 172 w 399"/>
              <a:gd name="T5" fmla="*/ 1009 h 1016"/>
              <a:gd name="T6" fmla="*/ 126 w 399"/>
              <a:gd name="T7" fmla="*/ 977 h 1016"/>
              <a:gd name="T8" fmla="*/ 126 w 399"/>
              <a:gd name="T9" fmla="*/ 720 h 1016"/>
              <a:gd name="T10" fmla="*/ 119 w 399"/>
              <a:gd name="T11" fmla="*/ 324 h 1016"/>
              <a:gd name="T12" fmla="*/ 100 w 399"/>
              <a:gd name="T13" fmla="*/ 358 h 1016"/>
              <a:gd name="T14" fmla="*/ 57 w 399"/>
              <a:gd name="T15" fmla="*/ 528 h 1016"/>
              <a:gd name="T16" fmla="*/ 13 w 399"/>
              <a:gd name="T17" fmla="*/ 516 h 1016"/>
              <a:gd name="T18" fmla="*/ 29 w 399"/>
              <a:gd name="T19" fmla="*/ 465 h 1016"/>
              <a:gd name="T20" fmla="*/ 46 w 399"/>
              <a:gd name="T21" fmla="*/ 360 h 1016"/>
              <a:gd name="T22" fmla="*/ 104 w 399"/>
              <a:gd name="T23" fmla="*/ 180 h 1016"/>
              <a:gd name="T24" fmla="*/ 146 w 399"/>
              <a:gd name="T25" fmla="*/ 98 h 1016"/>
              <a:gd name="T26" fmla="*/ 210 w 399"/>
              <a:gd name="T27" fmla="*/ 6 h 1016"/>
              <a:gd name="T28" fmla="*/ 247 w 399"/>
              <a:gd name="T29" fmla="*/ 105 h 1016"/>
              <a:gd name="T30" fmla="*/ 294 w 399"/>
              <a:gd name="T31" fmla="*/ 181 h 1016"/>
              <a:gd name="T32" fmla="*/ 343 w 399"/>
              <a:gd name="T33" fmla="*/ 341 h 1016"/>
              <a:gd name="T34" fmla="*/ 397 w 399"/>
              <a:gd name="T35" fmla="*/ 509 h 1016"/>
              <a:gd name="T36" fmla="*/ 378 w 399"/>
              <a:gd name="T37" fmla="*/ 552 h 1016"/>
              <a:gd name="T38" fmla="*/ 327 w 399"/>
              <a:gd name="T39" fmla="*/ 474 h 1016"/>
              <a:gd name="T40" fmla="*/ 285 w 399"/>
              <a:gd name="T41" fmla="*/ 295 h 1016"/>
              <a:gd name="T42" fmla="*/ 274 w 399"/>
              <a:gd name="T43" fmla="*/ 673 h 1016"/>
              <a:gd name="T44" fmla="*/ 270 w 399"/>
              <a:gd name="T45" fmla="*/ 977 h 1016"/>
              <a:gd name="T46" fmla="*/ 224 w 399"/>
              <a:gd name="T47" fmla="*/ 1010 h 1016"/>
              <a:gd name="T48" fmla="*/ 217 w 399"/>
              <a:gd name="T49" fmla="*/ 922 h 1016"/>
              <a:gd name="T50" fmla="*/ 207 w 399"/>
              <a:gd name="T51" fmla="*/ 625 h 1016"/>
              <a:gd name="T52" fmla="*/ 196 w 399"/>
              <a:gd name="T53" fmla="*/ 505 h 1016"/>
              <a:gd name="T54" fmla="*/ 266 w 399"/>
              <a:gd name="T55" fmla="*/ 978 h 1016"/>
              <a:gd name="T56" fmla="*/ 260 w 399"/>
              <a:gd name="T57" fmla="*/ 860 h 1016"/>
              <a:gd name="T58" fmla="*/ 274 w 399"/>
              <a:gd name="T59" fmla="*/ 472 h 1016"/>
              <a:gd name="T60" fmla="*/ 283 w 399"/>
              <a:gd name="T61" fmla="*/ 282 h 1016"/>
              <a:gd name="T62" fmla="*/ 326 w 399"/>
              <a:gd name="T63" fmla="*/ 447 h 1016"/>
              <a:gd name="T64" fmla="*/ 361 w 399"/>
              <a:gd name="T65" fmla="*/ 546 h 1016"/>
              <a:gd name="T66" fmla="*/ 373 w 399"/>
              <a:gd name="T67" fmla="*/ 502 h 1016"/>
              <a:gd name="T68" fmla="*/ 389 w 399"/>
              <a:gd name="T69" fmla="*/ 510 h 1016"/>
              <a:gd name="T70" fmla="*/ 355 w 399"/>
              <a:gd name="T71" fmla="*/ 444 h 1016"/>
              <a:gd name="T72" fmla="*/ 328 w 399"/>
              <a:gd name="T73" fmla="*/ 235 h 1016"/>
              <a:gd name="T74" fmla="*/ 225 w 399"/>
              <a:gd name="T75" fmla="*/ 151 h 1016"/>
              <a:gd name="T76" fmla="*/ 241 w 399"/>
              <a:gd name="T77" fmla="*/ 53 h 1016"/>
              <a:gd name="T78" fmla="*/ 153 w 399"/>
              <a:gd name="T79" fmla="*/ 71 h 1016"/>
              <a:gd name="T80" fmla="*/ 171 w 399"/>
              <a:gd name="T81" fmla="*/ 153 h 1016"/>
              <a:gd name="T82" fmla="*/ 68 w 399"/>
              <a:gd name="T83" fmla="*/ 227 h 1016"/>
              <a:gd name="T84" fmla="*/ 45 w 399"/>
              <a:gd name="T85" fmla="*/ 401 h 1016"/>
              <a:gd name="T86" fmla="*/ 7 w 399"/>
              <a:gd name="T87" fmla="*/ 511 h 1016"/>
              <a:gd name="T88" fmla="*/ 22 w 399"/>
              <a:gd name="T89" fmla="*/ 504 h 1016"/>
              <a:gd name="T90" fmla="*/ 51 w 399"/>
              <a:gd name="T91" fmla="*/ 528 h 1016"/>
              <a:gd name="T92" fmla="*/ 97 w 399"/>
              <a:gd name="T93" fmla="*/ 338 h 1016"/>
              <a:gd name="T94" fmla="*/ 130 w 399"/>
              <a:gd name="T95" fmla="*/ 348 h 1016"/>
              <a:gd name="T96" fmla="*/ 130 w 399"/>
              <a:gd name="T97" fmla="*/ 732 h 1016"/>
              <a:gd name="T98" fmla="*/ 129 w 399"/>
              <a:gd name="T99" fmla="*/ 981 h 1016"/>
              <a:gd name="T100" fmla="*/ 169 w 399"/>
              <a:gd name="T101" fmla="*/ 1002 h 1016"/>
              <a:gd name="T102" fmla="*/ 173 w 399"/>
              <a:gd name="T103" fmla="*/ 842 h 1016"/>
              <a:gd name="T104" fmla="*/ 189 w 399"/>
              <a:gd name="T105" fmla="*/ 559 h 1016"/>
              <a:gd name="T106" fmla="*/ 205 w 399"/>
              <a:gd name="T107" fmla="*/ 509 h 1016"/>
              <a:gd name="T108" fmla="*/ 218 w 399"/>
              <a:gd name="T109" fmla="*/ 801 h 1016"/>
              <a:gd name="T110" fmla="*/ 229 w 399"/>
              <a:gd name="T111" fmla="*/ 1012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99" h="1016">
                <a:moveTo>
                  <a:pt x="196" y="505"/>
                </a:moveTo>
                <a:cubicBezTo>
                  <a:pt x="195" y="525"/>
                  <a:pt x="195" y="545"/>
                  <a:pt x="193" y="565"/>
                </a:cubicBezTo>
                <a:cubicBezTo>
                  <a:pt x="190" y="609"/>
                  <a:pt x="186" y="653"/>
                  <a:pt x="183" y="696"/>
                </a:cubicBezTo>
                <a:cubicBezTo>
                  <a:pt x="182" y="714"/>
                  <a:pt x="184" y="732"/>
                  <a:pt x="183" y="750"/>
                </a:cubicBezTo>
                <a:cubicBezTo>
                  <a:pt x="182" y="783"/>
                  <a:pt x="179" y="816"/>
                  <a:pt x="178" y="849"/>
                </a:cubicBezTo>
                <a:cubicBezTo>
                  <a:pt x="177" y="873"/>
                  <a:pt x="179" y="897"/>
                  <a:pt x="179" y="921"/>
                </a:cubicBezTo>
                <a:cubicBezTo>
                  <a:pt x="179" y="930"/>
                  <a:pt x="179" y="939"/>
                  <a:pt x="179" y="947"/>
                </a:cubicBezTo>
                <a:cubicBezTo>
                  <a:pt x="179" y="957"/>
                  <a:pt x="178" y="967"/>
                  <a:pt x="177" y="977"/>
                </a:cubicBezTo>
                <a:cubicBezTo>
                  <a:pt x="176" y="988"/>
                  <a:pt x="175" y="999"/>
                  <a:pt x="172" y="1009"/>
                </a:cubicBezTo>
                <a:cubicBezTo>
                  <a:pt x="171" y="1012"/>
                  <a:pt x="165" y="1016"/>
                  <a:pt x="162" y="1016"/>
                </a:cubicBezTo>
                <a:cubicBezTo>
                  <a:pt x="154" y="1015"/>
                  <a:pt x="147" y="1012"/>
                  <a:pt x="139" y="1009"/>
                </a:cubicBezTo>
                <a:cubicBezTo>
                  <a:pt x="124" y="1002"/>
                  <a:pt x="120" y="994"/>
                  <a:pt x="126" y="977"/>
                </a:cubicBezTo>
                <a:cubicBezTo>
                  <a:pt x="127" y="972"/>
                  <a:pt x="128" y="967"/>
                  <a:pt x="130" y="962"/>
                </a:cubicBezTo>
                <a:cubicBezTo>
                  <a:pt x="143" y="933"/>
                  <a:pt x="141" y="904"/>
                  <a:pt x="134" y="874"/>
                </a:cubicBezTo>
                <a:cubicBezTo>
                  <a:pt x="123" y="823"/>
                  <a:pt x="117" y="772"/>
                  <a:pt x="126" y="720"/>
                </a:cubicBezTo>
                <a:cubicBezTo>
                  <a:pt x="129" y="705"/>
                  <a:pt x="124" y="687"/>
                  <a:pt x="121" y="670"/>
                </a:cubicBezTo>
                <a:cubicBezTo>
                  <a:pt x="107" y="589"/>
                  <a:pt x="109" y="508"/>
                  <a:pt x="123" y="427"/>
                </a:cubicBezTo>
                <a:cubicBezTo>
                  <a:pt x="129" y="393"/>
                  <a:pt x="130" y="358"/>
                  <a:pt x="119" y="324"/>
                </a:cubicBezTo>
                <a:cubicBezTo>
                  <a:pt x="116" y="315"/>
                  <a:pt x="114" y="305"/>
                  <a:pt x="111" y="295"/>
                </a:cubicBezTo>
                <a:cubicBezTo>
                  <a:pt x="110" y="295"/>
                  <a:pt x="109" y="295"/>
                  <a:pt x="108" y="295"/>
                </a:cubicBezTo>
                <a:cubicBezTo>
                  <a:pt x="105" y="316"/>
                  <a:pt x="103" y="337"/>
                  <a:pt x="100" y="358"/>
                </a:cubicBezTo>
                <a:cubicBezTo>
                  <a:pt x="96" y="376"/>
                  <a:pt x="93" y="394"/>
                  <a:pt x="87" y="411"/>
                </a:cubicBezTo>
                <a:cubicBezTo>
                  <a:pt x="80" y="436"/>
                  <a:pt x="69" y="459"/>
                  <a:pt x="68" y="486"/>
                </a:cubicBezTo>
                <a:cubicBezTo>
                  <a:pt x="68" y="500"/>
                  <a:pt x="62" y="515"/>
                  <a:pt x="57" y="528"/>
                </a:cubicBezTo>
                <a:cubicBezTo>
                  <a:pt x="52" y="541"/>
                  <a:pt x="42" y="550"/>
                  <a:pt x="28" y="553"/>
                </a:cubicBezTo>
                <a:cubicBezTo>
                  <a:pt x="17" y="555"/>
                  <a:pt x="10" y="549"/>
                  <a:pt x="10" y="538"/>
                </a:cubicBezTo>
                <a:cubicBezTo>
                  <a:pt x="11" y="530"/>
                  <a:pt x="12" y="523"/>
                  <a:pt x="13" y="516"/>
                </a:cubicBezTo>
                <a:cubicBezTo>
                  <a:pt x="9" y="515"/>
                  <a:pt x="4" y="514"/>
                  <a:pt x="0" y="512"/>
                </a:cubicBezTo>
                <a:cubicBezTo>
                  <a:pt x="1" y="508"/>
                  <a:pt x="2" y="504"/>
                  <a:pt x="3" y="500"/>
                </a:cubicBezTo>
                <a:cubicBezTo>
                  <a:pt x="9" y="486"/>
                  <a:pt x="16" y="474"/>
                  <a:pt x="29" y="465"/>
                </a:cubicBezTo>
                <a:cubicBezTo>
                  <a:pt x="33" y="462"/>
                  <a:pt x="35" y="454"/>
                  <a:pt x="35" y="449"/>
                </a:cubicBezTo>
                <a:cubicBezTo>
                  <a:pt x="38" y="428"/>
                  <a:pt x="39" y="406"/>
                  <a:pt x="41" y="385"/>
                </a:cubicBezTo>
                <a:cubicBezTo>
                  <a:pt x="42" y="377"/>
                  <a:pt x="43" y="368"/>
                  <a:pt x="46" y="360"/>
                </a:cubicBezTo>
                <a:cubicBezTo>
                  <a:pt x="54" y="344"/>
                  <a:pt x="54" y="326"/>
                  <a:pt x="55" y="309"/>
                </a:cubicBezTo>
                <a:cubicBezTo>
                  <a:pt x="57" y="279"/>
                  <a:pt x="60" y="250"/>
                  <a:pt x="64" y="221"/>
                </a:cubicBezTo>
                <a:cubicBezTo>
                  <a:pt x="68" y="199"/>
                  <a:pt x="85" y="188"/>
                  <a:pt x="104" y="180"/>
                </a:cubicBezTo>
                <a:cubicBezTo>
                  <a:pt x="123" y="173"/>
                  <a:pt x="142" y="165"/>
                  <a:pt x="160" y="158"/>
                </a:cubicBezTo>
                <a:cubicBezTo>
                  <a:pt x="167" y="154"/>
                  <a:pt x="169" y="135"/>
                  <a:pt x="163" y="126"/>
                </a:cubicBezTo>
                <a:cubicBezTo>
                  <a:pt x="157" y="117"/>
                  <a:pt x="150" y="108"/>
                  <a:pt x="146" y="98"/>
                </a:cubicBezTo>
                <a:cubicBezTo>
                  <a:pt x="141" y="88"/>
                  <a:pt x="136" y="77"/>
                  <a:pt x="148" y="67"/>
                </a:cubicBezTo>
                <a:cubicBezTo>
                  <a:pt x="150" y="65"/>
                  <a:pt x="150" y="60"/>
                  <a:pt x="150" y="57"/>
                </a:cubicBezTo>
                <a:cubicBezTo>
                  <a:pt x="150" y="21"/>
                  <a:pt x="174" y="0"/>
                  <a:pt x="210" y="6"/>
                </a:cubicBezTo>
                <a:cubicBezTo>
                  <a:pt x="232" y="10"/>
                  <a:pt x="246" y="27"/>
                  <a:pt x="246" y="52"/>
                </a:cubicBezTo>
                <a:cubicBezTo>
                  <a:pt x="246" y="59"/>
                  <a:pt x="245" y="66"/>
                  <a:pt x="252" y="71"/>
                </a:cubicBezTo>
                <a:cubicBezTo>
                  <a:pt x="259" y="77"/>
                  <a:pt x="254" y="93"/>
                  <a:pt x="247" y="105"/>
                </a:cubicBezTo>
                <a:cubicBezTo>
                  <a:pt x="239" y="117"/>
                  <a:pt x="226" y="129"/>
                  <a:pt x="230" y="146"/>
                </a:cubicBezTo>
                <a:cubicBezTo>
                  <a:pt x="231" y="151"/>
                  <a:pt x="234" y="156"/>
                  <a:pt x="238" y="158"/>
                </a:cubicBezTo>
                <a:cubicBezTo>
                  <a:pt x="256" y="166"/>
                  <a:pt x="275" y="174"/>
                  <a:pt x="294" y="181"/>
                </a:cubicBezTo>
                <a:cubicBezTo>
                  <a:pt x="319" y="190"/>
                  <a:pt x="331" y="208"/>
                  <a:pt x="333" y="233"/>
                </a:cubicBezTo>
                <a:cubicBezTo>
                  <a:pt x="336" y="266"/>
                  <a:pt x="339" y="298"/>
                  <a:pt x="342" y="331"/>
                </a:cubicBezTo>
                <a:cubicBezTo>
                  <a:pt x="342" y="334"/>
                  <a:pt x="342" y="338"/>
                  <a:pt x="343" y="341"/>
                </a:cubicBezTo>
                <a:cubicBezTo>
                  <a:pt x="359" y="372"/>
                  <a:pt x="356" y="407"/>
                  <a:pt x="359" y="440"/>
                </a:cubicBezTo>
                <a:cubicBezTo>
                  <a:pt x="361" y="453"/>
                  <a:pt x="364" y="463"/>
                  <a:pt x="375" y="472"/>
                </a:cubicBezTo>
                <a:cubicBezTo>
                  <a:pt x="385" y="481"/>
                  <a:pt x="390" y="496"/>
                  <a:pt x="397" y="509"/>
                </a:cubicBezTo>
                <a:cubicBezTo>
                  <a:pt x="399" y="514"/>
                  <a:pt x="395" y="516"/>
                  <a:pt x="382" y="514"/>
                </a:cubicBezTo>
                <a:cubicBezTo>
                  <a:pt x="383" y="520"/>
                  <a:pt x="384" y="525"/>
                  <a:pt x="385" y="531"/>
                </a:cubicBezTo>
                <a:cubicBezTo>
                  <a:pt x="387" y="539"/>
                  <a:pt x="388" y="549"/>
                  <a:pt x="378" y="552"/>
                </a:cubicBezTo>
                <a:cubicBezTo>
                  <a:pt x="372" y="554"/>
                  <a:pt x="362" y="552"/>
                  <a:pt x="357" y="548"/>
                </a:cubicBezTo>
                <a:cubicBezTo>
                  <a:pt x="349" y="542"/>
                  <a:pt x="341" y="533"/>
                  <a:pt x="338" y="524"/>
                </a:cubicBezTo>
                <a:cubicBezTo>
                  <a:pt x="333" y="508"/>
                  <a:pt x="331" y="491"/>
                  <a:pt x="327" y="474"/>
                </a:cubicBezTo>
                <a:cubicBezTo>
                  <a:pt x="325" y="463"/>
                  <a:pt x="324" y="452"/>
                  <a:pt x="320" y="442"/>
                </a:cubicBezTo>
                <a:cubicBezTo>
                  <a:pt x="303" y="404"/>
                  <a:pt x="295" y="364"/>
                  <a:pt x="292" y="323"/>
                </a:cubicBezTo>
                <a:cubicBezTo>
                  <a:pt x="291" y="314"/>
                  <a:pt x="289" y="305"/>
                  <a:pt x="285" y="295"/>
                </a:cubicBezTo>
                <a:cubicBezTo>
                  <a:pt x="280" y="313"/>
                  <a:pt x="274" y="331"/>
                  <a:pt x="271" y="350"/>
                </a:cubicBezTo>
                <a:cubicBezTo>
                  <a:pt x="265" y="394"/>
                  <a:pt x="274" y="437"/>
                  <a:pt x="280" y="481"/>
                </a:cubicBezTo>
                <a:cubicBezTo>
                  <a:pt x="290" y="545"/>
                  <a:pt x="285" y="609"/>
                  <a:pt x="274" y="673"/>
                </a:cubicBezTo>
                <a:cubicBezTo>
                  <a:pt x="271" y="695"/>
                  <a:pt x="268" y="716"/>
                  <a:pt x="272" y="739"/>
                </a:cubicBezTo>
                <a:cubicBezTo>
                  <a:pt x="280" y="780"/>
                  <a:pt x="274" y="821"/>
                  <a:pt x="264" y="861"/>
                </a:cubicBezTo>
                <a:cubicBezTo>
                  <a:pt x="254" y="901"/>
                  <a:pt x="254" y="939"/>
                  <a:pt x="270" y="977"/>
                </a:cubicBezTo>
                <a:cubicBezTo>
                  <a:pt x="277" y="994"/>
                  <a:pt x="273" y="1002"/>
                  <a:pt x="257" y="1009"/>
                </a:cubicBezTo>
                <a:cubicBezTo>
                  <a:pt x="250" y="1012"/>
                  <a:pt x="243" y="1015"/>
                  <a:pt x="235" y="1016"/>
                </a:cubicBezTo>
                <a:cubicBezTo>
                  <a:pt x="232" y="1016"/>
                  <a:pt x="225" y="1013"/>
                  <a:pt x="224" y="1010"/>
                </a:cubicBezTo>
                <a:cubicBezTo>
                  <a:pt x="222" y="1001"/>
                  <a:pt x="220" y="990"/>
                  <a:pt x="219" y="981"/>
                </a:cubicBezTo>
                <a:cubicBezTo>
                  <a:pt x="218" y="970"/>
                  <a:pt x="218" y="959"/>
                  <a:pt x="217" y="948"/>
                </a:cubicBezTo>
                <a:cubicBezTo>
                  <a:pt x="217" y="939"/>
                  <a:pt x="215" y="930"/>
                  <a:pt x="217" y="922"/>
                </a:cubicBezTo>
                <a:cubicBezTo>
                  <a:pt x="225" y="885"/>
                  <a:pt x="218" y="849"/>
                  <a:pt x="214" y="813"/>
                </a:cubicBezTo>
                <a:cubicBezTo>
                  <a:pt x="213" y="798"/>
                  <a:pt x="211" y="783"/>
                  <a:pt x="212" y="768"/>
                </a:cubicBezTo>
                <a:cubicBezTo>
                  <a:pt x="218" y="720"/>
                  <a:pt x="211" y="673"/>
                  <a:pt x="207" y="625"/>
                </a:cubicBezTo>
                <a:cubicBezTo>
                  <a:pt x="204" y="589"/>
                  <a:pt x="203" y="552"/>
                  <a:pt x="200" y="515"/>
                </a:cubicBezTo>
                <a:cubicBezTo>
                  <a:pt x="200" y="512"/>
                  <a:pt x="200" y="509"/>
                  <a:pt x="200" y="505"/>
                </a:cubicBezTo>
                <a:cubicBezTo>
                  <a:pt x="199" y="505"/>
                  <a:pt x="197" y="505"/>
                  <a:pt x="196" y="505"/>
                </a:cubicBezTo>
                <a:close/>
                <a:moveTo>
                  <a:pt x="229" y="1012"/>
                </a:moveTo>
                <a:cubicBezTo>
                  <a:pt x="238" y="1009"/>
                  <a:pt x="245" y="1007"/>
                  <a:pt x="252" y="1005"/>
                </a:cubicBezTo>
                <a:cubicBezTo>
                  <a:pt x="267" y="1000"/>
                  <a:pt x="270" y="994"/>
                  <a:pt x="266" y="978"/>
                </a:cubicBezTo>
                <a:cubicBezTo>
                  <a:pt x="263" y="969"/>
                  <a:pt x="259" y="960"/>
                  <a:pt x="257" y="951"/>
                </a:cubicBezTo>
                <a:cubicBezTo>
                  <a:pt x="254" y="935"/>
                  <a:pt x="252" y="918"/>
                  <a:pt x="252" y="902"/>
                </a:cubicBezTo>
                <a:cubicBezTo>
                  <a:pt x="253" y="888"/>
                  <a:pt x="257" y="874"/>
                  <a:pt x="260" y="860"/>
                </a:cubicBezTo>
                <a:cubicBezTo>
                  <a:pt x="267" y="822"/>
                  <a:pt x="275" y="784"/>
                  <a:pt x="268" y="744"/>
                </a:cubicBezTo>
                <a:cubicBezTo>
                  <a:pt x="263" y="720"/>
                  <a:pt x="265" y="696"/>
                  <a:pt x="269" y="671"/>
                </a:cubicBezTo>
                <a:cubicBezTo>
                  <a:pt x="281" y="605"/>
                  <a:pt x="285" y="538"/>
                  <a:pt x="274" y="472"/>
                </a:cubicBezTo>
                <a:cubicBezTo>
                  <a:pt x="267" y="432"/>
                  <a:pt x="263" y="392"/>
                  <a:pt x="266" y="352"/>
                </a:cubicBezTo>
                <a:cubicBezTo>
                  <a:pt x="266" y="347"/>
                  <a:pt x="266" y="341"/>
                  <a:pt x="268" y="336"/>
                </a:cubicBezTo>
                <a:cubicBezTo>
                  <a:pt x="272" y="318"/>
                  <a:pt x="278" y="300"/>
                  <a:pt x="283" y="282"/>
                </a:cubicBezTo>
                <a:cubicBezTo>
                  <a:pt x="283" y="279"/>
                  <a:pt x="285" y="276"/>
                  <a:pt x="288" y="270"/>
                </a:cubicBezTo>
                <a:cubicBezTo>
                  <a:pt x="291" y="289"/>
                  <a:pt x="296" y="304"/>
                  <a:pt x="297" y="319"/>
                </a:cubicBezTo>
                <a:cubicBezTo>
                  <a:pt x="300" y="364"/>
                  <a:pt x="310" y="406"/>
                  <a:pt x="326" y="447"/>
                </a:cubicBezTo>
                <a:cubicBezTo>
                  <a:pt x="330" y="455"/>
                  <a:pt x="330" y="465"/>
                  <a:pt x="332" y="474"/>
                </a:cubicBezTo>
                <a:cubicBezTo>
                  <a:pt x="336" y="491"/>
                  <a:pt x="339" y="509"/>
                  <a:pt x="344" y="526"/>
                </a:cubicBezTo>
                <a:cubicBezTo>
                  <a:pt x="347" y="534"/>
                  <a:pt x="355" y="540"/>
                  <a:pt x="361" y="546"/>
                </a:cubicBezTo>
                <a:cubicBezTo>
                  <a:pt x="365" y="548"/>
                  <a:pt x="373" y="548"/>
                  <a:pt x="377" y="546"/>
                </a:cubicBezTo>
                <a:cubicBezTo>
                  <a:pt x="379" y="545"/>
                  <a:pt x="381" y="537"/>
                  <a:pt x="380" y="533"/>
                </a:cubicBezTo>
                <a:cubicBezTo>
                  <a:pt x="379" y="522"/>
                  <a:pt x="375" y="512"/>
                  <a:pt x="373" y="502"/>
                </a:cubicBezTo>
                <a:cubicBezTo>
                  <a:pt x="373" y="499"/>
                  <a:pt x="373" y="497"/>
                  <a:pt x="372" y="494"/>
                </a:cubicBezTo>
                <a:cubicBezTo>
                  <a:pt x="373" y="494"/>
                  <a:pt x="374" y="493"/>
                  <a:pt x="375" y="493"/>
                </a:cubicBezTo>
                <a:cubicBezTo>
                  <a:pt x="380" y="499"/>
                  <a:pt x="384" y="505"/>
                  <a:pt x="389" y="510"/>
                </a:cubicBezTo>
                <a:cubicBezTo>
                  <a:pt x="390" y="509"/>
                  <a:pt x="391" y="509"/>
                  <a:pt x="393" y="508"/>
                </a:cubicBezTo>
                <a:cubicBezTo>
                  <a:pt x="385" y="496"/>
                  <a:pt x="380" y="483"/>
                  <a:pt x="370" y="475"/>
                </a:cubicBezTo>
                <a:cubicBezTo>
                  <a:pt x="360" y="466"/>
                  <a:pt x="356" y="457"/>
                  <a:pt x="355" y="444"/>
                </a:cubicBezTo>
                <a:cubicBezTo>
                  <a:pt x="351" y="410"/>
                  <a:pt x="354" y="375"/>
                  <a:pt x="338" y="342"/>
                </a:cubicBezTo>
                <a:cubicBezTo>
                  <a:pt x="337" y="339"/>
                  <a:pt x="337" y="334"/>
                  <a:pt x="337" y="330"/>
                </a:cubicBezTo>
                <a:cubicBezTo>
                  <a:pt x="334" y="298"/>
                  <a:pt x="331" y="266"/>
                  <a:pt x="328" y="235"/>
                </a:cubicBezTo>
                <a:cubicBezTo>
                  <a:pt x="326" y="211"/>
                  <a:pt x="315" y="194"/>
                  <a:pt x="293" y="186"/>
                </a:cubicBezTo>
                <a:cubicBezTo>
                  <a:pt x="273" y="178"/>
                  <a:pt x="253" y="170"/>
                  <a:pt x="234" y="162"/>
                </a:cubicBezTo>
                <a:cubicBezTo>
                  <a:pt x="230" y="160"/>
                  <a:pt x="226" y="155"/>
                  <a:pt x="225" y="151"/>
                </a:cubicBezTo>
                <a:cubicBezTo>
                  <a:pt x="221" y="130"/>
                  <a:pt x="234" y="116"/>
                  <a:pt x="243" y="99"/>
                </a:cubicBezTo>
                <a:cubicBezTo>
                  <a:pt x="247" y="92"/>
                  <a:pt x="251" y="77"/>
                  <a:pt x="248" y="76"/>
                </a:cubicBezTo>
                <a:cubicBezTo>
                  <a:pt x="238" y="69"/>
                  <a:pt x="242" y="61"/>
                  <a:pt x="241" y="53"/>
                </a:cubicBezTo>
                <a:cubicBezTo>
                  <a:pt x="240" y="31"/>
                  <a:pt x="230" y="17"/>
                  <a:pt x="212" y="12"/>
                </a:cubicBezTo>
                <a:cubicBezTo>
                  <a:pt x="179" y="3"/>
                  <a:pt x="155" y="22"/>
                  <a:pt x="155" y="56"/>
                </a:cubicBezTo>
                <a:cubicBezTo>
                  <a:pt x="155" y="61"/>
                  <a:pt x="156" y="70"/>
                  <a:pt x="153" y="71"/>
                </a:cubicBezTo>
                <a:cubicBezTo>
                  <a:pt x="141" y="78"/>
                  <a:pt x="146" y="87"/>
                  <a:pt x="150" y="94"/>
                </a:cubicBezTo>
                <a:cubicBezTo>
                  <a:pt x="153" y="103"/>
                  <a:pt x="157" y="112"/>
                  <a:pt x="164" y="118"/>
                </a:cubicBezTo>
                <a:cubicBezTo>
                  <a:pt x="174" y="129"/>
                  <a:pt x="171" y="141"/>
                  <a:pt x="171" y="153"/>
                </a:cubicBezTo>
                <a:cubicBezTo>
                  <a:pt x="171" y="156"/>
                  <a:pt x="167" y="160"/>
                  <a:pt x="164" y="162"/>
                </a:cubicBezTo>
                <a:cubicBezTo>
                  <a:pt x="144" y="170"/>
                  <a:pt x="125" y="178"/>
                  <a:pt x="106" y="185"/>
                </a:cubicBezTo>
                <a:cubicBezTo>
                  <a:pt x="86" y="193"/>
                  <a:pt x="71" y="204"/>
                  <a:pt x="68" y="227"/>
                </a:cubicBezTo>
                <a:cubicBezTo>
                  <a:pt x="65" y="258"/>
                  <a:pt x="63" y="290"/>
                  <a:pt x="60" y="321"/>
                </a:cubicBezTo>
                <a:cubicBezTo>
                  <a:pt x="59" y="331"/>
                  <a:pt x="57" y="340"/>
                  <a:pt x="55" y="350"/>
                </a:cubicBezTo>
                <a:cubicBezTo>
                  <a:pt x="52" y="367"/>
                  <a:pt x="47" y="384"/>
                  <a:pt x="45" y="401"/>
                </a:cubicBezTo>
                <a:cubicBezTo>
                  <a:pt x="42" y="418"/>
                  <a:pt x="43" y="434"/>
                  <a:pt x="40" y="451"/>
                </a:cubicBezTo>
                <a:cubicBezTo>
                  <a:pt x="39" y="458"/>
                  <a:pt x="34" y="466"/>
                  <a:pt x="28" y="471"/>
                </a:cubicBezTo>
                <a:cubicBezTo>
                  <a:pt x="16" y="482"/>
                  <a:pt x="11" y="495"/>
                  <a:pt x="7" y="511"/>
                </a:cubicBezTo>
                <a:cubicBezTo>
                  <a:pt x="12" y="505"/>
                  <a:pt x="17" y="499"/>
                  <a:pt x="21" y="493"/>
                </a:cubicBezTo>
                <a:cubicBezTo>
                  <a:pt x="22" y="493"/>
                  <a:pt x="23" y="494"/>
                  <a:pt x="24" y="494"/>
                </a:cubicBezTo>
                <a:cubicBezTo>
                  <a:pt x="23" y="497"/>
                  <a:pt x="23" y="501"/>
                  <a:pt x="22" y="504"/>
                </a:cubicBezTo>
                <a:cubicBezTo>
                  <a:pt x="20" y="514"/>
                  <a:pt x="17" y="525"/>
                  <a:pt x="16" y="536"/>
                </a:cubicBezTo>
                <a:cubicBezTo>
                  <a:pt x="14" y="546"/>
                  <a:pt x="19" y="551"/>
                  <a:pt x="29" y="546"/>
                </a:cubicBezTo>
                <a:cubicBezTo>
                  <a:pt x="37" y="542"/>
                  <a:pt x="47" y="536"/>
                  <a:pt x="51" y="528"/>
                </a:cubicBezTo>
                <a:cubicBezTo>
                  <a:pt x="58" y="513"/>
                  <a:pt x="60" y="497"/>
                  <a:pt x="64" y="481"/>
                </a:cubicBezTo>
                <a:cubicBezTo>
                  <a:pt x="68" y="464"/>
                  <a:pt x="70" y="446"/>
                  <a:pt x="76" y="429"/>
                </a:cubicBezTo>
                <a:cubicBezTo>
                  <a:pt x="87" y="399"/>
                  <a:pt x="95" y="369"/>
                  <a:pt x="97" y="338"/>
                </a:cubicBezTo>
                <a:cubicBezTo>
                  <a:pt x="98" y="316"/>
                  <a:pt x="104" y="295"/>
                  <a:pt x="107" y="273"/>
                </a:cubicBezTo>
                <a:cubicBezTo>
                  <a:pt x="110" y="274"/>
                  <a:pt x="111" y="275"/>
                  <a:pt x="111" y="276"/>
                </a:cubicBezTo>
                <a:cubicBezTo>
                  <a:pt x="118" y="300"/>
                  <a:pt x="126" y="323"/>
                  <a:pt x="130" y="348"/>
                </a:cubicBezTo>
                <a:cubicBezTo>
                  <a:pt x="136" y="391"/>
                  <a:pt x="129" y="433"/>
                  <a:pt x="122" y="476"/>
                </a:cubicBezTo>
                <a:cubicBezTo>
                  <a:pt x="112" y="536"/>
                  <a:pt x="115" y="596"/>
                  <a:pt x="124" y="656"/>
                </a:cubicBezTo>
                <a:cubicBezTo>
                  <a:pt x="128" y="681"/>
                  <a:pt x="135" y="706"/>
                  <a:pt x="130" y="732"/>
                </a:cubicBezTo>
                <a:cubicBezTo>
                  <a:pt x="124" y="765"/>
                  <a:pt x="125" y="798"/>
                  <a:pt x="131" y="831"/>
                </a:cubicBezTo>
                <a:cubicBezTo>
                  <a:pt x="137" y="859"/>
                  <a:pt x="144" y="887"/>
                  <a:pt x="144" y="915"/>
                </a:cubicBezTo>
                <a:cubicBezTo>
                  <a:pt x="144" y="937"/>
                  <a:pt x="135" y="959"/>
                  <a:pt x="129" y="981"/>
                </a:cubicBezTo>
                <a:cubicBezTo>
                  <a:pt x="127" y="991"/>
                  <a:pt x="128" y="998"/>
                  <a:pt x="138" y="1002"/>
                </a:cubicBezTo>
                <a:cubicBezTo>
                  <a:pt x="147" y="1005"/>
                  <a:pt x="156" y="1008"/>
                  <a:pt x="166" y="1012"/>
                </a:cubicBezTo>
                <a:cubicBezTo>
                  <a:pt x="167" y="1008"/>
                  <a:pt x="168" y="1005"/>
                  <a:pt x="169" y="1002"/>
                </a:cubicBezTo>
                <a:cubicBezTo>
                  <a:pt x="171" y="984"/>
                  <a:pt x="172" y="966"/>
                  <a:pt x="174" y="947"/>
                </a:cubicBezTo>
                <a:cubicBezTo>
                  <a:pt x="174" y="939"/>
                  <a:pt x="176" y="930"/>
                  <a:pt x="174" y="922"/>
                </a:cubicBezTo>
                <a:cubicBezTo>
                  <a:pt x="169" y="895"/>
                  <a:pt x="170" y="869"/>
                  <a:pt x="173" y="842"/>
                </a:cubicBezTo>
                <a:cubicBezTo>
                  <a:pt x="176" y="810"/>
                  <a:pt x="176" y="778"/>
                  <a:pt x="178" y="746"/>
                </a:cubicBezTo>
                <a:cubicBezTo>
                  <a:pt x="178" y="730"/>
                  <a:pt x="176" y="714"/>
                  <a:pt x="177" y="699"/>
                </a:cubicBezTo>
                <a:cubicBezTo>
                  <a:pt x="181" y="652"/>
                  <a:pt x="185" y="606"/>
                  <a:pt x="189" y="559"/>
                </a:cubicBezTo>
                <a:cubicBezTo>
                  <a:pt x="190" y="540"/>
                  <a:pt x="191" y="520"/>
                  <a:pt x="192" y="500"/>
                </a:cubicBezTo>
                <a:cubicBezTo>
                  <a:pt x="196" y="500"/>
                  <a:pt x="200" y="500"/>
                  <a:pt x="205" y="500"/>
                </a:cubicBezTo>
                <a:cubicBezTo>
                  <a:pt x="205" y="504"/>
                  <a:pt x="205" y="506"/>
                  <a:pt x="205" y="509"/>
                </a:cubicBezTo>
                <a:cubicBezTo>
                  <a:pt x="209" y="562"/>
                  <a:pt x="213" y="614"/>
                  <a:pt x="216" y="667"/>
                </a:cubicBezTo>
                <a:cubicBezTo>
                  <a:pt x="218" y="693"/>
                  <a:pt x="218" y="719"/>
                  <a:pt x="219" y="745"/>
                </a:cubicBezTo>
                <a:cubicBezTo>
                  <a:pt x="219" y="764"/>
                  <a:pt x="214" y="783"/>
                  <a:pt x="218" y="801"/>
                </a:cubicBezTo>
                <a:cubicBezTo>
                  <a:pt x="231" y="860"/>
                  <a:pt x="219" y="920"/>
                  <a:pt x="224" y="979"/>
                </a:cubicBezTo>
                <a:cubicBezTo>
                  <a:pt x="224" y="980"/>
                  <a:pt x="224" y="982"/>
                  <a:pt x="224" y="983"/>
                </a:cubicBezTo>
                <a:cubicBezTo>
                  <a:pt x="226" y="992"/>
                  <a:pt x="227" y="1002"/>
                  <a:pt x="229" y="1012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6"/>
          <p:cNvSpPr txBox="1">
            <a:spLocks noGrp="1"/>
          </p:cNvSpPr>
          <p:nvPr>
            <p:ph type="subTitle" idx="1"/>
          </p:nvPr>
        </p:nvSpPr>
        <p:spPr>
          <a:xfrm>
            <a:off x="2475750" y="3715368"/>
            <a:ext cx="4207302" cy="4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D5673"/>
                </a:solidFill>
              </a:rPr>
              <a:t>Big numbers catch your audience’s attention easily</a:t>
            </a:r>
            <a:endParaRPr dirty="0">
              <a:solidFill>
                <a:srgbClr val="4D5673"/>
              </a:solidFill>
            </a:endParaRPr>
          </a:p>
        </p:txBody>
      </p:sp>
      <p:sp>
        <p:nvSpPr>
          <p:cNvPr id="859" name="Google Shape;859;p46"/>
          <p:cNvSpPr txBox="1">
            <a:spLocks noGrp="1"/>
          </p:cNvSpPr>
          <p:nvPr>
            <p:ph type="title"/>
          </p:nvPr>
        </p:nvSpPr>
        <p:spPr>
          <a:xfrm>
            <a:off x="2475750" y="2420365"/>
            <a:ext cx="41925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94169"/>
                </a:solidFill>
              </a:rPr>
              <a:t>1,164.536</a:t>
            </a:r>
            <a:endParaRPr dirty="0">
              <a:solidFill>
                <a:srgbClr val="D94169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646" y="689184"/>
            <a:ext cx="2157509" cy="154107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47"/>
          <p:cNvSpPr/>
          <p:nvPr/>
        </p:nvSpPr>
        <p:spPr>
          <a:xfrm>
            <a:off x="3159698" y="1318228"/>
            <a:ext cx="5548873" cy="3116366"/>
          </a:xfrm>
          <a:custGeom>
            <a:avLst/>
            <a:gdLst/>
            <a:ahLst/>
            <a:cxnLst/>
            <a:rect l="l" t="t" r="r" b="b"/>
            <a:pathLst>
              <a:path w="103480" h="206345" extrusionOk="0">
                <a:moveTo>
                  <a:pt x="61741" y="8558"/>
                </a:moveTo>
                <a:cubicBezTo>
                  <a:pt x="62649" y="8558"/>
                  <a:pt x="62637" y="9975"/>
                  <a:pt x="61704" y="9975"/>
                </a:cubicBezTo>
                <a:cubicBezTo>
                  <a:pt x="61677" y="9975"/>
                  <a:pt x="61650" y="9973"/>
                  <a:pt x="61623" y="9971"/>
                </a:cubicBezTo>
                <a:lnTo>
                  <a:pt x="40979" y="9971"/>
                </a:lnTo>
                <a:cubicBezTo>
                  <a:pt x="40952" y="9973"/>
                  <a:pt x="40925" y="9975"/>
                  <a:pt x="40898" y="9975"/>
                </a:cubicBezTo>
                <a:cubicBezTo>
                  <a:pt x="39965" y="9975"/>
                  <a:pt x="39952" y="8558"/>
                  <a:pt x="40861" y="8558"/>
                </a:cubicBezTo>
                <a:cubicBezTo>
                  <a:pt x="40899" y="8558"/>
                  <a:pt x="40938" y="8561"/>
                  <a:pt x="40979" y="8566"/>
                </a:cubicBezTo>
                <a:lnTo>
                  <a:pt x="61623" y="8566"/>
                </a:lnTo>
                <a:cubicBezTo>
                  <a:pt x="61664" y="8561"/>
                  <a:pt x="61703" y="8558"/>
                  <a:pt x="61741" y="8558"/>
                </a:cubicBezTo>
                <a:close/>
                <a:moveTo>
                  <a:pt x="100713" y="16164"/>
                </a:moveTo>
                <a:lnTo>
                  <a:pt x="100713" y="189567"/>
                </a:lnTo>
                <a:lnTo>
                  <a:pt x="2987" y="189567"/>
                </a:lnTo>
                <a:lnTo>
                  <a:pt x="2987" y="16164"/>
                </a:lnTo>
                <a:close/>
                <a:moveTo>
                  <a:pt x="22357" y="196638"/>
                </a:moveTo>
                <a:lnTo>
                  <a:pt x="22313" y="197165"/>
                </a:lnTo>
                <a:lnTo>
                  <a:pt x="18448" y="197165"/>
                </a:lnTo>
                <a:lnTo>
                  <a:pt x="18448" y="196638"/>
                </a:lnTo>
                <a:close/>
                <a:moveTo>
                  <a:pt x="53277" y="196726"/>
                </a:moveTo>
                <a:cubicBezTo>
                  <a:pt x="53365" y="196726"/>
                  <a:pt x="53453" y="196814"/>
                  <a:pt x="53453" y="196945"/>
                </a:cubicBezTo>
                <a:lnTo>
                  <a:pt x="53453" y="199976"/>
                </a:lnTo>
                <a:cubicBezTo>
                  <a:pt x="53453" y="200064"/>
                  <a:pt x="53365" y="200152"/>
                  <a:pt x="53234" y="200152"/>
                </a:cubicBezTo>
                <a:lnTo>
                  <a:pt x="50203" y="200152"/>
                </a:lnTo>
                <a:cubicBezTo>
                  <a:pt x="50071" y="200152"/>
                  <a:pt x="49983" y="200064"/>
                  <a:pt x="49983" y="199976"/>
                </a:cubicBezTo>
                <a:lnTo>
                  <a:pt x="49983" y="196945"/>
                </a:lnTo>
                <a:cubicBezTo>
                  <a:pt x="49983" y="196814"/>
                  <a:pt x="50071" y="196726"/>
                  <a:pt x="50203" y="196726"/>
                </a:cubicBezTo>
                <a:close/>
                <a:moveTo>
                  <a:pt x="80706" y="196517"/>
                </a:moveTo>
                <a:cubicBezTo>
                  <a:pt x="80761" y="196517"/>
                  <a:pt x="80816" y="196528"/>
                  <a:pt x="80860" y="196550"/>
                </a:cubicBezTo>
                <a:cubicBezTo>
                  <a:pt x="80948" y="196638"/>
                  <a:pt x="80948" y="196770"/>
                  <a:pt x="80860" y="196858"/>
                </a:cubicBezTo>
                <a:lnTo>
                  <a:pt x="79455" y="198263"/>
                </a:lnTo>
                <a:cubicBezTo>
                  <a:pt x="79367" y="198351"/>
                  <a:pt x="79323" y="198439"/>
                  <a:pt x="79323" y="198527"/>
                </a:cubicBezTo>
                <a:cubicBezTo>
                  <a:pt x="79323" y="198614"/>
                  <a:pt x="79367" y="198702"/>
                  <a:pt x="79455" y="198790"/>
                </a:cubicBezTo>
                <a:lnTo>
                  <a:pt x="80860" y="200196"/>
                </a:lnTo>
                <a:cubicBezTo>
                  <a:pt x="80948" y="200284"/>
                  <a:pt x="80948" y="200415"/>
                  <a:pt x="80860" y="200503"/>
                </a:cubicBezTo>
                <a:cubicBezTo>
                  <a:pt x="80816" y="200547"/>
                  <a:pt x="80761" y="200569"/>
                  <a:pt x="80706" y="200569"/>
                </a:cubicBezTo>
                <a:cubicBezTo>
                  <a:pt x="80652" y="200569"/>
                  <a:pt x="80597" y="200547"/>
                  <a:pt x="80553" y="200503"/>
                </a:cubicBezTo>
                <a:lnTo>
                  <a:pt x="79147" y="199098"/>
                </a:lnTo>
                <a:cubicBezTo>
                  <a:pt x="79015" y="198922"/>
                  <a:pt x="78928" y="198746"/>
                  <a:pt x="78928" y="198527"/>
                </a:cubicBezTo>
                <a:cubicBezTo>
                  <a:pt x="78928" y="198307"/>
                  <a:pt x="79015" y="198131"/>
                  <a:pt x="79147" y="198000"/>
                </a:cubicBezTo>
                <a:lnTo>
                  <a:pt x="80553" y="196550"/>
                </a:lnTo>
                <a:cubicBezTo>
                  <a:pt x="80597" y="196528"/>
                  <a:pt x="80652" y="196517"/>
                  <a:pt x="80706" y="196517"/>
                </a:cubicBezTo>
                <a:close/>
                <a:moveTo>
                  <a:pt x="15461" y="1"/>
                </a:moveTo>
                <a:cubicBezTo>
                  <a:pt x="6940" y="1"/>
                  <a:pt x="1" y="6941"/>
                  <a:pt x="1" y="15461"/>
                </a:cubicBezTo>
                <a:lnTo>
                  <a:pt x="1" y="190884"/>
                </a:lnTo>
                <a:cubicBezTo>
                  <a:pt x="1" y="199405"/>
                  <a:pt x="6940" y="206345"/>
                  <a:pt x="15461" y="206345"/>
                </a:cubicBezTo>
                <a:lnTo>
                  <a:pt x="88019" y="206345"/>
                </a:lnTo>
                <a:cubicBezTo>
                  <a:pt x="96540" y="206345"/>
                  <a:pt x="103480" y="199405"/>
                  <a:pt x="103480" y="190884"/>
                </a:cubicBezTo>
                <a:lnTo>
                  <a:pt x="103480" y="15461"/>
                </a:lnTo>
                <a:cubicBezTo>
                  <a:pt x="103480" y="6941"/>
                  <a:pt x="96540" y="1"/>
                  <a:pt x="88019" y="1"/>
                </a:cubicBezTo>
                <a:close/>
              </a:path>
            </a:pathLst>
          </a:cu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66" name="Google Shape;866;p47"/>
          <p:cNvSpPr txBox="1">
            <a:spLocks noGrp="1"/>
          </p:cNvSpPr>
          <p:nvPr>
            <p:ph type="ctrTitle"/>
          </p:nvPr>
        </p:nvSpPr>
        <p:spPr>
          <a:xfrm>
            <a:off x="55956" y="2131981"/>
            <a:ext cx="2748102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MOBILE APP</a:t>
            </a:r>
            <a:endParaRPr dirty="0"/>
          </a:p>
        </p:txBody>
      </p:sp>
      <p:sp>
        <p:nvSpPr>
          <p:cNvPr id="865" name="Google Shape;865;p47"/>
          <p:cNvSpPr txBox="1">
            <a:spLocks noGrp="1"/>
          </p:cNvSpPr>
          <p:nvPr>
            <p:ph type="subTitle" idx="4294967295"/>
          </p:nvPr>
        </p:nvSpPr>
        <p:spPr>
          <a:xfrm flipH="1">
            <a:off x="285481" y="2960125"/>
            <a:ext cx="2630488" cy="9286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can replace the image on the screen with your own work. Just delete this one, add yours and center it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954" y="1835106"/>
            <a:ext cx="4582360" cy="225003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48"/>
          <p:cNvSpPr/>
          <p:nvPr/>
        </p:nvSpPr>
        <p:spPr>
          <a:xfrm>
            <a:off x="3999093" y="1627751"/>
            <a:ext cx="1136100" cy="1136100"/>
          </a:xfrm>
          <a:prstGeom prst="ellipse">
            <a:avLst/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48"/>
          <p:cNvSpPr/>
          <p:nvPr/>
        </p:nvSpPr>
        <p:spPr>
          <a:xfrm>
            <a:off x="-918971" y="1650400"/>
            <a:ext cx="3448800" cy="10908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48"/>
          <p:cNvSpPr/>
          <p:nvPr/>
        </p:nvSpPr>
        <p:spPr>
          <a:xfrm>
            <a:off x="6613429" y="1650400"/>
            <a:ext cx="3448800" cy="10908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48"/>
          <p:cNvSpPr txBox="1">
            <a:spLocks noGrp="1"/>
          </p:cNvSpPr>
          <p:nvPr>
            <p:ph type="ctrTitle"/>
          </p:nvPr>
        </p:nvSpPr>
        <p:spPr>
          <a:xfrm>
            <a:off x="721703" y="103113"/>
            <a:ext cx="77037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876" name="Google Shape;876;p48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/>
              <a:t>You can replace the icon with a picture of this person</a:t>
            </a:r>
            <a:endParaRPr b="0"/>
          </a:p>
        </p:txBody>
      </p:sp>
      <p:sp>
        <p:nvSpPr>
          <p:cNvPr id="877" name="Google Shape;877;p48"/>
          <p:cNvSpPr txBox="1">
            <a:spLocks noGrp="1"/>
          </p:cNvSpPr>
          <p:nvPr>
            <p:ph type="sub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/>
              <a:t>You can replace the icon with a picture of this person</a:t>
            </a:r>
            <a:endParaRPr b="0"/>
          </a:p>
        </p:txBody>
      </p:sp>
      <p:sp>
        <p:nvSpPr>
          <p:cNvPr id="878" name="Google Shape;878;p48"/>
          <p:cNvSpPr txBox="1">
            <a:spLocks noGrp="1"/>
          </p:cNvSpPr>
          <p:nvPr>
            <p:ph type="subTitle" idx="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0"/>
              <a:t>You can replace the icon with a picture of this person</a:t>
            </a:r>
            <a:endParaRPr b="0"/>
          </a:p>
        </p:txBody>
      </p:sp>
      <p:sp>
        <p:nvSpPr>
          <p:cNvPr id="879" name="Google Shape;879;p4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JENNA DOE</a:t>
            </a:r>
            <a:endParaRPr/>
          </a:p>
        </p:txBody>
      </p:sp>
      <p:sp>
        <p:nvSpPr>
          <p:cNvPr id="880" name="Google Shape;880;p48"/>
          <p:cNvSpPr txBox="1">
            <a:spLocks noGrp="1"/>
          </p:cNvSpPr>
          <p:nvPr>
            <p:ph type="subTitle" idx="5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HELENA JAMES</a:t>
            </a:r>
            <a:endParaRPr/>
          </a:p>
        </p:txBody>
      </p:sp>
      <p:sp>
        <p:nvSpPr>
          <p:cNvPr id="881" name="Google Shape;881;p48"/>
          <p:cNvSpPr txBox="1">
            <a:spLocks noGrp="1"/>
          </p:cNvSpPr>
          <p:nvPr>
            <p:ph type="subTitle" idx="6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PATTERSON</a:t>
            </a:r>
            <a:endParaRPr/>
          </a:p>
        </p:txBody>
      </p:sp>
      <p:grpSp>
        <p:nvGrpSpPr>
          <p:cNvPr id="882" name="Google Shape;882;p48"/>
          <p:cNvGrpSpPr/>
          <p:nvPr/>
        </p:nvGrpSpPr>
        <p:grpSpPr>
          <a:xfrm flipH="1">
            <a:off x="4337920" y="1857799"/>
            <a:ext cx="471266" cy="627840"/>
            <a:chOff x="6709751" y="2881842"/>
            <a:chExt cx="261075" cy="347815"/>
          </a:xfrm>
        </p:grpSpPr>
        <p:sp>
          <p:nvSpPr>
            <p:cNvPr id="883" name="Google Shape;883;p48"/>
            <p:cNvSpPr/>
            <p:nvPr/>
          </p:nvSpPr>
          <p:spPr>
            <a:xfrm>
              <a:off x="6709751" y="2881842"/>
              <a:ext cx="261075" cy="347815"/>
            </a:xfrm>
            <a:custGeom>
              <a:avLst/>
              <a:gdLst/>
              <a:ahLst/>
              <a:cxnLst/>
              <a:rect l="l" t="t" r="r" b="b"/>
              <a:pathLst>
                <a:path w="8241" h="10979" extrusionOk="0">
                  <a:moveTo>
                    <a:pt x="1394" y="4680"/>
                  </a:moveTo>
                  <a:cubicBezTo>
                    <a:pt x="1477" y="4728"/>
                    <a:pt x="1573" y="4740"/>
                    <a:pt x="1668" y="4740"/>
                  </a:cubicBezTo>
                  <a:lnTo>
                    <a:pt x="1787" y="4740"/>
                  </a:lnTo>
                  <a:cubicBezTo>
                    <a:pt x="1858" y="5323"/>
                    <a:pt x="2156" y="5823"/>
                    <a:pt x="2561" y="6180"/>
                  </a:cubicBezTo>
                  <a:cubicBezTo>
                    <a:pt x="2468" y="6204"/>
                    <a:pt x="2384" y="6215"/>
                    <a:pt x="2308" y="6215"/>
                  </a:cubicBezTo>
                  <a:cubicBezTo>
                    <a:pt x="1897" y="6215"/>
                    <a:pt x="1727" y="5915"/>
                    <a:pt x="1727" y="5895"/>
                  </a:cubicBezTo>
                  <a:cubicBezTo>
                    <a:pt x="1692" y="5835"/>
                    <a:pt x="1632" y="5799"/>
                    <a:pt x="1573" y="5799"/>
                  </a:cubicBezTo>
                  <a:cubicBezTo>
                    <a:pt x="1546" y="5802"/>
                    <a:pt x="1520" y="5803"/>
                    <a:pt x="1495" y="5803"/>
                  </a:cubicBezTo>
                  <a:cubicBezTo>
                    <a:pt x="1123" y="5803"/>
                    <a:pt x="974" y="5562"/>
                    <a:pt x="918" y="5395"/>
                  </a:cubicBezTo>
                  <a:cubicBezTo>
                    <a:pt x="1144" y="5323"/>
                    <a:pt x="1394" y="5133"/>
                    <a:pt x="1394" y="4716"/>
                  </a:cubicBezTo>
                  <a:lnTo>
                    <a:pt x="1394" y="4680"/>
                  </a:lnTo>
                  <a:close/>
                  <a:moveTo>
                    <a:pt x="6871" y="4716"/>
                  </a:moveTo>
                  <a:lnTo>
                    <a:pt x="6871" y="4740"/>
                  </a:lnTo>
                  <a:cubicBezTo>
                    <a:pt x="6895" y="5144"/>
                    <a:pt x="7145" y="5335"/>
                    <a:pt x="7371" y="5418"/>
                  </a:cubicBezTo>
                  <a:cubicBezTo>
                    <a:pt x="7314" y="5566"/>
                    <a:pt x="7159" y="5813"/>
                    <a:pt x="6770" y="5813"/>
                  </a:cubicBezTo>
                  <a:cubicBezTo>
                    <a:pt x="6752" y="5813"/>
                    <a:pt x="6734" y="5812"/>
                    <a:pt x="6716" y="5811"/>
                  </a:cubicBezTo>
                  <a:cubicBezTo>
                    <a:pt x="6645" y="5811"/>
                    <a:pt x="6597" y="5847"/>
                    <a:pt x="6561" y="5906"/>
                  </a:cubicBezTo>
                  <a:cubicBezTo>
                    <a:pt x="6551" y="5917"/>
                    <a:pt x="6367" y="6237"/>
                    <a:pt x="5922" y="6237"/>
                  </a:cubicBezTo>
                  <a:cubicBezTo>
                    <a:pt x="5859" y="6237"/>
                    <a:pt x="5790" y="6231"/>
                    <a:pt x="5716" y="6216"/>
                  </a:cubicBezTo>
                  <a:cubicBezTo>
                    <a:pt x="6133" y="5847"/>
                    <a:pt x="6418" y="5335"/>
                    <a:pt x="6490" y="4775"/>
                  </a:cubicBezTo>
                  <a:lnTo>
                    <a:pt x="6609" y="4775"/>
                  </a:lnTo>
                  <a:cubicBezTo>
                    <a:pt x="6692" y="4775"/>
                    <a:pt x="6799" y="4740"/>
                    <a:pt x="6871" y="4716"/>
                  </a:cubicBezTo>
                  <a:close/>
                  <a:moveTo>
                    <a:pt x="4132" y="275"/>
                  </a:moveTo>
                  <a:cubicBezTo>
                    <a:pt x="4656" y="275"/>
                    <a:pt x="5002" y="382"/>
                    <a:pt x="5133" y="596"/>
                  </a:cubicBezTo>
                  <a:cubicBezTo>
                    <a:pt x="5204" y="715"/>
                    <a:pt x="5359" y="787"/>
                    <a:pt x="5502" y="811"/>
                  </a:cubicBezTo>
                  <a:cubicBezTo>
                    <a:pt x="6299" y="906"/>
                    <a:pt x="6871" y="1561"/>
                    <a:pt x="6871" y="2347"/>
                  </a:cubicBezTo>
                  <a:lnTo>
                    <a:pt x="6871" y="3632"/>
                  </a:lnTo>
                  <a:cubicBezTo>
                    <a:pt x="6799" y="3585"/>
                    <a:pt x="6692" y="3573"/>
                    <a:pt x="6609" y="3573"/>
                  </a:cubicBezTo>
                  <a:lnTo>
                    <a:pt x="6514" y="3573"/>
                  </a:lnTo>
                  <a:lnTo>
                    <a:pt x="6514" y="3394"/>
                  </a:lnTo>
                  <a:cubicBezTo>
                    <a:pt x="6514" y="2858"/>
                    <a:pt x="6240" y="2632"/>
                    <a:pt x="5942" y="2394"/>
                  </a:cubicBezTo>
                  <a:cubicBezTo>
                    <a:pt x="5823" y="2299"/>
                    <a:pt x="5704" y="2204"/>
                    <a:pt x="5585" y="2085"/>
                  </a:cubicBezTo>
                  <a:cubicBezTo>
                    <a:pt x="5555" y="2055"/>
                    <a:pt x="5514" y="2040"/>
                    <a:pt x="5472" y="2040"/>
                  </a:cubicBezTo>
                  <a:cubicBezTo>
                    <a:pt x="5430" y="2040"/>
                    <a:pt x="5388" y="2055"/>
                    <a:pt x="5359" y="2085"/>
                  </a:cubicBezTo>
                  <a:cubicBezTo>
                    <a:pt x="5299" y="2144"/>
                    <a:pt x="5299" y="2239"/>
                    <a:pt x="5359" y="2299"/>
                  </a:cubicBezTo>
                  <a:cubicBezTo>
                    <a:pt x="5490" y="2442"/>
                    <a:pt x="5621" y="2537"/>
                    <a:pt x="5740" y="2644"/>
                  </a:cubicBezTo>
                  <a:cubicBezTo>
                    <a:pt x="6025" y="2870"/>
                    <a:pt x="6204" y="3013"/>
                    <a:pt x="6204" y="3394"/>
                  </a:cubicBezTo>
                  <a:lnTo>
                    <a:pt x="6204" y="3728"/>
                  </a:lnTo>
                  <a:cubicBezTo>
                    <a:pt x="6204" y="3787"/>
                    <a:pt x="6240" y="3835"/>
                    <a:pt x="6276" y="3871"/>
                  </a:cubicBezTo>
                  <a:cubicBezTo>
                    <a:pt x="6323" y="3894"/>
                    <a:pt x="6323" y="3894"/>
                    <a:pt x="6490" y="3894"/>
                  </a:cubicBezTo>
                  <a:lnTo>
                    <a:pt x="6621" y="3894"/>
                  </a:lnTo>
                  <a:cubicBezTo>
                    <a:pt x="6776" y="3894"/>
                    <a:pt x="6895" y="4013"/>
                    <a:pt x="6895" y="4168"/>
                  </a:cubicBezTo>
                  <a:cubicBezTo>
                    <a:pt x="6895" y="4311"/>
                    <a:pt x="6776" y="4430"/>
                    <a:pt x="6621" y="4430"/>
                  </a:cubicBezTo>
                  <a:lnTo>
                    <a:pt x="6537" y="4430"/>
                  </a:lnTo>
                  <a:lnTo>
                    <a:pt x="6537" y="4418"/>
                  </a:lnTo>
                  <a:cubicBezTo>
                    <a:pt x="6537" y="4323"/>
                    <a:pt x="6454" y="4252"/>
                    <a:pt x="6371" y="4252"/>
                  </a:cubicBezTo>
                  <a:cubicBezTo>
                    <a:pt x="6276" y="4252"/>
                    <a:pt x="6204" y="4323"/>
                    <a:pt x="6204" y="4418"/>
                  </a:cubicBezTo>
                  <a:cubicBezTo>
                    <a:pt x="6204" y="5549"/>
                    <a:pt x="5287" y="6478"/>
                    <a:pt x="4132" y="6478"/>
                  </a:cubicBezTo>
                  <a:cubicBezTo>
                    <a:pt x="4118" y="6478"/>
                    <a:pt x="4104" y="6478"/>
                    <a:pt x="4090" y="6478"/>
                  </a:cubicBezTo>
                  <a:cubicBezTo>
                    <a:pt x="2979" y="6478"/>
                    <a:pt x="2085" y="5547"/>
                    <a:pt x="2085" y="4430"/>
                  </a:cubicBezTo>
                  <a:cubicBezTo>
                    <a:pt x="2085" y="4347"/>
                    <a:pt x="2013" y="4263"/>
                    <a:pt x="1918" y="4263"/>
                  </a:cubicBezTo>
                  <a:cubicBezTo>
                    <a:pt x="1834" y="4263"/>
                    <a:pt x="1751" y="4347"/>
                    <a:pt x="1751" y="4430"/>
                  </a:cubicBezTo>
                  <a:lnTo>
                    <a:pt x="1751" y="4442"/>
                  </a:lnTo>
                  <a:lnTo>
                    <a:pt x="1668" y="4442"/>
                  </a:lnTo>
                  <a:cubicBezTo>
                    <a:pt x="1513" y="4442"/>
                    <a:pt x="1394" y="4323"/>
                    <a:pt x="1394" y="4180"/>
                  </a:cubicBezTo>
                  <a:cubicBezTo>
                    <a:pt x="1394" y="4025"/>
                    <a:pt x="1513" y="3906"/>
                    <a:pt x="1668" y="3906"/>
                  </a:cubicBezTo>
                  <a:lnTo>
                    <a:pt x="1751" y="3906"/>
                  </a:lnTo>
                  <a:cubicBezTo>
                    <a:pt x="2037" y="3906"/>
                    <a:pt x="2263" y="3692"/>
                    <a:pt x="2263" y="3406"/>
                  </a:cubicBezTo>
                  <a:cubicBezTo>
                    <a:pt x="2263" y="3228"/>
                    <a:pt x="2346" y="3073"/>
                    <a:pt x="2501" y="2942"/>
                  </a:cubicBezTo>
                  <a:lnTo>
                    <a:pt x="2513" y="2954"/>
                  </a:lnTo>
                  <a:cubicBezTo>
                    <a:pt x="2549" y="2989"/>
                    <a:pt x="2585" y="3001"/>
                    <a:pt x="2632" y="3001"/>
                  </a:cubicBezTo>
                  <a:cubicBezTo>
                    <a:pt x="2680" y="3001"/>
                    <a:pt x="2704" y="2989"/>
                    <a:pt x="2739" y="2954"/>
                  </a:cubicBezTo>
                  <a:cubicBezTo>
                    <a:pt x="2799" y="2894"/>
                    <a:pt x="2811" y="2823"/>
                    <a:pt x="2763" y="2751"/>
                  </a:cubicBezTo>
                  <a:cubicBezTo>
                    <a:pt x="3085" y="2573"/>
                    <a:pt x="3513" y="2442"/>
                    <a:pt x="3930" y="2299"/>
                  </a:cubicBezTo>
                  <a:cubicBezTo>
                    <a:pt x="4644" y="2061"/>
                    <a:pt x="5323" y="1846"/>
                    <a:pt x="5502" y="1394"/>
                  </a:cubicBezTo>
                  <a:cubicBezTo>
                    <a:pt x="5537" y="1311"/>
                    <a:pt x="5502" y="1215"/>
                    <a:pt x="5418" y="1192"/>
                  </a:cubicBezTo>
                  <a:cubicBezTo>
                    <a:pt x="5393" y="1182"/>
                    <a:pt x="5369" y="1178"/>
                    <a:pt x="5347" y="1178"/>
                  </a:cubicBezTo>
                  <a:cubicBezTo>
                    <a:pt x="5283" y="1178"/>
                    <a:pt x="5230" y="1213"/>
                    <a:pt x="5204" y="1275"/>
                  </a:cubicBezTo>
                  <a:cubicBezTo>
                    <a:pt x="5085" y="1585"/>
                    <a:pt x="4454" y="1799"/>
                    <a:pt x="3823" y="1989"/>
                  </a:cubicBezTo>
                  <a:cubicBezTo>
                    <a:pt x="3382" y="2144"/>
                    <a:pt x="2906" y="2287"/>
                    <a:pt x="2549" y="2513"/>
                  </a:cubicBezTo>
                  <a:lnTo>
                    <a:pt x="2085" y="2025"/>
                  </a:lnTo>
                  <a:cubicBezTo>
                    <a:pt x="2049" y="1990"/>
                    <a:pt x="1997" y="1967"/>
                    <a:pt x="1947" y="1967"/>
                  </a:cubicBezTo>
                  <a:cubicBezTo>
                    <a:pt x="1914" y="1967"/>
                    <a:pt x="1882" y="1977"/>
                    <a:pt x="1858" y="2001"/>
                  </a:cubicBezTo>
                  <a:cubicBezTo>
                    <a:pt x="1799" y="2061"/>
                    <a:pt x="1787" y="2168"/>
                    <a:pt x="1846" y="2227"/>
                  </a:cubicBezTo>
                  <a:lnTo>
                    <a:pt x="2275" y="2692"/>
                  </a:lnTo>
                  <a:cubicBezTo>
                    <a:pt x="2073" y="2870"/>
                    <a:pt x="1930" y="3097"/>
                    <a:pt x="1930" y="3394"/>
                  </a:cubicBezTo>
                  <a:cubicBezTo>
                    <a:pt x="1930" y="3490"/>
                    <a:pt x="1858" y="3573"/>
                    <a:pt x="1751" y="3573"/>
                  </a:cubicBezTo>
                  <a:lnTo>
                    <a:pt x="1668" y="3573"/>
                  </a:lnTo>
                  <a:cubicBezTo>
                    <a:pt x="1573" y="3573"/>
                    <a:pt x="1477" y="3597"/>
                    <a:pt x="1394" y="3632"/>
                  </a:cubicBezTo>
                  <a:lnTo>
                    <a:pt x="1394" y="2692"/>
                  </a:lnTo>
                  <a:cubicBezTo>
                    <a:pt x="1394" y="1787"/>
                    <a:pt x="1906" y="1204"/>
                    <a:pt x="2335" y="894"/>
                  </a:cubicBezTo>
                  <a:cubicBezTo>
                    <a:pt x="2858" y="501"/>
                    <a:pt x="3525" y="275"/>
                    <a:pt x="4132" y="275"/>
                  </a:cubicBezTo>
                  <a:close/>
                  <a:moveTo>
                    <a:pt x="5013" y="6680"/>
                  </a:moveTo>
                  <a:lnTo>
                    <a:pt x="5013" y="7526"/>
                  </a:lnTo>
                  <a:cubicBezTo>
                    <a:pt x="5013" y="7633"/>
                    <a:pt x="5002" y="7716"/>
                    <a:pt x="4966" y="7811"/>
                  </a:cubicBezTo>
                  <a:cubicBezTo>
                    <a:pt x="4942" y="7895"/>
                    <a:pt x="4990" y="7990"/>
                    <a:pt x="5073" y="8014"/>
                  </a:cubicBezTo>
                  <a:cubicBezTo>
                    <a:pt x="5085" y="8014"/>
                    <a:pt x="5109" y="8038"/>
                    <a:pt x="5133" y="8038"/>
                  </a:cubicBezTo>
                  <a:cubicBezTo>
                    <a:pt x="5192" y="8038"/>
                    <a:pt x="5263" y="7990"/>
                    <a:pt x="5287" y="7931"/>
                  </a:cubicBezTo>
                  <a:cubicBezTo>
                    <a:pt x="5323" y="7800"/>
                    <a:pt x="5359" y="7681"/>
                    <a:pt x="5359" y="7526"/>
                  </a:cubicBezTo>
                  <a:lnTo>
                    <a:pt x="5359" y="7240"/>
                  </a:lnTo>
                  <a:lnTo>
                    <a:pt x="5787" y="7395"/>
                  </a:lnTo>
                  <a:cubicBezTo>
                    <a:pt x="5859" y="7419"/>
                    <a:pt x="5906" y="7478"/>
                    <a:pt x="5906" y="7561"/>
                  </a:cubicBezTo>
                  <a:cubicBezTo>
                    <a:pt x="5918" y="8133"/>
                    <a:pt x="5787" y="8633"/>
                    <a:pt x="5656" y="8931"/>
                  </a:cubicBezTo>
                  <a:cubicBezTo>
                    <a:pt x="5567" y="9130"/>
                    <a:pt x="5376" y="9255"/>
                    <a:pt x="5170" y="9255"/>
                  </a:cubicBezTo>
                  <a:cubicBezTo>
                    <a:pt x="5130" y="9255"/>
                    <a:pt x="5090" y="9250"/>
                    <a:pt x="5049" y="9240"/>
                  </a:cubicBezTo>
                  <a:lnTo>
                    <a:pt x="4180" y="9026"/>
                  </a:lnTo>
                  <a:lnTo>
                    <a:pt x="4109" y="9026"/>
                  </a:lnTo>
                  <a:lnTo>
                    <a:pt x="3239" y="9240"/>
                  </a:lnTo>
                  <a:cubicBezTo>
                    <a:pt x="3197" y="9250"/>
                    <a:pt x="3154" y="9255"/>
                    <a:pt x="3112" y="9255"/>
                  </a:cubicBezTo>
                  <a:cubicBezTo>
                    <a:pt x="2908" y="9255"/>
                    <a:pt x="2721" y="9138"/>
                    <a:pt x="2632" y="8931"/>
                  </a:cubicBezTo>
                  <a:cubicBezTo>
                    <a:pt x="2513" y="8633"/>
                    <a:pt x="2370" y="8133"/>
                    <a:pt x="2406" y="7538"/>
                  </a:cubicBezTo>
                  <a:cubicBezTo>
                    <a:pt x="2406" y="7466"/>
                    <a:pt x="2466" y="7407"/>
                    <a:pt x="2525" y="7383"/>
                  </a:cubicBezTo>
                  <a:lnTo>
                    <a:pt x="2966" y="7228"/>
                  </a:lnTo>
                  <a:lnTo>
                    <a:pt x="2966" y="7514"/>
                  </a:lnTo>
                  <a:cubicBezTo>
                    <a:pt x="2966" y="8169"/>
                    <a:pt x="3501" y="8704"/>
                    <a:pt x="4156" y="8704"/>
                  </a:cubicBezTo>
                  <a:cubicBezTo>
                    <a:pt x="4394" y="8704"/>
                    <a:pt x="4609" y="8633"/>
                    <a:pt x="4811" y="8514"/>
                  </a:cubicBezTo>
                  <a:cubicBezTo>
                    <a:pt x="4882" y="8466"/>
                    <a:pt x="4894" y="8359"/>
                    <a:pt x="4847" y="8288"/>
                  </a:cubicBezTo>
                  <a:cubicBezTo>
                    <a:pt x="4824" y="8242"/>
                    <a:pt x="4771" y="8215"/>
                    <a:pt x="4717" y="8215"/>
                  </a:cubicBezTo>
                  <a:cubicBezTo>
                    <a:pt x="4688" y="8215"/>
                    <a:pt x="4658" y="8223"/>
                    <a:pt x="4632" y="8240"/>
                  </a:cubicBezTo>
                  <a:cubicBezTo>
                    <a:pt x="4478" y="8335"/>
                    <a:pt x="4311" y="8395"/>
                    <a:pt x="4156" y="8395"/>
                  </a:cubicBezTo>
                  <a:cubicBezTo>
                    <a:pt x="3680" y="8395"/>
                    <a:pt x="3287" y="8002"/>
                    <a:pt x="3287" y="7526"/>
                  </a:cubicBezTo>
                  <a:lnTo>
                    <a:pt x="3287" y="6680"/>
                  </a:lnTo>
                  <a:cubicBezTo>
                    <a:pt x="3561" y="6788"/>
                    <a:pt x="3859" y="6847"/>
                    <a:pt x="4156" y="6847"/>
                  </a:cubicBezTo>
                  <a:cubicBezTo>
                    <a:pt x="4454" y="6847"/>
                    <a:pt x="4752" y="6788"/>
                    <a:pt x="5013" y="6680"/>
                  </a:cubicBezTo>
                  <a:close/>
                  <a:moveTo>
                    <a:pt x="4109" y="1"/>
                  </a:moveTo>
                  <a:cubicBezTo>
                    <a:pt x="3418" y="1"/>
                    <a:pt x="2680" y="251"/>
                    <a:pt x="2108" y="668"/>
                  </a:cubicBezTo>
                  <a:cubicBezTo>
                    <a:pt x="1620" y="1025"/>
                    <a:pt x="1037" y="1680"/>
                    <a:pt x="1037" y="2716"/>
                  </a:cubicBezTo>
                  <a:lnTo>
                    <a:pt x="1037" y="4728"/>
                  </a:lnTo>
                  <a:cubicBezTo>
                    <a:pt x="1037" y="5097"/>
                    <a:pt x="739" y="5133"/>
                    <a:pt x="680" y="5133"/>
                  </a:cubicBezTo>
                  <a:cubicBezTo>
                    <a:pt x="644" y="5133"/>
                    <a:pt x="596" y="5144"/>
                    <a:pt x="561" y="5192"/>
                  </a:cubicBezTo>
                  <a:cubicBezTo>
                    <a:pt x="537" y="5216"/>
                    <a:pt x="525" y="5264"/>
                    <a:pt x="525" y="5311"/>
                  </a:cubicBezTo>
                  <a:cubicBezTo>
                    <a:pt x="525" y="5323"/>
                    <a:pt x="608" y="6133"/>
                    <a:pt x="1442" y="6145"/>
                  </a:cubicBezTo>
                  <a:cubicBezTo>
                    <a:pt x="1501" y="6216"/>
                    <a:pt x="1596" y="6323"/>
                    <a:pt x="1739" y="6407"/>
                  </a:cubicBezTo>
                  <a:cubicBezTo>
                    <a:pt x="1874" y="6489"/>
                    <a:pt x="2069" y="6571"/>
                    <a:pt x="2325" y="6571"/>
                  </a:cubicBezTo>
                  <a:cubicBezTo>
                    <a:pt x="2477" y="6571"/>
                    <a:pt x="2651" y="6542"/>
                    <a:pt x="2847" y="6466"/>
                  </a:cubicBezTo>
                  <a:cubicBezTo>
                    <a:pt x="2870" y="6478"/>
                    <a:pt x="2882" y="6502"/>
                    <a:pt x="2918" y="6514"/>
                  </a:cubicBezTo>
                  <a:lnTo>
                    <a:pt x="2918" y="6895"/>
                  </a:lnTo>
                  <a:lnTo>
                    <a:pt x="2382" y="7073"/>
                  </a:lnTo>
                  <a:cubicBezTo>
                    <a:pt x="2192" y="7157"/>
                    <a:pt x="2049" y="7323"/>
                    <a:pt x="2037" y="7526"/>
                  </a:cubicBezTo>
                  <a:lnTo>
                    <a:pt x="2037" y="7561"/>
                  </a:lnTo>
                  <a:lnTo>
                    <a:pt x="787" y="8002"/>
                  </a:lnTo>
                  <a:cubicBezTo>
                    <a:pt x="310" y="8169"/>
                    <a:pt x="1" y="8609"/>
                    <a:pt x="1" y="9121"/>
                  </a:cubicBezTo>
                  <a:lnTo>
                    <a:pt x="1" y="10788"/>
                  </a:lnTo>
                  <a:cubicBezTo>
                    <a:pt x="1" y="10871"/>
                    <a:pt x="72" y="10955"/>
                    <a:pt x="168" y="10955"/>
                  </a:cubicBezTo>
                  <a:cubicBezTo>
                    <a:pt x="251" y="10955"/>
                    <a:pt x="322" y="10871"/>
                    <a:pt x="322" y="10788"/>
                  </a:cubicBezTo>
                  <a:lnTo>
                    <a:pt x="322" y="9121"/>
                  </a:lnTo>
                  <a:cubicBezTo>
                    <a:pt x="322" y="9014"/>
                    <a:pt x="346" y="8895"/>
                    <a:pt x="382" y="8812"/>
                  </a:cubicBezTo>
                  <a:lnTo>
                    <a:pt x="1203" y="9502"/>
                  </a:lnTo>
                  <a:cubicBezTo>
                    <a:pt x="1323" y="9609"/>
                    <a:pt x="1382" y="9740"/>
                    <a:pt x="1382" y="9907"/>
                  </a:cubicBezTo>
                  <a:lnTo>
                    <a:pt x="1382" y="10788"/>
                  </a:lnTo>
                  <a:cubicBezTo>
                    <a:pt x="1382" y="10871"/>
                    <a:pt x="1453" y="10955"/>
                    <a:pt x="1549" y="10955"/>
                  </a:cubicBezTo>
                  <a:cubicBezTo>
                    <a:pt x="1632" y="10955"/>
                    <a:pt x="1715" y="10871"/>
                    <a:pt x="1715" y="10788"/>
                  </a:cubicBezTo>
                  <a:lnTo>
                    <a:pt x="1715" y="9907"/>
                  </a:lnTo>
                  <a:cubicBezTo>
                    <a:pt x="1715" y="9657"/>
                    <a:pt x="1608" y="9431"/>
                    <a:pt x="1418" y="9264"/>
                  </a:cubicBezTo>
                  <a:lnTo>
                    <a:pt x="561" y="8538"/>
                  </a:lnTo>
                  <a:cubicBezTo>
                    <a:pt x="656" y="8431"/>
                    <a:pt x="775" y="8359"/>
                    <a:pt x="906" y="8312"/>
                  </a:cubicBezTo>
                  <a:lnTo>
                    <a:pt x="2037" y="7919"/>
                  </a:lnTo>
                  <a:cubicBezTo>
                    <a:pt x="2049" y="8419"/>
                    <a:pt x="2180" y="8824"/>
                    <a:pt x="2287" y="9085"/>
                  </a:cubicBezTo>
                  <a:cubicBezTo>
                    <a:pt x="2426" y="9414"/>
                    <a:pt x="2740" y="9609"/>
                    <a:pt x="3075" y="9609"/>
                  </a:cubicBezTo>
                  <a:cubicBezTo>
                    <a:pt x="3141" y="9609"/>
                    <a:pt x="3208" y="9601"/>
                    <a:pt x="3275" y="9586"/>
                  </a:cubicBezTo>
                  <a:lnTo>
                    <a:pt x="4085" y="9371"/>
                  </a:lnTo>
                  <a:lnTo>
                    <a:pt x="4906" y="9586"/>
                  </a:lnTo>
                  <a:cubicBezTo>
                    <a:pt x="4978" y="9597"/>
                    <a:pt x="5049" y="9609"/>
                    <a:pt x="5121" y="9609"/>
                  </a:cubicBezTo>
                  <a:cubicBezTo>
                    <a:pt x="5442" y="9609"/>
                    <a:pt x="5752" y="9419"/>
                    <a:pt x="5895" y="9085"/>
                  </a:cubicBezTo>
                  <a:cubicBezTo>
                    <a:pt x="6002" y="8824"/>
                    <a:pt x="6133" y="8419"/>
                    <a:pt x="6145" y="7931"/>
                  </a:cubicBezTo>
                  <a:lnTo>
                    <a:pt x="7276" y="8335"/>
                  </a:lnTo>
                  <a:cubicBezTo>
                    <a:pt x="7407" y="8371"/>
                    <a:pt x="7526" y="8466"/>
                    <a:pt x="7621" y="8550"/>
                  </a:cubicBezTo>
                  <a:lnTo>
                    <a:pt x="6764" y="9288"/>
                  </a:lnTo>
                  <a:cubicBezTo>
                    <a:pt x="6573" y="9443"/>
                    <a:pt x="6466" y="9669"/>
                    <a:pt x="6466" y="9919"/>
                  </a:cubicBezTo>
                  <a:lnTo>
                    <a:pt x="6466" y="10800"/>
                  </a:lnTo>
                  <a:cubicBezTo>
                    <a:pt x="6466" y="10895"/>
                    <a:pt x="6549" y="10967"/>
                    <a:pt x="6633" y="10967"/>
                  </a:cubicBezTo>
                  <a:cubicBezTo>
                    <a:pt x="6728" y="10967"/>
                    <a:pt x="6799" y="10895"/>
                    <a:pt x="6799" y="10800"/>
                  </a:cubicBezTo>
                  <a:lnTo>
                    <a:pt x="6799" y="9919"/>
                  </a:lnTo>
                  <a:cubicBezTo>
                    <a:pt x="6799" y="9776"/>
                    <a:pt x="6859" y="9621"/>
                    <a:pt x="6978" y="9526"/>
                  </a:cubicBezTo>
                  <a:lnTo>
                    <a:pt x="7776" y="8835"/>
                  </a:lnTo>
                  <a:cubicBezTo>
                    <a:pt x="7823" y="8943"/>
                    <a:pt x="7835" y="9050"/>
                    <a:pt x="7835" y="9145"/>
                  </a:cubicBezTo>
                  <a:lnTo>
                    <a:pt x="7835" y="10812"/>
                  </a:lnTo>
                  <a:cubicBezTo>
                    <a:pt x="7835" y="10907"/>
                    <a:pt x="7919" y="10979"/>
                    <a:pt x="8002" y="10979"/>
                  </a:cubicBezTo>
                  <a:cubicBezTo>
                    <a:pt x="8097" y="10979"/>
                    <a:pt x="8169" y="10907"/>
                    <a:pt x="8169" y="10812"/>
                  </a:cubicBezTo>
                  <a:lnTo>
                    <a:pt x="8169" y="9145"/>
                  </a:lnTo>
                  <a:cubicBezTo>
                    <a:pt x="8240" y="8597"/>
                    <a:pt x="7919" y="8133"/>
                    <a:pt x="7442" y="7978"/>
                  </a:cubicBezTo>
                  <a:lnTo>
                    <a:pt x="6204" y="7538"/>
                  </a:lnTo>
                  <a:lnTo>
                    <a:pt x="6204" y="7514"/>
                  </a:lnTo>
                  <a:cubicBezTo>
                    <a:pt x="6192" y="7300"/>
                    <a:pt x="6061" y="7121"/>
                    <a:pt x="5859" y="7061"/>
                  </a:cubicBezTo>
                  <a:lnTo>
                    <a:pt x="5323" y="6883"/>
                  </a:lnTo>
                  <a:lnTo>
                    <a:pt x="5323" y="6502"/>
                  </a:lnTo>
                  <a:cubicBezTo>
                    <a:pt x="5359" y="6478"/>
                    <a:pt x="5371" y="6466"/>
                    <a:pt x="5406" y="6454"/>
                  </a:cubicBezTo>
                  <a:cubicBezTo>
                    <a:pt x="5597" y="6526"/>
                    <a:pt x="5775" y="6561"/>
                    <a:pt x="5918" y="6561"/>
                  </a:cubicBezTo>
                  <a:cubicBezTo>
                    <a:pt x="6180" y="6561"/>
                    <a:pt x="6371" y="6490"/>
                    <a:pt x="6490" y="6407"/>
                  </a:cubicBezTo>
                  <a:cubicBezTo>
                    <a:pt x="6633" y="6323"/>
                    <a:pt x="6728" y="6216"/>
                    <a:pt x="6787" y="6145"/>
                  </a:cubicBezTo>
                  <a:cubicBezTo>
                    <a:pt x="7621" y="6133"/>
                    <a:pt x="7704" y="5323"/>
                    <a:pt x="7704" y="5311"/>
                  </a:cubicBezTo>
                  <a:cubicBezTo>
                    <a:pt x="7704" y="5264"/>
                    <a:pt x="7692" y="5216"/>
                    <a:pt x="7669" y="5192"/>
                  </a:cubicBezTo>
                  <a:cubicBezTo>
                    <a:pt x="7633" y="5156"/>
                    <a:pt x="7585" y="5133"/>
                    <a:pt x="7549" y="5133"/>
                  </a:cubicBezTo>
                  <a:cubicBezTo>
                    <a:pt x="7549" y="5133"/>
                    <a:pt x="7454" y="5133"/>
                    <a:pt x="7371" y="5073"/>
                  </a:cubicBezTo>
                  <a:cubicBezTo>
                    <a:pt x="7252" y="5014"/>
                    <a:pt x="7192" y="4894"/>
                    <a:pt x="7192" y="4728"/>
                  </a:cubicBezTo>
                  <a:lnTo>
                    <a:pt x="7192" y="2382"/>
                  </a:lnTo>
                  <a:cubicBezTo>
                    <a:pt x="7192" y="1430"/>
                    <a:pt x="6478" y="620"/>
                    <a:pt x="5525" y="513"/>
                  </a:cubicBezTo>
                  <a:cubicBezTo>
                    <a:pt x="5466" y="513"/>
                    <a:pt x="5406" y="489"/>
                    <a:pt x="5371" y="442"/>
                  </a:cubicBezTo>
                  <a:cubicBezTo>
                    <a:pt x="5180" y="144"/>
                    <a:pt x="4752" y="1"/>
                    <a:pt x="4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48"/>
            <p:cNvSpPr/>
            <p:nvPr/>
          </p:nvSpPr>
          <p:spPr>
            <a:xfrm>
              <a:off x="6819522" y="3044519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1"/>
                  </a:moveTo>
                  <a:cubicBezTo>
                    <a:pt x="132" y="1"/>
                    <a:pt x="90" y="15"/>
                    <a:pt x="60" y="45"/>
                  </a:cubicBezTo>
                  <a:cubicBezTo>
                    <a:pt x="1" y="105"/>
                    <a:pt x="1" y="200"/>
                    <a:pt x="60" y="260"/>
                  </a:cubicBezTo>
                  <a:cubicBezTo>
                    <a:pt x="191" y="402"/>
                    <a:pt x="429" y="486"/>
                    <a:pt x="691" y="486"/>
                  </a:cubicBezTo>
                  <a:cubicBezTo>
                    <a:pt x="941" y="486"/>
                    <a:pt x="1179" y="414"/>
                    <a:pt x="1310" y="260"/>
                  </a:cubicBezTo>
                  <a:cubicBezTo>
                    <a:pt x="1370" y="200"/>
                    <a:pt x="1370" y="105"/>
                    <a:pt x="1310" y="45"/>
                  </a:cubicBezTo>
                  <a:cubicBezTo>
                    <a:pt x="1281" y="15"/>
                    <a:pt x="1239" y="1"/>
                    <a:pt x="1197" y="1"/>
                  </a:cubicBezTo>
                  <a:cubicBezTo>
                    <a:pt x="1156" y="1"/>
                    <a:pt x="1114" y="15"/>
                    <a:pt x="1084" y="45"/>
                  </a:cubicBezTo>
                  <a:cubicBezTo>
                    <a:pt x="1025" y="105"/>
                    <a:pt x="894" y="152"/>
                    <a:pt x="691" y="152"/>
                  </a:cubicBezTo>
                  <a:cubicBezTo>
                    <a:pt x="477" y="152"/>
                    <a:pt x="346" y="81"/>
                    <a:pt x="286" y="45"/>
                  </a:cubicBezTo>
                  <a:cubicBezTo>
                    <a:pt x="257" y="15"/>
                    <a:pt x="215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8"/>
            <p:cNvSpPr/>
            <p:nvPr/>
          </p:nvSpPr>
          <p:spPr>
            <a:xfrm>
              <a:off x="6803682" y="3006344"/>
              <a:ext cx="10233" cy="15492"/>
            </a:xfrm>
            <a:custGeom>
              <a:avLst/>
              <a:gdLst/>
              <a:ahLst/>
              <a:cxnLst/>
              <a:rect l="l" t="t" r="r" b="b"/>
              <a:pathLst>
                <a:path w="323" h="489" extrusionOk="0">
                  <a:moveTo>
                    <a:pt x="155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55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10" y="71"/>
                    <a:pt x="251" y="0"/>
                    <a:pt x="1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8"/>
            <p:cNvSpPr/>
            <p:nvPr/>
          </p:nvSpPr>
          <p:spPr>
            <a:xfrm>
              <a:off x="6868183" y="3006344"/>
              <a:ext cx="10201" cy="15492"/>
            </a:xfrm>
            <a:custGeom>
              <a:avLst/>
              <a:gdLst/>
              <a:ahLst/>
              <a:cxnLst/>
              <a:rect l="l" t="t" r="r" b="b"/>
              <a:pathLst>
                <a:path w="322" h="489" extrusionOk="0">
                  <a:moveTo>
                    <a:pt x="167" y="0"/>
                  </a:moveTo>
                  <a:cubicBezTo>
                    <a:pt x="72" y="0"/>
                    <a:pt x="1" y="71"/>
                    <a:pt x="1" y="155"/>
                  </a:cubicBezTo>
                  <a:lnTo>
                    <a:pt x="1" y="322"/>
                  </a:lnTo>
                  <a:cubicBezTo>
                    <a:pt x="1" y="417"/>
                    <a:pt x="72" y="488"/>
                    <a:pt x="167" y="488"/>
                  </a:cubicBezTo>
                  <a:cubicBezTo>
                    <a:pt x="251" y="488"/>
                    <a:pt x="322" y="417"/>
                    <a:pt x="322" y="322"/>
                  </a:cubicBezTo>
                  <a:lnTo>
                    <a:pt x="322" y="155"/>
                  </a:lnTo>
                  <a:cubicBezTo>
                    <a:pt x="322" y="71"/>
                    <a:pt x="251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8"/>
            <p:cNvSpPr/>
            <p:nvPr/>
          </p:nvSpPr>
          <p:spPr>
            <a:xfrm>
              <a:off x="6798011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56" y="333"/>
                  </a:cubicBezTo>
                  <a:lnTo>
                    <a:pt x="501" y="333"/>
                  </a:lnTo>
                  <a:cubicBezTo>
                    <a:pt x="584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8"/>
            <p:cNvSpPr/>
            <p:nvPr/>
          </p:nvSpPr>
          <p:spPr>
            <a:xfrm>
              <a:off x="6862892" y="2990124"/>
              <a:ext cx="21162" cy="10581"/>
            </a:xfrm>
            <a:custGeom>
              <a:avLst/>
              <a:gdLst/>
              <a:ahLst/>
              <a:cxnLst/>
              <a:rect l="l" t="t" r="r" b="b"/>
              <a:pathLst>
                <a:path w="668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513" y="333"/>
                  </a:lnTo>
                  <a:cubicBezTo>
                    <a:pt x="596" y="333"/>
                    <a:pt x="668" y="250"/>
                    <a:pt x="668" y="167"/>
                  </a:cubicBezTo>
                  <a:cubicBezTo>
                    <a:pt x="668" y="60"/>
                    <a:pt x="596" y="0"/>
                    <a:pt x="5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9" name="Google Shape;889;p48"/>
          <p:cNvGrpSpPr/>
          <p:nvPr/>
        </p:nvGrpSpPr>
        <p:grpSpPr>
          <a:xfrm flipH="1">
            <a:off x="7258633" y="1849279"/>
            <a:ext cx="504548" cy="644882"/>
            <a:chOff x="4897750" y="2415639"/>
            <a:chExt cx="279513" cy="357255"/>
          </a:xfrm>
        </p:grpSpPr>
        <p:sp>
          <p:nvSpPr>
            <p:cNvPr id="890" name="Google Shape;890;p48"/>
            <p:cNvSpPr/>
            <p:nvPr/>
          </p:nvSpPr>
          <p:spPr>
            <a:xfrm>
              <a:off x="4964119" y="2715522"/>
              <a:ext cx="10613" cy="55472"/>
            </a:xfrm>
            <a:custGeom>
              <a:avLst/>
              <a:gdLst/>
              <a:ahLst/>
              <a:cxnLst/>
              <a:rect l="l" t="t" r="r" b="b"/>
              <a:pathLst>
                <a:path w="335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63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8"/>
            <p:cNvSpPr/>
            <p:nvPr/>
          </p:nvSpPr>
          <p:spPr>
            <a:xfrm>
              <a:off x="5098031" y="2715522"/>
              <a:ext cx="10581" cy="55472"/>
            </a:xfrm>
            <a:custGeom>
              <a:avLst/>
              <a:gdLst/>
              <a:ahLst/>
              <a:cxnLst/>
              <a:rect l="l" t="t" r="r" b="b"/>
              <a:pathLst>
                <a:path w="334" h="1751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1584"/>
                  </a:lnTo>
                  <a:cubicBezTo>
                    <a:pt x="1" y="1679"/>
                    <a:pt x="84" y="1751"/>
                    <a:pt x="167" y="1751"/>
                  </a:cubicBezTo>
                  <a:cubicBezTo>
                    <a:pt x="251" y="1751"/>
                    <a:pt x="334" y="1679"/>
                    <a:pt x="334" y="1584"/>
                  </a:cubicBezTo>
                  <a:lnTo>
                    <a:pt x="334" y="167"/>
                  </a:lnTo>
                  <a:cubicBezTo>
                    <a:pt x="334" y="84"/>
                    <a:pt x="262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4897750" y="2415639"/>
              <a:ext cx="279513" cy="357255"/>
            </a:xfrm>
            <a:custGeom>
              <a:avLst/>
              <a:gdLst/>
              <a:ahLst/>
              <a:cxnLst/>
              <a:rect l="l" t="t" r="r" b="b"/>
              <a:pathLst>
                <a:path w="8823" h="11277" extrusionOk="0">
                  <a:moveTo>
                    <a:pt x="4787" y="299"/>
                  </a:moveTo>
                  <a:cubicBezTo>
                    <a:pt x="5418" y="299"/>
                    <a:pt x="6013" y="584"/>
                    <a:pt x="6430" y="1061"/>
                  </a:cubicBezTo>
                  <a:cubicBezTo>
                    <a:pt x="6834" y="1549"/>
                    <a:pt x="6989" y="2180"/>
                    <a:pt x="6894" y="2799"/>
                  </a:cubicBezTo>
                  <a:lnTo>
                    <a:pt x="6799" y="3311"/>
                  </a:lnTo>
                  <a:lnTo>
                    <a:pt x="6715" y="3311"/>
                  </a:lnTo>
                  <a:cubicBezTo>
                    <a:pt x="6656" y="3311"/>
                    <a:pt x="6608" y="3299"/>
                    <a:pt x="6573" y="3251"/>
                  </a:cubicBezTo>
                  <a:cubicBezTo>
                    <a:pt x="6549" y="3204"/>
                    <a:pt x="6513" y="3156"/>
                    <a:pt x="6537" y="3097"/>
                  </a:cubicBezTo>
                  <a:lnTo>
                    <a:pt x="6561" y="2882"/>
                  </a:lnTo>
                  <a:cubicBezTo>
                    <a:pt x="6596" y="2585"/>
                    <a:pt x="6501" y="2287"/>
                    <a:pt x="6311" y="2061"/>
                  </a:cubicBezTo>
                  <a:cubicBezTo>
                    <a:pt x="6120" y="1834"/>
                    <a:pt x="5834" y="1715"/>
                    <a:pt x="5537" y="1715"/>
                  </a:cubicBezTo>
                  <a:lnTo>
                    <a:pt x="5465" y="1715"/>
                  </a:lnTo>
                  <a:cubicBezTo>
                    <a:pt x="5370" y="1715"/>
                    <a:pt x="5299" y="1787"/>
                    <a:pt x="5299" y="1882"/>
                  </a:cubicBezTo>
                  <a:cubicBezTo>
                    <a:pt x="5299" y="1965"/>
                    <a:pt x="5370" y="2049"/>
                    <a:pt x="5465" y="2049"/>
                  </a:cubicBezTo>
                  <a:lnTo>
                    <a:pt x="5537" y="2049"/>
                  </a:lnTo>
                  <a:cubicBezTo>
                    <a:pt x="5751" y="2049"/>
                    <a:pt x="5942" y="2132"/>
                    <a:pt x="6072" y="2287"/>
                  </a:cubicBezTo>
                  <a:cubicBezTo>
                    <a:pt x="6203" y="2430"/>
                    <a:pt x="6263" y="2644"/>
                    <a:pt x="6251" y="2835"/>
                  </a:cubicBezTo>
                  <a:lnTo>
                    <a:pt x="6215" y="3061"/>
                  </a:lnTo>
                  <a:cubicBezTo>
                    <a:pt x="6203" y="3204"/>
                    <a:pt x="6251" y="3358"/>
                    <a:pt x="6358" y="3466"/>
                  </a:cubicBezTo>
                  <a:cubicBezTo>
                    <a:pt x="6453" y="3561"/>
                    <a:pt x="6596" y="3644"/>
                    <a:pt x="6739" y="3644"/>
                  </a:cubicBezTo>
                  <a:lnTo>
                    <a:pt x="6965" y="3644"/>
                  </a:lnTo>
                  <a:cubicBezTo>
                    <a:pt x="7037" y="3644"/>
                    <a:pt x="7108" y="3668"/>
                    <a:pt x="7168" y="3728"/>
                  </a:cubicBezTo>
                  <a:cubicBezTo>
                    <a:pt x="7239" y="3787"/>
                    <a:pt x="7251" y="3859"/>
                    <a:pt x="7251" y="3942"/>
                  </a:cubicBezTo>
                  <a:cubicBezTo>
                    <a:pt x="7239" y="4073"/>
                    <a:pt x="7096" y="4192"/>
                    <a:pt x="6954" y="4192"/>
                  </a:cubicBezTo>
                  <a:lnTo>
                    <a:pt x="6870" y="4192"/>
                  </a:lnTo>
                  <a:lnTo>
                    <a:pt x="6870" y="4180"/>
                  </a:lnTo>
                  <a:cubicBezTo>
                    <a:pt x="6870" y="4085"/>
                    <a:pt x="6799" y="4013"/>
                    <a:pt x="6715" y="4013"/>
                  </a:cubicBezTo>
                  <a:cubicBezTo>
                    <a:pt x="6620" y="4013"/>
                    <a:pt x="6549" y="4085"/>
                    <a:pt x="6549" y="4180"/>
                  </a:cubicBezTo>
                  <a:cubicBezTo>
                    <a:pt x="6549" y="5347"/>
                    <a:pt x="5596" y="6287"/>
                    <a:pt x="4418" y="6287"/>
                  </a:cubicBezTo>
                  <a:cubicBezTo>
                    <a:pt x="4395" y="6288"/>
                    <a:pt x="4373" y="6288"/>
                    <a:pt x="4351" y="6288"/>
                  </a:cubicBezTo>
                  <a:cubicBezTo>
                    <a:pt x="3169" y="6288"/>
                    <a:pt x="2251" y="5349"/>
                    <a:pt x="2251" y="4192"/>
                  </a:cubicBezTo>
                  <a:cubicBezTo>
                    <a:pt x="2251" y="4097"/>
                    <a:pt x="2179" y="4025"/>
                    <a:pt x="2084" y="4025"/>
                  </a:cubicBezTo>
                  <a:cubicBezTo>
                    <a:pt x="2001" y="4025"/>
                    <a:pt x="1917" y="4097"/>
                    <a:pt x="1917" y="4192"/>
                  </a:cubicBezTo>
                  <a:lnTo>
                    <a:pt x="1917" y="4204"/>
                  </a:lnTo>
                  <a:lnTo>
                    <a:pt x="1822" y="4204"/>
                  </a:lnTo>
                  <a:cubicBezTo>
                    <a:pt x="1739" y="4204"/>
                    <a:pt x="1667" y="4168"/>
                    <a:pt x="1608" y="4109"/>
                  </a:cubicBezTo>
                  <a:cubicBezTo>
                    <a:pt x="1548" y="4061"/>
                    <a:pt x="1536" y="3978"/>
                    <a:pt x="1536" y="3906"/>
                  </a:cubicBezTo>
                  <a:cubicBezTo>
                    <a:pt x="1548" y="3775"/>
                    <a:pt x="1679" y="3656"/>
                    <a:pt x="1834" y="3656"/>
                  </a:cubicBezTo>
                  <a:lnTo>
                    <a:pt x="2024" y="3656"/>
                  </a:lnTo>
                  <a:cubicBezTo>
                    <a:pt x="2179" y="3656"/>
                    <a:pt x="2310" y="3597"/>
                    <a:pt x="2405" y="3478"/>
                  </a:cubicBezTo>
                  <a:cubicBezTo>
                    <a:pt x="2513" y="3370"/>
                    <a:pt x="2560" y="3216"/>
                    <a:pt x="2548" y="3073"/>
                  </a:cubicBezTo>
                  <a:lnTo>
                    <a:pt x="2513" y="2846"/>
                  </a:lnTo>
                  <a:cubicBezTo>
                    <a:pt x="2489" y="2644"/>
                    <a:pt x="2560" y="2442"/>
                    <a:pt x="2691" y="2299"/>
                  </a:cubicBezTo>
                  <a:cubicBezTo>
                    <a:pt x="2834" y="2144"/>
                    <a:pt x="3024" y="2061"/>
                    <a:pt x="3227" y="2061"/>
                  </a:cubicBezTo>
                  <a:lnTo>
                    <a:pt x="4703" y="2061"/>
                  </a:lnTo>
                  <a:cubicBezTo>
                    <a:pt x="4787" y="2061"/>
                    <a:pt x="4870" y="1989"/>
                    <a:pt x="4870" y="1894"/>
                  </a:cubicBezTo>
                  <a:cubicBezTo>
                    <a:pt x="4870" y="1811"/>
                    <a:pt x="4787" y="1727"/>
                    <a:pt x="4703" y="1727"/>
                  </a:cubicBezTo>
                  <a:lnTo>
                    <a:pt x="3227" y="1727"/>
                  </a:lnTo>
                  <a:cubicBezTo>
                    <a:pt x="2929" y="1727"/>
                    <a:pt x="2643" y="1870"/>
                    <a:pt x="2453" y="2073"/>
                  </a:cubicBezTo>
                  <a:cubicBezTo>
                    <a:pt x="2262" y="2299"/>
                    <a:pt x="2155" y="2596"/>
                    <a:pt x="2203" y="2894"/>
                  </a:cubicBezTo>
                  <a:lnTo>
                    <a:pt x="2227" y="3120"/>
                  </a:lnTo>
                  <a:cubicBezTo>
                    <a:pt x="2227" y="3180"/>
                    <a:pt x="2215" y="3216"/>
                    <a:pt x="2191" y="3263"/>
                  </a:cubicBezTo>
                  <a:cubicBezTo>
                    <a:pt x="2155" y="3311"/>
                    <a:pt x="2096" y="3323"/>
                    <a:pt x="2048" y="3323"/>
                  </a:cubicBezTo>
                  <a:lnTo>
                    <a:pt x="1893" y="3323"/>
                  </a:lnTo>
                  <a:lnTo>
                    <a:pt x="1798" y="2763"/>
                  </a:lnTo>
                  <a:cubicBezTo>
                    <a:pt x="1691" y="2144"/>
                    <a:pt x="1881" y="1525"/>
                    <a:pt x="2274" y="1049"/>
                  </a:cubicBezTo>
                  <a:cubicBezTo>
                    <a:pt x="2679" y="572"/>
                    <a:pt x="3275" y="299"/>
                    <a:pt x="3882" y="299"/>
                  </a:cubicBezTo>
                  <a:close/>
                  <a:moveTo>
                    <a:pt x="5453" y="6395"/>
                  </a:moveTo>
                  <a:lnTo>
                    <a:pt x="5453" y="6954"/>
                  </a:lnTo>
                  <a:lnTo>
                    <a:pt x="5453" y="7073"/>
                  </a:lnTo>
                  <a:lnTo>
                    <a:pt x="4370" y="7692"/>
                  </a:lnTo>
                  <a:lnTo>
                    <a:pt x="3298" y="7073"/>
                  </a:lnTo>
                  <a:lnTo>
                    <a:pt x="3298" y="6954"/>
                  </a:lnTo>
                  <a:lnTo>
                    <a:pt x="3298" y="6395"/>
                  </a:lnTo>
                  <a:cubicBezTo>
                    <a:pt x="3632" y="6561"/>
                    <a:pt x="3989" y="6633"/>
                    <a:pt x="4370" y="6633"/>
                  </a:cubicBezTo>
                  <a:cubicBezTo>
                    <a:pt x="4763" y="6633"/>
                    <a:pt x="5120" y="6537"/>
                    <a:pt x="5453" y="6395"/>
                  </a:cubicBezTo>
                  <a:close/>
                  <a:moveTo>
                    <a:pt x="3215" y="7383"/>
                  </a:moveTo>
                  <a:lnTo>
                    <a:pt x="4108" y="7895"/>
                  </a:lnTo>
                  <a:lnTo>
                    <a:pt x="3644" y="8371"/>
                  </a:lnTo>
                  <a:cubicBezTo>
                    <a:pt x="3608" y="8419"/>
                    <a:pt x="3560" y="8431"/>
                    <a:pt x="3513" y="8431"/>
                  </a:cubicBezTo>
                  <a:cubicBezTo>
                    <a:pt x="3453" y="8431"/>
                    <a:pt x="3405" y="8395"/>
                    <a:pt x="3382" y="8359"/>
                  </a:cubicBezTo>
                  <a:lnTo>
                    <a:pt x="2905" y="7788"/>
                  </a:lnTo>
                  <a:lnTo>
                    <a:pt x="3001" y="7680"/>
                  </a:lnTo>
                  <a:cubicBezTo>
                    <a:pt x="3096" y="7597"/>
                    <a:pt x="3155" y="7502"/>
                    <a:pt x="3215" y="7383"/>
                  </a:cubicBezTo>
                  <a:close/>
                  <a:moveTo>
                    <a:pt x="5537" y="7407"/>
                  </a:moveTo>
                  <a:cubicBezTo>
                    <a:pt x="5584" y="7514"/>
                    <a:pt x="5656" y="7609"/>
                    <a:pt x="5751" y="7704"/>
                  </a:cubicBezTo>
                  <a:lnTo>
                    <a:pt x="5846" y="7788"/>
                  </a:lnTo>
                  <a:lnTo>
                    <a:pt x="5370" y="8359"/>
                  </a:lnTo>
                  <a:cubicBezTo>
                    <a:pt x="5346" y="8395"/>
                    <a:pt x="5287" y="8419"/>
                    <a:pt x="5239" y="8431"/>
                  </a:cubicBezTo>
                  <a:cubicBezTo>
                    <a:pt x="5180" y="8431"/>
                    <a:pt x="5132" y="8419"/>
                    <a:pt x="5108" y="8371"/>
                  </a:cubicBezTo>
                  <a:lnTo>
                    <a:pt x="4644" y="7907"/>
                  </a:lnTo>
                  <a:lnTo>
                    <a:pt x="5537" y="7407"/>
                  </a:lnTo>
                  <a:close/>
                  <a:moveTo>
                    <a:pt x="4394" y="8121"/>
                  </a:moveTo>
                  <a:lnTo>
                    <a:pt x="4727" y="8466"/>
                  </a:lnTo>
                  <a:lnTo>
                    <a:pt x="4656" y="8657"/>
                  </a:lnTo>
                  <a:cubicBezTo>
                    <a:pt x="4632" y="8728"/>
                    <a:pt x="4560" y="8788"/>
                    <a:pt x="4477" y="8788"/>
                  </a:cubicBezTo>
                  <a:lnTo>
                    <a:pt x="4287" y="8788"/>
                  </a:lnTo>
                  <a:cubicBezTo>
                    <a:pt x="4215" y="8788"/>
                    <a:pt x="4144" y="8740"/>
                    <a:pt x="4108" y="8657"/>
                  </a:cubicBezTo>
                  <a:lnTo>
                    <a:pt x="4048" y="8466"/>
                  </a:lnTo>
                  <a:lnTo>
                    <a:pt x="4394" y="8121"/>
                  </a:lnTo>
                  <a:close/>
                  <a:moveTo>
                    <a:pt x="3906" y="1"/>
                  </a:moveTo>
                  <a:cubicBezTo>
                    <a:pt x="3191" y="1"/>
                    <a:pt x="2501" y="322"/>
                    <a:pt x="2036" y="870"/>
                  </a:cubicBezTo>
                  <a:cubicBezTo>
                    <a:pt x="1584" y="1418"/>
                    <a:pt x="1370" y="2132"/>
                    <a:pt x="1489" y="2846"/>
                  </a:cubicBezTo>
                  <a:lnTo>
                    <a:pt x="1584" y="3430"/>
                  </a:lnTo>
                  <a:cubicBezTo>
                    <a:pt x="1393" y="3513"/>
                    <a:pt x="1262" y="3692"/>
                    <a:pt x="1250" y="3906"/>
                  </a:cubicBezTo>
                  <a:cubicBezTo>
                    <a:pt x="1239" y="4073"/>
                    <a:pt x="1298" y="4251"/>
                    <a:pt x="1393" y="4370"/>
                  </a:cubicBezTo>
                  <a:cubicBezTo>
                    <a:pt x="1512" y="4490"/>
                    <a:pt x="1679" y="4561"/>
                    <a:pt x="1846" y="4561"/>
                  </a:cubicBezTo>
                  <a:lnTo>
                    <a:pt x="1965" y="4561"/>
                  </a:lnTo>
                  <a:cubicBezTo>
                    <a:pt x="2048" y="5240"/>
                    <a:pt x="2441" y="5859"/>
                    <a:pt x="2989" y="6228"/>
                  </a:cubicBezTo>
                  <a:lnTo>
                    <a:pt x="2989" y="6526"/>
                  </a:lnTo>
                  <a:cubicBezTo>
                    <a:pt x="2703" y="6633"/>
                    <a:pt x="1977" y="6930"/>
                    <a:pt x="1536" y="7657"/>
                  </a:cubicBezTo>
                  <a:lnTo>
                    <a:pt x="881" y="7847"/>
                  </a:lnTo>
                  <a:cubicBezTo>
                    <a:pt x="357" y="8002"/>
                    <a:pt x="0" y="8490"/>
                    <a:pt x="0" y="9026"/>
                  </a:cubicBezTo>
                  <a:lnTo>
                    <a:pt x="0" y="11074"/>
                  </a:lnTo>
                  <a:cubicBezTo>
                    <a:pt x="0" y="11169"/>
                    <a:pt x="72" y="11240"/>
                    <a:pt x="167" y="11240"/>
                  </a:cubicBezTo>
                  <a:cubicBezTo>
                    <a:pt x="250" y="11240"/>
                    <a:pt x="334" y="11169"/>
                    <a:pt x="334" y="11074"/>
                  </a:cubicBezTo>
                  <a:lnTo>
                    <a:pt x="334" y="9026"/>
                  </a:lnTo>
                  <a:cubicBezTo>
                    <a:pt x="334" y="8633"/>
                    <a:pt x="596" y="8276"/>
                    <a:pt x="965" y="8180"/>
                  </a:cubicBezTo>
                  <a:lnTo>
                    <a:pt x="1346" y="8073"/>
                  </a:lnTo>
                  <a:lnTo>
                    <a:pt x="1346" y="8073"/>
                  </a:lnTo>
                  <a:cubicBezTo>
                    <a:pt x="1322" y="8121"/>
                    <a:pt x="1310" y="8145"/>
                    <a:pt x="1298" y="8192"/>
                  </a:cubicBezTo>
                  <a:cubicBezTo>
                    <a:pt x="1250" y="8335"/>
                    <a:pt x="1262" y="8514"/>
                    <a:pt x="1358" y="8657"/>
                  </a:cubicBezTo>
                  <a:lnTo>
                    <a:pt x="1548" y="8931"/>
                  </a:lnTo>
                  <a:lnTo>
                    <a:pt x="1084" y="9395"/>
                  </a:lnTo>
                  <a:cubicBezTo>
                    <a:pt x="953" y="9526"/>
                    <a:pt x="905" y="9704"/>
                    <a:pt x="953" y="9883"/>
                  </a:cubicBezTo>
                  <a:lnTo>
                    <a:pt x="1250" y="11133"/>
                  </a:lnTo>
                  <a:cubicBezTo>
                    <a:pt x="1262" y="11217"/>
                    <a:pt x="1346" y="11252"/>
                    <a:pt x="1417" y="11252"/>
                  </a:cubicBezTo>
                  <a:lnTo>
                    <a:pt x="1465" y="11252"/>
                  </a:lnTo>
                  <a:cubicBezTo>
                    <a:pt x="1548" y="11240"/>
                    <a:pt x="1608" y="11157"/>
                    <a:pt x="1584" y="11062"/>
                  </a:cubicBezTo>
                  <a:lnTo>
                    <a:pt x="1286" y="9812"/>
                  </a:lnTo>
                  <a:cubicBezTo>
                    <a:pt x="1262" y="9752"/>
                    <a:pt x="1286" y="9681"/>
                    <a:pt x="1322" y="9633"/>
                  </a:cubicBezTo>
                  <a:lnTo>
                    <a:pt x="1893" y="9073"/>
                  </a:lnTo>
                  <a:cubicBezTo>
                    <a:pt x="1953" y="9014"/>
                    <a:pt x="1953" y="8919"/>
                    <a:pt x="1905" y="8859"/>
                  </a:cubicBezTo>
                  <a:lnTo>
                    <a:pt x="1631" y="8478"/>
                  </a:lnTo>
                  <a:cubicBezTo>
                    <a:pt x="1608" y="8431"/>
                    <a:pt x="1596" y="8371"/>
                    <a:pt x="1620" y="8311"/>
                  </a:cubicBezTo>
                  <a:cubicBezTo>
                    <a:pt x="1905" y="7442"/>
                    <a:pt x="2655" y="7049"/>
                    <a:pt x="3001" y="6907"/>
                  </a:cubicBezTo>
                  <a:lnTo>
                    <a:pt x="3001" y="7014"/>
                  </a:lnTo>
                  <a:cubicBezTo>
                    <a:pt x="3001" y="7204"/>
                    <a:pt x="2929" y="7383"/>
                    <a:pt x="2798" y="7526"/>
                  </a:cubicBezTo>
                  <a:lnTo>
                    <a:pt x="2584" y="7728"/>
                  </a:lnTo>
                  <a:cubicBezTo>
                    <a:pt x="2286" y="8026"/>
                    <a:pt x="2132" y="8419"/>
                    <a:pt x="2132" y="8847"/>
                  </a:cubicBezTo>
                  <a:lnTo>
                    <a:pt x="2132" y="8990"/>
                  </a:lnTo>
                  <a:cubicBezTo>
                    <a:pt x="2132" y="9085"/>
                    <a:pt x="2203" y="9157"/>
                    <a:pt x="2286" y="9157"/>
                  </a:cubicBezTo>
                  <a:cubicBezTo>
                    <a:pt x="2382" y="9157"/>
                    <a:pt x="2453" y="9085"/>
                    <a:pt x="2453" y="8990"/>
                  </a:cubicBezTo>
                  <a:lnTo>
                    <a:pt x="2453" y="8847"/>
                  </a:lnTo>
                  <a:cubicBezTo>
                    <a:pt x="2453" y="8573"/>
                    <a:pt x="2548" y="8311"/>
                    <a:pt x="2703" y="8097"/>
                  </a:cubicBezTo>
                  <a:lnTo>
                    <a:pt x="3155" y="8633"/>
                  </a:lnTo>
                  <a:cubicBezTo>
                    <a:pt x="3239" y="8740"/>
                    <a:pt x="3382" y="8812"/>
                    <a:pt x="3525" y="8812"/>
                  </a:cubicBezTo>
                  <a:lnTo>
                    <a:pt x="3560" y="8812"/>
                  </a:lnTo>
                  <a:cubicBezTo>
                    <a:pt x="3644" y="8812"/>
                    <a:pt x="3739" y="8788"/>
                    <a:pt x="3810" y="8752"/>
                  </a:cubicBezTo>
                  <a:lnTo>
                    <a:pt x="3822" y="8812"/>
                  </a:lnTo>
                  <a:cubicBezTo>
                    <a:pt x="3858" y="8907"/>
                    <a:pt x="3894" y="8978"/>
                    <a:pt x="3977" y="9038"/>
                  </a:cubicBezTo>
                  <a:lnTo>
                    <a:pt x="3715" y="11097"/>
                  </a:lnTo>
                  <a:cubicBezTo>
                    <a:pt x="3703" y="11181"/>
                    <a:pt x="3775" y="11276"/>
                    <a:pt x="3870" y="11276"/>
                  </a:cubicBezTo>
                  <a:lnTo>
                    <a:pt x="3882" y="11276"/>
                  </a:lnTo>
                  <a:cubicBezTo>
                    <a:pt x="3977" y="11276"/>
                    <a:pt x="4037" y="11217"/>
                    <a:pt x="4048" y="11121"/>
                  </a:cubicBezTo>
                  <a:lnTo>
                    <a:pt x="4287" y="9157"/>
                  </a:lnTo>
                  <a:lnTo>
                    <a:pt x="4537" y="9157"/>
                  </a:lnTo>
                  <a:lnTo>
                    <a:pt x="4775" y="11121"/>
                  </a:lnTo>
                  <a:cubicBezTo>
                    <a:pt x="4787" y="11217"/>
                    <a:pt x="4846" y="11276"/>
                    <a:pt x="4941" y="11276"/>
                  </a:cubicBezTo>
                  <a:lnTo>
                    <a:pt x="4953" y="11276"/>
                  </a:lnTo>
                  <a:cubicBezTo>
                    <a:pt x="5049" y="11252"/>
                    <a:pt x="5108" y="11181"/>
                    <a:pt x="5108" y="11097"/>
                  </a:cubicBezTo>
                  <a:lnTo>
                    <a:pt x="4846" y="9038"/>
                  </a:lnTo>
                  <a:cubicBezTo>
                    <a:pt x="4906" y="8978"/>
                    <a:pt x="4965" y="8907"/>
                    <a:pt x="5001" y="8812"/>
                  </a:cubicBezTo>
                  <a:lnTo>
                    <a:pt x="5013" y="8752"/>
                  </a:lnTo>
                  <a:cubicBezTo>
                    <a:pt x="5084" y="8800"/>
                    <a:pt x="5180" y="8812"/>
                    <a:pt x="5263" y="8812"/>
                  </a:cubicBezTo>
                  <a:lnTo>
                    <a:pt x="5299" y="8812"/>
                  </a:lnTo>
                  <a:cubicBezTo>
                    <a:pt x="5441" y="8812"/>
                    <a:pt x="5584" y="8740"/>
                    <a:pt x="5668" y="8633"/>
                  </a:cubicBezTo>
                  <a:lnTo>
                    <a:pt x="6120" y="8097"/>
                  </a:lnTo>
                  <a:cubicBezTo>
                    <a:pt x="6275" y="8311"/>
                    <a:pt x="6370" y="8573"/>
                    <a:pt x="6370" y="8847"/>
                  </a:cubicBezTo>
                  <a:lnTo>
                    <a:pt x="6370" y="8990"/>
                  </a:lnTo>
                  <a:cubicBezTo>
                    <a:pt x="6370" y="9085"/>
                    <a:pt x="6442" y="9157"/>
                    <a:pt x="6537" y="9157"/>
                  </a:cubicBezTo>
                  <a:cubicBezTo>
                    <a:pt x="6620" y="9157"/>
                    <a:pt x="6692" y="9085"/>
                    <a:pt x="6692" y="8990"/>
                  </a:cubicBezTo>
                  <a:lnTo>
                    <a:pt x="6692" y="8847"/>
                  </a:lnTo>
                  <a:cubicBezTo>
                    <a:pt x="6692" y="8431"/>
                    <a:pt x="6537" y="8026"/>
                    <a:pt x="6239" y="7728"/>
                  </a:cubicBezTo>
                  <a:lnTo>
                    <a:pt x="6025" y="7526"/>
                  </a:lnTo>
                  <a:cubicBezTo>
                    <a:pt x="5894" y="7383"/>
                    <a:pt x="5822" y="7204"/>
                    <a:pt x="5822" y="7014"/>
                  </a:cubicBezTo>
                  <a:lnTo>
                    <a:pt x="5822" y="6907"/>
                  </a:lnTo>
                  <a:cubicBezTo>
                    <a:pt x="6180" y="7061"/>
                    <a:pt x="6918" y="7442"/>
                    <a:pt x="7204" y="8311"/>
                  </a:cubicBezTo>
                  <a:cubicBezTo>
                    <a:pt x="7215" y="8371"/>
                    <a:pt x="7215" y="8431"/>
                    <a:pt x="7192" y="8478"/>
                  </a:cubicBezTo>
                  <a:lnTo>
                    <a:pt x="6918" y="8859"/>
                  </a:lnTo>
                  <a:cubicBezTo>
                    <a:pt x="6870" y="8919"/>
                    <a:pt x="6894" y="9014"/>
                    <a:pt x="6930" y="9073"/>
                  </a:cubicBezTo>
                  <a:lnTo>
                    <a:pt x="7501" y="9633"/>
                  </a:lnTo>
                  <a:cubicBezTo>
                    <a:pt x="7549" y="9681"/>
                    <a:pt x="7561" y="9752"/>
                    <a:pt x="7549" y="9812"/>
                  </a:cubicBezTo>
                  <a:lnTo>
                    <a:pt x="7251" y="11062"/>
                  </a:lnTo>
                  <a:cubicBezTo>
                    <a:pt x="7227" y="11157"/>
                    <a:pt x="7275" y="11240"/>
                    <a:pt x="7370" y="11252"/>
                  </a:cubicBezTo>
                  <a:lnTo>
                    <a:pt x="7406" y="11252"/>
                  </a:lnTo>
                  <a:cubicBezTo>
                    <a:pt x="7489" y="11252"/>
                    <a:pt x="7549" y="11217"/>
                    <a:pt x="7573" y="11133"/>
                  </a:cubicBezTo>
                  <a:lnTo>
                    <a:pt x="7870" y="9883"/>
                  </a:lnTo>
                  <a:cubicBezTo>
                    <a:pt x="7918" y="9704"/>
                    <a:pt x="7858" y="9526"/>
                    <a:pt x="7739" y="9395"/>
                  </a:cubicBezTo>
                  <a:lnTo>
                    <a:pt x="7275" y="8931"/>
                  </a:lnTo>
                  <a:lnTo>
                    <a:pt x="7466" y="8657"/>
                  </a:lnTo>
                  <a:cubicBezTo>
                    <a:pt x="7561" y="8514"/>
                    <a:pt x="7573" y="8359"/>
                    <a:pt x="7525" y="8192"/>
                  </a:cubicBezTo>
                  <a:cubicBezTo>
                    <a:pt x="7513" y="8145"/>
                    <a:pt x="7501" y="8121"/>
                    <a:pt x="7489" y="8073"/>
                  </a:cubicBezTo>
                  <a:lnTo>
                    <a:pt x="7489" y="8073"/>
                  </a:lnTo>
                  <a:lnTo>
                    <a:pt x="7858" y="8180"/>
                  </a:lnTo>
                  <a:cubicBezTo>
                    <a:pt x="8228" y="8276"/>
                    <a:pt x="8501" y="8633"/>
                    <a:pt x="8501" y="9026"/>
                  </a:cubicBezTo>
                  <a:lnTo>
                    <a:pt x="8501" y="11074"/>
                  </a:lnTo>
                  <a:cubicBezTo>
                    <a:pt x="8501" y="11169"/>
                    <a:pt x="8573" y="11240"/>
                    <a:pt x="8656" y="11240"/>
                  </a:cubicBezTo>
                  <a:cubicBezTo>
                    <a:pt x="8751" y="11240"/>
                    <a:pt x="8823" y="11169"/>
                    <a:pt x="8823" y="11074"/>
                  </a:cubicBezTo>
                  <a:lnTo>
                    <a:pt x="8823" y="9026"/>
                  </a:lnTo>
                  <a:cubicBezTo>
                    <a:pt x="8763" y="8466"/>
                    <a:pt x="8406" y="7966"/>
                    <a:pt x="7894" y="7823"/>
                  </a:cubicBezTo>
                  <a:lnTo>
                    <a:pt x="7239" y="7633"/>
                  </a:lnTo>
                  <a:cubicBezTo>
                    <a:pt x="6787" y="6895"/>
                    <a:pt x="6072" y="6597"/>
                    <a:pt x="5775" y="6502"/>
                  </a:cubicBezTo>
                  <a:lnTo>
                    <a:pt x="5775" y="6204"/>
                  </a:lnTo>
                  <a:cubicBezTo>
                    <a:pt x="6323" y="5811"/>
                    <a:pt x="6715" y="5216"/>
                    <a:pt x="6799" y="4537"/>
                  </a:cubicBezTo>
                  <a:lnTo>
                    <a:pt x="6906" y="4537"/>
                  </a:lnTo>
                  <a:cubicBezTo>
                    <a:pt x="7239" y="4537"/>
                    <a:pt x="7501" y="4299"/>
                    <a:pt x="7537" y="4001"/>
                  </a:cubicBezTo>
                  <a:cubicBezTo>
                    <a:pt x="7549" y="3835"/>
                    <a:pt x="7489" y="3656"/>
                    <a:pt x="7382" y="3537"/>
                  </a:cubicBezTo>
                  <a:cubicBezTo>
                    <a:pt x="7311" y="3466"/>
                    <a:pt x="7215" y="3406"/>
                    <a:pt x="7132" y="3370"/>
                  </a:cubicBezTo>
                  <a:lnTo>
                    <a:pt x="7215" y="2894"/>
                  </a:lnTo>
                  <a:cubicBezTo>
                    <a:pt x="7358" y="2180"/>
                    <a:pt x="7156" y="1430"/>
                    <a:pt x="6704" y="882"/>
                  </a:cubicBezTo>
                  <a:cubicBezTo>
                    <a:pt x="6239" y="334"/>
                    <a:pt x="5537" y="1"/>
                    <a:pt x="48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>
              <a:off x="4997700" y="2526551"/>
              <a:ext cx="10201" cy="16252"/>
            </a:xfrm>
            <a:custGeom>
              <a:avLst/>
              <a:gdLst/>
              <a:ahLst/>
              <a:cxnLst/>
              <a:rect l="l" t="t" r="r" b="b"/>
              <a:pathLst>
                <a:path w="322" h="513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0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>
              <a:off x="5064830" y="2526551"/>
              <a:ext cx="10233" cy="16252"/>
            </a:xfrm>
            <a:custGeom>
              <a:avLst/>
              <a:gdLst/>
              <a:ahLst/>
              <a:cxnLst/>
              <a:rect l="l" t="t" r="r" b="b"/>
              <a:pathLst>
                <a:path w="323" h="513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346"/>
                  </a:lnTo>
                  <a:cubicBezTo>
                    <a:pt x="1" y="441"/>
                    <a:pt x="72" y="512"/>
                    <a:pt x="156" y="512"/>
                  </a:cubicBezTo>
                  <a:cubicBezTo>
                    <a:pt x="251" y="512"/>
                    <a:pt x="322" y="441"/>
                    <a:pt x="322" y="346"/>
                  </a:cubicBezTo>
                  <a:lnTo>
                    <a:pt x="322" y="167"/>
                  </a:lnTo>
                  <a:cubicBezTo>
                    <a:pt x="322" y="60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5013160" y="2565865"/>
              <a:ext cx="46063" cy="16157"/>
            </a:xfrm>
            <a:custGeom>
              <a:avLst/>
              <a:gdLst/>
              <a:ahLst/>
              <a:cxnLst/>
              <a:rect l="l" t="t" r="r" b="b"/>
              <a:pathLst>
                <a:path w="1454" h="510" extrusionOk="0">
                  <a:moveTo>
                    <a:pt x="188" y="1"/>
                  </a:moveTo>
                  <a:cubicBezTo>
                    <a:pt x="146" y="1"/>
                    <a:pt x="102" y="15"/>
                    <a:pt x="60" y="45"/>
                  </a:cubicBezTo>
                  <a:cubicBezTo>
                    <a:pt x="1" y="105"/>
                    <a:pt x="1" y="212"/>
                    <a:pt x="60" y="283"/>
                  </a:cubicBezTo>
                  <a:cubicBezTo>
                    <a:pt x="215" y="414"/>
                    <a:pt x="453" y="510"/>
                    <a:pt x="703" y="510"/>
                  </a:cubicBezTo>
                  <a:cubicBezTo>
                    <a:pt x="977" y="510"/>
                    <a:pt x="1215" y="414"/>
                    <a:pt x="1346" y="283"/>
                  </a:cubicBezTo>
                  <a:cubicBezTo>
                    <a:pt x="1453" y="212"/>
                    <a:pt x="1453" y="105"/>
                    <a:pt x="1370" y="45"/>
                  </a:cubicBezTo>
                  <a:cubicBezTo>
                    <a:pt x="1340" y="15"/>
                    <a:pt x="1301" y="1"/>
                    <a:pt x="1260" y="1"/>
                  </a:cubicBezTo>
                  <a:cubicBezTo>
                    <a:pt x="1218" y="1"/>
                    <a:pt x="1173" y="15"/>
                    <a:pt x="1132" y="45"/>
                  </a:cubicBezTo>
                  <a:cubicBezTo>
                    <a:pt x="1072" y="105"/>
                    <a:pt x="929" y="176"/>
                    <a:pt x="715" y="176"/>
                  </a:cubicBezTo>
                  <a:cubicBezTo>
                    <a:pt x="513" y="176"/>
                    <a:pt x="358" y="105"/>
                    <a:pt x="298" y="45"/>
                  </a:cubicBezTo>
                  <a:cubicBezTo>
                    <a:pt x="268" y="15"/>
                    <a:pt x="230" y="1"/>
                    <a:pt x="1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4992030" y="2509570"/>
              <a:ext cx="21923" cy="10581"/>
            </a:xfrm>
            <a:custGeom>
              <a:avLst/>
              <a:gdLst/>
              <a:ahLst/>
              <a:cxnLst/>
              <a:rect l="l" t="t" r="r" b="b"/>
              <a:pathLst>
                <a:path w="692" h="33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525" y="334"/>
                  </a:lnTo>
                  <a:cubicBezTo>
                    <a:pt x="608" y="334"/>
                    <a:pt x="691" y="262"/>
                    <a:pt x="691" y="167"/>
                  </a:cubicBezTo>
                  <a:cubicBezTo>
                    <a:pt x="691" y="84"/>
                    <a:pt x="608" y="1"/>
                    <a:pt x="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5059191" y="2509570"/>
              <a:ext cx="21511" cy="10581"/>
            </a:xfrm>
            <a:custGeom>
              <a:avLst/>
              <a:gdLst/>
              <a:ahLst/>
              <a:cxnLst/>
              <a:rect l="l" t="t" r="r" b="b"/>
              <a:pathLst>
                <a:path w="679" h="33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lnTo>
                    <a:pt x="512" y="334"/>
                  </a:lnTo>
                  <a:cubicBezTo>
                    <a:pt x="607" y="334"/>
                    <a:pt x="679" y="262"/>
                    <a:pt x="679" y="167"/>
                  </a:cubicBezTo>
                  <a:cubicBezTo>
                    <a:pt x="679" y="84"/>
                    <a:pt x="607" y="1"/>
                    <a:pt x="5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8" name="Google Shape;898;p48"/>
          <p:cNvGrpSpPr/>
          <p:nvPr/>
        </p:nvGrpSpPr>
        <p:grpSpPr>
          <a:xfrm>
            <a:off x="1395197" y="1852710"/>
            <a:ext cx="478014" cy="638019"/>
            <a:chOff x="5812066" y="2416019"/>
            <a:chExt cx="264813" cy="353454"/>
          </a:xfrm>
        </p:grpSpPr>
        <p:sp>
          <p:nvSpPr>
            <p:cNvPr id="899" name="Google Shape;899;p48"/>
            <p:cNvSpPr/>
            <p:nvPr/>
          </p:nvSpPr>
          <p:spPr>
            <a:xfrm>
              <a:off x="5812066" y="2416019"/>
              <a:ext cx="264813" cy="353454"/>
            </a:xfrm>
            <a:custGeom>
              <a:avLst/>
              <a:gdLst/>
              <a:ahLst/>
              <a:cxnLst/>
              <a:rect l="l" t="t" r="r" b="b"/>
              <a:pathLst>
                <a:path w="8359" h="11157" extrusionOk="0">
                  <a:moveTo>
                    <a:pt x="1572" y="346"/>
                  </a:moveTo>
                  <a:cubicBezTo>
                    <a:pt x="1905" y="346"/>
                    <a:pt x="2215" y="501"/>
                    <a:pt x="2405" y="751"/>
                  </a:cubicBezTo>
                  <a:cubicBezTo>
                    <a:pt x="1846" y="1144"/>
                    <a:pt x="1405" y="1715"/>
                    <a:pt x="1203" y="2394"/>
                  </a:cubicBezTo>
                  <a:cubicBezTo>
                    <a:pt x="798" y="2239"/>
                    <a:pt x="524" y="1834"/>
                    <a:pt x="524" y="1406"/>
                  </a:cubicBezTo>
                  <a:cubicBezTo>
                    <a:pt x="524" y="822"/>
                    <a:pt x="1000" y="346"/>
                    <a:pt x="1572" y="346"/>
                  </a:cubicBezTo>
                  <a:close/>
                  <a:moveTo>
                    <a:pt x="6799" y="358"/>
                  </a:moveTo>
                  <a:cubicBezTo>
                    <a:pt x="7382" y="358"/>
                    <a:pt x="7858" y="834"/>
                    <a:pt x="7858" y="1406"/>
                  </a:cubicBezTo>
                  <a:cubicBezTo>
                    <a:pt x="7858" y="1858"/>
                    <a:pt x="7572" y="2239"/>
                    <a:pt x="7168" y="2394"/>
                  </a:cubicBezTo>
                  <a:cubicBezTo>
                    <a:pt x="6965" y="1727"/>
                    <a:pt x="6537" y="1144"/>
                    <a:pt x="5965" y="751"/>
                  </a:cubicBezTo>
                  <a:cubicBezTo>
                    <a:pt x="6167" y="501"/>
                    <a:pt x="6465" y="358"/>
                    <a:pt x="6799" y="358"/>
                  </a:cubicBezTo>
                  <a:close/>
                  <a:moveTo>
                    <a:pt x="4191" y="548"/>
                  </a:moveTo>
                  <a:cubicBezTo>
                    <a:pt x="5739" y="548"/>
                    <a:pt x="6989" y="1799"/>
                    <a:pt x="6989" y="3346"/>
                  </a:cubicBezTo>
                  <a:cubicBezTo>
                    <a:pt x="6989" y="3537"/>
                    <a:pt x="6977" y="3727"/>
                    <a:pt x="6929" y="3930"/>
                  </a:cubicBezTo>
                  <a:cubicBezTo>
                    <a:pt x="6870" y="3894"/>
                    <a:pt x="6799" y="3882"/>
                    <a:pt x="6727" y="3882"/>
                  </a:cubicBezTo>
                  <a:lnTo>
                    <a:pt x="6620" y="3882"/>
                  </a:lnTo>
                  <a:lnTo>
                    <a:pt x="6620" y="3489"/>
                  </a:lnTo>
                  <a:lnTo>
                    <a:pt x="6632" y="3489"/>
                  </a:lnTo>
                  <a:cubicBezTo>
                    <a:pt x="6727" y="3489"/>
                    <a:pt x="6799" y="3418"/>
                    <a:pt x="6799" y="3335"/>
                  </a:cubicBezTo>
                  <a:cubicBezTo>
                    <a:pt x="6799" y="3239"/>
                    <a:pt x="6727" y="3168"/>
                    <a:pt x="6632" y="3168"/>
                  </a:cubicBezTo>
                  <a:cubicBezTo>
                    <a:pt x="5263" y="3168"/>
                    <a:pt x="4286" y="2715"/>
                    <a:pt x="3703" y="2346"/>
                  </a:cubicBezTo>
                  <a:cubicBezTo>
                    <a:pt x="3060" y="1942"/>
                    <a:pt x="2750" y="1525"/>
                    <a:pt x="2738" y="1525"/>
                  </a:cubicBezTo>
                  <a:cubicBezTo>
                    <a:pt x="2705" y="1484"/>
                    <a:pt x="2656" y="1463"/>
                    <a:pt x="2608" y="1463"/>
                  </a:cubicBezTo>
                  <a:cubicBezTo>
                    <a:pt x="2573" y="1463"/>
                    <a:pt x="2538" y="1475"/>
                    <a:pt x="2512" y="1501"/>
                  </a:cubicBezTo>
                  <a:cubicBezTo>
                    <a:pt x="2441" y="1561"/>
                    <a:pt x="2417" y="1668"/>
                    <a:pt x="2477" y="1715"/>
                  </a:cubicBezTo>
                  <a:cubicBezTo>
                    <a:pt x="2500" y="1739"/>
                    <a:pt x="2834" y="2168"/>
                    <a:pt x="3512" y="2596"/>
                  </a:cubicBezTo>
                  <a:cubicBezTo>
                    <a:pt x="4084" y="2965"/>
                    <a:pt x="5024" y="3382"/>
                    <a:pt x="6287" y="3466"/>
                  </a:cubicBezTo>
                  <a:lnTo>
                    <a:pt x="6287" y="4013"/>
                  </a:lnTo>
                  <a:cubicBezTo>
                    <a:pt x="6287" y="4073"/>
                    <a:pt x="6322" y="4120"/>
                    <a:pt x="6370" y="4144"/>
                  </a:cubicBezTo>
                  <a:cubicBezTo>
                    <a:pt x="6406" y="4180"/>
                    <a:pt x="6406" y="4180"/>
                    <a:pt x="6572" y="4180"/>
                  </a:cubicBezTo>
                  <a:lnTo>
                    <a:pt x="6715" y="4180"/>
                  </a:lnTo>
                  <a:cubicBezTo>
                    <a:pt x="6858" y="4180"/>
                    <a:pt x="6977" y="4299"/>
                    <a:pt x="6977" y="4442"/>
                  </a:cubicBezTo>
                  <a:cubicBezTo>
                    <a:pt x="6977" y="4597"/>
                    <a:pt x="6858" y="4716"/>
                    <a:pt x="6715" y="4716"/>
                  </a:cubicBezTo>
                  <a:lnTo>
                    <a:pt x="6608" y="4716"/>
                  </a:lnTo>
                  <a:lnTo>
                    <a:pt x="6608" y="4692"/>
                  </a:lnTo>
                  <a:cubicBezTo>
                    <a:pt x="6608" y="4609"/>
                    <a:pt x="6537" y="4537"/>
                    <a:pt x="6441" y="4537"/>
                  </a:cubicBezTo>
                  <a:cubicBezTo>
                    <a:pt x="6358" y="4537"/>
                    <a:pt x="6275" y="4609"/>
                    <a:pt x="6275" y="4692"/>
                  </a:cubicBezTo>
                  <a:cubicBezTo>
                    <a:pt x="6275" y="5859"/>
                    <a:pt x="5346" y="6799"/>
                    <a:pt x="4179" y="6799"/>
                  </a:cubicBezTo>
                  <a:cubicBezTo>
                    <a:pt x="3024" y="6799"/>
                    <a:pt x="2096" y="5871"/>
                    <a:pt x="2096" y="4716"/>
                  </a:cubicBezTo>
                  <a:cubicBezTo>
                    <a:pt x="2096" y="4620"/>
                    <a:pt x="2024" y="4549"/>
                    <a:pt x="1929" y="4549"/>
                  </a:cubicBezTo>
                  <a:cubicBezTo>
                    <a:pt x="1846" y="4549"/>
                    <a:pt x="1774" y="4620"/>
                    <a:pt x="1774" y="4716"/>
                  </a:cubicBezTo>
                  <a:lnTo>
                    <a:pt x="1774" y="4728"/>
                  </a:lnTo>
                  <a:lnTo>
                    <a:pt x="1667" y="4728"/>
                  </a:lnTo>
                  <a:cubicBezTo>
                    <a:pt x="1512" y="4728"/>
                    <a:pt x="1393" y="4609"/>
                    <a:pt x="1393" y="4466"/>
                  </a:cubicBezTo>
                  <a:cubicBezTo>
                    <a:pt x="1393" y="4311"/>
                    <a:pt x="1512" y="4192"/>
                    <a:pt x="1667" y="4192"/>
                  </a:cubicBezTo>
                  <a:lnTo>
                    <a:pt x="1798" y="4192"/>
                  </a:lnTo>
                  <a:cubicBezTo>
                    <a:pt x="1976" y="4192"/>
                    <a:pt x="1976" y="4192"/>
                    <a:pt x="2012" y="4180"/>
                  </a:cubicBezTo>
                  <a:cubicBezTo>
                    <a:pt x="2072" y="4144"/>
                    <a:pt x="2096" y="4085"/>
                    <a:pt x="2096" y="4025"/>
                  </a:cubicBezTo>
                  <a:lnTo>
                    <a:pt x="2096" y="3847"/>
                  </a:lnTo>
                  <a:cubicBezTo>
                    <a:pt x="2096" y="3335"/>
                    <a:pt x="2262" y="2882"/>
                    <a:pt x="2572" y="2513"/>
                  </a:cubicBezTo>
                  <a:cubicBezTo>
                    <a:pt x="2631" y="2442"/>
                    <a:pt x="2619" y="2334"/>
                    <a:pt x="2560" y="2287"/>
                  </a:cubicBezTo>
                  <a:cubicBezTo>
                    <a:pt x="2528" y="2260"/>
                    <a:pt x="2488" y="2248"/>
                    <a:pt x="2450" y="2248"/>
                  </a:cubicBezTo>
                  <a:cubicBezTo>
                    <a:pt x="2404" y="2248"/>
                    <a:pt x="2360" y="2266"/>
                    <a:pt x="2334" y="2299"/>
                  </a:cubicBezTo>
                  <a:cubicBezTo>
                    <a:pt x="1965" y="2739"/>
                    <a:pt x="1774" y="3251"/>
                    <a:pt x="1774" y="3870"/>
                  </a:cubicBezTo>
                  <a:lnTo>
                    <a:pt x="1774" y="3882"/>
                  </a:lnTo>
                  <a:lnTo>
                    <a:pt x="1667" y="3882"/>
                  </a:lnTo>
                  <a:cubicBezTo>
                    <a:pt x="1595" y="3882"/>
                    <a:pt x="1512" y="3894"/>
                    <a:pt x="1453" y="3930"/>
                  </a:cubicBezTo>
                  <a:cubicBezTo>
                    <a:pt x="1417" y="3727"/>
                    <a:pt x="1393" y="3537"/>
                    <a:pt x="1393" y="3346"/>
                  </a:cubicBezTo>
                  <a:cubicBezTo>
                    <a:pt x="1393" y="1799"/>
                    <a:pt x="2643" y="548"/>
                    <a:pt x="4191" y="548"/>
                  </a:cubicBezTo>
                  <a:close/>
                  <a:moveTo>
                    <a:pt x="5084" y="6990"/>
                  </a:moveTo>
                  <a:lnTo>
                    <a:pt x="5084" y="7537"/>
                  </a:lnTo>
                  <a:cubicBezTo>
                    <a:pt x="5084" y="7895"/>
                    <a:pt x="5310" y="8228"/>
                    <a:pt x="5667" y="8347"/>
                  </a:cubicBezTo>
                  <a:lnTo>
                    <a:pt x="6001" y="8466"/>
                  </a:lnTo>
                  <a:lnTo>
                    <a:pt x="5620" y="8811"/>
                  </a:lnTo>
                  <a:cubicBezTo>
                    <a:pt x="5489" y="8942"/>
                    <a:pt x="5429" y="9109"/>
                    <a:pt x="5429" y="9300"/>
                  </a:cubicBezTo>
                  <a:lnTo>
                    <a:pt x="5429" y="9359"/>
                  </a:lnTo>
                  <a:cubicBezTo>
                    <a:pt x="5060" y="9514"/>
                    <a:pt x="4643" y="9621"/>
                    <a:pt x="4191" y="9621"/>
                  </a:cubicBezTo>
                  <a:cubicBezTo>
                    <a:pt x="3762" y="9621"/>
                    <a:pt x="3334" y="9538"/>
                    <a:pt x="2965" y="9359"/>
                  </a:cubicBezTo>
                  <a:lnTo>
                    <a:pt x="2965" y="9300"/>
                  </a:lnTo>
                  <a:cubicBezTo>
                    <a:pt x="2965" y="9121"/>
                    <a:pt x="2881" y="8942"/>
                    <a:pt x="2762" y="8811"/>
                  </a:cubicBezTo>
                  <a:lnTo>
                    <a:pt x="2429" y="8466"/>
                  </a:lnTo>
                  <a:lnTo>
                    <a:pt x="2750" y="8347"/>
                  </a:lnTo>
                  <a:cubicBezTo>
                    <a:pt x="3096" y="8228"/>
                    <a:pt x="3334" y="7895"/>
                    <a:pt x="3334" y="7537"/>
                  </a:cubicBezTo>
                  <a:lnTo>
                    <a:pt x="3334" y="6990"/>
                  </a:lnTo>
                  <a:cubicBezTo>
                    <a:pt x="3596" y="7097"/>
                    <a:pt x="3893" y="7156"/>
                    <a:pt x="4215" y="7156"/>
                  </a:cubicBezTo>
                  <a:cubicBezTo>
                    <a:pt x="4524" y="7156"/>
                    <a:pt x="4822" y="7097"/>
                    <a:pt x="5084" y="6990"/>
                  </a:cubicBezTo>
                  <a:close/>
                  <a:moveTo>
                    <a:pt x="1560" y="1"/>
                  </a:moveTo>
                  <a:cubicBezTo>
                    <a:pt x="798" y="1"/>
                    <a:pt x="179" y="620"/>
                    <a:pt x="179" y="1382"/>
                  </a:cubicBezTo>
                  <a:cubicBezTo>
                    <a:pt x="179" y="1977"/>
                    <a:pt x="548" y="2501"/>
                    <a:pt x="1119" y="2692"/>
                  </a:cubicBezTo>
                  <a:cubicBezTo>
                    <a:pt x="1072" y="2882"/>
                    <a:pt x="1060" y="3096"/>
                    <a:pt x="1060" y="3299"/>
                  </a:cubicBezTo>
                  <a:cubicBezTo>
                    <a:pt x="1060" y="3573"/>
                    <a:pt x="1084" y="3835"/>
                    <a:pt x="1155" y="4108"/>
                  </a:cubicBezTo>
                  <a:cubicBezTo>
                    <a:pt x="1095" y="4192"/>
                    <a:pt x="1060" y="4311"/>
                    <a:pt x="1060" y="4442"/>
                  </a:cubicBezTo>
                  <a:cubicBezTo>
                    <a:pt x="1060" y="4775"/>
                    <a:pt x="1322" y="5037"/>
                    <a:pt x="1655" y="5037"/>
                  </a:cubicBezTo>
                  <a:lnTo>
                    <a:pt x="1774" y="5037"/>
                  </a:lnTo>
                  <a:cubicBezTo>
                    <a:pt x="1869" y="5799"/>
                    <a:pt x="2334" y="6442"/>
                    <a:pt x="2965" y="6811"/>
                  </a:cubicBezTo>
                  <a:lnTo>
                    <a:pt x="2965" y="7526"/>
                  </a:lnTo>
                  <a:cubicBezTo>
                    <a:pt x="2965" y="7752"/>
                    <a:pt x="2810" y="7954"/>
                    <a:pt x="2596" y="8038"/>
                  </a:cubicBezTo>
                  <a:lnTo>
                    <a:pt x="798" y="8669"/>
                  </a:lnTo>
                  <a:cubicBezTo>
                    <a:pt x="322" y="8835"/>
                    <a:pt x="0" y="9300"/>
                    <a:pt x="0" y="9823"/>
                  </a:cubicBezTo>
                  <a:lnTo>
                    <a:pt x="0" y="10990"/>
                  </a:lnTo>
                  <a:cubicBezTo>
                    <a:pt x="0" y="11085"/>
                    <a:pt x="71" y="11157"/>
                    <a:pt x="155" y="11157"/>
                  </a:cubicBezTo>
                  <a:cubicBezTo>
                    <a:pt x="250" y="11157"/>
                    <a:pt x="322" y="11085"/>
                    <a:pt x="322" y="10990"/>
                  </a:cubicBezTo>
                  <a:lnTo>
                    <a:pt x="322" y="9823"/>
                  </a:lnTo>
                  <a:cubicBezTo>
                    <a:pt x="322" y="9442"/>
                    <a:pt x="560" y="9109"/>
                    <a:pt x="917" y="8990"/>
                  </a:cubicBezTo>
                  <a:lnTo>
                    <a:pt x="2048" y="8585"/>
                  </a:lnTo>
                  <a:lnTo>
                    <a:pt x="2512" y="9050"/>
                  </a:lnTo>
                  <a:cubicBezTo>
                    <a:pt x="2584" y="9121"/>
                    <a:pt x="2619" y="9204"/>
                    <a:pt x="2619" y="9300"/>
                  </a:cubicBezTo>
                  <a:lnTo>
                    <a:pt x="2619" y="10990"/>
                  </a:lnTo>
                  <a:cubicBezTo>
                    <a:pt x="2619" y="11085"/>
                    <a:pt x="2691" y="11157"/>
                    <a:pt x="2774" y="11157"/>
                  </a:cubicBezTo>
                  <a:cubicBezTo>
                    <a:pt x="2869" y="11157"/>
                    <a:pt x="2941" y="11085"/>
                    <a:pt x="2941" y="10990"/>
                  </a:cubicBezTo>
                  <a:lnTo>
                    <a:pt x="2941" y="9704"/>
                  </a:lnTo>
                  <a:cubicBezTo>
                    <a:pt x="3334" y="9847"/>
                    <a:pt x="3751" y="9943"/>
                    <a:pt x="4179" y="9943"/>
                  </a:cubicBezTo>
                  <a:cubicBezTo>
                    <a:pt x="4608" y="9943"/>
                    <a:pt x="5024" y="9859"/>
                    <a:pt x="5417" y="9704"/>
                  </a:cubicBezTo>
                  <a:lnTo>
                    <a:pt x="5417" y="9776"/>
                  </a:lnTo>
                  <a:cubicBezTo>
                    <a:pt x="5417" y="9859"/>
                    <a:pt x="5489" y="9943"/>
                    <a:pt x="5572" y="9943"/>
                  </a:cubicBezTo>
                  <a:cubicBezTo>
                    <a:pt x="5667" y="9943"/>
                    <a:pt x="5739" y="9859"/>
                    <a:pt x="5739" y="9776"/>
                  </a:cubicBezTo>
                  <a:lnTo>
                    <a:pt x="5739" y="9300"/>
                  </a:lnTo>
                  <a:cubicBezTo>
                    <a:pt x="5739" y="9204"/>
                    <a:pt x="5786" y="9109"/>
                    <a:pt x="5846" y="9038"/>
                  </a:cubicBezTo>
                  <a:lnTo>
                    <a:pt x="6310" y="8585"/>
                  </a:lnTo>
                  <a:lnTo>
                    <a:pt x="7441" y="8978"/>
                  </a:lnTo>
                  <a:cubicBezTo>
                    <a:pt x="7799" y="9097"/>
                    <a:pt x="8037" y="9442"/>
                    <a:pt x="8037" y="9812"/>
                  </a:cubicBezTo>
                  <a:lnTo>
                    <a:pt x="8037" y="10990"/>
                  </a:lnTo>
                  <a:cubicBezTo>
                    <a:pt x="8037" y="11085"/>
                    <a:pt x="8108" y="11157"/>
                    <a:pt x="8192" y="11157"/>
                  </a:cubicBezTo>
                  <a:cubicBezTo>
                    <a:pt x="8287" y="11157"/>
                    <a:pt x="8358" y="11085"/>
                    <a:pt x="8358" y="10990"/>
                  </a:cubicBezTo>
                  <a:lnTo>
                    <a:pt x="8358" y="9812"/>
                  </a:lnTo>
                  <a:cubicBezTo>
                    <a:pt x="8358" y="9300"/>
                    <a:pt x="8037" y="8835"/>
                    <a:pt x="7561" y="8669"/>
                  </a:cubicBezTo>
                  <a:lnTo>
                    <a:pt x="5763" y="8038"/>
                  </a:lnTo>
                  <a:cubicBezTo>
                    <a:pt x="5548" y="7954"/>
                    <a:pt x="5405" y="7752"/>
                    <a:pt x="5405" y="7526"/>
                  </a:cubicBezTo>
                  <a:lnTo>
                    <a:pt x="5405" y="6811"/>
                  </a:lnTo>
                  <a:cubicBezTo>
                    <a:pt x="6037" y="6442"/>
                    <a:pt x="6489" y="5799"/>
                    <a:pt x="6596" y="5037"/>
                  </a:cubicBezTo>
                  <a:lnTo>
                    <a:pt x="6715" y="5037"/>
                  </a:lnTo>
                  <a:cubicBezTo>
                    <a:pt x="7037" y="5037"/>
                    <a:pt x="7310" y="4775"/>
                    <a:pt x="7310" y="4442"/>
                  </a:cubicBezTo>
                  <a:cubicBezTo>
                    <a:pt x="7310" y="4323"/>
                    <a:pt x="7263" y="4204"/>
                    <a:pt x="7203" y="4108"/>
                  </a:cubicBezTo>
                  <a:cubicBezTo>
                    <a:pt x="7275" y="3847"/>
                    <a:pt x="7310" y="3585"/>
                    <a:pt x="7310" y="3299"/>
                  </a:cubicBezTo>
                  <a:cubicBezTo>
                    <a:pt x="7310" y="3096"/>
                    <a:pt x="7287" y="2882"/>
                    <a:pt x="7251" y="2692"/>
                  </a:cubicBezTo>
                  <a:cubicBezTo>
                    <a:pt x="7799" y="2501"/>
                    <a:pt x="8180" y="1977"/>
                    <a:pt x="8180" y="1382"/>
                  </a:cubicBezTo>
                  <a:cubicBezTo>
                    <a:pt x="8180" y="620"/>
                    <a:pt x="7561" y="1"/>
                    <a:pt x="6799" y="1"/>
                  </a:cubicBezTo>
                  <a:cubicBezTo>
                    <a:pt x="6358" y="1"/>
                    <a:pt x="5953" y="203"/>
                    <a:pt x="5679" y="560"/>
                  </a:cubicBezTo>
                  <a:cubicBezTo>
                    <a:pt x="5239" y="310"/>
                    <a:pt x="4727" y="179"/>
                    <a:pt x="4179" y="179"/>
                  </a:cubicBezTo>
                  <a:cubicBezTo>
                    <a:pt x="3631" y="179"/>
                    <a:pt x="3119" y="310"/>
                    <a:pt x="2679" y="560"/>
                  </a:cubicBezTo>
                  <a:cubicBezTo>
                    <a:pt x="2429" y="203"/>
                    <a:pt x="2012" y="1"/>
                    <a:pt x="1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8"/>
            <p:cNvSpPr/>
            <p:nvPr/>
          </p:nvSpPr>
          <p:spPr>
            <a:xfrm>
              <a:off x="5923707" y="2588136"/>
              <a:ext cx="43402" cy="15396"/>
            </a:xfrm>
            <a:custGeom>
              <a:avLst/>
              <a:gdLst/>
              <a:ahLst/>
              <a:cxnLst/>
              <a:rect l="l" t="t" r="r" b="b"/>
              <a:pathLst>
                <a:path w="1370" h="486" extrusionOk="0">
                  <a:moveTo>
                    <a:pt x="173" y="0"/>
                  </a:moveTo>
                  <a:cubicBezTo>
                    <a:pt x="131" y="0"/>
                    <a:pt x="90" y="15"/>
                    <a:pt x="60" y="45"/>
                  </a:cubicBezTo>
                  <a:cubicBezTo>
                    <a:pt x="0" y="104"/>
                    <a:pt x="0" y="199"/>
                    <a:pt x="60" y="259"/>
                  </a:cubicBezTo>
                  <a:cubicBezTo>
                    <a:pt x="191" y="402"/>
                    <a:pt x="429" y="485"/>
                    <a:pt x="703" y="485"/>
                  </a:cubicBezTo>
                  <a:cubicBezTo>
                    <a:pt x="953" y="485"/>
                    <a:pt x="1191" y="402"/>
                    <a:pt x="1334" y="259"/>
                  </a:cubicBezTo>
                  <a:cubicBezTo>
                    <a:pt x="1370" y="199"/>
                    <a:pt x="1370" y="104"/>
                    <a:pt x="1310" y="45"/>
                  </a:cubicBezTo>
                  <a:cubicBezTo>
                    <a:pt x="1280" y="15"/>
                    <a:pt x="1239" y="0"/>
                    <a:pt x="1197" y="0"/>
                  </a:cubicBezTo>
                  <a:cubicBezTo>
                    <a:pt x="1155" y="0"/>
                    <a:pt x="1114" y="15"/>
                    <a:pt x="1084" y="45"/>
                  </a:cubicBezTo>
                  <a:cubicBezTo>
                    <a:pt x="1024" y="104"/>
                    <a:pt x="881" y="176"/>
                    <a:pt x="679" y="176"/>
                  </a:cubicBezTo>
                  <a:cubicBezTo>
                    <a:pt x="488" y="176"/>
                    <a:pt x="346" y="104"/>
                    <a:pt x="286" y="45"/>
                  </a:cubicBezTo>
                  <a:cubicBezTo>
                    <a:pt x="256" y="15"/>
                    <a:pt x="215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>
              <a:off x="5983677" y="2742291"/>
              <a:ext cx="10201" cy="26833"/>
            </a:xfrm>
            <a:custGeom>
              <a:avLst/>
              <a:gdLst/>
              <a:ahLst/>
              <a:cxnLst/>
              <a:rect l="l" t="t" r="r" b="b"/>
              <a:pathLst>
                <a:path w="322" h="847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679"/>
                  </a:lnTo>
                  <a:cubicBezTo>
                    <a:pt x="0" y="775"/>
                    <a:pt x="72" y="846"/>
                    <a:pt x="155" y="846"/>
                  </a:cubicBezTo>
                  <a:cubicBezTo>
                    <a:pt x="250" y="846"/>
                    <a:pt x="322" y="775"/>
                    <a:pt x="322" y="679"/>
                  </a:cubicBezTo>
                  <a:lnTo>
                    <a:pt x="322" y="155"/>
                  </a:lnTo>
                  <a:cubicBezTo>
                    <a:pt x="322" y="72"/>
                    <a:pt x="262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8"/>
            <p:cNvSpPr/>
            <p:nvPr/>
          </p:nvSpPr>
          <p:spPr>
            <a:xfrm>
              <a:off x="5906726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45"/>
                  </a:lnTo>
                  <a:cubicBezTo>
                    <a:pt x="1" y="441"/>
                    <a:pt x="72" y="512"/>
                    <a:pt x="167" y="512"/>
                  </a:cubicBezTo>
                  <a:cubicBezTo>
                    <a:pt x="251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8"/>
            <p:cNvSpPr/>
            <p:nvPr/>
          </p:nvSpPr>
          <p:spPr>
            <a:xfrm>
              <a:off x="5972747" y="2543531"/>
              <a:ext cx="10581" cy="16252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41"/>
                    <a:pt x="72" y="512"/>
                    <a:pt x="167" y="512"/>
                  </a:cubicBezTo>
                  <a:cubicBezTo>
                    <a:pt x="250" y="512"/>
                    <a:pt x="322" y="441"/>
                    <a:pt x="322" y="345"/>
                  </a:cubicBezTo>
                  <a:lnTo>
                    <a:pt x="322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8"/>
            <p:cNvSpPr/>
            <p:nvPr/>
          </p:nvSpPr>
          <p:spPr>
            <a:xfrm>
              <a:off x="5901055" y="2526931"/>
              <a:ext cx="16252" cy="10581"/>
            </a:xfrm>
            <a:custGeom>
              <a:avLst/>
              <a:gdLst/>
              <a:ahLst/>
              <a:cxnLst/>
              <a:rect l="l" t="t" r="r" b="b"/>
              <a:pathLst>
                <a:path w="513" h="334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346" y="334"/>
                  </a:lnTo>
                  <a:cubicBezTo>
                    <a:pt x="430" y="334"/>
                    <a:pt x="501" y="262"/>
                    <a:pt x="501" y="167"/>
                  </a:cubicBezTo>
                  <a:cubicBezTo>
                    <a:pt x="513" y="84"/>
                    <a:pt x="430" y="0"/>
                    <a:pt x="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>
              <a:off x="5972367" y="2526899"/>
              <a:ext cx="16220" cy="10613"/>
            </a:xfrm>
            <a:custGeom>
              <a:avLst/>
              <a:gdLst/>
              <a:ahLst/>
              <a:cxnLst/>
              <a:rect l="l" t="t" r="r" b="b"/>
              <a:pathLst>
                <a:path w="512" h="335" extrusionOk="0">
                  <a:moveTo>
                    <a:pt x="364" y="0"/>
                  </a:moveTo>
                  <a:cubicBezTo>
                    <a:pt x="358" y="0"/>
                    <a:pt x="352" y="0"/>
                    <a:pt x="345" y="1"/>
                  </a:cubicBezTo>
                  <a:lnTo>
                    <a:pt x="167" y="1"/>
                  </a:lnTo>
                  <a:cubicBezTo>
                    <a:pt x="72" y="1"/>
                    <a:pt x="0" y="85"/>
                    <a:pt x="0" y="168"/>
                  </a:cubicBezTo>
                  <a:cubicBezTo>
                    <a:pt x="0" y="263"/>
                    <a:pt x="72" y="335"/>
                    <a:pt x="167" y="335"/>
                  </a:cubicBezTo>
                  <a:lnTo>
                    <a:pt x="345" y="335"/>
                  </a:lnTo>
                  <a:cubicBezTo>
                    <a:pt x="429" y="335"/>
                    <a:pt x="500" y="263"/>
                    <a:pt x="500" y="168"/>
                  </a:cubicBezTo>
                  <a:cubicBezTo>
                    <a:pt x="511" y="79"/>
                    <a:pt x="450" y="0"/>
                    <a:pt x="3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1331" name="Google Shape;1331;p30"/>
          <p:cNvSpPr/>
          <p:nvPr/>
        </p:nvSpPr>
        <p:spPr>
          <a:xfrm>
            <a:off x="1912112" y="2370175"/>
            <a:ext cx="1433871" cy="2300395"/>
          </a:xfrm>
          <a:custGeom>
            <a:avLst/>
            <a:gdLst/>
            <a:ahLst/>
            <a:cxnLst/>
            <a:rect l="l" t="t" r="r" b="b"/>
            <a:pathLst>
              <a:path w="84395" h="135397" fill="none" extrusionOk="0">
                <a:moveTo>
                  <a:pt x="1" y="0"/>
                </a:moveTo>
                <a:lnTo>
                  <a:pt x="54106" y="0"/>
                </a:lnTo>
                <a:lnTo>
                  <a:pt x="84394" y="135397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30"/>
          <p:cNvSpPr/>
          <p:nvPr/>
        </p:nvSpPr>
        <p:spPr>
          <a:xfrm rot="10800000" flipH="1">
            <a:off x="5920998" y="3452246"/>
            <a:ext cx="1179396" cy="1205097"/>
          </a:xfrm>
          <a:custGeom>
            <a:avLst/>
            <a:gdLst/>
            <a:ahLst/>
            <a:cxnLst/>
            <a:rect l="l" t="t" r="r" b="b"/>
            <a:pathLst>
              <a:path w="69417" h="64114" fill="none" extrusionOk="0">
                <a:moveTo>
                  <a:pt x="1" y="1"/>
                </a:moveTo>
                <a:lnTo>
                  <a:pt x="21383" y="64114"/>
                </a:lnTo>
                <a:lnTo>
                  <a:pt x="69417" y="64114"/>
                </a:lnTo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miter lim="3335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30"/>
          <p:cNvSpPr txBox="1"/>
          <p:nvPr/>
        </p:nvSpPr>
        <p:spPr>
          <a:xfrm>
            <a:off x="6740500" y="2735250"/>
            <a:ext cx="1796100" cy="5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42%</a:t>
            </a:r>
            <a:endParaRPr sz="50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4" name="Google Shape;1334;p30"/>
          <p:cNvSpPr txBox="1"/>
          <p:nvPr/>
        </p:nvSpPr>
        <p:spPr>
          <a:xfrm>
            <a:off x="6750450" y="3514625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 cold place. It’s full of iron oxide dust and it has a reddish cast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5" name="Google Shape;1335;p30"/>
          <p:cNvSpPr txBox="1"/>
          <p:nvPr/>
        </p:nvSpPr>
        <p:spPr>
          <a:xfrm>
            <a:off x="597450" y="2430418"/>
            <a:ext cx="1796100" cy="8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also the biggest planet in the entire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6" name="Google Shape;1336;p30"/>
          <p:cNvSpPr txBox="1"/>
          <p:nvPr/>
        </p:nvSpPr>
        <p:spPr>
          <a:xfrm>
            <a:off x="581575" y="1554143"/>
            <a:ext cx="1796100" cy="6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58%</a:t>
            </a:r>
            <a:endParaRPr sz="50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3328416" y="4657344"/>
            <a:ext cx="2592581" cy="0"/>
          </a:xfrm>
          <a:prstGeom prst="line">
            <a:avLst/>
          </a:prstGeom>
          <a:ln w="28575">
            <a:solidFill>
              <a:srgbClr val="4D56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810" y="1403949"/>
            <a:ext cx="2679091" cy="33031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2106568" y="288055"/>
            <a:ext cx="503626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089" y="1785257"/>
            <a:ext cx="3717318" cy="276670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9"/>
          <p:cNvSpPr/>
          <p:nvPr/>
        </p:nvSpPr>
        <p:spPr>
          <a:xfrm>
            <a:off x="7810467" y="3321041"/>
            <a:ext cx="2308200" cy="707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49"/>
          <p:cNvSpPr txBox="1">
            <a:spLocks noGrp="1"/>
          </p:cNvSpPr>
          <p:nvPr>
            <p:ph type="subTitle" idx="1"/>
          </p:nvPr>
        </p:nvSpPr>
        <p:spPr>
          <a:xfrm>
            <a:off x="1633620" y="3779344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planet of all</a:t>
            </a:r>
            <a:endParaRPr/>
          </a:p>
        </p:txBody>
      </p:sp>
      <p:sp>
        <p:nvSpPr>
          <p:cNvPr id="912" name="Google Shape;912;p49"/>
          <p:cNvSpPr txBox="1">
            <a:spLocks noGrp="1"/>
          </p:cNvSpPr>
          <p:nvPr>
            <p:ph type="subTitle" idx="2"/>
          </p:nvPr>
        </p:nvSpPr>
        <p:spPr>
          <a:xfrm>
            <a:off x="5331635" y="3776390"/>
            <a:ext cx="23553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and also the biggest planet in our entire Solar System</a:t>
            </a:r>
            <a:endParaRPr/>
          </a:p>
        </p:txBody>
      </p:sp>
      <p:sp>
        <p:nvSpPr>
          <p:cNvPr id="913" name="Google Shape;913;p49"/>
          <p:cNvSpPr txBox="1">
            <a:spLocks noGrp="1"/>
          </p:cNvSpPr>
          <p:nvPr>
            <p:ph type="subTitle" idx="3"/>
          </p:nvPr>
        </p:nvSpPr>
        <p:spPr>
          <a:xfrm>
            <a:off x="1633610" y="3292653"/>
            <a:ext cx="2355300" cy="4062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Advantages</a:t>
            </a:r>
            <a:endParaRPr/>
          </a:p>
        </p:txBody>
      </p:sp>
      <p:sp>
        <p:nvSpPr>
          <p:cNvPr id="914" name="Google Shape;914;p49"/>
          <p:cNvSpPr txBox="1">
            <a:spLocks noGrp="1"/>
          </p:cNvSpPr>
          <p:nvPr>
            <p:ph type="subTitle" idx="4"/>
          </p:nvPr>
        </p:nvSpPr>
        <p:spPr>
          <a:xfrm>
            <a:off x="5329636" y="3294603"/>
            <a:ext cx="2355300" cy="402300"/>
          </a:xfrm>
          <a:prstGeom prst="rect">
            <a:avLst/>
          </a:prstGeom>
        </p:spPr>
        <p:txBody>
          <a:bodyPr spcFirstLastPara="1" wrap="square" lIns="91425" tIns="9142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Disadvantages</a:t>
            </a:r>
            <a:endParaRPr/>
          </a:p>
        </p:txBody>
      </p:sp>
      <p:sp>
        <p:nvSpPr>
          <p:cNvPr id="915" name="Google Shape;915;p49"/>
          <p:cNvSpPr txBox="1">
            <a:spLocks noGrp="1"/>
          </p:cNvSpPr>
          <p:nvPr>
            <p:ph type="ctrTitle"/>
          </p:nvPr>
        </p:nvSpPr>
        <p:spPr>
          <a:xfrm>
            <a:off x="713250" y="149905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CONCLUSIONS</a:t>
            </a:r>
            <a:endParaRPr dirty="0"/>
          </a:p>
        </p:txBody>
      </p:sp>
      <p:sp>
        <p:nvSpPr>
          <p:cNvPr id="916" name="Google Shape;916;p49"/>
          <p:cNvSpPr/>
          <p:nvPr/>
        </p:nvSpPr>
        <p:spPr>
          <a:xfrm>
            <a:off x="-800483" y="3321041"/>
            <a:ext cx="2308200" cy="7074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7" name="Google Shape;917;p49"/>
          <p:cNvGrpSpPr/>
          <p:nvPr/>
        </p:nvGrpSpPr>
        <p:grpSpPr>
          <a:xfrm>
            <a:off x="835185" y="3421432"/>
            <a:ext cx="508800" cy="507194"/>
            <a:chOff x="6664394" y="3346974"/>
            <a:chExt cx="353113" cy="351998"/>
          </a:xfrm>
        </p:grpSpPr>
        <p:sp>
          <p:nvSpPr>
            <p:cNvPr id="918" name="Google Shape;918;p49"/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9"/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9"/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9"/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9"/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3" name="Google Shape;923;p49"/>
          <p:cNvGrpSpPr/>
          <p:nvPr/>
        </p:nvGrpSpPr>
        <p:grpSpPr>
          <a:xfrm>
            <a:off x="8015426" y="3429622"/>
            <a:ext cx="508805" cy="503531"/>
            <a:chOff x="5309250" y="2903170"/>
            <a:chExt cx="359579" cy="355852"/>
          </a:xfrm>
        </p:grpSpPr>
        <p:sp>
          <p:nvSpPr>
            <p:cNvPr id="924" name="Google Shape;924;p49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9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9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286" y="2019034"/>
            <a:ext cx="866543" cy="114507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717" y="1971348"/>
            <a:ext cx="866543" cy="114507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title"/>
          </p:nvPr>
        </p:nvSpPr>
        <p:spPr>
          <a:xfrm>
            <a:off x="2126885" y="137408"/>
            <a:ext cx="489022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grpSp>
        <p:nvGrpSpPr>
          <p:cNvPr id="327" name="Google Shape;327;p19"/>
          <p:cNvGrpSpPr/>
          <p:nvPr/>
        </p:nvGrpSpPr>
        <p:grpSpPr>
          <a:xfrm>
            <a:off x="2649647" y="1865485"/>
            <a:ext cx="3846672" cy="1678303"/>
            <a:chOff x="2812947" y="2184794"/>
            <a:chExt cx="3519693" cy="1678303"/>
          </a:xfrm>
        </p:grpSpPr>
        <p:sp>
          <p:nvSpPr>
            <p:cNvPr id="328" name="Google Shape;328;p19"/>
            <p:cNvSpPr/>
            <p:nvPr/>
          </p:nvSpPr>
          <p:spPr>
            <a:xfrm>
              <a:off x="2827571" y="2205870"/>
              <a:ext cx="1424072" cy="190989"/>
            </a:xfrm>
            <a:custGeom>
              <a:avLst/>
              <a:gdLst/>
              <a:ahLst/>
              <a:cxnLst/>
              <a:rect l="l" t="t" r="r" b="b"/>
              <a:pathLst>
                <a:path w="65815" h="11476" fill="none" extrusionOk="0">
                  <a:moveTo>
                    <a:pt x="1" y="1"/>
                  </a:moveTo>
                  <a:lnTo>
                    <a:pt x="55540" y="1"/>
                  </a:lnTo>
                  <a:lnTo>
                    <a:pt x="65814" y="11476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2812947" y="218479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301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7"/>
                    <a:pt x="2002" y="0"/>
                    <a:pt x="1301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5151712" y="2208475"/>
              <a:ext cx="1148670" cy="190973"/>
            </a:xfrm>
            <a:custGeom>
              <a:avLst/>
              <a:gdLst/>
              <a:ahLst/>
              <a:cxnLst/>
              <a:rect l="l" t="t" r="r" b="b"/>
              <a:pathLst>
                <a:path w="73187" h="11475" fill="none" extrusionOk="0">
                  <a:moveTo>
                    <a:pt x="73186" y="0"/>
                  </a:moveTo>
                  <a:lnTo>
                    <a:pt x="10241" y="0"/>
                  </a:lnTo>
                  <a:lnTo>
                    <a:pt x="0" y="11475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289606" y="2188534"/>
              <a:ext cx="42755" cy="42755"/>
            </a:xfrm>
            <a:custGeom>
              <a:avLst/>
              <a:gdLst/>
              <a:ahLst/>
              <a:cxnLst/>
              <a:rect l="l" t="t" r="r" b="b"/>
              <a:pathLst>
                <a:path w="2569" h="2569" extrusionOk="0">
                  <a:moveTo>
                    <a:pt x="1268" y="0"/>
                  </a:moveTo>
                  <a:cubicBezTo>
                    <a:pt x="568" y="0"/>
                    <a:pt x="1" y="568"/>
                    <a:pt x="1" y="1268"/>
                  </a:cubicBezTo>
                  <a:cubicBezTo>
                    <a:pt x="1" y="2002"/>
                    <a:pt x="568" y="2569"/>
                    <a:pt x="1268" y="2569"/>
                  </a:cubicBezTo>
                  <a:cubicBezTo>
                    <a:pt x="2002" y="2569"/>
                    <a:pt x="2569" y="2002"/>
                    <a:pt x="2569" y="1268"/>
                  </a:cubicBezTo>
                  <a:cubicBezTo>
                    <a:pt x="2569" y="568"/>
                    <a:pt x="2002" y="0"/>
                    <a:pt x="126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2824681" y="3008826"/>
              <a:ext cx="1197514" cy="832175"/>
            </a:xfrm>
            <a:custGeom>
              <a:avLst/>
              <a:gdLst/>
              <a:ahLst/>
              <a:cxnLst/>
              <a:rect l="l" t="t" r="r" b="b"/>
              <a:pathLst>
                <a:path w="97004" h="50003" fill="none" extrusionOk="0">
                  <a:moveTo>
                    <a:pt x="1" y="50003"/>
                  </a:moveTo>
                  <a:lnTo>
                    <a:pt x="70218" y="50003"/>
                  </a:lnTo>
                  <a:lnTo>
                    <a:pt x="97003" y="0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819748" y="3819295"/>
              <a:ext cx="42755" cy="42771"/>
            </a:xfrm>
            <a:custGeom>
              <a:avLst/>
              <a:gdLst/>
              <a:ahLst/>
              <a:cxnLst/>
              <a:rect l="l" t="t" r="r" b="b"/>
              <a:pathLst>
                <a:path w="2569" h="2570" extrusionOk="0">
                  <a:moveTo>
                    <a:pt x="1301" y="1"/>
                  </a:moveTo>
                  <a:cubicBezTo>
                    <a:pt x="567" y="1"/>
                    <a:pt x="0" y="568"/>
                    <a:pt x="0" y="1302"/>
                  </a:cubicBezTo>
                  <a:cubicBezTo>
                    <a:pt x="0" y="2002"/>
                    <a:pt x="567" y="2569"/>
                    <a:pt x="1301" y="2569"/>
                  </a:cubicBezTo>
                  <a:cubicBezTo>
                    <a:pt x="2002" y="2569"/>
                    <a:pt x="2569" y="2002"/>
                    <a:pt x="2569" y="1302"/>
                  </a:cubicBezTo>
                  <a:cubicBezTo>
                    <a:pt x="2569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5625216" y="3841988"/>
              <a:ext cx="682457" cy="17"/>
            </a:xfrm>
            <a:custGeom>
              <a:avLst/>
              <a:gdLst/>
              <a:ahLst/>
              <a:cxnLst/>
              <a:rect l="l" t="t" r="r" b="b"/>
              <a:pathLst>
                <a:path w="73620" h="1" fill="none" extrusionOk="0">
                  <a:moveTo>
                    <a:pt x="73619" y="1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08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289320" y="3820326"/>
              <a:ext cx="43320" cy="42771"/>
            </a:xfrm>
            <a:custGeom>
              <a:avLst/>
              <a:gdLst/>
              <a:ahLst/>
              <a:cxnLst/>
              <a:rect l="l" t="t" r="r" b="b"/>
              <a:pathLst>
                <a:path w="2603" h="2570" extrusionOk="0">
                  <a:moveTo>
                    <a:pt x="1301" y="1"/>
                  </a:moveTo>
                  <a:cubicBezTo>
                    <a:pt x="601" y="1"/>
                    <a:pt x="0" y="568"/>
                    <a:pt x="0" y="1302"/>
                  </a:cubicBezTo>
                  <a:cubicBezTo>
                    <a:pt x="0" y="2002"/>
                    <a:pt x="601" y="2569"/>
                    <a:pt x="1301" y="2569"/>
                  </a:cubicBezTo>
                  <a:cubicBezTo>
                    <a:pt x="2002" y="2569"/>
                    <a:pt x="2602" y="2002"/>
                    <a:pt x="2602" y="1302"/>
                  </a:cubicBezTo>
                  <a:cubicBezTo>
                    <a:pt x="2602" y="568"/>
                    <a:pt x="2002" y="1"/>
                    <a:pt x="1301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  <p:sp>
        <p:nvSpPr>
          <p:cNvPr id="336" name="Google Shape;336;p19"/>
          <p:cNvSpPr txBox="1"/>
          <p:nvPr/>
        </p:nvSpPr>
        <p:spPr>
          <a:xfrm>
            <a:off x="6896784" y="3134749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p19"/>
          <p:cNvSpPr txBox="1"/>
          <p:nvPr/>
        </p:nvSpPr>
        <p:spPr>
          <a:xfrm>
            <a:off x="6896784" y="1502669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35%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19"/>
          <p:cNvSpPr txBox="1"/>
          <p:nvPr/>
        </p:nvSpPr>
        <p:spPr>
          <a:xfrm>
            <a:off x="1400560" y="1438340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29%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19"/>
          <p:cNvSpPr txBox="1"/>
          <p:nvPr/>
        </p:nvSpPr>
        <p:spPr>
          <a:xfrm>
            <a:off x="1396260" y="3071200"/>
            <a:ext cx="9684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21%</a:t>
            </a:r>
            <a:endParaRPr sz="25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0" name="Google Shape;340;p19"/>
          <p:cNvSpPr/>
          <p:nvPr/>
        </p:nvSpPr>
        <p:spPr>
          <a:xfrm>
            <a:off x="443735" y="1883961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1" name="Google Shape;341;p19"/>
          <p:cNvSpPr/>
          <p:nvPr/>
        </p:nvSpPr>
        <p:spPr>
          <a:xfrm>
            <a:off x="446585" y="3521692"/>
            <a:ext cx="19404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Venus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has a beautiful name and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second planet from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6893934" y="1947478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This planet is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6896785" y="3585234"/>
            <a:ext cx="1943100" cy="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 is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840" y="1655081"/>
            <a:ext cx="1986912" cy="253171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50"/>
          <p:cNvSpPr txBox="1">
            <a:spLocks noGrp="1"/>
          </p:cNvSpPr>
          <p:nvPr>
            <p:ph type="ctrTitle"/>
          </p:nvPr>
        </p:nvSpPr>
        <p:spPr>
          <a:xfrm>
            <a:off x="713225" y="398932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RECOMMENDATIONS</a:t>
            </a:r>
            <a:endParaRPr sz="4200"/>
          </a:p>
        </p:txBody>
      </p:sp>
      <p:sp>
        <p:nvSpPr>
          <p:cNvPr id="932" name="Google Shape;932;p50"/>
          <p:cNvSpPr txBox="1">
            <a:spLocks noGrp="1"/>
          </p:cNvSpPr>
          <p:nvPr>
            <p:ph type="subTitle" idx="1"/>
          </p:nvPr>
        </p:nvSpPr>
        <p:spPr>
          <a:xfrm>
            <a:off x="2196825" y="1499900"/>
            <a:ext cx="4745100" cy="247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</a:pPr>
            <a:r>
              <a:rPr lang="en" b="0"/>
              <a:t>AUTHOR (YEAR). Title of the publication. Publisher</a:t>
            </a:r>
            <a:endParaRPr b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</a:pPr>
            <a:r>
              <a:rPr lang="en" b="0"/>
              <a:t>AUTHOR (YEAR). Title of the publication. Publisher</a:t>
            </a:r>
            <a:endParaRPr b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</a:pPr>
            <a:r>
              <a:rPr lang="en" b="0"/>
              <a:t>AUTHOR (YEAR). Title of the publication. Publisher</a:t>
            </a:r>
            <a:endParaRPr b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</a:pPr>
            <a:r>
              <a:rPr lang="en" b="0"/>
              <a:t>AUTHOR (YEAR). Title of the publication. Publisher</a:t>
            </a:r>
            <a:endParaRPr b="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Char char="●"/>
            </a:pPr>
            <a:r>
              <a:rPr lang="en" b="0"/>
              <a:t>AUTHOR (YEAR). Title of the publication. Publisher</a:t>
            </a:r>
            <a:endParaRPr b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25" y="672982"/>
            <a:ext cx="1451250" cy="3768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875" y="830564"/>
            <a:ext cx="1237500" cy="36337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1"/>
          <p:cNvSpPr txBox="1">
            <a:spLocks noGrp="1"/>
          </p:cNvSpPr>
          <p:nvPr>
            <p:ph type="ctrTitle"/>
          </p:nvPr>
        </p:nvSpPr>
        <p:spPr>
          <a:xfrm>
            <a:off x="713088" y="155651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REFERENCES</a:t>
            </a:r>
            <a:endParaRPr dirty="0"/>
          </a:p>
        </p:txBody>
      </p:sp>
      <p:graphicFrame>
        <p:nvGraphicFramePr>
          <p:cNvPr id="938" name="Google Shape;938;p51"/>
          <p:cNvGraphicFramePr/>
          <p:nvPr/>
        </p:nvGraphicFramePr>
        <p:xfrm>
          <a:off x="1055063" y="1695425"/>
          <a:ext cx="7033850" cy="2410700"/>
        </p:xfrm>
        <a:graphic>
          <a:graphicData uri="http://schemas.openxmlformats.org/drawingml/2006/table">
            <a:tbl>
              <a:tblPr>
                <a:noFill/>
                <a:tableStyleId>{31D8F5C9-0A75-43DD-913F-848E74364E9F}</a:tableStyleId>
              </a:tblPr>
              <a:tblGrid>
                <a:gridCol w="237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7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2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Medula One"/>
                          <a:ea typeface="Medula One"/>
                          <a:cs typeface="Medula One"/>
                          <a:sym typeface="Medula One"/>
                        </a:rPr>
                        <a:t>Author</a:t>
                      </a:r>
                      <a:endParaRPr sz="2500">
                        <a:solidFill>
                          <a:schemeClr val="dk1"/>
                        </a:solidFill>
                        <a:latin typeface="Medula One"/>
                        <a:ea typeface="Medula One"/>
                        <a:cs typeface="Medula One"/>
                        <a:sym typeface="Medula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Medula One"/>
                          <a:ea typeface="Medula One"/>
                          <a:cs typeface="Medula One"/>
                          <a:sym typeface="Medula One"/>
                        </a:rPr>
                        <a:t>Year</a:t>
                      </a:r>
                      <a:endParaRPr sz="2500">
                        <a:solidFill>
                          <a:schemeClr val="dk1"/>
                        </a:solidFill>
                        <a:latin typeface="Medula One"/>
                        <a:ea typeface="Medula One"/>
                        <a:cs typeface="Medula One"/>
                        <a:sym typeface="Medula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  <a:latin typeface="Medula One"/>
                          <a:ea typeface="Medula One"/>
                          <a:cs typeface="Medula One"/>
                          <a:sym typeface="Medula One"/>
                        </a:rPr>
                        <a:t>Title of the Publication</a:t>
                      </a:r>
                      <a:endParaRPr sz="2500">
                        <a:solidFill>
                          <a:schemeClr val="dk1"/>
                        </a:solidFill>
                        <a:latin typeface="Medula One"/>
                        <a:ea typeface="Medula One"/>
                        <a:cs typeface="Medula One"/>
                        <a:sym typeface="Medula One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Jonathan C.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2000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Venus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Marc T.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2001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Mercury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Julianna R.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1992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2"/>
                          </a:solidFill>
                          <a:latin typeface="Abel"/>
                          <a:ea typeface="Abel"/>
                          <a:cs typeface="Abel"/>
                          <a:sym typeface="Abel"/>
                        </a:rPr>
                        <a:t>Neptune</a:t>
                      </a:r>
                      <a:endParaRPr>
                        <a:solidFill>
                          <a:schemeClr val="dk2"/>
                        </a:solidFill>
                        <a:latin typeface="Abel"/>
                        <a:ea typeface="Abel"/>
                        <a:cs typeface="Abel"/>
                        <a:sym typeface="Abel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39"/>
          <p:cNvSpPr/>
          <p:nvPr/>
        </p:nvSpPr>
        <p:spPr>
          <a:xfrm rot="10800000" flipH="1">
            <a:off x="5501946" y="3829213"/>
            <a:ext cx="909542" cy="666682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39"/>
          <p:cNvSpPr/>
          <p:nvPr/>
        </p:nvSpPr>
        <p:spPr>
          <a:xfrm rot="10800000" flipH="1">
            <a:off x="5501946" y="2790988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6" name="Google Shape;2116;p39"/>
          <p:cNvSpPr/>
          <p:nvPr/>
        </p:nvSpPr>
        <p:spPr>
          <a:xfrm rot="10800000" flipH="1">
            <a:off x="5501946" y="1752763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7" name="Google Shape;2117;p39"/>
          <p:cNvSpPr/>
          <p:nvPr/>
        </p:nvSpPr>
        <p:spPr>
          <a:xfrm rot="10800000">
            <a:off x="2824435" y="3823983"/>
            <a:ext cx="909542" cy="666682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39"/>
          <p:cNvSpPr/>
          <p:nvPr/>
        </p:nvSpPr>
        <p:spPr>
          <a:xfrm rot="10800000">
            <a:off x="2824435" y="2785758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39"/>
          <p:cNvSpPr/>
          <p:nvPr/>
        </p:nvSpPr>
        <p:spPr>
          <a:xfrm rot="10800000">
            <a:off x="2824435" y="1747533"/>
            <a:ext cx="909542" cy="666683"/>
          </a:xfrm>
          <a:custGeom>
            <a:avLst/>
            <a:gdLst/>
            <a:ahLst/>
            <a:cxnLst/>
            <a:rect l="l" t="t" r="r" b="b"/>
            <a:pathLst>
              <a:path w="44099" h="32324" extrusionOk="0">
                <a:moveTo>
                  <a:pt x="6104" y="0"/>
                </a:moveTo>
                <a:cubicBezTo>
                  <a:pt x="2735" y="0"/>
                  <a:pt x="0" y="2702"/>
                  <a:pt x="0" y="6071"/>
                </a:cubicBezTo>
                <a:lnTo>
                  <a:pt x="0" y="26219"/>
                </a:lnTo>
                <a:cubicBezTo>
                  <a:pt x="0" y="29588"/>
                  <a:pt x="2735" y="32323"/>
                  <a:pt x="6104" y="32323"/>
                </a:cubicBezTo>
                <a:lnTo>
                  <a:pt x="44098" y="32323"/>
                </a:lnTo>
                <a:lnTo>
                  <a:pt x="2888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0" name="Google Shape;2120;p39"/>
          <p:cNvSpPr txBox="1"/>
          <p:nvPr/>
        </p:nvSpPr>
        <p:spPr>
          <a:xfrm>
            <a:off x="1166823" y="174773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Mercury is the smallest planet in the Solar System</a:t>
            </a:r>
            <a:endParaRPr sz="1200" dirty="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1" name="Google Shape;2121;p39"/>
          <p:cNvSpPr txBox="1"/>
          <p:nvPr/>
        </p:nvSpPr>
        <p:spPr>
          <a:xfrm>
            <a:off x="1163973" y="2779683"/>
            <a:ext cx="2448000" cy="66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Jupiter is the biggest planet in the Solar System</a:t>
            </a:r>
            <a:endParaRPr sz="12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2" name="Google Shape;2122;p39"/>
          <p:cNvSpPr txBox="1"/>
          <p:nvPr/>
        </p:nvSpPr>
        <p:spPr>
          <a:xfrm>
            <a:off x="5614371" y="175296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Saturn is the ringed planet. It’s a gas giant</a:t>
            </a:r>
            <a:endParaRPr sz="12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3" name="Google Shape;2123;p39"/>
          <p:cNvSpPr txBox="1"/>
          <p:nvPr/>
        </p:nvSpPr>
        <p:spPr>
          <a:xfrm>
            <a:off x="5614371" y="278491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Neptune is the farthest planet from the Sun</a:t>
            </a:r>
            <a:endParaRPr sz="12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4" name="Google Shape;2124;p39"/>
          <p:cNvSpPr txBox="1"/>
          <p:nvPr/>
        </p:nvSpPr>
        <p:spPr>
          <a:xfrm>
            <a:off x="5614371" y="3824463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50" tIns="91425" rIns="502900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5" name="Google Shape;2125;p39"/>
          <p:cNvSpPr txBox="1"/>
          <p:nvPr/>
        </p:nvSpPr>
        <p:spPr>
          <a:xfrm>
            <a:off x="1163973" y="3817908"/>
            <a:ext cx="2448000" cy="66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2900" tIns="91425" rIns="137150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CFCFC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FCFCF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6" name="Google Shape;2126;p39"/>
          <p:cNvSpPr txBox="1">
            <a:spLocks noGrp="1"/>
          </p:cNvSpPr>
          <p:nvPr>
            <p:ph type="title"/>
          </p:nvPr>
        </p:nvSpPr>
        <p:spPr>
          <a:xfrm>
            <a:off x="2452012" y="166405"/>
            <a:ext cx="4239975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grpSp>
        <p:nvGrpSpPr>
          <p:cNvPr id="2127" name="Google Shape;2127;p39"/>
          <p:cNvGrpSpPr/>
          <p:nvPr/>
        </p:nvGrpSpPr>
        <p:grpSpPr>
          <a:xfrm>
            <a:off x="568473" y="1747533"/>
            <a:ext cx="1036819" cy="666683"/>
            <a:chOff x="658800" y="1747650"/>
            <a:chExt cx="1036819" cy="666683"/>
          </a:xfrm>
        </p:grpSpPr>
        <p:sp>
          <p:nvSpPr>
            <p:cNvPr id="2128" name="Google Shape;2128;p39"/>
            <p:cNvSpPr/>
            <p:nvPr/>
          </p:nvSpPr>
          <p:spPr>
            <a:xfrm>
              <a:off x="658800" y="1747650"/>
              <a:ext cx="1036819" cy="666683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0"/>
                  </a:moveTo>
                  <a:cubicBezTo>
                    <a:pt x="2735" y="0"/>
                    <a:pt x="0" y="2702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3"/>
                    <a:pt x="6104" y="32323"/>
                  </a:cubicBezTo>
                  <a:lnTo>
                    <a:pt x="50269" y="32323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9"/>
            <p:cNvSpPr/>
            <p:nvPr/>
          </p:nvSpPr>
          <p:spPr>
            <a:xfrm>
              <a:off x="658800" y="1747650"/>
              <a:ext cx="909542" cy="666683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0"/>
                  </a:moveTo>
                  <a:cubicBezTo>
                    <a:pt x="2735" y="0"/>
                    <a:pt x="0" y="2702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3"/>
                    <a:pt x="6104" y="32323"/>
                  </a:cubicBezTo>
                  <a:lnTo>
                    <a:pt x="44098" y="32323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39"/>
          <p:cNvGrpSpPr/>
          <p:nvPr/>
        </p:nvGrpSpPr>
        <p:grpSpPr>
          <a:xfrm>
            <a:off x="568473" y="3817900"/>
            <a:ext cx="1036819" cy="666682"/>
            <a:chOff x="658800" y="3818017"/>
            <a:chExt cx="1036819" cy="666682"/>
          </a:xfrm>
        </p:grpSpPr>
        <p:sp>
          <p:nvSpPr>
            <p:cNvPr id="2131" name="Google Shape;2131;p39"/>
            <p:cNvSpPr/>
            <p:nvPr/>
          </p:nvSpPr>
          <p:spPr>
            <a:xfrm>
              <a:off x="658800" y="3818017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1"/>
                  </a:moveTo>
                  <a:cubicBezTo>
                    <a:pt x="2735" y="1"/>
                    <a:pt x="0" y="2736"/>
                    <a:pt x="0" y="6105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28887" y="32324"/>
                  </a:lnTo>
                  <a:lnTo>
                    <a:pt x="5026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39"/>
            <p:cNvSpPr/>
            <p:nvPr/>
          </p:nvSpPr>
          <p:spPr>
            <a:xfrm>
              <a:off x="658800" y="3818017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1"/>
                  </a:moveTo>
                  <a:cubicBezTo>
                    <a:pt x="2735" y="1"/>
                    <a:pt x="0" y="2736"/>
                    <a:pt x="0" y="6105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28887" y="32324"/>
                  </a:lnTo>
                  <a:lnTo>
                    <a:pt x="44098" y="1"/>
                  </a:lnTo>
                  <a:close/>
                </a:path>
              </a:pathLst>
            </a:custGeom>
            <a:solidFill>
              <a:srgbClr val="C975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3" name="Google Shape;2133;p39"/>
          <p:cNvGrpSpPr/>
          <p:nvPr/>
        </p:nvGrpSpPr>
        <p:grpSpPr>
          <a:xfrm>
            <a:off x="691641" y="1909233"/>
            <a:ext cx="469949" cy="350205"/>
            <a:chOff x="781968" y="1909350"/>
            <a:chExt cx="469949" cy="350205"/>
          </a:xfrm>
        </p:grpSpPr>
        <p:sp>
          <p:nvSpPr>
            <p:cNvPr id="2134" name="Google Shape;2134;p39"/>
            <p:cNvSpPr/>
            <p:nvPr/>
          </p:nvSpPr>
          <p:spPr>
            <a:xfrm>
              <a:off x="848018" y="2009807"/>
              <a:ext cx="338498" cy="249748"/>
            </a:xfrm>
            <a:custGeom>
              <a:avLst/>
              <a:gdLst/>
              <a:ahLst/>
              <a:cxnLst/>
              <a:rect l="l" t="t" r="r" b="b"/>
              <a:pathLst>
                <a:path w="16412" h="12109" extrusionOk="0">
                  <a:moveTo>
                    <a:pt x="0" y="0"/>
                  </a:moveTo>
                  <a:lnTo>
                    <a:pt x="0" y="9474"/>
                  </a:lnTo>
                  <a:cubicBezTo>
                    <a:pt x="0" y="10941"/>
                    <a:pt x="1168" y="12109"/>
                    <a:pt x="2636" y="12109"/>
                  </a:cubicBezTo>
                  <a:lnTo>
                    <a:pt x="13777" y="12109"/>
                  </a:lnTo>
                  <a:cubicBezTo>
                    <a:pt x="15211" y="12109"/>
                    <a:pt x="16412" y="10941"/>
                    <a:pt x="16412" y="9474"/>
                  </a:cubicBezTo>
                  <a:lnTo>
                    <a:pt x="16412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9"/>
            <p:cNvSpPr/>
            <p:nvPr/>
          </p:nvSpPr>
          <p:spPr>
            <a:xfrm>
              <a:off x="848018" y="1942375"/>
              <a:ext cx="338498" cy="59874"/>
            </a:xfrm>
            <a:custGeom>
              <a:avLst/>
              <a:gdLst/>
              <a:ahLst/>
              <a:cxnLst/>
              <a:rect l="l" t="t" r="r" b="b"/>
              <a:pathLst>
                <a:path w="16412" h="2903" extrusionOk="0">
                  <a:moveTo>
                    <a:pt x="2369" y="0"/>
                  </a:moveTo>
                  <a:cubicBezTo>
                    <a:pt x="1068" y="0"/>
                    <a:pt x="0" y="1068"/>
                    <a:pt x="0" y="2402"/>
                  </a:cubicBezTo>
                  <a:lnTo>
                    <a:pt x="0" y="2902"/>
                  </a:lnTo>
                  <a:lnTo>
                    <a:pt x="16412" y="2902"/>
                  </a:lnTo>
                  <a:lnTo>
                    <a:pt x="16412" y="2402"/>
                  </a:lnTo>
                  <a:cubicBezTo>
                    <a:pt x="16412" y="1068"/>
                    <a:pt x="15345" y="0"/>
                    <a:pt x="14010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9"/>
            <p:cNvSpPr/>
            <p:nvPr/>
          </p:nvSpPr>
          <p:spPr>
            <a:xfrm>
              <a:off x="974631" y="1909350"/>
              <a:ext cx="85326" cy="25472"/>
            </a:xfrm>
            <a:custGeom>
              <a:avLst/>
              <a:gdLst/>
              <a:ahLst/>
              <a:cxnLst/>
              <a:rect l="l" t="t" r="r" b="b"/>
              <a:pathLst>
                <a:path w="4137" h="1235" extrusionOk="0">
                  <a:moveTo>
                    <a:pt x="434" y="0"/>
                  </a:moveTo>
                  <a:cubicBezTo>
                    <a:pt x="200" y="0"/>
                    <a:pt x="0" y="200"/>
                    <a:pt x="0" y="467"/>
                  </a:cubicBezTo>
                  <a:lnTo>
                    <a:pt x="0" y="801"/>
                  </a:lnTo>
                  <a:cubicBezTo>
                    <a:pt x="0" y="1034"/>
                    <a:pt x="200" y="1234"/>
                    <a:pt x="434" y="1234"/>
                  </a:cubicBezTo>
                  <a:lnTo>
                    <a:pt x="3669" y="1234"/>
                  </a:lnTo>
                  <a:cubicBezTo>
                    <a:pt x="3936" y="1234"/>
                    <a:pt x="4136" y="1034"/>
                    <a:pt x="4136" y="801"/>
                  </a:cubicBezTo>
                  <a:lnTo>
                    <a:pt x="4136" y="467"/>
                  </a:lnTo>
                  <a:cubicBezTo>
                    <a:pt x="4136" y="200"/>
                    <a:pt x="3936" y="0"/>
                    <a:pt x="3669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9"/>
            <p:cNvSpPr/>
            <p:nvPr/>
          </p:nvSpPr>
          <p:spPr>
            <a:xfrm>
              <a:off x="1159723" y="1942293"/>
              <a:ext cx="92194" cy="90915"/>
            </a:xfrm>
            <a:custGeom>
              <a:avLst/>
              <a:gdLst/>
              <a:ahLst/>
              <a:cxnLst/>
              <a:rect l="l" t="t" r="r" b="b"/>
              <a:pathLst>
                <a:path w="4470" h="4408" extrusionOk="0">
                  <a:moveTo>
                    <a:pt x="1530" y="1"/>
                  </a:moveTo>
                  <a:cubicBezTo>
                    <a:pt x="1411" y="1"/>
                    <a:pt x="1310" y="12"/>
                    <a:pt x="1234" y="38"/>
                  </a:cubicBezTo>
                  <a:cubicBezTo>
                    <a:pt x="1068" y="104"/>
                    <a:pt x="567" y="438"/>
                    <a:pt x="0" y="805"/>
                  </a:cubicBezTo>
                  <a:cubicBezTo>
                    <a:pt x="100" y="905"/>
                    <a:pt x="200" y="1038"/>
                    <a:pt x="267" y="1172"/>
                  </a:cubicBezTo>
                  <a:cubicBezTo>
                    <a:pt x="300" y="1205"/>
                    <a:pt x="334" y="1272"/>
                    <a:pt x="367" y="1339"/>
                  </a:cubicBezTo>
                  <a:cubicBezTo>
                    <a:pt x="934" y="972"/>
                    <a:pt x="1334" y="671"/>
                    <a:pt x="1468" y="638"/>
                  </a:cubicBezTo>
                  <a:cubicBezTo>
                    <a:pt x="1489" y="633"/>
                    <a:pt x="1518" y="630"/>
                    <a:pt x="1554" y="630"/>
                  </a:cubicBezTo>
                  <a:cubicBezTo>
                    <a:pt x="1952" y="630"/>
                    <a:pt x="3151" y="957"/>
                    <a:pt x="3703" y="1172"/>
                  </a:cubicBezTo>
                  <a:cubicBezTo>
                    <a:pt x="3236" y="1672"/>
                    <a:pt x="1935" y="2706"/>
                    <a:pt x="734" y="3607"/>
                  </a:cubicBezTo>
                  <a:lnTo>
                    <a:pt x="734" y="4407"/>
                  </a:lnTo>
                  <a:cubicBezTo>
                    <a:pt x="4070" y="1872"/>
                    <a:pt x="4470" y="1405"/>
                    <a:pt x="4470" y="1105"/>
                  </a:cubicBezTo>
                  <a:cubicBezTo>
                    <a:pt x="4470" y="972"/>
                    <a:pt x="4437" y="872"/>
                    <a:pt x="4337" y="805"/>
                  </a:cubicBezTo>
                  <a:cubicBezTo>
                    <a:pt x="4016" y="543"/>
                    <a:pt x="2348" y="1"/>
                    <a:pt x="1530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9"/>
            <p:cNvSpPr/>
            <p:nvPr/>
          </p:nvSpPr>
          <p:spPr>
            <a:xfrm>
              <a:off x="781968" y="1942086"/>
              <a:ext cx="134166" cy="128267"/>
            </a:xfrm>
            <a:custGeom>
              <a:avLst/>
              <a:gdLst/>
              <a:ahLst/>
              <a:cxnLst/>
              <a:rect l="l" t="t" r="r" b="b"/>
              <a:pathLst>
                <a:path w="6505" h="6219" extrusionOk="0">
                  <a:moveTo>
                    <a:pt x="2916" y="1"/>
                  </a:moveTo>
                  <a:cubicBezTo>
                    <a:pt x="2102" y="1"/>
                    <a:pt x="449" y="556"/>
                    <a:pt x="133" y="815"/>
                  </a:cubicBezTo>
                  <a:cubicBezTo>
                    <a:pt x="33" y="882"/>
                    <a:pt x="0" y="982"/>
                    <a:pt x="0" y="1115"/>
                  </a:cubicBezTo>
                  <a:cubicBezTo>
                    <a:pt x="0" y="1449"/>
                    <a:pt x="500" y="1982"/>
                    <a:pt x="5104" y="5452"/>
                  </a:cubicBezTo>
                  <a:cubicBezTo>
                    <a:pt x="5604" y="5818"/>
                    <a:pt x="6004" y="6119"/>
                    <a:pt x="6104" y="6219"/>
                  </a:cubicBezTo>
                  <a:lnTo>
                    <a:pt x="6505" y="5718"/>
                  </a:lnTo>
                  <a:cubicBezTo>
                    <a:pt x="6405" y="5618"/>
                    <a:pt x="6038" y="5351"/>
                    <a:pt x="5471" y="4951"/>
                  </a:cubicBezTo>
                  <a:cubicBezTo>
                    <a:pt x="4336" y="4084"/>
                    <a:pt x="1501" y="1916"/>
                    <a:pt x="767" y="1182"/>
                  </a:cubicBezTo>
                  <a:cubicBezTo>
                    <a:pt x="1303" y="973"/>
                    <a:pt x="2450" y="632"/>
                    <a:pt x="2904" y="632"/>
                  </a:cubicBezTo>
                  <a:cubicBezTo>
                    <a:pt x="2958" y="632"/>
                    <a:pt x="3003" y="637"/>
                    <a:pt x="3036" y="648"/>
                  </a:cubicBezTo>
                  <a:cubicBezTo>
                    <a:pt x="3269" y="748"/>
                    <a:pt x="4803" y="1782"/>
                    <a:pt x="6104" y="2783"/>
                  </a:cubicBezTo>
                  <a:lnTo>
                    <a:pt x="6505" y="2249"/>
                  </a:lnTo>
                  <a:cubicBezTo>
                    <a:pt x="6038" y="1916"/>
                    <a:pt x="3703" y="214"/>
                    <a:pt x="3236" y="48"/>
                  </a:cubicBezTo>
                  <a:cubicBezTo>
                    <a:pt x="3157" y="15"/>
                    <a:pt x="3047" y="1"/>
                    <a:pt x="291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9" name="Google Shape;2139;p39"/>
          <p:cNvGrpSpPr/>
          <p:nvPr/>
        </p:nvGrpSpPr>
        <p:grpSpPr>
          <a:xfrm>
            <a:off x="568473" y="2779691"/>
            <a:ext cx="1036819" cy="666682"/>
            <a:chOff x="658800" y="2722658"/>
            <a:chExt cx="1036819" cy="666682"/>
          </a:xfrm>
        </p:grpSpPr>
        <p:sp>
          <p:nvSpPr>
            <p:cNvPr id="2140" name="Google Shape;2140;p39"/>
            <p:cNvSpPr/>
            <p:nvPr/>
          </p:nvSpPr>
          <p:spPr>
            <a:xfrm>
              <a:off x="658800" y="2722658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6104" y="0"/>
                  </a:moveTo>
                  <a:cubicBezTo>
                    <a:pt x="2735" y="0"/>
                    <a:pt x="0" y="2736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50269" y="32324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39"/>
            <p:cNvSpPr/>
            <p:nvPr/>
          </p:nvSpPr>
          <p:spPr>
            <a:xfrm>
              <a:off x="658800" y="2722658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6104" y="0"/>
                  </a:moveTo>
                  <a:cubicBezTo>
                    <a:pt x="2735" y="0"/>
                    <a:pt x="0" y="2736"/>
                    <a:pt x="0" y="6071"/>
                  </a:cubicBezTo>
                  <a:lnTo>
                    <a:pt x="0" y="26219"/>
                  </a:lnTo>
                  <a:cubicBezTo>
                    <a:pt x="0" y="29588"/>
                    <a:pt x="2735" y="32324"/>
                    <a:pt x="6104" y="32324"/>
                  </a:cubicBezTo>
                  <a:lnTo>
                    <a:pt x="44098" y="32324"/>
                  </a:lnTo>
                  <a:lnTo>
                    <a:pt x="288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2" name="Google Shape;2142;p39"/>
          <p:cNvGrpSpPr/>
          <p:nvPr/>
        </p:nvGrpSpPr>
        <p:grpSpPr>
          <a:xfrm>
            <a:off x="7623402" y="1752763"/>
            <a:ext cx="1036835" cy="666683"/>
            <a:chOff x="7448331" y="1747650"/>
            <a:chExt cx="1036835" cy="666683"/>
          </a:xfrm>
        </p:grpSpPr>
        <p:sp>
          <p:nvSpPr>
            <p:cNvPr id="2143" name="Google Shape;2143;p39"/>
            <p:cNvSpPr/>
            <p:nvPr/>
          </p:nvSpPr>
          <p:spPr>
            <a:xfrm>
              <a:off x="7448331" y="1747650"/>
              <a:ext cx="1036819" cy="666683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21382" y="0"/>
                  </a:moveTo>
                  <a:lnTo>
                    <a:pt x="0" y="32323"/>
                  </a:lnTo>
                  <a:lnTo>
                    <a:pt x="44198" y="32323"/>
                  </a:lnTo>
                  <a:cubicBezTo>
                    <a:pt x="47534" y="32323"/>
                    <a:pt x="50269" y="29588"/>
                    <a:pt x="50269" y="26219"/>
                  </a:cubicBezTo>
                  <a:lnTo>
                    <a:pt x="50269" y="6071"/>
                  </a:lnTo>
                  <a:cubicBezTo>
                    <a:pt x="50269" y="2702"/>
                    <a:pt x="47534" y="0"/>
                    <a:pt x="44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39"/>
            <p:cNvSpPr/>
            <p:nvPr/>
          </p:nvSpPr>
          <p:spPr>
            <a:xfrm>
              <a:off x="7575625" y="1747650"/>
              <a:ext cx="909542" cy="666683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15211" y="0"/>
                  </a:moveTo>
                  <a:lnTo>
                    <a:pt x="0" y="32323"/>
                  </a:lnTo>
                  <a:lnTo>
                    <a:pt x="38027" y="32323"/>
                  </a:lnTo>
                  <a:cubicBezTo>
                    <a:pt x="41363" y="32323"/>
                    <a:pt x="44098" y="29588"/>
                    <a:pt x="44098" y="26219"/>
                  </a:cubicBezTo>
                  <a:lnTo>
                    <a:pt x="44098" y="6071"/>
                  </a:lnTo>
                  <a:cubicBezTo>
                    <a:pt x="44098" y="2702"/>
                    <a:pt x="41363" y="0"/>
                    <a:pt x="38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5" name="Google Shape;2145;p39"/>
          <p:cNvGrpSpPr/>
          <p:nvPr/>
        </p:nvGrpSpPr>
        <p:grpSpPr>
          <a:xfrm>
            <a:off x="7623402" y="3823130"/>
            <a:ext cx="1036835" cy="666682"/>
            <a:chOff x="7448331" y="3818017"/>
            <a:chExt cx="1036835" cy="666682"/>
          </a:xfrm>
        </p:grpSpPr>
        <p:sp>
          <p:nvSpPr>
            <p:cNvPr id="2146" name="Google Shape;2146;p39"/>
            <p:cNvSpPr/>
            <p:nvPr/>
          </p:nvSpPr>
          <p:spPr>
            <a:xfrm>
              <a:off x="7448331" y="3818017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0" y="1"/>
                  </a:moveTo>
                  <a:lnTo>
                    <a:pt x="21382" y="32324"/>
                  </a:lnTo>
                  <a:lnTo>
                    <a:pt x="44198" y="32324"/>
                  </a:lnTo>
                  <a:cubicBezTo>
                    <a:pt x="47534" y="32324"/>
                    <a:pt x="50269" y="29588"/>
                    <a:pt x="50269" y="26219"/>
                  </a:cubicBezTo>
                  <a:lnTo>
                    <a:pt x="50269" y="6105"/>
                  </a:lnTo>
                  <a:cubicBezTo>
                    <a:pt x="50269" y="2736"/>
                    <a:pt x="47534" y="1"/>
                    <a:pt x="44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9"/>
            <p:cNvSpPr/>
            <p:nvPr/>
          </p:nvSpPr>
          <p:spPr>
            <a:xfrm>
              <a:off x="7575625" y="3818017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0" y="1"/>
                  </a:moveTo>
                  <a:lnTo>
                    <a:pt x="15211" y="32324"/>
                  </a:lnTo>
                  <a:lnTo>
                    <a:pt x="38027" y="32324"/>
                  </a:lnTo>
                  <a:cubicBezTo>
                    <a:pt x="41363" y="32324"/>
                    <a:pt x="44098" y="29588"/>
                    <a:pt x="44098" y="26219"/>
                  </a:cubicBezTo>
                  <a:lnTo>
                    <a:pt x="44098" y="6105"/>
                  </a:lnTo>
                  <a:cubicBezTo>
                    <a:pt x="44098" y="2736"/>
                    <a:pt x="41363" y="1"/>
                    <a:pt x="38027" y="1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8" name="Google Shape;2148;p39"/>
          <p:cNvGrpSpPr/>
          <p:nvPr/>
        </p:nvGrpSpPr>
        <p:grpSpPr>
          <a:xfrm>
            <a:off x="7623402" y="2784921"/>
            <a:ext cx="1036835" cy="666682"/>
            <a:chOff x="7448331" y="2722658"/>
            <a:chExt cx="1036835" cy="666682"/>
          </a:xfrm>
        </p:grpSpPr>
        <p:sp>
          <p:nvSpPr>
            <p:cNvPr id="2149" name="Google Shape;2149;p39"/>
            <p:cNvSpPr/>
            <p:nvPr/>
          </p:nvSpPr>
          <p:spPr>
            <a:xfrm>
              <a:off x="7448331" y="2722658"/>
              <a:ext cx="1036819" cy="666682"/>
            </a:xfrm>
            <a:custGeom>
              <a:avLst/>
              <a:gdLst/>
              <a:ahLst/>
              <a:cxnLst/>
              <a:rect l="l" t="t" r="r" b="b"/>
              <a:pathLst>
                <a:path w="50270" h="32324" extrusionOk="0">
                  <a:moveTo>
                    <a:pt x="21382" y="0"/>
                  </a:moveTo>
                  <a:lnTo>
                    <a:pt x="0" y="32324"/>
                  </a:lnTo>
                  <a:lnTo>
                    <a:pt x="44198" y="32324"/>
                  </a:lnTo>
                  <a:cubicBezTo>
                    <a:pt x="47534" y="32324"/>
                    <a:pt x="50269" y="29588"/>
                    <a:pt x="50269" y="26219"/>
                  </a:cubicBezTo>
                  <a:lnTo>
                    <a:pt x="50269" y="6071"/>
                  </a:lnTo>
                  <a:cubicBezTo>
                    <a:pt x="50269" y="2736"/>
                    <a:pt x="47534" y="0"/>
                    <a:pt x="44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9"/>
            <p:cNvSpPr/>
            <p:nvPr/>
          </p:nvSpPr>
          <p:spPr>
            <a:xfrm>
              <a:off x="7575625" y="2722658"/>
              <a:ext cx="909542" cy="666682"/>
            </a:xfrm>
            <a:custGeom>
              <a:avLst/>
              <a:gdLst/>
              <a:ahLst/>
              <a:cxnLst/>
              <a:rect l="l" t="t" r="r" b="b"/>
              <a:pathLst>
                <a:path w="44099" h="32324" extrusionOk="0">
                  <a:moveTo>
                    <a:pt x="15211" y="0"/>
                  </a:moveTo>
                  <a:lnTo>
                    <a:pt x="0" y="32324"/>
                  </a:lnTo>
                  <a:lnTo>
                    <a:pt x="38027" y="32324"/>
                  </a:lnTo>
                  <a:cubicBezTo>
                    <a:pt x="41363" y="32324"/>
                    <a:pt x="44098" y="29588"/>
                    <a:pt x="44098" y="26219"/>
                  </a:cubicBezTo>
                  <a:lnTo>
                    <a:pt x="44098" y="6071"/>
                  </a:lnTo>
                  <a:cubicBezTo>
                    <a:pt x="44098" y="2736"/>
                    <a:pt x="41363" y="0"/>
                    <a:pt x="38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1" name="Google Shape;2151;p39"/>
          <p:cNvGrpSpPr/>
          <p:nvPr/>
        </p:nvGrpSpPr>
        <p:grpSpPr>
          <a:xfrm>
            <a:off x="8160795" y="1882119"/>
            <a:ext cx="307539" cy="414880"/>
            <a:chOff x="7985724" y="1877006"/>
            <a:chExt cx="307539" cy="414880"/>
          </a:xfrm>
        </p:grpSpPr>
        <p:sp>
          <p:nvSpPr>
            <p:cNvPr id="2152" name="Google Shape;2152;p39"/>
            <p:cNvSpPr/>
            <p:nvPr/>
          </p:nvSpPr>
          <p:spPr>
            <a:xfrm>
              <a:off x="8033890" y="2110016"/>
              <a:ext cx="210540" cy="109663"/>
            </a:xfrm>
            <a:custGeom>
              <a:avLst/>
              <a:gdLst/>
              <a:ahLst/>
              <a:cxnLst/>
              <a:rect l="l" t="t" r="r" b="b"/>
              <a:pathLst>
                <a:path w="10208" h="5317" extrusionOk="0">
                  <a:moveTo>
                    <a:pt x="9136" y="1"/>
                  </a:moveTo>
                  <a:cubicBezTo>
                    <a:pt x="9083" y="1"/>
                    <a:pt x="9029" y="5"/>
                    <a:pt x="8973" y="12"/>
                  </a:cubicBezTo>
                  <a:cubicBezTo>
                    <a:pt x="9273" y="79"/>
                    <a:pt x="9540" y="213"/>
                    <a:pt x="9840" y="379"/>
                  </a:cubicBezTo>
                  <a:cubicBezTo>
                    <a:pt x="9740" y="2881"/>
                    <a:pt x="7672" y="4916"/>
                    <a:pt x="5104" y="4916"/>
                  </a:cubicBezTo>
                  <a:cubicBezTo>
                    <a:pt x="2602" y="4916"/>
                    <a:pt x="534" y="2948"/>
                    <a:pt x="400" y="479"/>
                  </a:cubicBezTo>
                  <a:cubicBezTo>
                    <a:pt x="267" y="446"/>
                    <a:pt x="134" y="413"/>
                    <a:pt x="0" y="413"/>
                  </a:cubicBezTo>
                  <a:cubicBezTo>
                    <a:pt x="100" y="3148"/>
                    <a:pt x="2368" y="5316"/>
                    <a:pt x="5104" y="5316"/>
                  </a:cubicBezTo>
                  <a:cubicBezTo>
                    <a:pt x="7872" y="5316"/>
                    <a:pt x="10141" y="3148"/>
                    <a:pt x="10207" y="379"/>
                  </a:cubicBezTo>
                  <a:cubicBezTo>
                    <a:pt x="9855" y="203"/>
                    <a:pt x="9528" y="1"/>
                    <a:pt x="913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9"/>
            <p:cNvSpPr/>
            <p:nvPr/>
          </p:nvSpPr>
          <p:spPr>
            <a:xfrm>
              <a:off x="7985724" y="1936868"/>
              <a:ext cx="307539" cy="355018"/>
            </a:xfrm>
            <a:custGeom>
              <a:avLst/>
              <a:gdLst/>
              <a:ahLst/>
              <a:cxnLst/>
              <a:rect l="l" t="t" r="r" b="b"/>
              <a:pathLst>
                <a:path w="14911" h="17213" extrusionOk="0">
                  <a:moveTo>
                    <a:pt x="7472" y="2769"/>
                  </a:moveTo>
                  <a:cubicBezTo>
                    <a:pt x="10674" y="2769"/>
                    <a:pt x="13310" y="5404"/>
                    <a:pt x="13310" y="8607"/>
                  </a:cubicBezTo>
                  <a:cubicBezTo>
                    <a:pt x="13310" y="11842"/>
                    <a:pt x="10674" y="14444"/>
                    <a:pt x="7472" y="14444"/>
                  </a:cubicBezTo>
                  <a:cubicBezTo>
                    <a:pt x="4236" y="14444"/>
                    <a:pt x="1601" y="11842"/>
                    <a:pt x="1601" y="8607"/>
                  </a:cubicBezTo>
                  <a:cubicBezTo>
                    <a:pt x="1601" y="5404"/>
                    <a:pt x="4236" y="2769"/>
                    <a:pt x="7472" y="2769"/>
                  </a:cubicBezTo>
                  <a:close/>
                  <a:moveTo>
                    <a:pt x="0" y="0"/>
                  </a:moveTo>
                  <a:lnTo>
                    <a:pt x="0" y="15945"/>
                  </a:lnTo>
                  <a:cubicBezTo>
                    <a:pt x="0" y="16646"/>
                    <a:pt x="601" y="17213"/>
                    <a:pt x="1301" y="17213"/>
                  </a:cubicBezTo>
                  <a:lnTo>
                    <a:pt x="13610" y="17213"/>
                  </a:lnTo>
                  <a:cubicBezTo>
                    <a:pt x="14344" y="17213"/>
                    <a:pt x="14911" y="16646"/>
                    <a:pt x="14911" y="15945"/>
                  </a:cubicBezTo>
                  <a:lnTo>
                    <a:pt x="14911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9"/>
            <p:cNvSpPr/>
            <p:nvPr/>
          </p:nvSpPr>
          <p:spPr>
            <a:xfrm>
              <a:off x="8024937" y="2000174"/>
              <a:ext cx="229123" cy="228422"/>
            </a:xfrm>
            <a:custGeom>
              <a:avLst/>
              <a:gdLst/>
              <a:ahLst/>
              <a:cxnLst/>
              <a:rect l="l" t="t" r="r" b="b"/>
              <a:pathLst>
                <a:path w="11109" h="11075" extrusionOk="0">
                  <a:moveTo>
                    <a:pt x="5571" y="434"/>
                  </a:moveTo>
                  <a:cubicBezTo>
                    <a:pt x="8440" y="434"/>
                    <a:pt x="10775" y="2802"/>
                    <a:pt x="10675" y="5704"/>
                  </a:cubicBezTo>
                  <a:cubicBezTo>
                    <a:pt x="10316" y="5551"/>
                    <a:pt x="9977" y="5338"/>
                    <a:pt x="9583" y="5338"/>
                  </a:cubicBezTo>
                  <a:cubicBezTo>
                    <a:pt x="9463" y="5338"/>
                    <a:pt x="9339" y="5358"/>
                    <a:pt x="9207" y="5404"/>
                  </a:cubicBezTo>
                  <a:cubicBezTo>
                    <a:pt x="8440" y="5905"/>
                    <a:pt x="7873" y="6905"/>
                    <a:pt x="6939" y="6905"/>
                  </a:cubicBezTo>
                  <a:cubicBezTo>
                    <a:pt x="6705" y="6905"/>
                    <a:pt x="6505" y="6772"/>
                    <a:pt x="6372" y="6572"/>
                  </a:cubicBezTo>
                  <a:cubicBezTo>
                    <a:pt x="6305" y="6505"/>
                    <a:pt x="6238" y="6405"/>
                    <a:pt x="6205" y="6305"/>
                  </a:cubicBezTo>
                  <a:cubicBezTo>
                    <a:pt x="5970" y="5913"/>
                    <a:pt x="5550" y="5684"/>
                    <a:pt x="5106" y="5684"/>
                  </a:cubicBezTo>
                  <a:cubicBezTo>
                    <a:pt x="4984" y="5684"/>
                    <a:pt x="4860" y="5702"/>
                    <a:pt x="4737" y="5738"/>
                  </a:cubicBezTo>
                  <a:cubicBezTo>
                    <a:pt x="4117" y="5907"/>
                    <a:pt x="3538" y="5969"/>
                    <a:pt x="2959" y="5969"/>
                  </a:cubicBezTo>
                  <a:cubicBezTo>
                    <a:pt x="2167" y="5969"/>
                    <a:pt x="1373" y="5853"/>
                    <a:pt x="467" y="5738"/>
                  </a:cubicBezTo>
                  <a:lnTo>
                    <a:pt x="434" y="5704"/>
                  </a:lnTo>
                  <a:cubicBezTo>
                    <a:pt x="334" y="2802"/>
                    <a:pt x="2669" y="434"/>
                    <a:pt x="5571" y="434"/>
                  </a:cubicBezTo>
                  <a:close/>
                  <a:moveTo>
                    <a:pt x="5571" y="0"/>
                  </a:moveTo>
                  <a:cubicBezTo>
                    <a:pt x="2502" y="0"/>
                    <a:pt x="0" y="2469"/>
                    <a:pt x="0" y="5538"/>
                  </a:cubicBezTo>
                  <a:cubicBezTo>
                    <a:pt x="0" y="8606"/>
                    <a:pt x="2502" y="11075"/>
                    <a:pt x="5571" y="11075"/>
                  </a:cubicBezTo>
                  <a:cubicBezTo>
                    <a:pt x="8607" y="11075"/>
                    <a:pt x="11108" y="8606"/>
                    <a:pt x="11108" y="5538"/>
                  </a:cubicBezTo>
                  <a:cubicBezTo>
                    <a:pt x="11108" y="2469"/>
                    <a:pt x="8607" y="0"/>
                    <a:pt x="5571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9"/>
            <p:cNvSpPr/>
            <p:nvPr/>
          </p:nvSpPr>
          <p:spPr>
            <a:xfrm>
              <a:off x="8033890" y="2110016"/>
              <a:ext cx="210540" cy="109663"/>
            </a:xfrm>
            <a:custGeom>
              <a:avLst/>
              <a:gdLst/>
              <a:ahLst/>
              <a:cxnLst/>
              <a:rect l="l" t="t" r="r" b="b"/>
              <a:pathLst>
                <a:path w="10208" h="5317" extrusionOk="0">
                  <a:moveTo>
                    <a:pt x="9136" y="1"/>
                  </a:moveTo>
                  <a:cubicBezTo>
                    <a:pt x="9083" y="1"/>
                    <a:pt x="9029" y="5"/>
                    <a:pt x="8973" y="12"/>
                  </a:cubicBezTo>
                  <a:cubicBezTo>
                    <a:pt x="9273" y="79"/>
                    <a:pt x="9540" y="213"/>
                    <a:pt x="9840" y="379"/>
                  </a:cubicBezTo>
                  <a:cubicBezTo>
                    <a:pt x="9740" y="2881"/>
                    <a:pt x="7672" y="4916"/>
                    <a:pt x="5104" y="4916"/>
                  </a:cubicBezTo>
                  <a:cubicBezTo>
                    <a:pt x="2602" y="4916"/>
                    <a:pt x="534" y="2948"/>
                    <a:pt x="400" y="479"/>
                  </a:cubicBezTo>
                  <a:cubicBezTo>
                    <a:pt x="267" y="446"/>
                    <a:pt x="134" y="413"/>
                    <a:pt x="0" y="413"/>
                  </a:cubicBezTo>
                  <a:cubicBezTo>
                    <a:pt x="100" y="3148"/>
                    <a:pt x="2368" y="5316"/>
                    <a:pt x="5104" y="5316"/>
                  </a:cubicBezTo>
                  <a:cubicBezTo>
                    <a:pt x="7872" y="5316"/>
                    <a:pt x="10141" y="3148"/>
                    <a:pt x="10207" y="379"/>
                  </a:cubicBezTo>
                  <a:cubicBezTo>
                    <a:pt x="9855" y="203"/>
                    <a:pt x="9528" y="1"/>
                    <a:pt x="913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9"/>
            <p:cNvSpPr/>
            <p:nvPr/>
          </p:nvSpPr>
          <p:spPr>
            <a:xfrm>
              <a:off x="7985724" y="1877006"/>
              <a:ext cx="307539" cy="52305"/>
            </a:xfrm>
            <a:custGeom>
              <a:avLst/>
              <a:gdLst/>
              <a:ahLst/>
              <a:cxnLst/>
              <a:rect l="l" t="t" r="r" b="b"/>
              <a:pathLst>
                <a:path w="14911" h="2536" extrusionOk="0">
                  <a:moveTo>
                    <a:pt x="4804" y="901"/>
                  </a:moveTo>
                  <a:cubicBezTo>
                    <a:pt x="4970" y="901"/>
                    <a:pt x="5137" y="1034"/>
                    <a:pt x="5137" y="1201"/>
                  </a:cubicBezTo>
                  <a:cubicBezTo>
                    <a:pt x="5137" y="1368"/>
                    <a:pt x="4970" y="1535"/>
                    <a:pt x="4804" y="1535"/>
                  </a:cubicBezTo>
                  <a:cubicBezTo>
                    <a:pt x="4637" y="1535"/>
                    <a:pt x="4503" y="1368"/>
                    <a:pt x="4503" y="1201"/>
                  </a:cubicBezTo>
                  <a:cubicBezTo>
                    <a:pt x="4503" y="1034"/>
                    <a:pt x="4637" y="901"/>
                    <a:pt x="4804" y="901"/>
                  </a:cubicBezTo>
                  <a:close/>
                  <a:moveTo>
                    <a:pt x="5804" y="901"/>
                  </a:moveTo>
                  <a:cubicBezTo>
                    <a:pt x="5971" y="901"/>
                    <a:pt x="6104" y="1034"/>
                    <a:pt x="6104" y="1201"/>
                  </a:cubicBezTo>
                  <a:cubicBezTo>
                    <a:pt x="6104" y="1368"/>
                    <a:pt x="5971" y="1535"/>
                    <a:pt x="5804" y="1535"/>
                  </a:cubicBezTo>
                  <a:cubicBezTo>
                    <a:pt x="5637" y="1535"/>
                    <a:pt x="5471" y="1368"/>
                    <a:pt x="5471" y="1201"/>
                  </a:cubicBezTo>
                  <a:cubicBezTo>
                    <a:pt x="5471" y="1034"/>
                    <a:pt x="5637" y="901"/>
                    <a:pt x="5804" y="901"/>
                  </a:cubicBezTo>
                  <a:close/>
                  <a:moveTo>
                    <a:pt x="6772" y="901"/>
                  </a:moveTo>
                  <a:cubicBezTo>
                    <a:pt x="6972" y="901"/>
                    <a:pt x="7105" y="1034"/>
                    <a:pt x="7105" y="1201"/>
                  </a:cubicBezTo>
                  <a:cubicBezTo>
                    <a:pt x="7105" y="1368"/>
                    <a:pt x="6972" y="1535"/>
                    <a:pt x="6772" y="1535"/>
                  </a:cubicBezTo>
                  <a:cubicBezTo>
                    <a:pt x="6605" y="1535"/>
                    <a:pt x="6471" y="1368"/>
                    <a:pt x="6471" y="1201"/>
                  </a:cubicBezTo>
                  <a:cubicBezTo>
                    <a:pt x="6471" y="1034"/>
                    <a:pt x="6605" y="901"/>
                    <a:pt x="6772" y="901"/>
                  </a:cubicBezTo>
                  <a:close/>
                  <a:moveTo>
                    <a:pt x="1601" y="567"/>
                  </a:moveTo>
                  <a:cubicBezTo>
                    <a:pt x="1935" y="567"/>
                    <a:pt x="2235" y="868"/>
                    <a:pt x="2235" y="1201"/>
                  </a:cubicBezTo>
                  <a:cubicBezTo>
                    <a:pt x="2235" y="1535"/>
                    <a:pt x="1935" y="1835"/>
                    <a:pt x="1601" y="1835"/>
                  </a:cubicBezTo>
                  <a:cubicBezTo>
                    <a:pt x="1234" y="1835"/>
                    <a:pt x="967" y="1535"/>
                    <a:pt x="967" y="1201"/>
                  </a:cubicBezTo>
                  <a:cubicBezTo>
                    <a:pt x="967" y="868"/>
                    <a:pt x="1234" y="567"/>
                    <a:pt x="1601" y="567"/>
                  </a:cubicBezTo>
                  <a:close/>
                  <a:moveTo>
                    <a:pt x="3202" y="567"/>
                  </a:moveTo>
                  <a:cubicBezTo>
                    <a:pt x="3569" y="567"/>
                    <a:pt x="3836" y="868"/>
                    <a:pt x="3836" y="1201"/>
                  </a:cubicBezTo>
                  <a:cubicBezTo>
                    <a:pt x="3836" y="1535"/>
                    <a:pt x="3569" y="1835"/>
                    <a:pt x="3202" y="1835"/>
                  </a:cubicBezTo>
                  <a:cubicBezTo>
                    <a:pt x="2835" y="1835"/>
                    <a:pt x="2569" y="1535"/>
                    <a:pt x="2569" y="1201"/>
                  </a:cubicBezTo>
                  <a:cubicBezTo>
                    <a:pt x="2569" y="868"/>
                    <a:pt x="2869" y="567"/>
                    <a:pt x="3202" y="567"/>
                  </a:cubicBezTo>
                  <a:close/>
                  <a:moveTo>
                    <a:pt x="1301" y="0"/>
                  </a:moveTo>
                  <a:cubicBezTo>
                    <a:pt x="601" y="0"/>
                    <a:pt x="0" y="567"/>
                    <a:pt x="0" y="1268"/>
                  </a:cubicBezTo>
                  <a:lnTo>
                    <a:pt x="0" y="2536"/>
                  </a:lnTo>
                  <a:lnTo>
                    <a:pt x="14911" y="2536"/>
                  </a:lnTo>
                  <a:lnTo>
                    <a:pt x="14911" y="1268"/>
                  </a:lnTo>
                  <a:cubicBezTo>
                    <a:pt x="14911" y="567"/>
                    <a:pt x="14344" y="0"/>
                    <a:pt x="13610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7" name="Google Shape;2157;p39"/>
          <p:cNvGrpSpPr/>
          <p:nvPr/>
        </p:nvGrpSpPr>
        <p:grpSpPr>
          <a:xfrm>
            <a:off x="8143591" y="2888121"/>
            <a:ext cx="341942" cy="476978"/>
            <a:chOff x="7968521" y="2825858"/>
            <a:chExt cx="341942" cy="476978"/>
          </a:xfrm>
        </p:grpSpPr>
        <p:sp>
          <p:nvSpPr>
            <p:cNvPr id="2158" name="Google Shape;2158;p39"/>
            <p:cNvSpPr/>
            <p:nvPr/>
          </p:nvSpPr>
          <p:spPr>
            <a:xfrm>
              <a:off x="8013242" y="3041933"/>
              <a:ext cx="269713" cy="125235"/>
            </a:xfrm>
            <a:custGeom>
              <a:avLst/>
              <a:gdLst/>
              <a:ahLst/>
              <a:cxnLst/>
              <a:rect l="l" t="t" r="r" b="b"/>
              <a:pathLst>
                <a:path w="13077" h="6072" extrusionOk="0">
                  <a:moveTo>
                    <a:pt x="3503" y="0"/>
                  </a:moveTo>
                  <a:cubicBezTo>
                    <a:pt x="1568" y="0"/>
                    <a:pt x="0" y="1568"/>
                    <a:pt x="0" y="3503"/>
                  </a:cubicBezTo>
                  <a:lnTo>
                    <a:pt x="0" y="6071"/>
                  </a:lnTo>
                  <a:lnTo>
                    <a:pt x="13076" y="6071"/>
                  </a:lnTo>
                  <a:lnTo>
                    <a:pt x="13076" y="3503"/>
                  </a:lnTo>
                  <a:cubicBezTo>
                    <a:pt x="13076" y="1568"/>
                    <a:pt x="11509" y="0"/>
                    <a:pt x="9541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9"/>
            <p:cNvSpPr/>
            <p:nvPr/>
          </p:nvSpPr>
          <p:spPr>
            <a:xfrm>
              <a:off x="7968521" y="3175414"/>
              <a:ext cx="341942" cy="127421"/>
            </a:xfrm>
            <a:custGeom>
              <a:avLst/>
              <a:gdLst/>
              <a:ahLst/>
              <a:cxnLst/>
              <a:rect l="l" t="t" r="r" b="b"/>
              <a:pathLst>
                <a:path w="16579" h="6178" extrusionOk="0">
                  <a:moveTo>
                    <a:pt x="2135" y="0"/>
                  </a:moveTo>
                  <a:cubicBezTo>
                    <a:pt x="2369" y="1268"/>
                    <a:pt x="1301" y="4804"/>
                    <a:pt x="0" y="5671"/>
                  </a:cubicBezTo>
                  <a:cubicBezTo>
                    <a:pt x="330" y="5731"/>
                    <a:pt x="645" y="5757"/>
                    <a:pt x="941" y="5757"/>
                  </a:cubicBezTo>
                  <a:cubicBezTo>
                    <a:pt x="2618" y="5757"/>
                    <a:pt x="3702" y="4938"/>
                    <a:pt x="3703" y="4937"/>
                  </a:cubicBezTo>
                  <a:lnTo>
                    <a:pt x="3703" y="4937"/>
                  </a:lnTo>
                  <a:cubicBezTo>
                    <a:pt x="3703" y="4938"/>
                    <a:pt x="3669" y="5505"/>
                    <a:pt x="3069" y="6172"/>
                  </a:cubicBezTo>
                  <a:cubicBezTo>
                    <a:pt x="3127" y="6175"/>
                    <a:pt x="3187" y="6178"/>
                    <a:pt x="3250" y="6178"/>
                  </a:cubicBezTo>
                  <a:cubicBezTo>
                    <a:pt x="4236" y="6178"/>
                    <a:pt x="5779" y="5662"/>
                    <a:pt x="6438" y="3937"/>
                  </a:cubicBezTo>
                  <a:lnTo>
                    <a:pt x="6438" y="3937"/>
                  </a:lnTo>
                  <a:cubicBezTo>
                    <a:pt x="6371" y="5271"/>
                    <a:pt x="8106" y="5438"/>
                    <a:pt x="8106" y="5438"/>
                  </a:cubicBezTo>
                  <a:cubicBezTo>
                    <a:pt x="8106" y="5438"/>
                    <a:pt x="8054" y="4480"/>
                    <a:pt x="8202" y="4480"/>
                  </a:cubicBezTo>
                  <a:cubicBezTo>
                    <a:pt x="8221" y="4480"/>
                    <a:pt x="8245" y="4497"/>
                    <a:pt x="8273" y="4537"/>
                  </a:cubicBezTo>
                  <a:cubicBezTo>
                    <a:pt x="8440" y="5004"/>
                    <a:pt x="9807" y="6172"/>
                    <a:pt x="9807" y="6172"/>
                  </a:cubicBezTo>
                  <a:cubicBezTo>
                    <a:pt x="9807" y="6172"/>
                    <a:pt x="9507" y="3870"/>
                    <a:pt x="10074" y="3036"/>
                  </a:cubicBezTo>
                  <a:cubicBezTo>
                    <a:pt x="10120" y="5738"/>
                    <a:pt x="11733" y="6154"/>
                    <a:pt x="12721" y="6154"/>
                  </a:cubicBezTo>
                  <a:cubicBezTo>
                    <a:pt x="13161" y="6154"/>
                    <a:pt x="13476" y="6071"/>
                    <a:pt x="13476" y="6071"/>
                  </a:cubicBezTo>
                  <a:cubicBezTo>
                    <a:pt x="13476" y="6071"/>
                    <a:pt x="12976" y="5171"/>
                    <a:pt x="13143" y="4637"/>
                  </a:cubicBezTo>
                  <a:lnTo>
                    <a:pt x="13143" y="4637"/>
                  </a:lnTo>
                  <a:cubicBezTo>
                    <a:pt x="13382" y="5450"/>
                    <a:pt x="14684" y="5869"/>
                    <a:pt x="15660" y="5869"/>
                  </a:cubicBezTo>
                  <a:cubicBezTo>
                    <a:pt x="16045" y="5869"/>
                    <a:pt x="16380" y="5803"/>
                    <a:pt x="16579" y="5671"/>
                  </a:cubicBezTo>
                  <a:cubicBezTo>
                    <a:pt x="15111" y="3937"/>
                    <a:pt x="15244" y="0"/>
                    <a:pt x="15244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9"/>
            <p:cNvSpPr/>
            <p:nvPr/>
          </p:nvSpPr>
          <p:spPr>
            <a:xfrm>
              <a:off x="8118525" y="2825858"/>
              <a:ext cx="46798" cy="208498"/>
            </a:xfrm>
            <a:custGeom>
              <a:avLst/>
              <a:gdLst/>
              <a:ahLst/>
              <a:cxnLst/>
              <a:rect l="l" t="t" r="r" b="b"/>
              <a:pathLst>
                <a:path w="2269" h="10109" extrusionOk="0">
                  <a:moveTo>
                    <a:pt x="834" y="1"/>
                  </a:moveTo>
                  <a:cubicBezTo>
                    <a:pt x="400" y="1"/>
                    <a:pt x="0" y="368"/>
                    <a:pt x="0" y="835"/>
                  </a:cubicBezTo>
                  <a:lnTo>
                    <a:pt x="0" y="10108"/>
                  </a:lnTo>
                  <a:lnTo>
                    <a:pt x="2268" y="10108"/>
                  </a:lnTo>
                  <a:lnTo>
                    <a:pt x="2268" y="835"/>
                  </a:lnTo>
                  <a:cubicBezTo>
                    <a:pt x="2268" y="368"/>
                    <a:pt x="1901" y="1"/>
                    <a:pt x="1434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1" name="Google Shape;2161;p39"/>
          <p:cNvSpPr/>
          <p:nvPr/>
        </p:nvSpPr>
        <p:spPr>
          <a:xfrm>
            <a:off x="732236" y="2926250"/>
            <a:ext cx="389421" cy="389421"/>
          </a:xfrm>
          <a:custGeom>
            <a:avLst/>
            <a:gdLst/>
            <a:ahLst/>
            <a:cxnLst/>
            <a:rect l="l" t="t" r="r" b="b"/>
            <a:pathLst>
              <a:path w="18881" h="18881" extrusionOk="0">
                <a:moveTo>
                  <a:pt x="9440" y="0"/>
                </a:moveTo>
                <a:cubicBezTo>
                  <a:pt x="4203" y="0"/>
                  <a:pt x="0" y="4237"/>
                  <a:pt x="0" y="9441"/>
                </a:cubicBezTo>
                <a:cubicBezTo>
                  <a:pt x="0" y="13143"/>
                  <a:pt x="2102" y="16345"/>
                  <a:pt x="5204" y="17880"/>
                </a:cubicBezTo>
                <a:lnTo>
                  <a:pt x="5204" y="10408"/>
                </a:lnTo>
                <a:cubicBezTo>
                  <a:pt x="4370" y="10108"/>
                  <a:pt x="3803" y="9140"/>
                  <a:pt x="3803" y="7973"/>
                </a:cubicBezTo>
                <a:cubicBezTo>
                  <a:pt x="3803" y="7339"/>
                  <a:pt x="3970" y="6172"/>
                  <a:pt x="4303" y="5738"/>
                </a:cubicBezTo>
                <a:cubicBezTo>
                  <a:pt x="4329" y="5687"/>
                  <a:pt x="4374" y="5665"/>
                  <a:pt x="4419" y="5665"/>
                </a:cubicBezTo>
                <a:cubicBezTo>
                  <a:pt x="4494" y="5665"/>
                  <a:pt x="4570" y="5722"/>
                  <a:pt x="4570" y="5805"/>
                </a:cubicBezTo>
                <a:lnTo>
                  <a:pt x="4570" y="8173"/>
                </a:lnTo>
                <a:cubicBezTo>
                  <a:pt x="4570" y="8406"/>
                  <a:pt x="4737" y="8573"/>
                  <a:pt x="4970" y="8573"/>
                </a:cubicBezTo>
                <a:cubicBezTo>
                  <a:pt x="5170" y="8573"/>
                  <a:pt x="5337" y="8406"/>
                  <a:pt x="5371" y="8206"/>
                </a:cubicBezTo>
                <a:lnTo>
                  <a:pt x="5471" y="5705"/>
                </a:lnTo>
                <a:cubicBezTo>
                  <a:pt x="5471" y="5571"/>
                  <a:pt x="5604" y="5471"/>
                  <a:pt x="5738" y="5471"/>
                </a:cubicBezTo>
                <a:cubicBezTo>
                  <a:pt x="5871" y="5471"/>
                  <a:pt x="5938" y="5604"/>
                  <a:pt x="5971" y="5705"/>
                </a:cubicBezTo>
                <a:lnTo>
                  <a:pt x="6104" y="8206"/>
                </a:lnTo>
                <a:cubicBezTo>
                  <a:pt x="6104" y="8406"/>
                  <a:pt x="6271" y="8573"/>
                  <a:pt x="6505" y="8573"/>
                </a:cubicBezTo>
                <a:cubicBezTo>
                  <a:pt x="6705" y="8573"/>
                  <a:pt x="6905" y="8406"/>
                  <a:pt x="6905" y="8173"/>
                </a:cubicBezTo>
                <a:lnTo>
                  <a:pt x="6905" y="5805"/>
                </a:lnTo>
                <a:cubicBezTo>
                  <a:pt x="6905" y="5722"/>
                  <a:pt x="6969" y="5665"/>
                  <a:pt x="7041" y="5665"/>
                </a:cubicBezTo>
                <a:cubicBezTo>
                  <a:pt x="7086" y="5665"/>
                  <a:pt x="7134" y="5687"/>
                  <a:pt x="7172" y="5738"/>
                </a:cubicBezTo>
                <a:cubicBezTo>
                  <a:pt x="7472" y="6172"/>
                  <a:pt x="7672" y="7339"/>
                  <a:pt x="7672" y="7973"/>
                </a:cubicBezTo>
                <a:cubicBezTo>
                  <a:pt x="7672" y="9140"/>
                  <a:pt x="7072" y="10108"/>
                  <a:pt x="6271" y="10408"/>
                </a:cubicBezTo>
                <a:lnTo>
                  <a:pt x="6271" y="18347"/>
                </a:lnTo>
                <a:cubicBezTo>
                  <a:pt x="7272" y="18714"/>
                  <a:pt x="8339" y="18881"/>
                  <a:pt x="9440" y="18881"/>
                </a:cubicBezTo>
                <a:cubicBezTo>
                  <a:pt x="10541" y="18881"/>
                  <a:pt x="11608" y="18714"/>
                  <a:pt x="12609" y="18347"/>
                </a:cubicBezTo>
                <a:lnTo>
                  <a:pt x="12609" y="10408"/>
                </a:lnTo>
                <a:cubicBezTo>
                  <a:pt x="11809" y="10108"/>
                  <a:pt x="11208" y="9140"/>
                  <a:pt x="11208" y="7973"/>
                </a:cubicBezTo>
                <a:cubicBezTo>
                  <a:pt x="11208" y="6605"/>
                  <a:pt x="12075" y="5471"/>
                  <a:pt x="13143" y="5471"/>
                </a:cubicBezTo>
                <a:cubicBezTo>
                  <a:pt x="14210" y="5471"/>
                  <a:pt x="15078" y="6605"/>
                  <a:pt x="15078" y="7973"/>
                </a:cubicBezTo>
                <a:cubicBezTo>
                  <a:pt x="15078" y="9140"/>
                  <a:pt x="14477" y="10108"/>
                  <a:pt x="13677" y="10408"/>
                </a:cubicBezTo>
                <a:lnTo>
                  <a:pt x="13677" y="17880"/>
                </a:lnTo>
                <a:cubicBezTo>
                  <a:pt x="16779" y="16345"/>
                  <a:pt x="18880" y="13143"/>
                  <a:pt x="18880" y="9441"/>
                </a:cubicBezTo>
                <a:cubicBezTo>
                  <a:pt x="18880" y="4237"/>
                  <a:pt x="14644" y="0"/>
                  <a:pt x="9440" y="0"/>
                </a:cubicBezTo>
                <a:close/>
              </a:path>
            </a:pathLst>
          </a:custGeom>
          <a:solidFill>
            <a:srgbClr val="FFF9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2" name="Google Shape;2162;p39"/>
          <p:cNvGrpSpPr/>
          <p:nvPr/>
        </p:nvGrpSpPr>
        <p:grpSpPr>
          <a:xfrm>
            <a:off x="8140818" y="3939556"/>
            <a:ext cx="363981" cy="416639"/>
            <a:chOff x="8231583" y="3516386"/>
            <a:chExt cx="331675" cy="379660"/>
          </a:xfrm>
        </p:grpSpPr>
        <p:sp>
          <p:nvSpPr>
            <p:cNvPr id="2163" name="Google Shape;2163;p39"/>
            <p:cNvSpPr/>
            <p:nvPr/>
          </p:nvSpPr>
          <p:spPr>
            <a:xfrm>
              <a:off x="8231583" y="3593187"/>
              <a:ext cx="331675" cy="257698"/>
            </a:xfrm>
            <a:custGeom>
              <a:avLst/>
              <a:gdLst/>
              <a:ahLst/>
              <a:cxnLst/>
              <a:rect l="l" t="t" r="r" b="b"/>
              <a:pathLst>
                <a:path w="17647" h="13711" extrusionOk="0">
                  <a:moveTo>
                    <a:pt x="11842" y="1969"/>
                  </a:moveTo>
                  <a:cubicBezTo>
                    <a:pt x="13877" y="1969"/>
                    <a:pt x="15512" y="3603"/>
                    <a:pt x="15512" y="5672"/>
                  </a:cubicBezTo>
                  <a:lnTo>
                    <a:pt x="15512" y="8340"/>
                  </a:lnTo>
                  <a:cubicBezTo>
                    <a:pt x="15512" y="10375"/>
                    <a:pt x="13877" y="12009"/>
                    <a:pt x="11842" y="12009"/>
                  </a:cubicBezTo>
                  <a:lnTo>
                    <a:pt x="5838" y="12009"/>
                  </a:lnTo>
                  <a:cubicBezTo>
                    <a:pt x="3770" y="12009"/>
                    <a:pt x="2135" y="10375"/>
                    <a:pt x="2135" y="8340"/>
                  </a:cubicBezTo>
                  <a:lnTo>
                    <a:pt x="2135" y="5672"/>
                  </a:lnTo>
                  <a:cubicBezTo>
                    <a:pt x="2135" y="3603"/>
                    <a:pt x="3770" y="1969"/>
                    <a:pt x="5838" y="1969"/>
                  </a:cubicBezTo>
                  <a:close/>
                  <a:moveTo>
                    <a:pt x="5638" y="1"/>
                  </a:moveTo>
                  <a:cubicBezTo>
                    <a:pt x="2536" y="1"/>
                    <a:pt x="0" y="2536"/>
                    <a:pt x="0" y="5672"/>
                  </a:cubicBezTo>
                  <a:lnTo>
                    <a:pt x="0" y="8073"/>
                  </a:lnTo>
                  <a:cubicBezTo>
                    <a:pt x="0" y="11175"/>
                    <a:pt x="2536" y="13711"/>
                    <a:pt x="5638" y="13711"/>
                  </a:cubicBezTo>
                  <a:lnTo>
                    <a:pt x="12009" y="13711"/>
                  </a:lnTo>
                  <a:cubicBezTo>
                    <a:pt x="15111" y="13711"/>
                    <a:pt x="17646" y="11175"/>
                    <a:pt x="17646" y="8073"/>
                  </a:cubicBezTo>
                  <a:lnTo>
                    <a:pt x="17646" y="5672"/>
                  </a:lnTo>
                  <a:cubicBezTo>
                    <a:pt x="17646" y="2536"/>
                    <a:pt x="15111" y="1"/>
                    <a:pt x="12009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9"/>
            <p:cNvSpPr/>
            <p:nvPr/>
          </p:nvSpPr>
          <p:spPr>
            <a:xfrm>
              <a:off x="8337536" y="3640835"/>
              <a:ext cx="174944" cy="97208"/>
            </a:xfrm>
            <a:custGeom>
              <a:avLst/>
              <a:gdLst/>
              <a:ahLst/>
              <a:cxnLst/>
              <a:rect l="l" t="t" r="r" b="b"/>
              <a:pathLst>
                <a:path w="9308" h="5172" extrusionOk="0">
                  <a:moveTo>
                    <a:pt x="1" y="1"/>
                  </a:moveTo>
                  <a:lnTo>
                    <a:pt x="6005" y="568"/>
                  </a:lnTo>
                  <a:cubicBezTo>
                    <a:pt x="7640" y="835"/>
                    <a:pt x="8340" y="1635"/>
                    <a:pt x="8740" y="3170"/>
                  </a:cubicBezTo>
                  <a:lnTo>
                    <a:pt x="9307" y="5171"/>
                  </a:lnTo>
                  <a:lnTo>
                    <a:pt x="9307" y="2536"/>
                  </a:lnTo>
                  <a:cubicBezTo>
                    <a:pt x="9307" y="1135"/>
                    <a:pt x="8173" y="1"/>
                    <a:pt x="6772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9"/>
            <p:cNvSpPr/>
            <p:nvPr/>
          </p:nvSpPr>
          <p:spPr>
            <a:xfrm>
              <a:off x="8282990" y="3860918"/>
              <a:ext cx="228848" cy="35128"/>
            </a:xfrm>
            <a:custGeom>
              <a:avLst/>
              <a:gdLst/>
              <a:ahLst/>
              <a:cxnLst/>
              <a:rect l="l" t="t" r="r" b="b"/>
              <a:pathLst>
                <a:path w="12176" h="1869" extrusionOk="0">
                  <a:moveTo>
                    <a:pt x="1368" y="0"/>
                  </a:moveTo>
                  <a:cubicBezTo>
                    <a:pt x="635" y="0"/>
                    <a:pt x="1" y="601"/>
                    <a:pt x="1" y="1368"/>
                  </a:cubicBezTo>
                  <a:lnTo>
                    <a:pt x="1" y="1868"/>
                  </a:lnTo>
                  <a:lnTo>
                    <a:pt x="12176" y="1868"/>
                  </a:lnTo>
                  <a:lnTo>
                    <a:pt x="12176" y="1368"/>
                  </a:lnTo>
                  <a:cubicBezTo>
                    <a:pt x="12176" y="601"/>
                    <a:pt x="11576" y="0"/>
                    <a:pt x="10808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8313722" y="3516386"/>
              <a:ext cx="166787" cy="95629"/>
            </a:xfrm>
            <a:custGeom>
              <a:avLst/>
              <a:gdLst/>
              <a:ahLst/>
              <a:cxnLst/>
              <a:rect l="l" t="t" r="r" b="b"/>
              <a:pathLst>
                <a:path w="8874" h="5088" extrusionOk="0">
                  <a:moveTo>
                    <a:pt x="184" y="1"/>
                  </a:moveTo>
                  <a:cubicBezTo>
                    <a:pt x="142" y="1"/>
                    <a:pt x="100" y="17"/>
                    <a:pt x="67" y="51"/>
                  </a:cubicBezTo>
                  <a:cubicBezTo>
                    <a:pt x="0" y="117"/>
                    <a:pt x="0" y="217"/>
                    <a:pt x="67" y="284"/>
                  </a:cubicBezTo>
                  <a:lnTo>
                    <a:pt x="4470" y="5088"/>
                  </a:lnTo>
                  <a:lnTo>
                    <a:pt x="8840" y="284"/>
                  </a:lnTo>
                  <a:cubicBezTo>
                    <a:pt x="8873" y="217"/>
                    <a:pt x="8873" y="117"/>
                    <a:pt x="8807" y="51"/>
                  </a:cubicBezTo>
                  <a:cubicBezTo>
                    <a:pt x="8773" y="17"/>
                    <a:pt x="8731" y="1"/>
                    <a:pt x="8694" y="1"/>
                  </a:cubicBezTo>
                  <a:cubicBezTo>
                    <a:pt x="8656" y="1"/>
                    <a:pt x="8623" y="17"/>
                    <a:pt x="8606" y="51"/>
                  </a:cubicBezTo>
                  <a:lnTo>
                    <a:pt x="4470" y="4621"/>
                  </a:lnTo>
                  <a:lnTo>
                    <a:pt x="300" y="51"/>
                  </a:lnTo>
                  <a:cubicBezTo>
                    <a:pt x="267" y="17"/>
                    <a:pt x="225" y="1"/>
                    <a:pt x="184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7" name="Google Shape;2167;p39"/>
          <p:cNvGrpSpPr/>
          <p:nvPr/>
        </p:nvGrpSpPr>
        <p:grpSpPr>
          <a:xfrm>
            <a:off x="738424" y="3998185"/>
            <a:ext cx="377025" cy="323396"/>
            <a:chOff x="828752" y="3998302"/>
            <a:chExt cx="377025" cy="323396"/>
          </a:xfrm>
        </p:grpSpPr>
        <p:sp>
          <p:nvSpPr>
            <p:cNvPr id="2168" name="Google Shape;2168;p39"/>
            <p:cNvSpPr/>
            <p:nvPr/>
          </p:nvSpPr>
          <p:spPr>
            <a:xfrm>
              <a:off x="929889" y="4284532"/>
              <a:ext cx="174096" cy="37166"/>
            </a:xfrm>
            <a:custGeom>
              <a:avLst/>
              <a:gdLst/>
              <a:ahLst/>
              <a:cxnLst/>
              <a:rect l="l" t="t" r="r" b="b"/>
              <a:pathLst>
                <a:path w="8441" h="1802" extrusionOk="0">
                  <a:moveTo>
                    <a:pt x="1368" y="1"/>
                  </a:moveTo>
                  <a:cubicBezTo>
                    <a:pt x="601" y="1"/>
                    <a:pt x="1" y="601"/>
                    <a:pt x="1" y="1335"/>
                  </a:cubicBezTo>
                  <a:lnTo>
                    <a:pt x="1" y="1802"/>
                  </a:lnTo>
                  <a:lnTo>
                    <a:pt x="8440" y="1802"/>
                  </a:lnTo>
                  <a:lnTo>
                    <a:pt x="8440" y="1335"/>
                  </a:lnTo>
                  <a:cubicBezTo>
                    <a:pt x="8440" y="601"/>
                    <a:pt x="7840" y="1"/>
                    <a:pt x="7106" y="1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9"/>
            <p:cNvSpPr/>
            <p:nvPr/>
          </p:nvSpPr>
          <p:spPr>
            <a:xfrm>
              <a:off x="968422" y="4264585"/>
              <a:ext cx="97041" cy="13778"/>
            </a:xfrm>
            <a:custGeom>
              <a:avLst/>
              <a:gdLst/>
              <a:ahLst/>
              <a:cxnLst/>
              <a:rect l="l" t="t" r="r" b="b"/>
              <a:pathLst>
                <a:path w="4705" h="668" extrusionOk="0">
                  <a:moveTo>
                    <a:pt x="1" y="0"/>
                  </a:moveTo>
                  <a:lnTo>
                    <a:pt x="1" y="668"/>
                  </a:lnTo>
                  <a:lnTo>
                    <a:pt x="4704" y="668"/>
                  </a:lnTo>
                  <a:lnTo>
                    <a:pt x="4704" y="0"/>
                  </a:ln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847317" y="4025139"/>
              <a:ext cx="339199" cy="205714"/>
            </a:xfrm>
            <a:custGeom>
              <a:avLst/>
              <a:gdLst/>
              <a:ahLst/>
              <a:cxnLst/>
              <a:rect l="l" t="t" r="r" b="b"/>
              <a:pathLst>
                <a:path w="16446" h="9974" extrusionOk="0">
                  <a:moveTo>
                    <a:pt x="935" y="0"/>
                  </a:moveTo>
                  <a:cubicBezTo>
                    <a:pt x="401" y="0"/>
                    <a:pt x="1" y="434"/>
                    <a:pt x="1" y="934"/>
                  </a:cubicBezTo>
                  <a:lnTo>
                    <a:pt x="1" y="9040"/>
                  </a:lnTo>
                  <a:cubicBezTo>
                    <a:pt x="1" y="9574"/>
                    <a:pt x="401" y="9974"/>
                    <a:pt x="935" y="9974"/>
                  </a:cubicBezTo>
                  <a:lnTo>
                    <a:pt x="15545" y="9974"/>
                  </a:lnTo>
                  <a:cubicBezTo>
                    <a:pt x="16046" y="9974"/>
                    <a:pt x="16446" y="9574"/>
                    <a:pt x="16446" y="9040"/>
                  </a:cubicBezTo>
                  <a:lnTo>
                    <a:pt x="16446" y="934"/>
                  </a:lnTo>
                  <a:cubicBezTo>
                    <a:pt x="16446" y="434"/>
                    <a:pt x="16046" y="0"/>
                    <a:pt x="15545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828752" y="3998302"/>
              <a:ext cx="377025" cy="259380"/>
            </a:xfrm>
            <a:custGeom>
              <a:avLst/>
              <a:gdLst/>
              <a:ahLst/>
              <a:cxnLst/>
              <a:rect l="l" t="t" r="r" b="b"/>
              <a:pathLst>
                <a:path w="18280" h="12576" extrusionOk="0">
                  <a:moveTo>
                    <a:pt x="16445" y="1001"/>
                  </a:moveTo>
                  <a:cubicBezTo>
                    <a:pt x="17113" y="1001"/>
                    <a:pt x="17680" y="1535"/>
                    <a:pt x="17680" y="2235"/>
                  </a:cubicBezTo>
                  <a:lnTo>
                    <a:pt x="17680" y="10341"/>
                  </a:lnTo>
                  <a:cubicBezTo>
                    <a:pt x="17680" y="11041"/>
                    <a:pt x="17113" y="11575"/>
                    <a:pt x="16445" y="11575"/>
                  </a:cubicBezTo>
                  <a:lnTo>
                    <a:pt x="1835" y="11575"/>
                  </a:lnTo>
                  <a:cubicBezTo>
                    <a:pt x="1134" y="11575"/>
                    <a:pt x="601" y="11041"/>
                    <a:pt x="601" y="10341"/>
                  </a:cubicBezTo>
                  <a:lnTo>
                    <a:pt x="601" y="2235"/>
                  </a:lnTo>
                  <a:cubicBezTo>
                    <a:pt x="601" y="1535"/>
                    <a:pt x="1134" y="1001"/>
                    <a:pt x="1835" y="1001"/>
                  </a:cubicBezTo>
                  <a:close/>
                  <a:moveTo>
                    <a:pt x="768" y="0"/>
                  </a:moveTo>
                  <a:cubicBezTo>
                    <a:pt x="334" y="0"/>
                    <a:pt x="0" y="334"/>
                    <a:pt x="0" y="767"/>
                  </a:cubicBezTo>
                  <a:lnTo>
                    <a:pt x="0" y="11809"/>
                  </a:lnTo>
                  <a:cubicBezTo>
                    <a:pt x="0" y="12242"/>
                    <a:pt x="334" y="12576"/>
                    <a:pt x="768" y="12576"/>
                  </a:cubicBezTo>
                  <a:lnTo>
                    <a:pt x="17513" y="12576"/>
                  </a:lnTo>
                  <a:cubicBezTo>
                    <a:pt x="17913" y="12576"/>
                    <a:pt x="18280" y="12242"/>
                    <a:pt x="18280" y="11809"/>
                  </a:cubicBezTo>
                  <a:lnTo>
                    <a:pt x="18280" y="767"/>
                  </a:lnTo>
                  <a:cubicBezTo>
                    <a:pt x="18280" y="334"/>
                    <a:pt x="17913" y="0"/>
                    <a:pt x="17513" y="0"/>
                  </a:cubicBezTo>
                  <a:close/>
                </a:path>
              </a:pathLst>
            </a:custGeom>
            <a:solidFill>
              <a:srgbClr val="FFF9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D94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D94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853" y="2419903"/>
            <a:ext cx="2814902" cy="234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3020697" y="2259784"/>
            <a:ext cx="2601913" cy="2119313"/>
            <a:chOff x="3254375" y="-1831975"/>
            <a:chExt cx="2601913" cy="2119313"/>
          </a:xfrm>
          <a:solidFill>
            <a:srgbClr val="D94169">
              <a:alpha val="62000"/>
            </a:srgbClr>
          </a:solidFill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4854575" y="-1831975"/>
              <a:ext cx="1001713" cy="2112963"/>
            </a:xfrm>
            <a:custGeom>
              <a:avLst/>
              <a:gdLst>
                <a:gd name="T0" fmla="*/ 147 w 266"/>
                <a:gd name="T1" fmla="*/ 0 h 560"/>
                <a:gd name="T2" fmla="*/ 199 w 266"/>
                <a:gd name="T3" fmla="*/ 22 h 560"/>
                <a:gd name="T4" fmla="*/ 220 w 266"/>
                <a:gd name="T5" fmla="*/ 44 h 560"/>
                <a:gd name="T6" fmla="*/ 253 w 266"/>
                <a:gd name="T7" fmla="*/ 110 h 560"/>
                <a:gd name="T8" fmla="*/ 265 w 266"/>
                <a:gd name="T9" fmla="*/ 175 h 560"/>
                <a:gd name="T10" fmla="*/ 266 w 266"/>
                <a:gd name="T11" fmla="*/ 218 h 560"/>
                <a:gd name="T12" fmla="*/ 263 w 266"/>
                <a:gd name="T13" fmla="*/ 262 h 560"/>
                <a:gd name="T14" fmla="*/ 259 w 266"/>
                <a:gd name="T15" fmla="*/ 287 h 560"/>
                <a:gd name="T16" fmla="*/ 247 w 266"/>
                <a:gd name="T17" fmla="*/ 327 h 560"/>
                <a:gd name="T18" fmla="*/ 216 w 266"/>
                <a:gd name="T19" fmla="*/ 381 h 560"/>
                <a:gd name="T20" fmla="*/ 194 w 266"/>
                <a:gd name="T21" fmla="*/ 401 h 560"/>
                <a:gd name="T22" fmla="*/ 129 w 266"/>
                <a:gd name="T23" fmla="*/ 419 h 560"/>
                <a:gd name="T24" fmla="*/ 100 w 266"/>
                <a:gd name="T25" fmla="*/ 414 h 560"/>
                <a:gd name="T26" fmla="*/ 54 w 266"/>
                <a:gd name="T27" fmla="*/ 371 h 560"/>
                <a:gd name="T28" fmla="*/ 44 w 266"/>
                <a:gd name="T29" fmla="*/ 327 h 560"/>
                <a:gd name="T30" fmla="*/ 52 w 266"/>
                <a:gd name="T31" fmla="*/ 285 h 560"/>
                <a:gd name="T32" fmla="*/ 70 w 266"/>
                <a:gd name="T33" fmla="*/ 256 h 560"/>
                <a:gd name="T34" fmla="*/ 61 w 266"/>
                <a:gd name="T35" fmla="*/ 240 h 560"/>
                <a:gd name="T36" fmla="*/ 43 w 266"/>
                <a:gd name="T37" fmla="*/ 240 h 560"/>
                <a:gd name="T38" fmla="*/ 35 w 266"/>
                <a:gd name="T39" fmla="*/ 262 h 560"/>
                <a:gd name="T40" fmla="*/ 30 w 266"/>
                <a:gd name="T41" fmla="*/ 306 h 560"/>
                <a:gd name="T42" fmla="*/ 29 w 266"/>
                <a:gd name="T43" fmla="*/ 315 h 560"/>
                <a:gd name="T44" fmla="*/ 29 w 266"/>
                <a:gd name="T45" fmla="*/ 319 h 560"/>
                <a:gd name="T46" fmla="*/ 29 w 266"/>
                <a:gd name="T47" fmla="*/ 323 h 560"/>
                <a:gd name="T48" fmla="*/ 29 w 266"/>
                <a:gd name="T49" fmla="*/ 327 h 560"/>
                <a:gd name="T50" fmla="*/ 28 w 266"/>
                <a:gd name="T51" fmla="*/ 371 h 560"/>
                <a:gd name="T52" fmla="*/ 29 w 266"/>
                <a:gd name="T53" fmla="*/ 414 h 560"/>
                <a:gd name="T54" fmla="*/ 29 w 266"/>
                <a:gd name="T55" fmla="*/ 458 h 560"/>
                <a:gd name="T56" fmla="*/ 29 w 266"/>
                <a:gd name="T57" fmla="*/ 502 h 560"/>
                <a:gd name="T58" fmla="*/ 29 w 266"/>
                <a:gd name="T59" fmla="*/ 545 h 560"/>
                <a:gd name="T60" fmla="*/ 1 w 266"/>
                <a:gd name="T61" fmla="*/ 545 h 560"/>
                <a:gd name="T62" fmla="*/ 0 w 266"/>
                <a:gd name="T63" fmla="*/ 415 h 560"/>
                <a:gd name="T64" fmla="*/ 0 w 266"/>
                <a:gd name="T65" fmla="*/ 327 h 560"/>
                <a:gd name="T66" fmla="*/ 11 w 266"/>
                <a:gd name="T67" fmla="*/ 240 h 560"/>
                <a:gd name="T68" fmla="*/ 53 w 266"/>
                <a:gd name="T69" fmla="*/ 198 h 560"/>
                <a:gd name="T70" fmla="*/ 61 w 266"/>
                <a:gd name="T71" fmla="*/ 175 h 560"/>
                <a:gd name="T72" fmla="*/ 62 w 266"/>
                <a:gd name="T73" fmla="*/ 174 h 560"/>
                <a:gd name="T74" fmla="*/ 63 w 266"/>
                <a:gd name="T75" fmla="*/ 154 h 560"/>
                <a:gd name="T76" fmla="*/ 51 w 266"/>
                <a:gd name="T77" fmla="*/ 130 h 560"/>
                <a:gd name="T78" fmla="*/ 45 w 266"/>
                <a:gd name="T79" fmla="*/ 87 h 560"/>
                <a:gd name="T80" fmla="*/ 56 w 266"/>
                <a:gd name="T81" fmla="*/ 44 h 560"/>
                <a:gd name="T82" fmla="*/ 57 w 266"/>
                <a:gd name="T83" fmla="*/ 43 h 560"/>
                <a:gd name="T84" fmla="*/ 73 w 266"/>
                <a:gd name="T85" fmla="*/ 22 h 560"/>
                <a:gd name="T86" fmla="*/ 101 w 266"/>
                <a:gd name="T87" fmla="*/ 6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6" h="560">
                  <a:moveTo>
                    <a:pt x="122" y="0"/>
                  </a:moveTo>
                  <a:cubicBezTo>
                    <a:pt x="131" y="0"/>
                    <a:pt x="139" y="0"/>
                    <a:pt x="147" y="0"/>
                  </a:cubicBezTo>
                  <a:cubicBezTo>
                    <a:pt x="164" y="4"/>
                    <a:pt x="180" y="9"/>
                    <a:pt x="194" y="19"/>
                  </a:cubicBezTo>
                  <a:cubicBezTo>
                    <a:pt x="196" y="20"/>
                    <a:pt x="197" y="21"/>
                    <a:pt x="199" y="22"/>
                  </a:cubicBezTo>
                  <a:cubicBezTo>
                    <a:pt x="204" y="28"/>
                    <a:pt x="210" y="33"/>
                    <a:pt x="216" y="38"/>
                  </a:cubicBezTo>
                  <a:cubicBezTo>
                    <a:pt x="217" y="40"/>
                    <a:pt x="219" y="42"/>
                    <a:pt x="220" y="44"/>
                  </a:cubicBezTo>
                  <a:cubicBezTo>
                    <a:pt x="231" y="58"/>
                    <a:pt x="239" y="73"/>
                    <a:pt x="245" y="89"/>
                  </a:cubicBezTo>
                  <a:cubicBezTo>
                    <a:pt x="248" y="96"/>
                    <a:pt x="250" y="103"/>
                    <a:pt x="253" y="110"/>
                  </a:cubicBezTo>
                  <a:cubicBezTo>
                    <a:pt x="256" y="124"/>
                    <a:pt x="260" y="139"/>
                    <a:pt x="262" y="153"/>
                  </a:cubicBezTo>
                  <a:cubicBezTo>
                    <a:pt x="263" y="160"/>
                    <a:pt x="264" y="167"/>
                    <a:pt x="265" y="175"/>
                  </a:cubicBezTo>
                  <a:cubicBezTo>
                    <a:pt x="265" y="182"/>
                    <a:pt x="266" y="189"/>
                    <a:pt x="266" y="197"/>
                  </a:cubicBezTo>
                  <a:cubicBezTo>
                    <a:pt x="266" y="204"/>
                    <a:pt x="266" y="211"/>
                    <a:pt x="266" y="218"/>
                  </a:cubicBezTo>
                  <a:cubicBezTo>
                    <a:pt x="266" y="226"/>
                    <a:pt x="266" y="233"/>
                    <a:pt x="265" y="240"/>
                  </a:cubicBezTo>
                  <a:cubicBezTo>
                    <a:pt x="264" y="247"/>
                    <a:pt x="264" y="255"/>
                    <a:pt x="263" y="262"/>
                  </a:cubicBezTo>
                  <a:cubicBezTo>
                    <a:pt x="262" y="269"/>
                    <a:pt x="260" y="276"/>
                    <a:pt x="259" y="284"/>
                  </a:cubicBezTo>
                  <a:cubicBezTo>
                    <a:pt x="259" y="285"/>
                    <a:pt x="259" y="286"/>
                    <a:pt x="259" y="287"/>
                  </a:cubicBezTo>
                  <a:cubicBezTo>
                    <a:pt x="257" y="293"/>
                    <a:pt x="255" y="299"/>
                    <a:pt x="254" y="305"/>
                  </a:cubicBezTo>
                  <a:cubicBezTo>
                    <a:pt x="252" y="313"/>
                    <a:pt x="249" y="320"/>
                    <a:pt x="247" y="327"/>
                  </a:cubicBezTo>
                  <a:cubicBezTo>
                    <a:pt x="240" y="342"/>
                    <a:pt x="233" y="357"/>
                    <a:pt x="224" y="371"/>
                  </a:cubicBezTo>
                  <a:cubicBezTo>
                    <a:pt x="221" y="374"/>
                    <a:pt x="219" y="377"/>
                    <a:pt x="216" y="381"/>
                  </a:cubicBezTo>
                  <a:cubicBezTo>
                    <a:pt x="212" y="385"/>
                    <a:pt x="208" y="389"/>
                    <a:pt x="204" y="393"/>
                  </a:cubicBezTo>
                  <a:cubicBezTo>
                    <a:pt x="201" y="395"/>
                    <a:pt x="198" y="398"/>
                    <a:pt x="194" y="401"/>
                  </a:cubicBezTo>
                  <a:cubicBezTo>
                    <a:pt x="181" y="410"/>
                    <a:pt x="166" y="415"/>
                    <a:pt x="150" y="418"/>
                  </a:cubicBezTo>
                  <a:cubicBezTo>
                    <a:pt x="143" y="418"/>
                    <a:pt x="136" y="419"/>
                    <a:pt x="129" y="419"/>
                  </a:cubicBezTo>
                  <a:cubicBezTo>
                    <a:pt x="122" y="418"/>
                    <a:pt x="114" y="417"/>
                    <a:pt x="107" y="416"/>
                  </a:cubicBezTo>
                  <a:cubicBezTo>
                    <a:pt x="105" y="415"/>
                    <a:pt x="103" y="414"/>
                    <a:pt x="100" y="414"/>
                  </a:cubicBezTo>
                  <a:cubicBezTo>
                    <a:pt x="95" y="411"/>
                    <a:pt x="90" y="408"/>
                    <a:pt x="85" y="406"/>
                  </a:cubicBezTo>
                  <a:cubicBezTo>
                    <a:pt x="72" y="397"/>
                    <a:pt x="61" y="386"/>
                    <a:pt x="54" y="371"/>
                  </a:cubicBezTo>
                  <a:cubicBezTo>
                    <a:pt x="50" y="363"/>
                    <a:pt x="48" y="354"/>
                    <a:pt x="46" y="346"/>
                  </a:cubicBezTo>
                  <a:cubicBezTo>
                    <a:pt x="45" y="340"/>
                    <a:pt x="45" y="333"/>
                    <a:pt x="44" y="327"/>
                  </a:cubicBezTo>
                  <a:cubicBezTo>
                    <a:pt x="45" y="320"/>
                    <a:pt x="45" y="312"/>
                    <a:pt x="47" y="304"/>
                  </a:cubicBezTo>
                  <a:cubicBezTo>
                    <a:pt x="49" y="298"/>
                    <a:pt x="51" y="291"/>
                    <a:pt x="52" y="285"/>
                  </a:cubicBezTo>
                  <a:cubicBezTo>
                    <a:pt x="56" y="278"/>
                    <a:pt x="59" y="272"/>
                    <a:pt x="63" y="266"/>
                  </a:cubicBezTo>
                  <a:cubicBezTo>
                    <a:pt x="65" y="262"/>
                    <a:pt x="70" y="259"/>
                    <a:pt x="70" y="256"/>
                  </a:cubicBezTo>
                  <a:cubicBezTo>
                    <a:pt x="69" y="253"/>
                    <a:pt x="66" y="249"/>
                    <a:pt x="63" y="246"/>
                  </a:cubicBezTo>
                  <a:cubicBezTo>
                    <a:pt x="62" y="244"/>
                    <a:pt x="62" y="242"/>
                    <a:pt x="61" y="240"/>
                  </a:cubicBezTo>
                  <a:cubicBezTo>
                    <a:pt x="59" y="236"/>
                    <a:pt x="58" y="231"/>
                    <a:pt x="56" y="227"/>
                  </a:cubicBezTo>
                  <a:cubicBezTo>
                    <a:pt x="50" y="229"/>
                    <a:pt x="45" y="234"/>
                    <a:pt x="43" y="240"/>
                  </a:cubicBezTo>
                  <a:cubicBezTo>
                    <a:pt x="42" y="241"/>
                    <a:pt x="42" y="242"/>
                    <a:pt x="42" y="242"/>
                  </a:cubicBezTo>
                  <a:cubicBezTo>
                    <a:pt x="38" y="248"/>
                    <a:pt x="36" y="255"/>
                    <a:pt x="35" y="262"/>
                  </a:cubicBezTo>
                  <a:cubicBezTo>
                    <a:pt x="33" y="269"/>
                    <a:pt x="32" y="276"/>
                    <a:pt x="32" y="284"/>
                  </a:cubicBezTo>
                  <a:cubicBezTo>
                    <a:pt x="31" y="291"/>
                    <a:pt x="30" y="298"/>
                    <a:pt x="30" y="306"/>
                  </a:cubicBezTo>
                  <a:cubicBezTo>
                    <a:pt x="30" y="308"/>
                    <a:pt x="30" y="311"/>
                    <a:pt x="30" y="314"/>
                  </a:cubicBezTo>
                  <a:cubicBezTo>
                    <a:pt x="29" y="315"/>
                    <a:pt x="29" y="315"/>
                    <a:pt x="29" y="315"/>
                  </a:cubicBezTo>
                  <a:cubicBezTo>
                    <a:pt x="30" y="315"/>
                    <a:pt x="30" y="315"/>
                    <a:pt x="30" y="315"/>
                  </a:cubicBezTo>
                  <a:cubicBezTo>
                    <a:pt x="29" y="316"/>
                    <a:pt x="29" y="317"/>
                    <a:pt x="29" y="319"/>
                  </a:cubicBezTo>
                  <a:cubicBezTo>
                    <a:pt x="29" y="319"/>
                    <a:pt x="29" y="319"/>
                    <a:pt x="29" y="320"/>
                  </a:cubicBezTo>
                  <a:cubicBezTo>
                    <a:pt x="29" y="321"/>
                    <a:pt x="29" y="322"/>
                    <a:pt x="29" y="323"/>
                  </a:cubicBezTo>
                  <a:cubicBezTo>
                    <a:pt x="29" y="323"/>
                    <a:pt x="29" y="324"/>
                    <a:pt x="29" y="324"/>
                  </a:cubicBezTo>
                  <a:cubicBezTo>
                    <a:pt x="29" y="325"/>
                    <a:pt x="29" y="326"/>
                    <a:pt x="29" y="327"/>
                  </a:cubicBezTo>
                  <a:cubicBezTo>
                    <a:pt x="29" y="334"/>
                    <a:pt x="29" y="342"/>
                    <a:pt x="29" y="349"/>
                  </a:cubicBezTo>
                  <a:cubicBezTo>
                    <a:pt x="28" y="356"/>
                    <a:pt x="27" y="364"/>
                    <a:pt x="28" y="371"/>
                  </a:cubicBezTo>
                  <a:cubicBezTo>
                    <a:pt x="28" y="378"/>
                    <a:pt x="28" y="385"/>
                    <a:pt x="29" y="393"/>
                  </a:cubicBezTo>
                  <a:cubicBezTo>
                    <a:pt x="29" y="400"/>
                    <a:pt x="29" y="407"/>
                    <a:pt x="29" y="414"/>
                  </a:cubicBezTo>
                  <a:cubicBezTo>
                    <a:pt x="29" y="422"/>
                    <a:pt x="29" y="429"/>
                    <a:pt x="29" y="436"/>
                  </a:cubicBezTo>
                  <a:cubicBezTo>
                    <a:pt x="29" y="444"/>
                    <a:pt x="29" y="451"/>
                    <a:pt x="29" y="458"/>
                  </a:cubicBezTo>
                  <a:cubicBezTo>
                    <a:pt x="29" y="465"/>
                    <a:pt x="29" y="473"/>
                    <a:pt x="29" y="480"/>
                  </a:cubicBezTo>
                  <a:cubicBezTo>
                    <a:pt x="29" y="487"/>
                    <a:pt x="29" y="494"/>
                    <a:pt x="29" y="502"/>
                  </a:cubicBezTo>
                  <a:cubicBezTo>
                    <a:pt x="29" y="509"/>
                    <a:pt x="29" y="516"/>
                    <a:pt x="29" y="524"/>
                  </a:cubicBezTo>
                  <a:cubicBezTo>
                    <a:pt x="29" y="531"/>
                    <a:pt x="29" y="538"/>
                    <a:pt x="29" y="545"/>
                  </a:cubicBezTo>
                  <a:cubicBezTo>
                    <a:pt x="28" y="551"/>
                    <a:pt x="25" y="555"/>
                    <a:pt x="20" y="558"/>
                  </a:cubicBezTo>
                  <a:cubicBezTo>
                    <a:pt x="9" y="560"/>
                    <a:pt x="3" y="555"/>
                    <a:pt x="1" y="545"/>
                  </a:cubicBezTo>
                  <a:cubicBezTo>
                    <a:pt x="1" y="523"/>
                    <a:pt x="1" y="502"/>
                    <a:pt x="0" y="480"/>
                  </a:cubicBezTo>
                  <a:cubicBezTo>
                    <a:pt x="0" y="458"/>
                    <a:pt x="0" y="436"/>
                    <a:pt x="0" y="415"/>
                  </a:cubicBezTo>
                  <a:cubicBezTo>
                    <a:pt x="0" y="393"/>
                    <a:pt x="0" y="371"/>
                    <a:pt x="0" y="349"/>
                  </a:cubicBezTo>
                  <a:cubicBezTo>
                    <a:pt x="0" y="342"/>
                    <a:pt x="0" y="335"/>
                    <a:pt x="0" y="327"/>
                  </a:cubicBezTo>
                  <a:cubicBezTo>
                    <a:pt x="1" y="305"/>
                    <a:pt x="2" y="284"/>
                    <a:pt x="6" y="262"/>
                  </a:cubicBezTo>
                  <a:cubicBezTo>
                    <a:pt x="7" y="255"/>
                    <a:pt x="9" y="247"/>
                    <a:pt x="11" y="240"/>
                  </a:cubicBezTo>
                  <a:cubicBezTo>
                    <a:pt x="12" y="240"/>
                    <a:pt x="12" y="239"/>
                    <a:pt x="12" y="238"/>
                  </a:cubicBezTo>
                  <a:cubicBezTo>
                    <a:pt x="20" y="219"/>
                    <a:pt x="31" y="203"/>
                    <a:pt x="53" y="198"/>
                  </a:cubicBezTo>
                  <a:cubicBezTo>
                    <a:pt x="55" y="197"/>
                    <a:pt x="56" y="196"/>
                    <a:pt x="56" y="194"/>
                  </a:cubicBezTo>
                  <a:cubicBezTo>
                    <a:pt x="57" y="188"/>
                    <a:pt x="59" y="181"/>
                    <a:pt x="61" y="175"/>
                  </a:cubicBezTo>
                  <a:cubicBezTo>
                    <a:pt x="61" y="175"/>
                    <a:pt x="61" y="175"/>
                    <a:pt x="61" y="175"/>
                  </a:cubicBezTo>
                  <a:cubicBezTo>
                    <a:pt x="62" y="174"/>
                    <a:pt x="62" y="174"/>
                    <a:pt x="62" y="174"/>
                  </a:cubicBezTo>
                  <a:cubicBezTo>
                    <a:pt x="63" y="173"/>
                    <a:pt x="63" y="172"/>
                    <a:pt x="63" y="171"/>
                  </a:cubicBezTo>
                  <a:cubicBezTo>
                    <a:pt x="70" y="161"/>
                    <a:pt x="70" y="161"/>
                    <a:pt x="63" y="154"/>
                  </a:cubicBezTo>
                  <a:cubicBezTo>
                    <a:pt x="63" y="154"/>
                    <a:pt x="63" y="153"/>
                    <a:pt x="62" y="153"/>
                  </a:cubicBezTo>
                  <a:cubicBezTo>
                    <a:pt x="58" y="145"/>
                    <a:pt x="54" y="138"/>
                    <a:pt x="51" y="130"/>
                  </a:cubicBezTo>
                  <a:cubicBezTo>
                    <a:pt x="49" y="123"/>
                    <a:pt x="47" y="116"/>
                    <a:pt x="46" y="109"/>
                  </a:cubicBezTo>
                  <a:cubicBezTo>
                    <a:pt x="45" y="102"/>
                    <a:pt x="45" y="95"/>
                    <a:pt x="45" y="87"/>
                  </a:cubicBezTo>
                  <a:cubicBezTo>
                    <a:pt x="45" y="80"/>
                    <a:pt x="46" y="73"/>
                    <a:pt x="48" y="66"/>
                  </a:cubicBezTo>
                  <a:cubicBezTo>
                    <a:pt x="50" y="58"/>
                    <a:pt x="53" y="51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3"/>
                    <a:pt x="57" y="43"/>
                  </a:cubicBezTo>
                  <a:cubicBezTo>
                    <a:pt x="59" y="40"/>
                    <a:pt x="61" y="36"/>
                    <a:pt x="63" y="33"/>
                  </a:cubicBezTo>
                  <a:cubicBezTo>
                    <a:pt x="67" y="29"/>
                    <a:pt x="70" y="26"/>
                    <a:pt x="73" y="22"/>
                  </a:cubicBezTo>
                  <a:cubicBezTo>
                    <a:pt x="77" y="19"/>
                    <a:pt x="81" y="16"/>
                    <a:pt x="85" y="13"/>
                  </a:cubicBezTo>
                  <a:cubicBezTo>
                    <a:pt x="90" y="11"/>
                    <a:pt x="96" y="8"/>
                    <a:pt x="101" y="6"/>
                  </a:cubicBezTo>
                  <a:cubicBezTo>
                    <a:pt x="108" y="3"/>
                    <a:pt x="115" y="3"/>
                    <a:pt x="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/>
          </p:nvSpPr>
          <p:spPr bwMode="auto">
            <a:xfrm>
              <a:off x="3254375" y="-1820862"/>
              <a:ext cx="1001713" cy="2108200"/>
            </a:xfrm>
            <a:custGeom>
              <a:avLst/>
              <a:gdLst>
                <a:gd name="T0" fmla="*/ 140 w 266"/>
                <a:gd name="T1" fmla="*/ 0 h 559"/>
                <a:gd name="T2" fmla="*/ 193 w 266"/>
                <a:gd name="T3" fmla="*/ 22 h 559"/>
                <a:gd name="T4" fmla="*/ 209 w 266"/>
                <a:gd name="T5" fmla="*/ 43 h 559"/>
                <a:gd name="T6" fmla="*/ 210 w 266"/>
                <a:gd name="T7" fmla="*/ 44 h 559"/>
                <a:gd name="T8" fmla="*/ 221 w 266"/>
                <a:gd name="T9" fmla="*/ 87 h 559"/>
                <a:gd name="T10" fmla="*/ 215 w 266"/>
                <a:gd name="T11" fmla="*/ 131 h 559"/>
                <a:gd name="T12" fmla="*/ 203 w 266"/>
                <a:gd name="T13" fmla="*/ 154 h 559"/>
                <a:gd name="T14" fmla="*/ 204 w 266"/>
                <a:gd name="T15" fmla="*/ 175 h 559"/>
                <a:gd name="T16" fmla="*/ 215 w 266"/>
                <a:gd name="T17" fmla="*/ 198 h 559"/>
                <a:gd name="T18" fmla="*/ 255 w 266"/>
                <a:gd name="T19" fmla="*/ 240 h 559"/>
                <a:gd name="T20" fmla="*/ 260 w 266"/>
                <a:gd name="T21" fmla="*/ 262 h 559"/>
                <a:gd name="T22" fmla="*/ 266 w 266"/>
                <a:gd name="T23" fmla="*/ 327 h 559"/>
                <a:gd name="T24" fmla="*/ 266 w 266"/>
                <a:gd name="T25" fmla="*/ 371 h 559"/>
                <a:gd name="T26" fmla="*/ 266 w 266"/>
                <a:gd name="T27" fmla="*/ 385 h 559"/>
                <a:gd name="T28" fmla="*/ 265 w 266"/>
                <a:gd name="T29" fmla="*/ 545 h 559"/>
                <a:gd name="T30" fmla="*/ 237 w 266"/>
                <a:gd name="T31" fmla="*/ 545 h 559"/>
                <a:gd name="T32" fmla="*/ 237 w 266"/>
                <a:gd name="T33" fmla="*/ 501 h 559"/>
                <a:gd name="T34" fmla="*/ 237 w 266"/>
                <a:gd name="T35" fmla="*/ 485 h 559"/>
                <a:gd name="T36" fmla="*/ 237 w 266"/>
                <a:gd name="T37" fmla="*/ 458 h 559"/>
                <a:gd name="T38" fmla="*/ 237 w 266"/>
                <a:gd name="T39" fmla="*/ 414 h 559"/>
                <a:gd name="T40" fmla="*/ 238 w 266"/>
                <a:gd name="T41" fmla="*/ 371 h 559"/>
                <a:gd name="T42" fmla="*/ 237 w 266"/>
                <a:gd name="T43" fmla="*/ 327 h 559"/>
                <a:gd name="T44" fmla="*/ 236 w 266"/>
                <a:gd name="T45" fmla="*/ 305 h 559"/>
                <a:gd name="T46" fmla="*/ 231 w 266"/>
                <a:gd name="T47" fmla="*/ 261 h 559"/>
                <a:gd name="T48" fmla="*/ 223 w 266"/>
                <a:gd name="T49" fmla="*/ 240 h 559"/>
                <a:gd name="T50" fmla="*/ 205 w 266"/>
                <a:gd name="T51" fmla="*/ 240 h 559"/>
                <a:gd name="T52" fmla="*/ 197 w 266"/>
                <a:gd name="T53" fmla="*/ 253 h 559"/>
                <a:gd name="T54" fmla="*/ 213 w 266"/>
                <a:gd name="T55" fmla="*/ 285 h 559"/>
                <a:gd name="T56" fmla="*/ 221 w 266"/>
                <a:gd name="T57" fmla="*/ 327 h 559"/>
                <a:gd name="T58" fmla="*/ 211 w 266"/>
                <a:gd name="T59" fmla="*/ 372 h 559"/>
                <a:gd name="T60" fmla="*/ 165 w 266"/>
                <a:gd name="T61" fmla="*/ 413 h 559"/>
                <a:gd name="T62" fmla="*/ 137 w 266"/>
                <a:gd name="T63" fmla="*/ 419 h 559"/>
                <a:gd name="T64" fmla="*/ 72 w 266"/>
                <a:gd name="T65" fmla="*/ 401 h 559"/>
                <a:gd name="T66" fmla="*/ 50 w 266"/>
                <a:gd name="T67" fmla="*/ 381 h 559"/>
                <a:gd name="T68" fmla="*/ 19 w 266"/>
                <a:gd name="T69" fmla="*/ 327 h 559"/>
                <a:gd name="T70" fmla="*/ 7 w 266"/>
                <a:gd name="T71" fmla="*/ 287 h 559"/>
                <a:gd name="T72" fmla="*/ 3 w 266"/>
                <a:gd name="T73" fmla="*/ 262 h 559"/>
                <a:gd name="T74" fmla="*/ 0 w 266"/>
                <a:gd name="T75" fmla="*/ 218 h 559"/>
                <a:gd name="T76" fmla="*/ 1 w 266"/>
                <a:gd name="T77" fmla="*/ 175 h 559"/>
                <a:gd name="T78" fmla="*/ 3 w 266"/>
                <a:gd name="T79" fmla="*/ 157 h 559"/>
                <a:gd name="T80" fmla="*/ 4 w 266"/>
                <a:gd name="T81" fmla="*/ 153 h 559"/>
                <a:gd name="T82" fmla="*/ 21 w 266"/>
                <a:gd name="T83" fmla="*/ 89 h 559"/>
                <a:gd name="T84" fmla="*/ 50 w 266"/>
                <a:gd name="T85" fmla="*/ 38 h 559"/>
                <a:gd name="T86" fmla="*/ 72 w 266"/>
                <a:gd name="T87" fmla="*/ 18 h 559"/>
                <a:gd name="T88" fmla="*/ 119 w 266"/>
                <a:gd name="T89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6" h="559">
                  <a:moveTo>
                    <a:pt x="119" y="0"/>
                  </a:moveTo>
                  <a:cubicBezTo>
                    <a:pt x="126" y="0"/>
                    <a:pt x="133" y="0"/>
                    <a:pt x="140" y="0"/>
                  </a:cubicBezTo>
                  <a:cubicBezTo>
                    <a:pt x="155" y="2"/>
                    <a:pt x="168" y="6"/>
                    <a:pt x="181" y="13"/>
                  </a:cubicBezTo>
                  <a:cubicBezTo>
                    <a:pt x="185" y="16"/>
                    <a:pt x="189" y="19"/>
                    <a:pt x="193" y="22"/>
                  </a:cubicBezTo>
                  <a:cubicBezTo>
                    <a:pt x="196" y="26"/>
                    <a:pt x="199" y="29"/>
                    <a:pt x="203" y="33"/>
                  </a:cubicBezTo>
                  <a:cubicBezTo>
                    <a:pt x="205" y="36"/>
                    <a:pt x="207" y="39"/>
                    <a:pt x="209" y="43"/>
                  </a:cubicBezTo>
                  <a:cubicBezTo>
                    <a:pt x="209" y="43"/>
                    <a:pt x="210" y="44"/>
                    <a:pt x="210" y="44"/>
                  </a:cubicBezTo>
                  <a:cubicBezTo>
                    <a:pt x="210" y="44"/>
                    <a:pt x="210" y="44"/>
                    <a:pt x="210" y="44"/>
                  </a:cubicBezTo>
                  <a:cubicBezTo>
                    <a:pt x="213" y="51"/>
                    <a:pt x="216" y="59"/>
                    <a:pt x="219" y="67"/>
                  </a:cubicBezTo>
                  <a:cubicBezTo>
                    <a:pt x="219" y="74"/>
                    <a:pt x="221" y="80"/>
                    <a:pt x="221" y="87"/>
                  </a:cubicBezTo>
                  <a:cubicBezTo>
                    <a:pt x="221" y="95"/>
                    <a:pt x="221" y="102"/>
                    <a:pt x="220" y="109"/>
                  </a:cubicBezTo>
                  <a:cubicBezTo>
                    <a:pt x="219" y="117"/>
                    <a:pt x="217" y="124"/>
                    <a:pt x="215" y="131"/>
                  </a:cubicBezTo>
                  <a:cubicBezTo>
                    <a:pt x="211" y="138"/>
                    <a:pt x="207" y="145"/>
                    <a:pt x="204" y="153"/>
                  </a:cubicBezTo>
                  <a:cubicBezTo>
                    <a:pt x="203" y="153"/>
                    <a:pt x="203" y="154"/>
                    <a:pt x="203" y="154"/>
                  </a:cubicBezTo>
                  <a:cubicBezTo>
                    <a:pt x="195" y="163"/>
                    <a:pt x="196" y="160"/>
                    <a:pt x="202" y="169"/>
                  </a:cubicBezTo>
                  <a:cubicBezTo>
                    <a:pt x="203" y="171"/>
                    <a:pt x="204" y="173"/>
                    <a:pt x="204" y="175"/>
                  </a:cubicBezTo>
                  <a:cubicBezTo>
                    <a:pt x="206" y="181"/>
                    <a:pt x="209" y="187"/>
                    <a:pt x="210" y="193"/>
                  </a:cubicBezTo>
                  <a:cubicBezTo>
                    <a:pt x="210" y="197"/>
                    <a:pt x="212" y="198"/>
                    <a:pt x="215" y="198"/>
                  </a:cubicBezTo>
                  <a:cubicBezTo>
                    <a:pt x="225" y="201"/>
                    <a:pt x="233" y="206"/>
                    <a:pt x="240" y="214"/>
                  </a:cubicBezTo>
                  <a:cubicBezTo>
                    <a:pt x="247" y="222"/>
                    <a:pt x="251" y="231"/>
                    <a:pt x="255" y="240"/>
                  </a:cubicBezTo>
                  <a:cubicBezTo>
                    <a:pt x="256" y="247"/>
                    <a:pt x="258" y="254"/>
                    <a:pt x="260" y="261"/>
                  </a:cubicBezTo>
                  <a:cubicBezTo>
                    <a:pt x="260" y="261"/>
                    <a:pt x="260" y="261"/>
                    <a:pt x="260" y="262"/>
                  </a:cubicBezTo>
                  <a:cubicBezTo>
                    <a:pt x="260" y="262"/>
                    <a:pt x="260" y="262"/>
                    <a:pt x="260" y="262"/>
                  </a:cubicBezTo>
                  <a:cubicBezTo>
                    <a:pt x="264" y="283"/>
                    <a:pt x="264" y="305"/>
                    <a:pt x="266" y="327"/>
                  </a:cubicBezTo>
                  <a:cubicBezTo>
                    <a:pt x="266" y="334"/>
                    <a:pt x="266" y="342"/>
                    <a:pt x="266" y="349"/>
                  </a:cubicBezTo>
                  <a:cubicBezTo>
                    <a:pt x="266" y="356"/>
                    <a:pt x="266" y="364"/>
                    <a:pt x="266" y="371"/>
                  </a:cubicBezTo>
                  <a:cubicBezTo>
                    <a:pt x="266" y="375"/>
                    <a:pt x="266" y="379"/>
                    <a:pt x="266" y="384"/>
                  </a:cubicBezTo>
                  <a:cubicBezTo>
                    <a:pt x="266" y="384"/>
                    <a:pt x="266" y="385"/>
                    <a:pt x="266" y="385"/>
                  </a:cubicBezTo>
                  <a:cubicBezTo>
                    <a:pt x="266" y="387"/>
                    <a:pt x="266" y="390"/>
                    <a:pt x="266" y="392"/>
                  </a:cubicBezTo>
                  <a:cubicBezTo>
                    <a:pt x="266" y="443"/>
                    <a:pt x="265" y="494"/>
                    <a:pt x="265" y="545"/>
                  </a:cubicBezTo>
                  <a:cubicBezTo>
                    <a:pt x="263" y="555"/>
                    <a:pt x="258" y="559"/>
                    <a:pt x="247" y="558"/>
                  </a:cubicBezTo>
                  <a:cubicBezTo>
                    <a:pt x="242" y="556"/>
                    <a:pt x="238" y="552"/>
                    <a:pt x="237" y="545"/>
                  </a:cubicBezTo>
                  <a:cubicBezTo>
                    <a:pt x="237" y="538"/>
                    <a:pt x="237" y="531"/>
                    <a:pt x="237" y="523"/>
                  </a:cubicBezTo>
                  <a:cubicBezTo>
                    <a:pt x="237" y="516"/>
                    <a:pt x="237" y="509"/>
                    <a:pt x="237" y="501"/>
                  </a:cubicBezTo>
                  <a:cubicBezTo>
                    <a:pt x="237" y="500"/>
                    <a:pt x="237" y="499"/>
                    <a:pt x="237" y="497"/>
                  </a:cubicBezTo>
                  <a:cubicBezTo>
                    <a:pt x="237" y="493"/>
                    <a:pt x="237" y="489"/>
                    <a:pt x="237" y="485"/>
                  </a:cubicBezTo>
                  <a:cubicBezTo>
                    <a:pt x="237" y="483"/>
                    <a:pt x="237" y="482"/>
                    <a:pt x="237" y="480"/>
                  </a:cubicBezTo>
                  <a:cubicBezTo>
                    <a:pt x="237" y="472"/>
                    <a:pt x="237" y="465"/>
                    <a:pt x="237" y="458"/>
                  </a:cubicBezTo>
                  <a:cubicBezTo>
                    <a:pt x="237" y="451"/>
                    <a:pt x="237" y="443"/>
                    <a:pt x="237" y="436"/>
                  </a:cubicBezTo>
                  <a:cubicBezTo>
                    <a:pt x="238" y="429"/>
                    <a:pt x="238" y="422"/>
                    <a:pt x="237" y="414"/>
                  </a:cubicBezTo>
                  <a:cubicBezTo>
                    <a:pt x="237" y="407"/>
                    <a:pt x="237" y="400"/>
                    <a:pt x="237" y="393"/>
                  </a:cubicBezTo>
                  <a:cubicBezTo>
                    <a:pt x="238" y="385"/>
                    <a:pt x="238" y="378"/>
                    <a:pt x="238" y="371"/>
                  </a:cubicBezTo>
                  <a:cubicBezTo>
                    <a:pt x="238" y="363"/>
                    <a:pt x="238" y="356"/>
                    <a:pt x="237" y="349"/>
                  </a:cubicBezTo>
                  <a:cubicBezTo>
                    <a:pt x="238" y="342"/>
                    <a:pt x="237" y="334"/>
                    <a:pt x="237" y="327"/>
                  </a:cubicBezTo>
                  <a:cubicBezTo>
                    <a:pt x="236" y="325"/>
                    <a:pt x="236" y="323"/>
                    <a:pt x="236" y="321"/>
                  </a:cubicBezTo>
                  <a:cubicBezTo>
                    <a:pt x="236" y="316"/>
                    <a:pt x="236" y="311"/>
                    <a:pt x="236" y="305"/>
                  </a:cubicBezTo>
                  <a:cubicBezTo>
                    <a:pt x="236" y="298"/>
                    <a:pt x="235" y="291"/>
                    <a:pt x="234" y="283"/>
                  </a:cubicBezTo>
                  <a:cubicBezTo>
                    <a:pt x="234" y="276"/>
                    <a:pt x="232" y="268"/>
                    <a:pt x="231" y="261"/>
                  </a:cubicBezTo>
                  <a:cubicBezTo>
                    <a:pt x="229" y="254"/>
                    <a:pt x="228" y="248"/>
                    <a:pt x="224" y="242"/>
                  </a:cubicBezTo>
                  <a:cubicBezTo>
                    <a:pt x="224" y="241"/>
                    <a:pt x="224" y="241"/>
                    <a:pt x="223" y="240"/>
                  </a:cubicBezTo>
                  <a:cubicBezTo>
                    <a:pt x="221" y="234"/>
                    <a:pt x="216" y="229"/>
                    <a:pt x="210" y="227"/>
                  </a:cubicBezTo>
                  <a:cubicBezTo>
                    <a:pt x="208" y="231"/>
                    <a:pt x="207" y="236"/>
                    <a:pt x="205" y="240"/>
                  </a:cubicBezTo>
                  <a:cubicBezTo>
                    <a:pt x="204" y="242"/>
                    <a:pt x="203" y="244"/>
                    <a:pt x="203" y="246"/>
                  </a:cubicBezTo>
                  <a:cubicBezTo>
                    <a:pt x="201" y="248"/>
                    <a:pt x="199" y="251"/>
                    <a:pt x="197" y="253"/>
                  </a:cubicBezTo>
                  <a:cubicBezTo>
                    <a:pt x="196" y="255"/>
                    <a:pt x="196" y="256"/>
                    <a:pt x="197" y="258"/>
                  </a:cubicBezTo>
                  <a:cubicBezTo>
                    <a:pt x="204" y="266"/>
                    <a:pt x="209" y="275"/>
                    <a:pt x="213" y="285"/>
                  </a:cubicBezTo>
                  <a:cubicBezTo>
                    <a:pt x="215" y="291"/>
                    <a:pt x="218" y="297"/>
                    <a:pt x="219" y="304"/>
                  </a:cubicBezTo>
                  <a:cubicBezTo>
                    <a:pt x="221" y="312"/>
                    <a:pt x="221" y="320"/>
                    <a:pt x="221" y="327"/>
                  </a:cubicBezTo>
                  <a:cubicBezTo>
                    <a:pt x="221" y="335"/>
                    <a:pt x="220" y="342"/>
                    <a:pt x="219" y="349"/>
                  </a:cubicBezTo>
                  <a:cubicBezTo>
                    <a:pt x="217" y="357"/>
                    <a:pt x="215" y="364"/>
                    <a:pt x="211" y="372"/>
                  </a:cubicBezTo>
                  <a:cubicBezTo>
                    <a:pt x="204" y="386"/>
                    <a:pt x="194" y="397"/>
                    <a:pt x="181" y="406"/>
                  </a:cubicBezTo>
                  <a:cubicBezTo>
                    <a:pt x="176" y="408"/>
                    <a:pt x="171" y="411"/>
                    <a:pt x="165" y="413"/>
                  </a:cubicBezTo>
                  <a:cubicBezTo>
                    <a:pt x="163" y="414"/>
                    <a:pt x="161" y="415"/>
                    <a:pt x="159" y="415"/>
                  </a:cubicBezTo>
                  <a:cubicBezTo>
                    <a:pt x="152" y="417"/>
                    <a:pt x="144" y="418"/>
                    <a:pt x="137" y="419"/>
                  </a:cubicBezTo>
                  <a:cubicBezTo>
                    <a:pt x="130" y="419"/>
                    <a:pt x="123" y="419"/>
                    <a:pt x="115" y="418"/>
                  </a:cubicBezTo>
                  <a:cubicBezTo>
                    <a:pt x="100" y="415"/>
                    <a:pt x="85" y="410"/>
                    <a:pt x="72" y="401"/>
                  </a:cubicBezTo>
                  <a:cubicBezTo>
                    <a:pt x="68" y="398"/>
                    <a:pt x="65" y="395"/>
                    <a:pt x="62" y="393"/>
                  </a:cubicBezTo>
                  <a:cubicBezTo>
                    <a:pt x="58" y="389"/>
                    <a:pt x="54" y="385"/>
                    <a:pt x="50" y="381"/>
                  </a:cubicBezTo>
                  <a:cubicBezTo>
                    <a:pt x="47" y="377"/>
                    <a:pt x="45" y="374"/>
                    <a:pt x="42" y="371"/>
                  </a:cubicBezTo>
                  <a:cubicBezTo>
                    <a:pt x="33" y="357"/>
                    <a:pt x="26" y="342"/>
                    <a:pt x="19" y="327"/>
                  </a:cubicBezTo>
                  <a:cubicBezTo>
                    <a:pt x="17" y="319"/>
                    <a:pt x="14" y="311"/>
                    <a:pt x="11" y="303"/>
                  </a:cubicBezTo>
                  <a:cubicBezTo>
                    <a:pt x="10" y="298"/>
                    <a:pt x="9" y="292"/>
                    <a:pt x="7" y="287"/>
                  </a:cubicBezTo>
                  <a:cubicBezTo>
                    <a:pt x="7" y="286"/>
                    <a:pt x="7" y="285"/>
                    <a:pt x="7" y="284"/>
                  </a:cubicBezTo>
                  <a:cubicBezTo>
                    <a:pt x="5" y="276"/>
                    <a:pt x="4" y="269"/>
                    <a:pt x="3" y="262"/>
                  </a:cubicBezTo>
                  <a:cubicBezTo>
                    <a:pt x="2" y="254"/>
                    <a:pt x="1" y="247"/>
                    <a:pt x="1" y="240"/>
                  </a:cubicBezTo>
                  <a:cubicBezTo>
                    <a:pt x="0" y="233"/>
                    <a:pt x="0" y="225"/>
                    <a:pt x="0" y="218"/>
                  </a:cubicBezTo>
                  <a:cubicBezTo>
                    <a:pt x="0" y="211"/>
                    <a:pt x="0" y="204"/>
                    <a:pt x="0" y="196"/>
                  </a:cubicBezTo>
                  <a:cubicBezTo>
                    <a:pt x="0" y="189"/>
                    <a:pt x="0" y="182"/>
                    <a:pt x="1" y="175"/>
                  </a:cubicBezTo>
                  <a:cubicBezTo>
                    <a:pt x="2" y="169"/>
                    <a:pt x="2" y="163"/>
                    <a:pt x="3" y="157"/>
                  </a:cubicBezTo>
                  <a:cubicBezTo>
                    <a:pt x="3" y="157"/>
                    <a:pt x="3" y="157"/>
                    <a:pt x="3" y="157"/>
                  </a:cubicBezTo>
                  <a:cubicBezTo>
                    <a:pt x="3" y="157"/>
                    <a:pt x="3" y="157"/>
                    <a:pt x="3" y="157"/>
                  </a:cubicBezTo>
                  <a:cubicBezTo>
                    <a:pt x="3" y="155"/>
                    <a:pt x="4" y="154"/>
                    <a:pt x="4" y="153"/>
                  </a:cubicBezTo>
                  <a:cubicBezTo>
                    <a:pt x="6" y="138"/>
                    <a:pt x="9" y="124"/>
                    <a:pt x="13" y="110"/>
                  </a:cubicBezTo>
                  <a:cubicBezTo>
                    <a:pt x="15" y="103"/>
                    <a:pt x="18" y="96"/>
                    <a:pt x="21" y="89"/>
                  </a:cubicBezTo>
                  <a:cubicBezTo>
                    <a:pt x="27" y="73"/>
                    <a:pt x="35" y="58"/>
                    <a:pt x="46" y="44"/>
                  </a:cubicBezTo>
                  <a:cubicBezTo>
                    <a:pt x="47" y="42"/>
                    <a:pt x="48" y="40"/>
                    <a:pt x="50" y="38"/>
                  </a:cubicBezTo>
                  <a:cubicBezTo>
                    <a:pt x="56" y="33"/>
                    <a:pt x="61" y="27"/>
                    <a:pt x="67" y="22"/>
                  </a:cubicBezTo>
                  <a:cubicBezTo>
                    <a:pt x="69" y="21"/>
                    <a:pt x="70" y="20"/>
                    <a:pt x="72" y="18"/>
                  </a:cubicBezTo>
                  <a:cubicBezTo>
                    <a:pt x="79" y="14"/>
                    <a:pt x="86" y="10"/>
                    <a:pt x="94" y="7"/>
                  </a:cubicBezTo>
                  <a:cubicBezTo>
                    <a:pt x="102" y="4"/>
                    <a:pt x="111" y="3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81228" y="841757"/>
            <a:ext cx="5199790" cy="396411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D94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D94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D5673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847543" y="231836"/>
            <a:ext cx="4127092" cy="430887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D94169"/>
                </a:solidFill>
                <a:latin typeface="+mj-lt"/>
                <a:cs typeface="Arial" pitchFamily="34" charset="0"/>
              </a:rPr>
              <a:t>We Create Professional</a:t>
            </a:r>
            <a:endParaRPr lang="ko-KR" altLang="en-US" sz="2800" b="1" dirty="0">
              <a:solidFill>
                <a:srgbClr val="D94169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D5673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543" y="1471264"/>
            <a:ext cx="3224956" cy="322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5292992" y="961226"/>
            <a:ext cx="3201130" cy="39591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45" name="Google Shape;945;p52"/>
          <p:cNvSpPr txBox="1">
            <a:spLocks noGrp="1"/>
          </p:cNvSpPr>
          <p:nvPr>
            <p:ph type="title"/>
          </p:nvPr>
        </p:nvSpPr>
        <p:spPr>
          <a:xfrm>
            <a:off x="-137168" y="1732568"/>
            <a:ext cx="6080100" cy="9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dirty="0"/>
              <a:t>THANKS!</a:t>
            </a:r>
            <a:endParaRPr sz="13800" dirty="0"/>
          </a:p>
        </p:txBody>
      </p:sp>
      <p:sp>
        <p:nvSpPr>
          <p:cNvPr id="946" name="Google Shape;946;p52"/>
          <p:cNvSpPr txBox="1">
            <a:spLocks noGrp="1"/>
          </p:cNvSpPr>
          <p:nvPr>
            <p:ph type="subTitle" idx="1"/>
          </p:nvPr>
        </p:nvSpPr>
        <p:spPr>
          <a:xfrm flipH="1">
            <a:off x="741532" y="3281571"/>
            <a:ext cx="4322700" cy="4083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dirty="0">
                <a:solidFill>
                  <a:srgbClr val="4D5673"/>
                </a:solidFill>
              </a:rPr>
              <a:t>Do you have any questions?</a:t>
            </a:r>
            <a:endParaRPr sz="2400" b="1" dirty="0">
              <a:solidFill>
                <a:srgbClr val="4D5673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4D5673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932" y="1465943"/>
            <a:ext cx="1901250" cy="27787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3"/>
          <p:cNvSpPr txBox="1">
            <a:spLocks noGrp="1"/>
          </p:cNvSpPr>
          <p:nvPr>
            <p:ph type="ctrTitle"/>
          </p:nvPr>
        </p:nvSpPr>
        <p:spPr>
          <a:xfrm>
            <a:off x="727739" y="2169675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/>
              <a:t>www.plantillaspower-point.com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/>
          </p:nvPr>
        </p:nvSpPr>
        <p:spPr>
          <a:xfrm>
            <a:off x="2065121" y="210146"/>
            <a:ext cx="503826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D94169"/>
                </a:solidFill>
              </a:rPr>
              <a:t>Real Estate Infographics</a:t>
            </a:r>
            <a:endParaRPr dirty="0">
              <a:solidFill>
                <a:srgbClr val="D94169"/>
              </a:solidFill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3689651" y="3406705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D94169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D9416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98138" y="3401930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 dirty="0">
                <a:solidFill>
                  <a:srgbClr val="D94169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 dirty="0">
              <a:solidFill>
                <a:srgbClr val="D9416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46038" y="3761755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37556" y="3762844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81151" y="3403266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D94169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D9416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29062" y="3762550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96048" y="2360955"/>
            <a:ext cx="1151881" cy="81359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05509" y="2423859"/>
            <a:ext cx="1151881" cy="81359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6588522" y="2423859"/>
            <a:ext cx="1151881" cy="813596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3"/>
          <p:cNvSpPr txBox="1">
            <a:spLocks noGrp="1"/>
          </p:cNvSpPr>
          <p:nvPr>
            <p:ph type="ctrTitle"/>
          </p:nvPr>
        </p:nvSpPr>
        <p:spPr>
          <a:xfrm>
            <a:off x="814825" y="0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79" y="1091415"/>
            <a:ext cx="3037500" cy="3802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4979" y="1269461"/>
            <a:ext cx="1458625" cy="21318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4979" y="3618856"/>
            <a:ext cx="1372500" cy="105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933" y="3370786"/>
            <a:ext cx="1710691" cy="122192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6953" y="915395"/>
            <a:ext cx="1473750" cy="4185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6900" y="1269461"/>
            <a:ext cx="1877924" cy="161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322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3"/>
          <p:cNvSpPr txBox="1">
            <a:spLocks noGrp="1"/>
          </p:cNvSpPr>
          <p:nvPr>
            <p:ph type="ctrTitle"/>
          </p:nvPr>
        </p:nvSpPr>
        <p:spPr>
          <a:xfrm>
            <a:off x="814825" y="0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5938838" y="-203200"/>
            <a:ext cx="4856162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5995988" y="3330575"/>
            <a:ext cx="965200" cy="1249363"/>
          </a:xfrm>
          <a:custGeom>
            <a:avLst/>
            <a:gdLst>
              <a:gd name="T0" fmla="*/ 26 w 170"/>
              <a:gd name="T1" fmla="*/ 172 h 220"/>
              <a:gd name="T2" fmla="*/ 30 w 170"/>
              <a:gd name="T3" fmla="*/ 216 h 220"/>
              <a:gd name="T4" fmla="*/ 27 w 170"/>
              <a:gd name="T5" fmla="*/ 220 h 220"/>
              <a:gd name="T6" fmla="*/ 11 w 170"/>
              <a:gd name="T7" fmla="*/ 220 h 220"/>
              <a:gd name="T8" fmla="*/ 7 w 170"/>
              <a:gd name="T9" fmla="*/ 217 h 220"/>
              <a:gd name="T10" fmla="*/ 5 w 170"/>
              <a:gd name="T11" fmla="*/ 144 h 220"/>
              <a:gd name="T12" fmla="*/ 27 w 170"/>
              <a:gd name="T13" fmla="*/ 110 h 220"/>
              <a:gd name="T14" fmla="*/ 61 w 170"/>
              <a:gd name="T15" fmla="*/ 69 h 220"/>
              <a:gd name="T16" fmla="*/ 65 w 170"/>
              <a:gd name="T17" fmla="*/ 55 h 220"/>
              <a:gd name="T18" fmla="*/ 62 w 170"/>
              <a:gd name="T19" fmla="*/ 50 h 220"/>
              <a:gd name="T20" fmla="*/ 58 w 170"/>
              <a:gd name="T21" fmla="*/ 54 h 220"/>
              <a:gd name="T22" fmla="*/ 43 w 170"/>
              <a:gd name="T23" fmla="*/ 85 h 220"/>
              <a:gd name="T24" fmla="*/ 39 w 170"/>
              <a:gd name="T25" fmla="*/ 85 h 220"/>
              <a:gd name="T26" fmla="*/ 31 w 170"/>
              <a:gd name="T27" fmla="*/ 71 h 220"/>
              <a:gd name="T28" fmla="*/ 69 w 170"/>
              <a:gd name="T29" fmla="*/ 2 h 220"/>
              <a:gd name="T30" fmla="*/ 114 w 170"/>
              <a:gd name="T31" fmla="*/ 12 h 220"/>
              <a:gd name="T32" fmla="*/ 166 w 170"/>
              <a:gd name="T33" fmla="*/ 85 h 220"/>
              <a:gd name="T34" fmla="*/ 165 w 170"/>
              <a:gd name="T35" fmla="*/ 141 h 220"/>
              <a:gd name="T36" fmla="*/ 146 w 170"/>
              <a:gd name="T37" fmla="*/ 193 h 220"/>
              <a:gd name="T38" fmla="*/ 111 w 170"/>
              <a:gd name="T39" fmla="*/ 216 h 220"/>
              <a:gd name="T40" fmla="*/ 53 w 170"/>
              <a:gd name="T41" fmla="*/ 192 h 220"/>
              <a:gd name="T42" fmla="*/ 47 w 170"/>
              <a:gd name="T43" fmla="*/ 164 h 220"/>
              <a:gd name="T44" fmla="*/ 51 w 170"/>
              <a:gd name="T45" fmla="*/ 148 h 220"/>
              <a:gd name="T46" fmla="*/ 54 w 170"/>
              <a:gd name="T47" fmla="*/ 147 h 220"/>
              <a:gd name="T48" fmla="*/ 68 w 170"/>
              <a:gd name="T49" fmla="*/ 160 h 220"/>
              <a:gd name="T50" fmla="*/ 70 w 170"/>
              <a:gd name="T51" fmla="*/ 163 h 220"/>
              <a:gd name="T52" fmla="*/ 75 w 170"/>
              <a:gd name="T53" fmla="*/ 162 h 220"/>
              <a:gd name="T54" fmla="*/ 75 w 170"/>
              <a:gd name="T55" fmla="*/ 159 h 220"/>
              <a:gd name="T56" fmla="*/ 44 w 170"/>
              <a:gd name="T57" fmla="*/ 137 h 220"/>
              <a:gd name="T58" fmla="*/ 30 w 170"/>
              <a:gd name="T59" fmla="*/ 147 h 220"/>
              <a:gd name="T60" fmla="*/ 28 w 170"/>
              <a:gd name="T61" fmla="*/ 155 h 220"/>
              <a:gd name="T62" fmla="*/ 26 w 170"/>
              <a:gd name="T63" fmla="*/ 172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0" h="220">
                <a:moveTo>
                  <a:pt x="26" y="172"/>
                </a:moveTo>
                <a:cubicBezTo>
                  <a:pt x="26" y="189"/>
                  <a:pt x="28" y="202"/>
                  <a:pt x="30" y="216"/>
                </a:cubicBezTo>
                <a:cubicBezTo>
                  <a:pt x="30" y="219"/>
                  <a:pt x="30" y="220"/>
                  <a:pt x="27" y="220"/>
                </a:cubicBezTo>
                <a:cubicBezTo>
                  <a:pt x="22" y="220"/>
                  <a:pt x="16" y="220"/>
                  <a:pt x="11" y="220"/>
                </a:cubicBezTo>
                <a:cubicBezTo>
                  <a:pt x="9" y="220"/>
                  <a:pt x="8" y="220"/>
                  <a:pt x="7" y="217"/>
                </a:cubicBezTo>
                <a:cubicBezTo>
                  <a:pt x="3" y="193"/>
                  <a:pt x="0" y="169"/>
                  <a:pt x="5" y="144"/>
                </a:cubicBezTo>
                <a:cubicBezTo>
                  <a:pt x="8" y="130"/>
                  <a:pt x="15" y="118"/>
                  <a:pt x="27" y="110"/>
                </a:cubicBezTo>
                <a:cubicBezTo>
                  <a:pt x="42" y="99"/>
                  <a:pt x="54" y="86"/>
                  <a:pt x="61" y="69"/>
                </a:cubicBezTo>
                <a:cubicBezTo>
                  <a:pt x="63" y="65"/>
                  <a:pt x="65" y="60"/>
                  <a:pt x="65" y="55"/>
                </a:cubicBezTo>
                <a:cubicBezTo>
                  <a:pt x="66" y="53"/>
                  <a:pt x="65" y="51"/>
                  <a:pt x="62" y="50"/>
                </a:cubicBezTo>
                <a:cubicBezTo>
                  <a:pt x="60" y="50"/>
                  <a:pt x="59" y="52"/>
                  <a:pt x="58" y="54"/>
                </a:cubicBezTo>
                <a:cubicBezTo>
                  <a:pt x="57" y="66"/>
                  <a:pt x="51" y="76"/>
                  <a:pt x="43" y="85"/>
                </a:cubicBezTo>
                <a:cubicBezTo>
                  <a:pt x="41" y="88"/>
                  <a:pt x="40" y="88"/>
                  <a:pt x="39" y="85"/>
                </a:cubicBezTo>
                <a:cubicBezTo>
                  <a:pt x="36" y="80"/>
                  <a:pt x="33" y="76"/>
                  <a:pt x="31" y="71"/>
                </a:cubicBezTo>
                <a:cubicBezTo>
                  <a:pt x="18" y="42"/>
                  <a:pt x="38" y="6"/>
                  <a:pt x="69" y="2"/>
                </a:cubicBezTo>
                <a:cubicBezTo>
                  <a:pt x="86" y="0"/>
                  <a:pt x="101" y="4"/>
                  <a:pt x="114" y="12"/>
                </a:cubicBezTo>
                <a:cubicBezTo>
                  <a:pt x="142" y="29"/>
                  <a:pt x="159" y="53"/>
                  <a:pt x="166" y="85"/>
                </a:cubicBezTo>
                <a:cubicBezTo>
                  <a:pt x="170" y="104"/>
                  <a:pt x="168" y="122"/>
                  <a:pt x="165" y="141"/>
                </a:cubicBezTo>
                <a:cubicBezTo>
                  <a:pt x="162" y="159"/>
                  <a:pt x="156" y="177"/>
                  <a:pt x="146" y="193"/>
                </a:cubicBezTo>
                <a:cubicBezTo>
                  <a:pt x="137" y="205"/>
                  <a:pt x="126" y="214"/>
                  <a:pt x="111" y="216"/>
                </a:cubicBezTo>
                <a:cubicBezTo>
                  <a:pt x="90" y="219"/>
                  <a:pt x="66" y="213"/>
                  <a:pt x="53" y="192"/>
                </a:cubicBezTo>
                <a:cubicBezTo>
                  <a:pt x="47" y="184"/>
                  <a:pt x="45" y="175"/>
                  <a:pt x="47" y="164"/>
                </a:cubicBezTo>
                <a:cubicBezTo>
                  <a:pt x="49" y="159"/>
                  <a:pt x="50" y="153"/>
                  <a:pt x="51" y="148"/>
                </a:cubicBezTo>
                <a:cubicBezTo>
                  <a:pt x="51" y="145"/>
                  <a:pt x="52" y="145"/>
                  <a:pt x="54" y="147"/>
                </a:cubicBezTo>
                <a:cubicBezTo>
                  <a:pt x="60" y="150"/>
                  <a:pt x="64" y="155"/>
                  <a:pt x="68" y="160"/>
                </a:cubicBezTo>
                <a:cubicBezTo>
                  <a:pt x="69" y="161"/>
                  <a:pt x="69" y="162"/>
                  <a:pt x="70" y="163"/>
                </a:cubicBezTo>
                <a:cubicBezTo>
                  <a:pt x="72" y="164"/>
                  <a:pt x="73" y="164"/>
                  <a:pt x="75" y="162"/>
                </a:cubicBezTo>
                <a:cubicBezTo>
                  <a:pt x="76" y="162"/>
                  <a:pt x="76" y="160"/>
                  <a:pt x="75" y="159"/>
                </a:cubicBezTo>
                <a:cubicBezTo>
                  <a:pt x="72" y="149"/>
                  <a:pt x="54" y="137"/>
                  <a:pt x="44" y="137"/>
                </a:cubicBezTo>
                <a:cubicBezTo>
                  <a:pt x="37" y="137"/>
                  <a:pt x="32" y="140"/>
                  <a:pt x="30" y="147"/>
                </a:cubicBezTo>
                <a:cubicBezTo>
                  <a:pt x="29" y="149"/>
                  <a:pt x="28" y="152"/>
                  <a:pt x="28" y="155"/>
                </a:cubicBezTo>
                <a:cubicBezTo>
                  <a:pt x="26" y="161"/>
                  <a:pt x="26" y="168"/>
                  <a:pt x="26" y="172"/>
                </a:cubicBezTo>
                <a:close/>
              </a:path>
            </a:pathLst>
          </a:custGeom>
          <a:solidFill>
            <a:srgbClr val="EC65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7807325" y="1466850"/>
            <a:ext cx="954087" cy="1262063"/>
          </a:xfrm>
          <a:custGeom>
            <a:avLst/>
            <a:gdLst>
              <a:gd name="T0" fmla="*/ 41 w 168"/>
              <a:gd name="T1" fmla="*/ 90 h 222"/>
              <a:gd name="T2" fmla="*/ 31 w 168"/>
              <a:gd name="T3" fmla="*/ 73 h 222"/>
              <a:gd name="T4" fmla="*/ 41 w 168"/>
              <a:gd name="T5" fmla="*/ 19 h 222"/>
              <a:gd name="T6" fmla="*/ 94 w 168"/>
              <a:gd name="T7" fmla="*/ 6 h 222"/>
              <a:gd name="T8" fmla="*/ 157 w 168"/>
              <a:gd name="T9" fmla="*/ 59 h 222"/>
              <a:gd name="T10" fmla="*/ 168 w 168"/>
              <a:gd name="T11" fmla="*/ 103 h 222"/>
              <a:gd name="T12" fmla="*/ 155 w 168"/>
              <a:gd name="T13" fmla="*/ 179 h 222"/>
              <a:gd name="T14" fmla="*/ 135 w 168"/>
              <a:gd name="T15" fmla="*/ 206 h 222"/>
              <a:gd name="T16" fmla="*/ 78 w 168"/>
              <a:gd name="T17" fmla="*/ 215 h 222"/>
              <a:gd name="T18" fmla="*/ 48 w 168"/>
              <a:gd name="T19" fmla="*/ 185 h 222"/>
              <a:gd name="T20" fmla="*/ 48 w 168"/>
              <a:gd name="T21" fmla="*/ 166 h 222"/>
              <a:gd name="T22" fmla="*/ 51 w 168"/>
              <a:gd name="T23" fmla="*/ 149 h 222"/>
              <a:gd name="T24" fmla="*/ 54 w 168"/>
              <a:gd name="T25" fmla="*/ 148 h 222"/>
              <a:gd name="T26" fmla="*/ 68 w 168"/>
              <a:gd name="T27" fmla="*/ 162 h 222"/>
              <a:gd name="T28" fmla="*/ 70 w 168"/>
              <a:gd name="T29" fmla="*/ 164 h 222"/>
              <a:gd name="T30" fmla="*/ 75 w 168"/>
              <a:gd name="T31" fmla="*/ 165 h 222"/>
              <a:gd name="T32" fmla="*/ 76 w 168"/>
              <a:gd name="T33" fmla="*/ 161 h 222"/>
              <a:gd name="T34" fmla="*/ 47 w 168"/>
              <a:gd name="T35" fmla="*/ 139 h 222"/>
              <a:gd name="T36" fmla="*/ 29 w 168"/>
              <a:gd name="T37" fmla="*/ 150 h 222"/>
              <a:gd name="T38" fmla="*/ 27 w 168"/>
              <a:gd name="T39" fmla="*/ 184 h 222"/>
              <a:gd name="T40" fmla="*/ 30 w 168"/>
              <a:gd name="T41" fmla="*/ 219 h 222"/>
              <a:gd name="T42" fmla="*/ 27 w 168"/>
              <a:gd name="T43" fmla="*/ 222 h 222"/>
              <a:gd name="T44" fmla="*/ 11 w 168"/>
              <a:gd name="T45" fmla="*/ 222 h 222"/>
              <a:gd name="T46" fmla="*/ 8 w 168"/>
              <a:gd name="T47" fmla="*/ 220 h 222"/>
              <a:gd name="T48" fmla="*/ 6 w 168"/>
              <a:gd name="T49" fmla="*/ 145 h 222"/>
              <a:gd name="T50" fmla="*/ 28 w 168"/>
              <a:gd name="T51" fmla="*/ 111 h 222"/>
              <a:gd name="T52" fmla="*/ 62 w 168"/>
              <a:gd name="T53" fmla="*/ 69 h 222"/>
              <a:gd name="T54" fmla="*/ 66 w 168"/>
              <a:gd name="T55" fmla="*/ 58 h 222"/>
              <a:gd name="T56" fmla="*/ 63 w 168"/>
              <a:gd name="T57" fmla="*/ 52 h 222"/>
              <a:gd name="T58" fmla="*/ 59 w 168"/>
              <a:gd name="T59" fmla="*/ 56 h 222"/>
              <a:gd name="T60" fmla="*/ 41 w 168"/>
              <a:gd name="T61" fmla="*/ 90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68" h="222">
                <a:moveTo>
                  <a:pt x="41" y="90"/>
                </a:moveTo>
                <a:cubicBezTo>
                  <a:pt x="38" y="84"/>
                  <a:pt x="33" y="79"/>
                  <a:pt x="31" y="73"/>
                </a:cubicBezTo>
                <a:cubicBezTo>
                  <a:pt x="22" y="53"/>
                  <a:pt x="27" y="35"/>
                  <a:pt x="41" y="19"/>
                </a:cubicBezTo>
                <a:cubicBezTo>
                  <a:pt x="55" y="3"/>
                  <a:pt x="74" y="0"/>
                  <a:pt x="94" y="6"/>
                </a:cubicBezTo>
                <a:cubicBezTo>
                  <a:pt x="123" y="14"/>
                  <a:pt x="143" y="33"/>
                  <a:pt x="157" y="59"/>
                </a:cubicBezTo>
                <a:cubicBezTo>
                  <a:pt x="164" y="73"/>
                  <a:pt x="168" y="88"/>
                  <a:pt x="168" y="103"/>
                </a:cubicBezTo>
                <a:cubicBezTo>
                  <a:pt x="168" y="129"/>
                  <a:pt x="165" y="155"/>
                  <a:pt x="155" y="179"/>
                </a:cubicBezTo>
                <a:cubicBezTo>
                  <a:pt x="150" y="189"/>
                  <a:pt x="144" y="199"/>
                  <a:pt x="135" y="206"/>
                </a:cubicBezTo>
                <a:cubicBezTo>
                  <a:pt x="118" y="221"/>
                  <a:pt x="98" y="222"/>
                  <a:pt x="78" y="215"/>
                </a:cubicBezTo>
                <a:cubicBezTo>
                  <a:pt x="64" y="209"/>
                  <a:pt x="54" y="199"/>
                  <a:pt x="48" y="185"/>
                </a:cubicBezTo>
                <a:cubicBezTo>
                  <a:pt x="46" y="178"/>
                  <a:pt x="47" y="172"/>
                  <a:pt x="48" y="166"/>
                </a:cubicBezTo>
                <a:cubicBezTo>
                  <a:pt x="49" y="160"/>
                  <a:pt x="50" y="155"/>
                  <a:pt x="51" y="149"/>
                </a:cubicBezTo>
                <a:cubicBezTo>
                  <a:pt x="51" y="147"/>
                  <a:pt x="52" y="147"/>
                  <a:pt x="54" y="148"/>
                </a:cubicBezTo>
                <a:cubicBezTo>
                  <a:pt x="60" y="152"/>
                  <a:pt x="64" y="156"/>
                  <a:pt x="68" y="162"/>
                </a:cubicBezTo>
                <a:cubicBezTo>
                  <a:pt x="69" y="163"/>
                  <a:pt x="69" y="164"/>
                  <a:pt x="70" y="164"/>
                </a:cubicBezTo>
                <a:cubicBezTo>
                  <a:pt x="71" y="166"/>
                  <a:pt x="73" y="166"/>
                  <a:pt x="75" y="165"/>
                </a:cubicBezTo>
                <a:cubicBezTo>
                  <a:pt x="76" y="164"/>
                  <a:pt x="77" y="162"/>
                  <a:pt x="76" y="161"/>
                </a:cubicBezTo>
                <a:cubicBezTo>
                  <a:pt x="68" y="150"/>
                  <a:pt x="60" y="141"/>
                  <a:pt x="47" y="139"/>
                </a:cubicBezTo>
                <a:cubicBezTo>
                  <a:pt x="38" y="137"/>
                  <a:pt x="32" y="142"/>
                  <a:pt x="29" y="150"/>
                </a:cubicBezTo>
                <a:cubicBezTo>
                  <a:pt x="26" y="161"/>
                  <a:pt x="26" y="172"/>
                  <a:pt x="27" y="184"/>
                </a:cubicBezTo>
                <a:cubicBezTo>
                  <a:pt x="27" y="195"/>
                  <a:pt x="29" y="207"/>
                  <a:pt x="30" y="219"/>
                </a:cubicBezTo>
                <a:cubicBezTo>
                  <a:pt x="31" y="221"/>
                  <a:pt x="30" y="222"/>
                  <a:pt x="27" y="222"/>
                </a:cubicBezTo>
                <a:cubicBezTo>
                  <a:pt x="22" y="222"/>
                  <a:pt x="16" y="222"/>
                  <a:pt x="11" y="222"/>
                </a:cubicBezTo>
                <a:cubicBezTo>
                  <a:pt x="9" y="222"/>
                  <a:pt x="8" y="222"/>
                  <a:pt x="8" y="220"/>
                </a:cubicBezTo>
                <a:cubicBezTo>
                  <a:pt x="3" y="195"/>
                  <a:pt x="0" y="170"/>
                  <a:pt x="6" y="145"/>
                </a:cubicBezTo>
                <a:cubicBezTo>
                  <a:pt x="9" y="131"/>
                  <a:pt x="16" y="120"/>
                  <a:pt x="28" y="111"/>
                </a:cubicBezTo>
                <a:cubicBezTo>
                  <a:pt x="43" y="101"/>
                  <a:pt x="55" y="87"/>
                  <a:pt x="62" y="69"/>
                </a:cubicBezTo>
                <a:cubicBezTo>
                  <a:pt x="64" y="66"/>
                  <a:pt x="65" y="62"/>
                  <a:pt x="66" y="58"/>
                </a:cubicBezTo>
                <a:cubicBezTo>
                  <a:pt x="66" y="55"/>
                  <a:pt x="66" y="53"/>
                  <a:pt x="63" y="52"/>
                </a:cubicBezTo>
                <a:cubicBezTo>
                  <a:pt x="60" y="52"/>
                  <a:pt x="59" y="54"/>
                  <a:pt x="59" y="56"/>
                </a:cubicBezTo>
                <a:cubicBezTo>
                  <a:pt x="57" y="69"/>
                  <a:pt x="50" y="80"/>
                  <a:pt x="41" y="90"/>
                </a:cubicBezTo>
                <a:close/>
              </a:path>
            </a:pathLst>
          </a:custGeom>
          <a:solidFill>
            <a:srgbClr val="5353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7750175" y="3273425"/>
            <a:ext cx="1039812" cy="1346200"/>
          </a:xfrm>
          <a:custGeom>
            <a:avLst/>
            <a:gdLst>
              <a:gd name="T0" fmla="*/ 6 w 183"/>
              <a:gd name="T1" fmla="*/ 95 h 237"/>
              <a:gd name="T2" fmla="*/ 6 w 183"/>
              <a:gd name="T3" fmla="*/ 90 h 237"/>
              <a:gd name="T4" fmla="*/ 12 w 183"/>
              <a:gd name="T5" fmla="*/ 91 h 237"/>
              <a:gd name="T6" fmla="*/ 36 w 183"/>
              <a:gd name="T7" fmla="*/ 106 h 237"/>
              <a:gd name="T8" fmla="*/ 42 w 183"/>
              <a:gd name="T9" fmla="*/ 104 h 237"/>
              <a:gd name="T10" fmla="*/ 41 w 183"/>
              <a:gd name="T11" fmla="*/ 99 h 237"/>
              <a:gd name="T12" fmla="*/ 30 w 183"/>
              <a:gd name="T13" fmla="*/ 80 h 237"/>
              <a:gd name="T14" fmla="*/ 39 w 183"/>
              <a:gd name="T15" fmla="*/ 27 h 237"/>
              <a:gd name="T16" fmla="*/ 104 w 183"/>
              <a:gd name="T17" fmla="*/ 7 h 237"/>
              <a:gd name="T18" fmla="*/ 167 w 183"/>
              <a:gd name="T19" fmla="*/ 59 h 237"/>
              <a:gd name="T20" fmla="*/ 182 w 183"/>
              <a:gd name="T21" fmla="*/ 128 h 237"/>
              <a:gd name="T22" fmla="*/ 162 w 183"/>
              <a:gd name="T23" fmla="*/ 202 h 237"/>
              <a:gd name="T24" fmla="*/ 122 w 183"/>
              <a:gd name="T25" fmla="*/ 232 h 237"/>
              <a:gd name="T26" fmla="*/ 53 w 183"/>
              <a:gd name="T27" fmla="*/ 204 h 237"/>
              <a:gd name="T28" fmla="*/ 48 w 183"/>
              <a:gd name="T29" fmla="*/ 170 h 237"/>
              <a:gd name="T30" fmla="*/ 51 w 183"/>
              <a:gd name="T31" fmla="*/ 157 h 237"/>
              <a:gd name="T32" fmla="*/ 51 w 183"/>
              <a:gd name="T33" fmla="*/ 154 h 237"/>
              <a:gd name="T34" fmla="*/ 48 w 183"/>
              <a:gd name="T35" fmla="*/ 154 h 237"/>
              <a:gd name="T36" fmla="*/ 43 w 183"/>
              <a:gd name="T37" fmla="*/ 160 h 237"/>
              <a:gd name="T38" fmla="*/ 41 w 183"/>
              <a:gd name="T39" fmla="*/ 188 h 237"/>
              <a:gd name="T40" fmla="*/ 45 w 183"/>
              <a:gd name="T41" fmla="*/ 230 h 237"/>
              <a:gd name="T42" fmla="*/ 39 w 183"/>
              <a:gd name="T43" fmla="*/ 237 h 237"/>
              <a:gd name="T44" fmla="*/ 14 w 183"/>
              <a:gd name="T45" fmla="*/ 237 h 237"/>
              <a:gd name="T46" fmla="*/ 9 w 183"/>
              <a:gd name="T47" fmla="*/ 234 h 237"/>
              <a:gd name="T48" fmla="*/ 7 w 183"/>
              <a:gd name="T49" fmla="*/ 148 h 237"/>
              <a:gd name="T50" fmla="*/ 12 w 183"/>
              <a:gd name="T51" fmla="*/ 134 h 237"/>
              <a:gd name="T52" fmla="*/ 11 w 183"/>
              <a:gd name="T53" fmla="*/ 131 h 237"/>
              <a:gd name="T54" fmla="*/ 4 w 183"/>
              <a:gd name="T55" fmla="*/ 128 h 237"/>
              <a:gd name="T56" fmla="*/ 0 w 183"/>
              <a:gd name="T57" fmla="*/ 125 h 237"/>
              <a:gd name="T58" fmla="*/ 3 w 183"/>
              <a:gd name="T59" fmla="*/ 121 h 237"/>
              <a:gd name="T60" fmla="*/ 12 w 183"/>
              <a:gd name="T61" fmla="*/ 123 h 237"/>
              <a:gd name="T62" fmla="*/ 21 w 183"/>
              <a:gd name="T63" fmla="*/ 121 h 237"/>
              <a:gd name="T64" fmla="*/ 27 w 183"/>
              <a:gd name="T65" fmla="*/ 116 h 237"/>
              <a:gd name="T66" fmla="*/ 26 w 183"/>
              <a:gd name="T67" fmla="*/ 111 h 237"/>
              <a:gd name="T68" fmla="*/ 8 w 183"/>
              <a:gd name="T69" fmla="*/ 99 h 237"/>
              <a:gd name="T70" fmla="*/ 6 w 183"/>
              <a:gd name="T71" fmla="*/ 95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83" h="237">
                <a:moveTo>
                  <a:pt x="6" y="95"/>
                </a:moveTo>
                <a:cubicBezTo>
                  <a:pt x="4" y="93"/>
                  <a:pt x="4" y="92"/>
                  <a:pt x="6" y="90"/>
                </a:cubicBezTo>
                <a:cubicBezTo>
                  <a:pt x="8" y="88"/>
                  <a:pt x="10" y="89"/>
                  <a:pt x="12" y="91"/>
                </a:cubicBezTo>
                <a:cubicBezTo>
                  <a:pt x="18" y="98"/>
                  <a:pt x="26" y="104"/>
                  <a:pt x="36" y="106"/>
                </a:cubicBezTo>
                <a:cubicBezTo>
                  <a:pt x="39" y="107"/>
                  <a:pt x="40" y="106"/>
                  <a:pt x="42" y="104"/>
                </a:cubicBezTo>
                <a:cubicBezTo>
                  <a:pt x="44" y="102"/>
                  <a:pt x="42" y="101"/>
                  <a:pt x="41" y="99"/>
                </a:cubicBezTo>
                <a:cubicBezTo>
                  <a:pt x="37" y="93"/>
                  <a:pt x="33" y="87"/>
                  <a:pt x="30" y="80"/>
                </a:cubicBezTo>
                <a:cubicBezTo>
                  <a:pt x="23" y="61"/>
                  <a:pt x="27" y="43"/>
                  <a:pt x="39" y="27"/>
                </a:cubicBezTo>
                <a:cubicBezTo>
                  <a:pt x="53" y="7"/>
                  <a:pt x="79" y="0"/>
                  <a:pt x="104" y="7"/>
                </a:cubicBezTo>
                <a:cubicBezTo>
                  <a:pt x="132" y="16"/>
                  <a:pt x="153" y="34"/>
                  <a:pt x="167" y="59"/>
                </a:cubicBezTo>
                <a:cubicBezTo>
                  <a:pt x="180" y="81"/>
                  <a:pt x="183" y="104"/>
                  <a:pt x="182" y="128"/>
                </a:cubicBezTo>
                <a:cubicBezTo>
                  <a:pt x="180" y="154"/>
                  <a:pt x="175" y="179"/>
                  <a:pt x="162" y="202"/>
                </a:cubicBezTo>
                <a:cubicBezTo>
                  <a:pt x="152" y="217"/>
                  <a:pt x="140" y="229"/>
                  <a:pt x="122" y="232"/>
                </a:cubicBezTo>
                <a:cubicBezTo>
                  <a:pt x="100" y="237"/>
                  <a:pt x="68" y="231"/>
                  <a:pt x="53" y="204"/>
                </a:cubicBezTo>
                <a:cubicBezTo>
                  <a:pt x="47" y="193"/>
                  <a:pt x="45" y="182"/>
                  <a:pt x="48" y="170"/>
                </a:cubicBezTo>
                <a:cubicBezTo>
                  <a:pt x="50" y="166"/>
                  <a:pt x="50" y="161"/>
                  <a:pt x="51" y="157"/>
                </a:cubicBezTo>
                <a:cubicBezTo>
                  <a:pt x="51" y="156"/>
                  <a:pt x="52" y="155"/>
                  <a:pt x="51" y="154"/>
                </a:cubicBezTo>
                <a:cubicBezTo>
                  <a:pt x="50" y="153"/>
                  <a:pt x="49" y="154"/>
                  <a:pt x="48" y="154"/>
                </a:cubicBezTo>
                <a:cubicBezTo>
                  <a:pt x="45" y="155"/>
                  <a:pt x="44" y="158"/>
                  <a:pt x="43" y="160"/>
                </a:cubicBezTo>
                <a:cubicBezTo>
                  <a:pt x="40" y="169"/>
                  <a:pt x="40" y="178"/>
                  <a:pt x="41" y="188"/>
                </a:cubicBezTo>
                <a:cubicBezTo>
                  <a:pt x="41" y="202"/>
                  <a:pt x="43" y="216"/>
                  <a:pt x="45" y="230"/>
                </a:cubicBezTo>
                <a:cubicBezTo>
                  <a:pt x="46" y="236"/>
                  <a:pt x="45" y="237"/>
                  <a:pt x="39" y="237"/>
                </a:cubicBezTo>
                <a:cubicBezTo>
                  <a:pt x="31" y="237"/>
                  <a:pt x="22" y="237"/>
                  <a:pt x="14" y="237"/>
                </a:cubicBezTo>
                <a:cubicBezTo>
                  <a:pt x="12" y="237"/>
                  <a:pt x="10" y="236"/>
                  <a:pt x="9" y="234"/>
                </a:cubicBezTo>
                <a:cubicBezTo>
                  <a:pt x="3" y="205"/>
                  <a:pt x="0" y="177"/>
                  <a:pt x="7" y="148"/>
                </a:cubicBezTo>
                <a:cubicBezTo>
                  <a:pt x="8" y="143"/>
                  <a:pt x="10" y="138"/>
                  <a:pt x="12" y="134"/>
                </a:cubicBezTo>
                <a:cubicBezTo>
                  <a:pt x="14" y="132"/>
                  <a:pt x="13" y="131"/>
                  <a:pt x="11" y="131"/>
                </a:cubicBezTo>
                <a:cubicBezTo>
                  <a:pt x="9" y="130"/>
                  <a:pt x="6" y="129"/>
                  <a:pt x="4" y="128"/>
                </a:cubicBezTo>
                <a:cubicBezTo>
                  <a:pt x="2" y="128"/>
                  <a:pt x="0" y="127"/>
                  <a:pt x="0" y="125"/>
                </a:cubicBezTo>
                <a:cubicBezTo>
                  <a:pt x="0" y="123"/>
                  <a:pt x="1" y="121"/>
                  <a:pt x="3" y="121"/>
                </a:cubicBezTo>
                <a:cubicBezTo>
                  <a:pt x="6" y="120"/>
                  <a:pt x="9" y="122"/>
                  <a:pt x="12" y="123"/>
                </a:cubicBezTo>
                <a:cubicBezTo>
                  <a:pt x="16" y="124"/>
                  <a:pt x="18" y="124"/>
                  <a:pt x="21" y="121"/>
                </a:cubicBezTo>
                <a:cubicBezTo>
                  <a:pt x="22" y="119"/>
                  <a:pt x="25" y="117"/>
                  <a:pt x="27" y="116"/>
                </a:cubicBezTo>
                <a:cubicBezTo>
                  <a:pt x="29" y="113"/>
                  <a:pt x="30" y="113"/>
                  <a:pt x="26" y="111"/>
                </a:cubicBezTo>
                <a:cubicBezTo>
                  <a:pt x="19" y="108"/>
                  <a:pt x="14" y="104"/>
                  <a:pt x="8" y="99"/>
                </a:cubicBezTo>
                <a:cubicBezTo>
                  <a:pt x="7" y="98"/>
                  <a:pt x="6" y="97"/>
                  <a:pt x="6" y="95"/>
                </a:cubicBezTo>
                <a:close/>
              </a:path>
            </a:pathLst>
          </a:custGeom>
          <a:solidFill>
            <a:srgbClr val="7426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934076" y="1427163"/>
            <a:ext cx="1038225" cy="1341438"/>
          </a:xfrm>
          <a:custGeom>
            <a:avLst/>
            <a:gdLst>
              <a:gd name="T0" fmla="*/ 33 w 183"/>
              <a:gd name="T1" fmla="*/ 112 h 236"/>
              <a:gd name="T2" fmla="*/ 8 w 183"/>
              <a:gd name="T3" fmla="*/ 96 h 236"/>
              <a:gd name="T4" fmla="*/ 6 w 183"/>
              <a:gd name="T5" fmla="*/ 92 h 236"/>
              <a:gd name="T6" fmla="*/ 7 w 183"/>
              <a:gd name="T7" fmla="*/ 89 h 236"/>
              <a:gd name="T8" fmla="*/ 12 w 183"/>
              <a:gd name="T9" fmla="*/ 90 h 236"/>
              <a:gd name="T10" fmla="*/ 35 w 183"/>
              <a:gd name="T11" fmla="*/ 105 h 236"/>
              <a:gd name="T12" fmla="*/ 39 w 183"/>
              <a:gd name="T13" fmla="*/ 106 h 236"/>
              <a:gd name="T14" fmla="*/ 42 w 183"/>
              <a:gd name="T15" fmla="*/ 99 h 236"/>
              <a:gd name="T16" fmla="*/ 31 w 183"/>
              <a:gd name="T17" fmla="*/ 80 h 236"/>
              <a:gd name="T18" fmla="*/ 65 w 183"/>
              <a:gd name="T19" fmla="*/ 7 h 236"/>
              <a:gd name="T20" fmla="*/ 125 w 183"/>
              <a:gd name="T21" fmla="*/ 15 h 236"/>
              <a:gd name="T22" fmla="*/ 183 w 183"/>
              <a:gd name="T23" fmla="*/ 115 h 236"/>
              <a:gd name="T24" fmla="*/ 169 w 183"/>
              <a:gd name="T25" fmla="*/ 189 h 236"/>
              <a:gd name="T26" fmla="*/ 136 w 183"/>
              <a:gd name="T27" fmla="*/ 226 h 236"/>
              <a:gd name="T28" fmla="*/ 80 w 183"/>
              <a:gd name="T29" fmla="*/ 226 h 236"/>
              <a:gd name="T30" fmla="*/ 48 w 183"/>
              <a:gd name="T31" fmla="*/ 186 h 236"/>
              <a:gd name="T32" fmla="*/ 51 w 183"/>
              <a:gd name="T33" fmla="*/ 163 h 236"/>
              <a:gd name="T34" fmla="*/ 52 w 183"/>
              <a:gd name="T35" fmla="*/ 155 h 236"/>
              <a:gd name="T36" fmla="*/ 50 w 183"/>
              <a:gd name="T37" fmla="*/ 153 h 236"/>
              <a:gd name="T38" fmla="*/ 45 w 183"/>
              <a:gd name="T39" fmla="*/ 158 h 236"/>
              <a:gd name="T40" fmla="*/ 42 w 183"/>
              <a:gd name="T41" fmla="*/ 172 h 236"/>
              <a:gd name="T42" fmla="*/ 46 w 183"/>
              <a:gd name="T43" fmla="*/ 230 h 236"/>
              <a:gd name="T44" fmla="*/ 41 w 183"/>
              <a:gd name="T45" fmla="*/ 236 h 236"/>
              <a:gd name="T46" fmla="*/ 15 w 183"/>
              <a:gd name="T47" fmla="*/ 236 h 236"/>
              <a:gd name="T48" fmla="*/ 10 w 183"/>
              <a:gd name="T49" fmla="*/ 232 h 236"/>
              <a:gd name="T50" fmla="*/ 7 w 183"/>
              <a:gd name="T51" fmla="*/ 151 h 236"/>
              <a:gd name="T52" fmla="*/ 13 w 183"/>
              <a:gd name="T53" fmla="*/ 133 h 236"/>
              <a:gd name="T54" fmla="*/ 12 w 183"/>
              <a:gd name="T55" fmla="*/ 130 h 236"/>
              <a:gd name="T56" fmla="*/ 4 w 183"/>
              <a:gd name="T57" fmla="*/ 127 h 236"/>
              <a:gd name="T58" fmla="*/ 1 w 183"/>
              <a:gd name="T59" fmla="*/ 122 h 236"/>
              <a:gd name="T60" fmla="*/ 6 w 183"/>
              <a:gd name="T61" fmla="*/ 120 h 236"/>
              <a:gd name="T62" fmla="*/ 16 w 183"/>
              <a:gd name="T63" fmla="*/ 124 h 236"/>
              <a:gd name="T64" fmla="*/ 20 w 183"/>
              <a:gd name="T65" fmla="*/ 123 h 236"/>
              <a:gd name="T66" fmla="*/ 33 w 183"/>
              <a:gd name="T67" fmla="*/ 11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3" h="236">
                <a:moveTo>
                  <a:pt x="33" y="112"/>
                </a:moveTo>
                <a:cubicBezTo>
                  <a:pt x="23" y="108"/>
                  <a:pt x="15" y="103"/>
                  <a:pt x="8" y="96"/>
                </a:cubicBezTo>
                <a:cubicBezTo>
                  <a:pt x="7" y="95"/>
                  <a:pt x="6" y="94"/>
                  <a:pt x="6" y="92"/>
                </a:cubicBezTo>
                <a:cubicBezTo>
                  <a:pt x="5" y="91"/>
                  <a:pt x="6" y="89"/>
                  <a:pt x="7" y="89"/>
                </a:cubicBezTo>
                <a:cubicBezTo>
                  <a:pt x="9" y="88"/>
                  <a:pt x="11" y="88"/>
                  <a:pt x="12" y="90"/>
                </a:cubicBezTo>
                <a:cubicBezTo>
                  <a:pt x="18" y="97"/>
                  <a:pt x="26" y="102"/>
                  <a:pt x="35" y="105"/>
                </a:cubicBezTo>
                <a:cubicBezTo>
                  <a:pt x="36" y="105"/>
                  <a:pt x="38" y="106"/>
                  <a:pt x="39" y="106"/>
                </a:cubicBezTo>
                <a:cubicBezTo>
                  <a:pt x="42" y="106"/>
                  <a:pt x="44" y="102"/>
                  <a:pt x="42" y="99"/>
                </a:cubicBezTo>
                <a:cubicBezTo>
                  <a:pt x="39" y="93"/>
                  <a:pt x="34" y="87"/>
                  <a:pt x="31" y="80"/>
                </a:cubicBezTo>
                <a:cubicBezTo>
                  <a:pt x="20" y="53"/>
                  <a:pt x="36" y="18"/>
                  <a:pt x="65" y="7"/>
                </a:cubicBezTo>
                <a:cubicBezTo>
                  <a:pt x="86" y="0"/>
                  <a:pt x="107" y="3"/>
                  <a:pt x="125" y="15"/>
                </a:cubicBezTo>
                <a:cubicBezTo>
                  <a:pt x="163" y="38"/>
                  <a:pt x="182" y="71"/>
                  <a:pt x="183" y="115"/>
                </a:cubicBezTo>
                <a:cubicBezTo>
                  <a:pt x="183" y="141"/>
                  <a:pt x="179" y="165"/>
                  <a:pt x="169" y="189"/>
                </a:cubicBezTo>
                <a:cubicBezTo>
                  <a:pt x="162" y="205"/>
                  <a:pt x="152" y="218"/>
                  <a:pt x="136" y="226"/>
                </a:cubicBezTo>
                <a:cubicBezTo>
                  <a:pt x="118" y="236"/>
                  <a:pt x="98" y="235"/>
                  <a:pt x="80" y="226"/>
                </a:cubicBezTo>
                <a:cubicBezTo>
                  <a:pt x="62" y="219"/>
                  <a:pt x="51" y="205"/>
                  <a:pt x="48" y="186"/>
                </a:cubicBezTo>
                <a:cubicBezTo>
                  <a:pt x="46" y="178"/>
                  <a:pt x="49" y="170"/>
                  <a:pt x="51" y="163"/>
                </a:cubicBezTo>
                <a:cubicBezTo>
                  <a:pt x="51" y="160"/>
                  <a:pt x="52" y="158"/>
                  <a:pt x="52" y="155"/>
                </a:cubicBezTo>
                <a:cubicBezTo>
                  <a:pt x="53" y="152"/>
                  <a:pt x="52" y="152"/>
                  <a:pt x="50" y="153"/>
                </a:cubicBezTo>
                <a:cubicBezTo>
                  <a:pt x="47" y="154"/>
                  <a:pt x="46" y="155"/>
                  <a:pt x="45" y="158"/>
                </a:cubicBezTo>
                <a:cubicBezTo>
                  <a:pt x="43" y="162"/>
                  <a:pt x="42" y="167"/>
                  <a:pt x="42" y="172"/>
                </a:cubicBezTo>
                <a:cubicBezTo>
                  <a:pt x="41" y="191"/>
                  <a:pt x="43" y="211"/>
                  <a:pt x="46" y="230"/>
                </a:cubicBezTo>
                <a:cubicBezTo>
                  <a:pt x="46" y="234"/>
                  <a:pt x="45" y="236"/>
                  <a:pt x="41" y="236"/>
                </a:cubicBezTo>
                <a:cubicBezTo>
                  <a:pt x="32" y="236"/>
                  <a:pt x="23" y="236"/>
                  <a:pt x="15" y="236"/>
                </a:cubicBezTo>
                <a:cubicBezTo>
                  <a:pt x="12" y="236"/>
                  <a:pt x="10" y="235"/>
                  <a:pt x="10" y="232"/>
                </a:cubicBezTo>
                <a:cubicBezTo>
                  <a:pt x="4" y="205"/>
                  <a:pt x="1" y="178"/>
                  <a:pt x="7" y="151"/>
                </a:cubicBezTo>
                <a:cubicBezTo>
                  <a:pt x="8" y="145"/>
                  <a:pt x="10" y="139"/>
                  <a:pt x="13" y="133"/>
                </a:cubicBezTo>
                <a:cubicBezTo>
                  <a:pt x="14" y="131"/>
                  <a:pt x="14" y="130"/>
                  <a:pt x="12" y="130"/>
                </a:cubicBezTo>
                <a:cubicBezTo>
                  <a:pt x="9" y="129"/>
                  <a:pt x="6" y="128"/>
                  <a:pt x="4" y="127"/>
                </a:cubicBezTo>
                <a:cubicBezTo>
                  <a:pt x="2" y="126"/>
                  <a:pt x="0" y="125"/>
                  <a:pt x="1" y="122"/>
                </a:cubicBezTo>
                <a:cubicBezTo>
                  <a:pt x="2" y="120"/>
                  <a:pt x="4" y="120"/>
                  <a:pt x="6" y="120"/>
                </a:cubicBezTo>
                <a:cubicBezTo>
                  <a:pt x="9" y="121"/>
                  <a:pt x="13" y="123"/>
                  <a:pt x="16" y="124"/>
                </a:cubicBezTo>
                <a:cubicBezTo>
                  <a:pt x="17" y="124"/>
                  <a:pt x="19" y="125"/>
                  <a:pt x="20" y="123"/>
                </a:cubicBezTo>
                <a:cubicBezTo>
                  <a:pt x="23" y="119"/>
                  <a:pt x="28" y="116"/>
                  <a:pt x="33" y="112"/>
                </a:cubicBezTo>
                <a:close/>
              </a:path>
            </a:pathLst>
          </a:custGeom>
          <a:solidFill>
            <a:srgbClr val="5353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7847013" y="1854200"/>
            <a:ext cx="176212" cy="180975"/>
          </a:xfrm>
          <a:custGeom>
            <a:avLst/>
            <a:gdLst>
              <a:gd name="T0" fmla="*/ 11 w 31"/>
              <a:gd name="T1" fmla="*/ 0 h 32"/>
              <a:gd name="T2" fmla="*/ 31 w 31"/>
              <a:gd name="T3" fmla="*/ 24 h 32"/>
              <a:gd name="T4" fmla="*/ 14 w 31"/>
              <a:gd name="T5" fmla="*/ 32 h 32"/>
              <a:gd name="T6" fmla="*/ 13 w 31"/>
              <a:gd name="T7" fmla="*/ 32 h 32"/>
              <a:gd name="T8" fmla="*/ 2 w 31"/>
              <a:gd name="T9" fmla="*/ 24 h 32"/>
              <a:gd name="T10" fmla="*/ 1 w 31"/>
              <a:gd name="T11" fmla="*/ 20 h 32"/>
              <a:gd name="T12" fmla="*/ 11 w 31"/>
              <a:gd name="T1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2">
                <a:moveTo>
                  <a:pt x="11" y="0"/>
                </a:moveTo>
                <a:cubicBezTo>
                  <a:pt x="16" y="10"/>
                  <a:pt x="22" y="18"/>
                  <a:pt x="31" y="24"/>
                </a:cubicBezTo>
                <a:cubicBezTo>
                  <a:pt x="25" y="26"/>
                  <a:pt x="19" y="28"/>
                  <a:pt x="14" y="32"/>
                </a:cubicBezTo>
                <a:cubicBezTo>
                  <a:pt x="14" y="32"/>
                  <a:pt x="14" y="32"/>
                  <a:pt x="13" y="32"/>
                </a:cubicBezTo>
                <a:cubicBezTo>
                  <a:pt x="9" y="30"/>
                  <a:pt x="6" y="26"/>
                  <a:pt x="2" y="24"/>
                </a:cubicBezTo>
                <a:cubicBezTo>
                  <a:pt x="0" y="23"/>
                  <a:pt x="1" y="21"/>
                  <a:pt x="1" y="20"/>
                </a:cubicBezTo>
                <a:cubicBezTo>
                  <a:pt x="1" y="12"/>
                  <a:pt x="4" y="5"/>
                  <a:pt x="11" y="0"/>
                </a:cubicBezTo>
                <a:close/>
              </a:path>
            </a:pathLst>
          </a:custGeom>
          <a:solidFill>
            <a:srgbClr val="5353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7750175" y="3813175"/>
            <a:ext cx="176212" cy="176213"/>
          </a:xfrm>
          <a:custGeom>
            <a:avLst/>
            <a:gdLst>
              <a:gd name="T0" fmla="*/ 6 w 31"/>
              <a:gd name="T1" fmla="*/ 0 h 31"/>
              <a:gd name="T2" fmla="*/ 28 w 31"/>
              <a:gd name="T3" fmla="*/ 16 h 31"/>
              <a:gd name="T4" fmla="*/ 29 w 31"/>
              <a:gd name="T5" fmla="*/ 20 h 31"/>
              <a:gd name="T6" fmla="*/ 20 w 31"/>
              <a:gd name="T7" fmla="*/ 29 h 31"/>
              <a:gd name="T8" fmla="*/ 14 w 31"/>
              <a:gd name="T9" fmla="*/ 29 h 31"/>
              <a:gd name="T10" fmla="*/ 3 w 31"/>
              <a:gd name="T11" fmla="*/ 26 h 31"/>
              <a:gd name="T12" fmla="*/ 6 w 31"/>
              <a:gd name="T13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1">
                <a:moveTo>
                  <a:pt x="6" y="0"/>
                </a:moveTo>
                <a:cubicBezTo>
                  <a:pt x="12" y="8"/>
                  <a:pt x="20" y="13"/>
                  <a:pt x="28" y="16"/>
                </a:cubicBezTo>
                <a:cubicBezTo>
                  <a:pt x="31" y="18"/>
                  <a:pt x="31" y="19"/>
                  <a:pt x="29" y="20"/>
                </a:cubicBezTo>
                <a:cubicBezTo>
                  <a:pt x="26" y="23"/>
                  <a:pt x="22" y="25"/>
                  <a:pt x="20" y="29"/>
                </a:cubicBezTo>
                <a:cubicBezTo>
                  <a:pt x="18" y="31"/>
                  <a:pt x="16" y="30"/>
                  <a:pt x="14" y="29"/>
                </a:cubicBezTo>
                <a:cubicBezTo>
                  <a:pt x="11" y="28"/>
                  <a:pt x="7" y="27"/>
                  <a:pt x="3" y="26"/>
                </a:cubicBezTo>
                <a:cubicBezTo>
                  <a:pt x="0" y="17"/>
                  <a:pt x="1" y="8"/>
                  <a:pt x="6" y="0"/>
                </a:cubicBezTo>
                <a:close/>
              </a:path>
            </a:pathLst>
          </a:custGeom>
          <a:solidFill>
            <a:srgbClr val="D343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956300" y="3819525"/>
            <a:ext cx="180975" cy="163513"/>
          </a:xfrm>
          <a:custGeom>
            <a:avLst/>
            <a:gdLst>
              <a:gd name="T0" fmla="*/ 13 w 32"/>
              <a:gd name="T1" fmla="*/ 28 h 29"/>
              <a:gd name="T2" fmla="*/ 4 w 32"/>
              <a:gd name="T3" fmla="*/ 25 h 29"/>
              <a:gd name="T4" fmla="*/ 3 w 32"/>
              <a:gd name="T5" fmla="*/ 24 h 29"/>
              <a:gd name="T6" fmla="*/ 4 w 32"/>
              <a:gd name="T7" fmla="*/ 2 h 29"/>
              <a:gd name="T8" fmla="*/ 7 w 32"/>
              <a:gd name="T9" fmla="*/ 1 h 29"/>
              <a:gd name="T10" fmla="*/ 32 w 32"/>
              <a:gd name="T11" fmla="*/ 17 h 29"/>
              <a:gd name="T12" fmla="*/ 19 w 32"/>
              <a:gd name="T13" fmla="*/ 27 h 29"/>
              <a:gd name="T14" fmla="*/ 13 w 32"/>
              <a:gd name="T15" fmla="*/ 28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29">
                <a:moveTo>
                  <a:pt x="13" y="28"/>
                </a:moveTo>
                <a:cubicBezTo>
                  <a:pt x="10" y="27"/>
                  <a:pt x="7" y="26"/>
                  <a:pt x="4" y="25"/>
                </a:cubicBezTo>
                <a:cubicBezTo>
                  <a:pt x="3" y="25"/>
                  <a:pt x="3" y="25"/>
                  <a:pt x="3" y="24"/>
                </a:cubicBezTo>
                <a:cubicBezTo>
                  <a:pt x="0" y="16"/>
                  <a:pt x="0" y="9"/>
                  <a:pt x="4" y="2"/>
                </a:cubicBezTo>
                <a:cubicBezTo>
                  <a:pt x="5" y="0"/>
                  <a:pt x="6" y="0"/>
                  <a:pt x="7" y="1"/>
                </a:cubicBezTo>
                <a:cubicBezTo>
                  <a:pt x="14" y="8"/>
                  <a:pt x="22" y="13"/>
                  <a:pt x="32" y="17"/>
                </a:cubicBezTo>
                <a:cubicBezTo>
                  <a:pt x="27" y="20"/>
                  <a:pt x="23" y="23"/>
                  <a:pt x="19" y="27"/>
                </a:cubicBezTo>
                <a:cubicBezTo>
                  <a:pt x="17" y="29"/>
                  <a:pt x="15" y="29"/>
                  <a:pt x="13" y="28"/>
                </a:cubicBezTo>
                <a:close/>
              </a:path>
            </a:pathLst>
          </a:custGeom>
          <a:solidFill>
            <a:srgbClr val="D343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6029325" y="3971925"/>
            <a:ext cx="34925" cy="23813"/>
          </a:xfrm>
          <a:custGeom>
            <a:avLst/>
            <a:gdLst>
              <a:gd name="T0" fmla="*/ 0 w 6"/>
              <a:gd name="T1" fmla="*/ 1 h 4"/>
              <a:gd name="T2" fmla="*/ 6 w 6"/>
              <a:gd name="T3" fmla="*/ 0 h 4"/>
              <a:gd name="T4" fmla="*/ 0 w 6"/>
              <a:gd name="T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4">
                <a:moveTo>
                  <a:pt x="0" y="1"/>
                </a:moveTo>
                <a:cubicBezTo>
                  <a:pt x="2" y="1"/>
                  <a:pt x="4" y="1"/>
                  <a:pt x="6" y="0"/>
                </a:cubicBezTo>
                <a:cubicBezTo>
                  <a:pt x="5" y="4"/>
                  <a:pt x="2" y="2"/>
                  <a:pt x="0" y="1"/>
                </a:cubicBezTo>
                <a:close/>
              </a:path>
            </a:pathLst>
          </a:custGeom>
          <a:solidFill>
            <a:srgbClr val="BF716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32550" y="3643313"/>
            <a:ext cx="211137" cy="227013"/>
          </a:xfrm>
          <a:custGeom>
            <a:avLst/>
            <a:gdLst>
              <a:gd name="T0" fmla="*/ 21 w 37"/>
              <a:gd name="T1" fmla="*/ 40 h 40"/>
              <a:gd name="T2" fmla="*/ 10 w 37"/>
              <a:gd name="T3" fmla="*/ 40 h 40"/>
              <a:gd name="T4" fmla="*/ 1 w 37"/>
              <a:gd name="T5" fmla="*/ 29 h 40"/>
              <a:gd name="T6" fmla="*/ 7 w 37"/>
              <a:gd name="T7" fmla="*/ 5 h 40"/>
              <a:gd name="T8" fmla="*/ 11 w 37"/>
              <a:gd name="T9" fmla="*/ 1 h 40"/>
              <a:gd name="T10" fmla="*/ 13 w 37"/>
              <a:gd name="T11" fmla="*/ 6 h 40"/>
              <a:gd name="T12" fmla="*/ 9 w 37"/>
              <a:gd name="T13" fmla="*/ 28 h 40"/>
              <a:gd name="T14" fmla="*/ 13 w 37"/>
              <a:gd name="T15" fmla="*/ 33 h 40"/>
              <a:gd name="T16" fmla="*/ 33 w 37"/>
              <a:gd name="T17" fmla="*/ 34 h 40"/>
              <a:gd name="T18" fmla="*/ 37 w 37"/>
              <a:gd name="T19" fmla="*/ 37 h 40"/>
              <a:gd name="T20" fmla="*/ 32 w 37"/>
              <a:gd name="T21" fmla="*/ 40 h 40"/>
              <a:gd name="T22" fmla="*/ 21 w 37"/>
              <a:gd name="T23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" h="40">
                <a:moveTo>
                  <a:pt x="21" y="40"/>
                </a:moveTo>
                <a:cubicBezTo>
                  <a:pt x="17" y="40"/>
                  <a:pt x="14" y="40"/>
                  <a:pt x="10" y="40"/>
                </a:cubicBezTo>
                <a:cubicBezTo>
                  <a:pt x="3" y="40"/>
                  <a:pt x="0" y="35"/>
                  <a:pt x="1" y="29"/>
                </a:cubicBezTo>
                <a:cubicBezTo>
                  <a:pt x="3" y="21"/>
                  <a:pt x="5" y="13"/>
                  <a:pt x="7" y="5"/>
                </a:cubicBezTo>
                <a:cubicBezTo>
                  <a:pt x="7" y="3"/>
                  <a:pt x="8" y="0"/>
                  <a:pt x="11" y="1"/>
                </a:cubicBezTo>
                <a:cubicBezTo>
                  <a:pt x="14" y="2"/>
                  <a:pt x="14" y="4"/>
                  <a:pt x="13" y="6"/>
                </a:cubicBezTo>
                <a:cubicBezTo>
                  <a:pt x="12" y="14"/>
                  <a:pt x="11" y="21"/>
                  <a:pt x="9" y="28"/>
                </a:cubicBezTo>
                <a:cubicBezTo>
                  <a:pt x="7" y="33"/>
                  <a:pt x="8" y="33"/>
                  <a:pt x="13" y="33"/>
                </a:cubicBezTo>
                <a:cubicBezTo>
                  <a:pt x="19" y="33"/>
                  <a:pt x="26" y="34"/>
                  <a:pt x="33" y="34"/>
                </a:cubicBezTo>
                <a:cubicBezTo>
                  <a:pt x="35" y="34"/>
                  <a:pt x="37" y="34"/>
                  <a:pt x="37" y="37"/>
                </a:cubicBezTo>
                <a:cubicBezTo>
                  <a:pt x="37" y="40"/>
                  <a:pt x="35" y="40"/>
                  <a:pt x="32" y="40"/>
                </a:cubicBezTo>
                <a:cubicBezTo>
                  <a:pt x="29" y="40"/>
                  <a:pt x="25" y="40"/>
                  <a:pt x="21" y="40"/>
                </a:cubicBezTo>
                <a:close/>
              </a:path>
            </a:pathLst>
          </a:custGeom>
          <a:solidFill>
            <a:srgbClr val="FDFA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6484938" y="4000500"/>
            <a:ext cx="163512" cy="187325"/>
          </a:xfrm>
          <a:custGeom>
            <a:avLst/>
            <a:gdLst>
              <a:gd name="T0" fmla="*/ 23 w 29"/>
              <a:gd name="T1" fmla="*/ 10 h 33"/>
              <a:gd name="T2" fmla="*/ 11 w 29"/>
              <a:gd name="T3" fmla="*/ 8 h 33"/>
              <a:gd name="T4" fmla="*/ 7 w 29"/>
              <a:gd name="T5" fmla="*/ 8 h 33"/>
              <a:gd name="T6" fmla="*/ 8 w 29"/>
              <a:gd name="T7" fmla="*/ 11 h 33"/>
              <a:gd name="T8" fmla="*/ 17 w 29"/>
              <a:gd name="T9" fmla="*/ 26 h 33"/>
              <a:gd name="T10" fmla="*/ 16 w 29"/>
              <a:gd name="T11" fmla="*/ 32 h 33"/>
              <a:gd name="T12" fmla="*/ 11 w 29"/>
              <a:gd name="T13" fmla="*/ 29 h 33"/>
              <a:gd name="T14" fmla="*/ 2 w 29"/>
              <a:gd name="T15" fmla="*/ 14 h 33"/>
              <a:gd name="T16" fmla="*/ 2 w 29"/>
              <a:gd name="T17" fmla="*/ 5 h 33"/>
              <a:gd name="T18" fmla="*/ 10 w 29"/>
              <a:gd name="T19" fmla="*/ 1 h 33"/>
              <a:gd name="T20" fmla="*/ 24 w 29"/>
              <a:gd name="T21" fmla="*/ 3 h 33"/>
              <a:gd name="T22" fmla="*/ 28 w 29"/>
              <a:gd name="T23" fmla="*/ 7 h 33"/>
              <a:gd name="T24" fmla="*/ 23 w 29"/>
              <a:gd name="T25" fmla="*/ 1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33">
                <a:moveTo>
                  <a:pt x="23" y="10"/>
                </a:moveTo>
                <a:cubicBezTo>
                  <a:pt x="19" y="9"/>
                  <a:pt x="15" y="8"/>
                  <a:pt x="11" y="8"/>
                </a:cubicBezTo>
                <a:cubicBezTo>
                  <a:pt x="10" y="7"/>
                  <a:pt x="8" y="7"/>
                  <a:pt x="7" y="8"/>
                </a:cubicBezTo>
                <a:cubicBezTo>
                  <a:pt x="7" y="9"/>
                  <a:pt x="7" y="10"/>
                  <a:pt x="8" y="11"/>
                </a:cubicBezTo>
                <a:cubicBezTo>
                  <a:pt x="11" y="16"/>
                  <a:pt x="14" y="21"/>
                  <a:pt x="17" y="26"/>
                </a:cubicBezTo>
                <a:cubicBezTo>
                  <a:pt x="18" y="28"/>
                  <a:pt x="19" y="30"/>
                  <a:pt x="16" y="32"/>
                </a:cubicBezTo>
                <a:cubicBezTo>
                  <a:pt x="13" y="33"/>
                  <a:pt x="12" y="31"/>
                  <a:pt x="11" y="29"/>
                </a:cubicBezTo>
                <a:cubicBezTo>
                  <a:pt x="8" y="24"/>
                  <a:pt x="5" y="19"/>
                  <a:pt x="2" y="14"/>
                </a:cubicBezTo>
                <a:cubicBezTo>
                  <a:pt x="0" y="11"/>
                  <a:pt x="0" y="8"/>
                  <a:pt x="2" y="5"/>
                </a:cubicBezTo>
                <a:cubicBezTo>
                  <a:pt x="3" y="1"/>
                  <a:pt x="6" y="0"/>
                  <a:pt x="10" y="1"/>
                </a:cubicBezTo>
                <a:cubicBezTo>
                  <a:pt x="15" y="1"/>
                  <a:pt x="19" y="2"/>
                  <a:pt x="24" y="3"/>
                </a:cubicBezTo>
                <a:cubicBezTo>
                  <a:pt x="26" y="3"/>
                  <a:pt x="29" y="4"/>
                  <a:pt x="28" y="7"/>
                </a:cubicBezTo>
                <a:cubicBezTo>
                  <a:pt x="28" y="10"/>
                  <a:pt x="25" y="10"/>
                  <a:pt x="23" y="10"/>
                </a:cubicBezTo>
                <a:close/>
              </a:path>
            </a:pathLst>
          </a:custGeom>
          <a:solidFill>
            <a:srgbClr val="FCFA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8245475" y="1790700"/>
            <a:ext cx="209550" cy="227013"/>
          </a:xfrm>
          <a:custGeom>
            <a:avLst/>
            <a:gdLst>
              <a:gd name="T0" fmla="*/ 21 w 37"/>
              <a:gd name="T1" fmla="*/ 40 h 40"/>
              <a:gd name="T2" fmla="*/ 11 w 37"/>
              <a:gd name="T3" fmla="*/ 40 h 40"/>
              <a:gd name="T4" fmla="*/ 2 w 37"/>
              <a:gd name="T5" fmla="*/ 29 h 40"/>
              <a:gd name="T6" fmla="*/ 7 w 37"/>
              <a:gd name="T7" fmla="*/ 5 h 40"/>
              <a:gd name="T8" fmla="*/ 11 w 37"/>
              <a:gd name="T9" fmla="*/ 1 h 40"/>
              <a:gd name="T10" fmla="*/ 14 w 37"/>
              <a:gd name="T11" fmla="*/ 6 h 40"/>
              <a:gd name="T12" fmla="*/ 8 w 37"/>
              <a:gd name="T13" fmla="*/ 29 h 40"/>
              <a:gd name="T14" fmla="*/ 11 w 37"/>
              <a:gd name="T15" fmla="*/ 33 h 40"/>
              <a:gd name="T16" fmla="*/ 32 w 37"/>
              <a:gd name="T17" fmla="*/ 33 h 40"/>
              <a:gd name="T18" fmla="*/ 37 w 37"/>
              <a:gd name="T19" fmla="*/ 37 h 40"/>
              <a:gd name="T20" fmla="*/ 32 w 37"/>
              <a:gd name="T21" fmla="*/ 40 h 40"/>
              <a:gd name="T22" fmla="*/ 21 w 37"/>
              <a:gd name="T23" fmla="*/ 40 h 40"/>
              <a:gd name="T24" fmla="*/ 21 w 37"/>
              <a:gd name="T25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7" h="40">
                <a:moveTo>
                  <a:pt x="21" y="40"/>
                </a:moveTo>
                <a:cubicBezTo>
                  <a:pt x="18" y="40"/>
                  <a:pt x="14" y="40"/>
                  <a:pt x="11" y="40"/>
                </a:cubicBezTo>
                <a:cubicBezTo>
                  <a:pt x="4" y="40"/>
                  <a:pt x="0" y="35"/>
                  <a:pt x="2" y="29"/>
                </a:cubicBezTo>
                <a:cubicBezTo>
                  <a:pt x="4" y="21"/>
                  <a:pt x="5" y="13"/>
                  <a:pt x="7" y="5"/>
                </a:cubicBezTo>
                <a:cubicBezTo>
                  <a:pt x="7" y="2"/>
                  <a:pt x="8" y="0"/>
                  <a:pt x="11" y="1"/>
                </a:cubicBezTo>
                <a:cubicBezTo>
                  <a:pt x="14" y="1"/>
                  <a:pt x="14" y="3"/>
                  <a:pt x="14" y="6"/>
                </a:cubicBezTo>
                <a:cubicBezTo>
                  <a:pt x="12" y="14"/>
                  <a:pt x="11" y="22"/>
                  <a:pt x="8" y="29"/>
                </a:cubicBezTo>
                <a:cubicBezTo>
                  <a:pt x="8" y="32"/>
                  <a:pt x="8" y="34"/>
                  <a:pt x="11" y="33"/>
                </a:cubicBezTo>
                <a:cubicBezTo>
                  <a:pt x="18" y="33"/>
                  <a:pt x="25" y="33"/>
                  <a:pt x="32" y="33"/>
                </a:cubicBezTo>
                <a:cubicBezTo>
                  <a:pt x="35" y="33"/>
                  <a:pt x="37" y="34"/>
                  <a:pt x="37" y="37"/>
                </a:cubicBezTo>
                <a:cubicBezTo>
                  <a:pt x="37" y="40"/>
                  <a:pt x="35" y="40"/>
                  <a:pt x="32" y="40"/>
                </a:cubicBezTo>
                <a:cubicBezTo>
                  <a:pt x="29" y="40"/>
                  <a:pt x="25" y="40"/>
                  <a:pt x="21" y="40"/>
                </a:cubicBezTo>
                <a:cubicBezTo>
                  <a:pt x="21" y="40"/>
                  <a:pt x="21" y="40"/>
                  <a:pt x="21" y="40"/>
                </a:cubicBezTo>
                <a:close/>
              </a:path>
            </a:pathLst>
          </a:custGeom>
          <a:solidFill>
            <a:srgbClr val="FDFD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8296275" y="2149475"/>
            <a:ext cx="165100" cy="187325"/>
          </a:xfrm>
          <a:custGeom>
            <a:avLst/>
            <a:gdLst>
              <a:gd name="T0" fmla="*/ 0 w 29"/>
              <a:gd name="T1" fmla="*/ 9 h 33"/>
              <a:gd name="T2" fmla="*/ 10 w 29"/>
              <a:gd name="T3" fmla="*/ 0 h 33"/>
              <a:gd name="T4" fmla="*/ 25 w 29"/>
              <a:gd name="T5" fmla="*/ 3 h 33"/>
              <a:gd name="T6" fmla="*/ 28 w 29"/>
              <a:gd name="T7" fmla="*/ 7 h 33"/>
              <a:gd name="T8" fmla="*/ 24 w 29"/>
              <a:gd name="T9" fmla="*/ 10 h 33"/>
              <a:gd name="T10" fmla="*/ 12 w 29"/>
              <a:gd name="T11" fmla="*/ 8 h 33"/>
              <a:gd name="T12" fmla="*/ 8 w 29"/>
              <a:gd name="T13" fmla="*/ 8 h 33"/>
              <a:gd name="T14" fmla="*/ 8 w 29"/>
              <a:gd name="T15" fmla="*/ 12 h 33"/>
              <a:gd name="T16" fmla="*/ 17 w 29"/>
              <a:gd name="T17" fmla="*/ 26 h 33"/>
              <a:gd name="T18" fmla="*/ 16 w 29"/>
              <a:gd name="T19" fmla="*/ 32 h 33"/>
              <a:gd name="T20" fmla="*/ 11 w 29"/>
              <a:gd name="T21" fmla="*/ 29 h 33"/>
              <a:gd name="T22" fmla="*/ 2 w 29"/>
              <a:gd name="T23" fmla="*/ 14 h 33"/>
              <a:gd name="T24" fmla="*/ 0 w 29"/>
              <a:gd name="T25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33">
                <a:moveTo>
                  <a:pt x="0" y="9"/>
                </a:moveTo>
                <a:cubicBezTo>
                  <a:pt x="0" y="4"/>
                  <a:pt x="5" y="0"/>
                  <a:pt x="10" y="0"/>
                </a:cubicBezTo>
                <a:cubicBezTo>
                  <a:pt x="15" y="1"/>
                  <a:pt x="20" y="2"/>
                  <a:pt x="25" y="3"/>
                </a:cubicBezTo>
                <a:cubicBezTo>
                  <a:pt x="27" y="3"/>
                  <a:pt x="29" y="4"/>
                  <a:pt x="28" y="7"/>
                </a:cubicBezTo>
                <a:cubicBezTo>
                  <a:pt x="28" y="10"/>
                  <a:pt x="26" y="10"/>
                  <a:pt x="24" y="10"/>
                </a:cubicBezTo>
                <a:cubicBezTo>
                  <a:pt x="20" y="9"/>
                  <a:pt x="16" y="8"/>
                  <a:pt x="12" y="8"/>
                </a:cubicBezTo>
                <a:cubicBezTo>
                  <a:pt x="10" y="8"/>
                  <a:pt x="9" y="7"/>
                  <a:pt x="8" y="8"/>
                </a:cubicBezTo>
                <a:cubicBezTo>
                  <a:pt x="7" y="10"/>
                  <a:pt x="8" y="11"/>
                  <a:pt x="8" y="12"/>
                </a:cubicBezTo>
                <a:cubicBezTo>
                  <a:pt x="11" y="17"/>
                  <a:pt x="14" y="21"/>
                  <a:pt x="17" y="26"/>
                </a:cubicBezTo>
                <a:cubicBezTo>
                  <a:pt x="18" y="28"/>
                  <a:pt x="19" y="30"/>
                  <a:pt x="16" y="32"/>
                </a:cubicBezTo>
                <a:cubicBezTo>
                  <a:pt x="14" y="33"/>
                  <a:pt x="12" y="32"/>
                  <a:pt x="11" y="29"/>
                </a:cubicBezTo>
                <a:cubicBezTo>
                  <a:pt x="8" y="24"/>
                  <a:pt x="5" y="19"/>
                  <a:pt x="2" y="14"/>
                </a:cubicBezTo>
                <a:cubicBezTo>
                  <a:pt x="1" y="13"/>
                  <a:pt x="0" y="11"/>
                  <a:pt x="0" y="9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7789863" y="3308350"/>
            <a:ext cx="960437" cy="1271588"/>
          </a:xfrm>
          <a:custGeom>
            <a:avLst/>
            <a:gdLst>
              <a:gd name="T0" fmla="*/ 27 w 169"/>
              <a:gd name="T1" fmla="*/ 179 h 224"/>
              <a:gd name="T2" fmla="*/ 30 w 169"/>
              <a:gd name="T3" fmla="*/ 220 h 224"/>
              <a:gd name="T4" fmla="*/ 27 w 169"/>
              <a:gd name="T5" fmla="*/ 224 h 224"/>
              <a:gd name="T6" fmla="*/ 11 w 169"/>
              <a:gd name="T7" fmla="*/ 224 h 224"/>
              <a:gd name="T8" fmla="*/ 8 w 169"/>
              <a:gd name="T9" fmla="*/ 222 h 224"/>
              <a:gd name="T10" fmla="*/ 6 w 169"/>
              <a:gd name="T11" fmla="*/ 145 h 224"/>
              <a:gd name="T12" fmla="*/ 30 w 169"/>
              <a:gd name="T13" fmla="*/ 112 h 224"/>
              <a:gd name="T14" fmla="*/ 62 w 169"/>
              <a:gd name="T15" fmla="*/ 72 h 224"/>
              <a:gd name="T16" fmla="*/ 66 w 169"/>
              <a:gd name="T17" fmla="*/ 59 h 224"/>
              <a:gd name="T18" fmla="*/ 62 w 169"/>
              <a:gd name="T19" fmla="*/ 54 h 224"/>
              <a:gd name="T20" fmla="*/ 59 w 169"/>
              <a:gd name="T21" fmla="*/ 58 h 224"/>
              <a:gd name="T22" fmla="*/ 44 w 169"/>
              <a:gd name="T23" fmla="*/ 89 h 224"/>
              <a:gd name="T24" fmla="*/ 40 w 169"/>
              <a:gd name="T25" fmla="*/ 89 h 224"/>
              <a:gd name="T26" fmla="*/ 32 w 169"/>
              <a:gd name="T27" fmla="*/ 76 h 224"/>
              <a:gd name="T28" fmla="*/ 37 w 169"/>
              <a:gd name="T29" fmla="*/ 27 h 224"/>
              <a:gd name="T30" fmla="*/ 99 w 169"/>
              <a:gd name="T31" fmla="*/ 9 h 224"/>
              <a:gd name="T32" fmla="*/ 153 w 169"/>
              <a:gd name="T33" fmla="*/ 54 h 224"/>
              <a:gd name="T34" fmla="*/ 168 w 169"/>
              <a:gd name="T35" fmla="*/ 121 h 224"/>
              <a:gd name="T36" fmla="*/ 155 w 169"/>
              <a:gd name="T37" fmla="*/ 179 h 224"/>
              <a:gd name="T38" fmla="*/ 133 w 169"/>
              <a:gd name="T39" fmla="*/ 210 h 224"/>
              <a:gd name="T40" fmla="*/ 89 w 169"/>
              <a:gd name="T41" fmla="*/ 219 h 224"/>
              <a:gd name="T42" fmla="*/ 52 w 169"/>
              <a:gd name="T43" fmla="*/ 195 h 224"/>
              <a:gd name="T44" fmla="*/ 47 w 169"/>
              <a:gd name="T45" fmla="*/ 171 h 224"/>
              <a:gd name="T46" fmla="*/ 51 w 169"/>
              <a:gd name="T47" fmla="*/ 152 h 224"/>
              <a:gd name="T48" fmla="*/ 54 w 169"/>
              <a:gd name="T49" fmla="*/ 151 h 224"/>
              <a:gd name="T50" fmla="*/ 66 w 169"/>
              <a:gd name="T51" fmla="*/ 161 h 224"/>
              <a:gd name="T52" fmla="*/ 70 w 169"/>
              <a:gd name="T53" fmla="*/ 166 h 224"/>
              <a:gd name="T54" fmla="*/ 74 w 169"/>
              <a:gd name="T55" fmla="*/ 167 h 224"/>
              <a:gd name="T56" fmla="*/ 76 w 169"/>
              <a:gd name="T57" fmla="*/ 162 h 224"/>
              <a:gd name="T58" fmla="*/ 46 w 169"/>
              <a:gd name="T59" fmla="*/ 141 h 224"/>
              <a:gd name="T60" fmla="*/ 30 w 169"/>
              <a:gd name="T61" fmla="*/ 150 h 224"/>
              <a:gd name="T62" fmla="*/ 27 w 169"/>
              <a:gd name="T63" fmla="*/ 167 h 224"/>
              <a:gd name="T64" fmla="*/ 27 w 169"/>
              <a:gd name="T65" fmla="*/ 179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69" h="224">
                <a:moveTo>
                  <a:pt x="27" y="179"/>
                </a:moveTo>
                <a:cubicBezTo>
                  <a:pt x="27" y="193"/>
                  <a:pt x="28" y="207"/>
                  <a:pt x="30" y="220"/>
                </a:cubicBezTo>
                <a:cubicBezTo>
                  <a:pt x="31" y="223"/>
                  <a:pt x="30" y="224"/>
                  <a:pt x="27" y="224"/>
                </a:cubicBezTo>
                <a:cubicBezTo>
                  <a:pt x="22" y="224"/>
                  <a:pt x="16" y="224"/>
                  <a:pt x="11" y="224"/>
                </a:cubicBezTo>
                <a:cubicBezTo>
                  <a:pt x="9" y="224"/>
                  <a:pt x="8" y="224"/>
                  <a:pt x="8" y="222"/>
                </a:cubicBezTo>
                <a:cubicBezTo>
                  <a:pt x="3" y="196"/>
                  <a:pt x="0" y="171"/>
                  <a:pt x="6" y="145"/>
                </a:cubicBezTo>
                <a:cubicBezTo>
                  <a:pt x="10" y="131"/>
                  <a:pt x="18" y="120"/>
                  <a:pt x="30" y="112"/>
                </a:cubicBezTo>
                <a:cubicBezTo>
                  <a:pt x="44" y="101"/>
                  <a:pt x="56" y="88"/>
                  <a:pt x="62" y="72"/>
                </a:cubicBezTo>
                <a:cubicBezTo>
                  <a:pt x="64" y="67"/>
                  <a:pt x="66" y="63"/>
                  <a:pt x="66" y="59"/>
                </a:cubicBezTo>
                <a:cubicBezTo>
                  <a:pt x="66" y="56"/>
                  <a:pt x="65" y="55"/>
                  <a:pt x="62" y="54"/>
                </a:cubicBezTo>
                <a:cubicBezTo>
                  <a:pt x="60" y="54"/>
                  <a:pt x="59" y="56"/>
                  <a:pt x="59" y="58"/>
                </a:cubicBezTo>
                <a:cubicBezTo>
                  <a:pt x="57" y="70"/>
                  <a:pt x="51" y="80"/>
                  <a:pt x="44" y="89"/>
                </a:cubicBezTo>
                <a:cubicBezTo>
                  <a:pt x="42" y="91"/>
                  <a:pt x="41" y="92"/>
                  <a:pt x="40" y="89"/>
                </a:cubicBezTo>
                <a:cubicBezTo>
                  <a:pt x="37" y="85"/>
                  <a:pt x="34" y="81"/>
                  <a:pt x="32" y="76"/>
                </a:cubicBezTo>
                <a:cubicBezTo>
                  <a:pt x="23" y="59"/>
                  <a:pt x="26" y="42"/>
                  <a:pt x="37" y="27"/>
                </a:cubicBezTo>
                <a:cubicBezTo>
                  <a:pt x="51" y="7"/>
                  <a:pt x="74" y="0"/>
                  <a:pt x="99" y="9"/>
                </a:cubicBezTo>
                <a:cubicBezTo>
                  <a:pt x="122" y="17"/>
                  <a:pt x="140" y="33"/>
                  <a:pt x="153" y="54"/>
                </a:cubicBezTo>
                <a:cubicBezTo>
                  <a:pt x="165" y="75"/>
                  <a:pt x="169" y="97"/>
                  <a:pt x="168" y="121"/>
                </a:cubicBezTo>
                <a:cubicBezTo>
                  <a:pt x="166" y="141"/>
                  <a:pt x="163" y="160"/>
                  <a:pt x="155" y="179"/>
                </a:cubicBezTo>
                <a:cubicBezTo>
                  <a:pt x="150" y="191"/>
                  <a:pt x="144" y="202"/>
                  <a:pt x="133" y="210"/>
                </a:cubicBezTo>
                <a:cubicBezTo>
                  <a:pt x="120" y="221"/>
                  <a:pt x="105" y="223"/>
                  <a:pt x="89" y="219"/>
                </a:cubicBezTo>
                <a:cubicBezTo>
                  <a:pt x="73" y="216"/>
                  <a:pt x="60" y="209"/>
                  <a:pt x="52" y="195"/>
                </a:cubicBezTo>
                <a:cubicBezTo>
                  <a:pt x="48" y="187"/>
                  <a:pt x="45" y="180"/>
                  <a:pt x="47" y="171"/>
                </a:cubicBezTo>
                <a:cubicBezTo>
                  <a:pt x="49" y="165"/>
                  <a:pt x="50" y="158"/>
                  <a:pt x="51" y="152"/>
                </a:cubicBezTo>
                <a:cubicBezTo>
                  <a:pt x="52" y="150"/>
                  <a:pt x="53" y="149"/>
                  <a:pt x="54" y="151"/>
                </a:cubicBezTo>
                <a:cubicBezTo>
                  <a:pt x="59" y="154"/>
                  <a:pt x="63" y="157"/>
                  <a:pt x="66" y="161"/>
                </a:cubicBezTo>
                <a:cubicBezTo>
                  <a:pt x="68" y="163"/>
                  <a:pt x="68" y="164"/>
                  <a:pt x="70" y="166"/>
                </a:cubicBezTo>
                <a:cubicBezTo>
                  <a:pt x="71" y="167"/>
                  <a:pt x="72" y="168"/>
                  <a:pt x="74" y="167"/>
                </a:cubicBezTo>
                <a:cubicBezTo>
                  <a:pt x="76" y="166"/>
                  <a:pt x="77" y="164"/>
                  <a:pt x="76" y="162"/>
                </a:cubicBezTo>
                <a:cubicBezTo>
                  <a:pt x="68" y="152"/>
                  <a:pt x="60" y="142"/>
                  <a:pt x="46" y="141"/>
                </a:cubicBezTo>
                <a:cubicBezTo>
                  <a:pt x="39" y="140"/>
                  <a:pt x="34" y="142"/>
                  <a:pt x="30" y="150"/>
                </a:cubicBezTo>
                <a:cubicBezTo>
                  <a:pt x="28" y="155"/>
                  <a:pt x="27" y="161"/>
                  <a:pt x="27" y="167"/>
                </a:cubicBezTo>
                <a:cubicBezTo>
                  <a:pt x="27" y="171"/>
                  <a:pt x="27" y="175"/>
                  <a:pt x="27" y="179"/>
                </a:cubicBezTo>
                <a:close/>
              </a:path>
            </a:pathLst>
          </a:custGeom>
          <a:solidFill>
            <a:srgbClr val="EC65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5984875" y="1477963"/>
            <a:ext cx="947737" cy="1279525"/>
          </a:xfrm>
          <a:custGeom>
            <a:avLst/>
            <a:gdLst>
              <a:gd name="T0" fmla="*/ 40 w 167"/>
              <a:gd name="T1" fmla="*/ 88 h 225"/>
              <a:gd name="T2" fmla="*/ 26 w 167"/>
              <a:gd name="T3" fmla="*/ 60 h 225"/>
              <a:gd name="T4" fmla="*/ 73 w 167"/>
              <a:gd name="T5" fmla="*/ 2 h 225"/>
              <a:gd name="T6" fmla="*/ 121 w 167"/>
              <a:gd name="T7" fmla="*/ 17 h 225"/>
              <a:gd name="T8" fmla="*/ 167 w 167"/>
              <a:gd name="T9" fmla="*/ 104 h 225"/>
              <a:gd name="T10" fmla="*/ 152 w 167"/>
              <a:gd name="T11" fmla="*/ 179 h 225"/>
              <a:gd name="T12" fmla="*/ 119 w 167"/>
              <a:gd name="T13" fmla="*/ 214 h 225"/>
              <a:gd name="T14" fmla="*/ 47 w 167"/>
              <a:gd name="T15" fmla="*/ 181 h 225"/>
              <a:gd name="T16" fmla="*/ 48 w 167"/>
              <a:gd name="T17" fmla="*/ 159 h 225"/>
              <a:gd name="T18" fmla="*/ 50 w 167"/>
              <a:gd name="T19" fmla="*/ 148 h 225"/>
              <a:gd name="T20" fmla="*/ 53 w 167"/>
              <a:gd name="T21" fmla="*/ 147 h 225"/>
              <a:gd name="T22" fmla="*/ 65 w 167"/>
              <a:gd name="T23" fmla="*/ 158 h 225"/>
              <a:gd name="T24" fmla="*/ 69 w 167"/>
              <a:gd name="T25" fmla="*/ 162 h 225"/>
              <a:gd name="T26" fmla="*/ 73 w 167"/>
              <a:gd name="T27" fmla="*/ 163 h 225"/>
              <a:gd name="T28" fmla="*/ 74 w 167"/>
              <a:gd name="T29" fmla="*/ 158 h 225"/>
              <a:gd name="T30" fmla="*/ 46 w 167"/>
              <a:gd name="T31" fmla="*/ 137 h 225"/>
              <a:gd name="T32" fmla="*/ 29 w 167"/>
              <a:gd name="T33" fmla="*/ 147 h 225"/>
              <a:gd name="T34" fmla="*/ 25 w 167"/>
              <a:gd name="T35" fmla="*/ 168 h 225"/>
              <a:gd name="T36" fmla="*/ 29 w 167"/>
              <a:gd name="T37" fmla="*/ 216 h 225"/>
              <a:gd name="T38" fmla="*/ 26 w 167"/>
              <a:gd name="T39" fmla="*/ 220 h 225"/>
              <a:gd name="T40" fmla="*/ 10 w 167"/>
              <a:gd name="T41" fmla="*/ 220 h 225"/>
              <a:gd name="T42" fmla="*/ 7 w 167"/>
              <a:gd name="T43" fmla="*/ 217 h 225"/>
              <a:gd name="T44" fmla="*/ 3 w 167"/>
              <a:gd name="T45" fmla="*/ 150 h 225"/>
              <a:gd name="T46" fmla="*/ 27 w 167"/>
              <a:gd name="T47" fmla="*/ 109 h 225"/>
              <a:gd name="T48" fmla="*/ 60 w 167"/>
              <a:gd name="T49" fmla="*/ 71 h 225"/>
              <a:gd name="T50" fmla="*/ 64 w 167"/>
              <a:gd name="T51" fmla="*/ 56 h 225"/>
              <a:gd name="T52" fmla="*/ 62 w 167"/>
              <a:gd name="T53" fmla="*/ 50 h 225"/>
              <a:gd name="T54" fmla="*/ 58 w 167"/>
              <a:gd name="T55" fmla="*/ 55 h 225"/>
              <a:gd name="T56" fmla="*/ 40 w 167"/>
              <a:gd name="T57" fmla="*/ 88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67" h="225">
                <a:moveTo>
                  <a:pt x="40" y="88"/>
                </a:moveTo>
                <a:cubicBezTo>
                  <a:pt x="34" y="79"/>
                  <a:pt x="28" y="71"/>
                  <a:pt x="26" y="60"/>
                </a:cubicBezTo>
                <a:cubicBezTo>
                  <a:pt x="21" y="31"/>
                  <a:pt x="44" y="3"/>
                  <a:pt x="73" y="2"/>
                </a:cubicBezTo>
                <a:cubicBezTo>
                  <a:pt x="91" y="0"/>
                  <a:pt x="107" y="7"/>
                  <a:pt x="121" y="17"/>
                </a:cubicBezTo>
                <a:cubicBezTo>
                  <a:pt x="150" y="39"/>
                  <a:pt x="166" y="68"/>
                  <a:pt x="167" y="104"/>
                </a:cubicBezTo>
                <a:cubicBezTo>
                  <a:pt x="167" y="130"/>
                  <a:pt x="164" y="155"/>
                  <a:pt x="152" y="179"/>
                </a:cubicBezTo>
                <a:cubicBezTo>
                  <a:pt x="145" y="194"/>
                  <a:pt x="135" y="207"/>
                  <a:pt x="119" y="214"/>
                </a:cubicBezTo>
                <a:cubicBezTo>
                  <a:pt x="91" y="225"/>
                  <a:pt x="55" y="209"/>
                  <a:pt x="47" y="181"/>
                </a:cubicBezTo>
                <a:cubicBezTo>
                  <a:pt x="44" y="173"/>
                  <a:pt x="47" y="166"/>
                  <a:pt x="48" y="159"/>
                </a:cubicBezTo>
                <a:cubicBezTo>
                  <a:pt x="48" y="155"/>
                  <a:pt x="49" y="151"/>
                  <a:pt x="50" y="148"/>
                </a:cubicBezTo>
                <a:cubicBezTo>
                  <a:pt x="50" y="145"/>
                  <a:pt x="51" y="145"/>
                  <a:pt x="53" y="147"/>
                </a:cubicBezTo>
                <a:cubicBezTo>
                  <a:pt x="58" y="150"/>
                  <a:pt x="62" y="153"/>
                  <a:pt x="65" y="158"/>
                </a:cubicBezTo>
                <a:cubicBezTo>
                  <a:pt x="67" y="159"/>
                  <a:pt x="68" y="161"/>
                  <a:pt x="69" y="162"/>
                </a:cubicBezTo>
                <a:cubicBezTo>
                  <a:pt x="70" y="164"/>
                  <a:pt x="72" y="164"/>
                  <a:pt x="73" y="163"/>
                </a:cubicBezTo>
                <a:cubicBezTo>
                  <a:pt x="75" y="162"/>
                  <a:pt x="76" y="160"/>
                  <a:pt x="74" y="158"/>
                </a:cubicBezTo>
                <a:cubicBezTo>
                  <a:pt x="67" y="148"/>
                  <a:pt x="59" y="139"/>
                  <a:pt x="46" y="137"/>
                </a:cubicBezTo>
                <a:cubicBezTo>
                  <a:pt x="38" y="135"/>
                  <a:pt x="31" y="139"/>
                  <a:pt x="29" y="147"/>
                </a:cubicBezTo>
                <a:cubicBezTo>
                  <a:pt x="26" y="154"/>
                  <a:pt x="26" y="161"/>
                  <a:pt x="25" y="168"/>
                </a:cubicBezTo>
                <a:cubicBezTo>
                  <a:pt x="25" y="184"/>
                  <a:pt x="27" y="200"/>
                  <a:pt x="29" y="216"/>
                </a:cubicBezTo>
                <a:cubicBezTo>
                  <a:pt x="30" y="219"/>
                  <a:pt x="29" y="220"/>
                  <a:pt x="26" y="220"/>
                </a:cubicBezTo>
                <a:cubicBezTo>
                  <a:pt x="21" y="220"/>
                  <a:pt x="15" y="220"/>
                  <a:pt x="10" y="220"/>
                </a:cubicBezTo>
                <a:cubicBezTo>
                  <a:pt x="8" y="220"/>
                  <a:pt x="7" y="219"/>
                  <a:pt x="7" y="217"/>
                </a:cubicBezTo>
                <a:cubicBezTo>
                  <a:pt x="2" y="195"/>
                  <a:pt x="0" y="172"/>
                  <a:pt x="3" y="150"/>
                </a:cubicBezTo>
                <a:cubicBezTo>
                  <a:pt x="6" y="133"/>
                  <a:pt x="13" y="119"/>
                  <a:pt x="27" y="109"/>
                </a:cubicBezTo>
                <a:cubicBezTo>
                  <a:pt x="41" y="99"/>
                  <a:pt x="53" y="86"/>
                  <a:pt x="60" y="71"/>
                </a:cubicBezTo>
                <a:cubicBezTo>
                  <a:pt x="62" y="66"/>
                  <a:pt x="64" y="61"/>
                  <a:pt x="64" y="56"/>
                </a:cubicBezTo>
                <a:cubicBezTo>
                  <a:pt x="65" y="54"/>
                  <a:pt x="65" y="51"/>
                  <a:pt x="62" y="50"/>
                </a:cubicBezTo>
                <a:cubicBezTo>
                  <a:pt x="58" y="50"/>
                  <a:pt x="58" y="52"/>
                  <a:pt x="58" y="55"/>
                </a:cubicBezTo>
                <a:cubicBezTo>
                  <a:pt x="55" y="68"/>
                  <a:pt x="49" y="78"/>
                  <a:pt x="40" y="8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8228013" y="3643313"/>
            <a:ext cx="215900" cy="227013"/>
          </a:xfrm>
          <a:custGeom>
            <a:avLst/>
            <a:gdLst>
              <a:gd name="T0" fmla="*/ 22 w 38"/>
              <a:gd name="T1" fmla="*/ 40 h 40"/>
              <a:gd name="T2" fmla="*/ 10 w 38"/>
              <a:gd name="T3" fmla="*/ 40 h 40"/>
              <a:gd name="T4" fmla="*/ 1 w 38"/>
              <a:gd name="T5" fmla="*/ 30 h 40"/>
              <a:gd name="T6" fmla="*/ 7 w 38"/>
              <a:gd name="T7" fmla="*/ 4 h 40"/>
              <a:gd name="T8" fmla="*/ 11 w 38"/>
              <a:gd name="T9" fmla="*/ 1 h 40"/>
              <a:gd name="T10" fmla="*/ 14 w 38"/>
              <a:gd name="T11" fmla="*/ 6 h 40"/>
              <a:gd name="T12" fmla="*/ 9 w 38"/>
              <a:gd name="T13" fmla="*/ 29 h 40"/>
              <a:gd name="T14" fmla="*/ 12 w 38"/>
              <a:gd name="T15" fmla="*/ 33 h 40"/>
              <a:gd name="T16" fmla="*/ 31 w 38"/>
              <a:gd name="T17" fmla="*/ 33 h 40"/>
              <a:gd name="T18" fmla="*/ 35 w 38"/>
              <a:gd name="T19" fmla="*/ 34 h 40"/>
              <a:gd name="T20" fmla="*/ 37 w 38"/>
              <a:gd name="T21" fmla="*/ 38 h 40"/>
              <a:gd name="T22" fmla="*/ 34 w 38"/>
              <a:gd name="T23" fmla="*/ 40 h 40"/>
              <a:gd name="T24" fmla="*/ 22 w 38"/>
              <a:gd name="T25" fmla="*/ 40 h 40"/>
              <a:gd name="T26" fmla="*/ 22 w 38"/>
              <a:gd name="T27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" h="40">
                <a:moveTo>
                  <a:pt x="22" y="40"/>
                </a:moveTo>
                <a:cubicBezTo>
                  <a:pt x="18" y="40"/>
                  <a:pt x="14" y="40"/>
                  <a:pt x="10" y="40"/>
                </a:cubicBezTo>
                <a:cubicBezTo>
                  <a:pt x="4" y="40"/>
                  <a:pt x="0" y="36"/>
                  <a:pt x="1" y="30"/>
                </a:cubicBezTo>
                <a:cubicBezTo>
                  <a:pt x="3" y="21"/>
                  <a:pt x="6" y="13"/>
                  <a:pt x="7" y="4"/>
                </a:cubicBezTo>
                <a:cubicBezTo>
                  <a:pt x="7" y="2"/>
                  <a:pt x="9" y="0"/>
                  <a:pt x="11" y="1"/>
                </a:cubicBezTo>
                <a:cubicBezTo>
                  <a:pt x="14" y="1"/>
                  <a:pt x="14" y="3"/>
                  <a:pt x="14" y="6"/>
                </a:cubicBezTo>
                <a:cubicBezTo>
                  <a:pt x="13" y="13"/>
                  <a:pt x="11" y="21"/>
                  <a:pt x="9" y="29"/>
                </a:cubicBezTo>
                <a:cubicBezTo>
                  <a:pt x="8" y="32"/>
                  <a:pt x="9" y="33"/>
                  <a:pt x="12" y="33"/>
                </a:cubicBezTo>
                <a:cubicBezTo>
                  <a:pt x="19" y="33"/>
                  <a:pt x="25" y="33"/>
                  <a:pt x="31" y="33"/>
                </a:cubicBezTo>
                <a:cubicBezTo>
                  <a:pt x="32" y="33"/>
                  <a:pt x="34" y="33"/>
                  <a:pt x="35" y="34"/>
                </a:cubicBezTo>
                <a:cubicBezTo>
                  <a:pt x="37" y="34"/>
                  <a:pt x="38" y="36"/>
                  <a:pt x="37" y="38"/>
                </a:cubicBezTo>
                <a:cubicBezTo>
                  <a:pt x="37" y="39"/>
                  <a:pt x="36" y="40"/>
                  <a:pt x="34" y="40"/>
                </a:cubicBezTo>
                <a:cubicBezTo>
                  <a:pt x="30" y="40"/>
                  <a:pt x="26" y="40"/>
                  <a:pt x="22" y="40"/>
                </a:cubicBezTo>
                <a:cubicBezTo>
                  <a:pt x="22" y="40"/>
                  <a:pt x="22" y="40"/>
                  <a:pt x="22" y="40"/>
                </a:cubicBezTo>
                <a:close/>
              </a:path>
            </a:pathLst>
          </a:custGeom>
          <a:solidFill>
            <a:srgbClr val="7525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8267700" y="4000500"/>
            <a:ext cx="176212" cy="187325"/>
          </a:xfrm>
          <a:custGeom>
            <a:avLst/>
            <a:gdLst>
              <a:gd name="T0" fmla="*/ 12 w 31"/>
              <a:gd name="T1" fmla="*/ 0 h 33"/>
              <a:gd name="T2" fmla="*/ 28 w 31"/>
              <a:gd name="T3" fmla="*/ 3 h 33"/>
              <a:gd name="T4" fmla="*/ 30 w 31"/>
              <a:gd name="T5" fmla="*/ 7 h 33"/>
              <a:gd name="T6" fmla="*/ 27 w 31"/>
              <a:gd name="T7" fmla="*/ 10 h 33"/>
              <a:gd name="T8" fmla="*/ 13 w 31"/>
              <a:gd name="T9" fmla="*/ 8 h 33"/>
              <a:gd name="T10" fmla="*/ 10 w 31"/>
              <a:gd name="T11" fmla="*/ 8 h 33"/>
              <a:gd name="T12" fmla="*/ 11 w 31"/>
              <a:gd name="T13" fmla="*/ 12 h 33"/>
              <a:gd name="T14" fmla="*/ 19 w 31"/>
              <a:gd name="T15" fmla="*/ 26 h 33"/>
              <a:gd name="T16" fmla="*/ 19 w 31"/>
              <a:gd name="T17" fmla="*/ 32 h 33"/>
              <a:gd name="T18" fmla="*/ 13 w 31"/>
              <a:gd name="T19" fmla="*/ 30 h 33"/>
              <a:gd name="T20" fmla="*/ 4 w 31"/>
              <a:gd name="T21" fmla="*/ 14 h 33"/>
              <a:gd name="T22" fmla="*/ 12 w 31"/>
              <a:gd name="T2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1" h="33">
                <a:moveTo>
                  <a:pt x="12" y="0"/>
                </a:moveTo>
                <a:cubicBezTo>
                  <a:pt x="17" y="1"/>
                  <a:pt x="22" y="2"/>
                  <a:pt x="28" y="3"/>
                </a:cubicBezTo>
                <a:cubicBezTo>
                  <a:pt x="30" y="4"/>
                  <a:pt x="31" y="5"/>
                  <a:pt x="30" y="7"/>
                </a:cubicBezTo>
                <a:cubicBezTo>
                  <a:pt x="30" y="9"/>
                  <a:pt x="29" y="10"/>
                  <a:pt x="27" y="10"/>
                </a:cubicBezTo>
                <a:cubicBezTo>
                  <a:pt x="22" y="9"/>
                  <a:pt x="18" y="8"/>
                  <a:pt x="13" y="8"/>
                </a:cubicBezTo>
                <a:cubicBezTo>
                  <a:pt x="12" y="7"/>
                  <a:pt x="11" y="7"/>
                  <a:pt x="10" y="8"/>
                </a:cubicBezTo>
                <a:cubicBezTo>
                  <a:pt x="9" y="10"/>
                  <a:pt x="10" y="11"/>
                  <a:pt x="11" y="12"/>
                </a:cubicBezTo>
                <a:cubicBezTo>
                  <a:pt x="13" y="16"/>
                  <a:pt x="16" y="21"/>
                  <a:pt x="19" y="26"/>
                </a:cubicBezTo>
                <a:cubicBezTo>
                  <a:pt x="20" y="28"/>
                  <a:pt x="21" y="30"/>
                  <a:pt x="19" y="32"/>
                </a:cubicBezTo>
                <a:cubicBezTo>
                  <a:pt x="16" y="33"/>
                  <a:pt x="14" y="32"/>
                  <a:pt x="13" y="30"/>
                </a:cubicBezTo>
                <a:cubicBezTo>
                  <a:pt x="10" y="24"/>
                  <a:pt x="7" y="19"/>
                  <a:pt x="4" y="14"/>
                </a:cubicBezTo>
                <a:cubicBezTo>
                  <a:pt x="0" y="8"/>
                  <a:pt x="4" y="0"/>
                  <a:pt x="12" y="0"/>
                </a:cubicBezTo>
                <a:close/>
              </a:path>
            </a:pathLst>
          </a:custGeom>
          <a:solidFill>
            <a:srgbClr val="7725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6416675" y="1790700"/>
            <a:ext cx="209550" cy="233363"/>
          </a:xfrm>
          <a:custGeom>
            <a:avLst/>
            <a:gdLst>
              <a:gd name="T0" fmla="*/ 21 w 37"/>
              <a:gd name="T1" fmla="*/ 40 h 41"/>
              <a:gd name="T2" fmla="*/ 10 w 37"/>
              <a:gd name="T3" fmla="*/ 40 h 41"/>
              <a:gd name="T4" fmla="*/ 1 w 37"/>
              <a:gd name="T5" fmla="*/ 29 h 41"/>
              <a:gd name="T6" fmla="*/ 7 w 37"/>
              <a:gd name="T7" fmla="*/ 5 h 41"/>
              <a:gd name="T8" fmla="*/ 11 w 37"/>
              <a:gd name="T9" fmla="*/ 1 h 41"/>
              <a:gd name="T10" fmla="*/ 14 w 37"/>
              <a:gd name="T11" fmla="*/ 6 h 41"/>
              <a:gd name="T12" fmla="*/ 8 w 37"/>
              <a:gd name="T13" fmla="*/ 30 h 41"/>
              <a:gd name="T14" fmla="*/ 11 w 37"/>
              <a:gd name="T15" fmla="*/ 33 h 41"/>
              <a:gd name="T16" fmla="*/ 32 w 37"/>
              <a:gd name="T17" fmla="*/ 33 h 41"/>
              <a:gd name="T18" fmla="*/ 37 w 37"/>
              <a:gd name="T19" fmla="*/ 37 h 41"/>
              <a:gd name="T20" fmla="*/ 32 w 37"/>
              <a:gd name="T21" fmla="*/ 40 h 41"/>
              <a:gd name="T22" fmla="*/ 21 w 37"/>
              <a:gd name="T23" fmla="*/ 4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" h="41">
                <a:moveTo>
                  <a:pt x="21" y="40"/>
                </a:moveTo>
                <a:cubicBezTo>
                  <a:pt x="18" y="40"/>
                  <a:pt x="14" y="41"/>
                  <a:pt x="10" y="40"/>
                </a:cubicBezTo>
                <a:cubicBezTo>
                  <a:pt x="3" y="40"/>
                  <a:pt x="0" y="35"/>
                  <a:pt x="1" y="29"/>
                </a:cubicBezTo>
                <a:cubicBezTo>
                  <a:pt x="3" y="21"/>
                  <a:pt x="5" y="13"/>
                  <a:pt x="7" y="5"/>
                </a:cubicBezTo>
                <a:cubicBezTo>
                  <a:pt x="7" y="3"/>
                  <a:pt x="8" y="0"/>
                  <a:pt x="11" y="1"/>
                </a:cubicBezTo>
                <a:cubicBezTo>
                  <a:pt x="14" y="2"/>
                  <a:pt x="14" y="4"/>
                  <a:pt x="14" y="6"/>
                </a:cubicBezTo>
                <a:cubicBezTo>
                  <a:pt x="12" y="14"/>
                  <a:pt x="11" y="22"/>
                  <a:pt x="8" y="30"/>
                </a:cubicBezTo>
                <a:cubicBezTo>
                  <a:pt x="7" y="33"/>
                  <a:pt x="8" y="33"/>
                  <a:pt x="11" y="33"/>
                </a:cubicBezTo>
                <a:cubicBezTo>
                  <a:pt x="18" y="33"/>
                  <a:pt x="25" y="33"/>
                  <a:pt x="32" y="33"/>
                </a:cubicBezTo>
                <a:cubicBezTo>
                  <a:pt x="35" y="33"/>
                  <a:pt x="37" y="34"/>
                  <a:pt x="37" y="37"/>
                </a:cubicBezTo>
                <a:cubicBezTo>
                  <a:pt x="37" y="40"/>
                  <a:pt x="35" y="40"/>
                  <a:pt x="32" y="40"/>
                </a:cubicBezTo>
                <a:cubicBezTo>
                  <a:pt x="29" y="40"/>
                  <a:pt x="25" y="40"/>
                  <a:pt x="21" y="40"/>
                </a:cubicBezTo>
                <a:close/>
              </a:path>
            </a:pathLst>
          </a:custGeom>
          <a:solidFill>
            <a:srgbClr val="5453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6467475" y="2149475"/>
            <a:ext cx="165100" cy="192088"/>
          </a:xfrm>
          <a:custGeom>
            <a:avLst/>
            <a:gdLst>
              <a:gd name="T0" fmla="*/ 0 w 29"/>
              <a:gd name="T1" fmla="*/ 10 h 34"/>
              <a:gd name="T2" fmla="*/ 10 w 29"/>
              <a:gd name="T3" fmla="*/ 0 h 34"/>
              <a:gd name="T4" fmla="*/ 24 w 29"/>
              <a:gd name="T5" fmla="*/ 3 h 34"/>
              <a:gd name="T6" fmla="*/ 28 w 29"/>
              <a:gd name="T7" fmla="*/ 7 h 34"/>
              <a:gd name="T8" fmla="*/ 23 w 29"/>
              <a:gd name="T9" fmla="*/ 10 h 34"/>
              <a:gd name="T10" fmla="*/ 11 w 29"/>
              <a:gd name="T11" fmla="*/ 8 h 34"/>
              <a:gd name="T12" fmla="*/ 8 w 29"/>
              <a:gd name="T13" fmla="*/ 8 h 34"/>
              <a:gd name="T14" fmla="*/ 8 w 29"/>
              <a:gd name="T15" fmla="*/ 12 h 34"/>
              <a:gd name="T16" fmla="*/ 17 w 29"/>
              <a:gd name="T17" fmla="*/ 26 h 34"/>
              <a:gd name="T18" fmla="*/ 16 w 29"/>
              <a:gd name="T19" fmla="*/ 32 h 34"/>
              <a:gd name="T20" fmla="*/ 11 w 29"/>
              <a:gd name="T21" fmla="*/ 29 h 34"/>
              <a:gd name="T22" fmla="*/ 2 w 29"/>
              <a:gd name="T23" fmla="*/ 15 h 34"/>
              <a:gd name="T24" fmla="*/ 0 w 29"/>
              <a:gd name="T25" fmla="*/ 1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9" h="34">
                <a:moveTo>
                  <a:pt x="0" y="10"/>
                </a:moveTo>
                <a:cubicBezTo>
                  <a:pt x="0" y="4"/>
                  <a:pt x="5" y="0"/>
                  <a:pt x="10" y="0"/>
                </a:cubicBezTo>
                <a:cubicBezTo>
                  <a:pt x="15" y="1"/>
                  <a:pt x="20" y="2"/>
                  <a:pt x="24" y="3"/>
                </a:cubicBezTo>
                <a:cubicBezTo>
                  <a:pt x="27" y="3"/>
                  <a:pt x="29" y="4"/>
                  <a:pt x="28" y="7"/>
                </a:cubicBezTo>
                <a:cubicBezTo>
                  <a:pt x="28" y="10"/>
                  <a:pt x="26" y="10"/>
                  <a:pt x="23" y="10"/>
                </a:cubicBezTo>
                <a:cubicBezTo>
                  <a:pt x="19" y="9"/>
                  <a:pt x="15" y="8"/>
                  <a:pt x="11" y="8"/>
                </a:cubicBezTo>
                <a:cubicBezTo>
                  <a:pt x="10" y="8"/>
                  <a:pt x="9" y="7"/>
                  <a:pt x="8" y="8"/>
                </a:cubicBezTo>
                <a:cubicBezTo>
                  <a:pt x="7" y="10"/>
                  <a:pt x="8" y="11"/>
                  <a:pt x="8" y="12"/>
                </a:cubicBezTo>
                <a:cubicBezTo>
                  <a:pt x="11" y="16"/>
                  <a:pt x="14" y="21"/>
                  <a:pt x="17" y="26"/>
                </a:cubicBezTo>
                <a:cubicBezTo>
                  <a:pt x="18" y="28"/>
                  <a:pt x="19" y="30"/>
                  <a:pt x="16" y="32"/>
                </a:cubicBezTo>
                <a:cubicBezTo>
                  <a:pt x="13" y="34"/>
                  <a:pt x="12" y="32"/>
                  <a:pt x="11" y="29"/>
                </a:cubicBezTo>
                <a:cubicBezTo>
                  <a:pt x="8" y="24"/>
                  <a:pt x="5" y="20"/>
                  <a:pt x="2" y="15"/>
                </a:cubicBezTo>
                <a:cubicBezTo>
                  <a:pt x="1" y="13"/>
                  <a:pt x="0" y="11"/>
                  <a:pt x="0" y="10"/>
                </a:cubicBezTo>
                <a:close/>
              </a:path>
            </a:pathLst>
          </a:custGeom>
          <a:solidFill>
            <a:srgbClr val="5353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501" y="1122537"/>
            <a:ext cx="2947500" cy="219375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226" y="3533986"/>
            <a:ext cx="1851397" cy="130767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899" y="3405908"/>
            <a:ext cx="1242556" cy="107647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427" y="1127510"/>
            <a:ext cx="1714861" cy="1714861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3519" y="3672433"/>
            <a:ext cx="1310333" cy="1092604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8808" y="2583862"/>
            <a:ext cx="1345044" cy="91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638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0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6" name="Google Shape;10876;p67"/>
          <p:cNvSpPr txBox="1">
            <a:spLocks noGrp="1"/>
          </p:cNvSpPr>
          <p:nvPr>
            <p:ph type="ctrTitle"/>
          </p:nvPr>
        </p:nvSpPr>
        <p:spPr>
          <a:xfrm>
            <a:off x="893495" y="0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4D5673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sz="3200" dirty="0">
              <a:solidFill>
                <a:srgbClr val="4D56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78" name="Google Shape;10878;p67"/>
          <p:cNvGrpSpPr/>
          <p:nvPr/>
        </p:nvGrpSpPr>
        <p:grpSpPr>
          <a:xfrm>
            <a:off x="898798" y="1827130"/>
            <a:ext cx="415546" cy="355053"/>
            <a:chOff x="866243" y="2291587"/>
            <a:chExt cx="415546" cy="355053"/>
          </a:xfrm>
          <a:solidFill>
            <a:srgbClr val="D94169"/>
          </a:solidFill>
        </p:grpSpPr>
        <p:sp>
          <p:nvSpPr>
            <p:cNvPr id="10879" name="Google Shape;10879;p67"/>
            <p:cNvSpPr/>
            <p:nvPr/>
          </p:nvSpPr>
          <p:spPr>
            <a:xfrm>
              <a:off x="1053756" y="2523748"/>
              <a:ext cx="103998" cy="81706"/>
            </a:xfrm>
            <a:custGeom>
              <a:avLst/>
              <a:gdLst/>
              <a:ahLst/>
              <a:cxnLst/>
              <a:rect l="l" t="t" r="r" b="b"/>
              <a:pathLst>
                <a:path w="3275" h="2573" extrusionOk="0">
                  <a:moveTo>
                    <a:pt x="2358" y="393"/>
                  </a:moveTo>
                  <a:cubicBezTo>
                    <a:pt x="2418" y="393"/>
                    <a:pt x="2465" y="429"/>
                    <a:pt x="2489" y="488"/>
                  </a:cubicBezTo>
                  <a:lnTo>
                    <a:pt x="2823" y="1262"/>
                  </a:lnTo>
                  <a:cubicBezTo>
                    <a:pt x="2846" y="1322"/>
                    <a:pt x="2823" y="1405"/>
                    <a:pt x="2739" y="1441"/>
                  </a:cubicBezTo>
                  <a:lnTo>
                    <a:pt x="989" y="2179"/>
                  </a:lnTo>
                  <a:cubicBezTo>
                    <a:pt x="977" y="2179"/>
                    <a:pt x="953" y="2203"/>
                    <a:pt x="929" y="2203"/>
                  </a:cubicBezTo>
                  <a:cubicBezTo>
                    <a:pt x="870" y="2203"/>
                    <a:pt x="822" y="2167"/>
                    <a:pt x="787" y="2108"/>
                  </a:cubicBezTo>
                  <a:lnTo>
                    <a:pt x="465" y="1334"/>
                  </a:lnTo>
                  <a:cubicBezTo>
                    <a:pt x="441" y="1262"/>
                    <a:pt x="465" y="1191"/>
                    <a:pt x="537" y="1155"/>
                  </a:cubicBezTo>
                  <a:lnTo>
                    <a:pt x="2299" y="417"/>
                  </a:lnTo>
                  <a:cubicBezTo>
                    <a:pt x="2311" y="417"/>
                    <a:pt x="2322" y="393"/>
                    <a:pt x="2358" y="393"/>
                  </a:cubicBezTo>
                  <a:close/>
                  <a:moveTo>
                    <a:pt x="2358" y="0"/>
                  </a:moveTo>
                  <a:cubicBezTo>
                    <a:pt x="2287" y="0"/>
                    <a:pt x="2227" y="12"/>
                    <a:pt x="2144" y="36"/>
                  </a:cubicBezTo>
                  <a:lnTo>
                    <a:pt x="394" y="786"/>
                  </a:lnTo>
                  <a:cubicBezTo>
                    <a:pt x="120" y="905"/>
                    <a:pt x="1" y="1203"/>
                    <a:pt x="108" y="1465"/>
                  </a:cubicBezTo>
                  <a:lnTo>
                    <a:pt x="429" y="2239"/>
                  </a:lnTo>
                  <a:cubicBezTo>
                    <a:pt x="525" y="2441"/>
                    <a:pt x="703" y="2572"/>
                    <a:pt x="929" y="2572"/>
                  </a:cubicBezTo>
                  <a:cubicBezTo>
                    <a:pt x="1001" y="2572"/>
                    <a:pt x="1060" y="2560"/>
                    <a:pt x="1132" y="2524"/>
                  </a:cubicBezTo>
                  <a:lnTo>
                    <a:pt x="2894" y="1786"/>
                  </a:lnTo>
                  <a:cubicBezTo>
                    <a:pt x="3156" y="1679"/>
                    <a:pt x="3275" y="1370"/>
                    <a:pt x="3180" y="1096"/>
                  </a:cubicBezTo>
                  <a:lnTo>
                    <a:pt x="2846" y="322"/>
                  </a:lnTo>
                  <a:cubicBezTo>
                    <a:pt x="2763" y="131"/>
                    <a:pt x="2584" y="0"/>
                    <a:pt x="2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0" name="Google Shape;10880;p67"/>
            <p:cNvSpPr/>
            <p:nvPr/>
          </p:nvSpPr>
          <p:spPr>
            <a:xfrm>
              <a:off x="1076461" y="2409176"/>
              <a:ext cx="79419" cy="60525"/>
            </a:xfrm>
            <a:custGeom>
              <a:avLst/>
              <a:gdLst/>
              <a:ahLst/>
              <a:cxnLst/>
              <a:rect l="l" t="t" r="r" b="b"/>
              <a:pathLst>
                <a:path w="2501" h="1906" extrusionOk="0">
                  <a:moveTo>
                    <a:pt x="1250" y="370"/>
                  </a:moveTo>
                  <a:cubicBezTo>
                    <a:pt x="1715" y="370"/>
                    <a:pt x="2119" y="620"/>
                    <a:pt x="2119" y="941"/>
                  </a:cubicBezTo>
                  <a:cubicBezTo>
                    <a:pt x="2119" y="1251"/>
                    <a:pt x="1715" y="1501"/>
                    <a:pt x="1250" y="1501"/>
                  </a:cubicBezTo>
                  <a:cubicBezTo>
                    <a:pt x="798" y="1501"/>
                    <a:pt x="393" y="1251"/>
                    <a:pt x="393" y="941"/>
                  </a:cubicBezTo>
                  <a:cubicBezTo>
                    <a:pt x="393" y="620"/>
                    <a:pt x="786" y="370"/>
                    <a:pt x="1250" y="370"/>
                  </a:cubicBezTo>
                  <a:close/>
                  <a:moveTo>
                    <a:pt x="1250" y="1"/>
                  </a:moveTo>
                  <a:cubicBezTo>
                    <a:pt x="929" y="1"/>
                    <a:pt x="631" y="96"/>
                    <a:pt x="393" y="251"/>
                  </a:cubicBezTo>
                  <a:cubicBezTo>
                    <a:pt x="143" y="429"/>
                    <a:pt x="0" y="691"/>
                    <a:pt x="0" y="953"/>
                  </a:cubicBezTo>
                  <a:cubicBezTo>
                    <a:pt x="0" y="1227"/>
                    <a:pt x="143" y="1465"/>
                    <a:pt x="393" y="1656"/>
                  </a:cubicBezTo>
                  <a:cubicBezTo>
                    <a:pt x="631" y="1822"/>
                    <a:pt x="929" y="1906"/>
                    <a:pt x="1250" y="1906"/>
                  </a:cubicBezTo>
                  <a:cubicBezTo>
                    <a:pt x="1584" y="1906"/>
                    <a:pt x="1881" y="1810"/>
                    <a:pt x="2119" y="1656"/>
                  </a:cubicBezTo>
                  <a:cubicBezTo>
                    <a:pt x="2369" y="1477"/>
                    <a:pt x="2500" y="1227"/>
                    <a:pt x="2500" y="953"/>
                  </a:cubicBezTo>
                  <a:cubicBezTo>
                    <a:pt x="2500" y="691"/>
                    <a:pt x="2358" y="429"/>
                    <a:pt x="2119" y="251"/>
                  </a:cubicBezTo>
                  <a:cubicBezTo>
                    <a:pt x="1881" y="96"/>
                    <a:pt x="1584" y="1"/>
                    <a:pt x="1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1" name="Google Shape;10881;p67"/>
            <p:cNvSpPr/>
            <p:nvPr/>
          </p:nvSpPr>
          <p:spPr>
            <a:xfrm>
              <a:off x="985324" y="2448488"/>
              <a:ext cx="86628" cy="94185"/>
            </a:xfrm>
            <a:custGeom>
              <a:avLst/>
              <a:gdLst/>
              <a:ahLst/>
              <a:cxnLst/>
              <a:rect l="l" t="t" r="r" b="b"/>
              <a:pathLst>
                <a:path w="2728" h="2966" extrusionOk="0">
                  <a:moveTo>
                    <a:pt x="977" y="370"/>
                  </a:moveTo>
                  <a:lnTo>
                    <a:pt x="1537" y="430"/>
                  </a:lnTo>
                  <a:cubicBezTo>
                    <a:pt x="1608" y="442"/>
                    <a:pt x="1680" y="489"/>
                    <a:pt x="1715" y="561"/>
                  </a:cubicBezTo>
                  <a:lnTo>
                    <a:pt x="2287" y="1858"/>
                  </a:lnTo>
                  <a:cubicBezTo>
                    <a:pt x="2322" y="1918"/>
                    <a:pt x="2322" y="1977"/>
                    <a:pt x="2311" y="2037"/>
                  </a:cubicBezTo>
                  <a:cubicBezTo>
                    <a:pt x="2299" y="2096"/>
                    <a:pt x="2251" y="2144"/>
                    <a:pt x="2191" y="2156"/>
                  </a:cubicBezTo>
                  <a:lnTo>
                    <a:pt x="1310" y="2549"/>
                  </a:lnTo>
                  <a:cubicBezTo>
                    <a:pt x="1287" y="2561"/>
                    <a:pt x="1251" y="2561"/>
                    <a:pt x="1227" y="2561"/>
                  </a:cubicBezTo>
                  <a:cubicBezTo>
                    <a:pt x="1132" y="2561"/>
                    <a:pt x="1060" y="2513"/>
                    <a:pt x="1013" y="2430"/>
                  </a:cubicBezTo>
                  <a:lnTo>
                    <a:pt x="429" y="1132"/>
                  </a:lnTo>
                  <a:cubicBezTo>
                    <a:pt x="406" y="1061"/>
                    <a:pt x="406" y="977"/>
                    <a:pt x="465" y="906"/>
                  </a:cubicBezTo>
                  <a:lnTo>
                    <a:pt x="787" y="465"/>
                  </a:lnTo>
                  <a:cubicBezTo>
                    <a:pt x="834" y="406"/>
                    <a:pt x="906" y="370"/>
                    <a:pt x="977" y="370"/>
                  </a:cubicBezTo>
                  <a:close/>
                  <a:moveTo>
                    <a:pt x="965" y="1"/>
                  </a:moveTo>
                  <a:cubicBezTo>
                    <a:pt x="775" y="1"/>
                    <a:pt x="596" y="84"/>
                    <a:pt x="477" y="251"/>
                  </a:cubicBezTo>
                  <a:lnTo>
                    <a:pt x="156" y="703"/>
                  </a:lnTo>
                  <a:cubicBezTo>
                    <a:pt x="13" y="882"/>
                    <a:pt x="1" y="1096"/>
                    <a:pt x="84" y="1311"/>
                  </a:cubicBezTo>
                  <a:lnTo>
                    <a:pt x="667" y="2608"/>
                  </a:lnTo>
                  <a:cubicBezTo>
                    <a:pt x="775" y="2823"/>
                    <a:pt x="977" y="2966"/>
                    <a:pt x="1215" y="2966"/>
                  </a:cubicBezTo>
                  <a:cubicBezTo>
                    <a:pt x="1310" y="2966"/>
                    <a:pt x="1382" y="2942"/>
                    <a:pt x="1453" y="2906"/>
                  </a:cubicBezTo>
                  <a:lnTo>
                    <a:pt x="2334" y="2513"/>
                  </a:lnTo>
                  <a:cubicBezTo>
                    <a:pt x="2489" y="2454"/>
                    <a:pt x="2608" y="2335"/>
                    <a:pt x="2644" y="2168"/>
                  </a:cubicBezTo>
                  <a:cubicBezTo>
                    <a:pt x="2727" y="2025"/>
                    <a:pt x="2727" y="1858"/>
                    <a:pt x="2656" y="1715"/>
                  </a:cubicBezTo>
                  <a:lnTo>
                    <a:pt x="2072" y="418"/>
                  </a:lnTo>
                  <a:cubicBezTo>
                    <a:pt x="1977" y="227"/>
                    <a:pt x="1787" y="84"/>
                    <a:pt x="1572" y="61"/>
                  </a:cubicBezTo>
                  <a:cubicBezTo>
                    <a:pt x="1370" y="49"/>
                    <a:pt x="1156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2" name="Google Shape;10882;p67"/>
            <p:cNvSpPr/>
            <p:nvPr/>
          </p:nvSpPr>
          <p:spPr>
            <a:xfrm>
              <a:off x="1014062" y="2472336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3" name="Google Shape;10883;p67"/>
            <p:cNvSpPr/>
            <p:nvPr/>
          </p:nvSpPr>
          <p:spPr>
            <a:xfrm>
              <a:off x="866243" y="2291587"/>
              <a:ext cx="415546" cy="355053"/>
            </a:xfrm>
            <a:custGeom>
              <a:avLst/>
              <a:gdLst/>
              <a:ahLst/>
              <a:cxnLst/>
              <a:rect l="l" t="t" r="r" b="b"/>
              <a:pathLst>
                <a:path w="13086" h="11181" extrusionOk="0">
                  <a:moveTo>
                    <a:pt x="7620" y="1430"/>
                  </a:moveTo>
                  <a:lnTo>
                    <a:pt x="7620" y="1989"/>
                  </a:lnTo>
                  <a:lnTo>
                    <a:pt x="5453" y="1989"/>
                  </a:lnTo>
                  <a:lnTo>
                    <a:pt x="5453" y="1430"/>
                  </a:lnTo>
                  <a:close/>
                  <a:moveTo>
                    <a:pt x="7608" y="406"/>
                  </a:moveTo>
                  <a:cubicBezTo>
                    <a:pt x="8168" y="406"/>
                    <a:pt x="8632" y="858"/>
                    <a:pt x="8632" y="1430"/>
                  </a:cubicBezTo>
                  <a:lnTo>
                    <a:pt x="8632" y="1989"/>
                  </a:lnTo>
                  <a:lnTo>
                    <a:pt x="7989" y="1989"/>
                  </a:lnTo>
                  <a:lnTo>
                    <a:pt x="7989" y="1430"/>
                  </a:lnTo>
                  <a:cubicBezTo>
                    <a:pt x="7989" y="1215"/>
                    <a:pt x="7811" y="1037"/>
                    <a:pt x="7608" y="1037"/>
                  </a:cubicBezTo>
                  <a:lnTo>
                    <a:pt x="5453" y="1037"/>
                  </a:lnTo>
                  <a:cubicBezTo>
                    <a:pt x="5239" y="1037"/>
                    <a:pt x="5060" y="1215"/>
                    <a:pt x="5060" y="1430"/>
                  </a:cubicBezTo>
                  <a:lnTo>
                    <a:pt x="5060" y="1989"/>
                  </a:lnTo>
                  <a:lnTo>
                    <a:pt x="4417" y="1989"/>
                  </a:lnTo>
                  <a:lnTo>
                    <a:pt x="4417" y="1430"/>
                  </a:lnTo>
                  <a:cubicBezTo>
                    <a:pt x="4417" y="858"/>
                    <a:pt x="4882" y="406"/>
                    <a:pt x="5453" y="406"/>
                  </a:cubicBezTo>
                  <a:close/>
                  <a:moveTo>
                    <a:pt x="2929" y="2096"/>
                  </a:moveTo>
                  <a:cubicBezTo>
                    <a:pt x="3013" y="2096"/>
                    <a:pt x="3072" y="2156"/>
                    <a:pt x="3072" y="2227"/>
                  </a:cubicBezTo>
                  <a:lnTo>
                    <a:pt x="3072" y="3299"/>
                  </a:lnTo>
                  <a:cubicBezTo>
                    <a:pt x="3072" y="3382"/>
                    <a:pt x="3132" y="3454"/>
                    <a:pt x="3203" y="3478"/>
                  </a:cubicBezTo>
                  <a:cubicBezTo>
                    <a:pt x="3224" y="3486"/>
                    <a:pt x="3246" y="3490"/>
                    <a:pt x="3267" y="3490"/>
                  </a:cubicBezTo>
                  <a:cubicBezTo>
                    <a:pt x="3365" y="3490"/>
                    <a:pt x="3453" y="3406"/>
                    <a:pt x="3453" y="3299"/>
                  </a:cubicBezTo>
                  <a:lnTo>
                    <a:pt x="3453" y="2358"/>
                  </a:lnTo>
                  <a:lnTo>
                    <a:pt x="9632" y="2358"/>
                  </a:lnTo>
                  <a:lnTo>
                    <a:pt x="9632" y="10502"/>
                  </a:lnTo>
                  <a:lnTo>
                    <a:pt x="3453" y="10502"/>
                  </a:lnTo>
                  <a:lnTo>
                    <a:pt x="3453" y="4073"/>
                  </a:lnTo>
                  <a:cubicBezTo>
                    <a:pt x="3453" y="3978"/>
                    <a:pt x="3370" y="3882"/>
                    <a:pt x="3263" y="3882"/>
                  </a:cubicBezTo>
                  <a:cubicBezTo>
                    <a:pt x="3155" y="3882"/>
                    <a:pt x="3072" y="3978"/>
                    <a:pt x="3072" y="4073"/>
                  </a:cubicBezTo>
                  <a:lnTo>
                    <a:pt x="3072" y="10657"/>
                  </a:lnTo>
                  <a:cubicBezTo>
                    <a:pt x="3072" y="10728"/>
                    <a:pt x="3013" y="10788"/>
                    <a:pt x="2929" y="10788"/>
                  </a:cubicBezTo>
                  <a:lnTo>
                    <a:pt x="2310" y="10788"/>
                  </a:lnTo>
                  <a:cubicBezTo>
                    <a:pt x="2239" y="10788"/>
                    <a:pt x="2179" y="10728"/>
                    <a:pt x="2179" y="10657"/>
                  </a:cubicBezTo>
                  <a:lnTo>
                    <a:pt x="2179" y="2227"/>
                  </a:lnTo>
                  <a:cubicBezTo>
                    <a:pt x="2179" y="2156"/>
                    <a:pt x="2239" y="2096"/>
                    <a:pt x="2310" y="2096"/>
                  </a:cubicBezTo>
                  <a:close/>
                  <a:moveTo>
                    <a:pt x="10775" y="2096"/>
                  </a:moveTo>
                  <a:cubicBezTo>
                    <a:pt x="10847" y="2096"/>
                    <a:pt x="10906" y="2156"/>
                    <a:pt x="10906" y="2227"/>
                  </a:cubicBezTo>
                  <a:lnTo>
                    <a:pt x="10906" y="10657"/>
                  </a:lnTo>
                  <a:cubicBezTo>
                    <a:pt x="10906" y="10728"/>
                    <a:pt x="10847" y="10788"/>
                    <a:pt x="10775" y="10788"/>
                  </a:cubicBezTo>
                  <a:lnTo>
                    <a:pt x="10156" y="10788"/>
                  </a:lnTo>
                  <a:cubicBezTo>
                    <a:pt x="10073" y="10788"/>
                    <a:pt x="10013" y="10728"/>
                    <a:pt x="10013" y="10657"/>
                  </a:cubicBezTo>
                  <a:lnTo>
                    <a:pt x="10013" y="2227"/>
                  </a:lnTo>
                  <a:cubicBezTo>
                    <a:pt x="10013" y="2156"/>
                    <a:pt x="10073" y="2096"/>
                    <a:pt x="10156" y="2096"/>
                  </a:cubicBezTo>
                  <a:close/>
                  <a:moveTo>
                    <a:pt x="5465" y="1"/>
                  </a:moveTo>
                  <a:cubicBezTo>
                    <a:pt x="4691" y="1"/>
                    <a:pt x="4048" y="644"/>
                    <a:pt x="4048" y="1418"/>
                  </a:cubicBezTo>
                  <a:lnTo>
                    <a:pt x="4048" y="1977"/>
                  </a:lnTo>
                  <a:lnTo>
                    <a:pt x="3394" y="1977"/>
                  </a:lnTo>
                  <a:cubicBezTo>
                    <a:pt x="3310" y="1811"/>
                    <a:pt x="3132" y="1692"/>
                    <a:pt x="2929" y="1692"/>
                  </a:cubicBezTo>
                  <a:lnTo>
                    <a:pt x="2310" y="1692"/>
                  </a:lnTo>
                  <a:cubicBezTo>
                    <a:pt x="2096" y="1692"/>
                    <a:pt x="1941" y="1811"/>
                    <a:pt x="1846" y="1977"/>
                  </a:cubicBezTo>
                  <a:lnTo>
                    <a:pt x="1310" y="1977"/>
                  </a:lnTo>
                  <a:cubicBezTo>
                    <a:pt x="596" y="1977"/>
                    <a:pt x="0" y="2561"/>
                    <a:pt x="0" y="3287"/>
                  </a:cubicBezTo>
                  <a:lnTo>
                    <a:pt x="0" y="7990"/>
                  </a:lnTo>
                  <a:cubicBezTo>
                    <a:pt x="0" y="8097"/>
                    <a:pt x="96" y="8180"/>
                    <a:pt x="191" y="8180"/>
                  </a:cubicBezTo>
                  <a:cubicBezTo>
                    <a:pt x="298" y="8180"/>
                    <a:pt x="393" y="8097"/>
                    <a:pt x="393" y="7990"/>
                  </a:cubicBezTo>
                  <a:lnTo>
                    <a:pt x="393" y="3287"/>
                  </a:lnTo>
                  <a:cubicBezTo>
                    <a:pt x="393" y="2787"/>
                    <a:pt x="810" y="2370"/>
                    <a:pt x="1310" y="2370"/>
                  </a:cubicBezTo>
                  <a:lnTo>
                    <a:pt x="1786" y="2370"/>
                  </a:lnTo>
                  <a:lnTo>
                    <a:pt x="1786" y="10502"/>
                  </a:lnTo>
                  <a:lnTo>
                    <a:pt x="1310" y="10502"/>
                  </a:lnTo>
                  <a:cubicBezTo>
                    <a:pt x="810" y="10502"/>
                    <a:pt x="393" y="10085"/>
                    <a:pt x="393" y="9585"/>
                  </a:cubicBezTo>
                  <a:lnTo>
                    <a:pt x="393" y="8764"/>
                  </a:lnTo>
                  <a:cubicBezTo>
                    <a:pt x="393" y="8657"/>
                    <a:pt x="298" y="8573"/>
                    <a:pt x="191" y="8573"/>
                  </a:cubicBezTo>
                  <a:cubicBezTo>
                    <a:pt x="96" y="8573"/>
                    <a:pt x="0" y="8657"/>
                    <a:pt x="0" y="8764"/>
                  </a:cubicBezTo>
                  <a:lnTo>
                    <a:pt x="0" y="9585"/>
                  </a:lnTo>
                  <a:cubicBezTo>
                    <a:pt x="0" y="10300"/>
                    <a:pt x="584" y="10895"/>
                    <a:pt x="1310" y="10895"/>
                  </a:cubicBezTo>
                  <a:lnTo>
                    <a:pt x="1846" y="10895"/>
                  </a:lnTo>
                  <a:cubicBezTo>
                    <a:pt x="1941" y="11062"/>
                    <a:pt x="2120" y="11181"/>
                    <a:pt x="2310" y="11181"/>
                  </a:cubicBezTo>
                  <a:lnTo>
                    <a:pt x="2929" y="11181"/>
                  </a:lnTo>
                  <a:cubicBezTo>
                    <a:pt x="3144" y="11181"/>
                    <a:pt x="3310" y="11062"/>
                    <a:pt x="3394" y="10895"/>
                  </a:cubicBezTo>
                  <a:lnTo>
                    <a:pt x="9692" y="10895"/>
                  </a:lnTo>
                  <a:cubicBezTo>
                    <a:pt x="9775" y="11062"/>
                    <a:pt x="9954" y="11181"/>
                    <a:pt x="10156" y="11181"/>
                  </a:cubicBezTo>
                  <a:lnTo>
                    <a:pt x="10775" y="11181"/>
                  </a:lnTo>
                  <a:cubicBezTo>
                    <a:pt x="10978" y="11181"/>
                    <a:pt x="11145" y="11062"/>
                    <a:pt x="11240" y="10895"/>
                  </a:cubicBezTo>
                  <a:lnTo>
                    <a:pt x="11776" y="10895"/>
                  </a:lnTo>
                  <a:cubicBezTo>
                    <a:pt x="12490" y="10895"/>
                    <a:pt x="13085" y="10312"/>
                    <a:pt x="13085" y="9585"/>
                  </a:cubicBezTo>
                  <a:lnTo>
                    <a:pt x="13085" y="4894"/>
                  </a:lnTo>
                  <a:cubicBezTo>
                    <a:pt x="13085" y="4787"/>
                    <a:pt x="12990" y="4704"/>
                    <a:pt x="12883" y="4704"/>
                  </a:cubicBezTo>
                  <a:cubicBezTo>
                    <a:pt x="12788" y="4704"/>
                    <a:pt x="12692" y="4787"/>
                    <a:pt x="12692" y="4894"/>
                  </a:cubicBezTo>
                  <a:lnTo>
                    <a:pt x="12692" y="9585"/>
                  </a:lnTo>
                  <a:cubicBezTo>
                    <a:pt x="12692" y="10085"/>
                    <a:pt x="12276" y="10502"/>
                    <a:pt x="11776" y="10502"/>
                  </a:cubicBezTo>
                  <a:lnTo>
                    <a:pt x="11299" y="10502"/>
                  </a:lnTo>
                  <a:lnTo>
                    <a:pt x="11299" y="2370"/>
                  </a:lnTo>
                  <a:lnTo>
                    <a:pt x="11776" y="2370"/>
                  </a:lnTo>
                  <a:cubicBezTo>
                    <a:pt x="12276" y="2370"/>
                    <a:pt x="12692" y="2787"/>
                    <a:pt x="12692" y="3287"/>
                  </a:cubicBezTo>
                  <a:lnTo>
                    <a:pt x="12692" y="4120"/>
                  </a:lnTo>
                  <a:cubicBezTo>
                    <a:pt x="12692" y="4240"/>
                    <a:pt x="12788" y="4311"/>
                    <a:pt x="12895" y="4311"/>
                  </a:cubicBezTo>
                  <a:cubicBezTo>
                    <a:pt x="12990" y="4311"/>
                    <a:pt x="13085" y="4228"/>
                    <a:pt x="13085" y="4120"/>
                  </a:cubicBezTo>
                  <a:lnTo>
                    <a:pt x="13085" y="3287"/>
                  </a:lnTo>
                  <a:cubicBezTo>
                    <a:pt x="13085" y="2573"/>
                    <a:pt x="12502" y="1977"/>
                    <a:pt x="11776" y="1977"/>
                  </a:cubicBezTo>
                  <a:lnTo>
                    <a:pt x="11240" y="1977"/>
                  </a:lnTo>
                  <a:cubicBezTo>
                    <a:pt x="11145" y="1811"/>
                    <a:pt x="10966" y="1692"/>
                    <a:pt x="10775" y="1692"/>
                  </a:cubicBezTo>
                  <a:lnTo>
                    <a:pt x="10156" y="1692"/>
                  </a:lnTo>
                  <a:cubicBezTo>
                    <a:pt x="9942" y="1692"/>
                    <a:pt x="9775" y="1811"/>
                    <a:pt x="9692" y="1977"/>
                  </a:cubicBezTo>
                  <a:lnTo>
                    <a:pt x="9037" y="1977"/>
                  </a:lnTo>
                  <a:lnTo>
                    <a:pt x="9037" y="1418"/>
                  </a:lnTo>
                  <a:cubicBezTo>
                    <a:pt x="9037" y="644"/>
                    <a:pt x="8394" y="1"/>
                    <a:pt x="7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84" name="Google Shape;10884;p67"/>
          <p:cNvSpPr/>
          <p:nvPr/>
        </p:nvSpPr>
        <p:spPr>
          <a:xfrm>
            <a:off x="1444349" y="1823351"/>
            <a:ext cx="360356" cy="358831"/>
          </a:xfrm>
          <a:custGeom>
            <a:avLst/>
            <a:gdLst/>
            <a:ahLst/>
            <a:cxnLst/>
            <a:rect l="l" t="t" r="r" b="b"/>
            <a:pathLst>
              <a:path w="11348" h="11300" extrusionOk="0">
                <a:moveTo>
                  <a:pt x="7752" y="846"/>
                </a:moveTo>
                <a:cubicBezTo>
                  <a:pt x="7978" y="846"/>
                  <a:pt x="8133" y="1025"/>
                  <a:pt x="8133" y="1239"/>
                </a:cubicBezTo>
                <a:lnTo>
                  <a:pt x="8133" y="4001"/>
                </a:lnTo>
                <a:lnTo>
                  <a:pt x="4252" y="4001"/>
                </a:lnTo>
                <a:cubicBezTo>
                  <a:pt x="3763" y="4001"/>
                  <a:pt x="3359" y="4406"/>
                  <a:pt x="3359" y="4894"/>
                </a:cubicBezTo>
                <a:lnTo>
                  <a:pt x="3359" y="4990"/>
                </a:lnTo>
                <a:lnTo>
                  <a:pt x="1168" y="4990"/>
                </a:lnTo>
                <a:lnTo>
                  <a:pt x="1168" y="5001"/>
                </a:lnTo>
                <a:cubicBezTo>
                  <a:pt x="942" y="5001"/>
                  <a:pt x="787" y="4823"/>
                  <a:pt x="787" y="4609"/>
                </a:cubicBezTo>
                <a:lnTo>
                  <a:pt x="787" y="1239"/>
                </a:lnTo>
                <a:cubicBezTo>
                  <a:pt x="787" y="1013"/>
                  <a:pt x="965" y="846"/>
                  <a:pt x="1168" y="846"/>
                </a:cubicBezTo>
                <a:close/>
                <a:moveTo>
                  <a:pt x="3370" y="6621"/>
                </a:moveTo>
                <a:lnTo>
                  <a:pt x="3370" y="6978"/>
                </a:lnTo>
                <a:lnTo>
                  <a:pt x="3180" y="6978"/>
                </a:lnTo>
                <a:lnTo>
                  <a:pt x="3370" y="6621"/>
                </a:lnTo>
                <a:close/>
                <a:moveTo>
                  <a:pt x="3382" y="7335"/>
                </a:moveTo>
                <a:lnTo>
                  <a:pt x="3382" y="7490"/>
                </a:lnTo>
                <a:lnTo>
                  <a:pt x="2644" y="7490"/>
                </a:lnTo>
                <a:cubicBezTo>
                  <a:pt x="2597" y="7490"/>
                  <a:pt x="2573" y="7454"/>
                  <a:pt x="2573" y="7407"/>
                </a:cubicBezTo>
                <a:cubicBezTo>
                  <a:pt x="2573" y="7383"/>
                  <a:pt x="2585" y="7371"/>
                  <a:pt x="2597" y="7347"/>
                </a:cubicBezTo>
                <a:cubicBezTo>
                  <a:pt x="2620" y="7335"/>
                  <a:pt x="2632" y="7335"/>
                  <a:pt x="2656" y="7335"/>
                </a:cubicBezTo>
                <a:close/>
                <a:moveTo>
                  <a:pt x="8966" y="8276"/>
                </a:moveTo>
                <a:cubicBezTo>
                  <a:pt x="9062" y="8276"/>
                  <a:pt x="9133" y="8347"/>
                  <a:pt x="9133" y="8442"/>
                </a:cubicBezTo>
                <a:lnTo>
                  <a:pt x="9133" y="8573"/>
                </a:lnTo>
                <a:cubicBezTo>
                  <a:pt x="9109" y="8573"/>
                  <a:pt x="9074" y="8561"/>
                  <a:pt x="9038" y="8561"/>
                </a:cubicBezTo>
                <a:lnTo>
                  <a:pt x="7454" y="8561"/>
                </a:lnTo>
                <a:cubicBezTo>
                  <a:pt x="7419" y="8561"/>
                  <a:pt x="7395" y="8561"/>
                  <a:pt x="7359" y="8573"/>
                </a:cubicBezTo>
                <a:lnTo>
                  <a:pt x="7359" y="8442"/>
                </a:lnTo>
                <a:cubicBezTo>
                  <a:pt x="7359" y="8347"/>
                  <a:pt x="7430" y="8276"/>
                  <a:pt x="7526" y="8276"/>
                </a:cubicBezTo>
                <a:close/>
                <a:moveTo>
                  <a:pt x="9883" y="4347"/>
                </a:moveTo>
                <a:cubicBezTo>
                  <a:pt x="10193" y="4347"/>
                  <a:pt x="10443" y="4597"/>
                  <a:pt x="10443" y="4906"/>
                </a:cubicBezTo>
                <a:lnTo>
                  <a:pt x="10443" y="9276"/>
                </a:lnTo>
                <a:lnTo>
                  <a:pt x="9478" y="9276"/>
                </a:lnTo>
                <a:lnTo>
                  <a:pt x="9478" y="9109"/>
                </a:lnTo>
                <a:lnTo>
                  <a:pt x="9764" y="9109"/>
                </a:lnTo>
                <a:cubicBezTo>
                  <a:pt x="10038" y="9109"/>
                  <a:pt x="10264" y="8883"/>
                  <a:pt x="10264" y="8597"/>
                </a:cubicBezTo>
                <a:lnTo>
                  <a:pt x="10264" y="5942"/>
                </a:lnTo>
                <a:cubicBezTo>
                  <a:pt x="10264" y="5847"/>
                  <a:pt x="10193" y="5775"/>
                  <a:pt x="10097" y="5775"/>
                </a:cubicBezTo>
                <a:cubicBezTo>
                  <a:pt x="10014" y="5775"/>
                  <a:pt x="9931" y="5847"/>
                  <a:pt x="9931" y="5942"/>
                </a:cubicBezTo>
                <a:lnTo>
                  <a:pt x="9931" y="8585"/>
                </a:lnTo>
                <a:cubicBezTo>
                  <a:pt x="9931" y="8680"/>
                  <a:pt x="9859" y="8752"/>
                  <a:pt x="9764" y="8752"/>
                </a:cubicBezTo>
                <a:lnTo>
                  <a:pt x="9478" y="8752"/>
                </a:lnTo>
                <a:lnTo>
                  <a:pt x="9478" y="8419"/>
                </a:lnTo>
                <a:cubicBezTo>
                  <a:pt x="9478" y="8157"/>
                  <a:pt x="9252" y="7918"/>
                  <a:pt x="8966" y="7918"/>
                </a:cubicBezTo>
                <a:lnTo>
                  <a:pt x="7526" y="7918"/>
                </a:lnTo>
                <a:cubicBezTo>
                  <a:pt x="7264" y="7918"/>
                  <a:pt x="7026" y="8145"/>
                  <a:pt x="7026" y="8419"/>
                </a:cubicBezTo>
                <a:lnTo>
                  <a:pt x="7026" y="8752"/>
                </a:lnTo>
                <a:lnTo>
                  <a:pt x="4382" y="8752"/>
                </a:lnTo>
                <a:cubicBezTo>
                  <a:pt x="4299" y="8752"/>
                  <a:pt x="4204" y="8680"/>
                  <a:pt x="4204" y="8585"/>
                </a:cubicBezTo>
                <a:lnTo>
                  <a:pt x="4204" y="5121"/>
                </a:lnTo>
                <a:cubicBezTo>
                  <a:pt x="4204" y="5025"/>
                  <a:pt x="4287" y="4942"/>
                  <a:pt x="4382" y="4942"/>
                </a:cubicBezTo>
                <a:lnTo>
                  <a:pt x="9740" y="4942"/>
                </a:lnTo>
                <a:cubicBezTo>
                  <a:pt x="9836" y="4942"/>
                  <a:pt x="9919" y="5013"/>
                  <a:pt x="9919" y="5121"/>
                </a:cubicBezTo>
                <a:lnTo>
                  <a:pt x="9919" y="5251"/>
                </a:lnTo>
                <a:cubicBezTo>
                  <a:pt x="9919" y="5347"/>
                  <a:pt x="10002" y="5418"/>
                  <a:pt x="10086" y="5418"/>
                </a:cubicBezTo>
                <a:cubicBezTo>
                  <a:pt x="10181" y="5418"/>
                  <a:pt x="10252" y="5347"/>
                  <a:pt x="10252" y="5251"/>
                </a:cubicBezTo>
                <a:lnTo>
                  <a:pt x="10252" y="5121"/>
                </a:lnTo>
                <a:cubicBezTo>
                  <a:pt x="10252" y="4835"/>
                  <a:pt x="10026" y="4609"/>
                  <a:pt x="9740" y="4609"/>
                </a:cubicBezTo>
                <a:lnTo>
                  <a:pt x="4382" y="4609"/>
                </a:lnTo>
                <a:cubicBezTo>
                  <a:pt x="4109" y="4609"/>
                  <a:pt x="3882" y="4835"/>
                  <a:pt x="3882" y="5121"/>
                </a:cubicBezTo>
                <a:lnTo>
                  <a:pt x="3882" y="8585"/>
                </a:lnTo>
                <a:cubicBezTo>
                  <a:pt x="3882" y="8871"/>
                  <a:pt x="4109" y="9097"/>
                  <a:pt x="4382" y="9097"/>
                </a:cubicBezTo>
                <a:lnTo>
                  <a:pt x="7026" y="9097"/>
                </a:lnTo>
                <a:lnTo>
                  <a:pt x="7026" y="9252"/>
                </a:lnTo>
                <a:lnTo>
                  <a:pt x="3716" y="9252"/>
                </a:lnTo>
                <a:lnTo>
                  <a:pt x="3716" y="4906"/>
                </a:lnTo>
                <a:cubicBezTo>
                  <a:pt x="3716" y="4597"/>
                  <a:pt x="3966" y="4347"/>
                  <a:pt x="4287" y="4347"/>
                </a:cubicBezTo>
                <a:close/>
                <a:moveTo>
                  <a:pt x="7038" y="9597"/>
                </a:moveTo>
                <a:lnTo>
                  <a:pt x="7038" y="10002"/>
                </a:lnTo>
                <a:lnTo>
                  <a:pt x="3549" y="10002"/>
                </a:lnTo>
                <a:cubicBezTo>
                  <a:pt x="3539" y="10003"/>
                  <a:pt x="3529" y="10004"/>
                  <a:pt x="3520" y="10004"/>
                </a:cubicBezTo>
                <a:cubicBezTo>
                  <a:pt x="3434" y="10004"/>
                  <a:pt x="3351" y="9959"/>
                  <a:pt x="3287" y="9895"/>
                </a:cubicBezTo>
                <a:cubicBezTo>
                  <a:pt x="3216" y="9823"/>
                  <a:pt x="3168" y="9716"/>
                  <a:pt x="3168" y="9609"/>
                </a:cubicBezTo>
                <a:cubicBezTo>
                  <a:pt x="3168" y="9597"/>
                  <a:pt x="3168" y="9597"/>
                  <a:pt x="3180" y="9597"/>
                </a:cubicBezTo>
                <a:close/>
                <a:moveTo>
                  <a:pt x="10990" y="9609"/>
                </a:moveTo>
                <a:lnTo>
                  <a:pt x="10990" y="9633"/>
                </a:lnTo>
                <a:cubicBezTo>
                  <a:pt x="10979" y="9835"/>
                  <a:pt x="10812" y="10014"/>
                  <a:pt x="10598" y="10014"/>
                </a:cubicBezTo>
                <a:lnTo>
                  <a:pt x="9478" y="10014"/>
                </a:lnTo>
                <a:lnTo>
                  <a:pt x="9478" y="9609"/>
                </a:lnTo>
                <a:close/>
                <a:moveTo>
                  <a:pt x="9050" y="8883"/>
                </a:moveTo>
                <a:cubicBezTo>
                  <a:pt x="9085" y="8883"/>
                  <a:pt x="9133" y="8931"/>
                  <a:pt x="9133" y="8978"/>
                </a:cubicBezTo>
                <a:lnTo>
                  <a:pt x="9133" y="10240"/>
                </a:lnTo>
                <a:cubicBezTo>
                  <a:pt x="9133" y="10288"/>
                  <a:pt x="9085" y="10324"/>
                  <a:pt x="9050" y="10324"/>
                </a:cubicBezTo>
                <a:lnTo>
                  <a:pt x="7454" y="10324"/>
                </a:lnTo>
                <a:cubicBezTo>
                  <a:pt x="7407" y="10324"/>
                  <a:pt x="7359" y="10288"/>
                  <a:pt x="7359" y="10240"/>
                </a:cubicBezTo>
                <a:lnTo>
                  <a:pt x="7359" y="10181"/>
                </a:lnTo>
                <a:lnTo>
                  <a:pt x="7359" y="8978"/>
                </a:lnTo>
                <a:cubicBezTo>
                  <a:pt x="7359" y="8931"/>
                  <a:pt x="7407" y="8883"/>
                  <a:pt x="7454" y="8883"/>
                </a:cubicBezTo>
                <a:close/>
                <a:moveTo>
                  <a:pt x="9133" y="10645"/>
                </a:moveTo>
                <a:lnTo>
                  <a:pt x="9133" y="10776"/>
                </a:lnTo>
                <a:cubicBezTo>
                  <a:pt x="9133" y="10859"/>
                  <a:pt x="9062" y="10943"/>
                  <a:pt x="8966" y="10943"/>
                </a:cubicBezTo>
                <a:lnTo>
                  <a:pt x="7526" y="10943"/>
                </a:lnTo>
                <a:cubicBezTo>
                  <a:pt x="7442" y="10943"/>
                  <a:pt x="7359" y="10859"/>
                  <a:pt x="7359" y="10776"/>
                </a:cubicBezTo>
                <a:lnTo>
                  <a:pt x="7359" y="10645"/>
                </a:lnTo>
                <a:cubicBezTo>
                  <a:pt x="7395" y="10645"/>
                  <a:pt x="7419" y="10657"/>
                  <a:pt x="7454" y="10657"/>
                </a:cubicBezTo>
                <a:lnTo>
                  <a:pt x="9050" y="10657"/>
                </a:lnTo>
                <a:cubicBezTo>
                  <a:pt x="9074" y="10657"/>
                  <a:pt x="9109" y="10657"/>
                  <a:pt x="9133" y="10645"/>
                </a:cubicBezTo>
                <a:close/>
                <a:moveTo>
                  <a:pt x="858" y="1"/>
                </a:moveTo>
                <a:cubicBezTo>
                  <a:pt x="382" y="1"/>
                  <a:pt x="1" y="382"/>
                  <a:pt x="1" y="858"/>
                </a:cubicBezTo>
                <a:lnTo>
                  <a:pt x="1" y="5561"/>
                </a:lnTo>
                <a:cubicBezTo>
                  <a:pt x="1" y="6037"/>
                  <a:pt x="382" y="6430"/>
                  <a:pt x="858" y="6430"/>
                </a:cubicBezTo>
                <a:lnTo>
                  <a:pt x="1334" y="6430"/>
                </a:lnTo>
                <a:cubicBezTo>
                  <a:pt x="1430" y="6430"/>
                  <a:pt x="1501" y="6359"/>
                  <a:pt x="1501" y="6264"/>
                </a:cubicBezTo>
                <a:cubicBezTo>
                  <a:pt x="1501" y="6180"/>
                  <a:pt x="1430" y="6097"/>
                  <a:pt x="1334" y="6097"/>
                </a:cubicBezTo>
                <a:lnTo>
                  <a:pt x="858" y="6097"/>
                </a:lnTo>
                <a:cubicBezTo>
                  <a:pt x="572" y="6097"/>
                  <a:pt x="334" y="5859"/>
                  <a:pt x="334" y="5585"/>
                </a:cubicBezTo>
                <a:lnTo>
                  <a:pt x="334" y="882"/>
                </a:lnTo>
                <a:cubicBezTo>
                  <a:pt x="334" y="596"/>
                  <a:pt x="572" y="358"/>
                  <a:pt x="858" y="358"/>
                </a:cubicBezTo>
                <a:lnTo>
                  <a:pt x="8062" y="358"/>
                </a:lnTo>
                <a:cubicBezTo>
                  <a:pt x="8347" y="358"/>
                  <a:pt x="8585" y="596"/>
                  <a:pt x="8585" y="882"/>
                </a:cubicBezTo>
                <a:lnTo>
                  <a:pt x="8585" y="4001"/>
                </a:lnTo>
                <a:lnTo>
                  <a:pt x="8478" y="4001"/>
                </a:lnTo>
                <a:lnTo>
                  <a:pt x="8478" y="1215"/>
                </a:lnTo>
                <a:cubicBezTo>
                  <a:pt x="8478" y="822"/>
                  <a:pt x="8157" y="489"/>
                  <a:pt x="7752" y="489"/>
                </a:cubicBezTo>
                <a:lnTo>
                  <a:pt x="1168" y="489"/>
                </a:lnTo>
                <a:cubicBezTo>
                  <a:pt x="775" y="489"/>
                  <a:pt x="442" y="822"/>
                  <a:pt x="442" y="1215"/>
                </a:cubicBezTo>
                <a:lnTo>
                  <a:pt x="442" y="4597"/>
                </a:lnTo>
                <a:cubicBezTo>
                  <a:pt x="442" y="5001"/>
                  <a:pt x="775" y="5323"/>
                  <a:pt x="1168" y="5323"/>
                </a:cubicBezTo>
                <a:lnTo>
                  <a:pt x="3370" y="5323"/>
                </a:lnTo>
                <a:lnTo>
                  <a:pt x="3370" y="6085"/>
                </a:lnTo>
                <a:lnTo>
                  <a:pt x="2001" y="6085"/>
                </a:lnTo>
                <a:cubicBezTo>
                  <a:pt x="1918" y="6085"/>
                  <a:pt x="1846" y="6156"/>
                  <a:pt x="1846" y="6252"/>
                </a:cubicBezTo>
                <a:cubicBezTo>
                  <a:pt x="1846" y="6335"/>
                  <a:pt x="1918" y="6418"/>
                  <a:pt x="2001" y="6418"/>
                </a:cubicBezTo>
                <a:lnTo>
                  <a:pt x="3109" y="6418"/>
                </a:lnTo>
                <a:lnTo>
                  <a:pt x="2811" y="6978"/>
                </a:lnTo>
                <a:lnTo>
                  <a:pt x="2656" y="6978"/>
                </a:lnTo>
                <a:cubicBezTo>
                  <a:pt x="2561" y="6978"/>
                  <a:pt x="2454" y="7026"/>
                  <a:pt x="2358" y="7097"/>
                </a:cubicBezTo>
                <a:cubicBezTo>
                  <a:pt x="2287" y="7168"/>
                  <a:pt x="2239" y="7276"/>
                  <a:pt x="2239" y="7395"/>
                </a:cubicBezTo>
                <a:cubicBezTo>
                  <a:pt x="2239" y="7621"/>
                  <a:pt x="2418" y="7811"/>
                  <a:pt x="2656" y="7811"/>
                </a:cubicBezTo>
                <a:lnTo>
                  <a:pt x="3394" y="7811"/>
                </a:lnTo>
                <a:lnTo>
                  <a:pt x="3394" y="9276"/>
                </a:lnTo>
                <a:lnTo>
                  <a:pt x="3192" y="9276"/>
                </a:lnTo>
                <a:cubicBezTo>
                  <a:pt x="3001" y="9276"/>
                  <a:pt x="2835" y="9431"/>
                  <a:pt x="2835" y="9633"/>
                </a:cubicBezTo>
                <a:cubicBezTo>
                  <a:pt x="2835" y="9823"/>
                  <a:pt x="2918" y="10002"/>
                  <a:pt x="3049" y="10145"/>
                </a:cubicBezTo>
                <a:cubicBezTo>
                  <a:pt x="3180" y="10288"/>
                  <a:pt x="3370" y="10359"/>
                  <a:pt x="3573" y="10359"/>
                </a:cubicBezTo>
                <a:lnTo>
                  <a:pt x="7049" y="10359"/>
                </a:lnTo>
                <a:lnTo>
                  <a:pt x="7049" y="10788"/>
                </a:lnTo>
                <a:cubicBezTo>
                  <a:pt x="7049" y="11062"/>
                  <a:pt x="7276" y="11300"/>
                  <a:pt x="7550" y="11300"/>
                </a:cubicBezTo>
                <a:lnTo>
                  <a:pt x="9002" y="11300"/>
                </a:lnTo>
                <a:cubicBezTo>
                  <a:pt x="9264" y="11300"/>
                  <a:pt x="9502" y="11074"/>
                  <a:pt x="9502" y="10788"/>
                </a:cubicBezTo>
                <a:lnTo>
                  <a:pt x="9502" y="10359"/>
                </a:lnTo>
                <a:lnTo>
                  <a:pt x="10621" y="10359"/>
                </a:lnTo>
                <a:cubicBezTo>
                  <a:pt x="11026" y="10359"/>
                  <a:pt x="11348" y="10026"/>
                  <a:pt x="11348" y="9633"/>
                </a:cubicBezTo>
                <a:cubicBezTo>
                  <a:pt x="11324" y="9526"/>
                  <a:pt x="11276" y="9431"/>
                  <a:pt x="11217" y="9371"/>
                </a:cubicBezTo>
                <a:cubicBezTo>
                  <a:pt x="11157" y="9312"/>
                  <a:pt x="11074" y="9276"/>
                  <a:pt x="10967" y="9276"/>
                </a:cubicBezTo>
                <a:lnTo>
                  <a:pt x="10776" y="9276"/>
                </a:lnTo>
                <a:lnTo>
                  <a:pt x="10776" y="4906"/>
                </a:lnTo>
                <a:cubicBezTo>
                  <a:pt x="10776" y="4418"/>
                  <a:pt x="10371" y="4013"/>
                  <a:pt x="9883" y="4013"/>
                </a:cubicBezTo>
                <a:lnTo>
                  <a:pt x="8931" y="4013"/>
                </a:lnTo>
                <a:lnTo>
                  <a:pt x="8931" y="858"/>
                </a:lnTo>
                <a:cubicBezTo>
                  <a:pt x="8931" y="382"/>
                  <a:pt x="8538" y="1"/>
                  <a:pt x="8062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85" name="Google Shape;10885;p67"/>
          <p:cNvGrpSpPr/>
          <p:nvPr/>
        </p:nvGrpSpPr>
        <p:grpSpPr>
          <a:xfrm>
            <a:off x="1991075" y="1838117"/>
            <a:ext cx="359213" cy="327807"/>
            <a:chOff x="1958520" y="2302574"/>
            <a:chExt cx="359213" cy="327807"/>
          </a:xfrm>
          <a:solidFill>
            <a:srgbClr val="D94169"/>
          </a:solidFill>
        </p:grpSpPr>
        <p:sp>
          <p:nvSpPr>
            <p:cNvPr id="10886" name="Google Shape;10886;p67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7" name="Google Shape;10887;p67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8" name="Google Shape;10888;p67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89" name="Google Shape;10889;p67"/>
          <p:cNvGrpSpPr/>
          <p:nvPr/>
        </p:nvGrpSpPr>
        <p:grpSpPr>
          <a:xfrm>
            <a:off x="2612437" y="1822970"/>
            <a:ext cx="207582" cy="359594"/>
            <a:chOff x="2656082" y="2287427"/>
            <a:chExt cx="207582" cy="359594"/>
          </a:xfrm>
          <a:solidFill>
            <a:srgbClr val="D94169"/>
          </a:solidFill>
        </p:grpSpPr>
        <p:sp>
          <p:nvSpPr>
            <p:cNvPr id="10890" name="Google Shape;10890;p67"/>
            <p:cNvSpPr/>
            <p:nvPr/>
          </p:nvSpPr>
          <p:spPr>
            <a:xfrm>
              <a:off x="2656082" y="2287427"/>
              <a:ext cx="207582" cy="359594"/>
            </a:xfrm>
            <a:custGeom>
              <a:avLst/>
              <a:gdLst/>
              <a:ahLst/>
              <a:cxnLst/>
              <a:rect l="l" t="t" r="r" b="b"/>
              <a:pathLst>
                <a:path w="6537" h="11324" extrusionOk="0">
                  <a:moveTo>
                    <a:pt x="5704" y="334"/>
                  </a:moveTo>
                  <a:cubicBezTo>
                    <a:pt x="5965" y="334"/>
                    <a:pt x="6192" y="561"/>
                    <a:pt x="6192" y="834"/>
                  </a:cubicBezTo>
                  <a:lnTo>
                    <a:pt x="6192" y="1323"/>
                  </a:lnTo>
                  <a:lnTo>
                    <a:pt x="346" y="1323"/>
                  </a:lnTo>
                  <a:lnTo>
                    <a:pt x="346" y="834"/>
                  </a:lnTo>
                  <a:cubicBezTo>
                    <a:pt x="346" y="561"/>
                    <a:pt x="560" y="334"/>
                    <a:pt x="834" y="334"/>
                  </a:cubicBezTo>
                  <a:close/>
                  <a:moveTo>
                    <a:pt x="6192" y="1644"/>
                  </a:moveTo>
                  <a:lnTo>
                    <a:pt x="6192" y="8990"/>
                  </a:lnTo>
                  <a:lnTo>
                    <a:pt x="1501" y="8990"/>
                  </a:lnTo>
                  <a:cubicBezTo>
                    <a:pt x="1405" y="8990"/>
                    <a:pt x="1334" y="9062"/>
                    <a:pt x="1334" y="9145"/>
                  </a:cubicBezTo>
                  <a:cubicBezTo>
                    <a:pt x="1334" y="9240"/>
                    <a:pt x="1405" y="9312"/>
                    <a:pt x="1501" y="9312"/>
                  </a:cubicBezTo>
                  <a:lnTo>
                    <a:pt x="6192" y="9312"/>
                  </a:lnTo>
                  <a:lnTo>
                    <a:pt x="6192" y="10478"/>
                  </a:lnTo>
                  <a:cubicBezTo>
                    <a:pt x="6192" y="10740"/>
                    <a:pt x="5965" y="10967"/>
                    <a:pt x="5704" y="10967"/>
                  </a:cubicBezTo>
                  <a:lnTo>
                    <a:pt x="834" y="10967"/>
                  </a:lnTo>
                  <a:cubicBezTo>
                    <a:pt x="560" y="10967"/>
                    <a:pt x="346" y="10740"/>
                    <a:pt x="346" y="10478"/>
                  </a:cubicBezTo>
                  <a:lnTo>
                    <a:pt x="346" y="9312"/>
                  </a:lnTo>
                  <a:lnTo>
                    <a:pt x="834" y="9312"/>
                  </a:lnTo>
                  <a:cubicBezTo>
                    <a:pt x="917" y="9312"/>
                    <a:pt x="1001" y="9240"/>
                    <a:pt x="1001" y="9145"/>
                  </a:cubicBezTo>
                  <a:cubicBezTo>
                    <a:pt x="1001" y="9062"/>
                    <a:pt x="917" y="8990"/>
                    <a:pt x="834" y="8990"/>
                  </a:cubicBezTo>
                  <a:lnTo>
                    <a:pt x="346" y="8990"/>
                  </a:lnTo>
                  <a:lnTo>
                    <a:pt x="346" y="1644"/>
                  </a:lnTo>
                  <a:close/>
                  <a:moveTo>
                    <a:pt x="834" y="1"/>
                  </a:moveTo>
                  <a:cubicBezTo>
                    <a:pt x="370" y="1"/>
                    <a:pt x="0" y="370"/>
                    <a:pt x="0" y="834"/>
                  </a:cubicBezTo>
                  <a:lnTo>
                    <a:pt x="0" y="10490"/>
                  </a:lnTo>
                  <a:cubicBezTo>
                    <a:pt x="0" y="10955"/>
                    <a:pt x="370" y="11324"/>
                    <a:pt x="834" y="11324"/>
                  </a:cubicBezTo>
                  <a:lnTo>
                    <a:pt x="5704" y="11324"/>
                  </a:lnTo>
                  <a:cubicBezTo>
                    <a:pt x="6156" y="11324"/>
                    <a:pt x="6537" y="10955"/>
                    <a:pt x="6537" y="10490"/>
                  </a:cubicBezTo>
                  <a:lnTo>
                    <a:pt x="6537" y="834"/>
                  </a:lnTo>
                  <a:cubicBezTo>
                    <a:pt x="6513" y="370"/>
                    <a:pt x="6144" y="1"/>
                    <a:pt x="57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1" name="Google Shape;10891;p67"/>
            <p:cNvSpPr/>
            <p:nvPr/>
          </p:nvSpPr>
          <p:spPr>
            <a:xfrm>
              <a:off x="2754395" y="2308608"/>
              <a:ext cx="31787" cy="10257"/>
            </a:xfrm>
            <a:custGeom>
              <a:avLst/>
              <a:gdLst/>
              <a:ahLst/>
              <a:cxnLst/>
              <a:rect l="l" t="t" r="r" b="b"/>
              <a:pathLst>
                <a:path w="1001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34" y="322"/>
                  </a:lnTo>
                  <a:cubicBezTo>
                    <a:pt x="917" y="322"/>
                    <a:pt x="1000" y="251"/>
                    <a:pt x="1000" y="167"/>
                  </a:cubicBezTo>
                  <a:cubicBezTo>
                    <a:pt x="1000" y="72"/>
                    <a:pt x="917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2" name="Google Shape;10892;p67"/>
            <p:cNvSpPr/>
            <p:nvPr/>
          </p:nvSpPr>
          <p:spPr>
            <a:xfrm>
              <a:off x="2743789" y="2594053"/>
              <a:ext cx="31406" cy="31056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22"/>
                  </a:moveTo>
                  <a:cubicBezTo>
                    <a:pt x="584" y="322"/>
                    <a:pt x="656" y="406"/>
                    <a:pt x="656" y="489"/>
                  </a:cubicBezTo>
                  <a:cubicBezTo>
                    <a:pt x="656" y="584"/>
                    <a:pt x="584" y="656"/>
                    <a:pt x="501" y="656"/>
                  </a:cubicBezTo>
                  <a:cubicBezTo>
                    <a:pt x="406" y="656"/>
                    <a:pt x="334" y="584"/>
                    <a:pt x="334" y="489"/>
                  </a:cubicBezTo>
                  <a:cubicBezTo>
                    <a:pt x="334" y="406"/>
                    <a:pt x="406" y="322"/>
                    <a:pt x="501" y="322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75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3" name="Google Shape;10893;p67"/>
            <p:cNvSpPr/>
            <p:nvPr/>
          </p:nvSpPr>
          <p:spPr>
            <a:xfrm>
              <a:off x="2733596" y="2308608"/>
              <a:ext cx="10225" cy="10257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4" name="Google Shape;10894;p67"/>
          <p:cNvGrpSpPr/>
          <p:nvPr/>
        </p:nvGrpSpPr>
        <p:grpSpPr>
          <a:xfrm>
            <a:off x="3082208" y="1857011"/>
            <a:ext cx="362991" cy="290018"/>
            <a:chOff x="3049653" y="2321468"/>
            <a:chExt cx="362991" cy="290018"/>
          </a:xfrm>
          <a:solidFill>
            <a:srgbClr val="D94169"/>
          </a:solidFill>
        </p:grpSpPr>
        <p:sp>
          <p:nvSpPr>
            <p:cNvPr id="10895" name="Google Shape;10895;p67"/>
            <p:cNvSpPr/>
            <p:nvPr/>
          </p:nvSpPr>
          <p:spPr>
            <a:xfrm>
              <a:off x="3280290" y="2429690"/>
              <a:ext cx="29913" cy="73957"/>
            </a:xfrm>
            <a:custGeom>
              <a:avLst/>
              <a:gdLst/>
              <a:ahLst/>
              <a:cxnLst/>
              <a:rect l="l" t="t" r="r" b="b"/>
              <a:pathLst>
                <a:path w="942" h="2329" extrusionOk="0">
                  <a:moveTo>
                    <a:pt x="200" y="1"/>
                  </a:moveTo>
                  <a:cubicBezTo>
                    <a:pt x="158" y="1"/>
                    <a:pt x="114" y="16"/>
                    <a:pt x="72" y="45"/>
                  </a:cubicBezTo>
                  <a:cubicBezTo>
                    <a:pt x="13" y="93"/>
                    <a:pt x="13" y="200"/>
                    <a:pt x="72" y="283"/>
                  </a:cubicBezTo>
                  <a:cubicBezTo>
                    <a:pt x="572" y="772"/>
                    <a:pt x="572" y="1569"/>
                    <a:pt x="72" y="2046"/>
                  </a:cubicBezTo>
                  <a:cubicBezTo>
                    <a:pt x="1" y="2129"/>
                    <a:pt x="1" y="2224"/>
                    <a:pt x="72" y="2284"/>
                  </a:cubicBezTo>
                  <a:cubicBezTo>
                    <a:pt x="102" y="2313"/>
                    <a:pt x="144" y="2328"/>
                    <a:pt x="187" y="2328"/>
                  </a:cubicBezTo>
                  <a:cubicBezTo>
                    <a:pt x="230" y="2328"/>
                    <a:pt x="275" y="2313"/>
                    <a:pt x="310" y="2284"/>
                  </a:cubicBezTo>
                  <a:cubicBezTo>
                    <a:pt x="941" y="1665"/>
                    <a:pt x="941" y="664"/>
                    <a:pt x="310" y="45"/>
                  </a:cubicBezTo>
                  <a:cubicBezTo>
                    <a:pt x="280" y="16"/>
                    <a:pt x="242" y="1"/>
                    <a:pt x="2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6" name="Google Shape;10896;p67"/>
            <p:cNvSpPr/>
            <p:nvPr/>
          </p:nvSpPr>
          <p:spPr>
            <a:xfrm>
              <a:off x="3317729" y="2392250"/>
              <a:ext cx="49570" cy="148836"/>
            </a:xfrm>
            <a:custGeom>
              <a:avLst/>
              <a:gdLst/>
              <a:ahLst/>
              <a:cxnLst/>
              <a:rect l="l" t="t" r="r" b="b"/>
              <a:pathLst>
                <a:path w="1561" h="4687" extrusionOk="0">
                  <a:moveTo>
                    <a:pt x="183" y="1"/>
                  </a:moveTo>
                  <a:cubicBezTo>
                    <a:pt x="140" y="1"/>
                    <a:pt x="96" y="16"/>
                    <a:pt x="60" y="46"/>
                  </a:cubicBezTo>
                  <a:cubicBezTo>
                    <a:pt x="0" y="105"/>
                    <a:pt x="0" y="212"/>
                    <a:pt x="60" y="284"/>
                  </a:cubicBezTo>
                  <a:cubicBezTo>
                    <a:pt x="1191" y="1415"/>
                    <a:pt x="1191" y="3272"/>
                    <a:pt x="60" y="4403"/>
                  </a:cubicBezTo>
                  <a:cubicBezTo>
                    <a:pt x="0" y="4475"/>
                    <a:pt x="0" y="4582"/>
                    <a:pt x="60" y="4641"/>
                  </a:cubicBezTo>
                  <a:cubicBezTo>
                    <a:pt x="90" y="4671"/>
                    <a:pt x="131" y="4686"/>
                    <a:pt x="175" y="4686"/>
                  </a:cubicBezTo>
                  <a:cubicBezTo>
                    <a:pt x="218" y="4686"/>
                    <a:pt x="262" y="4671"/>
                    <a:pt x="298" y="4641"/>
                  </a:cubicBezTo>
                  <a:cubicBezTo>
                    <a:pt x="1560" y="3379"/>
                    <a:pt x="1560" y="1308"/>
                    <a:pt x="298" y="46"/>
                  </a:cubicBezTo>
                  <a:cubicBezTo>
                    <a:pt x="268" y="16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7" name="Google Shape;10897;p67"/>
            <p:cNvSpPr/>
            <p:nvPr/>
          </p:nvSpPr>
          <p:spPr>
            <a:xfrm>
              <a:off x="3354406" y="2355954"/>
              <a:ext cx="58239" cy="222317"/>
            </a:xfrm>
            <a:custGeom>
              <a:avLst/>
              <a:gdLst/>
              <a:ahLst/>
              <a:cxnLst/>
              <a:rect l="l" t="t" r="r" b="b"/>
              <a:pathLst>
                <a:path w="1834" h="7001" extrusionOk="0">
                  <a:moveTo>
                    <a:pt x="174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00"/>
                    <a:pt x="60" y="284"/>
                  </a:cubicBezTo>
                  <a:cubicBezTo>
                    <a:pt x="1834" y="2046"/>
                    <a:pt x="1834" y="4939"/>
                    <a:pt x="60" y="6713"/>
                  </a:cubicBezTo>
                  <a:cubicBezTo>
                    <a:pt x="0" y="6773"/>
                    <a:pt x="0" y="6868"/>
                    <a:pt x="60" y="6951"/>
                  </a:cubicBezTo>
                  <a:cubicBezTo>
                    <a:pt x="88" y="6985"/>
                    <a:pt x="128" y="7000"/>
                    <a:pt x="169" y="7000"/>
                  </a:cubicBezTo>
                  <a:cubicBezTo>
                    <a:pt x="214" y="7000"/>
                    <a:pt x="261" y="6982"/>
                    <a:pt x="298" y="6951"/>
                  </a:cubicBezTo>
                  <a:cubicBezTo>
                    <a:pt x="1227" y="6023"/>
                    <a:pt x="1727" y="4808"/>
                    <a:pt x="1727" y="3498"/>
                  </a:cubicBezTo>
                  <a:cubicBezTo>
                    <a:pt x="1727" y="2189"/>
                    <a:pt x="1227" y="962"/>
                    <a:pt x="298" y="46"/>
                  </a:cubicBezTo>
                  <a:cubicBezTo>
                    <a:pt x="262" y="16"/>
                    <a:pt x="218" y="1"/>
                    <a:pt x="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8" name="Google Shape;10898;p67"/>
            <p:cNvSpPr/>
            <p:nvPr/>
          </p:nvSpPr>
          <p:spPr>
            <a:xfrm>
              <a:off x="3049653" y="2321468"/>
              <a:ext cx="210250" cy="290018"/>
            </a:xfrm>
            <a:custGeom>
              <a:avLst/>
              <a:gdLst/>
              <a:ahLst/>
              <a:cxnLst/>
              <a:rect l="l" t="t" r="r" b="b"/>
              <a:pathLst>
                <a:path w="6621" h="9133" extrusionOk="0">
                  <a:moveTo>
                    <a:pt x="5216" y="1072"/>
                  </a:moveTo>
                  <a:lnTo>
                    <a:pt x="5216" y="8097"/>
                  </a:lnTo>
                  <a:cubicBezTo>
                    <a:pt x="4156" y="7751"/>
                    <a:pt x="3287" y="7037"/>
                    <a:pt x="2739" y="6061"/>
                  </a:cubicBezTo>
                  <a:lnTo>
                    <a:pt x="2739" y="3084"/>
                  </a:lnTo>
                  <a:cubicBezTo>
                    <a:pt x="3275" y="2120"/>
                    <a:pt x="4156" y="1405"/>
                    <a:pt x="5216" y="1072"/>
                  </a:cubicBezTo>
                  <a:close/>
                  <a:moveTo>
                    <a:pt x="5716" y="0"/>
                  </a:moveTo>
                  <a:cubicBezTo>
                    <a:pt x="5430" y="0"/>
                    <a:pt x="5216" y="215"/>
                    <a:pt x="5216" y="501"/>
                  </a:cubicBezTo>
                  <a:lnTo>
                    <a:pt x="5216" y="691"/>
                  </a:lnTo>
                  <a:cubicBezTo>
                    <a:pt x="4049" y="1048"/>
                    <a:pt x="3096" y="1810"/>
                    <a:pt x="2489" y="2858"/>
                  </a:cubicBezTo>
                  <a:lnTo>
                    <a:pt x="1227" y="2858"/>
                  </a:lnTo>
                  <a:cubicBezTo>
                    <a:pt x="549" y="2858"/>
                    <a:pt x="13" y="3394"/>
                    <a:pt x="13" y="4061"/>
                  </a:cubicBezTo>
                  <a:lnTo>
                    <a:pt x="13" y="5037"/>
                  </a:lnTo>
                  <a:cubicBezTo>
                    <a:pt x="1" y="5692"/>
                    <a:pt x="489" y="6227"/>
                    <a:pt x="1120" y="6275"/>
                  </a:cubicBezTo>
                  <a:cubicBezTo>
                    <a:pt x="1203" y="6275"/>
                    <a:pt x="1287" y="6216"/>
                    <a:pt x="1299" y="6132"/>
                  </a:cubicBezTo>
                  <a:cubicBezTo>
                    <a:pt x="1299" y="6037"/>
                    <a:pt x="1239" y="5966"/>
                    <a:pt x="1144" y="5954"/>
                  </a:cubicBezTo>
                  <a:cubicBezTo>
                    <a:pt x="703" y="5918"/>
                    <a:pt x="346" y="5537"/>
                    <a:pt x="346" y="5073"/>
                  </a:cubicBezTo>
                  <a:lnTo>
                    <a:pt x="346" y="4084"/>
                  </a:lnTo>
                  <a:cubicBezTo>
                    <a:pt x="346" y="3608"/>
                    <a:pt x="727" y="3215"/>
                    <a:pt x="1227" y="3215"/>
                  </a:cubicBezTo>
                  <a:lnTo>
                    <a:pt x="2418" y="3215"/>
                  </a:lnTo>
                  <a:lnTo>
                    <a:pt x="2418" y="5954"/>
                  </a:lnTo>
                  <a:lnTo>
                    <a:pt x="1918" y="5954"/>
                  </a:lnTo>
                  <a:cubicBezTo>
                    <a:pt x="1834" y="5954"/>
                    <a:pt x="1763" y="6025"/>
                    <a:pt x="1763" y="6108"/>
                  </a:cubicBezTo>
                  <a:cubicBezTo>
                    <a:pt x="1763" y="6204"/>
                    <a:pt x="1834" y="6275"/>
                    <a:pt x="1918" y="6275"/>
                  </a:cubicBezTo>
                  <a:lnTo>
                    <a:pt x="2489" y="6275"/>
                  </a:lnTo>
                  <a:cubicBezTo>
                    <a:pt x="3096" y="7323"/>
                    <a:pt x="4049" y="8097"/>
                    <a:pt x="5216" y="8430"/>
                  </a:cubicBezTo>
                  <a:lnTo>
                    <a:pt x="5216" y="8633"/>
                  </a:lnTo>
                  <a:cubicBezTo>
                    <a:pt x="5216" y="8906"/>
                    <a:pt x="5430" y="9133"/>
                    <a:pt x="5716" y="9133"/>
                  </a:cubicBezTo>
                  <a:lnTo>
                    <a:pt x="6121" y="9133"/>
                  </a:lnTo>
                  <a:cubicBezTo>
                    <a:pt x="6406" y="9133"/>
                    <a:pt x="6621" y="8906"/>
                    <a:pt x="6621" y="8633"/>
                  </a:cubicBezTo>
                  <a:lnTo>
                    <a:pt x="6621" y="4953"/>
                  </a:lnTo>
                  <a:cubicBezTo>
                    <a:pt x="6621" y="4858"/>
                    <a:pt x="6549" y="4787"/>
                    <a:pt x="6466" y="4787"/>
                  </a:cubicBezTo>
                  <a:cubicBezTo>
                    <a:pt x="6371" y="4787"/>
                    <a:pt x="6299" y="4858"/>
                    <a:pt x="6299" y="4953"/>
                  </a:cubicBezTo>
                  <a:lnTo>
                    <a:pt x="6299" y="8633"/>
                  </a:lnTo>
                  <a:cubicBezTo>
                    <a:pt x="6299" y="8728"/>
                    <a:pt x="6228" y="8811"/>
                    <a:pt x="6121" y="8811"/>
                  </a:cubicBezTo>
                  <a:lnTo>
                    <a:pt x="5716" y="8811"/>
                  </a:lnTo>
                  <a:cubicBezTo>
                    <a:pt x="5609" y="8811"/>
                    <a:pt x="5537" y="8728"/>
                    <a:pt x="5537" y="8633"/>
                  </a:cubicBezTo>
                  <a:lnTo>
                    <a:pt x="5537" y="501"/>
                  </a:lnTo>
                  <a:cubicBezTo>
                    <a:pt x="5537" y="393"/>
                    <a:pt x="5609" y="322"/>
                    <a:pt x="5716" y="322"/>
                  </a:cubicBezTo>
                  <a:lnTo>
                    <a:pt x="6121" y="322"/>
                  </a:lnTo>
                  <a:cubicBezTo>
                    <a:pt x="6228" y="322"/>
                    <a:pt x="6299" y="393"/>
                    <a:pt x="6299" y="501"/>
                  </a:cubicBezTo>
                  <a:lnTo>
                    <a:pt x="6299" y="4180"/>
                  </a:lnTo>
                  <a:cubicBezTo>
                    <a:pt x="6299" y="4263"/>
                    <a:pt x="6371" y="4346"/>
                    <a:pt x="6466" y="4346"/>
                  </a:cubicBezTo>
                  <a:cubicBezTo>
                    <a:pt x="6549" y="4346"/>
                    <a:pt x="6621" y="4263"/>
                    <a:pt x="6621" y="4180"/>
                  </a:cubicBezTo>
                  <a:lnTo>
                    <a:pt x="6621" y="501"/>
                  </a:lnTo>
                  <a:cubicBezTo>
                    <a:pt x="6621" y="215"/>
                    <a:pt x="6406" y="0"/>
                    <a:pt x="6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9" name="Google Shape;10899;p67"/>
          <p:cNvGrpSpPr/>
          <p:nvPr/>
        </p:nvGrpSpPr>
        <p:grpSpPr>
          <a:xfrm>
            <a:off x="3596798" y="1825447"/>
            <a:ext cx="422342" cy="355243"/>
            <a:chOff x="3564243" y="2289904"/>
            <a:chExt cx="422342" cy="355243"/>
          </a:xfrm>
          <a:solidFill>
            <a:srgbClr val="D94169"/>
          </a:solidFill>
        </p:grpSpPr>
        <p:sp>
          <p:nvSpPr>
            <p:cNvPr id="10900" name="Google Shape;10900;p67"/>
            <p:cNvSpPr/>
            <p:nvPr/>
          </p:nvSpPr>
          <p:spPr>
            <a:xfrm>
              <a:off x="3564243" y="2291587"/>
              <a:ext cx="66177" cy="351655"/>
            </a:xfrm>
            <a:custGeom>
              <a:avLst/>
              <a:gdLst/>
              <a:ahLst/>
              <a:cxnLst/>
              <a:rect l="l" t="t" r="r" b="b"/>
              <a:pathLst>
                <a:path w="2084" h="11074" extrusionOk="0">
                  <a:moveTo>
                    <a:pt x="1703" y="1918"/>
                  </a:moveTo>
                  <a:lnTo>
                    <a:pt x="1703" y="2727"/>
                  </a:lnTo>
                  <a:cubicBezTo>
                    <a:pt x="1703" y="2823"/>
                    <a:pt x="1667" y="2930"/>
                    <a:pt x="1608" y="2966"/>
                  </a:cubicBezTo>
                  <a:cubicBezTo>
                    <a:pt x="1453" y="3085"/>
                    <a:pt x="1298" y="3287"/>
                    <a:pt x="1239" y="3501"/>
                  </a:cubicBezTo>
                  <a:lnTo>
                    <a:pt x="834" y="3501"/>
                  </a:lnTo>
                  <a:cubicBezTo>
                    <a:pt x="798" y="3299"/>
                    <a:pt x="667" y="3085"/>
                    <a:pt x="524" y="2989"/>
                  </a:cubicBezTo>
                  <a:cubicBezTo>
                    <a:pt x="453" y="2942"/>
                    <a:pt x="393" y="2823"/>
                    <a:pt x="393" y="2727"/>
                  </a:cubicBezTo>
                  <a:lnTo>
                    <a:pt x="393" y="1918"/>
                  </a:lnTo>
                  <a:close/>
                  <a:moveTo>
                    <a:pt x="1227" y="3882"/>
                  </a:moveTo>
                  <a:lnTo>
                    <a:pt x="1227" y="5144"/>
                  </a:lnTo>
                  <a:cubicBezTo>
                    <a:pt x="1227" y="6359"/>
                    <a:pt x="1239" y="7549"/>
                    <a:pt x="1369" y="8752"/>
                  </a:cubicBezTo>
                  <a:cubicBezTo>
                    <a:pt x="1453" y="9478"/>
                    <a:pt x="1489" y="10085"/>
                    <a:pt x="1489" y="10205"/>
                  </a:cubicBezTo>
                  <a:cubicBezTo>
                    <a:pt x="1477" y="10478"/>
                    <a:pt x="1298" y="10681"/>
                    <a:pt x="1048" y="10681"/>
                  </a:cubicBezTo>
                  <a:cubicBezTo>
                    <a:pt x="798" y="10681"/>
                    <a:pt x="619" y="10490"/>
                    <a:pt x="619" y="10228"/>
                  </a:cubicBezTo>
                  <a:cubicBezTo>
                    <a:pt x="619" y="10097"/>
                    <a:pt x="655" y="9490"/>
                    <a:pt x="738" y="8764"/>
                  </a:cubicBezTo>
                  <a:cubicBezTo>
                    <a:pt x="869" y="7561"/>
                    <a:pt x="881" y="6371"/>
                    <a:pt x="881" y="5168"/>
                  </a:cubicBezTo>
                  <a:lnTo>
                    <a:pt x="881" y="3882"/>
                  </a:lnTo>
                  <a:close/>
                  <a:moveTo>
                    <a:pt x="203" y="1"/>
                  </a:moveTo>
                  <a:cubicBezTo>
                    <a:pt x="96" y="1"/>
                    <a:pt x="0" y="84"/>
                    <a:pt x="0" y="191"/>
                  </a:cubicBezTo>
                  <a:lnTo>
                    <a:pt x="0" y="2727"/>
                  </a:lnTo>
                  <a:cubicBezTo>
                    <a:pt x="0" y="2966"/>
                    <a:pt x="143" y="3216"/>
                    <a:pt x="334" y="3335"/>
                  </a:cubicBezTo>
                  <a:cubicBezTo>
                    <a:pt x="393" y="3358"/>
                    <a:pt x="477" y="3573"/>
                    <a:pt x="477" y="3692"/>
                  </a:cubicBezTo>
                  <a:lnTo>
                    <a:pt x="477" y="5144"/>
                  </a:lnTo>
                  <a:cubicBezTo>
                    <a:pt x="477" y="6359"/>
                    <a:pt x="465" y="7526"/>
                    <a:pt x="346" y="8716"/>
                  </a:cubicBezTo>
                  <a:cubicBezTo>
                    <a:pt x="274" y="9454"/>
                    <a:pt x="226" y="10074"/>
                    <a:pt x="226" y="10228"/>
                  </a:cubicBezTo>
                  <a:cubicBezTo>
                    <a:pt x="226" y="10705"/>
                    <a:pt x="584" y="11074"/>
                    <a:pt x="1048" y="11074"/>
                  </a:cubicBezTo>
                  <a:cubicBezTo>
                    <a:pt x="1512" y="11074"/>
                    <a:pt x="1870" y="10705"/>
                    <a:pt x="1870" y="10228"/>
                  </a:cubicBezTo>
                  <a:cubicBezTo>
                    <a:pt x="1870" y="10074"/>
                    <a:pt x="1822" y="9454"/>
                    <a:pt x="1750" y="8716"/>
                  </a:cubicBezTo>
                  <a:cubicBezTo>
                    <a:pt x="1608" y="7526"/>
                    <a:pt x="1608" y="6359"/>
                    <a:pt x="1608" y="5144"/>
                  </a:cubicBezTo>
                  <a:lnTo>
                    <a:pt x="1608" y="3692"/>
                  </a:lnTo>
                  <a:cubicBezTo>
                    <a:pt x="1608" y="3561"/>
                    <a:pt x="1715" y="3358"/>
                    <a:pt x="1834" y="3275"/>
                  </a:cubicBezTo>
                  <a:cubicBezTo>
                    <a:pt x="2024" y="3144"/>
                    <a:pt x="2084" y="2906"/>
                    <a:pt x="2084" y="2704"/>
                  </a:cubicBezTo>
                  <a:lnTo>
                    <a:pt x="2084" y="251"/>
                  </a:lnTo>
                  <a:cubicBezTo>
                    <a:pt x="2084" y="168"/>
                    <a:pt x="2001" y="72"/>
                    <a:pt x="1893" y="72"/>
                  </a:cubicBezTo>
                  <a:cubicBezTo>
                    <a:pt x="1786" y="72"/>
                    <a:pt x="1703" y="168"/>
                    <a:pt x="1703" y="263"/>
                  </a:cubicBezTo>
                  <a:lnTo>
                    <a:pt x="1703" y="1537"/>
                  </a:lnTo>
                  <a:lnTo>
                    <a:pt x="1239" y="1537"/>
                  </a:lnTo>
                  <a:lnTo>
                    <a:pt x="1239" y="191"/>
                  </a:lnTo>
                  <a:cubicBezTo>
                    <a:pt x="1239" y="84"/>
                    <a:pt x="1155" y="1"/>
                    <a:pt x="1048" y="1"/>
                  </a:cubicBezTo>
                  <a:cubicBezTo>
                    <a:pt x="941" y="1"/>
                    <a:pt x="858" y="84"/>
                    <a:pt x="858" y="191"/>
                  </a:cubicBezTo>
                  <a:lnTo>
                    <a:pt x="858" y="1537"/>
                  </a:lnTo>
                  <a:lnTo>
                    <a:pt x="393" y="1537"/>
                  </a:lnTo>
                  <a:lnTo>
                    <a:pt x="393" y="191"/>
                  </a:lnTo>
                  <a:cubicBezTo>
                    <a:pt x="393" y="84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1" name="Google Shape;10901;p67"/>
            <p:cNvSpPr/>
            <p:nvPr/>
          </p:nvSpPr>
          <p:spPr>
            <a:xfrm>
              <a:off x="3636835" y="2373674"/>
              <a:ext cx="236702" cy="236289"/>
            </a:xfrm>
            <a:custGeom>
              <a:avLst/>
              <a:gdLst/>
              <a:ahLst/>
              <a:cxnLst/>
              <a:rect l="l" t="t" r="r" b="b"/>
              <a:pathLst>
                <a:path w="7454" h="7441" extrusionOk="0">
                  <a:moveTo>
                    <a:pt x="1175" y="0"/>
                  </a:moveTo>
                  <a:cubicBezTo>
                    <a:pt x="1121" y="0"/>
                    <a:pt x="1069" y="25"/>
                    <a:pt x="1036" y="71"/>
                  </a:cubicBezTo>
                  <a:cubicBezTo>
                    <a:pt x="369" y="881"/>
                    <a:pt x="0" y="1905"/>
                    <a:pt x="0" y="2952"/>
                  </a:cubicBezTo>
                  <a:cubicBezTo>
                    <a:pt x="0" y="5429"/>
                    <a:pt x="2024" y="7441"/>
                    <a:pt x="4489" y="7441"/>
                  </a:cubicBezTo>
                  <a:cubicBezTo>
                    <a:pt x="5537" y="7441"/>
                    <a:pt x="6561" y="7072"/>
                    <a:pt x="7358" y="6405"/>
                  </a:cubicBezTo>
                  <a:cubicBezTo>
                    <a:pt x="7454" y="6322"/>
                    <a:pt x="7454" y="6203"/>
                    <a:pt x="7394" y="6131"/>
                  </a:cubicBezTo>
                  <a:cubicBezTo>
                    <a:pt x="7352" y="6083"/>
                    <a:pt x="7286" y="6058"/>
                    <a:pt x="7224" y="6058"/>
                  </a:cubicBezTo>
                  <a:cubicBezTo>
                    <a:pt x="7180" y="6058"/>
                    <a:pt x="7138" y="6071"/>
                    <a:pt x="7108" y="6096"/>
                  </a:cubicBezTo>
                  <a:cubicBezTo>
                    <a:pt x="6382" y="6703"/>
                    <a:pt x="5441" y="7048"/>
                    <a:pt x="4489" y="7048"/>
                  </a:cubicBezTo>
                  <a:cubicBezTo>
                    <a:pt x="2227" y="7048"/>
                    <a:pt x="381" y="5203"/>
                    <a:pt x="381" y="2928"/>
                  </a:cubicBezTo>
                  <a:cubicBezTo>
                    <a:pt x="381" y="1988"/>
                    <a:pt x="727" y="1047"/>
                    <a:pt x="1334" y="309"/>
                  </a:cubicBezTo>
                  <a:cubicBezTo>
                    <a:pt x="1405" y="226"/>
                    <a:pt x="1393" y="107"/>
                    <a:pt x="1298" y="47"/>
                  </a:cubicBezTo>
                  <a:cubicBezTo>
                    <a:pt x="1261" y="16"/>
                    <a:pt x="1217" y="0"/>
                    <a:pt x="1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2" name="Google Shape;10902;p67"/>
            <p:cNvSpPr/>
            <p:nvPr/>
          </p:nvSpPr>
          <p:spPr>
            <a:xfrm>
              <a:off x="3685230" y="2324104"/>
              <a:ext cx="237083" cy="235971"/>
            </a:xfrm>
            <a:custGeom>
              <a:avLst/>
              <a:gdLst/>
              <a:ahLst/>
              <a:cxnLst/>
              <a:rect l="l" t="t" r="r" b="b"/>
              <a:pathLst>
                <a:path w="7466" h="7431" extrusionOk="0">
                  <a:moveTo>
                    <a:pt x="2953" y="1"/>
                  </a:moveTo>
                  <a:cubicBezTo>
                    <a:pt x="1905" y="1"/>
                    <a:pt x="893" y="358"/>
                    <a:pt x="96" y="1025"/>
                  </a:cubicBezTo>
                  <a:cubicBezTo>
                    <a:pt x="0" y="1108"/>
                    <a:pt x="0" y="1227"/>
                    <a:pt x="60" y="1299"/>
                  </a:cubicBezTo>
                  <a:cubicBezTo>
                    <a:pt x="99" y="1344"/>
                    <a:pt x="151" y="1364"/>
                    <a:pt x="205" y="1364"/>
                  </a:cubicBezTo>
                  <a:cubicBezTo>
                    <a:pt x="250" y="1364"/>
                    <a:pt x="295" y="1350"/>
                    <a:pt x="334" y="1322"/>
                  </a:cubicBezTo>
                  <a:cubicBezTo>
                    <a:pt x="1060" y="715"/>
                    <a:pt x="2001" y="394"/>
                    <a:pt x="2953" y="394"/>
                  </a:cubicBezTo>
                  <a:cubicBezTo>
                    <a:pt x="5215" y="394"/>
                    <a:pt x="7061" y="2227"/>
                    <a:pt x="7061" y="4501"/>
                  </a:cubicBezTo>
                  <a:cubicBezTo>
                    <a:pt x="7061" y="5454"/>
                    <a:pt x="6727" y="6371"/>
                    <a:pt x="6120" y="7121"/>
                  </a:cubicBezTo>
                  <a:cubicBezTo>
                    <a:pt x="6049" y="7204"/>
                    <a:pt x="6061" y="7323"/>
                    <a:pt x="6156" y="7383"/>
                  </a:cubicBezTo>
                  <a:cubicBezTo>
                    <a:pt x="6180" y="7418"/>
                    <a:pt x="6227" y="7430"/>
                    <a:pt x="6275" y="7430"/>
                  </a:cubicBezTo>
                  <a:cubicBezTo>
                    <a:pt x="6322" y="7430"/>
                    <a:pt x="6382" y="7395"/>
                    <a:pt x="6418" y="7359"/>
                  </a:cubicBezTo>
                  <a:cubicBezTo>
                    <a:pt x="7084" y="6549"/>
                    <a:pt x="7442" y="5537"/>
                    <a:pt x="7442" y="4501"/>
                  </a:cubicBezTo>
                  <a:cubicBezTo>
                    <a:pt x="7465" y="2013"/>
                    <a:pt x="5441" y="1"/>
                    <a:pt x="2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3" name="Google Shape;10903;p67"/>
            <p:cNvSpPr/>
            <p:nvPr/>
          </p:nvSpPr>
          <p:spPr>
            <a:xfrm>
              <a:off x="3663668" y="2351699"/>
              <a:ext cx="230668" cy="230668"/>
            </a:xfrm>
            <a:custGeom>
              <a:avLst/>
              <a:gdLst/>
              <a:ahLst/>
              <a:cxnLst/>
              <a:rect l="l" t="t" r="r" b="b"/>
              <a:pathLst>
                <a:path w="7264" h="7264" extrusionOk="0">
                  <a:moveTo>
                    <a:pt x="3632" y="382"/>
                  </a:moveTo>
                  <a:cubicBezTo>
                    <a:pt x="5418" y="382"/>
                    <a:pt x="6871" y="1846"/>
                    <a:pt x="6871" y="3632"/>
                  </a:cubicBezTo>
                  <a:cubicBezTo>
                    <a:pt x="6871" y="5418"/>
                    <a:pt x="5418" y="6871"/>
                    <a:pt x="3632" y="6871"/>
                  </a:cubicBezTo>
                  <a:cubicBezTo>
                    <a:pt x="1846" y="6871"/>
                    <a:pt x="382" y="5418"/>
                    <a:pt x="382" y="3632"/>
                  </a:cubicBezTo>
                  <a:cubicBezTo>
                    <a:pt x="382" y="1846"/>
                    <a:pt x="1846" y="382"/>
                    <a:pt x="3632" y="382"/>
                  </a:cubicBezTo>
                  <a:close/>
                  <a:moveTo>
                    <a:pt x="3632" y="1"/>
                  </a:moveTo>
                  <a:cubicBezTo>
                    <a:pt x="1632" y="1"/>
                    <a:pt x="1" y="1632"/>
                    <a:pt x="1" y="3632"/>
                  </a:cubicBezTo>
                  <a:cubicBezTo>
                    <a:pt x="1" y="5633"/>
                    <a:pt x="1632" y="7264"/>
                    <a:pt x="3632" y="7264"/>
                  </a:cubicBezTo>
                  <a:cubicBezTo>
                    <a:pt x="5644" y="7264"/>
                    <a:pt x="7263" y="5621"/>
                    <a:pt x="7263" y="3632"/>
                  </a:cubicBezTo>
                  <a:cubicBezTo>
                    <a:pt x="7263" y="1620"/>
                    <a:pt x="5620" y="1"/>
                    <a:pt x="3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4" name="Google Shape;10904;p67"/>
            <p:cNvSpPr/>
            <p:nvPr/>
          </p:nvSpPr>
          <p:spPr>
            <a:xfrm>
              <a:off x="3933998" y="2289904"/>
              <a:ext cx="52586" cy="355243"/>
            </a:xfrm>
            <a:custGeom>
              <a:avLst/>
              <a:gdLst/>
              <a:ahLst/>
              <a:cxnLst/>
              <a:rect l="l" t="t" r="r" b="b"/>
              <a:pathLst>
                <a:path w="1656" h="11187" extrusionOk="0">
                  <a:moveTo>
                    <a:pt x="1251" y="554"/>
                  </a:moveTo>
                  <a:lnTo>
                    <a:pt x="1251" y="5555"/>
                  </a:lnTo>
                  <a:lnTo>
                    <a:pt x="715" y="5578"/>
                  </a:lnTo>
                  <a:lnTo>
                    <a:pt x="703" y="5578"/>
                  </a:lnTo>
                  <a:cubicBezTo>
                    <a:pt x="693" y="5580"/>
                    <a:pt x="683" y="5580"/>
                    <a:pt x="673" y="5580"/>
                  </a:cubicBezTo>
                  <a:cubicBezTo>
                    <a:pt x="583" y="5580"/>
                    <a:pt x="481" y="5536"/>
                    <a:pt x="417" y="5483"/>
                  </a:cubicBezTo>
                  <a:cubicBezTo>
                    <a:pt x="382" y="5436"/>
                    <a:pt x="370" y="5412"/>
                    <a:pt x="370" y="5412"/>
                  </a:cubicBezTo>
                  <a:lnTo>
                    <a:pt x="370" y="2411"/>
                  </a:lnTo>
                  <a:cubicBezTo>
                    <a:pt x="370" y="1697"/>
                    <a:pt x="703" y="1006"/>
                    <a:pt x="1251" y="554"/>
                  </a:cubicBezTo>
                  <a:close/>
                  <a:moveTo>
                    <a:pt x="1263" y="5959"/>
                  </a:moveTo>
                  <a:cubicBezTo>
                    <a:pt x="1263" y="9448"/>
                    <a:pt x="1275" y="10258"/>
                    <a:pt x="1275" y="10281"/>
                  </a:cubicBezTo>
                  <a:cubicBezTo>
                    <a:pt x="1263" y="10496"/>
                    <a:pt x="1203" y="10769"/>
                    <a:pt x="941" y="10769"/>
                  </a:cubicBezTo>
                  <a:cubicBezTo>
                    <a:pt x="858" y="10769"/>
                    <a:pt x="620" y="10769"/>
                    <a:pt x="620" y="10258"/>
                  </a:cubicBezTo>
                  <a:cubicBezTo>
                    <a:pt x="620" y="10115"/>
                    <a:pt x="667" y="9710"/>
                    <a:pt x="727" y="9246"/>
                  </a:cubicBezTo>
                  <a:cubicBezTo>
                    <a:pt x="822" y="8472"/>
                    <a:pt x="941" y="7400"/>
                    <a:pt x="941" y="6686"/>
                  </a:cubicBezTo>
                  <a:lnTo>
                    <a:pt x="941" y="5959"/>
                  </a:lnTo>
                  <a:close/>
                  <a:moveTo>
                    <a:pt x="1453" y="0"/>
                  </a:moveTo>
                  <a:cubicBezTo>
                    <a:pt x="1420" y="0"/>
                    <a:pt x="1388" y="6"/>
                    <a:pt x="1358" y="18"/>
                  </a:cubicBezTo>
                  <a:cubicBezTo>
                    <a:pt x="524" y="530"/>
                    <a:pt x="1" y="1447"/>
                    <a:pt x="1" y="2435"/>
                  </a:cubicBezTo>
                  <a:lnTo>
                    <a:pt x="1" y="5424"/>
                  </a:lnTo>
                  <a:cubicBezTo>
                    <a:pt x="1" y="5555"/>
                    <a:pt x="60" y="5674"/>
                    <a:pt x="179" y="5781"/>
                  </a:cubicBezTo>
                  <a:cubicBezTo>
                    <a:pt x="286" y="5876"/>
                    <a:pt x="417" y="5936"/>
                    <a:pt x="548" y="5959"/>
                  </a:cubicBezTo>
                  <a:lnTo>
                    <a:pt x="548" y="6709"/>
                  </a:lnTo>
                  <a:cubicBezTo>
                    <a:pt x="548" y="7400"/>
                    <a:pt x="429" y="8460"/>
                    <a:pt x="346" y="9222"/>
                  </a:cubicBezTo>
                  <a:cubicBezTo>
                    <a:pt x="286" y="9710"/>
                    <a:pt x="239" y="10091"/>
                    <a:pt x="239" y="10281"/>
                  </a:cubicBezTo>
                  <a:cubicBezTo>
                    <a:pt x="239" y="11115"/>
                    <a:pt x="774" y="11186"/>
                    <a:pt x="941" y="11186"/>
                  </a:cubicBezTo>
                  <a:cubicBezTo>
                    <a:pt x="1275" y="11186"/>
                    <a:pt x="1656" y="10948"/>
                    <a:pt x="1656" y="10281"/>
                  </a:cubicBezTo>
                  <a:lnTo>
                    <a:pt x="1656" y="185"/>
                  </a:lnTo>
                  <a:cubicBezTo>
                    <a:pt x="1656" y="113"/>
                    <a:pt x="1608" y="54"/>
                    <a:pt x="1548" y="18"/>
                  </a:cubicBezTo>
                  <a:cubicBezTo>
                    <a:pt x="1519" y="6"/>
                    <a:pt x="1486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05" name="Google Shape;10905;p67"/>
          <p:cNvSpPr/>
          <p:nvPr/>
        </p:nvSpPr>
        <p:spPr>
          <a:xfrm>
            <a:off x="4176390" y="1823732"/>
            <a:ext cx="357688" cy="357339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06" name="Google Shape;10906;p67"/>
          <p:cNvGrpSpPr/>
          <p:nvPr/>
        </p:nvGrpSpPr>
        <p:grpSpPr>
          <a:xfrm>
            <a:off x="4720449" y="1825256"/>
            <a:ext cx="359594" cy="353909"/>
            <a:chOff x="4687894" y="2289713"/>
            <a:chExt cx="359594" cy="353909"/>
          </a:xfrm>
          <a:solidFill>
            <a:srgbClr val="D94169"/>
          </a:solidFill>
        </p:grpSpPr>
        <p:sp>
          <p:nvSpPr>
            <p:cNvPr id="10907" name="Google Shape;10907;p67"/>
            <p:cNvSpPr/>
            <p:nvPr/>
          </p:nvSpPr>
          <p:spPr>
            <a:xfrm>
              <a:off x="4955207" y="2477227"/>
              <a:ext cx="34041" cy="22356"/>
            </a:xfrm>
            <a:custGeom>
              <a:avLst/>
              <a:gdLst/>
              <a:ahLst/>
              <a:cxnLst/>
              <a:rect l="l" t="t" r="r" b="b"/>
              <a:pathLst>
                <a:path w="1072" h="704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465"/>
                    <a:pt x="238" y="703"/>
                    <a:pt x="536" y="703"/>
                  </a:cubicBezTo>
                  <a:cubicBezTo>
                    <a:pt x="834" y="703"/>
                    <a:pt x="1072" y="465"/>
                    <a:pt x="1072" y="168"/>
                  </a:cubicBezTo>
                  <a:cubicBezTo>
                    <a:pt x="1072" y="72"/>
                    <a:pt x="1000" y="1"/>
                    <a:pt x="905" y="1"/>
                  </a:cubicBezTo>
                  <a:cubicBezTo>
                    <a:pt x="822" y="1"/>
                    <a:pt x="750" y="72"/>
                    <a:pt x="750" y="168"/>
                  </a:cubicBezTo>
                  <a:cubicBezTo>
                    <a:pt x="750" y="287"/>
                    <a:pt x="655" y="370"/>
                    <a:pt x="536" y="370"/>
                  </a:cubicBezTo>
                  <a:cubicBezTo>
                    <a:pt x="417" y="370"/>
                    <a:pt x="334" y="287"/>
                    <a:pt x="334" y="168"/>
                  </a:cubicBez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8" name="Google Shape;10908;p67"/>
            <p:cNvSpPr/>
            <p:nvPr/>
          </p:nvSpPr>
          <p:spPr>
            <a:xfrm>
              <a:off x="4687894" y="2289713"/>
              <a:ext cx="359594" cy="353909"/>
            </a:xfrm>
            <a:custGeom>
              <a:avLst/>
              <a:gdLst/>
              <a:ahLst/>
              <a:cxnLst/>
              <a:rect l="l" t="t" r="r" b="b"/>
              <a:pathLst>
                <a:path w="11324" h="11145" extrusionOk="0">
                  <a:moveTo>
                    <a:pt x="9180" y="3036"/>
                  </a:moveTo>
                  <a:cubicBezTo>
                    <a:pt x="9204" y="3036"/>
                    <a:pt x="9228" y="3036"/>
                    <a:pt x="9240" y="3048"/>
                  </a:cubicBezTo>
                  <a:cubicBezTo>
                    <a:pt x="9299" y="3108"/>
                    <a:pt x="9371" y="3417"/>
                    <a:pt x="9299" y="3977"/>
                  </a:cubicBezTo>
                  <a:cubicBezTo>
                    <a:pt x="9240" y="4513"/>
                    <a:pt x="9061" y="4989"/>
                    <a:pt x="8895" y="5072"/>
                  </a:cubicBezTo>
                  <a:cubicBezTo>
                    <a:pt x="8813" y="5119"/>
                    <a:pt x="8682" y="5149"/>
                    <a:pt x="8533" y="5149"/>
                  </a:cubicBezTo>
                  <a:cubicBezTo>
                    <a:pt x="8336" y="5149"/>
                    <a:pt x="8108" y="5096"/>
                    <a:pt x="7918" y="4953"/>
                  </a:cubicBezTo>
                  <a:cubicBezTo>
                    <a:pt x="7573" y="4703"/>
                    <a:pt x="7466" y="4263"/>
                    <a:pt x="7585" y="3667"/>
                  </a:cubicBezTo>
                  <a:cubicBezTo>
                    <a:pt x="7597" y="3608"/>
                    <a:pt x="7644" y="3572"/>
                    <a:pt x="7704" y="3537"/>
                  </a:cubicBezTo>
                  <a:cubicBezTo>
                    <a:pt x="8526" y="3167"/>
                    <a:pt x="9002" y="3036"/>
                    <a:pt x="9180" y="3036"/>
                  </a:cubicBezTo>
                  <a:close/>
                  <a:moveTo>
                    <a:pt x="620" y="5608"/>
                  </a:moveTo>
                  <a:cubicBezTo>
                    <a:pt x="691" y="5620"/>
                    <a:pt x="798" y="5703"/>
                    <a:pt x="858" y="5846"/>
                  </a:cubicBezTo>
                  <a:cubicBezTo>
                    <a:pt x="870" y="5882"/>
                    <a:pt x="894" y="5942"/>
                    <a:pt x="894" y="6001"/>
                  </a:cubicBezTo>
                  <a:cubicBezTo>
                    <a:pt x="667" y="5953"/>
                    <a:pt x="501" y="5882"/>
                    <a:pt x="453" y="5799"/>
                  </a:cubicBezTo>
                  <a:cubicBezTo>
                    <a:pt x="441" y="5775"/>
                    <a:pt x="489" y="5703"/>
                    <a:pt x="501" y="5668"/>
                  </a:cubicBezTo>
                  <a:cubicBezTo>
                    <a:pt x="548" y="5608"/>
                    <a:pt x="572" y="5608"/>
                    <a:pt x="608" y="5608"/>
                  </a:cubicBezTo>
                  <a:close/>
                  <a:moveTo>
                    <a:pt x="5073" y="0"/>
                  </a:moveTo>
                  <a:cubicBezTo>
                    <a:pt x="4477" y="0"/>
                    <a:pt x="3906" y="238"/>
                    <a:pt x="3477" y="655"/>
                  </a:cubicBezTo>
                  <a:cubicBezTo>
                    <a:pt x="3049" y="1084"/>
                    <a:pt x="2822" y="1632"/>
                    <a:pt x="2822" y="2239"/>
                  </a:cubicBezTo>
                  <a:cubicBezTo>
                    <a:pt x="2822" y="2834"/>
                    <a:pt x="3061" y="3406"/>
                    <a:pt x="3477" y="3834"/>
                  </a:cubicBezTo>
                  <a:cubicBezTo>
                    <a:pt x="3596" y="3953"/>
                    <a:pt x="3727" y="4060"/>
                    <a:pt x="3882" y="4144"/>
                  </a:cubicBezTo>
                  <a:cubicBezTo>
                    <a:pt x="3775" y="4179"/>
                    <a:pt x="3668" y="4203"/>
                    <a:pt x="3584" y="4239"/>
                  </a:cubicBezTo>
                  <a:cubicBezTo>
                    <a:pt x="3489" y="4263"/>
                    <a:pt x="3453" y="4358"/>
                    <a:pt x="3477" y="4441"/>
                  </a:cubicBezTo>
                  <a:cubicBezTo>
                    <a:pt x="3505" y="4515"/>
                    <a:pt x="3561" y="4560"/>
                    <a:pt x="3629" y="4560"/>
                  </a:cubicBezTo>
                  <a:cubicBezTo>
                    <a:pt x="3649" y="4560"/>
                    <a:pt x="3670" y="4557"/>
                    <a:pt x="3692" y="4549"/>
                  </a:cubicBezTo>
                  <a:cubicBezTo>
                    <a:pt x="4138" y="4400"/>
                    <a:pt x="4608" y="4325"/>
                    <a:pt x="5079" y="4325"/>
                  </a:cubicBezTo>
                  <a:cubicBezTo>
                    <a:pt x="5549" y="4325"/>
                    <a:pt x="6019" y="4400"/>
                    <a:pt x="6466" y="4549"/>
                  </a:cubicBezTo>
                  <a:cubicBezTo>
                    <a:pt x="6490" y="4549"/>
                    <a:pt x="6501" y="4560"/>
                    <a:pt x="6525" y="4560"/>
                  </a:cubicBezTo>
                  <a:cubicBezTo>
                    <a:pt x="6609" y="4560"/>
                    <a:pt x="6668" y="4525"/>
                    <a:pt x="6680" y="4441"/>
                  </a:cubicBezTo>
                  <a:cubicBezTo>
                    <a:pt x="6704" y="4358"/>
                    <a:pt x="6668" y="4263"/>
                    <a:pt x="6573" y="4239"/>
                  </a:cubicBezTo>
                  <a:cubicBezTo>
                    <a:pt x="6466" y="4203"/>
                    <a:pt x="6370" y="4179"/>
                    <a:pt x="6275" y="4144"/>
                  </a:cubicBezTo>
                  <a:cubicBezTo>
                    <a:pt x="6406" y="4060"/>
                    <a:pt x="6549" y="3953"/>
                    <a:pt x="6680" y="3834"/>
                  </a:cubicBezTo>
                  <a:cubicBezTo>
                    <a:pt x="6787" y="3727"/>
                    <a:pt x="6882" y="3608"/>
                    <a:pt x="6966" y="3477"/>
                  </a:cubicBezTo>
                  <a:cubicBezTo>
                    <a:pt x="7002" y="3489"/>
                    <a:pt x="7049" y="3489"/>
                    <a:pt x="7097" y="3513"/>
                  </a:cubicBezTo>
                  <a:lnTo>
                    <a:pt x="7275" y="3548"/>
                  </a:lnTo>
                  <a:lnTo>
                    <a:pt x="7275" y="3572"/>
                  </a:lnTo>
                  <a:cubicBezTo>
                    <a:pt x="7204" y="3953"/>
                    <a:pt x="7204" y="4287"/>
                    <a:pt x="7287" y="4560"/>
                  </a:cubicBezTo>
                  <a:cubicBezTo>
                    <a:pt x="7359" y="4822"/>
                    <a:pt x="7513" y="5025"/>
                    <a:pt x="7716" y="5180"/>
                  </a:cubicBezTo>
                  <a:cubicBezTo>
                    <a:pt x="7954" y="5358"/>
                    <a:pt x="8252" y="5430"/>
                    <a:pt x="8526" y="5430"/>
                  </a:cubicBezTo>
                  <a:cubicBezTo>
                    <a:pt x="8728" y="5430"/>
                    <a:pt x="8907" y="5382"/>
                    <a:pt x="9049" y="5311"/>
                  </a:cubicBezTo>
                  <a:cubicBezTo>
                    <a:pt x="9192" y="5215"/>
                    <a:pt x="9323" y="5037"/>
                    <a:pt x="9430" y="4763"/>
                  </a:cubicBezTo>
                  <a:cubicBezTo>
                    <a:pt x="9478" y="4822"/>
                    <a:pt x="9526" y="4882"/>
                    <a:pt x="9561" y="4930"/>
                  </a:cubicBezTo>
                  <a:cubicBezTo>
                    <a:pt x="9740" y="5168"/>
                    <a:pt x="9859" y="5418"/>
                    <a:pt x="9954" y="5692"/>
                  </a:cubicBezTo>
                  <a:cubicBezTo>
                    <a:pt x="10002" y="5858"/>
                    <a:pt x="10133" y="5977"/>
                    <a:pt x="10300" y="6037"/>
                  </a:cubicBezTo>
                  <a:lnTo>
                    <a:pt x="10752" y="6192"/>
                  </a:lnTo>
                  <a:cubicBezTo>
                    <a:pt x="10871" y="6239"/>
                    <a:pt x="10966" y="6334"/>
                    <a:pt x="10966" y="6465"/>
                  </a:cubicBezTo>
                  <a:lnTo>
                    <a:pt x="10966" y="7239"/>
                  </a:lnTo>
                  <a:cubicBezTo>
                    <a:pt x="10966" y="7382"/>
                    <a:pt x="10895" y="7477"/>
                    <a:pt x="10752" y="7525"/>
                  </a:cubicBezTo>
                  <a:lnTo>
                    <a:pt x="10014" y="7763"/>
                  </a:lnTo>
                  <a:cubicBezTo>
                    <a:pt x="9895" y="7811"/>
                    <a:pt x="9788" y="7882"/>
                    <a:pt x="9728" y="8001"/>
                  </a:cubicBezTo>
                  <a:cubicBezTo>
                    <a:pt x="9430" y="8513"/>
                    <a:pt x="8966" y="8930"/>
                    <a:pt x="8359" y="9252"/>
                  </a:cubicBezTo>
                  <a:cubicBezTo>
                    <a:pt x="8287" y="9287"/>
                    <a:pt x="8240" y="9359"/>
                    <a:pt x="8228" y="9430"/>
                  </a:cubicBezTo>
                  <a:lnTo>
                    <a:pt x="7990" y="10692"/>
                  </a:lnTo>
                  <a:cubicBezTo>
                    <a:pt x="7990" y="10728"/>
                    <a:pt x="7954" y="10752"/>
                    <a:pt x="7918" y="10752"/>
                  </a:cubicBezTo>
                  <a:lnTo>
                    <a:pt x="7144" y="10752"/>
                  </a:lnTo>
                  <a:cubicBezTo>
                    <a:pt x="7109" y="10752"/>
                    <a:pt x="7085" y="10728"/>
                    <a:pt x="7061" y="10692"/>
                  </a:cubicBezTo>
                  <a:lnTo>
                    <a:pt x="6930" y="10002"/>
                  </a:lnTo>
                  <a:cubicBezTo>
                    <a:pt x="6897" y="9868"/>
                    <a:pt x="6800" y="9786"/>
                    <a:pt x="6661" y="9786"/>
                  </a:cubicBezTo>
                  <a:cubicBezTo>
                    <a:pt x="6652" y="9786"/>
                    <a:pt x="6642" y="9787"/>
                    <a:pt x="6632" y="9787"/>
                  </a:cubicBezTo>
                  <a:cubicBezTo>
                    <a:pt x="6299" y="9835"/>
                    <a:pt x="5954" y="9859"/>
                    <a:pt x="5608" y="9859"/>
                  </a:cubicBezTo>
                  <a:cubicBezTo>
                    <a:pt x="5358" y="9859"/>
                    <a:pt x="5097" y="9847"/>
                    <a:pt x="4846" y="9823"/>
                  </a:cubicBezTo>
                  <a:cubicBezTo>
                    <a:pt x="4833" y="9821"/>
                    <a:pt x="4819" y="9819"/>
                    <a:pt x="4806" y="9819"/>
                  </a:cubicBezTo>
                  <a:cubicBezTo>
                    <a:pt x="4692" y="9819"/>
                    <a:pt x="4593" y="9908"/>
                    <a:pt x="4561" y="10025"/>
                  </a:cubicBezTo>
                  <a:lnTo>
                    <a:pt x="4442" y="10692"/>
                  </a:lnTo>
                  <a:cubicBezTo>
                    <a:pt x="4442" y="10728"/>
                    <a:pt x="4418" y="10752"/>
                    <a:pt x="4370" y="10752"/>
                  </a:cubicBezTo>
                  <a:lnTo>
                    <a:pt x="3596" y="10752"/>
                  </a:lnTo>
                  <a:cubicBezTo>
                    <a:pt x="3573" y="10752"/>
                    <a:pt x="3537" y="10728"/>
                    <a:pt x="3525" y="10692"/>
                  </a:cubicBezTo>
                  <a:lnTo>
                    <a:pt x="3299" y="9502"/>
                  </a:lnTo>
                  <a:cubicBezTo>
                    <a:pt x="3287" y="9430"/>
                    <a:pt x="3239" y="9359"/>
                    <a:pt x="3168" y="9323"/>
                  </a:cubicBezTo>
                  <a:cubicBezTo>
                    <a:pt x="2108" y="8763"/>
                    <a:pt x="1560" y="7823"/>
                    <a:pt x="1560" y="6620"/>
                  </a:cubicBezTo>
                  <a:cubicBezTo>
                    <a:pt x="1560" y="6013"/>
                    <a:pt x="1691" y="5477"/>
                    <a:pt x="1965" y="5013"/>
                  </a:cubicBezTo>
                  <a:cubicBezTo>
                    <a:pt x="2215" y="4584"/>
                    <a:pt x="2572" y="4239"/>
                    <a:pt x="3037" y="3965"/>
                  </a:cubicBezTo>
                  <a:cubicBezTo>
                    <a:pt x="3108" y="3929"/>
                    <a:pt x="3132" y="3822"/>
                    <a:pt x="3096" y="3751"/>
                  </a:cubicBezTo>
                  <a:cubicBezTo>
                    <a:pt x="3065" y="3696"/>
                    <a:pt x="3008" y="3667"/>
                    <a:pt x="2952" y="3667"/>
                  </a:cubicBezTo>
                  <a:cubicBezTo>
                    <a:pt x="2923" y="3667"/>
                    <a:pt x="2895" y="3675"/>
                    <a:pt x="2870" y="3691"/>
                  </a:cubicBezTo>
                  <a:cubicBezTo>
                    <a:pt x="1977" y="4203"/>
                    <a:pt x="1429" y="5013"/>
                    <a:pt x="1275" y="6025"/>
                  </a:cubicBezTo>
                  <a:lnTo>
                    <a:pt x="1227" y="6025"/>
                  </a:lnTo>
                  <a:cubicBezTo>
                    <a:pt x="1227" y="5918"/>
                    <a:pt x="1215" y="5799"/>
                    <a:pt x="1167" y="5692"/>
                  </a:cubicBezTo>
                  <a:cubicBezTo>
                    <a:pt x="1084" y="5453"/>
                    <a:pt x="870" y="5299"/>
                    <a:pt x="667" y="5263"/>
                  </a:cubicBezTo>
                  <a:cubicBezTo>
                    <a:pt x="654" y="5262"/>
                    <a:pt x="640" y="5261"/>
                    <a:pt x="626" y="5261"/>
                  </a:cubicBezTo>
                  <a:cubicBezTo>
                    <a:pt x="474" y="5261"/>
                    <a:pt x="326" y="5323"/>
                    <a:pt x="239" y="5465"/>
                  </a:cubicBezTo>
                  <a:cubicBezTo>
                    <a:pt x="72" y="5668"/>
                    <a:pt x="96" y="5834"/>
                    <a:pt x="144" y="5942"/>
                  </a:cubicBezTo>
                  <a:cubicBezTo>
                    <a:pt x="239" y="6096"/>
                    <a:pt x="441" y="6239"/>
                    <a:pt x="798" y="6311"/>
                  </a:cubicBezTo>
                  <a:cubicBezTo>
                    <a:pt x="786" y="6323"/>
                    <a:pt x="786" y="6334"/>
                    <a:pt x="775" y="6358"/>
                  </a:cubicBezTo>
                  <a:cubicBezTo>
                    <a:pt x="560" y="6620"/>
                    <a:pt x="310" y="6680"/>
                    <a:pt x="155" y="6680"/>
                  </a:cubicBezTo>
                  <a:cubicBezTo>
                    <a:pt x="72" y="6680"/>
                    <a:pt x="1" y="6751"/>
                    <a:pt x="1" y="6858"/>
                  </a:cubicBezTo>
                  <a:cubicBezTo>
                    <a:pt x="1" y="6954"/>
                    <a:pt x="72" y="7025"/>
                    <a:pt x="155" y="7037"/>
                  </a:cubicBezTo>
                  <a:lnTo>
                    <a:pt x="191" y="7037"/>
                  </a:lnTo>
                  <a:cubicBezTo>
                    <a:pt x="394" y="7037"/>
                    <a:pt x="715" y="6966"/>
                    <a:pt x="1025" y="6573"/>
                  </a:cubicBezTo>
                  <a:cubicBezTo>
                    <a:pt x="1072" y="6513"/>
                    <a:pt x="1108" y="6442"/>
                    <a:pt x="1144" y="6382"/>
                  </a:cubicBezTo>
                  <a:cubicBezTo>
                    <a:pt x="1167" y="6382"/>
                    <a:pt x="1203" y="6382"/>
                    <a:pt x="1227" y="6394"/>
                  </a:cubicBezTo>
                  <a:cubicBezTo>
                    <a:pt x="1227" y="6489"/>
                    <a:pt x="1215" y="6573"/>
                    <a:pt x="1215" y="6668"/>
                  </a:cubicBezTo>
                  <a:cubicBezTo>
                    <a:pt x="1215" y="7347"/>
                    <a:pt x="1382" y="7954"/>
                    <a:pt x="1703" y="8478"/>
                  </a:cubicBezTo>
                  <a:cubicBezTo>
                    <a:pt x="2001" y="8954"/>
                    <a:pt x="2441" y="9359"/>
                    <a:pt x="2977" y="9644"/>
                  </a:cubicBezTo>
                  <a:lnTo>
                    <a:pt x="3192" y="10799"/>
                  </a:lnTo>
                  <a:cubicBezTo>
                    <a:pt x="3227" y="11002"/>
                    <a:pt x="3406" y="11133"/>
                    <a:pt x="3596" y="11133"/>
                  </a:cubicBezTo>
                  <a:lnTo>
                    <a:pt x="4370" y="11133"/>
                  </a:lnTo>
                  <a:cubicBezTo>
                    <a:pt x="4561" y="11133"/>
                    <a:pt x="4727" y="11002"/>
                    <a:pt x="4775" y="10799"/>
                  </a:cubicBezTo>
                  <a:lnTo>
                    <a:pt x="4894" y="10204"/>
                  </a:lnTo>
                  <a:cubicBezTo>
                    <a:pt x="5132" y="10240"/>
                    <a:pt x="5370" y="10252"/>
                    <a:pt x="5620" y="10252"/>
                  </a:cubicBezTo>
                  <a:cubicBezTo>
                    <a:pt x="5966" y="10252"/>
                    <a:pt x="6311" y="10228"/>
                    <a:pt x="6632" y="10180"/>
                  </a:cubicBezTo>
                  <a:lnTo>
                    <a:pt x="6751" y="10823"/>
                  </a:lnTo>
                  <a:cubicBezTo>
                    <a:pt x="6787" y="11014"/>
                    <a:pt x="6966" y="11145"/>
                    <a:pt x="7156" y="11145"/>
                  </a:cubicBezTo>
                  <a:lnTo>
                    <a:pt x="7930" y="11145"/>
                  </a:lnTo>
                  <a:cubicBezTo>
                    <a:pt x="8121" y="11145"/>
                    <a:pt x="8287" y="11014"/>
                    <a:pt x="8335" y="10823"/>
                  </a:cubicBezTo>
                  <a:lnTo>
                    <a:pt x="8573" y="9585"/>
                  </a:lnTo>
                  <a:cubicBezTo>
                    <a:pt x="9228" y="9240"/>
                    <a:pt x="9716" y="8775"/>
                    <a:pt x="10038" y="8228"/>
                  </a:cubicBezTo>
                  <a:cubicBezTo>
                    <a:pt x="10073" y="8180"/>
                    <a:pt x="10097" y="8156"/>
                    <a:pt x="10145" y="8132"/>
                  </a:cubicBezTo>
                  <a:lnTo>
                    <a:pt x="10895" y="7894"/>
                  </a:lnTo>
                  <a:cubicBezTo>
                    <a:pt x="11145" y="7811"/>
                    <a:pt x="11323" y="7573"/>
                    <a:pt x="11323" y="7299"/>
                  </a:cubicBezTo>
                  <a:lnTo>
                    <a:pt x="11323" y="6525"/>
                  </a:lnTo>
                  <a:cubicBezTo>
                    <a:pt x="11312" y="6251"/>
                    <a:pt x="11133" y="6013"/>
                    <a:pt x="10871" y="5918"/>
                  </a:cubicBezTo>
                  <a:lnTo>
                    <a:pt x="10419" y="5775"/>
                  </a:lnTo>
                  <a:cubicBezTo>
                    <a:pt x="10359" y="5763"/>
                    <a:pt x="10311" y="5715"/>
                    <a:pt x="10300" y="5644"/>
                  </a:cubicBezTo>
                  <a:cubicBezTo>
                    <a:pt x="10192" y="5322"/>
                    <a:pt x="10061" y="5049"/>
                    <a:pt x="9859" y="4775"/>
                  </a:cubicBezTo>
                  <a:cubicBezTo>
                    <a:pt x="9776" y="4656"/>
                    <a:pt x="9680" y="4537"/>
                    <a:pt x="9561" y="4429"/>
                  </a:cubicBezTo>
                  <a:cubicBezTo>
                    <a:pt x="9645" y="4132"/>
                    <a:pt x="9669" y="3798"/>
                    <a:pt x="9669" y="3501"/>
                  </a:cubicBezTo>
                  <a:cubicBezTo>
                    <a:pt x="9669" y="3084"/>
                    <a:pt x="9585" y="2822"/>
                    <a:pt x="9418" y="2739"/>
                  </a:cubicBezTo>
                  <a:cubicBezTo>
                    <a:pt x="9384" y="2722"/>
                    <a:pt x="9329" y="2693"/>
                    <a:pt x="9204" y="2693"/>
                  </a:cubicBezTo>
                  <a:cubicBezTo>
                    <a:pt x="8980" y="2693"/>
                    <a:pt x="8533" y="2787"/>
                    <a:pt x="7585" y="3215"/>
                  </a:cubicBezTo>
                  <a:cubicBezTo>
                    <a:pt x="7561" y="3227"/>
                    <a:pt x="7513" y="3239"/>
                    <a:pt x="7478" y="3275"/>
                  </a:cubicBezTo>
                  <a:cubicBezTo>
                    <a:pt x="7383" y="3239"/>
                    <a:pt x="7287" y="3227"/>
                    <a:pt x="7180" y="3191"/>
                  </a:cubicBezTo>
                  <a:cubicBezTo>
                    <a:pt x="7168" y="3191"/>
                    <a:pt x="7156" y="3191"/>
                    <a:pt x="7144" y="3179"/>
                  </a:cubicBezTo>
                  <a:cubicBezTo>
                    <a:pt x="7263" y="2929"/>
                    <a:pt x="7335" y="2644"/>
                    <a:pt x="7347" y="2346"/>
                  </a:cubicBezTo>
                  <a:cubicBezTo>
                    <a:pt x="7347" y="2263"/>
                    <a:pt x="7287" y="2179"/>
                    <a:pt x="7180" y="2167"/>
                  </a:cubicBezTo>
                  <a:cubicBezTo>
                    <a:pt x="7097" y="2167"/>
                    <a:pt x="7025" y="2227"/>
                    <a:pt x="7002" y="2334"/>
                  </a:cubicBezTo>
                  <a:cubicBezTo>
                    <a:pt x="6990" y="2810"/>
                    <a:pt x="6787" y="3251"/>
                    <a:pt x="6442" y="3596"/>
                  </a:cubicBezTo>
                  <a:cubicBezTo>
                    <a:pt x="6228" y="3810"/>
                    <a:pt x="5989" y="3953"/>
                    <a:pt x="5739" y="4048"/>
                  </a:cubicBezTo>
                  <a:cubicBezTo>
                    <a:pt x="5525" y="4019"/>
                    <a:pt x="5302" y="4004"/>
                    <a:pt x="5079" y="4004"/>
                  </a:cubicBezTo>
                  <a:cubicBezTo>
                    <a:pt x="4855" y="4004"/>
                    <a:pt x="4632" y="4019"/>
                    <a:pt x="4418" y="4048"/>
                  </a:cubicBezTo>
                  <a:cubicBezTo>
                    <a:pt x="4168" y="3953"/>
                    <a:pt x="3930" y="3810"/>
                    <a:pt x="3715" y="3596"/>
                  </a:cubicBezTo>
                  <a:cubicBezTo>
                    <a:pt x="3358" y="3239"/>
                    <a:pt x="3156" y="2751"/>
                    <a:pt x="3156" y="2239"/>
                  </a:cubicBezTo>
                  <a:cubicBezTo>
                    <a:pt x="3156" y="1739"/>
                    <a:pt x="3346" y="1251"/>
                    <a:pt x="3715" y="893"/>
                  </a:cubicBezTo>
                  <a:cubicBezTo>
                    <a:pt x="4073" y="536"/>
                    <a:pt x="4561" y="322"/>
                    <a:pt x="5073" y="322"/>
                  </a:cubicBezTo>
                  <a:cubicBezTo>
                    <a:pt x="5573" y="322"/>
                    <a:pt x="6073" y="512"/>
                    <a:pt x="6430" y="893"/>
                  </a:cubicBezTo>
                  <a:cubicBezTo>
                    <a:pt x="6573" y="1036"/>
                    <a:pt x="6692" y="1203"/>
                    <a:pt x="6787" y="1381"/>
                  </a:cubicBezTo>
                  <a:cubicBezTo>
                    <a:pt x="6813" y="1433"/>
                    <a:pt x="6870" y="1472"/>
                    <a:pt x="6930" y="1472"/>
                  </a:cubicBezTo>
                  <a:cubicBezTo>
                    <a:pt x="6954" y="1472"/>
                    <a:pt x="6978" y="1466"/>
                    <a:pt x="7002" y="1453"/>
                  </a:cubicBezTo>
                  <a:cubicBezTo>
                    <a:pt x="7085" y="1405"/>
                    <a:pt x="7121" y="1322"/>
                    <a:pt x="7085" y="1227"/>
                  </a:cubicBezTo>
                  <a:cubicBezTo>
                    <a:pt x="6978" y="1024"/>
                    <a:pt x="6823" y="834"/>
                    <a:pt x="6668" y="655"/>
                  </a:cubicBezTo>
                  <a:cubicBezTo>
                    <a:pt x="6228" y="215"/>
                    <a:pt x="5680" y="0"/>
                    <a:pt x="5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9" name="Google Shape;10909;p67"/>
            <p:cNvSpPr/>
            <p:nvPr/>
          </p:nvSpPr>
          <p:spPr>
            <a:xfrm>
              <a:off x="4829299" y="2324485"/>
              <a:ext cx="42393" cy="75291"/>
            </a:xfrm>
            <a:custGeom>
              <a:avLst/>
              <a:gdLst/>
              <a:ahLst/>
              <a:cxnLst/>
              <a:rect l="l" t="t" r="r" b="b"/>
              <a:pathLst>
                <a:path w="1335" h="2371" extrusionOk="0">
                  <a:moveTo>
                    <a:pt x="644" y="417"/>
                  </a:moveTo>
                  <a:lnTo>
                    <a:pt x="644" y="941"/>
                  </a:lnTo>
                  <a:cubicBezTo>
                    <a:pt x="501" y="882"/>
                    <a:pt x="370" y="822"/>
                    <a:pt x="370" y="656"/>
                  </a:cubicBezTo>
                  <a:cubicBezTo>
                    <a:pt x="370" y="513"/>
                    <a:pt x="489" y="441"/>
                    <a:pt x="644" y="417"/>
                  </a:cubicBezTo>
                  <a:close/>
                  <a:moveTo>
                    <a:pt x="786" y="1322"/>
                  </a:moveTo>
                  <a:cubicBezTo>
                    <a:pt x="929" y="1382"/>
                    <a:pt x="1036" y="1477"/>
                    <a:pt x="1036" y="1656"/>
                  </a:cubicBezTo>
                  <a:cubicBezTo>
                    <a:pt x="1036" y="1810"/>
                    <a:pt x="929" y="1906"/>
                    <a:pt x="786" y="1941"/>
                  </a:cubicBezTo>
                  <a:lnTo>
                    <a:pt x="786" y="1322"/>
                  </a:lnTo>
                  <a:close/>
                  <a:moveTo>
                    <a:pt x="703" y="1"/>
                  </a:moveTo>
                  <a:cubicBezTo>
                    <a:pt x="655" y="1"/>
                    <a:pt x="620" y="36"/>
                    <a:pt x="620" y="60"/>
                  </a:cubicBezTo>
                  <a:lnTo>
                    <a:pt x="620" y="156"/>
                  </a:lnTo>
                  <a:cubicBezTo>
                    <a:pt x="334" y="179"/>
                    <a:pt x="60" y="334"/>
                    <a:pt x="60" y="691"/>
                  </a:cubicBezTo>
                  <a:cubicBezTo>
                    <a:pt x="60" y="1060"/>
                    <a:pt x="346" y="1168"/>
                    <a:pt x="620" y="1251"/>
                  </a:cubicBezTo>
                  <a:lnTo>
                    <a:pt x="620" y="1941"/>
                  </a:lnTo>
                  <a:cubicBezTo>
                    <a:pt x="322" y="1906"/>
                    <a:pt x="239" y="1715"/>
                    <a:pt x="143" y="1715"/>
                  </a:cubicBezTo>
                  <a:cubicBezTo>
                    <a:pt x="60" y="1715"/>
                    <a:pt x="1" y="1810"/>
                    <a:pt x="1" y="1882"/>
                  </a:cubicBezTo>
                  <a:cubicBezTo>
                    <a:pt x="1" y="2025"/>
                    <a:pt x="239" y="2227"/>
                    <a:pt x="620" y="2227"/>
                  </a:cubicBezTo>
                  <a:lnTo>
                    <a:pt x="620" y="2311"/>
                  </a:lnTo>
                  <a:cubicBezTo>
                    <a:pt x="620" y="2346"/>
                    <a:pt x="644" y="2370"/>
                    <a:pt x="703" y="2370"/>
                  </a:cubicBezTo>
                  <a:cubicBezTo>
                    <a:pt x="751" y="2370"/>
                    <a:pt x="798" y="2346"/>
                    <a:pt x="798" y="2311"/>
                  </a:cubicBezTo>
                  <a:lnTo>
                    <a:pt x="798" y="2203"/>
                  </a:lnTo>
                  <a:cubicBezTo>
                    <a:pt x="1108" y="2168"/>
                    <a:pt x="1310" y="1965"/>
                    <a:pt x="1310" y="1608"/>
                  </a:cubicBezTo>
                  <a:cubicBezTo>
                    <a:pt x="1334" y="1227"/>
                    <a:pt x="1048" y="1096"/>
                    <a:pt x="798" y="1001"/>
                  </a:cubicBezTo>
                  <a:lnTo>
                    <a:pt x="798" y="406"/>
                  </a:lnTo>
                  <a:cubicBezTo>
                    <a:pt x="1001" y="417"/>
                    <a:pt x="1084" y="513"/>
                    <a:pt x="1144" y="513"/>
                  </a:cubicBezTo>
                  <a:cubicBezTo>
                    <a:pt x="1227" y="513"/>
                    <a:pt x="1275" y="406"/>
                    <a:pt x="1275" y="346"/>
                  </a:cubicBezTo>
                  <a:cubicBezTo>
                    <a:pt x="1275" y="203"/>
                    <a:pt x="989" y="144"/>
                    <a:pt x="798" y="144"/>
                  </a:cubicBezTo>
                  <a:lnTo>
                    <a:pt x="798" y="60"/>
                  </a:lnTo>
                  <a:cubicBezTo>
                    <a:pt x="798" y="36"/>
                    <a:pt x="751" y="1"/>
                    <a:pt x="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10" name="Google Shape;10910;p67"/>
          <p:cNvSpPr/>
          <p:nvPr/>
        </p:nvSpPr>
        <p:spPr>
          <a:xfrm>
            <a:off x="5267175" y="1822621"/>
            <a:ext cx="358832" cy="359562"/>
          </a:xfrm>
          <a:custGeom>
            <a:avLst/>
            <a:gdLst/>
            <a:ahLst/>
            <a:cxnLst/>
            <a:rect l="l" t="t" r="r" b="b"/>
            <a:pathLst>
              <a:path w="11300" h="11323" extrusionOk="0">
                <a:moveTo>
                  <a:pt x="5620" y="333"/>
                </a:moveTo>
                <a:cubicBezTo>
                  <a:pt x="5715" y="333"/>
                  <a:pt x="5787" y="405"/>
                  <a:pt x="5787" y="500"/>
                </a:cubicBezTo>
                <a:lnTo>
                  <a:pt x="5787" y="560"/>
                </a:lnTo>
                <a:lnTo>
                  <a:pt x="5453" y="560"/>
                </a:lnTo>
                <a:lnTo>
                  <a:pt x="5453" y="500"/>
                </a:lnTo>
                <a:cubicBezTo>
                  <a:pt x="5453" y="405"/>
                  <a:pt x="5536" y="333"/>
                  <a:pt x="5620" y="333"/>
                </a:cubicBezTo>
                <a:close/>
                <a:moveTo>
                  <a:pt x="5465" y="917"/>
                </a:moveTo>
                <a:lnTo>
                  <a:pt x="5465" y="5822"/>
                </a:lnTo>
                <a:cubicBezTo>
                  <a:pt x="5120" y="5560"/>
                  <a:pt x="4703" y="5405"/>
                  <a:pt x="4251" y="5405"/>
                </a:cubicBezTo>
                <a:cubicBezTo>
                  <a:pt x="3810" y="5405"/>
                  <a:pt x="3393" y="5560"/>
                  <a:pt x="3060" y="5810"/>
                </a:cubicBezTo>
                <a:cubicBezTo>
                  <a:pt x="3108" y="4536"/>
                  <a:pt x="3370" y="3322"/>
                  <a:pt x="3834" y="2417"/>
                </a:cubicBezTo>
                <a:cubicBezTo>
                  <a:pt x="4286" y="1524"/>
                  <a:pt x="4846" y="1000"/>
                  <a:pt x="5465" y="917"/>
                </a:cubicBezTo>
                <a:close/>
                <a:moveTo>
                  <a:pt x="5822" y="917"/>
                </a:moveTo>
                <a:cubicBezTo>
                  <a:pt x="6441" y="1000"/>
                  <a:pt x="7037" y="1584"/>
                  <a:pt x="7501" y="2524"/>
                </a:cubicBezTo>
                <a:cubicBezTo>
                  <a:pt x="7526" y="2582"/>
                  <a:pt x="7579" y="2617"/>
                  <a:pt x="7642" y="2617"/>
                </a:cubicBezTo>
                <a:cubicBezTo>
                  <a:pt x="7669" y="2617"/>
                  <a:pt x="7698" y="2610"/>
                  <a:pt x="7727" y="2596"/>
                </a:cubicBezTo>
                <a:cubicBezTo>
                  <a:pt x="7811" y="2548"/>
                  <a:pt x="7834" y="2465"/>
                  <a:pt x="7799" y="2369"/>
                </a:cubicBezTo>
                <a:cubicBezTo>
                  <a:pt x="7525" y="1810"/>
                  <a:pt x="7215" y="1381"/>
                  <a:pt x="6858" y="1060"/>
                </a:cubicBezTo>
                <a:lnTo>
                  <a:pt x="6810" y="1024"/>
                </a:lnTo>
                <a:lnTo>
                  <a:pt x="6810" y="1024"/>
                </a:lnTo>
                <a:cubicBezTo>
                  <a:pt x="7799" y="1238"/>
                  <a:pt x="8692" y="1715"/>
                  <a:pt x="9406" y="2453"/>
                </a:cubicBezTo>
                <a:cubicBezTo>
                  <a:pt x="10311" y="3358"/>
                  <a:pt x="10847" y="4536"/>
                  <a:pt x="10954" y="5798"/>
                </a:cubicBezTo>
                <a:cubicBezTo>
                  <a:pt x="10597" y="5560"/>
                  <a:pt x="10180" y="5405"/>
                  <a:pt x="9751" y="5405"/>
                </a:cubicBezTo>
                <a:cubicBezTo>
                  <a:pt x="9299" y="5405"/>
                  <a:pt x="8870" y="5560"/>
                  <a:pt x="8537" y="5822"/>
                </a:cubicBezTo>
                <a:cubicBezTo>
                  <a:pt x="8513" y="4834"/>
                  <a:pt x="8346" y="3893"/>
                  <a:pt x="8061" y="3060"/>
                </a:cubicBezTo>
                <a:cubicBezTo>
                  <a:pt x="8042" y="2984"/>
                  <a:pt x="7977" y="2946"/>
                  <a:pt x="7909" y="2946"/>
                </a:cubicBezTo>
                <a:cubicBezTo>
                  <a:pt x="7892" y="2946"/>
                  <a:pt x="7875" y="2948"/>
                  <a:pt x="7858" y="2953"/>
                </a:cubicBezTo>
                <a:cubicBezTo>
                  <a:pt x="7763" y="2988"/>
                  <a:pt x="7727" y="3072"/>
                  <a:pt x="7751" y="3167"/>
                </a:cubicBezTo>
                <a:cubicBezTo>
                  <a:pt x="8025" y="3953"/>
                  <a:pt x="8180" y="4858"/>
                  <a:pt x="8215" y="5810"/>
                </a:cubicBezTo>
                <a:cubicBezTo>
                  <a:pt x="7882" y="5560"/>
                  <a:pt x="7453" y="5405"/>
                  <a:pt x="7025" y="5405"/>
                </a:cubicBezTo>
                <a:cubicBezTo>
                  <a:pt x="6572" y="5405"/>
                  <a:pt x="6156" y="5560"/>
                  <a:pt x="5822" y="5822"/>
                </a:cubicBezTo>
                <a:lnTo>
                  <a:pt x="5822" y="917"/>
                </a:lnTo>
                <a:close/>
                <a:moveTo>
                  <a:pt x="5596" y="8299"/>
                </a:moveTo>
                <a:cubicBezTo>
                  <a:pt x="5679" y="8299"/>
                  <a:pt x="5751" y="8370"/>
                  <a:pt x="5751" y="8453"/>
                </a:cubicBezTo>
                <a:lnTo>
                  <a:pt x="5751" y="9894"/>
                </a:lnTo>
                <a:lnTo>
                  <a:pt x="5787" y="9894"/>
                </a:lnTo>
                <a:cubicBezTo>
                  <a:pt x="5787" y="10489"/>
                  <a:pt x="5310" y="10978"/>
                  <a:pt x="4727" y="10978"/>
                </a:cubicBezTo>
                <a:cubicBezTo>
                  <a:pt x="4286" y="10978"/>
                  <a:pt x="3882" y="10704"/>
                  <a:pt x="3715" y="10287"/>
                </a:cubicBezTo>
                <a:cubicBezTo>
                  <a:pt x="3703" y="10239"/>
                  <a:pt x="3703" y="10192"/>
                  <a:pt x="3739" y="10144"/>
                </a:cubicBezTo>
                <a:cubicBezTo>
                  <a:pt x="3762" y="10097"/>
                  <a:pt x="3822" y="10073"/>
                  <a:pt x="3870" y="10073"/>
                </a:cubicBezTo>
                <a:cubicBezTo>
                  <a:pt x="3941" y="10073"/>
                  <a:pt x="4001" y="10108"/>
                  <a:pt x="4012" y="10168"/>
                </a:cubicBezTo>
                <a:cubicBezTo>
                  <a:pt x="4120" y="10454"/>
                  <a:pt x="4393" y="10632"/>
                  <a:pt x="4691" y="10644"/>
                </a:cubicBezTo>
                <a:cubicBezTo>
                  <a:pt x="4882" y="10644"/>
                  <a:pt x="5072" y="10573"/>
                  <a:pt x="5203" y="10442"/>
                </a:cubicBezTo>
                <a:cubicBezTo>
                  <a:pt x="5358" y="10287"/>
                  <a:pt x="5429" y="10097"/>
                  <a:pt x="5429" y="9906"/>
                </a:cubicBezTo>
                <a:lnTo>
                  <a:pt x="5429" y="8453"/>
                </a:lnTo>
                <a:cubicBezTo>
                  <a:pt x="5429" y="8370"/>
                  <a:pt x="5501" y="8299"/>
                  <a:pt x="5596" y="8299"/>
                </a:cubicBezTo>
                <a:close/>
                <a:moveTo>
                  <a:pt x="5644" y="0"/>
                </a:moveTo>
                <a:cubicBezTo>
                  <a:pt x="5370" y="0"/>
                  <a:pt x="5144" y="226"/>
                  <a:pt x="5144" y="500"/>
                </a:cubicBezTo>
                <a:lnTo>
                  <a:pt x="5144" y="583"/>
                </a:lnTo>
                <a:cubicBezTo>
                  <a:pt x="4215" y="667"/>
                  <a:pt x="3322" y="976"/>
                  <a:pt x="2524" y="1500"/>
                </a:cubicBezTo>
                <a:cubicBezTo>
                  <a:pt x="1631" y="2096"/>
                  <a:pt x="917" y="2929"/>
                  <a:pt x="476" y="3905"/>
                </a:cubicBezTo>
                <a:cubicBezTo>
                  <a:pt x="429" y="4001"/>
                  <a:pt x="476" y="4084"/>
                  <a:pt x="560" y="4131"/>
                </a:cubicBezTo>
                <a:cubicBezTo>
                  <a:pt x="585" y="4144"/>
                  <a:pt x="610" y="4150"/>
                  <a:pt x="633" y="4150"/>
                </a:cubicBezTo>
                <a:cubicBezTo>
                  <a:pt x="697" y="4150"/>
                  <a:pt x="751" y="4106"/>
                  <a:pt x="786" y="4036"/>
                </a:cubicBezTo>
                <a:cubicBezTo>
                  <a:pt x="1203" y="3119"/>
                  <a:pt x="1869" y="2346"/>
                  <a:pt x="2727" y="1774"/>
                </a:cubicBezTo>
                <a:cubicBezTo>
                  <a:pt x="3262" y="1417"/>
                  <a:pt x="3858" y="1167"/>
                  <a:pt x="4477" y="1036"/>
                </a:cubicBezTo>
                <a:lnTo>
                  <a:pt x="4477" y="1036"/>
                </a:lnTo>
                <a:cubicBezTo>
                  <a:pt x="4132" y="1310"/>
                  <a:pt x="3822" y="1738"/>
                  <a:pt x="3560" y="2274"/>
                </a:cubicBezTo>
                <a:cubicBezTo>
                  <a:pt x="3072" y="3239"/>
                  <a:pt x="2774" y="4489"/>
                  <a:pt x="2739" y="5822"/>
                </a:cubicBezTo>
                <a:cubicBezTo>
                  <a:pt x="2393" y="5560"/>
                  <a:pt x="1977" y="5405"/>
                  <a:pt x="1536" y="5405"/>
                </a:cubicBezTo>
                <a:cubicBezTo>
                  <a:pt x="1095" y="5405"/>
                  <a:pt x="667" y="5560"/>
                  <a:pt x="345" y="5810"/>
                </a:cubicBezTo>
                <a:cubicBezTo>
                  <a:pt x="369" y="5405"/>
                  <a:pt x="441" y="5024"/>
                  <a:pt x="560" y="4643"/>
                </a:cubicBezTo>
                <a:cubicBezTo>
                  <a:pt x="595" y="4560"/>
                  <a:pt x="548" y="4465"/>
                  <a:pt x="464" y="4441"/>
                </a:cubicBezTo>
                <a:cubicBezTo>
                  <a:pt x="445" y="4436"/>
                  <a:pt x="427" y="4434"/>
                  <a:pt x="409" y="4434"/>
                </a:cubicBezTo>
                <a:cubicBezTo>
                  <a:pt x="338" y="4434"/>
                  <a:pt x="279" y="4472"/>
                  <a:pt x="250" y="4548"/>
                </a:cubicBezTo>
                <a:cubicBezTo>
                  <a:pt x="83" y="5084"/>
                  <a:pt x="0" y="5644"/>
                  <a:pt x="0" y="6227"/>
                </a:cubicBezTo>
                <a:cubicBezTo>
                  <a:pt x="0" y="6287"/>
                  <a:pt x="24" y="6334"/>
                  <a:pt x="72" y="6358"/>
                </a:cubicBezTo>
                <a:cubicBezTo>
                  <a:pt x="107" y="6385"/>
                  <a:pt x="150" y="6398"/>
                  <a:pt x="184" y="6398"/>
                </a:cubicBezTo>
                <a:cubicBezTo>
                  <a:pt x="195" y="6398"/>
                  <a:pt x="205" y="6397"/>
                  <a:pt x="214" y="6394"/>
                </a:cubicBezTo>
                <a:cubicBezTo>
                  <a:pt x="250" y="6370"/>
                  <a:pt x="286" y="6358"/>
                  <a:pt x="298" y="6334"/>
                </a:cubicBezTo>
                <a:cubicBezTo>
                  <a:pt x="583" y="5977"/>
                  <a:pt x="1048" y="5751"/>
                  <a:pt x="1524" y="5751"/>
                </a:cubicBezTo>
                <a:cubicBezTo>
                  <a:pt x="2024" y="5751"/>
                  <a:pt x="2477" y="5977"/>
                  <a:pt x="2762" y="6334"/>
                </a:cubicBezTo>
                <a:cubicBezTo>
                  <a:pt x="2798" y="6370"/>
                  <a:pt x="2834" y="6394"/>
                  <a:pt x="2893" y="6394"/>
                </a:cubicBezTo>
                <a:cubicBezTo>
                  <a:pt x="2941" y="6394"/>
                  <a:pt x="3000" y="6358"/>
                  <a:pt x="3036" y="6334"/>
                </a:cubicBezTo>
                <a:cubicBezTo>
                  <a:pt x="3322" y="5977"/>
                  <a:pt x="3786" y="5751"/>
                  <a:pt x="4263" y="5751"/>
                </a:cubicBezTo>
                <a:cubicBezTo>
                  <a:pt x="4727" y="5751"/>
                  <a:pt x="5179" y="5941"/>
                  <a:pt x="5477" y="6287"/>
                </a:cubicBezTo>
                <a:lnTo>
                  <a:pt x="5477" y="7965"/>
                </a:lnTo>
                <a:cubicBezTo>
                  <a:pt x="5275" y="8049"/>
                  <a:pt x="5132" y="8227"/>
                  <a:pt x="5132" y="8442"/>
                </a:cubicBezTo>
                <a:lnTo>
                  <a:pt x="5132" y="9894"/>
                </a:lnTo>
                <a:cubicBezTo>
                  <a:pt x="5132" y="10013"/>
                  <a:pt x="5084" y="10108"/>
                  <a:pt x="5013" y="10192"/>
                </a:cubicBezTo>
                <a:cubicBezTo>
                  <a:pt x="4941" y="10263"/>
                  <a:pt x="4834" y="10311"/>
                  <a:pt x="4727" y="10311"/>
                </a:cubicBezTo>
                <a:cubicBezTo>
                  <a:pt x="4560" y="10311"/>
                  <a:pt x="4417" y="10204"/>
                  <a:pt x="4358" y="10049"/>
                </a:cubicBezTo>
                <a:cubicBezTo>
                  <a:pt x="4286" y="9858"/>
                  <a:pt x="4108" y="9739"/>
                  <a:pt x="3893" y="9739"/>
                </a:cubicBezTo>
                <a:cubicBezTo>
                  <a:pt x="3739" y="9739"/>
                  <a:pt x="3572" y="9835"/>
                  <a:pt x="3477" y="9966"/>
                </a:cubicBezTo>
                <a:cubicBezTo>
                  <a:pt x="3393" y="10097"/>
                  <a:pt x="3358" y="10275"/>
                  <a:pt x="3441" y="10430"/>
                </a:cubicBezTo>
                <a:cubicBezTo>
                  <a:pt x="3643" y="10966"/>
                  <a:pt x="4179" y="11323"/>
                  <a:pt x="4751" y="11323"/>
                </a:cubicBezTo>
                <a:lnTo>
                  <a:pt x="4763" y="11323"/>
                </a:lnTo>
                <a:cubicBezTo>
                  <a:pt x="5513" y="11299"/>
                  <a:pt x="6144" y="10668"/>
                  <a:pt x="6144" y="9894"/>
                </a:cubicBezTo>
                <a:lnTo>
                  <a:pt x="6144" y="8442"/>
                </a:lnTo>
                <a:cubicBezTo>
                  <a:pt x="6144" y="8227"/>
                  <a:pt x="6013" y="8049"/>
                  <a:pt x="5798" y="7965"/>
                </a:cubicBezTo>
                <a:lnTo>
                  <a:pt x="5798" y="6287"/>
                </a:lnTo>
                <a:cubicBezTo>
                  <a:pt x="6084" y="5941"/>
                  <a:pt x="6537" y="5751"/>
                  <a:pt x="7001" y="5751"/>
                </a:cubicBezTo>
                <a:cubicBezTo>
                  <a:pt x="7501" y="5751"/>
                  <a:pt x="7953" y="5977"/>
                  <a:pt x="8239" y="6334"/>
                </a:cubicBezTo>
                <a:cubicBezTo>
                  <a:pt x="8275" y="6370"/>
                  <a:pt x="8311" y="6394"/>
                  <a:pt x="8370" y="6394"/>
                </a:cubicBezTo>
                <a:cubicBezTo>
                  <a:pt x="8418" y="6394"/>
                  <a:pt x="8477" y="6358"/>
                  <a:pt x="8513" y="6334"/>
                </a:cubicBezTo>
                <a:cubicBezTo>
                  <a:pt x="8799" y="5977"/>
                  <a:pt x="9263" y="5751"/>
                  <a:pt x="9739" y="5751"/>
                </a:cubicBezTo>
                <a:cubicBezTo>
                  <a:pt x="10239" y="5751"/>
                  <a:pt x="10704" y="5977"/>
                  <a:pt x="10978" y="6334"/>
                </a:cubicBezTo>
                <a:cubicBezTo>
                  <a:pt x="11013" y="6370"/>
                  <a:pt x="11049" y="6394"/>
                  <a:pt x="11109" y="6394"/>
                </a:cubicBezTo>
                <a:cubicBezTo>
                  <a:pt x="11132" y="6394"/>
                  <a:pt x="11144" y="6394"/>
                  <a:pt x="11180" y="6370"/>
                </a:cubicBezTo>
                <a:cubicBezTo>
                  <a:pt x="11251" y="6346"/>
                  <a:pt x="11299" y="6287"/>
                  <a:pt x="11299" y="6215"/>
                </a:cubicBezTo>
                <a:cubicBezTo>
                  <a:pt x="11275" y="4715"/>
                  <a:pt x="10704" y="3298"/>
                  <a:pt x="9620" y="2226"/>
                </a:cubicBezTo>
                <a:cubicBezTo>
                  <a:pt x="8668" y="1274"/>
                  <a:pt x="7453" y="702"/>
                  <a:pt x="6132" y="583"/>
                </a:cubicBezTo>
                <a:lnTo>
                  <a:pt x="6132" y="500"/>
                </a:lnTo>
                <a:cubicBezTo>
                  <a:pt x="6132" y="226"/>
                  <a:pt x="5906" y="0"/>
                  <a:pt x="5644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11" name="Google Shape;10911;p67"/>
          <p:cNvGrpSpPr/>
          <p:nvPr/>
        </p:nvGrpSpPr>
        <p:grpSpPr>
          <a:xfrm>
            <a:off x="6405179" y="1843770"/>
            <a:ext cx="263567" cy="317614"/>
            <a:chOff x="6421399" y="2308227"/>
            <a:chExt cx="263567" cy="317614"/>
          </a:xfrm>
          <a:solidFill>
            <a:srgbClr val="D94169"/>
          </a:solidFill>
        </p:grpSpPr>
        <p:sp>
          <p:nvSpPr>
            <p:cNvPr id="10912" name="Google Shape;10912;p67"/>
            <p:cNvSpPr/>
            <p:nvPr/>
          </p:nvSpPr>
          <p:spPr>
            <a:xfrm>
              <a:off x="6421399" y="2308227"/>
              <a:ext cx="263567" cy="317614"/>
            </a:xfrm>
            <a:custGeom>
              <a:avLst/>
              <a:gdLst/>
              <a:ahLst/>
              <a:cxnLst/>
              <a:rect l="l" t="t" r="r" b="b"/>
              <a:pathLst>
                <a:path w="8300" h="10002" extrusionOk="0">
                  <a:moveTo>
                    <a:pt x="4192" y="298"/>
                  </a:moveTo>
                  <a:cubicBezTo>
                    <a:pt x="4501" y="298"/>
                    <a:pt x="4775" y="513"/>
                    <a:pt x="4835" y="810"/>
                  </a:cubicBezTo>
                  <a:lnTo>
                    <a:pt x="3430" y="810"/>
                  </a:lnTo>
                  <a:cubicBezTo>
                    <a:pt x="3513" y="513"/>
                    <a:pt x="3775" y="298"/>
                    <a:pt x="4085" y="298"/>
                  </a:cubicBezTo>
                  <a:close/>
                  <a:moveTo>
                    <a:pt x="5918" y="1108"/>
                  </a:moveTo>
                  <a:cubicBezTo>
                    <a:pt x="6275" y="1108"/>
                    <a:pt x="6585" y="1275"/>
                    <a:pt x="6799" y="1560"/>
                  </a:cubicBezTo>
                  <a:lnTo>
                    <a:pt x="1465" y="1560"/>
                  </a:lnTo>
                  <a:cubicBezTo>
                    <a:pt x="1680" y="1275"/>
                    <a:pt x="1989" y="1108"/>
                    <a:pt x="2346" y="1108"/>
                  </a:cubicBezTo>
                  <a:close/>
                  <a:moveTo>
                    <a:pt x="4085" y="1"/>
                  </a:moveTo>
                  <a:cubicBezTo>
                    <a:pt x="3608" y="1"/>
                    <a:pt x="3215" y="346"/>
                    <a:pt x="3156" y="810"/>
                  </a:cubicBezTo>
                  <a:lnTo>
                    <a:pt x="2346" y="810"/>
                  </a:lnTo>
                  <a:cubicBezTo>
                    <a:pt x="1822" y="810"/>
                    <a:pt x="1370" y="1096"/>
                    <a:pt x="1132" y="1560"/>
                  </a:cubicBezTo>
                  <a:lnTo>
                    <a:pt x="596" y="1560"/>
                  </a:lnTo>
                  <a:cubicBezTo>
                    <a:pt x="263" y="1560"/>
                    <a:pt x="1" y="1822"/>
                    <a:pt x="1" y="2156"/>
                  </a:cubicBezTo>
                  <a:cubicBezTo>
                    <a:pt x="1" y="2477"/>
                    <a:pt x="263" y="2751"/>
                    <a:pt x="596" y="2751"/>
                  </a:cubicBezTo>
                  <a:lnTo>
                    <a:pt x="1013" y="2751"/>
                  </a:lnTo>
                  <a:lnTo>
                    <a:pt x="1370" y="9359"/>
                  </a:lnTo>
                  <a:cubicBezTo>
                    <a:pt x="1382" y="9716"/>
                    <a:pt x="1680" y="10002"/>
                    <a:pt x="2037" y="10002"/>
                  </a:cubicBezTo>
                  <a:lnTo>
                    <a:pt x="4466" y="10002"/>
                  </a:lnTo>
                  <a:cubicBezTo>
                    <a:pt x="4537" y="10002"/>
                    <a:pt x="4609" y="9942"/>
                    <a:pt x="4609" y="9847"/>
                  </a:cubicBezTo>
                  <a:cubicBezTo>
                    <a:pt x="4609" y="9752"/>
                    <a:pt x="4549" y="9704"/>
                    <a:pt x="4466" y="9704"/>
                  </a:cubicBezTo>
                  <a:lnTo>
                    <a:pt x="2037" y="9704"/>
                  </a:lnTo>
                  <a:cubicBezTo>
                    <a:pt x="1822" y="9704"/>
                    <a:pt x="1668" y="9538"/>
                    <a:pt x="1644" y="9347"/>
                  </a:cubicBezTo>
                  <a:lnTo>
                    <a:pt x="1287" y="2751"/>
                  </a:lnTo>
                  <a:lnTo>
                    <a:pt x="2084" y="2751"/>
                  </a:lnTo>
                  <a:cubicBezTo>
                    <a:pt x="2156" y="2751"/>
                    <a:pt x="2227" y="2692"/>
                    <a:pt x="2227" y="2596"/>
                  </a:cubicBezTo>
                  <a:cubicBezTo>
                    <a:pt x="2227" y="2525"/>
                    <a:pt x="2168" y="2453"/>
                    <a:pt x="2084" y="2453"/>
                  </a:cubicBezTo>
                  <a:lnTo>
                    <a:pt x="596" y="2453"/>
                  </a:lnTo>
                  <a:cubicBezTo>
                    <a:pt x="429" y="2453"/>
                    <a:pt x="298" y="2322"/>
                    <a:pt x="298" y="2156"/>
                  </a:cubicBezTo>
                  <a:cubicBezTo>
                    <a:pt x="298" y="1989"/>
                    <a:pt x="429" y="1858"/>
                    <a:pt x="596" y="1858"/>
                  </a:cubicBezTo>
                  <a:lnTo>
                    <a:pt x="7704" y="1858"/>
                  </a:lnTo>
                  <a:cubicBezTo>
                    <a:pt x="7871" y="1858"/>
                    <a:pt x="8002" y="1989"/>
                    <a:pt x="8002" y="2156"/>
                  </a:cubicBezTo>
                  <a:cubicBezTo>
                    <a:pt x="8002" y="2322"/>
                    <a:pt x="7871" y="2453"/>
                    <a:pt x="7704" y="2453"/>
                  </a:cubicBezTo>
                  <a:lnTo>
                    <a:pt x="2763" y="2453"/>
                  </a:lnTo>
                  <a:cubicBezTo>
                    <a:pt x="2692" y="2453"/>
                    <a:pt x="2620" y="2513"/>
                    <a:pt x="2620" y="2596"/>
                  </a:cubicBezTo>
                  <a:cubicBezTo>
                    <a:pt x="2620" y="2680"/>
                    <a:pt x="2680" y="2751"/>
                    <a:pt x="2763" y="2751"/>
                  </a:cubicBezTo>
                  <a:lnTo>
                    <a:pt x="7002" y="2751"/>
                  </a:lnTo>
                  <a:lnTo>
                    <a:pt x="6633" y="9347"/>
                  </a:lnTo>
                  <a:cubicBezTo>
                    <a:pt x="6621" y="9550"/>
                    <a:pt x="6454" y="9704"/>
                    <a:pt x="6252" y="9704"/>
                  </a:cubicBezTo>
                  <a:lnTo>
                    <a:pt x="5156" y="9704"/>
                  </a:lnTo>
                  <a:cubicBezTo>
                    <a:pt x="5085" y="9704"/>
                    <a:pt x="5013" y="9752"/>
                    <a:pt x="5013" y="9847"/>
                  </a:cubicBezTo>
                  <a:cubicBezTo>
                    <a:pt x="5013" y="9942"/>
                    <a:pt x="5073" y="10002"/>
                    <a:pt x="5156" y="10002"/>
                  </a:cubicBezTo>
                  <a:lnTo>
                    <a:pt x="6252" y="10002"/>
                  </a:lnTo>
                  <a:cubicBezTo>
                    <a:pt x="6609" y="10002"/>
                    <a:pt x="6906" y="9716"/>
                    <a:pt x="6918" y="9359"/>
                  </a:cubicBezTo>
                  <a:lnTo>
                    <a:pt x="7287" y="2751"/>
                  </a:lnTo>
                  <a:lnTo>
                    <a:pt x="7704" y="2751"/>
                  </a:lnTo>
                  <a:cubicBezTo>
                    <a:pt x="8038" y="2751"/>
                    <a:pt x="8299" y="2477"/>
                    <a:pt x="8299" y="2156"/>
                  </a:cubicBezTo>
                  <a:cubicBezTo>
                    <a:pt x="8288" y="1822"/>
                    <a:pt x="8014" y="1560"/>
                    <a:pt x="7692" y="1560"/>
                  </a:cubicBezTo>
                  <a:lnTo>
                    <a:pt x="7145" y="1560"/>
                  </a:lnTo>
                  <a:cubicBezTo>
                    <a:pt x="6906" y="1108"/>
                    <a:pt x="6442" y="810"/>
                    <a:pt x="5918" y="810"/>
                  </a:cubicBezTo>
                  <a:lnTo>
                    <a:pt x="5132" y="810"/>
                  </a:lnTo>
                  <a:cubicBezTo>
                    <a:pt x="5073" y="346"/>
                    <a:pt x="4668" y="1"/>
                    <a:pt x="41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3" name="Google Shape;10913;p67"/>
            <p:cNvSpPr/>
            <p:nvPr/>
          </p:nvSpPr>
          <p:spPr>
            <a:xfrm>
              <a:off x="6539750" y="2414860"/>
              <a:ext cx="26484" cy="162236"/>
            </a:xfrm>
            <a:custGeom>
              <a:avLst/>
              <a:gdLst/>
              <a:ahLst/>
              <a:cxnLst/>
              <a:rect l="l" t="t" r="r" b="b"/>
              <a:pathLst>
                <a:path w="834" h="5109" extrusionOk="0">
                  <a:moveTo>
                    <a:pt x="405" y="286"/>
                  </a:moveTo>
                  <a:cubicBezTo>
                    <a:pt x="477" y="298"/>
                    <a:pt x="536" y="346"/>
                    <a:pt x="536" y="417"/>
                  </a:cubicBezTo>
                  <a:lnTo>
                    <a:pt x="536" y="4691"/>
                  </a:lnTo>
                  <a:cubicBezTo>
                    <a:pt x="536" y="4763"/>
                    <a:pt x="477" y="4822"/>
                    <a:pt x="405" y="4822"/>
                  </a:cubicBezTo>
                  <a:cubicBezTo>
                    <a:pt x="334" y="4822"/>
                    <a:pt x="274" y="4763"/>
                    <a:pt x="274" y="4691"/>
                  </a:cubicBezTo>
                  <a:lnTo>
                    <a:pt x="274" y="417"/>
                  </a:lnTo>
                  <a:cubicBezTo>
                    <a:pt x="274" y="346"/>
                    <a:pt x="334" y="286"/>
                    <a:pt x="405" y="286"/>
                  </a:cubicBezTo>
                  <a:close/>
                  <a:moveTo>
                    <a:pt x="417" y="0"/>
                  </a:moveTo>
                  <a:cubicBezTo>
                    <a:pt x="179" y="0"/>
                    <a:pt x="0" y="191"/>
                    <a:pt x="0" y="417"/>
                  </a:cubicBezTo>
                  <a:lnTo>
                    <a:pt x="0" y="4691"/>
                  </a:lnTo>
                  <a:cubicBezTo>
                    <a:pt x="0" y="4930"/>
                    <a:pt x="203" y="5108"/>
                    <a:pt x="417" y="5108"/>
                  </a:cubicBezTo>
                  <a:cubicBezTo>
                    <a:pt x="655" y="5108"/>
                    <a:pt x="834" y="4918"/>
                    <a:pt x="834" y="4691"/>
                  </a:cubicBezTo>
                  <a:lnTo>
                    <a:pt x="834" y="417"/>
                  </a:lnTo>
                  <a:cubicBezTo>
                    <a:pt x="834" y="191"/>
                    <a:pt x="643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4" name="Google Shape;10914;p67"/>
            <p:cNvSpPr/>
            <p:nvPr/>
          </p:nvSpPr>
          <p:spPr>
            <a:xfrm>
              <a:off x="6590018" y="2414479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537" y="0"/>
                  </a:moveTo>
                  <a:cubicBezTo>
                    <a:pt x="311" y="0"/>
                    <a:pt x="120" y="179"/>
                    <a:pt x="120" y="417"/>
                  </a:cubicBezTo>
                  <a:lnTo>
                    <a:pt x="1" y="4691"/>
                  </a:lnTo>
                  <a:cubicBezTo>
                    <a:pt x="1" y="4811"/>
                    <a:pt x="49" y="4906"/>
                    <a:pt x="120" y="5001"/>
                  </a:cubicBezTo>
                  <a:cubicBezTo>
                    <a:pt x="191" y="5084"/>
                    <a:pt x="311" y="5132"/>
                    <a:pt x="418" y="5132"/>
                  </a:cubicBezTo>
                  <a:cubicBezTo>
                    <a:pt x="644" y="5132"/>
                    <a:pt x="834" y="4953"/>
                    <a:pt x="834" y="4715"/>
                  </a:cubicBezTo>
                  <a:lnTo>
                    <a:pt x="846" y="4025"/>
                  </a:lnTo>
                  <a:cubicBezTo>
                    <a:pt x="846" y="3953"/>
                    <a:pt x="787" y="3882"/>
                    <a:pt x="703" y="3882"/>
                  </a:cubicBezTo>
                  <a:cubicBezTo>
                    <a:pt x="620" y="3882"/>
                    <a:pt x="549" y="3941"/>
                    <a:pt x="549" y="4025"/>
                  </a:cubicBezTo>
                  <a:lnTo>
                    <a:pt x="537" y="4715"/>
                  </a:lnTo>
                  <a:cubicBezTo>
                    <a:pt x="537" y="4787"/>
                    <a:pt x="477" y="4834"/>
                    <a:pt x="406" y="4834"/>
                  </a:cubicBezTo>
                  <a:cubicBezTo>
                    <a:pt x="370" y="4834"/>
                    <a:pt x="322" y="4822"/>
                    <a:pt x="311" y="4787"/>
                  </a:cubicBezTo>
                  <a:cubicBezTo>
                    <a:pt x="287" y="4763"/>
                    <a:pt x="263" y="4727"/>
                    <a:pt x="287" y="4703"/>
                  </a:cubicBezTo>
                  <a:lnTo>
                    <a:pt x="406" y="429"/>
                  </a:lnTo>
                  <a:cubicBezTo>
                    <a:pt x="406" y="358"/>
                    <a:pt x="465" y="310"/>
                    <a:pt x="537" y="310"/>
                  </a:cubicBezTo>
                  <a:cubicBezTo>
                    <a:pt x="561" y="310"/>
                    <a:pt x="608" y="322"/>
                    <a:pt x="620" y="358"/>
                  </a:cubicBezTo>
                  <a:cubicBezTo>
                    <a:pt x="656" y="381"/>
                    <a:pt x="668" y="417"/>
                    <a:pt x="656" y="441"/>
                  </a:cubicBezTo>
                  <a:lnTo>
                    <a:pt x="561" y="3358"/>
                  </a:lnTo>
                  <a:cubicBezTo>
                    <a:pt x="561" y="3441"/>
                    <a:pt x="644" y="3513"/>
                    <a:pt x="715" y="3513"/>
                  </a:cubicBezTo>
                  <a:cubicBezTo>
                    <a:pt x="787" y="3513"/>
                    <a:pt x="858" y="3453"/>
                    <a:pt x="858" y="3358"/>
                  </a:cubicBezTo>
                  <a:lnTo>
                    <a:pt x="953" y="441"/>
                  </a:lnTo>
                  <a:cubicBezTo>
                    <a:pt x="953" y="322"/>
                    <a:pt x="906" y="227"/>
                    <a:pt x="834" y="131"/>
                  </a:cubicBezTo>
                  <a:cubicBezTo>
                    <a:pt x="763" y="36"/>
                    <a:pt x="644" y="0"/>
                    <a:pt x="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5" name="Google Shape;10915;p67"/>
            <p:cNvSpPr/>
            <p:nvPr/>
          </p:nvSpPr>
          <p:spPr>
            <a:xfrm>
              <a:off x="6486052" y="2414860"/>
              <a:ext cx="30294" cy="162967"/>
            </a:xfrm>
            <a:custGeom>
              <a:avLst/>
              <a:gdLst/>
              <a:ahLst/>
              <a:cxnLst/>
              <a:rect l="l" t="t" r="r" b="b"/>
              <a:pathLst>
                <a:path w="954" h="5132" extrusionOk="0">
                  <a:moveTo>
                    <a:pt x="406" y="298"/>
                  </a:moveTo>
                  <a:cubicBezTo>
                    <a:pt x="477" y="298"/>
                    <a:pt x="537" y="358"/>
                    <a:pt x="537" y="417"/>
                  </a:cubicBezTo>
                  <a:lnTo>
                    <a:pt x="656" y="4691"/>
                  </a:lnTo>
                  <a:cubicBezTo>
                    <a:pt x="668" y="4715"/>
                    <a:pt x="656" y="4763"/>
                    <a:pt x="620" y="4775"/>
                  </a:cubicBezTo>
                  <a:cubicBezTo>
                    <a:pt x="596" y="4810"/>
                    <a:pt x="560" y="4822"/>
                    <a:pt x="537" y="4822"/>
                  </a:cubicBezTo>
                  <a:cubicBezTo>
                    <a:pt x="465" y="4822"/>
                    <a:pt x="406" y="4763"/>
                    <a:pt x="406" y="4703"/>
                  </a:cubicBezTo>
                  <a:lnTo>
                    <a:pt x="287" y="429"/>
                  </a:lnTo>
                  <a:cubicBezTo>
                    <a:pt x="287" y="405"/>
                    <a:pt x="298" y="358"/>
                    <a:pt x="310" y="346"/>
                  </a:cubicBezTo>
                  <a:cubicBezTo>
                    <a:pt x="346" y="310"/>
                    <a:pt x="370" y="298"/>
                    <a:pt x="406" y="298"/>
                  </a:cubicBezTo>
                  <a:close/>
                  <a:moveTo>
                    <a:pt x="417" y="0"/>
                  </a:moveTo>
                  <a:cubicBezTo>
                    <a:pt x="298" y="0"/>
                    <a:pt x="191" y="48"/>
                    <a:pt x="120" y="131"/>
                  </a:cubicBezTo>
                  <a:cubicBezTo>
                    <a:pt x="48" y="227"/>
                    <a:pt x="1" y="334"/>
                    <a:pt x="1" y="453"/>
                  </a:cubicBezTo>
                  <a:lnTo>
                    <a:pt x="120" y="4715"/>
                  </a:lnTo>
                  <a:cubicBezTo>
                    <a:pt x="120" y="4941"/>
                    <a:pt x="310" y="5132"/>
                    <a:pt x="537" y="5132"/>
                  </a:cubicBezTo>
                  <a:cubicBezTo>
                    <a:pt x="656" y="5132"/>
                    <a:pt x="763" y="5096"/>
                    <a:pt x="834" y="5001"/>
                  </a:cubicBezTo>
                  <a:cubicBezTo>
                    <a:pt x="906" y="4918"/>
                    <a:pt x="953" y="4810"/>
                    <a:pt x="953" y="4691"/>
                  </a:cubicBezTo>
                  <a:lnTo>
                    <a:pt x="834" y="417"/>
                  </a:lnTo>
                  <a:cubicBezTo>
                    <a:pt x="834" y="179"/>
                    <a:pt x="64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6" name="Google Shape;10916;p67"/>
          <p:cNvGrpSpPr/>
          <p:nvPr/>
        </p:nvGrpSpPr>
        <p:grpSpPr>
          <a:xfrm>
            <a:off x="6902748" y="1831163"/>
            <a:ext cx="360356" cy="343462"/>
            <a:chOff x="6870193" y="2295620"/>
            <a:chExt cx="360356" cy="343462"/>
          </a:xfrm>
          <a:solidFill>
            <a:srgbClr val="D94169"/>
          </a:solidFill>
        </p:grpSpPr>
        <p:sp>
          <p:nvSpPr>
            <p:cNvPr id="10917" name="Google Shape;10917;p67"/>
            <p:cNvSpPr/>
            <p:nvPr/>
          </p:nvSpPr>
          <p:spPr>
            <a:xfrm>
              <a:off x="6870193" y="2295620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8" name="Google Shape;10918;p67"/>
            <p:cNvSpPr/>
            <p:nvPr/>
          </p:nvSpPr>
          <p:spPr>
            <a:xfrm>
              <a:off x="6920842" y="2577064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9" name="Google Shape;10919;p67"/>
          <p:cNvGrpSpPr/>
          <p:nvPr/>
        </p:nvGrpSpPr>
        <p:grpSpPr>
          <a:xfrm>
            <a:off x="7474020" y="1838403"/>
            <a:ext cx="342192" cy="327140"/>
            <a:chOff x="7441465" y="2302860"/>
            <a:chExt cx="342192" cy="327140"/>
          </a:xfrm>
          <a:solidFill>
            <a:srgbClr val="D94169"/>
          </a:solidFill>
        </p:grpSpPr>
        <p:sp>
          <p:nvSpPr>
            <p:cNvPr id="10920" name="Google Shape;10920;p67"/>
            <p:cNvSpPr/>
            <p:nvPr/>
          </p:nvSpPr>
          <p:spPr>
            <a:xfrm>
              <a:off x="7441465" y="2337727"/>
              <a:ext cx="299862" cy="292273"/>
            </a:xfrm>
            <a:custGeom>
              <a:avLst/>
              <a:gdLst/>
              <a:ahLst/>
              <a:cxnLst/>
              <a:rect l="l" t="t" r="r" b="b"/>
              <a:pathLst>
                <a:path w="9443" h="9204" extrusionOk="0">
                  <a:moveTo>
                    <a:pt x="8169" y="0"/>
                  </a:moveTo>
                  <a:cubicBezTo>
                    <a:pt x="7835" y="0"/>
                    <a:pt x="7514" y="131"/>
                    <a:pt x="7276" y="370"/>
                  </a:cubicBezTo>
                  <a:lnTo>
                    <a:pt x="6406" y="1251"/>
                  </a:lnTo>
                  <a:cubicBezTo>
                    <a:pt x="6347" y="1310"/>
                    <a:pt x="6347" y="1417"/>
                    <a:pt x="6406" y="1489"/>
                  </a:cubicBezTo>
                  <a:cubicBezTo>
                    <a:pt x="6436" y="1518"/>
                    <a:pt x="6475" y="1533"/>
                    <a:pt x="6517" y="1533"/>
                  </a:cubicBezTo>
                  <a:cubicBezTo>
                    <a:pt x="6558" y="1533"/>
                    <a:pt x="6603" y="1518"/>
                    <a:pt x="6645" y="1489"/>
                  </a:cubicBezTo>
                  <a:lnTo>
                    <a:pt x="7514" y="608"/>
                  </a:lnTo>
                  <a:cubicBezTo>
                    <a:pt x="7692" y="429"/>
                    <a:pt x="7930" y="346"/>
                    <a:pt x="8169" y="346"/>
                  </a:cubicBezTo>
                  <a:cubicBezTo>
                    <a:pt x="8430" y="346"/>
                    <a:pt x="8645" y="453"/>
                    <a:pt x="8823" y="608"/>
                  </a:cubicBezTo>
                  <a:cubicBezTo>
                    <a:pt x="9014" y="786"/>
                    <a:pt x="9097" y="1024"/>
                    <a:pt x="9097" y="1263"/>
                  </a:cubicBezTo>
                  <a:cubicBezTo>
                    <a:pt x="9097" y="1501"/>
                    <a:pt x="8990" y="1739"/>
                    <a:pt x="8823" y="1917"/>
                  </a:cubicBezTo>
                  <a:lnTo>
                    <a:pt x="7621" y="3132"/>
                  </a:lnTo>
                  <a:cubicBezTo>
                    <a:pt x="7502" y="2834"/>
                    <a:pt x="7323" y="2560"/>
                    <a:pt x="7109" y="2334"/>
                  </a:cubicBezTo>
                  <a:cubicBezTo>
                    <a:pt x="6639" y="1870"/>
                    <a:pt x="6022" y="1638"/>
                    <a:pt x="5408" y="1638"/>
                  </a:cubicBezTo>
                  <a:cubicBezTo>
                    <a:pt x="4793" y="1638"/>
                    <a:pt x="4180" y="1870"/>
                    <a:pt x="3716" y="2334"/>
                  </a:cubicBezTo>
                  <a:lnTo>
                    <a:pt x="941" y="5108"/>
                  </a:lnTo>
                  <a:cubicBezTo>
                    <a:pt x="1" y="6049"/>
                    <a:pt x="1" y="7561"/>
                    <a:pt x="941" y="8502"/>
                  </a:cubicBezTo>
                  <a:cubicBezTo>
                    <a:pt x="1406" y="8966"/>
                    <a:pt x="2025" y="9204"/>
                    <a:pt x="2644" y="9204"/>
                  </a:cubicBezTo>
                  <a:cubicBezTo>
                    <a:pt x="3251" y="9204"/>
                    <a:pt x="3870" y="8966"/>
                    <a:pt x="4335" y="8502"/>
                  </a:cubicBezTo>
                  <a:lnTo>
                    <a:pt x="5811" y="7025"/>
                  </a:lnTo>
                  <a:cubicBezTo>
                    <a:pt x="5871" y="6966"/>
                    <a:pt x="5871" y="6858"/>
                    <a:pt x="5811" y="6787"/>
                  </a:cubicBezTo>
                  <a:cubicBezTo>
                    <a:pt x="5783" y="6778"/>
                    <a:pt x="5750" y="6772"/>
                    <a:pt x="5716" y="6772"/>
                  </a:cubicBezTo>
                  <a:cubicBezTo>
                    <a:pt x="5662" y="6772"/>
                    <a:pt x="5605" y="6786"/>
                    <a:pt x="5561" y="6823"/>
                  </a:cubicBezTo>
                  <a:lnTo>
                    <a:pt x="4085" y="8299"/>
                  </a:lnTo>
                  <a:cubicBezTo>
                    <a:pt x="3692" y="8680"/>
                    <a:pt x="3180" y="8906"/>
                    <a:pt x="2620" y="8906"/>
                  </a:cubicBezTo>
                  <a:cubicBezTo>
                    <a:pt x="2073" y="8906"/>
                    <a:pt x="1549" y="8692"/>
                    <a:pt x="1168" y="8299"/>
                  </a:cubicBezTo>
                  <a:cubicBezTo>
                    <a:pt x="358" y="7489"/>
                    <a:pt x="358" y="6180"/>
                    <a:pt x="1168" y="5358"/>
                  </a:cubicBezTo>
                  <a:lnTo>
                    <a:pt x="3930" y="2596"/>
                  </a:lnTo>
                  <a:cubicBezTo>
                    <a:pt x="4323" y="2203"/>
                    <a:pt x="4847" y="1977"/>
                    <a:pt x="5394" y="1977"/>
                  </a:cubicBezTo>
                  <a:cubicBezTo>
                    <a:pt x="5942" y="1977"/>
                    <a:pt x="6466" y="2191"/>
                    <a:pt x="6847" y="2596"/>
                  </a:cubicBezTo>
                  <a:cubicBezTo>
                    <a:pt x="7073" y="2822"/>
                    <a:pt x="7252" y="3096"/>
                    <a:pt x="7359" y="3394"/>
                  </a:cubicBezTo>
                  <a:lnTo>
                    <a:pt x="6049" y="4703"/>
                  </a:lnTo>
                  <a:cubicBezTo>
                    <a:pt x="5871" y="4882"/>
                    <a:pt x="5633" y="4977"/>
                    <a:pt x="5394" y="4977"/>
                  </a:cubicBezTo>
                  <a:cubicBezTo>
                    <a:pt x="5156" y="4977"/>
                    <a:pt x="4918" y="4870"/>
                    <a:pt x="4740" y="4703"/>
                  </a:cubicBezTo>
                  <a:cubicBezTo>
                    <a:pt x="4644" y="4620"/>
                    <a:pt x="4573" y="4513"/>
                    <a:pt x="4525" y="4394"/>
                  </a:cubicBezTo>
                  <a:cubicBezTo>
                    <a:pt x="4507" y="4321"/>
                    <a:pt x="4440" y="4290"/>
                    <a:pt x="4378" y="4290"/>
                  </a:cubicBezTo>
                  <a:cubicBezTo>
                    <a:pt x="4359" y="4290"/>
                    <a:pt x="4340" y="4293"/>
                    <a:pt x="4323" y="4299"/>
                  </a:cubicBezTo>
                  <a:cubicBezTo>
                    <a:pt x="4239" y="4334"/>
                    <a:pt x="4204" y="4441"/>
                    <a:pt x="4228" y="4513"/>
                  </a:cubicBezTo>
                  <a:cubicBezTo>
                    <a:pt x="4287" y="4680"/>
                    <a:pt x="4394" y="4811"/>
                    <a:pt x="4513" y="4930"/>
                  </a:cubicBezTo>
                  <a:cubicBezTo>
                    <a:pt x="4751" y="5168"/>
                    <a:pt x="5061" y="5299"/>
                    <a:pt x="5406" y="5299"/>
                  </a:cubicBezTo>
                  <a:cubicBezTo>
                    <a:pt x="5752" y="5299"/>
                    <a:pt x="6061" y="5168"/>
                    <a:pt x="6299" y="4930"/>
                  </a:cubicBezTo>
                  <a:lnTo>
                    <a:pt x="9062" y="2155"/>
                  </a:lnTo>
                  <a:cubicBezTo>
                    <a:pt x="9300" y="1917"/>
                    <a:pt x="9443" y="1608"/>
                    <a:pt x="9443" y="1263"/>
                  </a:cubicBezTo>
                  <a:cubicBezTo>
                    <a:pt x="9443" y="929"/>
                    <a:pt x="9300" y="608"/>
                    <a:pt x="9062" y="370"/>
                  </a:cubicBezTo>
                  <a:cubicBezTo>
                    <a:pt x="8823" y="131"/>
                    <a:pt x="8514" y="0"/>
                    <a:pt x="8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1" name="Google Shape;10921;p67"/>
            <p:cNvSpPr/>
            <p:nvPr/>
          </p:nvSpPr>
          <p:spPr>
            <a:xfrm>
              <a:off x="7484588" y="2302860"/>
              <a:ext cx="299069" cy="293130"/>
            </a:xfrm>
            <a:custGeom>
              <a:avLst/>
              <a:gdLst/>
              <a:ahLst/>
              <a:cxnLst/>
              <a:rect l="l" t="t" r="r" b="b"/>
              <a:pathLst>
                <a:path w="9418" h="9231" extrusionOk="0">
                  <a:moveTo>
                    <a:pt x="6805" y="0"/>
                  </a:moveTo>
                  <a:cubicBezTo>
                    <a:pt x="6191" y="0"/>
                    <a:pt x="5578" y="235"/>
                    <a:pt x="5108" y="706"/>
                  </a:cubicBezTo>
                  <a:lnTo>
                    <a:pt x="3632" y="2170"/>
                  </a:lnTo>
                  <a:cubicBezTo>
                    <a:pt x="3572" y="2230"/>
                    <a:pt x="3572" y="2337"/>
                    <a:pt x="3632" y="2408"/>
                  </a:cubicBezTo>
                  <a:cubicBezTo>
                    <a:pt x="3661" y="2438"/>
                    <a:pt x="3703" y="2453"/>
                    <a:pt x="3746" y="2453"/>
                  </a:cubicBezTo>
                  <a:cubicBezTo>
                    <a:pt x="3789" y="2453"/>
                    <a:pt x="3834" y="2438"/>
                    <a:pt x="3870" y="2408"/>
                  </a:cubicBezTo>
                  <a:lnTo>
                    <a:pt x="5346" y="944"/>
                  </a:lnTo>
                  <a:cubicBezTo>
                    <a:pt x="5745" y="539"/>
                    <a:pt x="6272" y="336"/>
                    <a:pt x="6802" y="336"/>
                  </a:cubicBezTo>
                  <a:cubicBezTo>
                    <a:pt x="7331" y="336"/>
                    <a:pt x="7864" y="539"/>
                    <a:pt x="8275" y="944"/>
                  </a:cubicBezTo>
                  <a:cubicBezTo>
                    <a:pt x="9085" y="1741"/>
                    <a:pt x="9085" y="3051"/>
                    <a:pt x="8275" y="3873"/>
                  </a:cubicBezTo>
                  <a:lnTo>
                    <a:pt x="5513" y="6635"/>
                  </a:lnTo>
                  <a:cubicBezTo>
                    <a:pt x="5120" y="7028"/>
                    <a:pt x="4596" y="7254"/>
                    <a:pt x="4048" y="7254"/>
                  </a:cubicBezTo>
                  <a:cubicBezTo>
                    <a:pt x="3501" y="7254"/>
                    <a:pt x="2977" y="7040"/>
                    <a:pt x="2596" y="6635"/>
                  </a:cubicBezTo>
                  <a:cubicBezTo>
                    <a:pt x="2370" y="6421"/>
                    <a:pt x="2191" y="6135"/>
                    <a:pt x="2084" y="5837"/>
                  </a:cubicBezTo>
                  <a:lnTo>
                    <a:pt x="3393" y="4527"/>
                  </a:lnTo>
                  <a:cubicBezTo>
                    <a:pt x="3572" y="4349"/>
                    <a:pt x="3810" y="4254"/>
                    <a:pt x="4048" y="4254"/>
                  </a:cubicBezTo>
                  <a:cubicBezTo>
                    <a:pt x="4286" y="4254"/>
                    <a:pt x="4525" y="4361"/>
                    <a:pt x="4703" y="4527"/>
                  </a:cubicBezTo>
                  <a:cubicBezTo>
                    <a:pt x="4798" y="4611"/>
                    <a:pt x="4870" y="4718"/>
                    <a:pt x="4917" y="4837"/>
                  </a:cubicBezTo>
                  <a:cubicBezTo>
                    <a:pt x="4936" y="4910"/>
                    <a:pt x="5002" y="4941"/>
                    <a:pt x="5065" y="4941"/>
                  </a:cubicBezTo>
                  <a:cubicBezTo>
                    <a:pt x="5084" y="4941"/>
                    <a:pt x="5103" y="4938"/>
                    <a:pt x="5120" y="4932"/>
                  </a:cubicBezTo>
                  <a:cubicBezTo>
                    <a:pt x="5215" y="4897"/>
                    <a:pt x="5239" y="4789"/>
                    <a:pt x="5215" y="4718"/>
                  </a:cubicBezTo>
                  <a:cubicBezTo>
                    <a:pt x="5156" y="4551"/>
                    <a:pt x="5048" y="4420"/>
                    <a:pt x="4929" y="4301"/>
                  </a:cubicBezTo>
                  <a:cubicBezTo>
                    <a:pt x="4691" y="4063"/>
                    <a:pt x="4382" y="3932"/>
                    <a:pt x="4036" y="3932"/>
                  </a:cubicBezTo>
                  <a:cubicBezTo>
                    <a:pt x="3691" y="3932"/>
                    <a:pt x="3382" y="4063"/>
                    <a:pt x="3143" y="4301"/>
                  </a:cubicBezTo>
                  <a:lnTo>
                    <a:pt x="1786" y="5659"/>
                  </a:lnTo>
                  <a:cubicBezTo>
                    <a:pt x="1762" y="5670"/>
                    <a:pt x="1738" y="5682"/>
                    <a:pt x="1727" y="5718"/>
                  </a:cubicBezTo>
                  <a:lnTo>
                    <a:pt x="369" y="7075"/>
                  </a:lnTo>
                  <a:cubicBezTo>
                    <a:pt x="131" y="7314"/>
                    <a:pt x="0" y="7623"/>
                    <a:pt x="0" y="7968"/>
                  </a:cubicBezTo>
                  <a:cubicBezTo>
                    <a:pt x="0" y="8302"/>
                    <a:pt x="131" y="8623"/>
                    <a:pt x="369" y="8861"/>
                  </a:cubicBezTo>
                  <a:cubicBezTo>
                    <a:pt x="607" y="9099"/>
                    <a:pt x="929" y="9230"/>
                    <a:pt x="1262" y="9230"/>
                  </a:cubicBezTo>
                  <a:cubicBezTo>
                    <a:pt x="1608" y="9230"/>
                    <a:pt x="1917" y="9099"/>
                    <a:pt x="2155" y="8861"/>
                  </a:cubicBezTo>
                  <a:lnTo>
                    <a:pt x="3036" y="7980"/>
                  </a:lnTo>
                  <a:cubicBezTo>
                    <a:pt x="3096" y="7921"/>
                    <a:pt x="3096" y="7814"/>
                    <a:pt x="3036" y="7742"/>
                  </a:cubicBezTo>
                  <a:cubicBezTo>
                    <a:pt x="3006" y="7712"/>
                    <a:pt x="2965" y="7697"/>
                    <a:pt x="2922" y="7697"/>
                  </a:cubicBezTo>
                  <a:cubicBezTo>
                    <a:pt x="2879" y="7697"/>
                    <a:pt x="2834" y="7712"/>
                    <a:pt x="2798" y="7742"/>
                  </a:cubicBezTo>
                  <a:lnTo>
                    <a:pt x="1917" y="8623"/>
                  </a:lnTo>
                  <a:cubicBezTo>
                    <a:pt x="1738" y="8802"/>
                    <a:pt x="1500" y="8885"/>
                    <a:pt x="1262" y="8885"/>
                  </a:cubicBezTo>
                  <a:cubicBezTo>
                    <a:pt x="1012" y="8885"/>
                    <a:pt x="786" y="8778"/>
                    <a:pt x="607" y="8623"/>
                  </a:cubicBezTo>
                  <a:cubicBezTo>
                    <a:pt x="429" y="8445"/>
                    <a:pt x="345" y="8206"/>
                    <a:pt x="345" y="7968"/>
                  </a:cubicBezTo>
                  <a:cubicBezTo>
                    <a:pt x="345" y="7706"/>
                    <a:pt x="453" y="7492"/>
                    <a:pt x="607" y="7314"/>
                  </a:cubicBezTo>
                  <a:lnTo>
                    <a:pt x="1822" y="6099"/>
                  </a:lnTo>
                  <a:cubicBezTo>
                    <a:pt x="1941" y="6397"/>
                    <a:pt x="2119" y="6671"/>
                    <a:pt x="2334" y="6897"/>
                  </a:cubicBezTo>
                  <a:cubicBezTo>
                    <a:pt x="2786" y="7337"/>
                    <a:pt x="3393" y="7587"/>
                    <a:pt x="4036" y="7587"/>
                  </a:cubicBezTo>
                  <a:cubicBezTo>
                    <a:pt x="4679" y="7587"/>
                    <a:pt x="5287" y="7337"/>
                    <a:pt x="5727" y="6897"/>
                  </a:cubicBezTo>
                  <a:lnTo>
                    <a:pt x="8501" y="4123"/>
                  </a:lnTo>
                  <a:cubicBezTo>
                    <a:pt x="9418" y="3158"/>
                    <a:pt x="9418" y="1634"/>
                    <a:pt x="8501" y="706"/>
                  </a:cubicBezTo>
                  <a:cubicBezTo>
                    <a:pt x="8031" y="235"/>
                    <a:pt x="7418" y="0"/>
                    <a:pt x="6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2" name="Google Shape;10922;p67"/>
          <p:cNvGrpSpPr/>
          <p:nvPr/>
        </p:nvGrpSpPr>
        <p:grpSpPr>
          <a:xfrm>
            <a:off x="8022238" y="1885750"/>
            <a:ext cx="332761" cy="234066"/>
            <a:chOff x="7989683" y="2350207"/>
            <a:chExt cx="332761" cy="234066"/>
          </a:xfrm>
          <a:solidFill>
            <a:srgbClr val="D94169"/>
          </a:solidFill>
        </p:grpSpPr>
        <p:sp>
          <p:nvSpPr>
            <p:cNvPr id="10923" name="Google Shape;10923;p67"/>
            <p:cNvSpPr/>
            <p:nvPr/>
          </p:nvSpPr>
          <p:spPr>
            <a:xfrm>
              <a:off x="8258902" y="2396188"/>
              <a:ext cx="29119" cy="22101"/>
            </a:xfrm>
            <a:custGeom>
              <a:avLst/>
              <a:gdLst/>
              <a:ahLst/>
              <a:cxnLst/>
              <a:rect l="l" t="t" r="r" b="b"/>
              <a:pathLst>
                <a:path w="917" h="696" extrusionOk="0">
                  <a:moveTo>
                    <a:pt x="165" y="0"/>
                  </a:moveTo>
                  <a:cubicBezTo>
                    <a:pt x="114" y="0"/>
                    <a:pt x="64" y="22"/>
                    <a:pt x="36" y="64"/>
                  </a:cubicBezTo>
                  <a:cubicBezTo>
                    <a:pt x="0" y="148"/>
                    <a:pt x="12" y="243"/>
                    <a:pt x="84" y="291"/>
                  </a:cubicBezTo>
                  <a:cubicBezTo>
                    <a:pt x="262" y="410"/>
                    <a:pt x="441" y="529"/>
                    <a:pt x="631" y="660"/>
                  </a:cubicBezTo>
                  <a:cubicBezTo>
                    <a:pt x="667" y="684"/>
                    <a:pt x="691" y="695"/>
                    <a:pt x="726" y="695"/>
                  </a:cubicBezTo>
                  <a:cubicBezTo>
                    <a:pt x="762" y="695"/>
                    <a:pt x="834" y="660"/>
                    <a:pt x="857" y="624"/>
                  </a:cubicBezTo>
                  <a:cubicBezTo>
                    <a:pt x="917" y="565"/>
                    <a:pt x="893" y="457"/>
                    <a:pt x="810" y="398"/>
                  </a:cubicBezTo>
                  <a:cubicBezTo>
                    <a:pt x="619" y="267"/>
                    <a:pt x="441" y="148"/>
                    <a:pt x="262" y="29"/>
                  </a:cubicBezTo>
                  <a:cubicBezTo>
                    <a:pt x="234" y="10"/>
                    <a:pt x="199" y="0"/>
                    <a:pt x="1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4" name="Google Shape;10924;p67"/>
            <p:cNvSpPr/>
            <p:nvPr/>
          </p:nvSpPr>
          <p:spPr>
            <a:xfrm>
              <a:off x="8051320" y="2350207"/>
              <a:ext cx="194753" cy="49919"/>
            </a:xfrm>
            <a:custGeom>
              <a:avLst/>
              <a:gdLst/>
              <a:ahLst/>
              <a:cxnLst/>
              <a:rect l="l" t="t" r="r" b="b"/>
              <a:pathLst>
                <a:path w="6133" h="1572" extrusionOk="0">
                  <a:moveTo>
                    <a:pt x="3299" y="0"/>
                  </a:moveTo>
                  <a:cubicBezTo>
                    <a:pt x="2501" y="0"/>
                    <a:pt x="1441" y="417"/>
                    <a:pt x="108" y="1274"/>
                  </a:cubicBezTo>
                  <a:cubicBezTo>
                    <a:pt x="24" y="1322"/>
                    <a:pt x="1" y="1429"/>
                    <a:pt x="60" y="1501"/>
                  </a:cubicBezTo>
                  <a:cubicBezTo>
                    <a:pt x="84" y="1548"/>
                    <a:pt x="144" y="1572"/>
                    <a:pt x="191" y="1572"/>
                  </a:cubicBezTo>
                  <a:cubicBezTo>
                    <a:pt x="227" y="1572"/>
                    <a:pt x="251" y="1560"/>
                    <a:pt x="286" y="1548"/>
                  </a:cubicBezTo>
                  <a:cubicBezTo>
                    <a:pt x="1572" y="727"/>
                    <a:pt x="2560" y="322"/>
                    <a:pt x="3299" y="322"/>
                  </a:cubicBezTo>
                  <a:cubicBezTo>
                    <a:pt x="3954" y="322"/>
                    <a:pt x="4787" y="643"/>
                    <a:pt x="5859" y="1262"/>
                  </a:cubicBezTo>
                  <a:cubicBezTo>
                    <a:pt x="5885" y="1277"/>
                    <a:pt x="5912" y="1284"/>
                    <a:pt x="5939" y="1284"/>
                  </a:cubicBezTo>
                  <a:cubicBezTo>
                    <a:pt x="5997" y="1284"/>
                    <a:pt x="6052" y="1252"/>
                    <a:pt x="6085" y="1203"/>
                  </a:cubicBezTo>
                  <a:cubicBezTo>
                    <a:pt x="6132" y="1131"/>
                    <a:pt x="6097" y="1024"/>
                    <a:pt x="6025" y="977"/>
                  </a:cubicBezTo>
                  <a:cubicBezTo>
                    <a:pt x="4906" y="322"/>
                    <a:pt x="4013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5" name="Google Shape;10925;p67"/>
            <p:cNvSpPr/>
            <p:nvPr/>
          </p:nvSpPr>
          <p:spPr>
            <a:xfrm>
              <a:off x="7989683" y="2378183"/>
              <a:ext cx="332761" cy="206090"/>
            </a:xfrm>
            <a:custGeom>
              <a:avLst/>
              <a:gdLst/>
              <a:ahLst/>
              <a:cxnLst/>
              <a:rect l="l" t="t" r="r" b="b"/>
              <a:pathLst>
                <a:path w="10479" h="6490" extrusionOk="0">
                  <a:moveTo>
                    <a:pt x="5240" y="334"/>
                  </a:moveTo>
                  <a:cubicBezTo>
                    <a:pt x="6597" y="334"/>
                    <a:pt x="9276" y="2453"/>
                    <a:pt x="10086" y="3096"/>
                  </a:cubicBezTo>
                  <a:cubicBezTo>
                    <a:pt x="10121" y="3132"/>
                    <a:pt x="10157" y="3179"/>
                    <a:pt x="10157" y="3239"/>
                  </a:cubicBezTo>
                  <a:cubicBezTo>
                    <a:pt x="10157" y="3298"/>
                    <a:pt x="10121" y="3346"/>
                    <a:pt x="10086" y="3394"/>
                  </a:cubicBezTo>
                  <a:cubicBezTo>
                    <a:pt x="9288" y="4025"/>
                    <a:pt x="6597" y="6144"/>
                    <a:pt x="5240" y="6144"/>
                  </a:cubicBezTo>
                  <a:cubicBezTo>
                    <a:pt x="3894" y="6144"/>
                    <a:pt x="1215" y="4025"/>
                    <a:pt x="406" y="3394"/>
                  </a:cubicBezTo>
                  <a:cubicBezTo>
                    <a:pt x="358" y="3346"/>
                    <a:pt x="334" y="3298"/>
                    <a:pt x="334" y="3239"/>
                  </a:cubicBezTo>
                  <a:cubicBezTo>
                    <a:pt x="334" y="3179"/>
                    <a:pt x="358" y="3120"/>
                    <a:pt x="406" y="3096"/>
                  </a:cubicBezTo>
                  <a:cubicBezTo>
                    <a:pt x="1192" y="2453"/>
                    <a:pt x="3894" y="334"/>
                    <a:pt x="5240" y="334"/>
                  </a:cubicBezTo>
                  <a:close/>
                  <a:moveTo>
                    <a:pt x="5240" y="0"/>
                  </a:moveTo>
                  <a:cubicBezTo>
                    <a:pt x="3811" y="0"/>
                    <a:pt x="1239" y="1977"/>
                    <a:pt x="191" y="2822"/>
                  </a:cubicBezTo>
                  <a:cubicBezTo>
                    <a:pt x="84" y="2929"/>
                    <a:pt x="1" y="3072"/>
                    <a:pt x="1" y="3239"/>
                  </a:cubicBezTo>
                  <a:cubicBezTo>
                    <a:pt x="1" y="3406"/>
                    <a:pt x="84" y="3548"/>
                    <a:pt x="191" y="3656"/>
                  </a:cubicBezTo>
                  <a:cubicBezTo>
                    <a:pt x="1239" y="4501"/>
                    <a:pt x="3811" y="6489"/>
                    <a:pt x="5240" y="6489"/>
                  </a:cubicBezTo>
                  <a:cubicBezTo>
                    <a:pt x="6657" y="6489"/>
                    <a:pt x="9252" y="4501"/>
                    <a:pt x="10288" y="3656"/>
                  </a:cubicBezTo>
                  <a:cubicBezTo>
                    <a:pt x="10407" y="3548"/>
                    <a:pt x="10478" y="3406"/>
                    <a:pt x="10478" y="3239"/>
                  </a:cubicBezTo>
                  <a:cubicBezTo>
                    <a:pt x="10478" y="3072"/>
                    <a:pt x="10407" y="2929"/>
                    <a:pt x="10288" y="2822"/>
                  </a:cubicBezTo>
                  <a:cubicBezTo>
                    <a:pt x="9252" y="1977"/>
                    <a:pt x="6668" y="0"/>
                    <a:pt x="52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6" name="Google Shape;10926;p67"/>
            <p:cNvSpPr/>
            <p:nvPr/>
          </p:nvSpPr>
          <p:spPr>
            <a:xfrm>
              <a:off x="8081201" y="2405746"/>
              <a:ext cx="151598" cy="149884"/>
            </a:xfrm>
            <a:custGeom>
              <a:avLst/>
              <a:gdLst/>
              <a:ahLst/>
              <a:cxnLst/>
              <a:rect l="l" t="t" r="r" b="b"/>
              <a:pathLst>
                <a:path w="4774" h="4720" extrusionOk="0">
                  <a:moveTo>
                    <a:pt x="2351" y="1"/>
                  </a:moveTo>
                  <a:cubicBezTo>
                    <a:pt x="2329" y="1"/>
                    <a:pt x="2308" y="1"/>
                    <a:pt x="2286" y="2"/>
                  </a:cubicBezTo>
                  <a:cubicBezTo>
                    <a:pt x="1048" y="49"/>
                    <a:pt x="36" y="1049"/>
                    <a:pt x="12" y="2288"/>
                  </a:cubicBezTo>
                  <a:cubicBezTo>
                    <a:pt x="0" y="2907"/>
                    <a:pt x="203" y="3478"/>
                    <a:pt x="572" y="3907"/>
                  </a:cubicBezTo>
                  <a:cubicBezTo>
                    <a:pt x="602" y="3943"/>
                    <a:pt x="646" y="3960"/>
                    <a:pt x="691" y="3960"/>
                  </a:cubicBezTo>
                  <a:cubicBezTo>
                    <a:pt x="735" y="3960"/>
                    <a:pt x="780" y="3943"/>
                    <a:pt x="810" y="3907"/>
                  </a:cubicBezTo>
                  <a:cubicBezTo>
                    <a:pt x="869" y="3847"/>
                    <a:pt x="869" y="3740"/>
                    <a:pt x="810" y="3681"/>
                  </a:cubicBezTo>
                  <a:cubicBezTo>
                    <a:pt x="488" y="3312"/>
                    <a:pt x="310" y="2800"/>
                    <a:pt x="322" y="2264"/>
                  </a:cubicBezTo>
                  <a:cubicBezTo>
                    <a:pt x="369" y="1228"/>
                    <a:pt x="1215" y="383"/>
                    <a:pt x="2262" y="335"/>
                  </a:cubicBezTo>
                  <a:cubicBezTo>
                    <a:pt x="2297" y="333"/>
                    <a:pt x="2332" y="332"/>
                    <a:pt x="2366" y="332"/>
                  </a:cubicBezTo>
                  <a:cubicBezTo>
                    <a:pt x="3487" y="332"/>
                    <a:pt x="4416" y="1263"/>
                    <a:pt x="4382" y="2407"/>
                  </a:cubicBezTo>
                  <a:cubicBezTo>
                    <a:pt x="4370" y="3478"/>
                    <a:pt x="3489" y="4347"/>
                    <a:pt x="2417" y="4395"/>
                  </a:cubicBezTo>
                  <a:cubicBezTo>
                    <a:pt x="2394" y="4396"/>
                    <a:pt x="2371" y="4396"/>
                    <a:pt x="2348" y="4396"/>
                  </a:cubicBezTo>
                  <a:cubicBezTo>
                    <a:pt x="2003" y="4396"/>
                    <a:pt x="1671" y="4313"/>
                    <a:pt x="1381" y="4157"/>
                  </a:cubicBezTo>
                  <a:cubicBezTo>
                    <a:pt x="1355" y="4141"/>
                    <a:pt x="1323" y="4132"/>
                    <a:pt x="1290" y="4132"/>
                  </a:cubicBezTo>
                  <a:cubicBezTo>
                    <a:pt x="1248" y="4132"/>
                    <a:pt x="1206" y="4147"/>
                    <a:pt x="1179" y="4181"/>
                  </a:cubicBezTo>
                  <a:cubicBezTo>
                    <a:pt x="1108" y="4264"/>
                    <a:pt x="1119" y="4395"/>
                    <a:pt x="1227" y="4443"/>
                  </a:cubicBezTo>
                  <a:cubicBezTo>
                    <a:pt x="1540" y="4615"/>
                    <a:pt x="1902" y="4720"/>
                    <a:pt x="2287" y="4720"/>
                  </a:cubicBezTo>
                  <a:cubicBezTo>
                    <a:pt x="2326" y="4720"/>
                    <a:pt x="2366" y="4719"/>
                    <a:pt x="2405" y="4716"/>
                  </a:cubicBezTo>
                  <a:cubicBezTo>
                    <a:pt x="3655" y="4693"/>
                    <a:pt x="4679" y="3681"/>
                    <a:pt x="4715" y="2442"/>
                  </a:cubicBezTo>
                  <a:cubicBezTo>
                    <a:pt x="4774" y="1095"/>
                    <a:pt x="3690" y="1"/>
                    <a:pt x="23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7" name="Google Shape;10927;p67"/>
            <p:cNvSpPr/>
            <p:nvPr/>
          </p:nvSpPr>
          <p:spPr>
            <a:xfrm>
              <a:off x="8115973" y="2440550"/>
              <a:ext cx="80562" cy="80213"/>
            </a:xfrm>
            <a:custGeom>
              <a:avLst/>
              <a:gdLst/>
              <a:ahLst/>
              <a:cxnLst/>
              <a:rect l="l" t="t" r="r" b="b"/>
              <a:pathLst>
                <a:path w="2537" h="2526" extrusionOk="0">
                  <a:moveTo>
                    <a:pt x="1263" y="1"/>
                  </a:moveTo>
                  <a:cubicBezTo>
                    <a:pt x="572" y="1"/>
                    <a:pt x="1" y="561"/>
                    <a:pt x="1" y="1263"/>
                  </a:cubicBezTo>
                  <a:cubicBezTo>
                    <a:pt x="1" y="1965"/>
                    <a:pt x="572" y="2525"/>
                    <a:pt x="1263" y="2525"/>
                  </a:cubicBezTo>
                  <a:cubicBezTo>
                    <a:pt x="1965" y="2525"/>
                    <a:pt x="2537" y="1965"/>
                    <a:pt x="2537" y="1263"/>
                  </a:cubicBezTo>
                  <a:cubicBezTo>
                    <a:pt x="2537" y="1168"/>
                    <a:pt x="2453" y="1096"/>
                    <a:pt x="2370" y="1096"/>
                  </a:cubicBezTo>
                  <a:cubicBezTo>
                    <a:pt x="2275" y="1096"/>
                    <a:pt x="2203" y="1168"/>
                    <a:pt x="2203" y="1263"/>
                  </a:cubicBezTo>
                  <a:cubicBezTo>
                    <a:pt x="2203" y="1787"/>
                    <a:pt x="1787" y="2204"/>
                    <a:pt x="1263" y="2204"/>
                  </a:cubicBezTo>
                  <a:cubicBezTo>
                    <a:pt x="751" y="2204"/>
                    <a:pt x="334" y="1787"/>
                    <a:pt x="334" y="1263"/>
                  </a:cubicBezTo>
                  <a:cubicBezTo>
                    <a:pt x="334" y="739"/>
                    <a:pt x="751" y="322"/>
                    <a:pt x="1263" y="322"/>
                  </a:cubicBezTo>
                  <a:cubicBezTo>
                    <a:pt x="1358" y="322"/>
                    <a:pt x="1429" y="251"/>
                    <a:pt x="1429" y="156"/>
                  </a:cubicBezTo>
                  <a:cubicBezTo>
                    <a:pt x="1429" y="72"/>
                    <a:pt x="1358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8" name="Google Shape;10928;p67"/>
            <p:cNvSpPr/>
            <p:nvPr/>
          </p:nvSpPr>
          <p:spPr>
            <a:xfrm>
              <a:off x="8164749" y="2447377"/>
              <a:ext cx="24610" cy="24610"/>
            </a:xfrm>
            <a:custGeom>
              <a:avLst/>
              <a:gdLst/>
              <a:ahLst/>
              <a:cxnLst/>
              <a:rect l="l" t="t" r="r" b="b"/>
              <a:pathLst>
                <a:path w="775" h="775" extrusionOk="0">
                  <a:moveTo>
                    <a:pt x="382" y="0"/>
                  </a:moveTo>
                  <a:cubicBezTo>
                    <a:pt x="179" y="0"/>
                    <a:pt x="1" y="179"/>
                    <a:pt x="1" y="393"/>
                  </a:cubicBezTo>
                  <a:cubicBezTo>
                    <a:pt x="1" y="596"/>
                    <a:pt x="179" y="774"/>
                    <a:pt x="382" y="774"/>
                  </a:cubicBezTo>
                  <a:cubicBezTo>
                    <a:pt x="596" y="774"/>
                    <a:pt x="774" y="596"/>
                    <a:pt x="774" y="393"/>
                  </a:cubicBezTo>
                  <a:cubicBezTo>
                    <a:pt x="774" y="179"/>
                    <a:pt x="608" y="0"/>
                    <a:pt x="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9" name="Google Shape;10929;p67"/>
          <p:cNvGrpSpPr/>
          <p:nvPr/>
        </p:nvGrpSpPr>
        <p:grpSpPr>
          <a:xfrm>
            <a:off x="5855849" y="1845294"/>
            <a:ext cx="315327" cy="314978"/>
            <a:chOff x="5823294" y="2309751"/>
            <a:chExt cx="315327" cy="314978"/>
          </a:xfrm>
          <a:solidFill>
            <a:srgbClr val="D94169"/>
          </a:solidFill>
        </p:grpSpPr>
        <p:sp>
          <p:nvSpPr>
            <p:cNvPr id="10930" name="Google Shape;10930;p67"/>
            <p:cNvSpPr/>
            <p:nvPr/>
          </p:nvSpPr>
          <p:spPr>
            <a:xfrm>
              <a:off x="5823294" y="2309751"/>
              <a:ext cx="315327" cy="314978"/>
            </a:xfrm>
            <a:custGeom>
              <a:avLst/>
              <a:gdLst/>
              <a:ahLst/>
              <a:cxnLst/>
              <a:rect l="l" t="t" r="r" b="b"/>
              <a:pathLst>
                <a:path w="9930" h="9919" extrusionOk="0">
                  <a:moveTo>
                    <a:pt x="4953" y="0"/>
                  </a:moveTo>
                  <a:cubicBezTo>
                    <a:pt x="3632" y="0"/>
                    <a:pt x="2381" y="524"/>
                    <a:pt x="1465" y="1465"/>
                  </a:cubicBezTo>
                  <a:cubicBezTo>
                    <a:pt x="524" y="2405"/>
                    <a:pt x="0" y="3656"/>
                    <a:pt x="0" y="4965"/>
                  </a:cubicBezTo>
                  <a:cubicBezTo>
                    <a:pt x="0" y="6275"/>
                    <a:pt x="524" y="7537"/>
                    <a:pt x="1465" y="8466"/>
                  </a:cubicBezTo>
                  <a:cubicBezTo>
                    <a:pt x="2393" y="9394"/>
                    <a:pt x="3643" y="9918"/>
                    <a:pt x="4953" y="9918"/>
                  </a:cubicBezTo>
                  <a:cubicBezTo>
                    <a:pt x="6263" y="9918"/>
                    <a:pt x="7537" y="9394"/>
                    <a:pt x="8454" y="8466"/>
                  </a:cubicBezTo>
                  <a:cubicBezTo>
                    <a:pt x="9394" y="7525"/>
                    <a:pt x="9918" y="6275"/>
                    <a:pt x="9918" y="4965"/>
                  </a:cubicBezTo>
                  <a:cubicBezTo>
                    <a:pt x="9930" y="4858"/>
                    <a:pt x="9930" y="4775"/>
                    <a:pt x="9930" y="4680"/>
                  </a:cubicBezTo>
                  <a:cubicBezTo>
                    <a:pt x="9930" y="4613"/>
                    <a:pt x="9869" y="4547"/>
                    <a:pt x="9803" y="4547"/>
                  </a:cubicBezTo>
                  <a:cubicBezTo>
                    <a:pt x="9798" y="4547"/>
                    <a:pt x="9792" y="4548"/>
                    <a:pt x="9787" y="4549"/>
                  </a:cubicBezTo>
                  <a:cubicBezTo>
                    <a:pt x="9704" y="4549"/>
                    <a:pt x="9632" y="4620"/>
                    <a:pt x="9644" y="4691"/>
                  </a:cubicBezTo>
                  <a:lnTo>
                    <a:pt x="9644" y="4953"/>
                  </a:lnTo>
                  <a:cubicBezTo>
                    <a:pt x="9644" y="6204"/>
                    <a:pt x="9156" y="7358"/>
                    <a:pt x="8275" y="8251"/>
                  </a:cubicBezTo>
                  <a:cubicBezTo>
                    <a:pt x="7394" y="9144"/>
                    <a:pt x="6227" y="9621"/>
                    <a:pt x="4977" y="9621"/>
                  </a:cubicBezTo>
                  <a:cubicBezTo>
                    <a:pt x="3727" y="9621"/>
                    <a:pt x="2560" y="9132"/>
                    <a:pt x="1667" y="8251"/>
                  </a:cubicBezTo>
                  <a:cubicBezTo>
                    <a:pt x="774" y="7370"/>
                    <a:pt x="298" y="6204"/>
                    <a:pt x="298" y="4953"/>
                  </a:cubicBezTo>
                  <a:cubicBezTo>
                    <a:pt x="298" y="3703"/>
                    <a:pt x="786" y="2536"/>
                    <a:pt x="1667" y="1643"/>
                  </a:cubicBezTo>
                  <a:cubicBezTo>
                    <a:pt x="2548" y="750"/>
                    <a:pt x="3727" y="274"/>
                    <a:pt x="4977" y="274"/>
                  </a:cubicBezTo>
                  <a:cubicBezTo>
                    <a:pt x="6072" y="274"/>
                    <a:pt x="7144" y="667"/>
                    <a:pt x="7977" y="1382"/>
                  </a:cubicBezTo>
                  <a:cubicBezTo>
                    <a:pt x="8811" y="2072"/>
                    <a:pt x="9382" y="3048"/>
                    <a:pt x="9561" y="4120"/>
                  </a:cubicBezTo>
                  <a:cubicBezTo>
                    <a:pt x="9572" y="4185"/>
                    <a:pt x="9632" y="4241"/>
                    <a:pt x="9697" y="4241"/>
                  </a:cubicBezTo>
                  <a:cubicBezTo>
                    <a:pt x="9703" y="4241"/>
                    <a:pt x="9709" y="4240"/>
                    <a:pt x="9716" y="4239"/>
                  </a:cubicBezTo>
                  <a:cubicBezTo>
                    <a:pt x="9799" y="4215"/>
                    <a:pt x="9858" y="4144"/>
                    <a:pt x="9835" y="4072"/>
                  </a:cubicBezTo>
                  <a:cubicBezTo>
                    <a:pt x="9632" y="2941"/>
                    <a:pt x="9037" y="1917"/>
                    <a:pt x="8156" y="1167"/>
                  </a:cubicBezTo>
                  <a:cubicBezTo>
                    <a:pt x="7263" y="405"/>
                    <a:pt x="6132" y="0"/>
                    <a:pt x="4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1" name="Google Shape;10931;p67"/>
            <p:cNvSpPr/>
            <p:nvPr/>
          </p:nvSpPr>
          <p:spPr>
            <a:xfrm>
              <a:off x="5846348" y="2332805"/>
              <a:ext cx="268457" cy="268489"/>
            </a:xfrm>
            <a:custGeom>
              <a:avLst/>
              <a:gdLst/>
              <a:ahLst/>
              <a:cxnLst/>
              <a:rect l="l" t="t" r="r" b="b"/>
              <a:pathLst>
                <a:path w="8454" h="8455" extrusionOk="0">
                  <a:moveTo>
                    <a:pt x="4227" y="1"/>
                  </a:moveTo>
                  <a:cubicBezTo>
                    <a:pt x="3632" y="1"/>
                    <a:pt x="3060" y="120"/>
                    <a:pt x="2501" y="370"/>
                  </a:cubicBezTo>
                  <a:cubicBezTo>
                    <a:pt x="1989" y="608"/>
                    <a:pt x="1512" y="929"/>
                    <a:pt x="1120" y="1358"/>
                  </a:cubicBezTo>
                  <a:cubicBezTo>
                    <a:pt x="1060" y="1418"/>
                    <a:pt x="1072" y="1513"/>
                    <a:pt x="1131" y="1572"/>
                  </a:cubicBezTo>
                  <a:cubicBezTo>
                    <a:pt x="1158" y="1599"/>
                    <a:pt x="1192" y="1611"/>
                    <a:pt x="1227" y="1611"/>
                  </a:cubicBezTo>
                  <a:cubicBezTo>
                    <a:pt x="1270" y="1611"/>
                    <a:pt x="1313" y="1593"/>
                    <a:pt x="1346" y="1560"/>
                  </a:cubicBezTo>
                  <a:cubicBezTo>
                    <a:pt x="1715" y="1156"/>
                    <a:pt x="2155" y="846"/>
                    <a:pt x="2644" y="632"/>
                  </a:cubicBezTo>
                  <a:cubicBezTo>
                    <a:pt x="3144" y="405"/>
                    <a:pt x="3679" y="286"/>
                    <a:pt x="4251" y="286"/>
                  </a:cubicBezTo>
                  <a:cubicBezTo>
                    <a:pt x="6418" y="286"/>
                    <a:pt x="8192" y="2060"/>
                    <a:pt x="8192" y="4239"/>
                  </a:cubicBezTo>
                  <a:cubicBezTo>
                    <a:pt x="8192" y="6406"/>
                    <a:pt x="6418" y="8180"/>
                    <a:pt x="4251" y="8180"/>
                  </a:cubicBezTo>
                  <a:cubicBezTo>
                    <a:pt x="2072" y="8180"/>
                    <a:pt x="298" y="6406"/>
                    <a:pt x="298" y="4239"/>
                  </a:cubicBezTo>
                  <a:cubicBezTo>
                    <a:pt x="298" y="3465"/>
                    <a:pt x="524" y="2703"/>
                    <a:pt x="965" y="2060"/>
                  </a:cubicBezTo>
                  <a:cubicBezTo>
                    <a:pt x="1001" y="1989"/>
                    <a:pt x="989" y="1882"/>
                    <a:pt x="917" y="1846"/>
                  </a:cubicBezTo>
                  <a:cubicBezTo>
                    <a:pt x="893" y="1827"/>
                    <a:pt x="862" y="1818"/>
                    <a:pt x="830" y="1818"/>
                  </a:cubicBezTo>
                  <a:cubicBezTo>
                    <a:pt x="781" y="1818"/>
                    <a:pt x="731" y="1839"/>
                    <a:pt x="703" y="1882"/>
                  </a:cubicBezTo>
                  <a:cubicBezTo>
                    <a:pt x="250" y="2584"/>
                    <a:pt x="0" y="3394"/>
                    <a:pt x="0" y="4227"/>
                  </a:cubicBezTo>
                  <a:cubicBezTo>
                    <a:pt x="0" y="5358"/>
                    <a:pt x="453" y="6406"/>
                    <a:pt x="1239" y="7216"/>
                  </a:cubicBezTo>
                  <a:cubicBezTo>
                    <a:pt x="2048" y="8014"/>
                    <a:pt x="3096" y="8454"/>
                    <a:pt x="4227" y="8454"/>
                  </a:cubicBezTo>
                  <a:cubicBezTo>
                    <a:pt x="5358" y="8454"/>
                    <a:pt x="6418" y="8002"/>
                    <a:pt x="7227" y="7216"/>
                  </a:cubicBezTo>
                  <a:cubicBezTo>
                    <a:pt x="8025" y="6430"/>
                    <a:pt x="8454" y="5358"/>
                    <a:pt x="8454" y="4227"/>
                  </a:cubicBezTo>
                  <a:cubicBezTo>
                    <a:pt x="8454" y="3096"/>
                    <a:pt x="8013" y="2037"/>
                    <a:pt x="7227" y="1227"/>
                  </a:cubicBezTo>
                  <a:cubicBezTo>
                    <a:pt x="6418" y="429"/>
                    <a:pt x="5358" y="1"/>
                    <a:pt x="4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2" name="Google Shape;10932;p67"/>
            <p:cNvSpPr/>
            <p:nvPr/>
          </p:nvSpPr>
          <p:spPr>
            <a:xfrm>
              <a:off x="5869402" y="2462111"/>
              <a:ext cx="15909" cy="9495"/>
            </a:xfrm>
            <a:custGeom>
              <a:avLst/>
              <a:gdLst/>
              <a:ahLst/>
              <a:cxnLst/>
              <a:rect l="l" t="t" r="r" b="b"/>
              <a:pathLst>
                <a:path w="501" h="299" extrusionOk="0">
                  <a:moveTo>
                    <a:pt x="144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27"/>
                    <a:pt x="60" y="298"/>
                    <a:pt x="144" y="298"/>
                  </a:cubicBezTo>
                  <a:lnTo>
                    <a:pt x="358" y="298"/>
                  </a:lnTo>
                  <a:cubicBezTo>
                    <a:pt x="429" y="298"/>
                    <a:pt x="501" y="239"/>
                    <a:pt x="501" y="155"/>
                  </a:cubicBezTo>
                  <a:cubicBezTo>
                    <a:pt x="501" y="60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3" name="Google Shape;10933;p67"/>
            <p:cNvSpPr/>
            <p:nvPr/>
          </p:nvSpPr>
          <p:spPr>
            <a:xfrm>
              <a:off x="5976416" y="2354748"/>
              <a:ext cx="116858" cy="116858"/>
            </a:xfrm>
            <a:custGeom>
              <a:avLst/>
              <a:gdLst/>
              <a:ahLst/>
              <a:cxnLst/>
              <a:rect l="l" t="t" r="r" b="b"/>
              <a:pathLst>
                <a:path w="3680" h="3680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lnTo>
                    <a:pt x="0" y="3536"/>
                  </a:lnTo>
                  <a:cubicBezTo>
                    <a:pt x="0" y="3608"/>
                    <a:pt x="60" y="3679"/>
                    <a:pt x="155" y="3679"/>
                  </a:cubicBezTo>
                  <a:lnTo>
                    <a:pt x="3536" y="3679"/>
                  </a:lnTo>
                  <a:cubicBezTo>
                    <a:pt x="3608" y="3679"/>
                    <a:pt x="3679" y="3620"/>
                    <a:pt x="3679" y="3536"/>
                  </a:cubicBezTo>
                  <a:cubicBezTo>
                    <a:pt x="3679" y="3441"/>
                    <a:pt x="3620" y="3382"/>
                    <a:pt x="3536" y="3382"/>
                  </a:cubicBezTo>
                  <a:lnTo>
                    <a:pt x="298" y="3382"/>
                  </a:lnTo>
                  <a:lnTo>
                    <a:pt x="298" y="155"/>
                  </a:lnTo>
                  <a:cubicBezTo>
                    <a:pt x="298" y="84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4" name="Google Shape;10934;p67"/>
            <p:cNvSpPr/>
            <p:nvPr/>
          </p:nvSpPr>
          <p:spPr>
            <a:xfrm>
              <a:off x="5976416" y="2562679"/>
              <a:ext cx="9463" cy="16290"/>
            </a:xfrm>
            <a:custGeom>
              <a:avLst/>
              <a:gdLst/>
              <a:ahLst/>
              <a:cxnLst/>
              <a:rect l="l" t="t" r="r" b="b"/>
              <a:pathLst>
                <a:path w="298" h="513" extrusionOk="0">
                  <a:moveTo>
                    <a:pt x="155" y="1"/>
                  </a:moveTo>
                  <a:cubicBezTo>
                    <a:pt x="60" y="1"/>
                    <a:pt x="0" y="60"/>
                    <a:pt x="0" y="155"/>
                  </a:cubicBezTo>
                  <a:lnTo>
                    <a:pt x="0" y="358"/>
                  </a:lnTo>
                  <a:cubicBezTo>
                    <a:pt x="0" y="441"/>
                    <a:pt x="60" y="513"/>
                    <a:pt x="155" y="513"/>
                  </a:cubicBezTo>
                  <a:cubicBezTo>
                    <a:pt x="238" y="513"/>
                    <a:pt x="298" y="453"/>
                    <a:pt x="298" y="358"/>
                  </a:cubicBezTo>
                  <a:lnTo>
                    <a:pt x="298" y="155"/>
                  </a:lnTo>
                  <a:cubicBezTo>
                    <a:pt x="298" y="84"/>
                    <a:pt x="238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5" name="Google Shape;10935;p67"/>
            <p:cNvSpPr/>
            <p:nvPr/>
          </p:nvSpPr>
          <p:spPr>
            <a:xfrm>
              <a:off x="5900395" y="2386217"/>
              <a:ext cx="15179" cy="13909"/>
            </a:xfrm>
            <a:custGeom>
              <a:avLst/>
              <a:gdLst/>
              <a:ahLst/>
              <a:cxnLst/>
              <a:rect l="l" t="t" r="r" b="b"/>
              <a:pathLst>
                <a:path w="478" h="438" extrusionOk="0">
                  <a:moveTo>
                    <a:pt x="168" y="0"/>
                  </a:moveTo>
                  <a:cubicBezTo>
                    <a:pt x="129" y="0"/>
                    <a:pt x="90" y="15"/>
                    <a:pt x="61" y="45"/>
                  </a:cubicBezTo>
                  <a:cubicBezTo>
                    <a:pt x="1" y="105"/>
                    <a:pt x="1" y="188"/>
                    <a:pt x="61" y="247"/>
                  </a:cubicBezTo>
                  <a:lnTo>
                    <a:pt x="215" y="402"/>
                  </a:lnTo>
                  <a:cubicBezTo>
                    <a:pt x="239" y="426"/>
                    <a:pt x="275" y="438"/>
                    <a:pt x="311" y="438"/>
                  </a:cubicBezTo>
                  <a:cubicBezTo>
                    <a:pt x="358" y="438"/>
                    <a:pt x="394" y="426"/>
                    <a:pt x="418" y="402"/>
                  </a:cubicBezTo>
                  <a:cubicBezTo>
                    <a:pt x="477" y="343"/>
                    <a:pt x="477" y="247"/>
                    <a:pt x="418" y="188"/>
                  </a:cubicBezTo>
                  <a:lnTo>
                    <a:pt x="275" y="45"/>
                  </a:lnTo>
                  <a:cubicBezTo>
                    <a:pt x="245" y="15"/>
                    <a:pt x="206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6" name="Google Shape;10936;p67"/>
            <p:cNvSpPr/>
            <p:nvPr/>
          </p:nvSpPr>
          <p:spPr>
            <a:xfrm>
              <a:off x="6047484" y="2533655"/>
              <a:ext cx="15147" cy="13940"/>
            </a:xfrm>
            <a:custGeom>
              <a:avLst/>
              <a:gdLst/>
              <a:ahLst/>
              <a:cxnLst/>
              <a:rect l="l" t="t" r="r" b="b"/>
              <a:pathLst>
                <a:path w="477" h="439" extrusionOk="0">
                  <a:moveTo>
                    <a:pt x="161" y="1"/>
                  </a:moveTo>
                  <a:cubicBezTo>
                    <a:pt x="126" y="1"/>
                    <a:pt x="90" y="16"/>
                    <a:pt x="60" y="46"/>
                  </a:cubicBezTo>
                  <a:cubicBezTo>
                    <a:pt x="1" y="93"/>
                    <a:pt x="1" y="188"/>
                    <a:pt x="60" y="248"/>
                  </a:cubicBezTo>
                  <a:lnTo>
                    <a:pt x="203" y="391"/>
                  </a:lnTo>
                  <a:cubicBezTo>
                    <a:pt x="239" y="427"/>
                    <a:pt x="262" y="438"/>
                    <a:pt x="310" y="438"/>
                  </a:cubicBezTo>
                  <a:cubicBezTo>
                    <a:pt x="358" y="438"/>
                    <a:pt x="382" y="427"/>
                    <a:pt x="417" y="391"/>
                  </a:cubicBezTo>
                  <a:cubicBezTo>
                    <a:pt x="477" y="343"/>
                    <a:pt x="477" y="248"/>
                    <a:pt x="417" y="188"/>
                  </a:cubicBezTo>
                  <a:lnTo>
                    <a:pt x="262" y="46"/>
                  </a:lnTo>
                  <a:cubicBezTo>
                    <a:pt x="233" y="16"/>
                    <a:pt x="197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7" name="Google Shape;10937;p67"/>
            <p:cNvSpPr/>
            <p:nvPr/>
          </p:nvSpPr>
          <p:spPr>
            <a:xfrm>
              <a:off x="6047484" y="2386217"/>
              <a:ext cx="15147" cy="13909"/>
            </a:xfrm>
            <a:custGeom>
              <a:avLst/>
              <a:gdLst/>
              <a:ahLst/>
              <a:cxnLst/>
              <a:rect l="l" t="t" r="r" b="b"/>
              <a:pathLst>
                <a:path w="477" h="438" extrusionOk="0">
                  <a:moveTo>
                    <a:pt x="310" y="0"/>
                  </a:moveTo>
                  <a:cubicBezTo>
                    <a:pt x="271" y="0"/>
                    <a:pt x="233" y="15"/>
                    <a:pt x="203" y="45"/>
                  </a:cubicBezTo>
                  <a:lnTo>
                    <a:pt x="60" y="188"/>
                  </a:lnTo>
                  <a:cubicBezTo>
                    <a:pt x="1" y="247"/>
                    <a:pt x="1" y="343"/>
                    <a:pt x="60" y="402"/>
                  </a:cubicBezTo>
                  <a:cubicBezTo>
                    <a:pt x="84" y="426"/>
                    <a:pt x="120" y="438"/>
                    <a:pt x="167" y="438"/>
                  </a:cubicBezTo>
                  <a:cubicBezTo>
                    <a:pt x="203" y="438"/>
                    <a:pt x="239" y="426"/>
                    <a:pt x="262" y="402"/>
                  </a:cubicBezTo>
                  <a:lnTo>
                    <a:pt x="417" y="247"/>
                  </a:lnTo>
                  <a:cubicBezTo>
                    <a:pt x="477" y="188"/>
                    <a:pt x="477" y="105"/>
                    <a:pt x="417" y="45"/>
                  </a:cubicBezTo>
                  <a:cubicBezTo>
                    <a:pt x="387" y="15"/>
                    <a:pt x="349" y="0"/>
                    <a:pt x="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8" name="Google Shape;10938;p67"/>
            <p:cNvSpPr/>
            <p:nvPr/>
          </p:nvSpPr>
          <p:spPr>
            <a:xfrm>
              <a:off x="5900395" y="2533655"/>
              <a:ext cx="15179" cy="13940"/>
            </a:xfrm>
            <a:custGeom>
              <a:avLst/>
              <a:gdLst/>
              <a:ahLst/>
              <a:cxnLst/>
              <a:rect l="l" t="t" r="r" b="b"/>
              <a:pathLst>
                <a:path w="478" h="439" extrusionOk="0">
                  <a:moveTo>
                    <a:pt x="316" y="1"/>
                  </a:moveTo>
                  <a:cubicBezTo>
                    <a:pt x="281" y="1"/>
                    <a:pt x="245" y="16"/>
                    <a:pt x="215" y="46"/>
                  </a:cubicBezTo>
                  <a:lnTo>
                    <a:pt x="61" y="188"/>
                  </a:lnTo>
                  <a:cubicBezTo>
                    <a:pt x="1" y="248"/>
                    <a:pt x="1" y="343"/>
                    <a:pt x="61" y="403"/>
                  </a:cubicBezTo>
                  <a:cubicBezTo>
                    <a:pt x="96" y="427"/>
                    <a:pt x="120" y="438"/>
                    <a:pt x="168" y="438"/>
                  </a:cubicBezTo>
                  <a:cubicBezTo>
                    <a:pt x="215" y="438"/>
                    <a:pt x="239" y="427"/>
                    <a:pt x="275" y="403"/>
                  </a:cubicBezTo>
                  <a:lnTo>
                    <a:pt x="418" y="248"/>
                  </a:lnTo>
                  <a:cubicBezTo>
                    <a:pt x="477" y="188"/>
                    <a:pt x="477" y="105"/>
                    <a:pt x="418" y="46"/>
                  </a:cubicBezTo>
                  <a:cubicBezTo>
                    <a:pt x="388" y="16"/>
                    <a:pt x="352" y="1"/>
                    <a:pt x="3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9" name="Google Shape;10939;p67"/>
            <p:cNvSpPr/>
            <p:nvPr/>
          </p:nvSpPr>
          <p:spPr>
            <a:xfrm>
              <a:off x="5877341" y="242063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67" y="0"/>
                  </a:moveTo>
                  <a:cubicBezTo>
                    <a:pt x="106" y="0"/>
                    <a:pt x="52" y="29"/>
                    <a:pt x="25" y="92"/>
                  </a:cubicBezTo>
                  <a:cubicBezTo>
                    <a:pt x="1" y="164"/>
                    <a:pt x="25" y="247"/>
                    <a:pt x="108" y="283"/>
                  </a:cubicBezTo>
                  <a:lnTo>
                    <a:pt x="298" y="354"/>
                  </a:lnTo>
                  <a:cubicBezTo>
                    <a:pt x="310" y="366"/>
                    <a:pt x="346" y="366"/>
                    <a:pt x="358" y="366"/>
                  </a:cubicBezTo>
                  <a:cubicBezTo>
                    <a:pt x="417" y="366"/>
                    <a:pt x="465" y="342"/>
                    <a:pt x="489" y="283"/>
                  </a:cubicBezTo>
                  <a:cubicBezTo>
                    <a:pt x="525" y="187"/>
                    <a:pt x="489" y="116"/>
                    <a:pt x="417" y="92"/>
                  </a:cubicBezTo>
                  <a:lnTo>
                    <a:pt x="227" y="9"/>
                  </a:lnTo>
                  <a:cubicBezTo>
                    <a:pt x="207" y="3"/>
                    <a:pt x="18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0" name="Google Shape;10940;p67"/>
            <p:cNvSpPr/>
            <p:nvPr/>
          </p:nvSpPr>
          <p:spPr>
            <a:xfrm>
              <a:off x="6068665" y="2501519"/>
              <a:ext cx="16671" cy="11654"/>
            </a:xfrm>
            <a:custGeom>
              <a:avLst/>
              <a:gdLst/>
              <a:ahLst/>
              <a:cxnLst/>
              <a:rect l="l" t="t" r="r" b="b"/>
              <a:pathLst>
                <a:path w="525" h="367" extrusionOk="0">
                  <a:moveTo>
                    <a:pt x="170" y="1"/>
                  </a:moveTo>
                  <a:cubicBezTo>
                    <a:pt x="112" y="1"/>
                    <a:pt x="54" y="28"/>
                    <a:pt x="36" y="81"/>
                  </a:cubicBezTo>
                  <a:cubicBezTo>
                    <a:pt x="0" y="165"/>
                    <a:pt x="36" y="248"/>
                    <a:pt x="107" y="284"/>
                  </a:cubicBezTo>
                  <a:lnTo>
                    <a:pt x="298" y="355"/>
                  </a:lnTo>
                  <a:cubicBezTo>
                    <a:pt x="310" y="367"/>
                    <a:pt x="346" y="367"/>
                    <a:pt x="357" y="367"/>
                  </a:cubicBezTo>
                  <a:cubicBezTo>
                    <a:pt x="417" y="367"/>
                    <a:pt x="465" y="343"/>
                    <a:pt x="488" y="284"/>
                  </a:cubicBezTo>
                  <a:cubicBezTo>
                    <a:pt x="524" y="200"/>
                    <a:pt x="488" y="117"/>
                    <a:pt x="417" y="81"/>
                  </a:cubicBezTo>
                  <a:lnTo>
                    <a:pt x="226" y="10"/>
                  </a:lnTo>
                  <a:cubicBezTo>
                    <a:pt x="209" y="4"/>
                    <a:pt x="189" y="1"/>
                    <a:pt x="1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1" name="Google Shape;10941;p67"/>
            <p:cNvSpPr/>
            <p:nvPr/>
          </p:nvSpPr>
          <p:spPr>
            <a:xfrm>
              <a:off x="6015729" y="2363353"/>
              <a:ext cx="12893" cy="15623"/>
            </a:xfrm>
            <a:custGeom>
              <a:avLst/>
              <a:gdLst/>
              <a:ahLst/>
              <a:cxnLst/>
              <a:rect l="l" t="t" r="r" b="b"/>
              <a:pathLst>
                <a:path w="406" h="492" extrusionOk="0">
                  <a:moveTo>
                    <a:pt x="237" y="1"/>
                  </a:moveTo>
                  <a:cubicBezTo>
                    <a:pt x="181" y="1"/>
                    <a:pt x="125" y="34"/>
                    <a:pt x="108" y="86"/>
                  </a:cubicBezTo>
                  <a:lnTo>
                    <a:pt x="36" y="277"/>
                  </a:lnTo>
                  <a:cubicBezTo>
                    <a:pt x="0" y="360"/>
                    <a:pt x="36" y="444"/>
                    <a:pt x="108" y="479"/>
                  </a:cubicBezTo>
                  <a:cubicBezTo>
                    <a:pt x="119" y="479"/>
                    <a:pt x="131" y="491"/>
                    <a:pt x="167" y="491"/>
                  </a:cubicBezTo>
                  <a:cubicBezTo>
                    <a:pt x="227" y="491"/>
                    <a:pt x="274" y="467"/>
                    <a:pt x="298" y="396"/>
                  </a:cubicBezTo>
                  <a:lnTo>
                    <a:pt x="369" y="205"/>
                  </a:lnTo>
                  <a:cubicBezTo>
                    <a:pt x="405" y="134"/>
                    <a:pt x="369" y="39"/>
                    <a:pt x="298" y="15"/>
                  </a:cubicBezTo>
                  <a:cubicBezTo>
                    <a:pt x="279" y="5"/>
                    <a:pt x="258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2" name="Google Shape;10942;p67"/>
            <p:cNvSpPr/>
            <p:nvPr/>
          </p:nvSpPr>
          <p:spPr>
            <a:xfrm>
              <a:off x="5934055" y="2554836"/>
              <a:ext cx="13274" cy="15433"/>
            </a:xfrm>
            <a:custGeom>
              <a:avLst/>
              <a:gdLst/>
              <a:ahLst/>
              <a:cxnLst/>
              <a:rect l="l" t="t" r="r" b="b"/>
              <a:pathLst>
                <a:path w="418" h="486" extrusionOk="0">
                  <a:moveTo>
                    <a:pt x="255" y="1"/>
                  </a:moveTo>
                  <a:cubicBezTo>
                    <a:pt x="197" y="1"/>
                    <a:pt x="138" y="30"/>
                    <a:pt x="120" y="93"/>
                  </a:cubicBezTo>
                  <a:lnTo>
                    <a:pt x="48" y="283"/>
                  </a:lnTo>
                  <a:cubicBezTo>
                    <a:pt x="1" y="355"/>
                    <a:pt x="48" y="450"/>
                    <a:pt x="120" y="474"/>
                  </a:cubicBezTo>
                  <a:cubicBezTo>
                    <a:pt x="132" y="486"/>
                    <a:pt x="167" y="486"/>
                    <a:pt x="179" y="486"/>
                  </a:cubicBezTo>
                  <a:cubicBezTo>
                    <a:pt x="239" y="486"/>
                    <a:pt x="286" y="462"/>
                    <a:pt x="310" y="402"/>
                  </a:cubicBezTo>
                  <a:lnTo>
                    <a:pt x="382" y="212"/>
                  </a:lnTo>
                  <a:cubicBezTo>
                    <a:pt x="417" y="129"/>
                    <a:pt x="382" y="45"/>
                    <a:pt x="310" y="10"/>
                  </a:cubicBezTo>
                  <a:cubicBezTo>
                    <a:pt x="293" y="4"/>
                    <a:pt x="274" y="1"/>
                    <a:pt x="2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3" name="Google Shape;10943;p67"/>
            <p:cNvSpPr/>
            <p:nvPr/>
          </p:nvSpPr>
          <p:spPr>
            <a:xfrm>
              <a:off x="5935960" y="2362401"/>
              <a:ext cx="12861" cy="15814"/>
            </a:xfrm>
            <a:custGeom>
              <a:avLst/>
              <a:gdLst/>
              <a:ahLst/>
              <a:cxnLst/>
              <a:rect l="l" t="t" r="r" b="b"/>
              <a:pathLst>
                <a:path w="405" h="498" extrusionOk="0">
                  <a:moveTo>
                    <a:pt x="161" y="1"/>
                  </a:moveTo>
                  <a:cubicBezTo>
                    <a:pt x="143" y="1"/>
                    <a:pt x="125" y="3"/>
                    <a:pt x="107" y="9"/>
                  </a:cubicBezTo>
                  <a:cubicBezTo>
                    <a:pt x="24" y="45"/>
                    <a:pt x="0" y="128"/>
                    <a:pt x="24" y="212"/>
                  </a:cubicBezTo>
                  <a:lnTo>
                    <a:pt x="107" y="402"/>
                  </a:lnTo>
                  <a:cubicBezTo>
                    <a:pt x="131" y="462"/>
                    <a:pt x="191" y="497"/>
                    <a:pt x="238" y="497"/>
                  </a:cubicBezTo>
                  <a:cubicBezTo>
                    <a:pt x="250" y="497"/>
                    <a:pt x="262" y="497"/>
                    <a:pt x="298" y="474"/>
                  </a:cubicBezTo>
                  <a:cubicBezTo>
                    <a:pt x="369" y="450"/>
                    <a:pt x="405" y="355"/>
                    <a:pt x="369" y="283"/>
                  </a:cubicBezTo>
                  <a:lnTo>
                    <a:pt x="298" y="93"/>
                  </a:lnTo>
                  <a:cubicBezTo>
                    <a:pt x="271" y="29"/>
                    <a:pt x="216" y="1"/>
                    <a:pt x="1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4" name="Google Shape;10944;p67"/>
            <p:cNvSpPr/>
            <p:nvPr/>
          </p:nvSpPr>
          <p:spPr>
            <a:xfrm>
              <a:off x="6013824" y="2555820"/>
              <a:ext cx="12893" cy="15592"/>
            </a:xfrm>
            <a:custGeom>
              <a:avLst/>
              <a:gdLst/>
              <a:ahLst/>
              <a:cxnLst/>
              <a:rect l="l" t="t" r="r" b="b"/>
              <a:pathLst>
                <a:path w="406" h="491" extrusionOk="0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38"/>
                    <a:pt x="1" y="133"/>
                    <a:pt x="37" y="205"/>
                  </a:cubicBezTo>
                  <a:lnTo>
                    <a:pt x="108" y="395"/>
                  </a:lnTo>
                  <a:cubicBezTo>
                    <a:pt x="132" y="455"/>
                    <a:pt x="179" y="491"/>
                    <a:pt x="239" y="491"/>
                  </a:cubicBezTo>
                  <a:cubicBezTo>
                    <a:pt x="251" y="491"/>
                    <a:pt x="275" y="491"/>
                    <a:pt x="299" y="479"/>
                  </a:cubicBezTo>
                  <a:cubicBezTo>
                    <a:pt x="370" y="443"/>
                    <a:pt x="406" y="360"/>
                    <a:pt x="370" y="276"/>
                  </a:cubicBezTo>
                  <a:lnTo>
                    <a:pt x="299" y="86"/>
                  </a:lnTo>
                  <a:cubicBezTo>
                    <a:pt x="272" y="33"/>
                    <a:pt x="22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5" name="Google Shape;10945;p67"/>
            <p:cNvSpPr/>
            <p:nvPr/>
          </p:nvSpPr>
          <p:spPr>
            <a:xfrm>
              <a:off x="6069776" y="2422132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4" y="1"/>
                  </a:moveTo>
                  <a:cubicBezTo>
                    <a:pt x="335" y="1"/>
                    <a:pt x="316" y="3"/>
                    <a:pt x="299" y="9"/>
                  </a:cubicBezTo>
                  <a:lnTo>
                    <a:pt x="96" y="81"/>
                  </a:lnTo>
                  <a:cubicBezTo>
                    <a:pt x="25" y="117"/>
                    <a:pt x="1" y="200"/>
                    <a:pt x="25" y="283"/>
                  </a:cubicBezTo>
                  <a:cubicBezTo>
                    <a:pt x="37" y="343"/>
                    <a:pt x="96" y="367"/>
                    <a:pt x="156" y="367"/>
                  </a:cubicBezTo>
                  <a:cubicBezTo>
                    <a:pt x="180" y="367"/>
                    <a:pt x="191" y="367"/>
                    <a:pt x="215" y="355"/>
                  </a:cubicBezTo>
                  <a:lnTo>
                    <a:pt x="418" y="283"/>
                  </a:lnTo>
                  <a:cubicBezTo>
                    <a:pt x="489" y="248"/>
                    <a:pt x="513" y="164"/>
                    <a:pt x="489" y="81"/>
                  </a:cubicBezTo>
                  <a:cubicBezTo>
                    <a:pt x="462" y="27"/>
                    <a:pt x="409" y="1"/>
                    <a:pt x="3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6" name="Google Shape;10946;p67"/>
            <p:cNvSpPr/>
            <p:nvPr/>
          </p:nvSpPr>
          <p:spPr>
            <a:xfrm>
              <a:off x="5876960" y="2500027"/>
              <a:ext cx="16290" cy="11654"/>
            </a:xfrm>
            <a:custGeom>
              <a:avLst/>
              <a:gdLst/>
              <a:ahLst/>
              <a:cxnLst/>
              <a:rect l="l" t="t" r="r" b="b"/>
              <a:pathLst>
                <a:path w="513" h="367" extrusionOk="0">
                  <a:moveTo>
                    <a:pt x="352" y="0"/>
                  </a:moveTo>
                  <a:cubicBezTo>
                    <a:pt x="334" y="0"/>
                    <a:pt x="316" y="3"/>
                    <a:pt x="298" y="9"/>
                  </a:cubicBezTo>
                  <a:lnTo>
                    <a:pt x="96" y="92"/>
                  </a:lnTo>
                  <a:cubicBezTo>
                    <a:pt x="25" y="116"/>
                    <a:pt x="1" y="212"/>
                    <a:pt x="25" y="283"/>
                  </a:cubicBezTo>
                  <a:cubicBezTo>
                    <a:pt x="60" y="343"/>
                    <a:pt x="96" y="366"/>
                    <a:pt x="156" y="366"/>
                  </a:cubicBezTo>
                  <a:cubicBezTo>
                    <a:pt x="179" y="366"/>
                    <a:pt x="191" y="366"/>
                    <a:pt x="215" y="354"/>
                  </a:cubicBezTo>
                  <a:lnTo>
                    <a:pt x="418" y="283"/>
                  </a:lnTo>
                  <a:cubicBezTo>
                    <a:pt x="489" y="247"/>
                    <a:pt x="513" y="164"/>
                    <a:pt x="489" y="92"/>
                  </a:cubicBezTo>
                  <a:cubicBezTo>
                    <a:pt x="462" y="29"/>
                    <a:pt x="408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47" name="Google Shape;10947;p67"/>
          <p:cNvGrpSpPr/>
          <p:nvPr/>
        </p:nvGrpSpPr>
        <p:grpSpPr>
          <a:xfrm>
            <a:off x="2529830" y="2279702"/>
            <a:ext cx="370930" cy="370549"/>
            <a:chOff x="2497275" y="2744159"/>
            <a:chExt cx="370930" cy="370549"/>
          </a:xfrm>
          <a:solidFill>
            <a:srgbClr val="D94169"/>
          </a:solidFill>
        </p:grpSpPr>
        <p:sp>
          <p:nvSpPr>
            <p:cNvPr id="10948" name="Google Shape;10948;p67"/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9" name="Google Shape;10949;p67"/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0" name="Google Shape;10950;p67"/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1" name="Google Shape;10951;p67"/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2" name="Google Shape;10952;p67"/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3" name="Google Shape;10953;p67"/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54" name="Google Shape;10954;p67"/>
          <p:cNvGrpSpPr/>
          <p:nvPr/>
        </p:nvGrpSpPr>
        <p:grpSpPr>
          <a:xfrm>
            <a:off x="893495" y="2282020"/>
            <a:ext cx="371883" cy="365691"/>
            <a:chOff x="860940" y="2746477"/>
            <a:chExt cx="371883" cy="365691"/>
          </a:xfrm>
          <a:solidFill>
            <a:srgbClr val="D94169"/>
          </a:solidFill>
        </p:grpSpPr>
        <p:sp>
          <p:nvSpPr>
            <p:cNvPr id="10955" name="Google Shape;10955;p67"/>
            <p:cNvSpPr/>
            <p:nvPr/>
          </p:nvSpPr>
          <p:spPr>
            <a:xfrm>
              <a:off x="908191" y="3026302"/>
              <a:ext cx="30294" cy="28961"/>
            </a:xfrm>
            <a:custGeom>
              <a:avLst/>
              <a:gdLst/>
              <a:ahLst/>
              <a:cxnLst/>
              <a:rect l="l" t="t" r="r" b="b"/>
              <a:pathLst>
                <a:path w="954" h="912" extrusionOk="0">
                  <a:moveTo>
                    <a:pt x="763" y="1"/>
                  </a:moveTo>
                  <a:cubicBezTo>
                    <a:pt x="718" y="1"/>
                    <a:pt x="674" y="16"/>
                    <a:pt x="644" y="45"/>
                  </a:cubicBezTo>
                  <a:lnTo>
                    <a:pt x="60" y="629"/>
                  </a:lnTo>
                  <a:cubicBezTo>
                    <a:pt x="1" y="688"/>
                    <a:pt x="1" y="807"/>
                    <a:pt x="60" y="867"/>
                  </a:cubicBezTo>
                  <a:cubicBezTo>
                    <a:pt x="90" y="897"/>
                    <a:pt x="135" y="911"/>
                    <a:pt x="179" y="911"/>
                  </a:cubicBezTo>
                  <a:cubicBezTo>
                    <a:pt x="224" y="911"/>
                    <a:pt x="269" y="897"/>
                    <a:pt x="299" y="867"/>
                  </a:cubicBezTo>
                  <a:lnTo>
                    <a:pt x="882" y="283"/>
                  </a:lnTo>
                  <a:cubicBezTo>
                    <a:pt x="953" y="224"/>
                    <a:pt x="953" y="105"/>
                    <a:pt x="882" y="45"/>
                  </a:cubicBezTo>
                  <a:cubicBezTo>
                    <a:pt x="852" y="16"/>
                    <a:pt x="807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6" name="Google Shape;10956;p67"/>
            <p:cNvSpPr/>
            <p:nvPr/>
          </p:nvSpPr>
          <p:spPr>
            <a:xfrm>
              <a:off x="943757" y="3061836"/>
              <a:ext cx="30263" cy="28961"/>
            </a:xfrm>
            <a:custGeom>
              <a:avLst/>
              <a:gdLst/>
              <a:ahLst/>
              <a:cxnLst/>
              <a:rect l="l" t="t" r="r" b="b"/>
              <a:pathLst>
                <a:path w="953" h="912" extrusionOk="0">
                  <a:moveTo>
                    <a:pt x="762" y="1"/>
                  </a:moveTo>
                  <a:cubicBezTo>
                    <a:pt x="717" y="1"/>
                    <a:pt x="673" y="16"/>
                    <a:pt x="643" y="46"/>
                  </a:cubicBezTo>
                  <a:lnTo>
                    <a:pt x="60" y="629"/>
                  </a:lnTo>
                  <a:cubicBezTo>
                    <a:pt x="0" y="688"/>
                    <a:pt x="0" y="807"/>
                    <a:pt x="60" y="867"/>
                  </a:cubicBezTo>
                  <a:cubicBezTo>
                    <a:pt x="89" y="897"/>
                    <a:pt x="134" y="912"/>
                    <a:pt x="179" y="912"/>
                  </a:cubicBezTo>
                  <a:cubicBezTo>
                    <a:pt x="223" y="912"/>
                    <a:pt x="268" y="897"/>
                    <a:pt x="298" y="867"/>
                  </a:cubicBezTo>
                  <a:lnTo>
                    <a:pt x="881" y="284"/>
                  </a:lnTo>
                  <a:cubicBezTo>
                    <a:pt x="953" y="224"/>
                    <a:pt x="953" y="105"/>
                    <a:pt x="881" y="46"/>
                  </a:cubicBezTo>
                  <a:cubicBezTo>
                    <a:pt x="851" y="16"/>
                    <a:pt x="807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7" name="Google Shape;10957;p67"/>
            <p:cNvSpPr/>
            <p:nvPr/>
          </p:nvSpPr>
          <p:spPr>
            <a:xfrm>
              <a:off x="926355" y="3044085"/>
              <a:ext cx="29881" cy="28579"/>
            </a:xfrm>
            <a:custGeom>
              <a:avLst/>
              <a:gdLst/>
              <a:ahLst/>
              <a:cxnLst/>
              <a:rect l="l" t="t" r="r" b="b"/>
              <a:pathLst>
                <a:path w="941" h="900" extrusionOk="0">
                  <a:moveTo>
                    <a:pt x="762" y="0"/>
                  </a:moveTo>
                  <a:cubicBezTo>
                    <a:pt x="718" y="0"/>
                    <a:pt x="673" y="15"/>
                    <a:pt x="643" y="45"/>
                  </a:cubicBezTo>
                  <a:lnTo>
                    <a:pt x="60" y="616"/>
                  </a:lnTo>
                  <a:cubicBezTo>
                    <a:pt x="0" y="676"/>
                    <a:pt x="0" y="795"/>
                    <a:pt x="60" y="855"/>
                  </a:cubicBezTo>
                  <a:cubicBezTo>
                    <a:pt x="90" y="884"/>
                    <a:pt x="134" y="899"/>
                    <a:pt x="179" y="899"/>
                  </a:cubicBezTo>
                  <a:cubicBezTo>
                    <a:pt x="224" y="899"/>
                    <a:pt x="268" y="884"/>
                    <a:pt x="298" y="855"/>
                  </a:cubicBezTo>
                  <a:lnTo>
                    <a:pt x="881" y="283"/>
                  </a:lnTo>
                  <a:cubicBezTo>
                    <a:pt x="941" y="224"/>
                    <a:pt x="941" y="116"/>
                    <a:pt x="881" y="45"/>
                  </a:cubicBezTo>
                  <a:cubicBezTo>
                    <a:pt x="852" y="15"/>
                    <a:pt x="807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8" name="Google Shape;10958;p67"/>
            <p:cNvSpPr/>
            <p:nvPr/>
          </p:nvSpPr>
          <p:spPr>
            <a:xfrm>
              <a:off x="860940" y="2746477"/>
              <a:ext cx="371883" cy="365691"/>
            </a:xfrm>
            <a:custGeom>
              <a:avLst/>
              <a:gdLst/>
              <a:ahLst/>
              <a:cxnLst/>
              <a:rect l="l" t="t" r="r" b="b"/>
              <a:pathLst>
                <a:path w="11711" h="11516" extrusionOk="0">
                  <a:moveTo>
                    <a:pt x="11312" y="344"/>
                  </a:moveTo>
                  <a:lnTo>
                    <a:pt x="10835" y="1987"/>
                  </a:lnTo>
                  <a:lnTo>
                    <a:pt x="9680" y="821"/>
                  </a:lnTo>
                  <a:lnTo>
                    <a:pt x="11312" y="344"/>
                  </a:lnTo>
                  <a:close/>
                  <a:moveTo>
                    <a:pt x="4882" y="3821"/>
                  </a:moveTo>
                  <a:lnTo>
                    <a:pt x="2822" y="5881"/>
                  </a:lnTo>
                  <a:lnTo>
                    <a:pt x="477" y="5690"/>
                  </a:lnTo>
                  <a:cubicBezTo>
                    <a:pt x="453" y="5690"/>
                    <a:pt x="429" y="5643"/>
                    <a:pt x="465" y="5631"/>
                  </a:cubicBezTo>
                  <a:cubicBezTo>
                    <a:pt x="1477" y="4619"/>
                    <a:pt x="2822" y="4000"/>
                    <a:pt x="4227" y="3881"/>
                  </a:cubicBezTo>
                  <a:lnTo>
                    <a:pt x="4882" y="3821"/>
                  </a:lnTo>
                  <a:close/>
                  <a:moveTo>
                    <a:pt x="2894" y="6297"/>
                  </a:moveTo>
                  <a:lnTo>
                    <a:pt x="3811" y="7226"/>
                  </a:lnTo>
                  <a:lnTo>
                    <a:pt x="3477" y="7571"/>
                  </a:lnTo>
                  <a:lnTo>
                    <a:pt x="2549" y="6643"/>
                  </a:lnTo>
                  <a:lnTo>
                    <a:pt x="2894" y="6297"/>
                  </a:lnTo>
                  <a:close/>
                  <a:moveTo>
                    <a:pt x="2727" y="7333"/>
                  </a:moveTo>
                  <a:lnTo>
                    <a:pt x="3203" y="7810"/>
                  </a:lnTo>
                  <a:lnTo>
                    <a:pt x="2799" y="8226"/>
                  </a:lnTo>
                  <a:cubicBezTo>
                    <a:pt x="2787" y="8238"/>
                    <a:pt x="2763" y="8262"/>
                    <a:pt x="2739" y="8298"/>
                  </a:cubicBezTo>
                  <a:lnTo>
                    <a:pt x="2310" y="7869"/>
                  </a:lnTo>
                  <a:cubicBezTo>
                    <a:pt x="2287" y="7833"/>
                    <a:pt x="2287" y="7774"/>
                    <a:pt x="2310" y="7750"/>
                  </a:cubicBezTo>
                  <a:lnTo>
                    <a:pt x="2727" y="7333"/>
                  </a:lnTo>
                  <a:close/>
                  <a:moveTo>
                    <a:pt x="9311" y="916"/>
                  </a:moveTo>
                  <a:lnTo>
                    <a:pt x="10740" y="2345"/>
                  </a:lnTo>
                  <a:lnTo>
                    <a:pt x="10299" y="3821"/>
                  </a:lnTo>
                  <a:lnTo>
                    <a:pt x="5597" y="8524"/>
                  </a:lnTo>
                  <a:lnTo>
                    <a:pt x="4680" y="7595"/>
                  </a:lnTo>
                  <a:lnTo>
                    <a:pt x="6823" y="5452"/>
                  </a:lnTo>
                  <a:cubicBezTo>
                    <a:pt x="6966" y="5309"/>
                    <a:pt x="7001" y="5035"/>
                    <a:pt x="6811" y="4833"/>
                  </a:cubicBezTo>
                  <a:cubicBezTo>
                    <a:pt x="6728" y="4750"/>
                    <a:pt x="6617" y="4708"/>
                    <a:pt x="6506" y="4708"/>
                  </a:cubicBezTo>
                  <a:cubicBezTo>
                    <a:pt x="6394" y="4708"/>
                    <a:pt x="6281" y="4750"/>
                    <a:pt x="6192" y="4833"/>
                  </a:cubicBezTo>
                  <a:lnTo>
                    <a:pt x="4049" y="6976"/>
                  </a:lnTo>
                  <a:lnTo>
                    <a:pt x="3132" y="6047"/>
                  </a:lnTo>
                  <a:lnTo>
                    <a:pt x="7835" y="1344"/>
                  </a:lnTo>
                  <a:lnTo>
                    <a:pt x="9311" y="916"/>
                  </a:lnTo>
                  <a:close/>
                  <a:moveTo>
                    <a:pt x="6495" y="5047"/>
                  </a:moveTo>
                  <a:cubicBezTo>
                    <a:pt x="6522" y="5047"/>
                    <a:pt x="6549" y="5059"/>
                    <a:pt x="6573" y="5083"/>
                  </a:cubicBezTo>
                  <a:cubicBezTo>
                    <a:pt x="6609" y="5131"/>
                    <a:pt x="6609" y="5178"/>
                    <a:pt x="6573" y="5226"/>
                  </a:cubicBezTo>
                  <a:lnTo>
                    <a:pt x="4311" y="7488"/>
                  </a:lnTo>
                  <a:lnTo>
                    <a:pt x="3203" y="8595"/>
                  </a:lnTo>
                  <a:cubicBezTo>
                    <a:pt x="3180" y="8619"/>
                    <a:pt x="3153" y="8631"/>
                    <a:pt x="3127" y="8631"/>
                  </a:cubicBezTo>
                  <a:cubicBezTo>
                    <a:pt x="3102" y="8631"/>
                    <a:pt x="3078" y="8619"/>
                    <a:pt x="3060" y="8595"/>
                  </a:cubicBezTo>
                  <a:cubicBezTo>
                    <a:pt x="3013" y="8548"/>
                    <a:pt x="3013" y="8488"/>
                    <a:pt x="3060" y="8441"/>
                  </a:cubicBezTo>
                  <a:lnTo>
                    <a:pt x="6418" y="5083"/>
                  </a:lnTo>
                  <a:cubicBezTo>
                    <a:pt x="6442" y="5059"/>
                    <a:pt x="6469" y="5047"/>
                    <a:pt x="6495" y="5047"/>
                  </a:cubicBezTo>
                  <a:close/>
                  <a:moveTo>
                    <a:pt x="4430" y="7857"/>
                  </a:moveTo>
                  <a:lnTo>
                    <a:pt x="5346" y="8786"/>
                  </a:lnTo>
                  <a:lnTo>
                    <a:pt x="5001" y="9119"/>
                  </a:lnTo>
                  <a:lnTo>
                    <a:pt x="4989" y="9119"/>
                  </a:lnTo>
                  <a:lnTo>
                    <a:pt x="4084" y="8202"/>
                  </a:lnTo>
                  <a:lnTo>
                    <a:pt x="4430" y="7857"/>
                  </a:lnTo>
                  <a:close/>
                  <a:moveTo>
                    <a:pt x="3846" y="8429"/>
                  </a:moveTo>
                  <a:lnTo>
                    <a:pt x="4323" y="8905"/>
                  </a:lnTo>
                  <a:lnTo>
                    <a:pt x="3906" y="9322"/>
                  </a:lnTo>
                  <a:cubicBezTo>
                    <a:pt x="3894" y="9334"/>
                    <a:pt x="3858" y="9357"/>
                    <a:pt x="3846" y="9357"/>
                  </a:cubicBezTo>
                  <a:cubicBezTo>
                    <a:pt x="3834" y="9357"/>
                    <a:pt x="3811" y="9357"/>
                    <a:pt x="3787" y="9322"/>
                  </a:cubicBezTo>
                  <a:lnTo>
                    <a:pt x="3358" y="8905"/>
                  </a:lnTo>
                  <a:cubicBezTo>
                    <a:pt x="3382" y="8893"/>
                    <a:pt x="3394" y="8881"/>
                    <a:pt x="3430" y="8845"/>
                  </a:cubicBezTo>
                  <a:lnTo>
                    <a:pt x="3846" y="8429"/>
                  </a:lnTo>
                  <a:close/>
                  <a:moveTo>
                    <a:pt x="11322" y="1"/>
                  </a:moveTo>
                  <a:cubicBezTo>
                    <a:pt x="11295" y="1"/>
                    <a:pt x="11267" y="4"/>
                    <a:pt x="11240" y="11"/>
                  </a:cubicBezTo>
                  <a:cubicBezTo>
                    <a:pt x="10514" y="213"/>
                    <a:pt x="8394" y="844"/>
                    <a:pt x="7704" y="1035"/>
                  </a:cubicBezTo>
                  <a:cubicBezTo>
                    <a:pt x="7668" y="1047"/>
                    <a:pt x="7656" y="1059"/>
                    <a:pt x="7621" y="1083"/>
                  </a:cubicBezTo>
                  <a:lnTo>
                    <a:pt x="5263" y="3440"/>
                  </a:lnTo>
                  <a:lnTo>
                    <a:pt x="4203" y="3535"/>
                  </a:lnTo>
                  <a:cubicBezTo>
                    <a:pt x="2703" y="3654"/>
                    <a:pt x="1286" y="4321"/>
                    <a:pt x="227" y="5381"/>
                  </a:cubicBezTo>
                  <a:cubicBezTo>
                    <a:pt x="1" y="5595"/>
                    <a:pt x="143" y="5988"/>
                    <a:pt x="465" y="6024"/>
                  </a:cubicBezTo>
                  <a:lnTo>
                    <a:pt x="2525" y="6190"/>
                  </a:lnTo>
                  <a:lnTo>
                    <a:pt x="2310" y="6405"/>
                  </a:lnTo>
                  <a:cubicBezTo>
                    <a:pt x="2179" y="6536"/>
                    <a:pt x="2179" y="6750"/>
                    <a:pt x="2310" y="6881"/>
                  </a:cubicBezTo>
                  <a:lnTo>
                    <a:pt x="2525" y="7083"/>
                  </a:lnTo>
                  <a:lnTo>
                    <a:pt x="2108" y="7500"/>
                  </a:lnTo>
                  <a:cubicBezTo>
                    <a:pt x="1941" y="7667"/>
                    <a:pt x="1941" y="7941"/>
                    <a:pt x="2108" y="8095"/>
                  </a:cubicBezTo>
                  <a:lnTo>
                    <a:pt x="3561" y="9560"/>
                  </a:lnTo>
                  <a:cubicBezTo>
                    <a:pt x="3644" y="9643"/>
                    <a:pt x="3751" y="9685"/>
                    <a:pt x="3858" y="9685"/>
                  </a:cubicBezTo>
                  <a:cubicBezTo>
                    <a:pt x="3965" y="9685"/>
                    <a:pt x="4073" y="9643"/>
                    <a:pt x="4156" y="9560"/>
                  </a:cubicBezTo>
                  <a:lnTo>
                    <a:pt x="4573" y="9143"/>
                  </a:lnTo>
                  <a:lnTo>
                    <a:pt x="4763" y="9334"/>
                  </a:lnTo>
                  <a:cubicBezTo>
                    <a:pt x="4835" y="9399"/>
                    <a:pt x="4924" y="9432"/>
                    <a:pt x="5015" y="9432"/>
                  </a:cubicBezTo>
                  <a:cubicBezTo>
                    <a:pt x="5105" y="9432"/>
                    <a:pt x="5198" y="9399"/>
                    <a:pt x="5275" y="9334"/>
                  </a:cubicBezTo>
                  <a:lnTo>
                    <a:pt x="5477" y="9131"/>
                  </a:lnTo>
                  <a:lnTo>
                    <a:pt x="5656" y="11179"/>
                  </a:lnTo>
                  <a:cubicBezTo>
                    <a:pt x="5680" y="11334"/>
                    <a:pt x="5763" y="11453"/>
                    <a:pt x="5894" y="11500"/>
                  </a:cubicBezTo>
                  <a:cubicBezTo>
                    <a:pt x="5935" y="11511"/>
                    <a:pt x="5975" y="11516"/>
                    <a:pt x="6015" y="11516"/>
                  </a:cubicBezTo>
                  <a:cubicBezTo>
                    <a:pt x="6115" y="11516"/>
                    <a:pt x="6210" y="11482"/>
                    <a:pt x="6287" y="11405"/>
                  </a:cubicBezTo>
                  <a:cubicBezTo>
                    <a:pt x="6942" y="10750"/>
                    <a:pt x="7430" y="9977"/>
                    <a:pt x="7763" y="9119"/>
                  </a:cubicBezTo>
                  <a:cubicBezTo>
                    <a:pt x="7787" y="9024"/>
                    <a:pt x="7740" y="8941"/>
                    <a:pt x="7656" y="8893"/>
                  </a:cubicBezTo>
                  <a:cubicBezTo>
                    <a:pt x="7635" y="8885"/>
                    <a:pt x="7614" y="8881"/>
                    <a:pt x="7594" y="8881"/>
                  </a:cubicBezTo>
                  <a:cubicBezTo>
                    <a:pt x="7525" y="8881"/>
                    <a:pt x="7467" y="8926"/>
                    <a:pt x="7430" y="9000"/>
                  </a:cubicBezTo>
                  <a:cubicBezTo>
                    <a:pt x="7132" y="9810"/>
                    <a:pt x="6656" y="10560"/>
                    <a:pt x="6037" y="11167"/>
                  </a:cubicBezTo>
                  <a:cubicBezTo>
                    <a:pt x="6027" y="11172"/>
                    <a:pt x="6015" y="11175"/>
                    <a:pt x="6005" y="11175"/>
                  </a:cubicBezTo>
                  <a:cubicBezTo>
                    <a:pt x="5990" y="11175"/>
                    <a:pt x="5978" y="11169"/>
                    <a:pt x="5978" y="11155"/>
                  </a:cubicBezTo>
                  <a:lnTo>
                    <a:pt x="5763" y="8822"/>
                  </a:lnTo>
                  <a:lnTo>
                    <a:pt x="7835" y="6750"/>
                  </a:lnTo>
                  <a:lnTo>
                    <a:pt x="7835" y="6750"/>
                  </a:lnTo>
                  <a:cubicBezTo>
                    <a:pt x="7763" y="7583"/>
                    <a:pt x="7740" y="7810"/>
                    <a:pt x="7656" y="8238"/>
                  </a:cubicBezTo>
                  <a:cubicBezTo>
                    <a:pt x="7644" y="8322"/>
                    <a:pt x="7680" y="8417"/>
                    <a:pt x="7787" y="8441"/>
                  </a:cubicBezTo>
                  <a:cubicBezTo>
                    <a:pt x="7803" y="8445"/>
                    <a:pt x="7819" y="8447"/>
                    <a:pt x="7834" y="8447"/>
                  </a:cubicBezTo>
                  <a:cubicBezTo>
                    <a:pt x="7909" y="8447"/>
                    <a:pt x="7972" y="8399"/>
                    <a:pt x="8002" y="8310"/>
                  </a:cubicBezTo>
                  <a:cubicBezTo>
                    <a:pt x="8121" y="7786"/>
                    <a:pt x="8121" y="7548"/>
                    <a:pt x="8216" y="6393"/>
                  </a:cubicBezTo>
                  <a:lnTo>
                    <a:pt x="10585" y="4023"/>
                  </a:lnTo>
                  <a:cubicBezTo>
                    <a:pt x="10597" y="4011"/>
                    <a:pt x="10621" y="3976"/>
                    <a:pt x="10633" y="3952"/>
                  </a:cubicBezTo>
                  <a:lnTo>
                    <a:pt x="11109" y="2345"/>
                  </a:lnTo>
                  <a:lnTo>
                    <a:pt x="11669" y="404"/>
                  </a:lnTo>
                  <a:cubicBezTo>
                    <a:pt x="11711" y="193"/>
                    <a:pt x="11529" y="1"/>
                    <a:pt x="1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9" name="Google Shape;10959;p67"/>
            <p:cNvSpPr/>
            <p:nvPr/>
          </p:nvSpPr>
          <p:spPr>
            <a:xfrm>
              <a:off x="1070396" y="2832057"/>
              <a:ext cx="90406" cy="69035"/>
            </a:xfrm>
            <a:custGeom>
              <a:avLst/>
              <a:gdLst/>
              <a:ahLst/>
              <a:cxnLst/>
              <a:rect l="l" t="t" r="r" b="b"/>
              <a:pathLst>
                <a:path w="2847" h="2174" extrusionOk="0">
                  <a:moveTo>
                    <a:pt x="1730" y="0"/>
                  </a:moveTo>
                  <a:cubicBezTo>
                    <a:pt x="1668" y="0"/>
                    <a:pt x="1610" y="44"/>
                    <a:pt x="1584" y="114"/>
                  </a:cubicBezTo>
                  <a:cubicBezTo>
                    <a:pt x="1537" y="197"/>
                    <a:pt x="1584" y="293"/>
                    <a:pt x="1668" y="328"/>
                  </a:cubicBezTo>
                  <a:cubicBezTo>
                    <a:pt x="2179" y="554"/>
                    <a:pt x="2299" y="1221"/>
                    <a:pt x="1906" y="1614"/>
                  </a:cubicBezTo>
                  <a:cubicBezTo>
                    <a:pt x="1751" y="1769"/>
                    <a:pt x="1551" y="1846"/>
                    <a:pt x="1350" y="1846"/>
                  </a:cubicBezTo>
                  <a:cubicBezTo>
                    <a:pt x="1150" y="1846"/>
                    <a:pt x="947" y="1769"/>
                    <a:pt x="786" y="1614"/>
                  </a:cubicBezTo>
                  <a:cubicBezTo>
                    <a:pt x="405" y="1221"/>
                    <a:pt x="525" y="566"/>
                    <a:pt x="1025" y="328"/>
                  </a:cubicBezTo>
                  <a:cubicBezTo>
                    <a:pt x="1120" y="293"/>
                    <a:pt x="1144" y="197"/>
                    <a:pt x="1120" y="114"/>
                  </a:cubicBezTo>
                  <a:cubicBezTo>
                    <a:pt x="1083" y="41"/>
                    <a:pt x="1019" y="10"/>
                    <a:pt x="954" y="10"/>
                  </a:cubicBezTo>
                  <a:cubicBezTo>
                    <a:pt x="934" y="10"/>
                    <a:pt x="913" y="13"/>
                    <a:pt x="894" y="19"/>
                  </a:cubicBezTo>
                  <a:cubicBezTo>
                    <a:pt x="179" y="352"/>
                    <a:pt x="1" y="1281"/>
                    <a:pt x="572" y="1852"/>
                  </a:cubicBezTo>
                  <a:cubicBezTo>
                    <a:pt x="786" y="2078"/>
                    <a:pt x="1072" y="2174"/>
                    <a:pt x="1370" y="2174"/>
                  </a:cubicBezTo>
                  <a:cubicBezTo>
                    <a:pt x="2334" y="2162"/>
                    <a:pt x="2846" y="947"/>
                    <a:pt x="2132" y="245"/>
                  </a:cubicBezTo>
                  <a:cubicBezTo>
                    <a:pt x="2037" y="150"/>
                    <a:pt x="1918" y="66"/>
                    <a:pt x="1798" y="19"/>
                  </a:cubicBezTo>
                  <a:cubicBezTo>
                    <a:pt x="1776" y="6"/>
                    <a:pt x="1753" y="0"/>
                    <a:pt x="17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0" name="Google Shape;10960;p67"/>
          <p:cNvGrpSpPr/>
          <p:nvPr/>
        </p:nvGrpSpPr>
        <p:grpSpPr>
          <a:xfrm>
            <a:off x="1526404" y="2311076"/>
            <a:ext cx="283985" cy="341080"/>
            <a:chOff x="1493849" y="2775533"/>
            <a:chExt cx="283985" cy="341080"/>
          </a:xfrm>
          <a:solidFill>
            <a:srgbClr val="D94169"/>
          </a:solidFill>
        </p:grpSpPr>
        <p:sp>
          <p:nvSpPr>
            <p:cNvPr id="10961" name="Google Shape;10961;p67"/>
            <p:cNvSpPr/>
            <p:nvPr/>
          </p:nvSpPr>
          <p:spPr>
            <a:xfrm>
              <a:off x="1493849" y="2775533"/>
              <a:ext cx="283985" cy="341080"/>
            </a:xfrm>
            <a:custGeom>
              <a:avLst/>
              <a:gdLst/>
              <a:ahLst/>
              <a:cxnLst/>
              <a:rect l="l" t="t" r="r" b="b"/>
              <a:pathLst>
                <a:path w="8943" h="10741" extrusionOk="0">
                  <a:moveTo>
                    <a:pt x="8430" y="1013"/>
                  </a:moveTo>
                  <a:cubicBezTo>
                    <a:pt x="8466" y="1013"/>
                    <a:pt x="8514" y="1025"/>
                    <a:pt x="8549" y="1061"/>
                  </a:cubicBezTo>
                  <a:cubicBezTo>
                    <a:pt x="8573" y="1084"/>
                    <a:pt x="8585" y="1132"/>
                    <a:pt x="8585" y="1180"/>
                  </a:cubicBezTo>
                  <a:lnTo>
                    <a:pt x="8585" y="1846"/>
                  </a:lnTo>
                  <a:cubicBezTo>
                    <a:pt x="8585" y="2454"/>
                    <a:pt x="8454" y="2906"/>
                    <a:pt x="8192" y="3204"/>
                  </a:cubicBezTo>
                  <a:cubicBezTo>
                    <a:pt x="7954" y="3466"/>
                    <a:pt x="7633" y="3585"/>
                    <a:pt x="7323" y="3716"/>
                  </a:cubicBezTo>
                  <a:cubicBezTo>
                    <a:pt x="7180" y="3775"/>
                    <a:pt x="7025" y="3835"/>
                    <a:pt x="6894" y="3918"/>
                  </a:cubicBezTo>
                  <a:cubicBezTo>
                    <a:pt x="7037" y="3466"/>
                    <a:pt x="7121" y="2989"/>
                    <a:pt x="7121" y="2501"/>
                  </a:cubicBezTo>
                  <a:lnTo>
                    <a:pt x="7121" y="1811"/>
                  </a:lnTo>
                  <a:cubicBezTo>
                    <a:pt x="7335" y="1811"/>
                    <a:pt x="7549" y="1715"/>
                    <a:pt x="7680" y="1513"/>
                  </a:cubicBezTo>
                  <a:lnTo>
                    <a:pt x="7799" y="1334"/>
                  </a:lnTo>
                  <a:cubicBezTo>
                    <a:pt x="7954" y="1132"/>
                    <a:pt x="8168" y="1013"/>
                    <a:pt x="8430" y="1013"/>
                  </a:cubicBezTo>
                  <a:close/>
                  <a:moveTo>
                    <a:pt x="453" y="1025"/>
                  </a:moveTo>
                  <a:cubicBezTo>
                    <a:pt x="703" y="1025"/>
                    <a:pt x="929" y="1144"/>
                    <a:pt x="1072" y="1358"/>
                  </a:cubicBezTo>
                  <a:lnTo>
                    <a:pt x="1191" y="1537"/>
                  </a:lnTo>
                  <a:cubicBezTo>
                    <a:pt x="1322" y="1703"/>
                    <a:pt x="1537" y="1834"/>
                    <a:pt x="1763" y="1834"/>
                  </a:cubicBezTo>
                  <a:lnTo>
                    <a:pt x="1763" y="2513"/>
                  </a:lnTo>
                  <a:cubicBezTo>
                    <a:pt x="1763" y="2989"/>
                    <a:pt x="1834" y="3466"/>
                    <a:pt x="1977" y="3930"/>
                  </a:cubicBezTo>
                  <a:cubicBezTo>
                    <a:pt x="1846" y="3835"/>
                    <a:pt x="1703" y="3775"/>
                    <a:pt x="1548" y="3716"/>
                  </a:cubicBezTo>
                  <a:cubicBezTo>
                    <a:pt x="1239" y="3597"/>
                    <a:pt x="929" y="3466"/>
                    <a:pt x="691" y="3204"/>
                  </a:cubicBezTo>
                  <a:cubicBezTo>
                    <a:pt x="417" y="2906"/>
                    <a:pt x="286" y="2454"/>
                    <a:pt x="286" y="1846"/>
                  </a:cubicBezTo>
                  <a:lnTo>
                    <a:pt x="286" y="1191"/>
                  </a:lnTo>
                  <a:cubicBezTo>
                    <a:pt x="286" y="1144"/>
                    <a:pt x="298" y="1096"/>
                    <a:pt x="334" y="1072"/>
                  </a:cubicBezTo>
                  <a:cubicBezTo>
                    <a:pt x="358" y="1037"/>
                    <a:pt x="405" y="1025"/>
                    <a:pt x="453" y="1025"/>
                  </a:cubicBezTo>
                  <a:close/>
                  <a:moveTo>
                    <a:pt x="7097" y="299"/>
                  </a:moveTo>
                  <a:lnTo>
                    <a:pt x="7097" y="668"/>
                  </a:lnTo>
                  <a:lnTo>
                    <a:pt x="5739" y="668"/>
                  </a:lnTo>
                  <a:cubicBezTo>
                    <a:pt x="5656" y="668"/>
                    <a:pt x="5585" y="739"/>
                    <a:pt x="5585" y="834"/>
                  </a:cubicBezTo>
                  <a:cubicBezTo>
                    <a:pt x="5585" y="918"/>
                    <a:pt x="5656" y="1001"/>
                    <a:pt x="5739" y="1001"/>
                  </a:cubicBezTo>
                  <a:lnTo>
                    <a:pt x="6775" y="1001"/>
                  </a:lnTo>
                  <a:lnTo>
                    <a:pt x="6775" y="2513"/>
                  </a:lnTo>
                  <a:cubicBezTo>
                    <a:pt x="6787" y="3882"/>
                    <a:pt x="6132" y="5192"/>
                    <a:pt x="5013" y="6014"/>
                  </a:cubicBezTo>
                  <a:lnTo>
                    <a:pt x="4894" y="6097"/>
                  </a:lnTo>
                  <a:cubicBezTo>
                    <a:pt x="4870" y="6097"/>
                    <a:pt x="4835" y="6085"/>
                    <a:pt x="4811" y="6085"/>
                  </a:cubicBezTo>
                  <a:lnTo>
                    <a:pt x="4037" y="6085"/>
                  </a:lnTo>
                  <a:cubicBezTo>
                    <a:pt x="4001" y="6085"/>
                    <a:pt x="3977" y="6085"/>
                    <a:pt x="3942" y="6097"/>
                  </a:cubicBezTo>
                  <a:lnTo>
                    <a:pt x="3823" y="6014"/>
                  </a:lnTo>
                  <a:cubicBezTo>
                    <a:pt x="2727" y="5192"/>
                    <a:pt x="2060" y="3882"/>
                    <a:pt x="2060" y="2513"/>
                  </a:cubicBezTo>
                  <a:lnTo>
                    <a:pt x="2060" y="1001"/>
                  </a:lnTo>
                  <a:lnTo>
                    <a:pt x="5013" y="1001"/>
                  </a:lnTo>
                  <a:cubicBezTo>
                    <a:pt x="5108" y="1001"/>
                    <a:pt x="5180" y="918"/>
                    <a:pt x="5180" y="834"/>
                  </a:cubicBezTo>
                  <a:cubicBezTo>
                    <a:pt x="5180" y="739"/>
                    <a:pt x="5108" y="668"/>
                    <a:pt x="5013" y="668"/>
                  </a:cubicBezTo>
                  <a:lnTo>
                    <a:pt x="1727" y="668"/>
                  </a:lnTo>
                  <a:lnTo>
                    <a:pt x="1727" y="299"/>
                  </a:lnTo>
                  <a:close/>
                  <a:moveTo>
                    <a:pt x="4823" y="6395"/>
                  </a:moveTo>
                  <a:cubicBezTo>
                    <a:pt x="4882" y="6395"/>
                    <a:pt x="4930" y="6442"/>
                    <a:pt x="4930" y="6502"/>
                  </a:cubicBezTo>
                  <a:lnTo>
                    <a:pt x="4930" y="6621"/>
                  </a:lnTo>
                  <a:cubicBezTo>
                    <a:pt x="4930" y="6680"/>
                    <a:pt x="4882" y="6728"/>
                    <a:pt x="4823" y="6728"/>
                  </a:cubicBezTo>
                  <a:lnTo>
                    <a:pt x="4049" y="6728"/>
                  </a:lnTo>
                  <a:cubicBezTo>
                    <a:pt x="3989" y="6728"/>
                    <a:pt x="3942" y="6680"/>
                    <a:pt x="3942" y="6621"/>
                  </a:cubicBezTo>
                  <a:lnTo>
                    <a:pt x="3942" y="6502"/>
                  </a:lnTo>
                  <a:cubicBezTo>
                    <a:pt x="3942" y="6442"/>
                    <a:pt x="3989" y="6395"/>
                    <a:pt x="4049" y="6395"/>
                  </a:cubicBezTo>
                  <a:close/>
                  <a:moveTo>
                    <a:pt x="4620" y="7037"/>
                  </a:moveTo>
                  <a:lnTo>
                    <a:pt x="4620" y="8573"/>
                  </a:lnTo>
                  <a:lnTo>
                    <a:pt x="4239" y="8573"/>
                  </a:lnTo>
                  <a:lnTo>
                    <a:pt x="4239" y="7037"/>
                  </a:lnTo>
                  <a:close/>
                  <a:moveTo>
                    <a:pt x="5418" y="8883"/>
                  </a:moveTo>
                  <a:cubicBezTo>
                    <a:pt x="5525" y="8883"/>
                    <a:pt x="5608" y="8978"/>
                    <a:pt x="5608" y="9073"/>
                  </a:cubicBezTo>
                  <a:lnTo>
                    <a:pt x="5608" y="9252"/>
                  </a:lnTo>
                  <a:lnTo>
                    <a:pt x="4215" y="9252"/>
                  </a:lnTo>
                  <a:cubicBezTo>
                    <a:pt x="4120" y="9252"/>
                    <a:pt x="4049" y="9335"/>
                    <a:pt x="4049" y="9419"/>
                  </a:cubicBezTo>
                  <a:cubicBezTo>
                    <a:pt x="4049" y="9514"/>
                    <a:pt x="4120" y="9585"/>
                    <a:pt x="4215" y="9585"/>
                  </a:cubicBezTo>
                  <a:lnTo>
                    <a:pt x="6370" y="9585"/>
                  </a:lnTo>
                  <a:cubicBezTo>
                    <a:pt x="6382" y="9585"/>
                    <a:pt x="6406" y="9597"/>
                    <a:pt x="6418" y="9609"/>
                  </a:cubicBezTo>
                  <a:lnTo>
                    <a:pt x="6561" y="10371"/>
                  </a:lnTo>
                  <a:cubicBezTo>
                    <a:pt x="6561" y="10383"/>
                    <a:pt x="6561" y="10407"/>
                    <a:pt x="6549" y="10407"/>
                  </a:cubicBezTo>
                  <a:cubicBezTo>
                    <a:pt x="6549" y="10407"/>
                    <a:pt x="6537" y="10419"/>
                    <a:pt x="6525" y="10419"/>
                  </a:cubicBezTo>
                  <a:lnTo>
                    <a:pt x="2370" y="10419"/>
                  </a:lnTo>
                  <a:cubicBezTo>
                    <a:pt x="2358" y="10419"/>
                    <a:pt x="2334" y="10407"/>
                    <a:pt x="2334" y="10407"/>
                  </a:cubicBezTo>
                  <a:cubicBezTo>
                    <a:pt x="2334" y="10407"/>
                    <a:pt x="2322" y="10383"/>
                    <a:pt x="2322" y="10371"/>
                  </a:cubicBezTo>
                  <a:lnTo>
                    <a:pt x="2477" y="9609"/>
                  </a:lnTo>
                  <a:cubicBezTo>
                    <a:pt x="2477" y="9597"/>
                    <a:pt x="2489" y="9585"/>
                    <a:pt x="2513" y="9585"/>
                  </a:cubicBezTo>
                  <a:lnTo>
                    <a:pt x="3489" y="9585"/>
                  </a:lnTo>
                  <a:cubicBezTo>
                    <a:pt x="3573" y="9585"/>
                    <a:pt x="3644" y="9514"/>
                    <a:pt x="3644" y="9419"/>
                  </a:cubicBezTo>
                  <a:cubicBezTo>
                    <a:pt x="3644" y="9335"/>
                    <a:pt x="3573" y="9252"/>
                    <a:pt x="3489" y="9252"/>
                  </a:cubicBezTo>
                  <a:lnTo>
                    <a:pt x="3263" y="9252"/>
                  </a:lnTo>
                  <a:lnTo>
                    <a:pt x="3263" y="9073"/>
                  </a:lnTo>
                  <a:cubicBezTo>
                    <a:pt x="3263" y="8978"/>
                    <a:pt x="3346" y="8883"/>
                    <a:pt x="3453" y="8883"/>
                  </a:cubicBezTo>
                  <a:close/>
                  <a:moveTo>
                    <a:pt x="1739" y="1"/>
                  </a:moveTo>
                  <a:cubicBezTo>
                    <a:pt x="1572" y="1"/>
                    <a:pt x="1441" y="132"/>
                    <a:pt x="1441" y="299"/>
                  </a:cubicBezTo>
                  <a:lnTo>
                    <a:pt x="1441" y="703"/>
                  </a:lnTo>
                  <a:cubicBezTo>
                    <a:pt x="1441" y="858"/>
                    <a:pt x="1572" y="1001"/>
                    <a:pt x="1739" y="1001"/>
                  </a:cubicBezTo>
                  <a:lnTo>
                    <a:pt x="1775" y="1001"/>
                  </a:lnTo>
                  <a:lnTo>
                    <a:pt x="1775" y="1513"/>
                  </a:lnTo>
                  <a:cubicBezTo>
                    <a:pt x="1656" y="1513"/>
                    <a:pt x="1537" y="1453"/>
                    <a:pt x="1477" y="1358"/>
                  </a:cubicBezTo>
                  <a:lnTo>
                    <a:pt x="1358" y="1180"/>
                  </a:lnTo>
                  <a:cubicBezTo>
                    <a:pt x="1156" y="882"/>
                    <a:pt x="822" y="715"/>
                    <a:pt x="477" y="715"/>
                  </a:cubicBezTo>
                  <a:cubicBezTo>
                    <a:pt x="346" y="715"/>
                    <a:pt x="227" y="763"/>
                    <a:pt x="132" y="846"/>
                  </a:cubicBezTo>
                  <a:cubicBezTo>
                    <a:pt x="48" y="941"/>
                    <a:pt x="1" y="1049"/>
                    <a:pt x="1" y="1191"/>
                  </a:cubicBezTo>
                  <a:lnTo>
                    <a:pt x="1" y="1846"/>
                  </a:lnTo>
                  <a:cubicBezTo>
                    <a:pt x="1" y="3418"/>
                    <a:pt x="798" y="3751"/>
                    <a:pt x="1465" y="4013"/>
                  </a:cubicBezTo>
                  <a:cubicBezTo>
                    <a:pt x="1810" y="4168"/>
                    <a:pt x="2144" y="4299"/>
                    <a:pt x="2299" y="4609"/>
                  </a:cubicBezTo>
                  <a:cubicBezTo>
                    <a:pt x="2334" y="4704"/>
                    <a:pt x="2322" y="4775"/>
                    <a:pt x="2263" y="4847"/>
                  </a:cubicBezTo>
                  <a:cubicBezTo>
                    <a:pt x="2212" y="4914"/>
                    <a:pt x="2120" y="4946"/>
                    <a:pt x="2041" y="4946"/>
                  </a:cubicBezTo>
                  <a:cubicBezTo>
                    <a:pt x="2008" y="4946"/>
                    <a:pt x="1978" y="4940"/>
                    <a:pt x="1953" y="4930"/>
                  </a:cubicBezTo>
                  <a:cubicBezTo>
                    <a:pt x="1834" y="4882"/>
                    <a:pt x="1822" y="4728"/>
                    <a:pt x="1834" y="4632"/>
                  </a:cubicBezTo>
                  <a:cubicBezTo>
                    <a:pt x="1834" y="4537"/>
                    <a:pt x="1775" y="4466"/>
                    <a:pt x="1679" y="4466"/>
                  </a:cubicBezTo>
                  <a:cubicBezTo>
                    <a:pt x="1596" y="4466"/>
                    <a:pt x="1513" y="4525"/>
                    <a:pt x="1513" y="4609"/>
                  </a:cubicBezTo>
                  <a:cubicBezTo>
                    <a:pt x="1513" y="4740"/>
                    <a:pt x="1537" y="5085"/>
                    <a:pt x="1834" y="5228"/>
                  </a:cubicBezTo>
                  <a:cubicBezTo>
                    <a:pt x="1906" y="5252"/>
                    <a:pt x="1965" y="5263"/>
                    <a:pt x="2037" y="5263"/>
                  </a:cubicBezTo>
                  <a:cubicBezTo>
                    <a:pt x="2203" y="5263"/>
                    <a:pt x="2382" y="5192"/>
                    <a:pt x="2489" y="5073"/>
                  </a:cubicBezTo>
                  <a:cubicBezTo>
                    <a:pt x="2501" y="5061"/>
                    <a:pt x="2513" y="5049"/>
                    <a:pt x="2513" y="5025"/>
                  </a:cubicBezTo>
                  <a:cubicBezTo>
                    <a:pt x="2811" y="5502"/>
                    <a:pt x="3215" y="5942"/>
                    <a:pt x="3680" y="6275"/>
                  </a:cubicBezTo>
                  <a:lnTo>
                    <a:pt x="3703" y="6299"/>
                  </a:lnTo>
                  <a:cubicBezTo>
                    <a:pt x="3656" y="6347"/>
                    <a:pt x="3644" y="6430"/>
                    <a:pt x="3644" y="6514"/>
                  </a:cubicBezTo>
                  <a:lnTo>
                    <a:pt x="3644" y="6633"/>
                  </a:lnTo>
                  <a:cubicBezTo>
                    <a:pt x="3644" y="6835"/>
                    <a:pt x="3775" y="6990"/>
                    <a:pt x="3965" y="7037"/>
                  </a:cubicBezTo>
                  <a:lnTo>
                    <a:pt x="3965" y="8585"/>
                  </a:lnTo>
                  <a:lnTo>
                    <a:pt x="3489" y="8585"/>
                  </a:lnTo>
                  <a:cubicBezTo>
                    <a:pt x="3203" y="8585"/>
                    <a:pt x="2977" y="8811"/>
                    <a:pt x="2977" y="9085"/>
                  </a:cubicBezTo>
                  <a:lnTo>
                    <a:pt x="2977" y="9264"/>
                  </a:lnTo>
                  <a:lnTo>
                    <a:pt x="2549" y="9264"/>
                  </a:lnTo>
                  <a:cubicBezTo>
                    <a:pt x="2382" y="9264"/>
                    <a:pt x="2239" y="9383"/>
                    <a:pt x="2203" y="9550"/>
                  </a:cubicBezTo>
                  <a:lnTo>
                    <a:pt x="2060" y="10312"/>
                  </a:lnTo>
                  <a:cubicBezTo>
                    <a:pt x="2037" y="10419"/>
                    <a:pt x="2060" y="10514"/>
                    <a:pt x="2132" y="10609"/>
                  </a:cubicBezTo>
                  <a:cubicBezTo>
                    <a:pt x="2203" y="10693"/>
                    <a:pt x="2299" y="10740"/>
                    <a:pt x="2394" y="10740"/>
                  </a:cubicBezTo>
                  <a:lnTo>
                    <a:pt x="6549" y="10740"/>
                  </a:lnTo>
                  <a:cubicBezTo>
                    <a:pt x="6656" y="10740"/>
                    <a:pt x="6763" y="10693"/>
                    <a:pt x="6823" y="10609"/>
                  </a:cubicBezTo>
                  <a:cubicBezTo>
                    <a:pt x="6894" y="10514"/>
                    <a:pt x="6906" y="10419"/>
                    <a:pt x="6894" y="10312"/>
                  </a:cubicBezTo>
                  <a:lnTo>
                    <a:pt x="6740" y="9550"/>
                  </a:lnTo>
                  <a:cubicBezTo>
                    <a:pt x="6716" y="9383"/>
                    <a:pt x="6561" y="9264"/>
                    <a:pt x="6406" y="9264"/>
                  </a:cubicBezTo>
                  <a:lnTo>
                    <a:pt x="5966" y="9264"/>
                  </a:lnTo>
                  <a:lnTo>
                    <a:pt x="5966" y="9085"/>
                  </a:lnTo>
                  <a:cubicBezTo>
                    <a:pt x="5966" y="8811"/>
                    <a:pt x="5751" y="8585"/>
                    <a:pt x="5466" y="8585"/>
                  </a:cubicBezTo>
                  <a:lnTo>
                    <a:pt x="4989" y="8585"/>
                  </a:lnTo>
                  <a:lnTo>
                    <a:pt x="4989" y="7037"/>
                  </a:lnTo>
                  <a:cubicBezTo>
                    <a:pt x="5168" y="6990"/>
                    <a:pt x="5299" y="6835"/>
                    <a:pt x="5299" y="6633"/>
                  </a:cubicBezTo>
                  <a:lnTo>
                    <a:pt x="5299" y="6502"/>
                  </a:lnTo>
                  <a:cubicBezTo>
                    <a:pt x="5299" y="6430"/>
                    <a:pt x="5275" y="6359"/>
                    <a:pt x="5239" y="6275"/>
                  </a:cubicBezTo>
                  <a:lnTo>
                    <a:pt x="5275" y="6264"/>
                  </a:lnTo>
                  <a:cubicBezTo>
                    <a:pt x="5728" y="5918"/>
                    <a:pt x="6132" y="5490"/>
                    <a:pt x="6430" y="5013"/>
                  </a:cubicBezTo>
                  <a:cubicBezTo>
                    <a:pt x="6442" y="5025"/>
                    <a:pt x="6466" y="5049"/>
                    <a:pt x="6466" y="5061"/>
                  </a:cubicBezTo>
                  <a:cubicBezTo>
                    <a:pt x="6585" y="5180"/>
                    <a:pt x="6740" y="5252"/>
                    <a:pt x="6906" y="5252"/>
                  </a:cubicBezTo>
                  <a:cubicBezTo>
                    <a:pt x="6978" y="5252"/>
                    <a:pt x="7061" y="5240"/>
                    <a:pt x="7121" y="5204"/>
                  </a:cubicBezTo>
                  <a:cubicBezTo>
                    <a:pt x="7418" y="5073"/>
                    <a:pt x="7442" y="4751"/>
                    <a:pt x="7430" y="4597"/>
                  </a:cubicBezTo>
                  <a:cubicBezTo>
                    <a:pt x="7430" y="4513"/>
                    <a:pt x="7359" y="4454"/>
                    <a:pt x="7263" y="4454"/>
                  </a:cubicBezTo>
                  <a:cubicBezTo>
                    <a:pt x="7180" y="4454"/>
                    <a:pt x="7121" y="4525"/>
                    <a:pt x="7121" y="4609"/>
                  </a:cubicBezTo>
                  <a:cubicBezTo>
                    <a:pt x="7121" y="4716"/>
                    <a:pt x="7097" y="4871"/>
                    <a:pt x="7002" y="4906"/>
                  </a:cubicBezTo>
                  <a:cubicBezTo>
                    <a:pt x="6975" y="4920"/>
                    <a:pt x="6945" y="4925"/>
                    <a:pt x="6913" y="4925"/>
                  </a:cubicBezTo>
                  <a:cubicBezTo>
                    <a:pt x="6831" y="4925"/>
                    <a:pt x="6740" y="4886"/>
                    <a:pt x="6680" y="4835"/>
                  </a:cubicBezTo>
                  <a:cubicBezTo>
                    <a:pt x="6621" y="4775"/>
                    <a:pt x="6609" y="4692"/>
                    <a:pt x="6656" y="4597"/>
                  </a:cubicBezTo>
                  <a:cubicBezTo>
                    <a:pt x="6799" y="4287"/>
                    <a:pt x="7121" y="4156"/>
                    <a:pt x="7490" y="4001"/>
                  </a:cubicBezTo>
                  <a:cubicBezTo>
                    <a:pt x="8145" y="3739"/>
                    <a:pt x="8942" y="3406"/>
                    <a:pt x="8942" y="1834"/>
                  </a:cubicBezTo>
                  <a:lnTo>
                    <a:pt x="8942" y="1180"/>
                  </a:lnTo>
                  <a:cubicBezTo>
                    <a:pt x="8907" y="1061"/>
                    <a:pt x="8847" y="941"/>
                    <a:pt x="8752" y="846"/>
                  </a:cubicBezTo>
                  <a:cubicBezTo>
                    <a:pt x="8668" y="763"/>
                    <a:pt x="8549" y="715"/>
                    <a:pt x="8406" y="715"/>
                  </a:cubicBezTo>
                  <a:cubicBezTo>
                    <a:pt x="8049" y="715"/>
                    <a:pt x="7728" y="894"/>
                    <a:pt x="7537" y="1180"/>
                  </a:cubicBezTo>
                  <a:lnTo>
                    <a:pt x="7418" y="1358"/>
                  </a:lnTo>
                  <a:cubicBezTo>
                    <a:pt x="7335" y="1453"/>
                    <a:pt x="7240" y="1513"/>
                    <a:pt x="7121" y="1513"/>
                  </a:cubicBezTo>
                  <a:lnTo>
                    <a:pt x="7121" y="1001"/>
                  </a:lnTo>
                  <a:lnTo>
                    <a:pt x="7144" y="1001"/>
                  </a:lnTo>
                  <a:cubicBezTo>
                    <a:pt x="7311" y="1001"/>
                    <a:pt x="7442" y="858"/>
                    <a:pt x="7442" y="703"/>
                  </a:cubicBezTo>
                  <a:lnTo>
                    <a:pt x="7442" y="299"/>
                  </a:lnTo>
                  <a:cubicBezTo>
                    <a:pt x="7442" y="132"/>
                    <a:pt x="7311" y="1"/>
                    <a:pt x="7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2" name="Google Shape;10962;p67"/>
            <p:cNvSpPr/>
            <p:nvPr/>
          </p:nvSpPr>
          <p:spPr>
            <a:xfrm>
              <a:off x="1590638" y="2834153"/>
              <a:ext cx="88501" cy="84754"/>
            </a:xfrm>
            <a:custGeom>
              <a:avLst/>
              <a:gdLst/>
              <a:ahLst/>
              <a:cxnLst/>
              <a:rect l="l" t="t" r="r" b="b"/>
              <a:pathLst>
                <a:path w="2787" h="2669" extrusionOk="0">
                  <a:moveTo>
                    <a:pt x="1358" y="488"/>
                  </a:moveTo>
                  <a:lnTo>
                    <a:pt x="1596" y="977"/>
                  </a:lnTo>
                  <a:cubicBezTo>
                    <a:pt x="1632" y="1036"/>
                    <a:pt x="1668" y="1072"/>
                    <a:pt x="1751" y="1084"/>
                  </a:cubicBezTo>
                  <a:lnTo>
                    <a:pt x="2299" y="1155"/>
                  </a:lnTo>
                  <a:lnTo>
                    <a:pt x="1929" y="1548"/>
                  </a:lnTo>
                  <a:cubicBezTo>
                    <a:pt x="1882" y="1596"/>
                    <a:pt x="1870" y="1655"/>
                    <a:pt x="1870" y="1715"/>
                  </a:cubicBezTo>
                  <a:lnTo>
                    <a:pt x="1953" y="2263"/>
                  </a:lnTo>
                  <a:lnTo>
                    <a:pt x="1465" y="2012"/>
                  </a:lnTo>
                  <a:cubicBezTo>
                    <a:pt x="1429" y="1989"/>
                    <a:pt x="1406" y="1989"/>
                    <a:pt x="1370" y="1989"/>
                  </a:cubicBezTo>
                  <a:cubicBezTo>
                    <a:pt x="1346" y="1989"/>
                    <a:pt x="1310" y="1989"/>
                    <a:pt x="1287" y="2012"/>
                  </a:cubicBezTo>
                  <a:lnTo>
                    <a:pt x="798" y="2263"/>
                  </a:lnTo>
                  <a:lnTo>
                    <a:pt x="882" y="1715"/>
                  </a:lnTo>
                  <a:cubicBezTo>
                    <a:pt x="894" y="1655"/>
                    <a:pt x="870" y="1596"/>
                    <a:pt x="822" y="1548"/>
                  </a:cubicBezTo>
                  <a:lnTo>
                    <a:pt x="417" y="1155"/>
                  </a:lnTo>
                  <a:lnTo>
                    <a:pt x="977" y="1084"/>
                  </a:lnTo>
                  <a:cubicBezTo>
                    <a:pt x="1036" y="1072"/>
                    <a:pt x="1096" y="1036"/>
                    <a:pt x="1120" y="977"/>
                  </a:cubicBezTo>
                  <a:lnTo>
                    <a:pt x="1358" y="488"/>
                  </a:lnTo>
                  <a:close/>
                  <a:moveTo>
                    <a:pt x="1406" y="0"/>
                  </a:moveTo>
                  <a:cubicBezTo>
                    <a:pt x="1334" y="0"/>
                    <a:pt x="1275" y="48"/>
                    <a:pt x="1239" y="107"/>
                  </a:cubicBezTo>
                  <a:lnTo>
                    <a:pt x="917" y="774"/>
                  </a:lnTo>
                  <a:lnTo>
                    <a:pt x="179" y="881"/>
                  </a:lnTo>
                  <a:cubicBezTo>
                    <a:pt x="108" y="893"/>
                    <a:pt x="48" y="941"/>
                    <a:pt x="36" y="1012"/>
                  </a:cubicBezTo>
                  <a:cubicBezTo>
                    <a:pt x="1" y="1084"/>
                    <a:pt x="36" y="1155"/>
                    <a:pt x="84" y="1203"/>
                  </a:cubicBezTo>
                  <a:lnTo>
                    <a:pt x="620" y="1727"/>
                  </a:lnTo>
                  <a:lnTo>
                    <a:pt x="501" y="2453"/>
                  </a:lnTo>
                  <a:cubicBezTo>
                    <a:pt x="477" y="2524"/>
                    <a:pt x="513" y="2608"/>
                    <a:pt x="572" y="2632"/>
                  </a:cubicBezTo>
                  <a:cubicBezTo>
                    <a:pt x="604" y="2657"/>
                    <a:pt x="639" y="2669"/>
                    <a:pt x="674" y="2669"/>
                  </a:cubicBezTo>
                  <a:cubicBezTo>
                    <a:pt x="705" y="2669"/>
                    <a:pt x="735" y="2660"/>
                    <a:pt x="763" y="2644"/>
                  </a:cubicBezTo>
                  <a:lnTo>
                    <a:pt x="1417" y="2310"/>
                  </a:lnTo>
                  <a:lnTo>
                    <a:pt x="2072" y="2644"/>
                  </a:lnTo>
                  <a:cubicBezTo>
                    <a:pt x="2108" y="2667"/>
                    <a:pt x="2132" y="2667"/>
                    <a:pt x="2168" y="2667"/>
                  </a:cubicBezTo>
                  <a:cubicBezTo>
                    <a:pt x="2203" y="2667"/>
                    <a:pt x="2239" y="2644"/>
                    <a:pt x="2263" y="2632"/>
                  </a:cubicBezTo>
                  <a:cubicBezTo>
                    <a:pt x="2322" y="2584"/>
                    <a:pt x="2358" y="2513"/>
                    <a:pt x="2346" y="2453"/>
                  </a:cubicBezTo>
                  <a:lnTo>
                    <a:pt x="2227" y="1727"/>
                  </a:lnTo>
                  <a:lnTo>
                    <a:pt x="2763" y="1203"/>
                  </a:lnTo>
                  <a:cubicBezTo>
                    <a:pt x="2775" y="1155"/>
                    <a:pt x="2787" y="1084"/>
                    <a:pt x="2775" y="1012"/>
                  </a:cubicBezTo>
                  <a:cubicBezTo>
                    <a:pt x="2739" y="941"/>
                    <a:pt x="2703" y="893"/>
                    <a:pt x="2620" y="881"/>
                  </a:cubicBezTo>
                  <a:lnTo>
                    <a:pt x="1894" y="774"/>
                  </a:lnTo>
                  <a:lnTo>
                    <a:pt x="1572" y="107"/>
                  </a:lnTo>
                  <a:cubicBezTo>
                    <a:pt x="1537" y="48"/>
                    <a:pt x="1465" y="0"/>
                    <a:pt x="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3" name="Google Shape;10963;p67"/>
          <p:cNvGrpSpPr/>
          <p:nvPr/>
        </p:nvGrpSpPr>
        <p:grpSpPr>
          <a:xfrm>
            <a:off x="1985391" y="2309965"/>
            <a:ext cx="372835" cy="342573"/>
            <a:chOff x="1952836" y="2774422"/>
            <a:chExt cx="372835" cy="342573"/>
          </a:xfrm>
          <a:solidFill>
            <a:srgbClr val="D94169"/>
          </a:solidFill>
        </p:grpSpPr>
        <p:sp>
          <p:nvSpPr>
            <p:cNvPr id="10964" name="Google Shape;10964;p67"/>
            <p:cNvSpPr/>
            <p:nvPr/>
          </p:nvSpPr>
          <p:spPr>
            <a:xfrm>
              <a:off x="2076490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6" y="941"/>
                    <a:pt x="345" y="811"/>
                    <a:pt x="345" y="644"/>
                  </a:cubicBezTo>
                  <a:cubicBezTo>
                    <a:pt x="345" y="477"/>
                    <a:pt x="476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0" y="1287"/>
                    <a:pt x="1286" y="1001"/>
                    <a:pt x="1286" y="644"/>
                  </a:cubicBezTo>
                  <a:cubicBezTo>
                    <a:pt x="1286" y="287"/>
                    <a:pt x="1000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5" name="Google Shape;10965;p67"/>
            <p:cNvSpPr/>
            <p:nvPr/>
          </p:nvSpPr>
          <p:spPr>
            <a:xfrm>
              <a:off x="2208432" y="3057581"/>
              <a:ext cx="40869" cy="40869"/>
            </a:xfrm>
            <a:custGeom>
              <a:avLst/>
              <a:gdLst/>
              <a:ahLst/>
              <a:cxnLst/>
              <a:rect l="l" t="t" r="r" b="b"/>
              <a:pathLst>
                <a:path w="1287" h="1287" extrusionOk="0">
                  <a:moveTo>
                    <a:pt x="643" y="346"/>
                  </a:moveTo>
                  <a:cubicBezTo>
                    <a:pt x="810" y="346"/>
                    <a:pt x="941" y="477"/>
                    <a:pt x="941" y="644"/>
                  </a:cubicBezTo>
                  <a:cubicBezTo>
                    <a:pt x="941" y="811"/>
                    <a:pt x="810" y="941"/>
                    <a:pt x="643" y="941"/>
                  </a:cubicBezTo>
                  <a:cubicBezTo>
                    <a:pt x="477" y="941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86" y="1001"/>
                    <a:pt x="1286" y="644"/>
                  </a:cubicBezTo>
                  <a:cubicBezTo>
                    <a:pt x="1286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6" name="Google Shape;10966;p67"/>
            <p:cNvSpPr/>
            <p:nvPr/>
          </p:nvSpPr>
          <p:spPr>
            <a:xfrm>
              <a:off x="1952836" y="2774422"/>
              <a:ext cx="372835" cy="342573"/>
            </a:xfrm>
            <a:custGeom>
              <a:avLst/>
              <a:gdLst/>
              <a:ahLst/>
              <a:cxnLst/>
              <a:rect l="l" t="t" r="r" b="b"/>
              <a:pathLst>
                <a:path w="11741" h="10788" extrusionOk="0">
                  <a:moveTo>
                    <a:pt x="5382" y="1988"/>
                  </a:moveTo>
                  <a:lnTo>
                    <a:pt x="5382" y="3001"/>
                  </a:lnTo>
                  <a:lnTo>
                    <a:pt x="4359" y="3001"/>
                  </a:lnTo>
                  <a:lnTo>
                    <a:pt x="4359" y="1988"/>
                  </a:lnTo>
                  <a:close/>
                  <a:moveTo>
                    <a:pt x="6752" y="1988"/>
                  </a:moveTo>
                  <a:lnTo>
                    <a:pt x="6752" y="3001"/>
                  </a:lnTo>
                  <a:lnTo>
                    <a:pt x="5728" y="3001"/>
                  </a:lnTo>
                  <a:lnTo>
                    <a:pt x="5728" y="1988"/>
                  </a:lnTo>
                  <a:close/>
                  <a:moveTo>
                    <a:pt x="8121" y="1988"/>
                  </a:moveTo>
                  <a:lnTo>
                    <a:pt x="8121" y="3001"/>
                  </a:lnTo>
                  <a:lnTo>
                    <a:pt x="7097" y="3001"/>
                  </a:lnTo>
                  <a:lnTo>
                    <a:pt x="7097" y="1988"/>
                  </a:lnTo>
                  <a:close/>
                  <a:moveTo>
                    <a:pt x="9490" y="1988"/>
                  </a:moveTo>
                  <a:lnTo>
                    <a:pt x="9490" y="3001"/>
                  </a:lnTo>
                  <a:lnTo>
                    <a:pt x="8466" y="3001"/>
                  </a:lnTo>
                  <a:lnTo>
                    <a:pt x="8466" y="1988"/>
                  </a:lnTo>
                  <a:close/>
                  <a:moveTo>
                    <a:pt x="10324" y="1988"/>
                  </a:moveTo>
                  <a:lnTo>
                    <a:pt x="10085" y="3001"/>
                  </a:lnTo>
                  <a:lnTo>
                    <a:pt x="9847" y="3001"/>
                  </a:lnTo>
                  <a:lnTo>
                    <a:pt x="9847" y="1988"/>
                  </a:lnTo>
                  <a:close/>
                  <a:moveTo>
                    <a:pt x="4001" y="2000"/>
                  </a:moveTo>
                  <a:lnTo>
                    <a:pt x="4001" y="3012"/>
                  </a:lnTo>
                  <a:lnTo>
                    <a:pt x="3311" y="3012"/>
                  </a:lnTo>
                  <a:lnTo>
                    <a:pt x="2965" y="2000"/>
                  </a:lnTo>
                  <a:close/>
                  <a:moveTo>
                    <a:pt x="10014" y="3334"/>
                  </a:moveTo>
                  <a:lnTo>
                    <a:pt x="9847" y="4048"/>
                  </a:lnTo>
                  <a:lnTo>
                    <a:pt x="9847" y="3334"/>
                  </a:lnTo>
                  <a:close/>
                  <a:moveTo>
                    <a:pt x="4013" y="3334"/>
                  </a:moveTo>
                  <a:lnTo>
                    <a:pt x="4013" y="4370"/>
                  </a:lnTo>
                  <a:lnTo>
                    <a:pt x="3823" y="4370"/>
                  </a:lnTo>
                  <a:lnTo>
                    <a:pt x="3454" y="3334"/>
                  </a:lnTo>
                  <a:close/>
                  <a:moveTo>
                    <a:pt x="5371" y="3334"/>
                  </a:moveTo>
                  <a:lnTo>
                    <a:pt x="5371" y="4370"/>
                  </a:lnTo>
                  <a:lnTo>
                    <a:pt x="4347" y="4370"/>
                  </a:lnTo>
                  <a:lnTo>
                    <a:pt x="4347" y="3334"/>
                  </a:lnTo>
                  <a:close/>
                  <a:moveTo>
                    <a:pt x="6752" y="3334"/>
                  </a:moveTo>
                  <a:lnTo>
                    <a:pt x="6752" y="4370"/>
                  </a:lnTo>
                  <a:lnTo>
                    <a:pt x="5728" y="4370"/>
                  </a:lnTo>
                  <a:lnTo>
                    <a:pt x="5728" y="3334"/>
                  </a:lnTo>
                  <a:close/>
                  <a:moveTo>
                    <a:pt x="8121" y="3358"/>
                  </a:moveTo>
                  <a:lnTo>
                    <a:pt x="8121" y="4382"/>
                  </a:lnTo>
                  <a:lnTo>
                    <a:pt x="7097" y="4382"/>
                  </a:lnTo>
                  <a:lnTo>
                    <a:pt x="7097" y="3358"/>
                  </a:lnTo>
                  <a:close/>
                  <a:moveTo>
                    <a:pt x="9514" y="3358"/>
                  </a:moveTo>
                  <a:lnTo>
                    <a:pt x="9514" y="4382"/>
                  </a:lnTo>
                  <a:lnTo>
                    <a:pt x="8478" y="4382"/>
                  </a:lnTo>
                  <a:lnTo>
                    <a:pt x="8478" y="3358"/>
                  </a:lnTo>
                  <a:close/>
                  <a:moveTo>
                    <a:pt x="4001" y="4727"/>
                  </a:moveTo>
                  <a:lnTo>
                    <a:pt x="4001" y="4941"/>
                  </a:lnTo>
                  <a:lnTo>
                    <a:pt x="3930" y="4727"/>
                  </a:lnTo>
                  <a:close/>
                  <a:moveTo>
                    <a:pt x="5371" y="4715"/>
                  </a:moveTo>
                  <a:lnTo>
                    <a:pt x="5371" y="5525"/>
                  </a:lnTo>
                  <a:cubicBezTo>
                    <a:pt x="5297" y="5521"/>
                    <a:pt x="5230" y="5520"/>
                    <a:pt x="5167" y="5520"/>
                  </a:cubicBezTo>
                  <a:cubicBezTo>
                    <a:pt x="5049" y="5520"/>
                    <a:pt x="4947" y="5524"/>
                    <a:pt x="4854" y="5524"/>
                  </a:cubicBezTo>
                  <a:cubicBezTo>
                    <a:pt x="4666" y="5524"/>
                    <a:pt x="4516" y="5507"/>
                    <a:pt x="4347" y="5406"/>
                  </a:cubicBezTo>
                  <a:lnTo>
                    <a:pt x="4347" y="4715"/>
                  </a:lnTo>
                  <a:close/>
                  <a:moveTo>
                    <a:pt x="6752" y="4727"/>
                  </a:moveTo>
                  <a:lnTo>
                    <a:pt x="6752" y="5525"/>
                  </a:lnTo>
                  <a:lnTo>
                    <a:pt x="5728" y="5525"/>
                  </a:lnTo>
                  <a:lnTo>
                    <a:pt x="5728" y="4727"/>
                  </a:lnTo>
                  <a:close/>
                  <a:moveTo>
                    <a:pt x="8121" y="4727"/>
                  </a:moveTo>
                  <a:lnTo>
                    <a:pt x="8121" y="5525"/>
                  </a:lnTo>
                  <a:lnTo>
                    <a:pt x="7097" y="5525"/>
                  </a:lnTo>
                  <a:lnTo>
                    <a:pt x="7097" y="4727"/>
                  </a:lnTo>
                  <a:close/>
                  <a:moveTo>
                    <a:pt x="9490" y="4727"/>
                  </a:moveTo>
                  <a:lnTo>
                    <a:pt x="9490" y="5525"/>
                  </a:lnTo>
                  <a:lnTo>
                    <a:pt x="8466" y="5525"/>
                  </a:lnTo>
                  <a:lnTo>
                    <a:pt x="8466" y="4727"/>
                  </a:lnTo>
                  <a:close/>
                  <a:moveTo>
                    <a:pt x="4537" y="8680"/>
                  </a:moveTo>
                  <a:cubicBezTo>
                    <a:pt x="5025" y="8680"/>
                    <a:pt x="5418" y="9085"/>
                    <a:pt x="5418" y="9561"/>
                  </a:cubicBezTo>
                  <a:cubicBezTo>
                    <a:pt x="5418" y="10037"/>
                    <a:pt x="5025" y="10442"/>
                    <a:pt x="4537" y="10442"/>
                  </a:cubicBezTo>
                  <a:cubicBezTo>
                    <a:pt x="4049" y="10442"/>
                    <a:pt x="3656" y="10049"/>
                    <a:pt x="3656" y="9561"/>
                  </a:cubicBezTo>
                  <a:cubicBezTo>
                    <a:pt x="3656" y="9085"/>
                    <a:pt x="4049" y="8680"/>
                    <a:pt x="4537" y="8680"/>
                  </a:cubicBezTo>
                  <a:close/>
                  <a:moveTo>
                    <a:pt x="8692" y="8680"/>
                  </a:moveTo>
                  <a:cubicBezTo>
                    <a:pt x="9181" y="8680"/>
                    <a:pt x="9573" y="9085"/>
                    <a:pt x="9573" y="9561"/>
                  </a:cubicBezTo>
                  <a:cubicBezTo>
                    <a:pt x="9573" y="10037"/>
                    <a:pt x="9181" y="10442"/>
                    <a:pt x="8692" y="10442"/>
                  </a:cubicBezTo>
                  <a:cubicBezTo>
                    <a:pt x="8204" y="10442"/>
                    <a:pt x="7811" y="10049"/>
                    <a:pt x="7811" y="9561"/>
                  </a:cubicBezTo>
                  <a:cubicBezTo>
                    <a:pt x="7811" y="9085"/>
                    <a:pt x="8204" y="8680"/>
                    <a:pt x="8692" y="8680"/>
                  </a:cubicBezTo>
                  <a:close/>
                  <a:moveTo>
                    <a:pt x="620" y="0"/>
                  </a:moveTo>
                  <a:cubicBezTo>
                    <a:pt x="287" y="0"/>
                    <a:pt x="1" y="286"/>
                    <a:pt x="1" y="631"/>
                  </a:cubicBezTo>
                  <a:cubicBezTo>
                    <a:pt x="1" y="976"/>
                    <a:pt x="287" y="1250"/>
                    <a:pt x="620" y="1250"/>
                  </a:cubicBezTo>
                  <a:lnTo>
                    <a:pt x="1394" y="1250"/>
                  </a:lnTo>
                  <a:lnTo>
                    <a:pt x="2346" y="3965"/>
                  </a:lnTo>
                  <a:cubicBezTo>
                    <a:pt x="2374" y="4029"/>
                    <a:pt x="2444" y="4072"/>
                    <a:pt x="2513" y="4072"/>
                  </a:cubicBezTo>
                  <a:cubicBezTo>
                    <a:pt x="2533" y="4072"/>
                    <a:pt x="2553" y="4068"/>
                    <a:pt x="2573" y="4060"/>
                  </a:cubicBezTo>
                  <a:cubicBezTo>
                    <a:pt x="2668" y="4036"/>
                    <a:pt x="2704" y="3929"/>
                    <a:pt x="2680" y="3846"/>
                  </a:cubicBezTo>
                  <a:cubicBezTo>
                    <a:pt x="1739" y="1191"/>
                    <a:pt x="1692" y="1072"/>
                    <a:pt x="1692" y="1072"/>
                  </a:cubicBezTo>
                  <a:cubicBezTo>
                    <a:pt x="1656" y="965"/>
                    <a:pt x="1561" y="905"/>
                    <a:pt x="1441" y="905"/>
                  </a:cubicBezTo>
                  <a:lnTo>
                    <a:pt x="620" y="905"/>
                  </a:lnTo>
                  <a:cubicBezTo>
                    <a:pt x="465" y="905"/>
                    <a:pt x="346" y="774"/>
                    <a:pt x="346" y="631"/>
                  </a:cubicBezTo>
                  <a:cubicBezTo>
                    <a:pt x="346" y="464"/>
                    <a:pt x="477" y="345"/>
                    <a:pt x="620" y="345"/>
                  </a:cubicBezTo>
                  <a:lnTo>
                    <a:pt x="1441" y="345"/>
                  </a:lnTo>
                  <a:cubicBezTo>
                    <a:pt x="1787" y="345"/>
                    <a:pt x="2084" y="536"/>
                    <a:pt x="2215" y="845"/>
                  </a:cubicBezTo>
                  <a:cubicBezTo>
                    <a:pt x="2418" y="1429"/>
                    <a:pt x="3585" y="4703"/>
                    <a:pt x="3751" y="5191"/>
                  </a:cubicBezTo>
                  <a:cubicBezTo>
                    <a:pt x="3870" y="5548"/>
                    <a:pt x="4287" y="5882"/>
                    <a:pt x="4775" y="5882"/>
                  </a:cubicBezTo>
                  <a:lnTo>
                    <a:pt x="10978" y="5882"/>
                  </a:lnTo>
                  <a:cubicBezTo>
                    <a:pt x="11145" y="5882"/>
                    <a:pt x="11264" y="6013"/>
                    <a:pt x="11264" y="6168"/>
                  </a:cubicBezTo>
                  <a:cubicBezTo>
                    <a:pt x="11264" y="6322"/>
                    <a:pt x="11133" y="6441"/>
                    <a:pt x="10978" y="6441"/>
                  </a:cubicBezTo>
                  <a:lnTo>
                    <a:pt x="4775" y="6441"/>
                  </a:lnTo>
                  <a:cubicBezTo>
                    <a:pt x="4108" y="6441"/>
                    <a:pt x="3489" y="6049"/>
                    <a:pt x="3227" y="5417"/>
                  </a:cubicBezTo>
                  <a:lnTo>
                    <a:pt x="2882" y="4453"/>
                  </a:lnTo>
                  <a:cubicBezTo>
                    <a:pt x="2863" y="4377"/>
                    <a:pt x="2791" y="4339"/>
                    <a:pt x="2720" y="4339"/>
                  </a:cubicBezTo>
                  <a:cubicBezTo>
                    <a:pt x="2702" y="4339"/>
                    <a:pt x="2684" y="4341"/>
                    <a:pt x="2668" y="4346"/>
                  </a:cubicBezTo>
                  <a:cubicBezTo>
                    <a:pt x="2573" y="4382"/>
                    <a:pt x="2525" y="4477"/>
                    <a:pt x="2561" y="4572"/>
                  </a:cubicBezTo>
                  <a:cubicBezTo>
                    <a:pt x="2846" y="5275"/>
                    <a:pt x="2846" y="5596"/>
                    <a:pt x="3180" y="6013"/>
                  </a:cubicBezTo>
                  <a:lnTo>
                    <a:pt x="2799" y="6560"/>
                  </a:lnTo>
                  <a:cubicBezTo>
                    <a:pt x="2215" y="7394"/>
                    <a:pt x="2715" y="8549"/>
                    <a:pt x="3716" y="8680"/>
                  </a:cubicBezTo>
                  <a:cubicBezTo>
                    <a:pt x="2918" y="9418"/>
                    <a:pt x="3442" y="10787"/>
                    <a:pt x="4549" y="10787"/>
                  </a:cubicBezTo>
                  <a:cubicBezTo>
                    <a:pt x="5656" y="10787"/>
                    <a:pt x="6168" y="9454"/>
                    <a:pt x="5394" y="8692"/>
                  </a:cubicBezTo>
                  <a:lnTo>
                    <a:pt x="7871" y="8692"/>
                  </a:lnTo>
                  <a:cubicBezTo>
                    <a:pt x="7085" y="9454"/>
                    <a:pt x="7621" y="10787"/>
                    <a:pt x="8716" y="10787"/>
                  </a:cubicBezTo>
                  <a:cubicBezTo>
                    <a:pt x="9823" y="10787"/>
                    <a:pt x="10335" y="9454"/>
                    <a:pt x="9562" y="8692"/>
                  </a:cubicBezTo>
                  <a:lnTo>
                    <a:pt x="9788" y="8692"/>
                  </a:lnTo>
                  <a:cubicBezTo>
                    <a:pt x="10133" y="8692"/>
                    <a:pt x="10419" y="8406"/>
                    <a:pt x="10419" y="8073"/>
                  </a:cubicBezTo>
                  <a:cubicBezTo>
                    <a:pt x="10419" y="7727"/>
                    <a:pt x="10133" y="7442"/>
                    <a:pt x="9788" y="7442"/>
                  </a:cubicBezTo>
                  <a:lnTo>
                    <a:pt x="8228" y="7442"/>
                  </a:lnTo>
                  <a:cubicBezTo>
                    <a:pt x="8133" y="7442"/>
                    <a:pt x="8061" y="7513"/>
                    <a:pt x="8061" y="7608"/>
                  </a:cubicBezTo>
                  <a:cubicBezTo>
                    <a:pt x="8061" y="7692"/>
                    <a:pt x="8133" y="7775"/>
                    <a:pt x="8228" y="7775"/>
                  </a:cubicBezTo>
                  <a:lnTo>
                    <a:pt x="9788" y="7775"/>
                  </a:lnTo>
                  <a:cubicBezTo>
                    <a:pt x="9954" y="7775"/>
                    <a:pt x="10074" y="7906"/>
                    <a:pt x="10074" y="8049"/>
                  </a:cubicBezTo>
                  <a:cubicBezTo>
                    <a:pt x="10074" y="8215"/>
                    <a:pt x="9943" y="8335"/>
                    <a:pt x="9788" y="8335"/>
                  </a:cubicBezTo>
                  <a:lnTo>
                    <a:pt x="3930" y="8335"/>
                  </a:lnTo>
                  <a:cubicBezTo>
                    <a:pt x="3108" y="8335"/>
                    <a:pt x="2620" y="7418"/>
                    <a:pt x="3096" y="6739"/>
                  </a:cubicBezTo>
                  <a:lnTo>
                    <a:pt x="3442" y="6251"/>
                  </a:lnTo>
                  <a:cubicBezTo>
                    <a:pt x="3573" y="6382"/>
                    <a:pt x="3739" y="6489"/>
                    <a:pt x="3906" y="6560"/>
                  </a:cubicBezTo>
                  <a:lnTo>
                    <a:pt x="3573" y="7072"/>
                  </a:lnTo>
                  <a:cubicBezTo>
                    <a:pt x="3358" y="7370"/>
                    <a:pt x="3573" y="7775"/>
                    <a:pt x="3942" y="7775"/>
                  </a:cubicBezTo>
                  <a:lnTo>
                    <a:pt x="7609" y="7775"/>
                  </a:lnTo>
                  <a:cubicBezTo>
                    <a:pt x="7692" y="7775"/>
                    <a:pt x="7764" y="7692"/>
                    <a:pt x="7764" y="7608"/>
                  </a:cubicBezTo>
                  <a:cubicBezTo>
                    <a:pt x="7764" y="7513"/>
                    <a:pt x="7692" y="7442"/>
                    <a:pt x="7609" y="7442"/>
                  </a:cubicBezTo>
                  <a:lnTo>
                    <a:pt x="3942" y="7442"/>
                  </a:lnTo>
                  <a:cubicBezTo>
                    <a:pt x="3847" y="7442"/>
                    <a:pt x="3811" y="7334"/>
                    <a:pt x="3847" y="7263"/>
                  </a:cubicBezTo>
                  <a:lnTo>
                    <a:pt x="4251" y="6703"/>
                  </a:lnTo>
                  <a:cubicBezTo>
                    <a:pt x="4465" y="6762"/>
                    <a:pt x="4535" y="6775"/>
                    <a:pt x="5134" y="6775"/>
                  </a:cubicBezTo>
                  <a:cubicBezTo>
                    <a:pt x="5630" y="6775"/>
                    <a:pt x="6490" y="6766"/>
                    <a:pt x="8097" y="6766"/>
                  </a:cubicBezTo>
                  <a:cubicBezTo>
                    <a:pt x="8881" y="6766"/>
                    <a:pt x="9842" y="6768"/>
                    <a:pt x="11026" y="6775"/>
                  </a:cubicBezTo>
                  <a:cubicBezTo>
                    <a:pt x="11371" y="6775"/>
                    <a:pt x="11645" y="6489"/>
                    <a:pt x="11645" y="6144"/>
                  </a:cubicBezTo>
                  <a:cubicBezTo>
                    <a:pt x="11598" y="5810"/>
                    <a:pt x="11312" y="5525"/>
                    <a:pt x="10966" y="5525"/>
                  </a:cubicBezTo>
                  <a:lnTo>
                    <a:pt x="10788" y="5525"/>
                  </a:lnTo>
                  <a:lnTo>
                    <a:pt x="11598" y="2048"/>
                  </a:lnTo>
                  <a:cubicBezTo>
                    <a:pt x="11740" y="1393"/>
                    <a:pt x="11252" y="762"/>
                    <a:pt x="10562" y="762"/>
                  </a:cubicBezTo>
                  <a:lnTo>
                    <a:pt x="7252" y="762"/>
                  </a:lnTo>
                  <a:cubicBezTo>
                    <a:pt x="7156" y="762"/>
                    <a:pt x="7085" y="834"/>
                    <a:pt x="7085" y="929"/>
                  </a:cubicBezTo>
                  <a:cubicBezTo>
                    <a:pt x="7085" y="1012"/>
                    <a:pt x="7156" y="1096"/>
                    <a:pt x="7252" y="1096"/>
                  </a:cubicBezTo>
                  <a:lnTo>
                    <a:pt x="10562" y="1096"/>
                  </a:lnTo>
                  <a:cubicBezTo>
                    <a:pt x="11026" y="1096"/>
                    <a:pt x="11359" y="1524"/>
                    <a:pt x="11252" y="1953"/>
                  </a:cubicBezTo>
                  <a:lnTo>
                    <a:pt x="10431" y="5525"/>
                  </a:lnTo>
                  <a:lnTo>
                    <a:pt x="9847" y="5525"/>
                  </a:lnTo>
                  <a:cubicBezTo>
                    <a:pt x="9943" y="5144"/>
                    <a:pt x="10585" y="2369"/>
                    <a:pt x="10705" y="1869"/>
                  </a:cubicBezTo>
                  <a:cubicBezTo>
                    <a:pt x="10728" y="1762"/>
                    <a:pt x="10645" y="1655"/>
                    <a:pt x="10538" y="1655"/>
                  </a:cubicBezTo>
                  <a:lnTo>
                    <a:pt x="2858" y="1655"/>
                  </a:lnTo>
                  <a:lnTo>
                    <a:pt x="2668" y="1096"/>
                  </a:lnTo>
                  <a:lnTo>
                    <a:pt x="6621" y="1096"/>
                  </a:lnTo>
                  <a:cubicBezTo>
                    <a:pt x="6716" y="1096"/>
                    <a:pt x="6787" y="1012"/>
                    <a:pt x="6787" y="929"/>
                  </a:cubicBezTo>
                  <a:cubicBezTo>
                    <a:pt x="6787" y="834"/>
                    <a:pt x="6716" y="762"/>
                    <a:pt x="6621" y="762"/>
                  </a:cubicBezTo>
                  <a:lnTo>
                    <a:pt x="2549" y="762"/>
                  </a:lnTo>
                  <a:cubicBezTo>
                    <a:pt x="2394" y="334"/>
                    <a:pt x="1965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7" name="Google Shape;10967;p67"/>
          <p:cNvGrpSpPr/>
          <p:nvPr/>
        </p:nvGrpSpPr>
        <p:grpSpPr>
          <a:xfrm>
            <a:off x="3112471" y="2280020"/>
            <a:ext cx="332729" cy="372518"/>
            <a:chOff x="3079916" y="2744477"/>
            <a:chExt cx="332729" cy="372518"/>
          </a:xfrm>
          <a:solidFill>
            <a:srgbClr val="D94169"/>
          </a:solidFill>
        </p:grpSpPr>
        <p:sp>
          <p:nvSpPr>
            <p:cNvPr id="10968" name="Google Shape;10968;p67"/>
            <p:cNvSpPr/>
            <p:nvPr/>
          </p:nvSpPr>
          <p:spPr>
            <a:xfrm>
              <a:off x="3079916" y="2840504"/>
              <a:ext cx="313454" cy="276491"/>
            </a:xfrm>
            <a:custGeom>
              <a:avLst/>
              <a:gdLst/>
              <a:ahLst/>
              <a:cxnLst/>
              <a:rect l="l" t="t" r="r" b="b"/>
              <a:pathLst>
                <a:path w="9871" h="8707" extrusionOk="0">
                  <a:moveTo>
                    <a:pt x="2993" y="1"/>
                  </a:moveTo>
                  <a:cubicBezTo>
                    <a:pt x="2768" y="1"/>
                    <a:pt x="2560" y="25"/>
                    <a:pt x="2370" y="74"/>
                  </a:cubicBezTo>
                  <a:cubicBezTo>
                    <a:pt x="1739" y="241"/>
                    <a:pt x="1179" y="646"/>
                    <a:pt x="750" y="1205"/>
                  </a:cubicBezTo>
                  <a:cubicBezTo>
                    <a:pt x="250" y="1860"/>
                    <a:pt x="0" y="2694"/>
                    <a:pt x="0" y="3622"/>
                  </a:cubicBezTo>
                  <a:cubicBezTo>
                    <a:pt x="0" y="4575"/>
                    <a:pt x="429" y="5825"/>
                    <a:pt x="1120" y="6896"/>
                  </a:cubicBezTo>
                  <a:cubicBezTo>
                    <a:pt x="1882" y="8039"/>
                    <a:pt x="2751" y="8706"/>
                    <a:pt x="3525" y="8706"/>
                  </a:cubicBezTo>
                  <a:cubicBezTo>
                    <a:pt x="3846" y="8706"/>
                    <a:pt x="4156" y="8670"/>
                    <a:pt x="4441" y="8575"/>
                  </a:cubicBezTo>
                  <a:cubicBezTo>
                    <a:pt x="4596" y="8534"/>
                    <a:pt x="4760" y="8513"/>
                    <a:pt x="4924" y="8513"/>
                  </a:cubicBezTo>
                  <a:cubicBezTo>
                    <a:pt x="5087" y="8513"/>
                    <a:pt x="5251" y="8534"/>
                    <a:pt x="5406" y="8575"/>
                  </a:cubicBezTo>
                  <a:cubicBezTo>
                    <a:pt x="5703" y="8670"/>
                    <a:pt x="6013" y="8706"/>
                    <a:pt x="6311" y="8706"/>
                  </a:cubicBezTo>
                  <a:cubicBezTo>
                    <a:pt x="7085" y="8706"/>
                    <a:pt x="7978" y="8051"/>
                    <a:pt x="8728" y="6896"/>
                  </a:cubicBezTo>
                  <a:cubicBezTo>
                    <a:pt x="9418" y="5837"/>
                    <a:pt x="9835" y="4587"/>
                    <a:pt x="9835" y="3622"/>
                  </a:cubicBezTo>
                  <a:cubicBezTo>
                    <a:pt x="9871" y="2920"/>
                    <a:pt x="9716" y="2301"/>
                    <a:pt x="9454" y="1753"/>
                  </a:cubicBezTo>
                  <a:cubicBezTo>
                    <a:pt x="9420" y="1677"/>
                    <a:pt x="9351" y="1637"/>
                    <a:pt x="9275" y="1637"/>
                  </a:cubicBezTo>
                  <a:cubicBezTo>
                    <a:pt x="9244" y="1637"/>
                    <a:pt x="9211" y="1644"/>
                    <a:pt x="9180" y="1658"/>
                  </a:cubicBezTo>
                  <a:cubicBezTo>
                    <a:pt x="9085" y="1705"/>
                    <a:pt x="9049" y="1824"/>
                    <a:pt x="9097" y="1932"/>
                  </a:cubicBezTo>
                  <a:cubicBezTo>
                    <a:pt x="9347" y="2420"/>
                    <a:pt x="9466" y="3003"/>
                    <a:pt x="9466" y="3622"/>
                  </a:cubicBezTo>
                  <a:cubicBezTo>
                    <a:pt x="9466" y="4503"/>
                    <a:pt x="9061" y="5682"/>
                    <a:pt x="8406" y="6670"/>
                  </a:cubicBezTo>
                  <a:cubicBezTo>
                    <a:pt x="7739" y="7694"/>
                    <a:pt x="6966" y="8313"/>
                    <a:pt x="6323" y="8313"/>
                  </a:cubicBezTo>
                  <a:cubicBezTo>
                    <a:pt x="6061" y="8313"/>
                    <a:pt x="5775" y="8266"/>
                    <a:pt x="5525" y="8194"/>
                  </a:cubicBezTo>
                  <a:cubicBezTo>
                    <a:pt x="5328" y="8135"/>
                    <a:pt x="5126" y="8105"/>
                    <a:pt x="4925" y="8105"/>
                  </a:cubicBezTo>
                  <a:cubicBezTo>
                    <a:pt x="4724" y="8105"/>
                    <a:pt x="4525" y="8135"/>
                    <a:pt x="4334" y="8194"/>
                  </a:cubicBezTo>
                  <a:cubicBezTo>
                    <a:pt x="4084" y="8266"/>
                    <a:pt x="3798" y="8313"/>
                    <a:pt x="3525" y="8313"/>
                  </a:cubicBezTo>
                  <a:cubicBezTo>
                    <a:pt x="2894" y="8313"/>
                    <a:pt x="2120" y="7694"/>
                    <a:pt x="1441" y="6670"/>
                  </a:cubicBezTo>
                  <a:cubicBezTo>
                    <a:pt x="786" y="5682"/>
                    <a:pt x="393" y="4503"/>
                    <a:pt x="393" y="3622"/>
                  </a:cubicBezTo>
                  <a:cubicBezTo>
                    <a:pt x="393" y="2789"/>
                    <a:pt x="631" y="2039"/>
                    <a:pt x="1060" y="1443"/>
                  </a:cubicBezTo>
                  <a:cubicBezTo>
                    <a:pt x="1429" y="955"/>
                    <a:pt x="1941" y="598"/>
                    <a:pt x="2453" y="467"/>
                  </a:cubicBezTo>
                  <a:cubicBezTo>
                    <a:pt x="2608" y="425"/>
                    <a:pt x="2783" y="405"/>
                    <a:pt x="2975" y="405"/>
                  </a:cubicBezTo>
                  <a:cubicBezTo>
                    <a:pt x="3270" y="405"/>
                    <a:pt x="3605" y="452"/>
                    <a:pt x="3965" y="539"/>
                  </a:cubicBezTo>
                  <a:cubicBezTo>
                    <a:pt x="4025" y="550"/>
                    <a:pt x="4096" y="574"/>
                    <a:pt x="4156" y="586"/>
                  </a:cubicBezTo>
                  <a:cubicBezTo>
                    <a:pt x="4165" y="587"/>
                    <a:pt x="4174" y="588"/>
                    <a:pt x="4183" y="588"/>
                  </a:cubicBezTo>
                  <a:cubicBezTo>
                    <a:pt x="4278" y="588"/>
                    <a:pt x="4361" y="529"/>
                    <a:pt x="4394" y="431"/>
                  </a:cubicBezTo>
                  <a:cubicBezTo>
                    <a:pt x="4406" y="336"/>
                    <a:pt x="4346" y="229"/>
                    <a:pt x="4239" y="193"/>
                  </a:cubicBezTo>
                  <a:lnTo>
                    <a:pt x="4060" y="158"/>
                  </a:lnTo>
                  <a:cubicBezTo>
                    <a:pt x="3674" y="52"/>
                    <a:pt x="3316" y="1"/>
                    <a:pt x="2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9" name="Google Shape;10969;p67"/>
            <p:cNvSpPr/>
            <p:nvPr/>
          </p:nvSpPr>
          <p:spPr>
            <a:xfrm>
              <a:off x="3244375" y="2840250"/>
              <a:ext cx="124416" cy="45727"/>
            </a:xfrm>
            <a:custGeom>
              <a:avLst/>
              <a:gdLst/>
              <a:ahLst/>
              <a:cxnLst/>
              <a:rect l="l" t="t" r="r" b="b"/>
              <a:pathLst>
                <a:path w="3918" h="1440" extrusionOk="0">
                  <a:moveTo>
                    <a:pt x="1721" y="0"/>
                  </a:moveTo>
                  <a:cubicBezTo>
                    <a:pt x="1391" y="0"/>
                    <a:pt x="1027" y="53"/>
                    <a:pt x="632" y="154"/>
                  </a:cubicBezTo>
                  <a:cubicBezTo>
                    <a:pt x="477" y="189"/>
                    <a:pt x="334" y="213"/>
                    <a:pt x="191" y="237"/>
                  </a:cubicBezTo>
                  <a:cubicBezTo>
                    <a:pt x="96" y="249"/>
                    <a:pt x="1" y="356"/>
                    <a:pt x="12" y="463"/>
                  </a:cubicBezTo>
                  <a:cubicBezTo>
                    <a:pt x="35" y="563"/>
                    <a:pt x="120" y="643"/>
                    <a:pt x="218" y="643"/>
                  </a:cubicBezTo>
                  <a:cubicBezTo>
                    <a:pt x="225" y="643"/>
                    <a:pt x="232" y="643"/>
                    <a:pt x="239" y="642"/>
                  </a:cubicBezTo>
                  <a:cubicBezTo>
                    <a:pt x="405" y="630"/>
                    <a:pt x="572" y="582"/>
                    <a:pt x="727" y="547"/>
                  </a:cubicBezTo>
                  <a:cubicBezTo>
                    <a:pt x="1080" y="460"/>
                    <a:pt x="1412" y="413"/>
                    <a:pt x="1708" y="413"/>
                  </a:cubicBezTo>
                  <a:cubicBezTo>
                    <a:pt x="1901" y="413"/>
                    <a:pt x="2079" y="433"/>
                    <a:pt x="2239" y="475"/>
                  </a:cubicBezTo>
                  <a:cubicBezTo>
                    <a:pt x="2727" y="606"/>
                    <a:pt x="3203" y="928"/>
                    <a:pt x="3561" y="1368"/>
                  </a:cubicBezTo>
                  <a:cubicBezTo>
                    <a:pt x="3608" y="1416"/>
                    <a:pt x="3668" y="1439"/>
                    <a:pt x="3703" y="1439"/>
                  </a:cubicBezTo>
                  <a:cubicBezTo>
                    <a:pt x="3751" y="1439"/>
                    <a:pt x="3799" y="1428"/>
                    <a:pt x="3822" y="1404"/>
                  </a:cubicBezTo>
                  <a:cubicBezTo>
                    <a:pt x="3918" y="1309"/>
                    <a:pt x="3918" y="1189"/>
                    <a:pt x="3858" y="1106"/>
                  </a:cubicBezTo>
                  <a:cubicBezTo>
                    <a:pt x="3441" y="594"/>
                    <a:pt x="2894" y="225"/>
                    <a:pt x="2322" y="70"/>
                  </a:cubicBezTo>
                  <a:cubicBezTo>
                    <a:pt x="2138" y="23"/>
                    <a:pt x="1937" y="0"/>
                    <a:pt x="17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0" name="Google Shape;10970;p67"/>
            <p:cNvSpPr/>
            <p:nvPr/>
          </p:nvSpPr>
          <p:spPr>
            <a:xfrm>
              <a:off x="3198267" y="2744477"/>
              <a:ext cx="214378" cy="145279"/>
            </a:xfrm>
            <a:custGeom>
              <a:avLst/>
              <a:gdLst/>
              <a:ahLst/>
              <a:cxnLst/>
              <a:rect l="l" t="t" r="r" b="b"/>
              <a:pathLst>
                <a:path w="6751" h="4575" extrusionOk="0">
                  <a:moveTo>
                    <a:pt x="4113" y="1"/>
                  </a:moveTo>
                  <a:cubicBezTo>
                    <a:pt x="3977" y="1"/>
                    <a:pt x="3841" y="10"/>
                    <a:pt x="3703" y="26"/>
                  </a:cubicBezTo>
                  <a:cubicBezTo>
                    <a:pt x="3060" y="74"/>
                    <a:pt x="2500" y="407"/>
                    <a:pt x="2060" y="1026"/>
                  </a:cubicBezTo>
                  <a:cubicBezTo>
                    <a:pt x="1786" y="1407"/>
                    <a:pt x="1643" y="1777"/>
                    <a:pt x="1607" y="1884"/>
                  </a:cubicBezTo>
                  <a:lnTo>
                    <a:pt x="1083" y="2693"/>
                  </a:lnTo>
                  <a:cubicBezTo>
                    <a:pt x="929" y="2241"/>
                    <a:pt x="786" y="1955"/>
                    <a:pt x="774" y="1943"/>
                  </a:cubicBezTo>
                  <a:cubicBezTo>
                    <a:pt x="742" y="1871"/>
                    <a:pt x="666" y="1837"/>
                    <a:pt x="595" y="1837"/>
                  </a:cubicBezTo>
                  <a:cubicBezTo>
                    <a:pt x="560" y="1837"/>
                    <a:pt x="527" y="1844"/>
                    <a:pt x="500" y="1860"/>
                  </a:cubicBezTo>
                  <a:cubicBezTo>
                    <a:pt x="393" y="1896"/>
                    <a:pt x="369" y="2039"/>
                    <a:pt x="417" y="2122"/>
                  </a:cubicBezTo>
                  <a:cubicBezTo>
                    <a:pt x="417" y="2134"/>
                    <a:pt x="869" y="3015"/>
                    <a:pt x="964" y="4158"/>
                  </a:cubicBezTo>
                  <a:cubicBezTo>
                    <a:pt x="810" y="4146"/>
                    <a:pt x="667" y="4098"/>
                    <a:pt x="560" y="4063"/>
                  </a:cubicBezTo>
                  <a:cubicBezTo>
                    <a:pt x="429" y="4003"/>
                    <a:pt x="381" y="3944"/>
                    <a:pt x="381" y="3920"/>
                  </a:cubicBezTo>
                  <a:cubicBezTo>
                    <a:pt x="381" y="3824"/>
                    <a:pt x="286" y="3729"/>
                    <a:pt x="191" y="3729"/>
                  </a:cubicBezTo>
                  <a:cubicBezTo>
                    <a:pt x="83" y="3729"/>
                    <a:pt x="0" y="3824"/>
                    <a:pt x="0" y="3920"/>
                  </a:cubicBezTo>
                  <a:cubicBezTo>
                    <a:pt x="0" y="4039"/>
                    <a:pt x="60" y="4265"/>
                    <a:pt x="393" y="4432"/>
                  </a:cubicBezTo>
                  <a:cubicBezTo>
                    <a:pt x="607" y="4515"/>
                    <a:pt x="893" y="4575"/>
                    <a:pt x="1191" y="4575"/>
                  </a:cubicBezTo>
                  <a:cubicBezTo>
                    <a:pt x="1488" y="4575"/>
                    <a:pt x="1750" y="4515"/>
                    <a:pt x="1976" y="4432"/>
                  </a:cubicBezTo>
                  <a:cubicBezTo>
                    <a:pt x="2334" y="4265"/>
                    <a:pt x="2381" y="4039"/>
                    <a:pt x="2381" y="3920"/>
                  </a:cubicBezTo>
                  <a:cubicBezTo>
                    <a:pt x="2381" y="3824"/>
                    <a:pt x="2286" y="3729"/>
                    <a:pt x="2179" y="3729"/>
                  </a:cubicBezTo>
                  <a:cubicBezTo>
                    <a:pt x="2084" y="3729"/>
                    <a:pt x="1988" y="3824"/>
                    <a:pt x="1988" y="3920"/>
                  </a:cubicBezTo>
                  <a:cubicBezTo>
                    <a:pt x="1988" y="3944"/>
                    <a:pt x="1941" y="4003"/>
                    <a:pt x="1810" y="4063"/>
                  </a:cubicBezTo>
                  <a:cubicBezTo>
                    <a:pt x="1691" y="4122"/>
                    <a:pt x="1548" y="4146"/>
                    <a:pt x="1381" y="4158"/>
                  </a:cubicBezTo>
                  <a:cubicBezTo>
                    <a:pt x="1345" y="3801"/>
                    <a:pt x="1286" y="3479"/>
                    <a:pt x="1226" y="3193"/>
                  </a:cubicBezTo>
                  <a:lnTo>
                    <a:pt x="1917" y="2158"/>
                  </a:lnTo>
                  <a:cubicBezTo>
                    <a:pt x="1941" y="2158"/>
                    <a:pt x="1976" y="2169"/>
                    <a:pt x="2048" y="2181"/>
                  </a:cubicBezTo>
                  <a:cubicBezTo>
                    <a:pt x="2167" y="2229"/>
                    <a:pt x="2334" y="2312"/>
                    <a:pt x="2512" y="2420"/>
                  </a:cubicBezTo>
                  <a:cubicBezTo>
                    <a:pt x="2977" y="2693"/>
                    <a:pt x="3584" y="3027"/>
                    <a:pt x="4251" y="3027"/>
                  </a:cubicBezTo>
                  <a:cubicBezTo>
                    <a:pt x="4477" y="3027"/>
                    <a:pt x="4715" y="2991"/>
                    <a:pt x="4953" y="2896"/>
                  </a:cubicBezTo>
                  <a:cubicBezTo>
                    <a:pt x="6441" y="2312"/>
                    <a:pt x="6739" y="431"/>
                    <a:pt x="6739" y="348"/>
                  </a:cubicBezTo>
                  <a:cubicBezTo>
                    <a:pt x="6751" y="312"/>
                    <a:pt x="6727" y="229"/>
                    <a:pt x="6644" y="193"/>
                  </a:cubicBezTo>
                  <a:cubicBezTo>
                    <a:pt x="6614" y="169"/>
                    <a:pt x="6578" y="157"/>
                    <a:pt x="6541" y="157"/>
                  </a:cubicBezTo>
                  <a:cubicBezTo>
                    <a:pt x="6504" y="157"/>
                    <a:pt x="6465" y="169"/>
                    <a:pt x="6429" y="193"/>
                  </a:cubicBezTo>
                  <a:cubicBezTo>
                    <a:pt x="6298" y="275"/>
                    <a:pt x="6157" y="307"/>
                    <a:pt x="5995" y="307"/>
                  </a:cubicBezTo>
                  <a:cubicBezTo>
                    <a:pt x="5805" y="307"/>
                    <a:pt x="5586" y="263"/>
                    <a:pt x="5322" y="205"/>
                  </a:cubicBezTo>
                  <a:cubicBezTo>
                    <a:pt x="5274" y="193"/>
                    <a:pt x="5239" y="193"/>
                    <a:pt x="5191" y="169"/>
                  </a:cubicBezTo>
                  <a:cubicBezTo>
                    <a:pt x="5177" y="166"/>
                    <a:pt x="5163" y="165"/>
                    <a:pt x="5149" y="165"/>
                  </a:cubicBezTo>
                  <a:cubicBezTo>
                    <a:pt x="5057" y="165"/>
                    <a:pt x="4974" y="231"/>
                    <a:pt x="4953" y="324"/>
                  </a:cubicBezTo>
                  <a:cubicBezTo>
                    <a:pt x="4917" y="431"/>
                    <a:pt x="5001" y="526"/>
                    <a:pt x="5096" y="562"/>
                  </a:cubicBezTo>
                  <a:cubicBezTo>
                    <a:pt x="5144" y="574"/>
                    <a:pt x="5191" y="574"/>
                    <a:pt x="5239" y="586"/>
                  </a:cubicBezTo>
                  <a:cubicBezTo>
                    <a:pt x="5513" y="648"/>
                    <a:pt x="5761" y="703"/>
                    <a:pt x="6002" y="703"/>
                  </a:cubicBezTo>
                  <a:cubicBezTo>
                    <a:pt x="6085" y="703"/>
                    <a:pt x="6168" y="697"/>
                    <a:pt x="6251" y="681"/>
                  </a:cubicBezTo>
                  <a:lnTo>
                    <a:pt x="6251" y="681"/>
                  </a:lnTo>
                  <a:cubicBezTo>
                    <a:pt x="6096" y="1217"/>
                    <a:pt x="5691" y="2217"/>
                    <a:pt x="4786" y="2550"/>
                  </a:cubicBezTo>
                  <a:cubicBezTo>
                    <a:pt x="4600" y="2622"/>
                    <a:pt x="4417" y="2652"/>
                    <a:pt x="4237" y="2652"/>
                  </a:cubicBezTo>
                  <a:cubicBezTo>
                    <a:pt x="3671" y="2652"/>
                    <a:pt x="3146" y="2351"/>
                    <a:pt x="2703" y="2098"/>
                  </a:cubicBezTo>
                  <a:cubicBezTo>
                    <a:pt x="2465" y="1955"/>
                    <a:pt x="2262" y="1836"/>
                    <a:pt x="2084" y="1777"/>
                  </a:cubicBezTo>
                  <a:cubicBezTo>
                    <a:pt x="2286" y="1336"/>
                    <a:pt x="2810" y="503"/>
                    <a:pt x="3727" y="431"/>
                  </a:cubicBezTo>
                  <a:cubicBezTo>
                    <a:pt x="3850" y="420"/>
                    <a:pt x="3970" y="415"/>
                    <a:pt x="4092" y="415"/>
                  </a:cubicBezTo>
                  <a:cubicBezTo>
                    <a:pt x="4241" y="415"/>
                    <a:pt x="4391" y="423"/>
                    <a:pt x="4548" y="443"/>
                  </a:cubicBezTo>
                  <a:cubicBezTo>
                    <a:pt x="4556" y="444"/>
                    <a:pt x="4564" y="444"/>
                    <a:pt x="4571" y="444"/>
                  </a:cubicBezTo>
                  <a:cubicBezTo>
                    <a:pt x="4670" y="444"/>
                    <a:pt x="4763" y="375"/>
                    <a:pt x="4774" y="264"/>
                  </a:cubicBezTo>
                  <a:cubicBezTo>
                    <a:pt x="4786" y="157"/>
                    <a:pt x="4715" y="50"/>
                    <a:pt x="4596" y="38"/>
                  </a:cubicBezTo>
                  <a:cubicBezTo>
                    <a:pt x="4430" y="13"/>
                    <a:pt x="4271" y="1"/>
                    <a:pt x="41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1" name="Google Shape;10971;p67"/>
          <p:cNvGrpSpPr/>
          <p:nvPr/>
        </p:nvGrpSpPr>
        <p:grpSpPr>
          <a:xfrm>
            <a:off x="3653131" y="2281068"/>
            <a:ext cx="336889" cy="355592"/>
            <a:chOff x="3620576" y="2745525"/>
            <a:chExt cx="336889" cy="355592"/>
          </a:xfrm>
          <a:solidFill>
            <a:srgbClr val="D94169"/>
          </a:solidFill>
        </p:grpSpPr>
        <p:sp>
          <p:nvSpPr>
            <p:cNvPr id="10972" name="Google Shape;10972;p67"/>
            <p:cNvSpPr/>
            <p:nvPr/>
          </p:nvSpPr>
          <p:spPr>
            <a:xfrm>
              <a:off x="3620576" y="2745525"/>
              <a:ext cx="336889" cy="355592"/>
            </a:xfrm>
            <a:custGeom>
              <a:avLst/>
              <a:gdLst/>
              <a:ahLst/>
              <a:cxnLst/>
              <a:rect l="l" t="t" r="r" b="b"/>
              <a:pathLst>
                <a:path w="10609" h="11198" extrusionOk="0">
                  <a:moveTo>
                    <a:pt x="9856" y="0"/>
                  </a:moveTo>
                  <a:cubicBezTo>
                    <a:pt x="9825" y="0"/>
                    <a:pt x="9794" y="2"/>
                    <a:pt x="9763" y="5"/>
                  </a:cubicBezTo>
                  <a:lnTo>
                    <a:pt x="3310" y="1148"/>
                  </a:lnTo>
                  <a:cubicBezTo>
                    <a:pt x="2965" y="1208"/>
                    <a:pt x="2691" y="1505"/>
                    <a:pt x="2691" y="1863"/>
                  </a:cubicBezTo>
                  <a:lnTo>
                    <a:pt x="2691" y="7161"/>
                  </a:lnTo>
                  <a:cubicBezTo>
                    <a:pt x="2512" y="7101"/>
                    <a:pt x="2324" y="7075"/>
                    <a:pt x="2134" y="7075"/>
                  </a:cubicBezTo>
                  <a:cubicBezTo>
                    <a:pt x="2098" y="7075"/>
                    <a:pt x="2061" y="7076"/>
                    <a:pt x="2024" y="7078"/>
                  </a:cubicBezTo>
                  <a:cubicBezTo>
                    <a:pt x="1489" y="7089"/>
                    <a:pt x="1000" y="7304"/>
                    <a:pt x="608" y="7685"/>
                  </a:cubicBezTo>
                  <a:cubicBezTo>
                    <a:pt x="238" y="8078"/>
                    <a:pt x="12" y="8566"/>
                    <a:pt x="12" y="9102"/>
                  </a:cubicBezTo>
                  <a:cubicBezTo>
                    <a:pt x="0" y="9661"/>
                    <a:pt x="227" y="10185"/>
                    <a:pt x="608" y="10590"/>
                  </a:cubicBezTo>
                  <a:cubicBezTo>
                    <a:pt x="1000" y="10971"/>
                    <a:pt x="1524" y="11197"/>
                    <a:pt x="2072" y="11197"/>
                  </a:cubicBezTo>
                  <a:lnTo>
                    <a:pt x="2096" y="11197"/>
                  </a:lnTo>
                  <a:cubicBezTo>
                    <a:pt x="3215" y="11185"/>
                    <a:pt x="4120" y="10245"/>
                    <a:pt x="4120" y="9114"/>
                  </a:cubicBezTo>
                  <a:lnTo>
                    <a:pt x="4120" y="4934"/>
                  </a:lnTo>
                  <a:cubicBezTo>
                    <a:pt x="4120" y="4827"/>
                    <a:pt x="4037" y="4744"/>
                    <a:pt x="3929" y="4744"/>
                  </a:cubicBezTo>
                  <a:cubicBezTo>
                    <a:pt x="3822" y="4744"/>
                    <a:pt x="3739" y="4827"/>
                    <a:pt x="3739" y="4934"/>
                  </a:cubicBezTo>
                  <a:lnTo>
                    <a:pt x="3739" y="9114"/>
                  </a:lnTo>
                  <a:cubicBezTo>
                    <a:pt x="3739" y="10042"/>
                    <a:pt x="3013" y="10780"/>
                    <a:pt x="2096" y="10792"/>
                  </a:cubicBezTo>
                  <a:lnTo>
                    <a:pt x="2072" y="10792"/>
                  </a:lnTo>
                  <a:cubicBezTo>
                    <a:pt x="1620" y="10792"/>
                    <a:pt x="1203" y="10614"/>
                    <a:pt x="893" y="10304"/>
                  </a:cubicBezTo>
                  <a:cubicBezTo>
                    <a:pt x="572" y="9983"/>
                    <a:pt x="405" y="9566"/>
                    <a:pt x="405" y="9102"/>
                  </a:cubicBezTo>
                  <a:cubicBezTo>
                    <a:pt x="417" y="8221"/>
                    <a:pt x="1143" y="7494"/>
                    <a:pt x="2024" y="7482"/>
                  </a:cubicBezTo>
                  <a:cubicBezTo>
                    <a:pt x="2298" y="7482"/>
                    <a:pt x="2560" y="7518"/>
                    <a:pt x="2798" y="7637"/>
                  </a:cubicBezTo>
                  <a:cubicBezTo>
                    <a:pt x="2826" y="7654"/>
                    <a:pt x="2856" y="7663"/>
                    <a:pt x="2886" y="7663"/>
                  </a:cubicBezTo>
                  <a:cubicBezTo>
                    <a:pt x="2922" y="7663"/>
                    <a:pt x="2957" y="7651"/>
                    <a:pt x="2989" y="7625"/>
                  </a:cubicBezTo>
                  <a:cubicBezTo>
                    <a:pt x="3048" y="7601"/>
                    <a:pt x="3084" y="7518"/>
                    <a:pt x="3084" y="7459"/>
                  </a:cubicBezTo>
                  <a:lnTo>
                    <a:pt x="3084" y="1863"/>
                  </a:lnTo>
                  <a:cubicBezTo>
                    <a:pt x="3084" y="1708"/>
                    <a:pt x="3203" y="1565"/>
                    <a:pt x="3346" y="1541"/>
                  </a:cubicBezTo>
                  <a:lnTo>
                    <a:pt x="9811" y="398"/>
                  </a:lnTo>
                  <a:cubicBezTo>
                    <a:pt x="9834" y="393"/>
                    <a:pt x="9856" y="391"/>
                    <a:pt x="9877" y="391"/>
                  </a:cubicBezTo>
                  <a:cubicBezTo>
                    <a:pt x="9953" y="391"/>
                    <a:pt x="10017" y="423"/>
                    <a:pt x="10073" y="470"/>
                  </a:cubicBezTo>
                  <a:cubicBezTo>
                    <a:pt x="10156" y="529"/>
                    <a:pt x="10192" y="612"/>
                    <a:pt x="10192" y="720"/>
                  </a:cubicBezTo>
                  <a:lnTo>
                    <a:pt x="10192" y="2910"/>
                  </a:lnTo>
                  <a:cubicBezTo>
                    <a:pt x="10192" y="3018"/>
                    <a:pt x="10287" y="3101"/>
                    <a:pt x="10394" y="3101"/>
                  </a:cubicBezTo>
                  <a:cubicBezTo>
                    <a:pt x="10490" y="3101"/>
                    <a:pt x="10585" y="3018"/>
                    <a:pt x="10585" y="2910"/>
                  </a:cubicBezTo>
                  <a:lnTo>
                    <a:pt x="10585" y="720"/>
                  </a:lnTo>
                  <a:cubicBezTo>
                    <a:pt x="10609" y="529"/>
                    <a:pt x="10525" y="315"/>
                    <a:pt x="10359" y="172"/>
                  </a:cubicBezTo>
                  <a:cubicBezTo>
                    <a:pt x="10216" y="60"/>
                    <a:pt x="10039" y="0"/>
                    <a:pt x="98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3" name="Google Shape;10973;p67"/>
            <p:cNvSpPr/>
            <p:nvPr/>
          </p:nvSpPr>
          <p:spPr>
            <a:xfrm>
              <a:off x="3738896" y="2800747"/>
              <a:ext cx="218570" cy="258771"/>
            </a:xfrm>
            <a:custGeom>
              <a:avLst/>
              <a:gdLst/>
              <a:ahLst/>
              <a:cxnLst/>
              <a:rect l="l" t="t" r="r" b="b"/>
              <a:pathLst>
                <a:path w="6883" h="8149" extrusionOk="0">
                  <a:moveTo>
                    <a:pt x="5651" y="0"/>
                  </a:moveTo>
                  <a:cubicBezTo>
                    <a:pt x="5637" y="0"/>
                    <a:pt x="5623" y="2"/>
                    <a:pt x="5609" y="5"/>
                  </a:cubicBezTo>
                  <a:lnTo>
                    <a:pt x="156" y="981"/>
                  </a:lnTo>
                  <a:cubicBezTo>
                    <a:pt x="72" y="993"/>
                    <a:pt x="1" y="1076"/>
                    <a:pt x="1" y="1171"/>
                  </a:cubicBezTo>
                  <a:lnTo>
                    <a:pt x="1" y="2267"/>
                  </a:lnTo>
                  <a:cubicBezTo>
                    <a:pt x="1" y="2374"/>
                    <a:pt x="84" y="2469"/>
                    <a:pt x="191" y="2469"/>
                  </a:cubicBezTo>
                  <a:cubicBezTo>
                    <a:pt x="287" y="2469"/>
                    <a:pt x="382" y="2374"/>
                    <a:pt x="382" y="2267"/>
                  </a:cubicBezTo>
                  <a:lnTo>
                    <a:pt x="382" y="1338"/>
                  </a:lnTo>
                  <a:lnTo>
                    <a:pt x="5430" y="445"/>
                  </a:lnTo>
                  <a:lnTo>
                    <a:pt x="5430" y="4112"/>
                  </a:lnTo>
                  <a:cubicBezTo>
                    <a:pt x="5241" y="4052"/>
                    <a:pt x="5051" y="4026"/>
                    <a:pt x="4862" y="4026"/>
                  </a:cubicBezTo>
                  <a:cubicBezTo>
                    <a:pt x="4825" y="4026"/>
                    <a:pt x="4788" y="4027"/>
                    <a:pt x="4752" y="4029"/>
                  </a:cubicBezTo>
                  <a:cubicBezTo>
                    <a:pt x="4216" y="4041"/>
                    <a:pt x="3728" y="4243"/>
                    <a:pt x="3347" y="4636"/>
                  </a:cubicBezTo>
                  <a:cubicBezTo>
                    <a:pt x="2966" y="5029"/>
                    <a:pt x="2751" y="5517"/>
                    <a:pt x="2751" y="6053"/>
                  </a:cubicBezTo>
                  <a:cubicBezTo>
                    <a:pt x="2727" y="6613"/>
                    <a:pt x="2954" y="7136"/>
                    <a:pt x="3347" y="7541"/>
                  </a:cubicBezTo>
                  <a:cubicBezTo>
                    <a:pt x="3728" y="7922"/>
                    <a:pt x="4251" y="8148"/>
                    <a:pt x="4799" y="8148"/>
                  </a:cubicBezTo>
                  <a:lnTo>
                    <a:pt x="4835" y="8148"/>
                  </a:lnTo>
                  <a:cubicBezTo>
                    <a:pt x="5942" y="8137"/>
                    <a:pt x="6859" y="7196"/>
                    <a:pt x="6859" y="6065"/>
                  </a:cubicBezTo>
                  <a:lnTo>
                    <a:pt x="6859" y="2148"/>
                  </a:lnTo>
                  <a:cubicBezTo>
                    <a:pt x="6883" y="2017"/>
                    <a:pt x="6799" y="1933"/>
                    <a:pt x="6692" y="1933"/>
                  </a:cubicBezTo>
                  <a:cubicBezTo>
                    <a:pt x="6585" y="1933"/>
                    <a:pt x="6502" y="2017"/>
                    <a:pt x="6502" y="2124"/>
                  </a:cubicBezTo>
                  <a:lnTo>
                    <a:pt x="6502" y="6041"/>
                  </a:lnTo>
                  <a:cubicBezTo>
                    <a:pt x="6502" y="6958"/>
                    <a:pt x="5775" y="7708"/>
                    <a:pt x="4859" y="7720"/>
                  </a:cubicBezTo>
                  <a:lnTo>
                    <a:pt x="4835" y="7720"/>
                  </a:lnTo>
                  <a:cubicBezTo>
                    <a:pt x="4382" y="7720"/>
                    <a:pt x="3966" y="7541"/>
                    <a:pt x="3656" y="7232"/>
                  </a:cubicBezTo>
                  <a:cubicBezTo>
                    <a:pt x="3335" y="6898"/>
                    <a:pt x="3168" y="6482"/>
                    <a:pt x="3168" y="6017"/>
                  </a:cubicBezTo>
                  <a:cubicBezTo>
                    <a:pt x="3180" y="5148"/>
                    <a:pt x="3906" y="4410"/>
                    <a:pt x="4787" y="4398"/>
                  </a:cubicBezTo>
                  <a:cubicBezTo>
                    <a:pt x="5061" y="4398"/>
                    <a:pt x="5323" y="4446"/>
                    <a:pt x="5561" y="4565"/>
                  </a:cubicBezTo>
                  <a:cubicBezTo>
                    <a:pt x="5588" y="4575"/>
                    <a:pt x="5617" y="4581"/>
                    <a:pt x="5646" y="4581"/>
                  </a:cubicBezTo>
                  <a:cubicBezTo>
                    <a:pt x="5683" y="4581"/>
                    <a:pt x="5719" y="4572"/>
                    <a:pt x="5752" y="4553"/>
                  </a:cubicBezTo>
                  <a:cubicBezTo>
                    <a:pt x="5811" y="4517"/>
                    <a:pt x="5847" y="4446"/>
                    <a:pt x="5847" y="4386"/>
                  </a:cubicBezTo>
                  <a:lnTo>
                    <a:pt x="5847" y="207"/>
                  </a:lnTo>
                  <a:cubicBezTo>
                    <a:pt x="5847" y="147"/>
                    <a:pt x="5811" y="88"/>
                    <a:pt x="5775" y="52"/>
                  </a:cubicBezTo>
                  <a:cubicBezTo>
                    <a:pt x="5739" y="16"/>
                    <a:pt x="5696" y="0"/>
                    <a:pt x="56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4" name="Google Shape;10974;p67"/>
          <p:cNvGrpSpPr/>
          <p:nvPr/>
        </p:nvGrpSpPr>
        <p:grpSpPr>
          <a:xfrm>
            <a:off x="4159370" y="2296247"/>
            <a:ext cx="380393" cy="363118"/>
            <a:chOff x="4126815" y="2760704"/>
            <a:chExt cx="380393" cy="363118"/>
          </a:xfrm>
          <a:solidFill>
            <a:srgbClr val="D94169"/>
          </a:solidFill>
        </p:grpSpPr>
        <p:sp>
          <p:nvSpPr>
            <p:cNvPr id="10975" name="Google Shape;10975;p67"/>
            <p:cNvSpPr/>
            <p:nvPr/>
          </p:nvSpPr>
          <p:spPr>
            <a:xfrm>
              <a:off x="4219825" y="2822435"/>
              <a:ext cx="103267" cy="29056"/>
            </a:xfrm>
            <a:custGeom>
              <a:avLst/>
              <a:gdLst/>
              <a:ahLst/>
              <a:cxnLst/>
              <a:rect l="l" t="t" r="r" b="b"/>
              <a:pathLst>
                <a:path w="3252" h="915" extrusionOk="0">
                  <a:moveTo>
                    <a:pt x="1620" y="0"/>
                  </a:moveTo>
                  <a:cubicBezTo>
                    <a:pt x="1025" y="0"/>
                    <a:pt x="477" y="215"/>
                    <a:pt x="60" y="631"/>
                  </a:cubicBezTo>
                  <a:cubicBezTo>
                    <a:pt x="1" y="691"/>
                    <a:pt x="1" y="810"/>
                    <a:pt x="60" y="869"/>
                  </a:cubicBezTo>
                  <a:cubicBezTo>
                    <a:pt x="90" y="899"/>
                    <a:pt x="132" y="914"/>
                    <a:pt x="175" y="914"/>
                  </a:cubicBezTo>
                  <a:cubicBezTo>
                    <a:pt x="218" y="914"/>
                    <a:pt x="263" y="899"/>
                    <a:pt x="298" y="869"/>
                  </a:cubicBezTo>
                  <a:cubicBezTo>
                    <a:pt x="656" y="512"/>
                    <a:pt x="1120" y="322"/>
                    <a:pt x="1620" y="322"/>
                  </a:cubicBezTo>
                  <a:cubicBezTo>
                    <a:pt x="2132" y="322"/>
                    <a:pt x="2596" y="512"/>
                    <a:pt x="2953" y="869"/>
                  </a:cubicBezTo>
                  <a:cubicBezTo>
                    <a:pt x="2983" y="899"/>
                    <a:pt x="3028" y="914"/>
                    <a:pt x="3073" y="914"/>
                  </a:cubicBezTo>
                  <a:cubicBezTo>
                    <a:pt x="3117" y="914"/>
                    <a:pt x="3162" y="899"/>
                    <a:pt x="3192" y="869"/>
                  </a:cubicBezTo>
                  <a:cubicBezTo>
                    <a:pt x="3251" y="810"/>
                    <a:pt x="3251" y="691"/>
                    <a:pt x="3192" y="631"/>
                  </a:cubicBezTo>
                  <a:cubicBezTo>
                    <a:pt x="2775" y="215"/>
                    <a:pt x="2215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6" name="Google Shape;10976;p67"/>
            <p:cNvSpPr/>
            <p:nvPr/>
          </p:nvSpPr>
          <p:spPr>
            <a:xfrm>
              <a:off x="4126815" y="2760704"/>
              <a:ext cx="380393" cy="363118"/>
            </a:xfrm>
            <a:custGeom>
              <a:avLst/>
              <a:gdLst/>
              <a:ahLst/>
              <a:cxnLst/>
              <a:rect l="l" t="t" r="r" b="b"/>
              <a:pathLst>
                <a:path w="11979" h="11435" extrusionOk="0">
                  <a:moveTo>
                    <a:pt x="7621" y="6921"/>
                  </a:moveTo>
                  <a:lnTo>
                    <a:pt x="8061" y="7373"/>
                  </a:lnTo>
                  <a:lnTo>
                    <a:pt x="7787" y="7659"/>
                  </a:lnTo>
                  <a:lnTo>
                    <a:pt x="7335" y="7207"/>
                  </a:lnTo>
                  <a:cubicBezTo>
                    <a:pt x="7442" y="7123"/>
                    <a:pt x="7526" y="7016"/>
                    <a:pt x="7621" y="6921"/>
                  </a:cubicBezTo>
                  <a:close/>
                  <a:moveTo>
                    <a:pt x="4552" y="328"/>
                  </a:moveTo>
                  <a:cubicBezTo>
                    <a:pt x="5525" y="328"/>
                    <a:pt x="6496" y="700"/>
                    <a:pt x="7228" y="1444"/>
                  </a:cubicBezTo>
                  <a:cubicBezTo>
                    <a:pt x="8645" y="2861"/>
                    <a:pt x="8704" y="5076"/>
                    <a:pt x="7466" y="6564"/>
                  </a:cubicBezTo>
                  <a:cubicBezTo>
                    <a:pt x="7311" y="6766"/>
                    <a:pt x="7156" y="6909"/>
                    <a:pt x="6978" y="7064"/>
                  </a:cubicBezTo>
                  <a:cubicBezTo>
                    <a:pt x="6279" y="7651"/>
                    <a:pt x="5417" y="7944"/>
                    <a:pt x="4554" y="7944"/>
                  </a:cubicBezTo>
                  <a:cubicBezTo>
                    <a:pt x="3579" y="7944"/>
                    <a:pt x="2603" y="7571"/>
                    <a:pt x="1858" y="6826"/>
                  </a:cubicBezTo>
                  <a:cubicBezTo>
                    <a:pt x="370" y="5338"/>
                    <a:pt x="370" y="2921"/>
                    <a:pt x="1858" y="1444"/>
                  </a:cubicBezTo>
                  <a:cubicBezTo>
                    <a:pt x="2602" y="700"/>
                    <a:pt x="3579" y="328"/>
                    <a:pt x="4552" y="328"/>
                  </a:cubicBezTo>
                  <a:close/>
                  <a:moveTo>
                    <a:pt x="8518" y="7440"/>
                  </a:moveTo>
                  <a:cubicBezTo>
                    <a:pt x="8550" y="7440"/>
                    <a:pt x="8580" y="7453"/>
                    <a:pt x="8597" y="7481"/>
                  </a:cubicBezTo>
                  <a:lnTo>
                    <a:pt x="9061" y="7897"/>
                  </a:lnTo>
                  <a:lnTo>
                    <a:pt x="8276" y="8683"/>
                  </a:lnTo>
                  <a:lnTo>
                    <a:pt x="7883" y="8195"/>
                  </a:lnTo>
                  <a:cubicBezTo>
                    <a:pt x="7847" y="8135"/>
                    <a:pt x="7847" y="8052"/>
                    <a:pt x="7883" y="8016"/>
                  </a:cubicBezTo>
                  <a:lnTo>
                    <a:pt x="8418" y="7481"/>
                  </a:lnTo>
                  <a:cubicBezTo>
                    <a:pt x="8444" y="7456"/>
                    <a:pt x="8482" y="7440"/>
                    <a:pt x="8518" y="7440"/>
                  </a:cubicBezTo>
                  <a:close/>
                  <a:moveTo>
                    <a:pt x="9335" y="8100"/>
                  </a:moveTo>
                  <a:lnTo>
                    <a:pt x="11252" y="9779"/>
                  </a:lnTo>
                  <a:cubicBezTo>
                    <a:pt x="11574" y="10064"/>
                    <a:pt x="11597" y="10576"/>
                    <a:pt x="11276" y="10886"/>
                  </a:cubicBezTo>
                  <a:cubicBezTo>
                    <a:pt x="11128" y="11033"/>
                    <a:pt x="10940" y="11105"/>
                    <a:pt x="10752" y="11105"/>
                  </a:cubicBezTo>
                  <a:cubicBezTo>
                    <a:pt x="10544" y="11105"/>
                    <a:pt x="10336" y="11018"/>
                    <a:pt x="10181" y="10850"/>
                  </a:cubicBezTo>
                  <a:lnTo>
                    <a:pt x="8514" y="8921"/>
                  </a:lnTo>
                  <a:lnTo>
                    <a:pt x="9335" y="8100"/>
                  </a:lnTo>
                  <a:close/>
                  <a:moveTo>
                    <a:pt x="4543" y="1"/>
                  </a:moveTo>
                  <a:cubicBezTo>
                    <a:pt x="3483" y="1"/>
                    <a:pt x="2424" y="402"/>
                    <a:pt x="1620" y="1206"/>
                  </a:cubicBezTo>
                  <a:cubicBezTo>
                    <a:pt x="1" y="2837"/>
                    <a:pt x="1" y="5457"/>
                    <a:pt x="1620" y="7064"/>
                  </a:cubicBezTo>
                  <a:cubicBezTo>
                    <a:pt x="2431" y="7875"/>
                    <a:pt x="3489" y="8272"/>
                    <a:pt x="4543" y="8272"/>
                  </a:cubicBezTo>
                  <a:cubicBezTo>
                    <a:pt x="5440" y="8272"/>
                    <a:pt x="6334" y="7985"/>
                    <a:pt x="7073" y="7421"/>
                  </a:cubicBezTo>
                  <a:lnTo>
                    <a:pt x="7561" y="7909"/>
                  </a:lnTo>
                  <a:cubicBezTo>
                    <a:pt x="7490" y="8076"/>
                    <a:pt x="7502" y="8278"/>
                    <a:pt x="7633" y="8409"/>
                  </a:cubicBezTo>
                  <a:lnTo>
                    <a:pt x="9954" y="11064"/>
                  </a:lnTo>
                  <a:cubicBezTo>
                    <a:pt x="10171" y="11312"/>
                    <a:pt x="10471" y="11434"/>
                    <a:pt x="10771" y="11434"/>
                  </a:cubicBezTo>
                  <a:cubicBezTo>
                    <a:pt x="11049" y="11434"/>
                    <a:pt x="11326" y="11330"/>
                    <a:pt x="11538" y="11124"/>
                  </a:cubicBezTo>
                  <a:cubicBezTo>
                    <a:pt x="11978" y="10671"/>
                    <a:pt x="11955" y="9945"/>
                    <a:pt x="11478" y="9540"/>
                  </a:cubicBezTo>
                  <a:lnTo>
                    <a:pt x="8823" y="7219"/>
                  </a:lnTo>
                  <a:cubicBezTo>
                    <a:pt x="8737" y="7139"/>
                    <a:pt x="8629" y="7104"/>
                    <a:pt x="8522" y="7104"/>
                  </a:cubicBezTo>
                  <a:cubicBezTo>
                    <a:pt x="8453" y="7104"/>
                    <a:pt x="8384" y="7119"/>
                    <a:pt x="8323" y="7147"/>
                  </a:cubicBezTo>
                  <a:lnTo>
                    <a:pt x="7823" y="6659"/>
                  </a:lnTo>
                  <a:cubicBezTo>
                    <a:pt x="9073" y="5052"/>
                    <a:pt x="8978" y="2694"/>
                    <a:pt x="7466" y="1206"/>
                  </a:cubicBezTo>
                  <a:cubicBezTo>
                    <a:pt x="6662" y="402"/>
                    <a:pt x="5603" y="1"/>
                    <a:pt x="4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7" name="Google Shape;10977;p67"/>
            <p:cNvSpPr/>
            <p:nvPr/>
          </p:nvSpPr>
          <p:spPr>
            <a:xfrm>
              <a:off x="4278826" y="2791379"/>
              <a:ext cx="103998" cy="201962"/>
            </a:xfrm>
            <a:custGeom>
              <a:avLst/>
              <a:gdLst/>
              <a:ahLst/>
              <a:cxnLst/>
              <a:rect l="l" t="t" r="r" b="b"/>
              <a:pathLst>
                <a:path w="3275" h="6360" extrusionOk="0">
                  <a:moveTo>
                    <a:pt x="191" y="0"/>
                  </a:moveTo>
                  <a:cubicBezTo>
                    <a:pt x="106" y="0"/>
                    <a:pt x="35" y="59"/>
                    <a:pt x="24" y="157"/>
                  </a:cubicBezTo>
                  <a:cubicBezTo>
                    <a:pt x="0" y="264"/>
                    <a:pt x="60" y="335"/>
                    <a:pt x="167" y="347"/>
                  </a:cubicBezTo>
                  <a:cubicBezTo>
                    <a:pt x="798" y="442"/>
                    <a:pt x="1345" y="716"/>
                    <a:pt x="1786" y="1169"/>
                  </a:cubicBezTo>
                  <a:cubicBezTo>
                    <a:pt x="2905" y="2288"/>
                    <a:pt x="2905" y="4110"/>
                    <a:pt x="1786" y="5229"/>
                  </a:cubicBezTo>
                  <a:cubicBezTo>
                    <a:pt x="1345" y="5645"/>
                    <a:pt x="774" y="5931"/>
                    <a:pt x="167" y="6015"/>
                  </a:cubicBezTo>
                  <a:cubicBezTo>
                    <a:pt x="83" y="6038"/>
                    <a:pt x="24" y="6122"/>
                    <a:pt x="24" y="6217"/>
                  </a:cubicBezTo>
                  <a:cubicBezTo>
                    <a:pt x="36" y="6300"/>
                    <a:pt x="107" y="6360"/>
                    <a:pt x="179" y="6360"/>
                  </a:cubicBezTo>
                  <a:lnTo>
                    <a:pt x="214" y="6360"/>
                  </a:lnTo>
                  <a:cubicBezTo>
                    <a:pt x="917" y="6253"/>
                    <a:pt x="1536" y="5943"/>
                    <a:pt x="2024" y="5455"/>
                  </a:cubicBezTo>
                  <a:cubicBezTo>
                    <a:pt x="3274" y="4205"/>
                    <a:pt x="3274" y="2169"/>
                    <a:pt x="2024" y="919"/>
                  </a:cubicBezTo>
                  <a:cubicBezTo>
                    <a:pt x="1536" y="419"/>
                    <a:pt x="917" y="109"/>
                    <a:pt x="214" y="2"/>
                  </a:cubicBezTo>
                  <a:cubicBezTo>
                    <a:pt x="206" y="1"/>
                    <a:pt x="1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8" name="Google Shape;10978;p67"/>
            <p:cNvSpPr/>
            <p:nvPr/>
          </p:nvSpPr>
          <p:spPr>
            <a:xfrm>
              <a:off x="4159332" y="2791379"/>
              <a:ext cx="105903" cy="201962"/>
            </a:xfrm>
            <a:custGeom>
              <a:avLst/>
              <a:gdLst/>
              <a:ahLst/>
              <a:cxnLst/>
              <a:rect l="l" t="t" r="r" b="b"/>
              <a:pathLst>
                <a:path w="3335" h="6360" extrusionOk="0">
                  <a:moveTo>
                    <a:pt x="3162" y="1"/>
                  </a:moveTo>
                  <a:cubicBezTo>
                    <a:pt x="3156" y="1"/>
                    <a:pt x="3150" y="1"/>
                    <a:pt x="3144" y="2"/>
                  </a:cubicBezTo>
                  <a:cubicBezTo>
                    <a:pt x="2430" y="61"/>
                    <a:pt x="1775" y="383"/>
                    <a:pt x="1251" y="895"/>
                  </a:cubicBezTo>
                  <a:cubicBezTo>
                    <a:pt x="1" y="2145"/>
                    <a:pt x="1" y="4193"/>
                    <a:pt x="1251" y="5443"/>
                  </a:cubicBezTo>
                  <a:cubicBezTo>
                    <a:pt x="1775" y="5955"/>
                    <a:pt x="2430" y="6277"/>
                    <a:pt x="3144" y="6360"/>
                  </a:cubicBezTo>
                  <a:lnTo>
                    <a:pt x="3156" y="6360"/>
                  </a:lnTo>
                  <a:cubicBezTo>
                    <a:pt x="3251" y="6360"/>
                    <a:pt x="3311" y="6300"/>
                    <a:pt x="3323" y="6217"/>
                  </a:cubicBezTo>
                  <a:cubicBezTo>
                    <a:pt x="3334" y="6122"/>
                    <a:pt x="3263" y="6038"/>
                    <a:pt x="3168" y="6038"/>
                  </a:cubicBezTo>
                  <a:cubicBezTo>
                    <a:pt x="2537" y="5955"/>
                    <a:pt x="1941" y="5681"/>
                    <a:pt x="1477" y="5217"/>
                  </a:cubicBezTo>
                  <a:cubicBezTo>
                    <a:pt x="358" y="4098"/>
                    <a:pt x="358" y="2264"/>
                    <a:pt x="1477" y="1157"/>
                  </a:cubicBezTo>
                  <a:cubicBezTo>
                    <a:pt x="1941" y="692"/>
                    <a:pt x="2513" y="407"/>
                    <a:pt x="3168" y="335"/>
                  </a:cubicBezTo>
                  <a:cubicBezTo>
                    <a:pt x="3263" y="311"/>
                    <a:pt x="3334" y="240"/>
                    <a:pt x="3323" y="157"/>
                  </a:cubicBezTo>
                  <a:cubicBezTo>
                    <a:pt x="3312" y="68"/>
                    <a:pt x="3239" y="1"/>
                    <a:pt x="3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9" name="Google Shape;10979;p67"/>
          <p:cNvGrpSpPr/>
          <p:nvPr/>
        </p:nvGrpSpPr>
        <p:grpSpPr>
          <a:xfrm>
            <a:off x="4708541" y="2281227"/>
            <a:ext cx="381346" cy="368644"/>
            <a:chOff x="4675986" y="2745684"/>
            <a:chExt cx="381346" cy="368644"/>
          </a:xfrm>
          <a:solidFill>
            <a:srgbClr val="D94169"/>
          </a:solidFill>
        </p:grpSpPr>
        <p:sp>
          <p:nvSpPr>
            <p:cNvPr id="10980" name="Google Shape;10980;p67"/>
            <p:cNvSpPr/>
            <p:nvPr/>
          </p:nvSpPr>
          <p:spPr>
            <a:xfrm>
              <a:off x="4828918" y="2895345"/>
              <a:ext cx="69226" cy="69258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1" name="Google Shape;10981;p67"/>
            <p:cNvSpPr/>
            <p:nvPr/>
          </p:nvSpPr>
          <p:spPr>
            <a:xfrm>
              <a:off x="4675986" y="2745684"/>
              <a:ext cx="381346" cy="368644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82" name="Google Shape;10982;p67"/>
          <p:cNvGrpSpPr/>
          <p:nvPr/>
        </p:nvGrpSpPr>
        <p:grpSpPr>
          <a:xfrm>
            <a:off x="5253171" y="2326604"/>
            <a:ext cx="373185" cy="302466"/>
            <a:chOff x="5220616" y="2791061"/>
            <a:chExt cx="373185" cy="302466"/>
          </a:xfrm>
          <a:solidFill>
            <a:srgbClr val="D94169"/>
          </a:solidFill>
        </p:grpSpPr>
        <p:sp>
          <p:nvSpPr>
            <p:cNvPr id="10983" name="Google Shape;10983;p67"/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4" name="Google Shape;10984;p67"/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5" name="Google Shape;10985;p67"/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6" name="Google Shape;10986;p67"/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7" name="Google Shape;10987;p67"/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8" name="Google Shape;10988;p67"/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9" name="Google Shape;10989;p67"/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0" name="Google Shape;10990;p67"/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1" name="Google Shape;10991;p67"/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2" name="Google Shape;10992;p67"/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3" name="Google Shape;10993;p67"/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4" name="Google Shape;10994;p67"/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5" name="Google Shape;10995;p67"/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6" name="Google Shape;10996;p67"/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7" name="Google Shape;10997;p67"/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8" name="Google Shape;10998;p67"/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9" name="Google Shape;10999;p67"/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0" name="Google Shape;11000;p67"/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01" name="Google Shape;11001;p67"/>
          <p:cNvGrpSpPr/>
          <p:nvPr/>
        </p:nvGrpSpPr>
        <p:grpSpPr>
          <a:xfrm>
            <a:off x="5821216" y="2308060"/>
            <a:ext cx="284366" cy="344097"/>
            <a:chOff x="5864861" y="2772517"/>
            <a:chExt cx="284366" cy="344097"/>
          </a:xfrm>
          <a:solidFill>
            <a:srgbClr val="D94169"/>
          </a:solidFill>
        </p:grpSpPr>
        <p:sp>
          <p:nvSpPr>
            <p:cNvPr id="11002" name="Google Shape;11002;p67"/>
            <p:cNvSpPr/>
            <p:nvPr/>
          </p:nvSpPr>
          <p:spPr>
            <a:xfrm>
              <a:off x="6089464" y="3014490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1"/>
                  </a:moveTo>
                  <a:cubicBezTo>
                    <a:pt x="107" y="1"/>
                    <a:pt x="0" y="108"/>
                    <a:pt x="0" y="239"/>
                  </a:cubicBezTo>
                  <a:cubicBezTo>
                    <a:pt x="0" y="382"/>
                    <a:pt x="107" y="477"/>
                    <a:pt x="238" y="477"/>
                  </a:cubicBezTo>
                  <a:cubicBezTo>
                    <a:pt x="369" y="477"/>
                    <a:pt x="476" y="382"/>
                    <a:pt x="476" y="239"/>
                  </a:cubicBezTo>
                  <a:cubicBezTo>
                    <a:pt x="476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3" name="Google Shape;11003;p67"/>
            <p:cNvSpPr/>
            <p:nvPr/>
          </p:nvSpPr>
          <p:spPr>
            <a:xfrm>
              <a:off x="6051644" y="3070823"/>
              <a:ext cx="13274" cy="1327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96"/>
                    <a:pt x="0" y="215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34" y="417"/>
                    <a:pt x="417" y="334"/>
                    <a:pt x="417" y="215"/>
                  </a:cubicBezTo>
                  <a:cubicBezTo>
                    <a:pt x="417" y="96"/>
                    <a:pt x="334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4" name="Google Shape;11004;p67"/>
            <p:cNvSpPr/>
            <p:nvPr/>
          </p:nvSpPr>
          <p:spPr>
            <a:xfrm>
              <a:off x="5943518" y="3005789"/>
              <a:ext cx="13242" cy="12893"/>
            </a:xfrm>
            <a:custGeom>
              <a:avLst/>
              <a:gdLst/>
              <a:ahLst/>
              <a:cxnLst/>
              <a:rect l="l" t="t" r="r" b="b"/>
              <a:pathLst>
                <a:path w="417" h="406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06"/>
                    <a:pt x="203" y="406"/>
                  </a:cubicBezTo>
                  <a:cubicBezTo>
                    <a:pt x="322" y="406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5" name="Google Shape;11005;p67"/>
            <p:cNvSpPr/>
            <p:nvPr/>
          </p:nvSpPr>
          <p:spPr>
            <a:xfrm>
              <a:off x="5965429" y="3070823"/>
              <a:ext cx="13655" cy="1327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6" name="Google Shape;11006;p67"/>
            <p:cNvSpPr/>
            <p:nvPr/>
          </p:nvSpPr>
          <p:spPr>
            <a:xfrm>
              <a:off x="6004392" y="3019412"/>
              <a:ext cx="16290" cy="1590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50" y="0"/>
                  </a:moveTo>
                  <a:cubicBezTo>
                    <a:pt x="119" y="0"/>
                    <a:pt x="0" y="119"/>
                    <a:pt x="0" y="250"/>
                  </a:cubicBezTo>
                  <a:cubicBezTo>
                    <a:pt x="0" y="381"/>
                    <a:pt x="119" y="500"/>
                    <a:pt x="250" y="500"/>
                  </a:cubicBezTo>
                  <a:cubicBezTo>
                    <a:pt x="393" y="500"/>
                    <a:pt x="512" y="381"/>
                    <a:pt x="512" y="250"/>
                  </a:cubicBezTo>
                  <a:cubicBezTo>
                    <a:pt x="512" y="119"/>
                    <a:pt x="405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7" name="Google Shape;11007;p67"/>
            <p:cNvSpPr/>
            <p:nvPr/>
          </p:nvSpPr>
          <p:spPr>
            <a:xfrm>
              <a:off x="5864861" y="2772517"/>
              <a:ext cx="284366" cy="344097"/>
            </a:xfrm>
            <a:custGeom>
              <a:avLst/>
              <a:gdLst/>
              <a:ahLst/>
              <a:cxnLst/>
              <a:rect l="l" t="t" r="r" b="b"/>
              <a:pathLst>
                <a:path w="8955" h="10836" extrusionOk="0">
                  <a:moveTo>
                    <a:pt x="2983" y="6406"/>
                  </a:moveTo>
                  <a:cubicBezTo>
                    <a:pt x="3566" y="6406"/>
                    <a:pt x="4114" y="6556"/>
                    <a:pt x="4632" y="6871"/>
                  </a:cubicBezTo>
                  <a:cubicBezTo>
                    <a:pt x="5211" y="7197"/>
                    <a:pt x="5769" y="7306"/>
                    <a:pt x="6260" y="7306"/>
                  </a:cubicBezTo>
                  <a:cubicBezTo>
                    <a:pt x="6628" y="7306"/>
                    <a:pt x="6957" y="7245"/>
                    <a:pt x="7228" y="7168"/>
                  </a:cubicBezTo>
                  <a:cubicBezTo>
                    <a:pt x="7645" y="7049"/>
                    <a:pt x="7966" y="6871"/>
                    <a:pt x="8145" y="6751"/>
                  </a:cubicBezTo>
                  <a:lnTo>
                    <a:pt x="8145" y="6751"/>
                  </a:lnTo>
                  <a:cubicBezTo>
                    <a:pt x="8514" y="7954"/>
                    <a:pt x="8204" y="9276"/>
                    <a:pt x="7299" y="10216"/>
                  </a:cubicBezTo>
                  <a:cubicBezTo>
                    <a:pt x="7109" y="10407"/>
                    <a:pt x="6835" y="10526"/>
                    <a:pt x="6561" y="10526"/>
                  </a:cubicBezTo>
                  <a:lnTo>
                    <a:pt x="2906" y="10526"/>
                  </a:lnTo>
                  <a:cubicBezTo>
                    <a:pt x="2644" y="10526"/>
                    <a:pt x="2370" y="10407"/>
                    <a:pt x="2180" y="10228"/>
                  </a:cubicBezTo>
                  <a:cubicBezTo>
                    <a:pt x="1346" y="9383"/>
                    <a:pt x="941" y="8133"/>
                    <a:pt x="1275" y="6823"/>
                  </a:cubicBezTo>
                  <a:cubicBezTo>
                    <a:pt x="1406" y="6751"/>
                    <a:pt x="1775" y="6573"/>
                    <a:pt x="2263" y="6478"/>
                  </a:cubicBezTo>
                  <a:cubicBezTo>
                    <a:pt x="2509" y="6430"/>
                    <a:pt x="2748" y="6406"/>
                    <a:pt x="2983" y="6406"/>
                  </a:cubicBezTo>
                  <a:close/>
                  <a:moveTo>
                    <a:pt x="3239" y="1"/>
                  </a:moveTo>
                  <a:cubicBezTo>
                    <a:pt x="3001" y="1"/>
                    <a:pt x="2823" y="191"/>
                    <a:pt x="2823" y="417"/>
                  </a:cubicBezTo>
                  <a:lnTo>
                    <a:pt x="2823" y="786"/>
                  </a:lnTo>
                  <a:cubicBezTo>
                    <a:pt x="2823" y="1036"/>
                    <a:pt x="3013" y="1203"/>
                    <a:pt x="3239" y="1203"/>
                  </a:cubicBezTo>
                  <a:lnTo>
                    <a:pt x="3454" y="1203"/>
                  </a:lnTo>
                  <a:lnTo>
                    <a:pt x="3454" y="2525"/>
                  </a:lnTo>
                  <a:cubicBezTo>
                    <a:pt x="3454" y="2608"/>
                    <a:pt x="3537" y="2680"/>
                    <a:pt x="3620" y="2680"/>
                  </a:cubicBezTo>
                  <a:cubicBezTo>
                    <a:pt x="3704" y="2680"/>
                    <a:pt x="3787" y="2608"/>
                    <a:pt x="3787" y="2525"/>
                  </a:cubicBezTo>
                  <a:lnTo>
                    <a:pt x="3787" y="1203"/>
                  </a:lnTo>
                  <a:lnTo>
                    <a:pt x="5692" y="1203"/>
                  </a:lnTo>
                  <a:lnTo>
                    <a:pt x="5692" y="3858"/>
                  </a:lnTo>
                  <a:cubicBezTo>
                    <a:pt x="5692" y="4096"/>
                    <a:pt x="5835" y="4311"/>
                    <a:pt x="6049" y="4394"/>
                  </a:cubicBezTo>
                  <a:cubicBezTo>
                    <a:pt x="6978" y="4763"/>
                    <a:pt x="7692" y="5513"/>
                    <a:pt x="8049" y="6418"/>
                  </a:cubicBezTo>
                  <a:cubicBezTo>
                    <a:pt x="7907" y="6525"/>
                    <a:pt x="7573" y="6716"/>
                    <a:pt x="7133" y="6847"/>
                  </a:cubicBezTo>
                  <a:cubicBezTo>
                    <a:pt x="6830" y="6934"/>
                    <a:pt x="6535" y="6978"/>
                    <a:pt x="6245" y="6978"/>
                  </a:cubicBezTo>
                  <a:cubicBezTo>
                    <a:pt x="5748" y="6978"/>
                    <a:pt x="5270" y="6848"/>
                    <a:pt x="4811" y="6585"/>
                  </a:cubicBezTo>
                  <a:cubicBezTo>
                    <a:pt x="4225" y="6246"/>
                    <a:pt x="3592" y="6086"/>
                    <a:pt x="2961" y="6086"/>
                  </a:cubicBezTo>
                  <a:cubicBezTo>
                    <a:pt x="2437" y="6086"/>
                    <a:pt x="1914" y="6196"/>
                    <a:pt x="1418" y="6406"/>
                  </a:cubicBezTo>
                  <a:cubicBezTo>
                    <a:pt x="1775" y="5501"/>
                    <a:pt x="2477" y="4763"/>
                    <a:pt x="3430" y="4394"/>
                  </a:cubicBezTo>
                  <a:cubicBezTo>
                    <a:pt x="3656" y="4311"/>
                    <a:pt x="3787" y="4096"/>
                    <a:pt x="3787" y="3858"/>
                  </a:cubicBezTo>
                  <a:lnTo>
                    <a:pt x="3787" y="3322"/>
                  </a:lnTo>
                  <a:cubicBezTo>
                    <a:pt x="3787" y="3239"/>
                    <a:pt x="3716" y="3156"/>
                    <a:pt x="3620" y="3156"/>
                  </a:cubicBezTo>
                  <a:cubicBezTo>
                    <a:pt x="3537" y="3156"/>
                    <a:pt x="3454" y="3239"/>
                    <a:pt x="3454" y="3322"/>
                  </a:cubicBezTo>
                  <a:lnTo>
                    <a:pt x="3454" y="3858"/>
                  </a:lnTo>
                  <a:cubicBezTo>
                    <a:pt x="3454" y="3965"/>
                    <a:pt x="3394" y="4049"/>
                    <a:pt x="3299" y="4096"/>
                  </a:cubicBezTo>
                  <a:cubicBezTo>
                    <a:pt x="703" y="5120"/>
                    <a:pt x="1" y="8478"/>
                    <a:pt x="1942" y="10442"/>
                  </a:cubicBezTo>
                  <a:cubicBezTo>
                    <a:pt x="2192" y="10692"/>
                    <a:pt x="2537" y="10835"/>
                    <a:pt x="2894" y="10835"/>
                  </a:cubicBezTo>
                  <a:lnTo>
                    <a:pt x="6549" y="10835"/>
                  </a:lnTo>
                  <a:cubicBezTo>
                    <a:pt x="6906" y="10835"/>
                    <a:pt x="7252" y="10692"/>
                    <a:pt x="7502" y="10442"/>
                  </a:cubicBezTo>
                  <a:cubicBezTo>
                    <a:pt x="8907" y="9026"/>
                    <a:pt x="8954" y="6930"/>
                    <a:pt x="7907" y="5466"/>
                  </a:cubicBezTo>
                  <a:cubicBezTo>
                    <a:pt x="7478" y="4858"/>
                    <a:pt x="6871" y="4370"/>
                    <a:pt x="6168" y="4096"/>
                  </a:cubicBezTo>
                  <a:cubicBezTo>
                    <a:pt x="6061" y="4049"/>
                    <a:pt x="6002" y="3965"/>
                    <a:pt x="6002" y="3858"/>
                  </a:cubicBezTo>
                  <a:lnTo>
                    <a:pt x="6002" y="1203"/>
                  </a:lnTo>
                  <a:lnTo>
                    <a:pt x="6228" y="1203"/>
                  </a:lnTo>
                  <a:cubicBezTo>
                    <a:pt x="6466" y="1203"/>
                    <a:pt x="6644" y="1013"/>
                    <a:pt x="6644" y="786"/>
                  </a:cubicBezTo>
                  <a:lnTo>
                    <a:pt x="6644" y="417"/>
                  </a:lnTo>
                  <a:cubicBezTo>
                    <a:pt x="6644" y="179"/>
                    <a:pt x="6454" y="1"/>
                    <a:pt x="6228" y="1"/>
                  </a:cubicBezTo>
                  <a:lnTo>
                    <a:pt x="5394" y="1"/>
                  </a:lnTo>
                  <a:cubicBezTo>
                    <a:pt x="5299" y="1"/>
                    <a:pt x="5228" y="72"/>
                    <a:pt x="5228" y="167"/>
                  </a:cubicBezTo>
                  <a:cubicBezTo>
                    <a:pt x="5228" y="263"/>
                    <a:pt x="5299" y="334"/>
                    <a:pt x="5394" y="334"/>
                  </a:cubicBezTo>
                  <a:lnTo>
                    <a:pt x="6228" y="334"/>
                  </a:lnTo>
                  <a:cubicBezTo>
                    <a:pt x="6287" y="334"/>
                    <a:pt x="6335" y="382"/>
                    <a:pt x="6335" y="441"/>
                  </a:cubicBezTo>
                  <a:lnTo>
                    <a:pt x="6335" y="810"/>
                  </a:lnTo>
                  <a:cubicBezTo>
                    <a:pt x="6335" y="870"/>
                    <a:pt x="6287" y="905"/>
                    <a:pt x="6228" y="905"/>
                  </a:cubicBezTo>
                  <a:lnTo>
                    <a:pt x="3239" y="905"/>
                  </a:lnTo>
                  <a:cubicBezTo>
                    <a:pt x="3168" y="905"/>
                    <a:pt x="3132" y="870"/>
                    <a:pt x="3132" y="810"/>
                  </a:cubicBezTo>
                  <a:lnTo>
                    <a:pt x="3132" y="441"/>
                  </a:lnTo>
                  <a:cubicBezTo>
                    <a:pt x="3132" y="382"/>
                    <a:pt x="3168" y="334"/>
                    <a:pt x="3239" y="334"/>
                  </a:cubicBezTo>
                  <a:lnTo>
                    <a:pt x="4609" y="334"/>
                  </a:lnTo>
                  <a:cubicBezTo>
                    <a:pt x="4692" y="334"/>
                    <a:pt x="4763" y="263"/>
                    <a:pt x="4763" y="167"/>
                  </a:cubicBezTo>
                  <a:cubicBezTo>
                    <a:pt x="4763" y="72"/>
                    <a:pt x="4692" y="1"/>
                    <a:pt x="46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08" name="Google Shape;11008;p67"/>
          <p:cNvSpPr/>
          <p:nvPr/>
        </p:nvSpPr>
        <p:spPr>
          <a:xfrm>
            <a:off x="6373423" y="2306186"/>
            <a:ext cx="343335" cy="343303"/>
          </a:xfrm>
          <a:custGeom>
            <a:avLst/>
            <a:gdLst/>
            <a:ahLst/>
            <a:cxnLst/>
            <a:rect l="l" t="t" r="r" b="b"/>
            <a:pathLst>
              <a:path w="10812" h="10811" extrusionOk="0">
                <a:moveTo>
                  <a:pt x="2769" y="2858"/>
                </a:moveTo>
                <a:cubicBezTo>
                  <a:pt x="2830" y="2858"/>
                  <a:pt x="2892" y="2866"/>
                  <a:pt x="2954" y="2881"/>
                </a:cubicBezTo>
                <a:cubicBezTo>
                  <a:pt x="3251" y="2941"/>
                  <a:pt x="3489" y="3191"/>
                  <a:pt x="3549" y="3489"/>
                </a:cubicBezTo>
                <a:cubicBezTo>
                  <a:pt x="3608" y="3774"/>
                  <a:pt x="3501" y="4036"/>
                  <a:pt x="3275" y="4227"/>
                </a:cubicBezTo>
                <a:cubicBezTo>
                  <a:pt x="3132" y="4346"/>
                  <a:pt x="3037" y="4548"/>
                  <a:pt x="3037" y="4739"/>
                </a:cubicBezTo>
                <a:lnTo>
                  <a:pt x="3037" y="5084"/>
                </a:lnTo>
                <a:cubicBezTo>
                  <a:pt x="3037" y="5346"/>
                  <a:pt x="3263" y="5572"/>
                  <a:pt x="3525" y="5572"/>
                </a:cubicBezTo>
                <a:lnTo>
                  <a:pt x="5228" y="5572"/>
                </a:lnTo>
                <a:lnTo>
                  <a:pt x="5228" y="7263"/>
                </a:lnTo>
                <a:cubicBezTo>
                  <a:pt x="5228" y="7370"/>
                  <a:pt x="5156" y="7441"/>
                  <a:pt x="5049" y="7441"/>
                </a:cubicBezTo>
                <a:lnTo>
                  <a:pt x="4704" y="7441"/>
                </a:lnTo>
                <a:cubicBezTo>
                  <a:pt x="4597" y="7441"/>
                  <a:pt x="4513" y="7406"/>
                  <a:pt x="4442" y="7322"/>
                </a:cubicBezTo>
                <a:cubicBezTo>
                  <a:pt x="4225" y="7076"/>
                  <a:pt x="3925" y="6935"/>
                  <a:pt x="3599" y="6935"/>
                </a:cubicBezTo>
                <a:cubicBezTo>
                  <a:pt x="3532" y="6935"/>
                  <a:pt x="3463" y="6941"/>
                  <a:pt x="3394" y="6953"/>
                </a:cubicBezTo>
                <a:cubicBezTo>
                  <a:pt x="2965" y="7025"/>
                  <a:pt x="2620" y="7370"/>
                  <a:pt x="2537" y="7787"/>
                </a:cubicBezTo>
                <a:cubicBezTo>
                  <a:pt x="2453" y="8120"/>
                  <a:pt x="2549" y="8454"/>
                  <a:pt x="2751" y="8715"/>
                </a:cubicBezTo>
                <a:cubicBezTo>
                  <a:pt x="2965" y="8965"/>
                  <a:pt x="3275" y="9108"/>
                  <a:pt x="3608" y="9108"/>
                </a:cubicBezTo>
                <a:cubicBezTo>
                  <a:pt x="3930" y="9108"/>
                  <a:pt x="4227" y="8965"/>
                  <a:pt x="4442" y="8715"/>
                </a:cubicBezTo>
                <a:cubicBezTo>
                  <a:pt x="4501" y="8632"/>
                  <a:pt x="4585" y="8608"/>
                  <a:pt x="4692" y="8608"/>
                </a:cubicBezTo>
                <a:lnTo>
                  <a:pt x="5037" y="8608"/>
                </a:lnTo>
                <a:cubicBezTo>
                  <a:pt x="5132" y="8608"/>
                  <a:pt x="5216" y="8680"/>
                  <a:pt x="5216" y="8787"/>
                </a:cubicBezTo>
                <a:lnTo>
                  <a:pt x="5216" y="10501"/>
                </a:lnTo>
                <a:lnTo>
                  <a:pt x="846" y="10501"/>
                </a:lnTo>
                <a:cubicBezTo>
                  <a:pt x="572" y="10501"/>
                  <a:pt x="334" y="10263"/>
                  <a:pt x="334" y="9977"/>
                </a:cubicBezTo>
                <a:lnTo>
                  <a:pt x="334" y="5572"/>
                </a:lnTo>
                <a:lnTo>
                  <a:pt x="2025" y="5572"/>
                </a:lnTo>
                <a:cubicBezTo>
                  <a:pt x="2299" y="5572"/>
                  <a:pt x="2513" y="5346"/>
                  <a:pt x="2513" y="5084"/>
                </a:cubicBezTo>
                <a:lnTo>
                  <a:pt x="2513" y="4727"/>
                </a:lnTo>
                <a:cubicBezTo>
                  <a:pt x="2513" y="4513"/>
                  <a:pt x="2430" y="4334"/>
                  <a:pt x="2299" y="4215"/>
                </a:cubicBezTo>
                <a:cubicBezTo>
                  <a:pt x="2120" y="4072"/>
                  <a:pt x="2013" y="3858"/>
                  <a:pt x="2013" y="3620"/>
                </a:cubicBezTo>
                <a:cubicBezTo>
                  <a:pt x="2013" y="3381"/>
                  <a:pt x="2120" y="3179"/>
                  <a:pt x="2299" y="3024"/>
                </a:cubicBezTo>
                <a:cubicBezTo>
                  <a:pt x="2431" y="2919"/>
                  <a:pt x="2596" y="2858"/>
                  <a:pt x="2769" y="2858"/>
                </a:cubicBezTo>
                <a:close/>
                <a:moveTo>
                  <a:pt x="10014" y="298"/>
                </a:moveTo>
                <a:cubicBezTo>
                  <a:pt x="10300" y="298"/>
                  <a:pt x="10538" y="536"/>
                  <a:pt x="10538" y="822"/>
                </a:cubicBezTo>
                <a:lnTo>
                  <a:pt x="10538" y="5239"/>
                </a:lnTo>
                <a:lnTo>
                  <a:pt x="10312" y="5239"/>
                </a:lnTo>
                <a:cubicBezTo>
                  <a:pt x="10228" y="5239"/>
                  <a:pt x="10157" y="5322"/>
                  <a:pt x="10157" y="5406"/>
                </a:cubicBezTo>
                <a:cubicBezTo>
                  <a:pt x="10157" y="5501"/>
                  <a:pt x="10228" y="5572"/>
                  <a:pt x="10312" y="5572"/>
                </a:cubicBezTo>
                <a:lnTo>
                  <a:pt x="10490" y="5572"/>
                </a:lnTo>
                <a:lnTo>
                  <a:pt x="10490" y="9977"/>
                </a:lnTo>
                <a:cubicBezTo>
                  <a:pt x="10490" y="10263"/>
                  <a:pt x="10252" y="10501"/>
                  <a:pt x="9978" y="10501"/>
                </a:cubicBezTo>
                <a:lnTo>
                  <a:pt x="5573" y="10501"/>
                </a:lnTo>
                <a:lnTo>
                  <a:pt x="5573" y="8799"/>
                </a:lnTo>
                <a:cubicBezTo>
                  <a:pt x="5573" y="8537"/>
                  <a:pt x="5347" y="8311"/>
                  <a:pt x="5073" y="8311"/>
                </a:cubicBezTo>
                <a:lnTo>
                  <a:pt x="4739" y="8311"/>
                </a:lnTo>
                <a:cubicBezTo>
                  <a:pt x="4525" y="8311"/>
                  <a:pt x="4347" y="8394"/>
                  <a:pt x="4227" y="8537"/>
                </a:cubicBezTo>
                <a:cubicBezTo>
                  <a:pt x="4085" y="8715"/>
                  <a:pt x="3870" y="8811"/>
                  <a:pt x="3632" y="8811"/>
                </a:cubicBezTo>
                <a:cubicBezTo>
                  <a:pt x="3394" y="8811"/>
                  <a:pt x="3192" y="8715"/>
                  <a:pt x="3037" y="8537"/>
                </a:cubicBezTo>
                <a:cubicBezTo>
                  <a:pt x="2894" y="8358"/>
                  <a:pt x="2834" y="8120"/>
                  <a:pt x="2894" y="7882"/>
                </a:cubicBezTo>
                <a:cubicBezTo>
                  <a:pt x="2954" y="7584"/>
                  <a:pt x="3204" y="7346"/>
                  <a:pt x="3501" y="7287"/>
                </a:cubicBezTo>
                <a:cubicBezTo>
                  <a:pt x="3557" y="7275"/>
                  <a:pt x="3612" y="7269"/>
                  <a:pt x="3665" y="7269"/>
                </a:cubicBezTo>
                <a:cubicBezTo>
                  <a:pt x="3887" y="7269"/>
                  <a:pt x="4086" y="7367"/>
                  <a:pt x="4239" y="7549"/>
                </a:cubicBezTo>
                <a:cubicBezTo>
                  <a:pt x="4358" y="7703"/>
                  <a:pt x="4561" y="7787"/>
                  <a:pt x="4751" y="7787"/>
                </a:cubicBezTo>
                <a:lnTo>
                  <a:pt x="5097" y="7787"/>
                </a:lnTo>
                <a:cubicBezTo>
                  <a:pt x="5359" y="7787"/>
                  <a:pt x="5585" y="7561"/>
                  <a:pt x="5585" y="7299"/>
                </a:cubicBezTo>
                <a:lnTo>
                  <a:pt x="5585" y="5596"/>
                </a:lnTo>
                <a:lnTo>
                  <a:pt x="7275" y="5596"/>
                </a:lnTo>
                <a:cubicBezTo>
                  <a:pt x="7383" y="5596"/>
                  <a:pt x="7454" y="5679"/>
                  <a:pt x="7454" y="5775"/>
                </a:cubicBezTo>
                <a:lnTo>
                  <a:pt x="7454" y="6120"/>
                </a:lnTo>
                <a:cubicBezTo>
                  <a:pt x="7454" y="6227"/>
                  <a:pt x="7418" y="6310"/>
                  <a:pt x="7335" y="6394"/>
                </a:cubicBezTo>
                <a:cubicBezTo>
                  <a:pt x="7037" y="6644"/>
                  <a:pt x="6894" y="7025"/>
                  <a:pt x="6966" y="7430"/>
                </a:cubicBezTo>
                <a:cubicBezTo>
                  <a:pt x="7037" y="7858"/>
                  <a:pt x="7383" y="8203"/>
                  <a:pt x="7799" y="8299"/>
                </a:cubicBezTo>
                <a:cubicBezTo>
                  <a:pt x="7871" y="8311"/>
                  <a:pt x="7954" y="8323"/>
                  <a:pt x="8037" y="8323"/>
                </a:cubicBezTo>
                <a:cubicBezTo>
                  <a:pt x="8288" y="8323"/>
                  <a:pt x="8526" y="8239"/>
                  <a:pt x="8728" y="8084"/>
                </a:cubicBezTo>
                <a:cubicBezTo>
                  <a:pt x="8978" y="7882"/>
                  <a:pt x="9121" y="7561"/>
                  <a:pt x="9121" y="7239"/>
                </a:cubicBezTo>
                <a:cubicBezTo>
                  <a:pt x="9121" y="6906"/>
                  <a:pt x="8978" y="6608"/>
                  <a:pt x="8728" y="6406"/>
                </a:cubicBezTo>
                <a:cubicBezTo>
                  <a:pt x="8645" y="6346"/>
                  <a:pt x="8621" y="6251"/>
                  <a:pt x="8621" y="6132"/>
                </a:cubicBezTo>
                <a:lnTo>
                  <a:pt x="8621" y="5798"/>
                </a:lnTo>
                <a:cubicBezTo>
                  <a:pt x="8621" y="5691"/>
                  <a:pt x="8692" y="5620"/>
                  <a:pt x="8799" y="5620"/>
                </a:cubicBezTo>
                <a:lnTo>
                  <a:pt x="9645" y="5620"/>
                </a:lnTo>
                <a:cubicBezTo>
                  <a:pt x="9740" y="5620"/>
                  <a:pt x="9812" y="5536"/>
                  <a:pt x="9812" y="5453"/>
                </a:cubicBezTo>
                <a:cubicBezTo>
                  <a:pt x="9812" y="5358"/>
                  <a:pt x="9740" y="5286"/>
                  <a:pt x="9645" y="5286"/>
                </a:cubicBezTo>
                <a:lnTo>
                  <a:pt x="8799" y="5286"/>
                </a:lnTo>
                <a:cubicBezTo>
                  <a:pt x="8526" y="5286"/>
                  <a:pt x="8311" y="5513"/>
                  <a:pt x="8311" y="5775"/>
                </a:cubicBezTo>
                <a:lnTo>
                  <a:pt x="8311" y="6120"/>
                </a:lnTo>
                <a:cubicBezTo>
                  <a:pt x="8311" y="6334"/>
                  <a:pt x="8395" y="6513"/>
                  <a:pt x="8526" y="6632"/>
                </a:cubicBezTo>
                <a:cubicBezTo>
                  <a:pt x="8704" y="6775"/>
                  <a:pt x="8811" y="6989"/>
                  <a:pt x="8811" y="7227"/>
                </a:cubicBezTo>
                <a:cubicBezTo>
                  <a:pt x="8811" y="7465"/>
                  <a:pt x="8704" y="7668"/>
                  <a:pt x="8526" y="7822"/>
                </a:cubicBezTo>
                <a:cubicBezTo>
                  <a:pt x="8394" y="7928"/>
                  <a:pt x="8229" y="7988"/>
                  <a:pt x="8056" y="7988"/>
                </a:cubicBezTo>
                <a:cubicBezTo>
                  <a:pt x="7995" y="7988"/>
                  <a:pt x="7933" y="7981"/>
                  <a:pt x="7871" y="7965"/>
                </a:cubicBezTo>
                <a:cubicBezTo>
                  <a:pt x="7573" y="7906"/>
                  <a:pt x="7335" y="7656"/>
                  <a:pt x="7275" y="7358"/>
                </a:cubicBezTo>
                <a:cubicBezTo>
                  <a:pt x="7216" y="7072"/>
                  <a:pt x="7323" y="6810"/>
                  <a:pt x="7549" y="6608"/>
                </a:cubicBezTo>
                <a:cubicBezTo>
                  <a:pt x="7692" y="6489"/>
                  <a:pt x="7787" y="6298"/>
                  <a:pt x="7787" y="6108"/>
                </a:cubicBezTo>
                <a:lnTo>
                  <a:pt x="7787" y="5763"/>
                </a:lnTo>
                <a:cubicBezTo>
                  <a:pt x="7787" y="5501"/>
                  <a:pt x="7561" y="5275"/>
                  <a:pt x="7287" y="5275"/>
                </a:cubicBezTo>
                <a:lnTo>
                  <a:pt x="5597" y="5275"/>
                </a:lnTo>
                <a:lnTo>
                  <a:pt x="5597" y="3572"/>
                </a:lnTo>
                <a:cubicBezTo>
                  <a:pt x="5597" y="3477"/>
                  <a:pt x="5668" y="3393"/>
                  <a:pt x="5775" y="3393"/>
                </a:cubicBezTo>
                <a:lnTo>
                  <a:pt x="6121" y="3393"/>
                </a:lnTo>
                <a:cubicBezTo>
                  <a:pt x="6216" y="3393"/>
                  <a:pt x="6311" y="3441"/>
                  <a:pt x="6383" y="3512"/>
                </a:cubicBezTo>
                <a:cubicBezTo>
                  <a:pt x="6592" y="3762"/>
                  <a:pt x="6901" y="3911"/>
                  <a:pt x="7234" y="3911"/>
                </a:cubicBezTo>
                <a:cubicBezTo>
                  <a:pt x="7299" y="3911"/>
                  <a:pt x="7364" y="3905"/>
                  <a:pt x="7430" y="3893"/>
                </a:cubicBezTo>
                <a:cubicBezTo>
                  <a:pt x="7859" y="3810"/>
                  <a:pt x="8204" y="3477"/>
                  <a:pt x="8288" y="3060"/>
                </a:cubicBezTo>
                <a:cubicBezTo>
                  <a:pt x="8359" y="2727"/>
                  <a:pt x="8276" y="2381"/>
                  <a:pt x="8061" y="2131"/>
                </a:cubicBezTo>
                <a:cubicBezTo>
                  <a:pt x="7859" y="1881"/>
                  <a:pt x="7549" y="1726"/>
                  <a:pt x="7216" y="1726"/>
                </a:cubicBezTo>
                <a:cubicBezTo>
                  <a:pt x="6894" y="1726"/>
                  <a:pt x="6597" y="1881"/>
                  <a:pt x="6383" y="2131"/>
                </a:cubicBezTo>
                <a:cubicBezTo>
                  <a:pt x="6323" y="2203"/>
                  <a:pt x="6240" y="2238"/>
                  <a:pt x="6132" y="2238"/>
                </a:cubicBezTo>
                <a:lnTo>
                  <a:pt x="5787" y="2238"/>
                </a:lnTo>
                <a:cubicBezTo>
                  <a:pt x="5680" y="2238"/>
                  <a:pt x="5609" y="2167"/>
                  <a:pt x="5609" y="2060"/>
                </a:cubicBezTo>
                <a:lnTo>
                  <a:pt x="5609" y="1215"/>
                </a:lnTo>
                <a:cubicBezTo>
                  <a:pt x="5609" y="1119"/>
                  <a:pt x="5537" y="1048"/>
                  <a:pt x="5442" y="1048"/>
                </a:cubicBezTo>
                <a:cubicBezTo>
                  <a:pt x="5359" y="1048"/>
                  <a:pt x="5287" y="1119"/>
                  <a:pt x="5287" y="1215"/>
                </a:cubicBezTo>
                <a:lnTo>
                  <a:pt x="5287" y="2060"/>
                </a:lnTo>
                <a:cubicBezTo>
                  <a:pt x="5287" y="2322"/>
                  <a:pt x="5501" y="2548"/>
                  <a:pt x="5775" y="2548"/>
                </a:cubicBezTo>
                <a:lnTo>
                  <a:pt x="6121" y="2548"/>
                </a:lnTo>
                <a:cubicBezTo>
                  <a:pt x="6323" y="2548"/>
                  <a:pt x="6502" y="2465"/>
                  <a:pt x="6621" y="2322"/>
                </a:cubicBezTo>
                <a:cubicBezTo>
                  <a:pt x="6775" y="2143"/>
                  <a:pt x="6978" y="2048"/>
                  <a:pt x="7216" y="2048"/>
                </a:cubicBezTo>
                <a:cubicBezTo>
                  <a:pt x="7454" y="2048"/>
                  <a:pt x="7668" y="2143"/>
                  <a:pt x="7811" y="2322"/>
                </a:cubicBezTo>
                <a:cubicBezTo>
                  <a:pt x="7966" y="2500"/>
                  <a:pt x="8026" y="2739"/>
                  <a:pt x="7966" y="2977"/>
                </a:cubicBezTo>
                <a:cubicBezTo>
                  <a:pt x="7907" y="3274"/>
                  <a:pt x="7656" y="3512"/>
                  <a:pt x="7359" y="3572"/>
                </a:cubicBezTo>
                <a:cubicBezTo>
                  <a:pt x="7303" y="3584"/>
                  <a:pt x="7248" y="3589"/>
                  <a:pt x="7193" y="3589"/>
                </a:cubicBezTo>
                <a:cubicBezTo>
                  <a:pt x="6969" y="3589"/>
                  <a:pt x="6762" y="3492"/>
                  <a:pt x="6609" y="3310"/>
                </a:cubicBezTo>
                <a:cubicBezTo>
                  <a:pt x="6490" y="3155"/>
                  <a:pt x="6299" y="3072"/>
                  <a:pt x="6097" y="3072"/>
                </a:cubicBezTo>
                <a:lnTo>
                  <a:pt x="5763" y="3072"/>
                </a:lnTo>
                <a:cubicBezTo>
                  <a:pt x="5490" y="3072"/>
                  <a:pt x="5275" y="3298"/>
                  <a:pt x="5275" y="3560"/>
                </a:cubicBezTo>
                <a:lnTo>
                  <a:pt x="5275" y="5263"/>
                </a:lnTo>
                <a:lnTo>
                  <a:pt x="3573" y="5263"/>
                </a:lnTo>
                <a:cubicBezTo>
                  <a:pt x="3465" y="5263"/>
                  <a:pt x="3394" y="5179"/>
                  <a:pt x="3394" y="5084"/>
                </a:cubicBezTo>
                <a:lnTo>
                  <a:pt x="3394" y="4727"/>
                </a:lnTo>
                <a:cubicBezTo>
                  <a:pt x="3394" y="4620"/>
                  <a:pt x="3442" y="4524"/>
                  <a:pt x="3513" y="4453"/>
                </a:cubicBezTo>
                <a:cubicBezTo>
                  <a:pt x="3811" y="4203"/>
                  <a:pt x="3954" y="3810"/>
                  <a:pt x="3882" y="3417"/>
                </a:cubicBezTo>
                <a:cubicBezTo>
                  <a:pt x="3811" y="2977"/>
                  <a:pt x="3465" y="2643"/>
                  <a:pt x="3049" y="2548"/>
                </a:cubicBezTo>
                <a:cubicBezTo>
                  <a:pt x="2973" y="2531"/>
                  <a:pt x="2896" y="2523"/>
                  <a:pt x="2820" y="2523"/>
                </a:cubicBezTo>
                <a:cubicBezTo>
                  <a:pt x="2570" y="2523"/>
                  <a:pt x="2323" y="2610"/>
                  <a:pt x="2132" y="2774"/>
                </a:cubicBezTo>
                <a:cubicBezTo>
                  <a:pt x="1870" y="2977"/>
                  <a:pt x="1727" y="3298"/>
                  <a:pt x="1727" y="3620"/>
                </a:cubicBezTo>
                <a:cubicBezTo>
                  <a:pt x="1727" y="3941"/>
                  <a:pt x="1870" y="4239"/>
                  <a:pt x="2132" y="4453"/>
                </a:cubicBezTo>
                <a:cubicBezTo>
                  <a:pt x="2203" y="4513"/>
                  <a:pt x="2227" y="4608"/>
                  <a:pt x="2227" y="4703"/>
                </a:cubicBezTo>
                <a:lnTo>
                  <a:pt x="2227" y="5048"/>
                </a:lnTo>
                <a:cubicBezTo>
                  <a:pt x="2227" y="5155"/>
                  <a:pt x="2156" y="5227"/>
                  <a:pt x="2049" y="5227"/>
                </a:cubicBezTo>
                <a:lnTo>
                  <a:pt x="358" y="5227"/>
                </a:lnTo>
                <a:lnTo>
                  <a:pt x="358" y="822"/>
                </a:lnTo>
                <a:cubicBezTo>
                  <a:pt x="358" y="536"/>
                  <a:pt x="596" y="298"/>
                  <a:pt x="882" y="298"/>
                </a:cubicBezTo>
                <a:lnTo>
                  <a:pt x="5287" y="298"/>
                </a:lnTo>
                <a:lnTo>
                  <a:pt x="5287" y="476"/>
                </a:lnTo>
                <a:cubicBezTo>
                  <a:pt x="5287" y="572"/>
                  <a:pt x="5359" y="643"/>
                  <a:pt x="5442" y="643"/>
                </a:cubicBezTo>
                <a:cubicBezTo>
                  <a:pt x="5537" y="643"/>
                  <a:pt x="5609" y="572"/>
                  <a:pt x="5609" y="476"/>
                </a:cubicBezTo>
                <a:lnTo>
                  <a:pt x="5609" y="298"/>
                </a:lnTo>
                <a:close/>
                <a:moveTo>
                  <a:pt x="834" y="0"/>
                </a:moveTo>
                <a:cubicBezTo>
                  <a:pt x="370" y="0"/>
                  <a:pt x="1" y="381"/>
                  <a:pt x="1" y="834"/>
                </a:cubicBezTo>
                <a:lnTo>
                  <a:pt x="1" y="9977"/>
                </a:lnTo>
                <a:cubicBezTo>
                  <a:pt x="1" y="10442"/>
                  <a:pt x="370" y="10811"/>
                  <a:pt x="834" y="10811"/>
                </a:cubicBezTo>
                <a:lnTo>
                  <a:pt x="9978" y="10811"/>
                </a:lnTo>
                <a:cubicBezTo>
                  <a:pt x="10431" y="10811"/>
                  <a:pt x="10812" y="10442"/>
                  <a:pt x="10812" y="9977"/>
                </a:cubicBezTo>
                <a:lnTo>
                  <a:pt x="10812" y="834"/>
                </a:lnTo>
                <a:cubicBezTo>
                  <a:pt x="10812" y="381"/>
                  <a:pt x="10431" y="0"/>
                  <a:pt x="9978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09" name="Google Shape;11009;p67"/>
          <p:cNvGrpSpPr/>
          <p:nvPr/>
        </p:nvGrpSpPr>
        <p:grpSpPr>
          <a:xfrm>
            <a:off x="7006713" y="2325080"/>
            <a:ext cx="255247" cy="327458"/>
            <a:chOff x="6974158" y="2789537"/>
            <a:chExt cx="255247" cy="327458"/>
          </a:xfrm>
          <a:solidFill>
            <a:srgbClr val="D94169"/>
          </a:solidFill>
        </p:grpSpPr>
        <p:sp>
          <p:nvSpPr>
            <p:cNvPr id="11010" name="Google Shape;11010;p67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1" name="Google Shape;11011;p67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2" name="Google Shape;11012;p67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3" name="Google Shape;11013;p67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4" name="Google Shape;11014;p67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5" name="Google Shape;11015;p67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16" name="Google Shape;11016;p67"/>
          <p:cNvGrpSpPr/>
          <p:nvPr/>
        </p:nvGrpSpPr>
        <p:grpSpPr>
          <a:xfrm>
            <a:off x="7563252" y="2325842"/>
            <a:ext cx="244291" cy="326314"/>
            <a:chOff x="7530697" y="2790299"/>
            <a:chExt cx="244291" cy="326314"/>
          </a:xfrm>
          <a:solidFill>
            <a:srgbClr val="D94169"/>
          </a:solidFill>
        </p:grpSpPr>
        <p:sp>
          <p:nvSpPr>
            <p:cNvPr id="11017" name="Google Shape;11017;p67"/>
            <p:cNvSpPr/>
            <p:nvPr/>
          </p:nvSpPr>
          <p:spPr>
            <a:xfrm>
              <a:off x="7616911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55" y="453"/>
                  </a:cubicBezTo>
                  <a:cubicBezTo>
                    <a:pt x="227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8" name="Google Shape;11018;p67"/>
            <p:cNvSpPr/>
            <p:nvPr/>
          </p:nvSpPr>
          <p:spPr>
            <a:xfrm>
              <a:off x="7678548" y="2907507"/>
              <a:ext cx="9463" cy="14385"/>
            </a:xfrm>
            <a:custGeom>
              <a:avLst/>
              <a:gdLst/>
              <a:ahLst/>
              <a:cxnLst/>
              <a:rect l="l" t="t" r="r" b="b"/>
              <a:pathLst>
                <a:path w="298" h="453" extrusionOk="0">
                  <a:moveTo>
                    <a:pt x="143" y="0"/>
                  </a:moveTo>
                  <a:cubicBezTo>
                    <a:pt x="60" y="0"/>
                    <a:pt x="0" y="72"/>
                    <a:pt x="0" y="143"/>
                  </a:cubicBezTo>
                  <a:lnTo>
                    <a:pt x="0" y="310"/>
                  </a:lnTo>
                  <a:cubicBezTo>
                    <a:pt x="0" y="393"/>
                    <a:pt x="72" y="453"/>
                    <a:pt x="143" y="453"/>
                  </a:cubicBezTo>
                  <a:cubicBezTo>
                    <a:pt x="214" y="453"/>
                    <a:pt x="298" y="381"/>
                    <a:pt x="298" y="310"/>
                  </a:cubicBezTo>
                  <a:lnTo>
                    <a:pt x="298" y="143"/>
                  </a:lnTo>
                  <a:cubicBezTo>
                    <a:pt x="298" y="72"/>
                    <a:pt x="238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9" name="Google Shape;11019;p67"/>
            <p:cNvSpPr/>
            <p:nvPr/>
          </p:nvSpPr>
          <p:spPr>
            <a:xfrm>
              <a:off x="7632408" y="2943136"/>
              <a:ext cx="40869" cy="14671"/>
            </a:xfrm>
            <a:custGeom>
              <a:avLst/>
              <a:gdLst/>
              <a:ahLst/>
              <a:cxnLst/>
              <a:rect l="l" t="t" r="r" b="b"/>
              <a:pathLst>
                <a:path w="1287" h="462" extrusionOk="0">
                  <a:moveTo>
                    <a:pt x="167" y="0"/>
                  </a:moveTo>
                  <a:cubicBezTo>
                    <a:pt x="129" y="0"/>
                    <a:pt x="90" y="15"/>
                    <a:pt x="60" y="45"/>
                  </a:cubicBezTo>
                  <a:cubicBezTo>
                    <a:pt x="1" y="104"/>
                    <a:pt x="1" y="200"/>
                    <a:pt x="60" y="259"/>
                  </a:cubicBezTo>
                  <a:cubicBezTo>
                    <a:pt x="203" y="390"/>
                    <a:pt x="417" y="462"/>
                    <a:pt x="655" y="462"/>
                  </a:cubicBezTo>
                  <a:cubicBezTo>
                    <a:pt x="893" y="462"/>
                    <a:pt x="1120" y="390"/>
                    <a:pt x="1251" y="259"/>
                  </a:cubicBezTo>
                  <a:cubicBezTo>
                    <a:pt x="1286" y="212"/>
                    <a:pt x="1286" y="104"/>
                    <a:pt x="1227" y="45"/>
                  </a:cubicBezTo>
                  <a:cubicBezTo>
                    <a:pt x="1197" y="15"/>
                    <a:pt x="1158" y="0"/>
                    <a:pt x="1120" y="0"/>
                  </a:cubicBezTo>
                  <a:cubicBezTo>
                    <a:pt x="1081" y="0"/>
                    <a:pt x="1042" y="15"/>
                    <a:pt x="1013" y="45"/>
                  </a:cubicBezTo>
                  <a:cubicBezTo>
                    <a:pt x="953" y="104"/>
                    <a:pt x="822" y="164"/>
                    <a:pt x="643" y="164"/>
                  </a:cubicBezTo>
                  <a:cubicBezTo>
                    <a:pt x="465" y="164"/>
                    <a:pt x="322" y="104"/>
                    <a:pt x="274" y="45"/>
                  </a:cubicBezTo>
                  <a:cubicBezTo>
                    <a:pt x="245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0" name="Google Shape;11020;p67"/>
            <p:cNvSpPr/>
            <p:nvPr/>
          </p:nvSpPr>
          <p:spPr>
            <a:xfrm>
              <a:off x="7530697" y="2790299"/>
              <a:ext cx="244291" cy="326314"/>
            </a:xfrm>
            <a:custGeom>
              <a:avLst/>
              <a:gdLst/>
              <a:ahLst/>
              <a:cxnLst/>
              <a:rect l="l" t="t" r="r" b="b"/>
              <a:pathLst>
                <a:path w="7693" h="10276" extrusionOk="0">
                  <a:moveTo>
                    <a:pt x="3846" y="298"/>
                  </a:moveTo>
                  <a:cubicBezTo>
                    <a:pt x="5275" y="298"/>
                    <a:pt x="6442" y="1453"/>
                    <a:pt x="6442" y="2882"/>
                  </a:cubicBezTo>
                  <a:lnTo>
                    <a:pt x="6442" y="4013"/>
                  </a:lnTo>
                  <a:cubicBezTo>
                    <a:pt x="6442" y="4846"/>
                    <a:pt x="6633" y="5489"/>
                    <a:pt x="6799" y="5870"/>
                  </a:cubicBezTo>
                  <a:cubicBezTo>
                    <a:pt x="6811" y="5918"/>
                    <a:pt x="6811" y="5965"/>
                    <a:pt x="6799" y="6001"/>
                  </a:cubicBezTo>
                  <a:cubicBezTo>
                    <a:pt x="6775" y="6049"/>
                    <a:pt x="6752" y="6084"/>
                    <a:pt x="6704" y="6096"/>
                  </a:cubicBezTo>
                  <a:cubicBezTo>
                    <a:pt x="6359" y="6227"/>
                    <a:pt x="5692" y="6489"/>
                    <a:pt x="4978" y="6632"/>
                  </a:cubicBezTo>
                  <a:lnTo>
                    <a:pt x="4978" y="6132"/>
                  </a:lnTo>
                  <a:cubicBezTo>
                    <a:pt x="5644" y="5739"/>
                    <a:pt x="6109" y="5013"/>
                    <a:pt x="6109" y="4179"/>
                  </a:cubicBezTo>
                  <a:lnTo>
                    <a:pt x="6109" y="3536"/>
                  </a:lnTo>
                  <a:cubicBezTo>
                    <a:pt x="6109" y="3108"/>
                    <a:pt x="5751" y="2751"/>
                    <a:pt x="5323" y="2751"/>
                  </a:cubicBezTo>
                  <a:lnTo>
                    <a:pt x="5073" y="2751"/>
                  </a:lnTo>
                  <a:lnTo>
                    <a:pt x="4311" y="1989"/>
                  </a:lnTo>
                  <a:cubicBezTo>
                    <a:pt x="4282" y="1960"/>
                    <a:pt x="4249" y="1944"/>
                    <a:pt x="4214" y="1944"/>
                  </a:cubicBezTo>
                  <a:cubicBezTo>
                    <a:pt x="4191" y="1944"/>
                    <a:pt x="4168" y="1951"/>
                    <a:pt x="4144" y="1965"/>
                  </a:cubicBezTo>
                  <a:cubicBezTo>
                    <a:pt x="4085" y="1989"/>
                    <a:pt x="4061" y="2036"/>
                    <a:pt x="4061" y="2096"/>
                  </a:cubicBezTo>
                  <a:lnTo>
                    <a:pt x="4061" y="2751"/>
                  </a:lnTo>
                  <a:lnTo>
                    <a:pt x="3239" y="2751"/>
                  </a:lnTo>
                  <a:cubicBezTo>
                    <a:pt x="3144" y="2751"/>
                    <a:pt x="3084" y="2822"/>
                    <a:pt x="3084" y="2893"/>
                  </a:cubicBezTo>
                  <a:cubicBezTo>
                    <a:pt x="3084" y="2965"/>
                    <a:pt x="3168" y="3048"/>
                    <a:pt x="3239" y="3048"/>
                  </a:cubicBezTo>
                  <a:lnTo>
                    <a:pt x="4204" y="3048"/>
                  </a:lnTo>
                  <a:cubicBezTo>
                    <a:pt x="4299" y="3048"/>
                    <a:pt x="4358" y="2965"/>
                    <a:pt x="4358" y="2893"/>
                  </a:cubicBezTo>
                  <a:lnTo>
                    <a:pt x="4358" y="2453"/>
                  </a:lnTo>
                  <a:lnTo>
                    <a:pt x="4906" y="3001"/>
                  </a:lnTo>
                  <a:cubicBezTo>
                    <a:pt x="4930" y="3024"/>
                    <a:pt x="4966" y="3048"/>
                    <a:pt x="5013" y="3048"/>
                  </a:cubicBezTo>
                  <a:lnTo>
                    <a:pt x="5335" y="3048"/>
                  </a:lnTo>
                  <a:cubicBezTo>
                    <a:pt x="5609" y="3048"/>
                    <a:pt x="5823" y="3263"/>
                    <a:pt x="5823" y="3536"/>
                  </a:cubicBezTo>
                  <a:lnTo>
                    <a:pt x="5823" y="4179"/>
                  </a:lnTo>
                  <a:cubicBezTo>
                    <a:pt x="5823" y="5251"/>
                    <a:pt x="4954" y="6132"/>
                    <a:pt x="3882" y="6132"/>
                  </a:cubicBezTo>
                  <a:cubicBezTo>
                    <a:pt x="2811" y="6132"/>
                    <a:pt x="1930" y="5251"/>
                    <a:pt x="1930" y="4179"/>
                  </a:cubicBezTo>
                  <a:lnTo>
                    <a:pt x="1930" y="3536"/>
                  </a:lnTo>
                  <a:cubicBezTo>
                    <a:pt x="1930" y="3263"/>
                    <a:pt x="2156" y="3048"/>
                    <a:pt x="2418" y="3048"/>
                  </a:cubicBezTo>
                  <a:lnTo>
                    <a:pt x="2584" y="3048"/>
                  </a:lnTo>
                  <a:cubicBezTo>
                    <a:pt x="2668" y="3048"/>
                    <a:pt x="2727" y="2965"/>
                    <a:pt x="2727" y="2893"/>
                  </a:cubicBezTo>
                  <a:cubicBezTo>
                    <a:pt x="2727" y="2822"/>
                    <a:pt x="2656" y="2751"/>
                    <a:pt x="2584" y="2751"/>
                  </a:cubicBezTo>
                  <a:lnTo>
                    <a:pt x="2418" y="2751"/>
                  </a:lnTo>
                  <a:cubicBezTo>
                    <a:pt x="1989" y="2751"/>
                    <a:pt x="1632" y="3108"/>
                    <a:pt x="1632" y="3536"/>
                  </a:cubicBezTo>
                  <a:lnTo>
                    <a:pt x="1632" y="4179"/>
                  </a:lnTo>
                  <a:cubicBezTo>
                    <a:pt x="1632" y="5013"/>
                    <a:pt x="2096" y="5739"/>
                    <a:pt x="2763" y="6132"/>
                  </a:cubicBezTo>
                  <a:lnTo>
                    <a:pt x="2763" y="6632"/>
                  </a:lnTo>
                  <a:cubicBezTo>
                    <a:pt x="2001" y="6465"/>
                    <a:pt x="1334" y="6227"/>
                    <a:pt x="989" y="6096"/>
                  </a:cubicBezTo>
                  <a:cubicBezTo>
                    <a:pt x="941" y="6084"/>
                    <a:pt x="918" y="6049"/>
                    <a:pt x="906" y="6001"/>
                  </a:cubicBezTo>
                  <a:cubicBezTo>
                    <a:pt x="882" y="5965"/>
                    <a:pt x="882" y="5918"/>
                    <a:pt x="906" y="5870"/>
                  </a:cubicBezTo>
                  <a:cubicBezTo>
                    <a:pt x="1060" y="5489"/>
                    <a:pt x="1263" y="4846"/>
                    <a:pt x="1263" y="4013"/>
                  </a:cubicBezTo>
                  <a:lnTo>
                    <a:pt x="1263" y="2882"/>
                  </a:lnTo>
                  <a:cubicBezTo>
                    <a:pt x="1263" y="1453"/>
                    <a:pt x="2418" y="298"/>
                    <a:pt x="3846" y="298"/>
                  </a:cubicBezTo>
                  <a:close/>
                  <a:moveTo>
                    <a:pt x="4632" y="6275"/>
                  </a:moveTo>
                  <a:lnTo>
                    <a:pt x="4632" y="6787"/>
                  </a:lnTo>
                  <a:cubicBezTo>
                    <a:pt x="4632" y="7025"/>
                    <a:pt x="4739" y="7239"/>
                    <a:pt x="4918" y="7394"/>
                  </a:cubicBezTo>
                  <a:cubicBezTo>
                    <a:pt x="4894" y="7442"/>
                    <a:pt x="4858" y="7477"/>
                    <a:pt x="4835" y="7513"/>
                  </a:cubicBezTo>
                  <a:cubicBezTo>
                    <a:pt x="4787" y="7573"/>
                    <a:pt x="4787" y="7680"/>
                    <a:pt x="4858" y="7715"/>
                  </a:cubicBezTo>
                  <a:cubicBezTo>
                    <a:pt x="4894" y="7739"/>
                    <a:pt x="4918" y="7751"/>
                    <a:pt x="4954" y="7751"/>
                  </a:cubicBezTo>
                  <a:cubicBezTo>
                    <a:pt x="4989" y="7751"/>
                    <a:pt x="5037" y="7739"/>
                    <a:pt x="5073" y="7692"/>
                  </a:cubicBezTo>
                  <a:cubicBezTo>
                    <a:pt x="5109" y="7632"/>
                    <a:pt x="5156" y="7584"/>
                    <a:pt x="5192" y="7525"/>
                  </a:cubicBezTo>
                  <a:lnTo>
                    <a:pt x="5525" y="7644"/>
                  </a:lnTo>
                  <a:cubicBezTo>
                    <a:pt x="4918" y="8573"/>
                    <a:pt x="4299" y="8894"/>
                    <a:pt x="3882" y="9001"/>
                  </a:cubicBezTo>
                  <a:cubicBezTo>
                    <a:pt x="3864" y="9007"/>
                    <a:pt x="3849" y="9010"/>
                    <a:pt x="3835" y="9010"/>
                  </a:cubicBezTo>
                  <a:cubicBezTo>
                    <a:pt x="3820" y="9010"/>
                    <a:pt x="3805" y="9007"/>
                    <a:pt x="3787" y="9001"/>
                  </a:cubicBezTo>
                  <a:cubicBezTo>
                    <a:pt x="3370" y="8882"/>
                    <a:pt x="2751" y="8549"/>
                    <a:pt x="2120" y="7644"/>
                  </a:cubicBezTo>
                  <a:lnTo>
                    <a:pt x="2465" y="7525"/>
                  </a:lnTo>
                  <a:cubicBezTo>
                    <a:pt x="2763" y="7942"/>
                    <a:pt x="3204" y="8442"/>
                    <a:pt x="3787" y="8644"/>
                  </a:cubicBezTo>
                  <a:cubicBezTo>
                    <a:pt x="3799" y="8644"/>
                    <a:pt x="3823" y="8656"/>
                    <a:pt x="3835" y="8656"/>
                  </a:cubicBezTo>
                  <a:cubicBezTo>
                    <a:pt x="3846" y="8656"/>
                    <a:pt x="3858" y="8656"/>
                    <a:pt x="3882" y="8644"/>
                  </a:cubicBezTo>
                  <a:cubicBezTo>
                    <a:pt x="4144" y="8549"/>
                    <a:pt x="4418" y="8382"/>
                    <a:pt x="4668" y="8132"/>
                  </a:cubicBezTo>
                  <a:cubicBezTo>
                    <a:pt x="4728" y="8073"/>
                    <a:pt x="4728" y="7989"/>
                    <a:pt x="4668" y="7930"/>
                  </a:cubicBezTo>
                  <a:cubicBezTo>
                    <a:pt x="4638" y="7900"/>
                    <a:pt x="4600" y="7885"/>
                    <a:pt x="4561" y="7885"/>
                  </a:cubicBezTo>
                  <a:cubicBezTo>
                    <a:pt x="4522" y="7885"/>
                    <a:pt x="4483" y="7900"/>
                    <a:pt x="4454" y="7930"/>
                  </a:cubicBezTo>
                  <a:cubicBezTo>
                    <a:pt x="4251" y="8120"/>
                    <a:pt x="4025" y="8275"/>
                    <a:pt x="3823" y="8346"/>
                  </a:cubicBezTo>
                  <a:cubicBezTo>
                    <a:pt x="3358" y="8168"/>
                    <a:pt x="2965" y="7751"/>
                    <a:pt x="2715" y="7394"/>
                  </a:cubicBezTo>
                  <a:cubicBezTo>
                    <a:pt x="2894" y="7239"/>
                    <a:pt x="3001" y="7025"/>
                    <a:pt x="3001" y="6787"/>
                  </a:cubicBezTo>
                  <a:lnTo>
                    <a:pt x="3001" y="6275"/>
                  </a:lnTo>
                  <a:cubicBezTo>
                    <a:pt x="3251" y="6382"/>
                    <a:pt x="3525" y="6430"/>
                    <a:pt x="3823" y="6430"/>
                  </a:cubicBezTo>
                  <a:cubicBezTo>
                    <a:pt x="4120" y="6430"/>
                    <a:pt x="4382" y="6370"/>
                    <a:pt x="4632" y="6275"/>
                  </a:cubicBezTo>
                  <a:close/>
                  <a:moveTo>
                    <a:pt x="3846" y="0"/>
                  </a:moveTo>
                  <a:cubicBezTo>
                    <a:pt x="2251" y="0"/>
                    <a:pt x="953" y="1286"/>
                    <a:pt x="953" y="2882"/>
                  </a:cubicBezTo>
                  <a:lnTo>
                    <a:pt x="953" y="4013"/>
                  </a:lnTo>
                  <a:cubicBezTo>
                    <a:pt x="953" y="4846"/>
                    <a:pt x="751" y="5453"/>
                    <a:pt x="632" y="5775"/>
                  </a:cubicBezTo>
                  <a:cubicBezTo>
                    <a:pt x="584" y="5894"/>
                    <a:pt x="584" y="6013"/>
                    <a:pt x="632" y="6132"/>
                  </a:cubicBezTo>
                  <a:cubicBezTo>
                    <a:pt x="679" y="6251"/>
                    <a:pt x="775" y="6334"/>
                    <a:pt x="894" y="6382"/>
                  </a:cubicBezTo>
                  <a:cubicBezTo>
                    <a:pt x="1251" y="6525"/>
                    <a:pt x="1965" y="6787"/>
                    <a:pt x="2715" y="6930"/>
                  </a:cubicBezTo>
                  <a:cubicBezTo>
                    <a:pt x="2668" y="7084"/>
                    <a:pt x="2549" y="7180"/>
                    <a:pt x="2418" y="7239"/>
                  </a:cubicBezTo>
                  <a:lnTo>
                    <a:pt x="751" y="7823"/>
                  </a:lnTo>
                  <a:cubicBezTo>
                    <a:pt x="298" y="7989"/>
                    <a:pt x="1" y="8406"/>
                    <a:pt x="1" y="8882"/>
                  </a:cubicBezTo>
                  <a:lnTo>
                    <a:pt x="1" y="10132"/>
                  </a:lnTo>
                  <a:cubicBezTo>
                    <a:pt x="1" y="10216"/>
                    <a:pt x="84" y="10275"/>
                    <a:pt x="156" y="10275"/>
                  </a:cubicBezTo>
                  <a:cubicBezTo>
                    <a:pt x="227" y="10275"/>
                    <a:pt x="298" y="10204"/>
                    <a:pt x="298" y="10132"/>
                  </a:cubicBezTo>
                  <a:lnTo>
                    <a:pt x="298" y="8882"/>
                  </a:lnTo>
                  <a:cubicBezTo>
                    <a:pt x="298" y="8775"/>
                    <a:pt x="322" y="8692"/>
                    <a:pt x="358" y="8597"/>
                  </a:cubicBezTo>
                  <a:lnTo>
                    <a:pt x="1120" y="9251"/>
                  </a:lnTo>
                  <a:cubicBezTo>
                    <a:pt x="1227" y="9347"/>
                    <a:pt x="1299" y="9478"/>
                    <a:pt x="1299" y="9620"/>
                  </a:cubicBezTo>
                  <a:lnTo>
                    <a:pt x="1299" y="10132"/>
                  </a:lnTo>
                  <a:cubicBezTo>
                    <a:pt x="1299" y="10216"/>
                    <a:pt x="1370" y="10275"/>
                    <a:pt x="1453" y="10275"/>
                  </a:cubicBezTo>
                  <a:cubicBezTo>
                    <a:pt x="1525" y="10275"/>
                    <a:pt x="1596" y="10204"/>
                    <a:pt x="1596" y="10132"/>
                  </a:cubicBezTo>
                  <a:lnTo>
                    <a:pt x="1596" y="9609"/>
                  </a:lnTo>
                  <a:cubicBezTo>
                    <a:pt x="1596" y="9370"/>
                    <a:pt x="1489" y="9168"/>
                    <a:pt x="1310" y="9001"/>
                  </a:cubicBezTo>
                  <a:lnTo>
                    <a:pt x="513" y="8311"/>
                  </a:lnTo>
                  <a:cubicBezTo>
                    <a:pt x="596" y="8216"/>
                    <a:pt x="715" y="8132"/>
                    <a:pt x="834" y="8085"/>
                  </a:cubicBezTo>
                  <a:lnTo>
                    <a:pt x="1846" y="7739"/>
                  </a:lnTo>
                  <a:cubicBezTo>
                    <a:pt x="2537" y="8775"/>
                    <a:pt x="3251" y="9144"/>
                    <a:pt x="3727" y="9275"/>
                  </a:cubicBezTo>
                  <a:cubicBezTo>
                    <a:pt x="3775" y="9299"/>
                    <a:pt x="3799" y="9299"/>
                    <a:pt x="3846" y="9299"/>
                  </a:cubicBezTo>
                  <a:cubicBezTo>
                    <a:pt x="3894" y="9299"/>
                    <a:pt x="3930" y="9299"/>
                    <a:pt x="3966" y="9275"/>
                  </a:cubicBezTo>
                  <a:cubicBezTo>
                    <a:pt x="4442" y="9144"/>
                    <a:pt x="5156" y="8775"/>
                    <a:pt x="5835" y="7739"/>
                  </a:cubicBezTo>
                  <a:lnTo>
                    <a:pt x="6847" y="8085"/>
                  </a:lnTo>
                  <a:cubicBezTo>
                    <a:pt x="6990" y="8132"/>
                    <a:pt x="7085" y="8216"/>
                    <a:pt x="7180" y="8311"/>
                  </a:cubicBezTo>
                  <a:lnTo>
                    <a:pt x="6371" y="9001"/>
                  </a:lnTo>
                  <a:cubicBezTo>
                    <a:pt x="6192" y="9144"/>
                    <a:pt x="6097" y="9370"/>
                    <a:pt x="6097" y="9609"/>
                  </a:cubicBezTo>
                  <a:lnTo>
                    <a:pt x="6097" y="10120"/>
                  </a:lnTo>
                  <a:cubicBezTo>
                    <a:pt x="6097" y="10204"/>
                    <a:pt x="6168" y="10263"/>
                    <a:pt x="6240" y="10263"/>
                  </a:cubicBezTo>
                  <a:cubicBezTo>
                    <a:pt x="6311" y="10263"/>
                    <a:pt x="6394" y="10192"/>
                    <a:pt x="6394" y="10120"/>
                  </a:cubicBezTo>
                  <a:lnTo>
                    <a:pt x="6394" y="9609"/>
                  </a:lnTo>
                  <a:cubicBezTo>
                    <a:pt x="6394" y="9466"/>
                    <a:pt x="6454" y="9323"/>
                    <a:pt x="6573" y="9239"/>
                  </a:cubicBezTo>
                  <a:lnTo>
                    <a:pt x="7323" y="8585"/>
                  </a:lnTo>
                  <a:cubicBezTo>
                    <a:pt x="7359" y="8668"/>
                    <a:pt x="7383" y="8775"/>
                    <a:pt x="7383" y="8870"/>
                  </a:cubicBezTo>
                  <a:lnTo>
                    <a:pt x="7383" y="10120"/>
                  </a:lnTo>
                  <a:cubicBezTo>
                    <a:pt x="7383" y="10204"/>
                    <a:pt x="7466" y="10263"/>
                    <a:pt x="7537" y="10263"/>
                  </a:cubicBezTo>
                  <a:cubicBezTo>
                    <a:pt x="7609" y="10263"/>
                    <a:pt x="7680" y="10192"/>
                    <a:pt x="7680" y="10120"/>
                  </a:cubicBezTo>
                  <a:lnTo>
                    <a:pt x="7680" y="8870"/>
                  </a:lnTo>
                  <a:cubicBezTo>
                    <a:pt x="7692" y="8406"/>
                    <a:pt x="7395" y="7977"/>
                    <a:pt x="6942" y="7823"/>
                  </a:cubicBezTo>
                  <a:lnTo>
                    <a:pt x="5275" y="7239"/>
                  </a:lnTo>
                  <a:cubicBezTo>
                    <a:pt x="5132" y="7203"/>
                    <a:pt x="5025" y="7084"/>
                    <a:pt x="4978" y="6930"/>
                  </a:cubicBezTo>
                  <a:cubicBezTo>
                    <a:pt x="5740" y="6787"/>
                    <a:pt x="6442" y="6513"/>
                    <a:pt x="6799" y="6382"/>
                  </a:cubicBezTo>
                  <a:cubicBezTo>
                    <a:pt x="6918" y="6334"/>
                    <a:pt x="7002" y="6251"/>
                    <a:pt x="7061" y="6132"/>
                  </a:cubicBezTo>
                  <a:cubicBezTo>
                    <a:pt x="7109" y="6013"/>
                    <a:pt x="7109" y="5894"/>
                    <a:pt x="7061" y="5775"/>
                  </a:cubicBezTo>
                  <a:cubicBezTo>
                    <a:pt x="6942" y="5477"/>
                    <a:pt x="6740" y="4846"/>
                    <a:pt x="6740" y="4013"/>
                  </a:cubicBezTo>
                  <a:lnTo>
                    <a:pt x="6740" y="2882"/>
                  </a:lnTo>
                  <a:cubicBezTo>
                    <a:pt x="6740" y="1286"/>
                    <a:pt x="5442" y="0"/>
                    <a:pt x="3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1" name="Google Shape;11021;p67"/>
            <p:cNvSpPr/>
            <p:nvPr/>
          </p:nvSpPr>
          <p:spPr>
            <a:xfrm>
              <a:off x="7611608" y="2891630"/>
              <a:ext cx="20069" cy="9463"/>
            </a:xfrm>
            <a:custGeom>
              <a:avLst/>
              <a:gdLst/>
              <a:ahLst/>
              <a:cxnLst/>
              <a:rect l="l" t="t" r="r" b="b"/>
              <a:pathLst>
                <a:path w="632" h="298" extrusionOk="0">
                  <a:moveTo>
                    <a:pt x="155" y="0"/>
                  </a:moveTo>
                  <a:cubicBezTo>
                    <a:pt x="60" y="0"/>
                    <a:pt x="1" y="83"/>
                    <a:pt x="1" y="155"/>
                  </a:cubicBezTo>
                  <a:cubicBezTo>
                    <a:pt x="1" y="226"/>
                    <a:pt x="84" y="298"/>
                    <a:pt x="155" y="298"/>
                  </a:cubicBezTo>
                  <a:lnTo>
                    <a:pt x="477" y="298"/>
                  </a:lnTo>
                  <a:cubicBezTo>
                    <a:pt x="572" y="298"/>
                    <a:pt x="632" y="226"/>
                    <a:pt x="632" y="155"/>
                  </a:cubicBezTo>
                  <a:cubicBezTo>
                    <a:pt x="632" y="83"/>
                    <a:pt x="572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2" name="Google Shape;11022;p67"/>
            <p:cNvSpPr/>
            <p:nvPr/>
          </p:nvSpPr>
          <p:spPr>
            <a:xfrm>
              <a:off x="7673245" y="2891630"/>
              <a:ext cx="19688" cy="9463"/>
            </a:xfrm>
            <a:custGeom>
              <a:avLst/>
              <a:gdLst/>
              <a:ahLst/>
              <a:cxnLst/>
              <a:rect l="l" t="t" r="r" b="b"/>
              <a:pathLst>
                <a:path w="620" h="298" extrusionOk="0">
                  <a:moveTo>
                    <a:pt x="143" y="0"/>
                  </a:moveTo>
                  <a:cubicBezTo>
                    <a:pt x="60" y="0"/>
                    <a:pt x="0" y="83"/>
                    <a:pt x="0" y="155"/>
                  </a:cubicBezTo>
                  <a:cubicBezTo>
                    <a:pt x="0" y="226"/>
                    <a:pt x="72" y="298"/>
                    <a:pt x="143" y="298"/>
                  </a:cubicBezTo>
                  <a:lnTo>
                    <a:pt x="477" y="298"/>
                  </a:lnTo>
                  <a:cubicBezTo>
                    <a:pt x="560" y="298"/>
                    <a:pt x="620" y="226"/>
                    <a:pt x="620" y="155"/>
                  </a:cubicBezTo>
                  <a:cubicBezTo>
                    <a:pt x="620" y="83"/>
                    <a:pt x="548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3" name="Google Shape;11023;p67"/>
          <p:cNvGrpSpPr/>
          <p:nvPr/>
        </p:nvGrpSpPr>
        <p:grpSpPr>
          <a:xfrm>
            <a:off x="8020746" y="2367791"/>
            <a:ext cx="332348" cy="283985"/>
            <a:chOff x="7988191" y="2832248"/>
            <a:chExt cx="332348" cy="283985"/>
          </a:xfrm>
          <a:solidFill>
            <a:srgbClr val="D94169"/>
          </a:solidFill>
        </p:grpSpPr>
        <p:sp>
          <p:nvSpPr>
            <p:cNvPr id="11024" name="Google Shape;11024;p67"/>
            <p:cNvSpPr/>
            <p:nvPr/>
          </p:nvSpPr>
          <p:spPr>
            <a:xfrm>
              <a:off x="8046398" y="2894646"/>
              <a:ext cx="40869" cy="45759"/>
            </a:xfrm>
            <a:custGeom>
              <a:avLst/>
              <a:gdLst/>
              <a:ahLst/>
              <a:cxnLst/>
              <a:rect l="l" t="t" r="r" b="b"/>
              <a:pathLst>
                <a:path w="1287" h="1441" extrusionOk="0">
                  <a:moveTo>
                    <a:pt x="644" y="0"/>
                  </a:moveTo>
                  <a:cubicBezTo>
                    <a:pt x="287" y="0"/>
                    <a:pt x="1" y="286"/>
                    <a:pt x="1" y="643"/>
                  </a:cubicBezTo>
                  <a:lnTo>
                    <a:pt x="1" y="798"/>
                  </a:lnTo>
                  <a:cubicBezTo>
                    <a:pt x="1" y="1155"/>
                    <a:pt x="287" y="1441"/>
                    <a:pt x="644" y="1441"/>
                  </a:cubicBezTo>
                  <a:cubicBezTo>
                    <a:pt x="1001" y="1441"/>
                    <a:pt x="1287" y="1155"/>
                    <a:pt x="1287" y="798"/>
                  </a:cubicBezTo>
                  <a:lnTo>
                    <a:pt x="1287" y="643"/>
                  </a:lnTo>
                  <a:cubicBezTo>
                    <a:pt x="1287" y="548"/>
                    <a:pt x="1215" y="488"/>
                    <a:pt x="1132" y="488"/>
                  </a:cubicBezTo>
                  <a:cubicBezTo>
                    <a:pt x="1049" y="488"/>
                    <a:pt x="989" y="560"/>
                    <a:pt x="989" y="643"/>
                  </a:cubicBezTo>
                  <a:lnTo>
                    <a:pt x="989" y="798"/>
                  </a:lnTo>
                  <a:cubicBezTo>
                    <a:pt x="989" y="977"/>
                    <a:pt x="834" y="1143"/>
                    <a:pt x="644" y="1143"/>
                  </a:cubicBezTo>
                  <a:cubicBezTo>
                    <a:pt x="453" y="1143"/>
                    <a:pt x="299" y="1000"/>
                    <a:pt x="299" y="798"/>
                  </a:cubicBezTo>
                  <a:lnTo>
                    <a:pt x="299" y="643"/>
                  </a:lnTo>
                  <a:cubicBezTo>
                    <a:pt x="299" y="465"/>
                    <a:pt x="453" y="298"/>
                    <a:pt x="644" y="298"/>
                  </a:cubicBezTo>
                  <a:cubicBezTo>
                    <a:pt x="739" y="298"/>
                    <a:pt x="799" y="227"/>
                    <a:pt x="799" y="143"/>
                  </a:cubicBezTo>
                  <a:cubicBezTo>
                    <a:pt x="799" y="60"/>
                    <a:pt x="715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5" name="Google Shape;11025;p67"/>
            <p:cNvSpPr/>
            <p:nvPr/>
          </p:nvSpPr>
          <p:spPr>
            <a:xfrm>
              <a:off x="7988191" y="2832248"/>
              <a:ext cx="332348" cy="283985"/>
            </a:xfrm>
            <a:custGeom>
              <a:avLst/>
              <a:gdLst/>
              <a:ahLst/>
              <a:cxnLst/>
              <a:rect l="l" t="t" r="r" b="b"/>
              <a:pathLst>
                <a:path w="10466" h="8943" extrusionOk="0">
                  <a:moveTo>
                    <a:pt x="929" y="2942"/>
                  </a:moveTo>
                  <a:lnTo>
                    <a:pt x="929" y="2942"/>
                  </a:lnTo>
                  <a:cubicBezTo>
                    <a:pt x="905" y="3037"/>
                    <a:pt x="881" y="3144"/>
                    <a:pt x="869" y="3227"/>
                  </a:cubicBezTo>
                  <a:cubicBezTo>
                    <a:pt x="858" y="3299"/>
                    <a:pt x="858" y="3358"/>
                    <a:pt x="858" y="3418"/>
                  </a:cubicBezTo>
                  <a:lnTo>
                    <a:pt x="488" y="3120"/>
                  </a:lnTo>
                  <a:lnTo>
                    <a:pt x="929" y="2942"/>
                  </a:lnTo>
                  <a:close/>
                  <a:moveTo>
                    <a:pt x="4156" y="310"/>
                  </a:moveTo>
                  <a:lnTo>
                    <a:pt x="3894" y="668"/>
                  </a:lnTo>
                  <a:cubicBezTo>
                    <a:pt x="3858" y="715"/>
                    <a:pt x="3846" y="763"/>
                    <a:pt x="3858" y="822"/>
                  </a:cubicBezTo>
                  <a:cubicBezTo>
                    <a:pt x="3882" y="882"/>
                    <a:pt x="3917" y="906"/>
                    <a:pt x="3965" y="918"/>
                  </a:cubicBezTo>
                  <a:cubicBezTo>
                    <a:pt x="4608" y="1072"/>
                    <a:pt x="5168" y="1489"/>
                    <a:pt x="5549" y="2084"/>
                  </a:cubicBezTo>
                  <a:cubicBezTo>
                    <a:pt x="5965" y="2751"/>
                    <a:pt x="6418" y="3287"/>
                    <a:pt x="6894" y="3656"/>
                  </a:cubicBezTo>
                  <a:cubicBezTo>
                    <a:pt x="7287" y="3977"/>
                    <a:pt x="7692" y="4168"/>
                    <a:pt x="8085" y="4275"/>
                  </a:cubicBezTo>
                  <a:cubicBezTo>
                    <a:pt x="8288" y="4321"/>
                    <a:pt x="8455" y="4339"/>
                    <a:pt x="8603" y="4339"/>
                  </a:cubicBezTo>
                  <a:cubicBezTo>
                    <a:pt x="8646" y="4339"/>
                    <a:pt x="8687" y="4337"/>
                    <a:pt x="8728" y="4335"/>
                  </a:cubicBezTo>
                  <a:lnTo>
                    <a:pt x="8728" y="4335"/>
                  </a:lnTo>
                  <a:cubicBezTo>
                    <a:pt x="8168" y="4847"/>
                    <a:pt x="7585" y="5204"/>
                    <a:pt x="7037" y="5406"/>
                  </a:cubicBezTo>
                  <a:cubicBezTo>
                    <a:pt x="6732" y="5508"/>
                    <a:pt x="6437" y="5559"/>
                    <a:pt x="6158" y="5559"/>
                  </a:cubicBezTo>
                  <a:cubicBezTo>
                    <a:pt x="5914" y="5559"/>
                    <a:pt x="5682" y="5520"/>
                    <a:pt x="5465" y="5442"/>
                  </a:cubicBezTo>
                  <a:cubicBezTo>
                    <a:pt x="5203" y="5359"/>
                    <a:pt x="4965" y="5204"/>
                    <a:pt x="4775" y="5001"/>
                  </a:cubicBezTo>
                  <a:lnTo>
                    <a:pt x="4775" y="5001"/>
                  </a:lnTo>
                  <a:cubicBezTo>
                    <a:pt x="5001" y="5120"/>
                    <a:pt x="5275" y="5204"/>
                    <a:pt x="5596" y="5228"/>
                  </a:cubicBezTo>
                  <a:cubicBezTo>
                    <a:pt x="5680" y="5228"/>
                    <a:pt x="5751" y="5240"/>
                    <a:pt x="5822" y="5240"/>
                  </a:cubicBezTo>
                  <a:cubicBezTo>
                    <a:pt x="6096" y="5240"/>
                    <a:pt x="6382" y="5204"/>
                    <a:pt x="6644" y="5132"/>
                  </a:cubicBezTo>
                  <a:cubicBezTo>
                    <a:pt x="6715" y="5120"/>
                    <a:pt x="6775" y="5025"/>
                    <a:pt x="6751" y="4954"/>
                  </a:cubicBezTo>
                  <a:cubicBezTo>
                    <a:pt x="6741" y="4893"/>
                    <a:pt x="6671" y="4841"/>
                    <a:pt x="6607" y="4841"/>
                  </a:cubicBezTo>
                  <a:cubicBezTo>
                    <a:pt x="6595" y="4841"/>
                    <a:pt x="6583" y="4843"/>
                    <a:pt x="6573" y="4847"/>
                  </a:cubicBezTo>
                  <a:cubicBezTo>
                    <a:pt x="6317" y="4912"/>
                    <a:pt x="6067" y="4943"/>
                    <a:pt x="5831" y="4943"/>
                  </a:cubicBezTo>
                  <a:cubicBezTo>
                    <a:pt x="5418" y="4943"/>
                    <a:pt x="5052" y="4846"/>
                    <a:pt x="4787" y="4656"/>
                  </a:cubicBezTo>
                  <a:cubicBezTo>
                    <a:pt x="4477" y="4430"/>
                    <a:pt x="4310" y="4097"/>
                    <a:pt x="4263" y="3632"/>
                  </a:cubicBezTo>
                  <a:cubicBezTo>
                    <a:pt x="4310" y="3156"/>
                    <a:pt x="4572" y="2751"/>
                    <a:pt x="5025" y="2501"/>
                  </a:cubicBezTo>
                  <a:cubicBezTo>
                    <a:pt x="5096" y="2453"/>
                    <a:pt x="5120" y="2370"/>
                    <a:pt x="5084" y="2287"/>
                  </a:cubicBezTo>
                  <a:cubicBezTo>
                    <a:pt x="5051" y="2237"/>
                    <a:pt x="4996" y="2211"/>
                    <a:pt x="4941" y="2211"/>
                  </a:cubicBezTo>
                  <a:cubicBezTo>
                    <a:pt x="4916" y="2211"/>
                    <a:pt x="4892" y="2216"/>
                    <a:pt x="4870" y="2227"/>
                  </a:cubicBezTo>
                  <a:cubicBezTo>
                    <a:pt x="4227" y="2584"/>
                    <a:pt x="3906" y="3227"/>
                    <a:pt x="3965" y="3942"/>
                  </a:cubicBezTo>
                  <a:cubicBezTo>
                    <a:pt x="4037" y="4751"/>
                    <a:pt x="4596" y="5442"/>
                    <a:pt x="5382" y="5728"/>
                  </a:cubicBezTo>
                  <a:cubicBezTo>
                    <a:pt x="5631" y="5816"/>
                    <a:pt x="5895" y="5861"/>
                    <a:pt x="6170" y="5861"/>
                  </a:cubicBezTo>
                  <a:cubicBezTo>
                    <a:pt x="6487" y="5861"/>
                    <a:pt x="6818" y="5801"/>
                    <a:pt x="7156" y="5680"/>
                  </a:cubicBezTo>
                  <a:cubicBezTo>
                    <a:pt x="7596" y="5537"/>
                    <a:pt x="8061" y="5263"/>
                    <a:pt x="8525" y="4906"/>
                  </a:cubicBezTo>
                  <a:lnTo>
                    <a:pt x="8549" y="4906"/>
                  </a:lnTo>
                  <a:cubicBezTo>
                    <a:pt x="8694" y="4930"/>
                    <a:pt x="8833" y="4940"/>
                    <a:pt x="8965" y="4940"/>
                  </a:cubicBezTo>
                  <a:cubicBezTo>
                    <a:pt x="9431" y="4940"/>
                    <a:pt x="9813" y="4812"/>
                    <a:pt x="10073" y="4692"/>
                  </a:cubicBezTo>
                  <a:lnTo>
                    <a:pt x="10073" y="4692"/>
                  </a:lnTo>
                  <a:cubicBezTo>
                    <a:pt x="9430" y="6454"/>
                    <a:pt x="7608" y="7668"/>
                    <a:pt x="5572" y="7668"/>
                  </a:cubicBezTo>
                  <a:cubicBezTo>
                    <a:pt x="4179" y="7668"/>
                    <a:pt x="2894" y="7145"/>
                    <a:pt x="2072" y="6216"/>
                  </a:cubicBezTo>
                  <a:cubicBezTo>
                    <a:pt x="1358" y="5430"/>
                    <a:pt x="1060" y="4406"/>
                    <a:pt x="1179" y="3275"/>
                  </a:cubicBezTo>
                  <a:cubicBezTo>
                    <a:pt x="1286" y="2584"/>
                    <a:pt x="1524" y="2013"/>
                    <a:pt x="1881" y="1537"/>
                  </a:cubicBezTo>
                  <a:cubicBezTo>
                    <a:pt x="2167" y="1156"/>
                    <a:pt x="2536" y="858"/>
                    <a:pt x="2989" y="656"/>
                  </a:cubicBezTo>
                  <a:cubicBezTo>
                    <a:pt x="3429" y="441"/>
                    <a:pt x="3882" y="358"/>
                    <a:pt x="4156" y="310"/>
                  </a:cubicBezTo>
                  <a:close/>
                  <a:moveTo>
                    <a:pt x="5644" y="7954"/>
                  </a:moveTo>
                  <a:lnTo>
                    <a:pt x="5322" y="8645"/>
                  </a:lnTo>
                  <a:lnTo>
                    <a:pt x="5013" y="8645"/>
                  </a:lnTo>
                  <a:lnTo>
                    <a:pt x="5346" y="7954"/>
                  </a:lnTo>
                  <a:close/>
                  <a:moveTo>
                    <a:pt x="4422" y="1"/>
                  </a:moveTo>
                  <a:cubicBezTo>
                    <a:pt x="4268" y="1"/>
                    <a:pt x="3580" y="20"/>
                    <a:pt x="2834" y="382"/>
                  </a:cubicBezTo>
                  <a:cubicBezTo>
                    <a:pt x="2346" y="620"/>
                    <a:pt x="1929" y="941"/>
                    <a:pt x="1608" y="1358"/>
                  </a:cubicBezTo>
                  <a:cubicBezTo>
                    <a:pt x="1334" y="1703"/>
                    <a:pt x="1119" y="2108"/>
                    <a:pt x="989" y="2584"/>
                  </a:cubicBezTo>
                  <a:lnTo>
                    <a:pt x="96" y="2965"/>
                  </a:lnTo>
                  <a:cubicBezTo>
                    <a:pt x="48" y="2977"/>
                    <a:pt x="0" y="3025"/>
                    <a:pt x="0" y="3085"/>
                  </a:cubicBezTo>
                  <a:cubicBezTo>
                    <a:pt x="0" y="3144"/>
                    <a:pt x="24" y="3180"/>
                    <a:pt x="60" y="3215"/>
                  </a:cubicBezTo>
                  <a:lnTo>
                    <a:pt x="810" y="3811"/>
                  </a:lnTo>
                  <a:cubicBezTo>
                    <a:pt x="822" y="4811"/>
                    <a:pt x="1155" y="5704"/>
                    <a:pt x="1810" y="6430"/>
                  </a:cubicBezTo>
                  <a:cubicBezTo>
                    <a:pt x="2584" y="7287"/>
                    <a:pt x="3715" y="7823"/>
                    <a:pt x="4977" y="7942"/>
                  </a:cubicBezTo>
                  <a:lnTo>
                    <a:pt x="4620" y="8645"/>
                  </a:lnTo>
                  <a:lnTo>
                    <a:pt x="3739" y="8645"/>
                  </a:lnTo>
                  <a:cubicBezTo>
                    <a:pt x="3656" y="8645"/>
                    <a:pt x="3596" y="8716"/>
                    <a:pt x="3596" y="8799"/>
                  </a:cubicBezTo>
                  <a:cubicBezTo>
                    <a:pt x="3596" y="8871"/>
                    <a:pt x="3667" y="8942"/>
                    <a:pt x="3739" y="8942"/>
                  </a:cubicBezTo>
                  <a:lnTo>
                    <a:pt x="6013" y="8942"/>
                  </a:lnTo>
                  <a:cubicBezTo>
                    <a:pt x="6108" y="8942"/>
                    <a:pt x="6168" y="8871"/>
                    <a:pt x="6168" y="8799"/>
                  </a:cubicBezTo>
                  <a:cubicBezTo>
                    <a:pt x="6168" y="8716"/>
                    <a:pt x="6096" y="8645"/>
                    <a:pt x="6013" y="8645"/>
                  </a:cubicBezTo>
                  <a:lnTo>
                    <a:pt x="5620" y="8645"/>
                  </a:lnTo>
                  <a:lnTo>
                    <a:pt x="5953" y="7954"/>
                  </a:lnTo>
                  <a:cubicBezTo>
                    <a:pt x="6942" y="7883"/>
                    <a:pt x="7882" y="7537"/>
                    <a:pt x="8656" y="6966"/>
                  </a:cubicBezTo>
                  <a:cubicBezTo>
                    <a:pt x="9525" y="6323"/>
                    <a:pt x="10156" y="5418"/>
                    <a:pt x="10406" y="4430"/>
                  </a:cubicBezTo>
                  <a:cubicBezTo>
                    <a:pt x="10466" y="4370"/>
                    <a:pt x="10442" y="4299"/>
                    <a:pt x="10383" y="4275"/>
                  </a:cubicBezTo>
                  <a:cubicBezTo>
                    <a:pt x="10355" y="4259"/>
                    <a:pt x="10327" y="4250"/>
                    <a:pt x="10300" y="4250"/>
                  </a:cubicBezTo>
                  <a:cubicBezTo>
                    <a:pt x="10268" y="4250"/>
                    <a:pt x="10236" y="4262"/>
                    <a:pt x="10204" y="4287"/>
                  </a:cubicBezTo>
                  <a:cubicBezTo>
                    <a:pt x="10204" y="4287"/>
                    <a:pt x="9700" y="4670"/>
                    <a:pt x="8935" y="4670"/>
                  </a:cubicBezTo>
                  <a:cubicBezTo>
                    <a:pt x="8902" y="4670"/>
                    <a:pt x="8868" y="4670"/>
                    <a:pt x="8835" y="4668"/>
                  </a:cubicBezTo>
                  <a:cubicBezTo>
                    <a:pt x="8990" y="4525"/>
                    <a:pt x="9156" y="4370"/>
                    <a:pt x="9323" y="4192"/>
                  </a:cubicBezTo>
                  <a:cubicBezTo>
                    <a:pt x="9371" y="4132"/>
                    <a:pt x="9382" y="4061"/>
                    <a:pt x="9335" y="4001"/>
                  </a:cubicBezTo>
                  <a:cubicBezTo>
                    <a:pt x="9302" y="3961"/>
                    <a:pt x="9259" y="3942"/>
                    <a:pt x="9211" y="3942"/>
                  </a:cubicBezTo>
                  <a:cubicBezTo>
                    <a:pt x="9190" y="3942"/>
                    <a:pt x="9167" y="3946"/>
                    <a:pt x="9144" y="3954"/>
                  </a:cubicBezTo>
                  <a:cubicBezTo>
                    <a:pt x="9144" y="3954"/>
                    <a:pt x="8950" y="4045"/>
                    <a:pt x="8613" y="4045"/>
                  </a:cubicBezTo>
                  <a:cubicBezTo>
                    <a:pt x="8479" y="4045"/>
                    <a:pt x="8321" y="4030"/>
                    <a:pt x="8144" y="3989"/>
                  </a:cubicBezTo>
                  <a:cubicBezTo>
                    <a:pt x="7108" y="3739"/>
                    <a:pt x="6287" y="2739"/>
                    <a:pt x="5775" y="1930"/>
                  </a:cubicBezTo>
                  <a:cubicBezTo>
                    <a:pt x="5406" y="1334"/>
                    <a:pt x="4870" y="906"/>
                    <a:pt x="4227" y="703"/>
                  </a:cubicBezTo>
                  <a:lnTo>
                    <a:pt x="4572" y="251"/>
                  </a:lnTo>
                  <a:cubicBezTo>
                    <a:pt x="4608" y="203"/>
                    <a:pt x="4620" y="144"/>
                    <a:pt x="4584" y="84"/>
                  </a:cubicBezTo>
                  <a:cubicBezTo>
                    <a:pt x="4560" y="48"/>
                    <a:pt x="4513" y="1"/>
                    <a:pt x="4453" y="1"/>
                  </a:cubicBezTo>
                  <a:cubicBezTo>
                    <a:pt x="4451" y="1"/>
                    <a:pt x="4440" y="1"/>
                    <a:pt x="44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6" name="Google Shape;11026;p67"/>
            <p:cNvSpPr/>
            <p:nvPr/>
          </p:nvSpPr>
          <p:spPr>
            <a:xfrm>
              <a:off x="8212381" y="2974320"/>
              <a:ext cx="18577" cy="14861"/>
            </a:xfrm>
            <a:custGeom>
              <a:avLst/>
              <a:gdLst/>
              <a:ahLst/>
              <a:cxnLst/>
              <a:rect l="l" t="t" r="r" b="b"/>
              <a:pathLst>
                <a:path w="585" h="468" extrusionOk="0">
                  <a:moveTo>
                    <a:pt x="406" y="0"/>
                  </a:moveTo>
                  <a:cubicBezTo>
                    <a:pt x="371" y="0"/>
                    <a:pt x="337" y="12"/>
                    <a:pt x="310" y="39"/>
                  </a:cubicBezTo>
                  <a:cubicBezTo>
                    <a:pt x="275" y="75"/>
                    <a:pt x="191" y="123"/>
                    <a:pt x="108" y="170"/>
                  </a:cubicBezTo>
                  <a:cubicBezTo>
                    <a:pt x="25" y="206"/>
                    <a:pt x="1" y="301"/>
                    <a:pt x="48" y="373"/>
                  </a:cubicBezTo>
                  <a:cubicBezTo>
                    <a:pt x="72" y="432"/>
                    <a:pt x="120" y="468"/>
                    <a:pt x="179" y="468"/>
                  </a:cubicBezTo>
                  <a:cubicBezTo>
                    <a:pt x="215" y="468"/>
                    <a:pt x="227" y="468"/>
                    <a:pt x="251" y="444"/>
                  </a:cubicBezTo>
                  <a:cubicBezTo>
                    <a:pt x="370" y="385"/>
                    <a:pt x="465" y="325"/>
                    <a:pt x="536" y="265"/>
                  </a:cubicBezTo>
                  <a:cubicBezTo>
                    <a:pt x="572" y="218"/>
                    <a:pt x="584" y="111"/>
                    <a:pt x="525" y="51"/>
                  </a:cubicBezTo>
                  <a:cubicBezTo>
                    <a:pt x="492" y="18"/>
                    <a:pt x="448" y="0"/>
                    <a:pt x="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27" name="Google Shape;11027;p67"/>
          <p:cNvSpPr/>
          <p:nvPr/>
        </p:nvSpPr>
        <p:spPr>
          <a:xfrm>
            <a:off x="2530973" y="2780669"/>
            <a:ext cx="365627" cy="292273"/>
          </a:xfrm>
          <a:custGeom>
            <a:avLst/>
            <a:gdLst/>
            <a:ahLst/>
            <a:cxnLst/>
            <a:rect l="l" t="t" r="r" b="b"/>
            <a:pathLst>
              <a:path w="11514" h="9204" extrusionOk="0">
                <a:moveTo>
                  <a:pt x="3727" y="0"/>
                </a:moveTo>
                <a:cubicBezTo>
                  <a:pt x="3156" y="0"/>
                  <a:pt x="2668" y="346"/>
                  <a:pt x="2477" y="870"/>
                </a:cubicBezTo>
                <a:lnTo>
                  <a:pt x="2382" y="870"/>
                </a:lnTo>
                <a:cubicBezTo>
                  <a:pt x="2144" y="870"/>
                  <a:pt x="1906" y="965"/>
                  <a:pt x="1751" y="1143"/>
                </a:cubicBezTo>
                <a:cubicBezTo>
                  <a:pt x="1703" y="1143"/>
                  <a:pt x="1656" y="1131"/>
                  <a:pt x="1608" y="1131"/>
                </a:cubicBezTo>
                <a:cubicBezTo>
                  <a:pt x="1036" y="1131"/>
                  <a:pt x="560" y="1608"/>
                  <a:pt x="560" y="2191"/>
                </a:cubicBezTo>
                <a:cubicBezTo>
                  <a:pt x="560" y="2775"/>
                  <a:pt x="1036" y="3251"/>
                  <a:pt x="1608" y="3251"/>
                </a:cubicBezTo>
                <a:lnTo>
                  <a:pt x="3001" y="3251"/>
                </a:lnTo>
                <a:cubicBezTo>
                  <a:pt x="3096" y="3251"/>
                  <a:pt x="3191" y="3156"/>
                  <a:pt x="3191" y="3048"/>
                </a:cubicBezTo>
                <a:cubicBezTo>
                  <a:pt x="3191" y="2953"/>
                  <a:pt x="3096" y="2858"/>
                  <a:pt x="3001" y="2858"/>
                </a:cubicBezTo>
                <a:lnTo>
                  <a:pt x="1608" y="2858"/>
                </a:lnTo>
                <a:cubicBezTo>
                  <a:pt x="1239" y="2858"/>
                  <a:pt x="941" y="2560"/>
                  <a:pt x="941" y="2191"/>
                </a:cubicBezTo>
                <a:cubicBezTo>
                  <a:pt x="941" y="1822"/>
                  <a:pt x="1239" y="1524"/>
                  <a:pt x="1608" y="1524"/>
                </a:cubicBezTo>
                <a:cubicBezTo>
                  <a:pt x="1667" y="1524"/>
                  <a:pt x="1727" y="1524"/>
                  <a:pt x="1775" y="1536"/>
                </a:cubicBezTo>
                <a:cubicBezTo>
                  <a:pt x="1788" y="1538"/>
                  <a:pt x="1802" y="1539"/>
                  <a:pt x="1816" y="1539"/>
                </a:cubicBezTo>
                <a:cubicBezTo>
                  <a:pt x="1885" y="1539"/>
                  <a:pt x="1949" y="1514"/>
                  <a:pt x="1989" y="1465"/>
                </a:cubicBezTo>
                <a:cubicBezTo>
                  <a:pt x="2072" y="1322"/>
                  <a:pt x="2227" y="1251"/>
                  <a:pt x="2394" y="1251"/>
                </a:cubicBezTo>
                <a:cubicBezTo>
                  <a:pt x="2453" y="1251"/>
                  <a:pt x="2489" y="1262"/>
                  <a:pt x="2548" y="1286"/>
                </a:cubicBezTo>
                <a:cubicBezTo>
                  <a:pt x="2566" y="1291"/>
                  <a:pt x="2585" y="1293"/>
                  <a:pt x="2604" y="1293"/>
                </a:cubicBezTo>
                <a:cubicBezTo>
                  <a:pt x="2638" y="1293"/>
                  <a:pt x="2673" y="1285"/>
                  <a:pt x="2703" y="1262"/>
                </a:cubicBezTo>
                <a:cubicBezTo>
                  <a:pt x="2751" y="1239"/>
                  <a:pt x="2775" y="1191"/>
                  <a:pt x="2787" y="1143"/>
                </a:cubicBezTo>
                <a:cubicBezTo>
                  <a:pt x="2894" y="715"/>
                  <a:pt x="3263" y="405"/>
                  <a:pt x="3715" y="405"/>
                </a:cubicBezTo>
                <a:cubicBezTo>
                  <a:pt x="4239" y="405"/>
                  <a:pt x="4668" y="834"/>
                  <a:pt x="4668" y="1358"/>
                </a:cubicBezTo>
                <a:lnTo>
                  <a:pt x="4668" y="1382"/>
                </a:lnTo>
                <a:lnTo>
                  <a:pt x="4668" y="1405"/>
                </a:lnTo>
                <a:cubicBezTo>
                  <a:pt x="4668" y="1465"/>
                  <a:pt x="4692" y="1524"/>
                  <a:pt x="4739" y="1560"/>
                </a:cubicBezTo>
                <a:cubicBezTo>
                  <a:pt x="4771" y="1592"/>
                  <a:pt x="4813" y="1602"/>
                  <a:pt x="4856" y="1602"/>
                </a:cubicBezTo>
                <a:cubicBezTo>
                  <a:pt x="4877" y="1602"/>
                  <a:pt x="4898" y="1600"/>
                  <a:pt x="4918" y="1596"/>
                </a:cubicBezTo>
                <a:cubicBezTo>
                  <a:pt x="4977" y="1584"/>
                  <a:pt x="5049" y="1560"/>
                  <a:pt x="5108" y="1560"/>
                </a:cubicBezTo>
                <a:cubicBezTo>
                  <a:pt x="5311" y="1560"/>
                  <a:pt x="5489" y="1655"/>
                  <a:pt x="5620" y="1786"/>
                </a:cubicBezTo>
                <a:cubicBezTo>
                  <a:pt x="5620" y="1786"/>
                  <a:pt x="5608" y="1786"/>
                  <a:pt x="5608" y="1798"/>
                </a:cubicBezTo>
                <a:cubicBezTo>
                  <a:pt x="5585" y="1798"/>
                  <a:pt x="5573" y="1822"/>
                  <a:pt x="5573" y="1822"/>
                </a:cubicBezTo>
                <a:cubicBezTo>
                  <a:pt x="5561" y="1834"/>
                  <a:pt x="5525" y="1834"/>
                  <a:pt x="5513" y="1846"/>
                </a:cubicBezTo>
                <a:cubicBezTo>
                  <a:pt x="5477" y="1858"/>
                  <a:pt x="5466" y="1858"/>
                  <a:pt x="5454" y="1882"/>
                </a:cubicBezTo>
                <a:cubicBezTo>
                  <a:pt x="5442" y="1882"/>
                  <a:pt x="5442" y="1882"/>
                  <a:pt x="5430" y="1893"/>
                </a:cubicBezTo>
                <a:cubicBezTo>
                  <a:pt x="5239" y="1989"/>
                  <a:pt x="5085" y="2084"/>
                  <a:pt x="4930" y="2203"/>
                </a:cubicBezTo>
                <a:cubicBezTo>
                  <a:pt x="4727" y="2370"/>
                  <a:pt x="4549" y="2584"/>
                  <a:pt x="4394" y="2786"/>
                </a:cubicBezTo>
                <a:cubicBezTo>
                  <a:pt x="4394" y="2798"/>
                  <a:pt x="4382" y="2798"/>
                  <a:pt x="4382" y="2822"/>
                </a:cubicBezTo>
                <a:cubicBezTo>
                  <a:pt x="4370" y="2834"/>
                  <a:pt x="4346" y="2858"/>
                  <a:pt x="4346" y="2882"/>
                </a:cubicBezTo>
                <a:cubicBezTo>
                  <a:pt x="4346" y="2882"/>
                  <a:pt x="4346" y="2894"/>
                  <a:pt x="4334" y="2894"/>
                </a:cubicBezTo>
                <a:lnTo>
                  <a:pt x="3584" y="2894"/>
                </a:lnTo>
                <a:cubicBezTo>
                  <a:pt x="3477" y="2894"/>
                  <a:pt x="3382" y="2977"/>
                  <a:pt x="3382" y="3084"/>
                </a:cubicBezTo>
                <a:cubicBezTo>
                  <a:pt x="3382" y="3191"/>
                  <a:pt x="3477" y="3275"/>
                  <a:pt x="3584" y="3275"/>
                </a:cubicBezTo>
                <a:lnTo>
                  <a:pt x="4096" y="3275"/>
                </a:lnTo>
                <a:cubicBezTo>
                  <a:pt x="4072" y="3334"/>
                  <a:pt x="4061" y="3406"/>
                  <a:pt x="4025" y="3465"/>
                </a:cubicBezTo>
                <a:cubicBezTo>
                  <a:pt x="3918" y="3453"/>
                  <a:pt x="3822" y="3441"/>
                  <a:pt x="3691" y="3441"/>
                </a:cubicBezTo>
                <a:cubicBezTo>
                  <a:pt x="3203" y="3441"/>
                  <a:pt x="2727" y="3668"/>
                  <a:pt x="2418" y="4049"/>
                </a:cubicBezTo>
                <a:cubicBezTo>
                  <a:pt x="2298" y="4025"/>
                  <a:pt x="2167" y="4025"/>
                  <a:pt x="2025" y="4025"/>
                </a:cubicBezTo>
                <a:cubicBezTo>
                  <a:pt x="917" y="4025"/>
                  <a:pt x="1" y="4930"/>
                  <a:pt x="1" y="6049"/>
                </a:cubicBezTo>
                <a:cubicBezTo>
                  <a:pt x="1" y="7156"/>
                  <a:pt x="917" y="8073"/>
                  <a:pt x="2025" y="8073"/>
                </a:cubicBezTo>
                <a:lnTo>
                  <a:pt x="3858" y="8073"/>
                </a:lnTo>
                <a:cubicBezTo>
                  <a:pt x="3953" y="8704"/>
                  <a:pt x="4501" y="9204"/>
                  <a:pt x="5168" y="9204"/>
                </a:cubicBezTo>
                <a:lnTo>
                  <a:pt x="8549" y="9204"/>
                </a:lnTo>
                <a:cubicBezTo>
                  <a:pt x="8656" y="9204"/>
                  <a:pt x="8740" y="9109"/>
                  <a:pt x="8740" y="9002"/>
                </a:cubicBezTo>
                <a:cubicBezTo>
                  <a:pt x="8740" y="8906"/>
                  <a:pt x="8656" y="8811"/>
                  <a:pt x="8549" y="8811"/>
                </a:cubicBezTo>
                <a:lnTo>
                  <a:pt x="5168" y="8811"/>
                </a:lnTo>
                <a:cubicBezTo>
                  <a:pt x="4644" y="8811"/>
                  <a:pt x="4227" y="8394"/>
                  <a:pt x="4227" y="7882"/>
                </a:cubicBezTo>
                <a:lnTo>
                  <a:pt x="4227" y="7859"/>
                </a:lnTo>
                <a:lnTo>
                  <a:pt x="4227" y="7835"/>
                </a:lnTo>
                <a:lnTo>
                  <a:pt x="4227" y="7811"/>
                </a:lnTo>
                <a:lnTo>
                  <a:pt x="4227" y="7775"/>
                </a:lnTo>
                <a:cubicBezTo>
                  <a:pt x="4287" y="7311"/>
                  <a:pt x="4680" y="6942"/>
                  <a:pt x="5168" y="6942"/>
                </a:cubicBezTo>
                <a:cubicBezTo>
                  <a:pt x="5263" y="6942"/>
                  <a:pt x="5358" y="6954"/>
                  <a:pt x="5454" y="6977"/>
                </a:cubicBezTo>
                <a:cubicBezTo>
                  <a:pt x="5471" y="6984"/>
                  <a:pt x="5488" y="6987"/>
                  <a:pt x="5506" y="6987"/>
                </a:cubicBezTo>
                <a:cubicBezTo>
                  <a:pt x="5548" y="6987"/>
                  <a:pt x="5590" y="6970"/>
                  <a:pt x="5632" y="6954"/>
                </a:cubicBezTo>
                <a:cubicBezTo>
                  <a:pt x="5680" y="6906"/>
                  <a:pt x="5704" y="6846"/>
                  <a:pt x="5704" y="6787"/>
                </a:cubicBezTo>
                <a:lnTo>
                  <a:pt x="5704" y="6775"/>
                </a:lnTo>
                <a:lnTo>
                  <a:pt x="5704" y="6739"/>
                </a:lnTo>
                <a:cubicBezTo>
                  <a:pt x="5704" y="6013"/>
                  <a:pt x="6299" y="5418"/>
                  <a:pt x="7025" y="5418"/>
                </a:cubicBezTo>
                <a:cubicBezTo>
                  <a:pt x="7644" y="5418"/>
                  <a:pt x="8192" y="5846"/>
                  <a:pt x="8323" y="6442"/>
                </a:cubicBezTo>
                <a:cubicBezTo>
                  <a:pt x="8335" y="6501"/>
                  <a:pt x="8371" y="6549"/>
                  <a:pt x="8418" y="6561"/>
                </a:cubicBezTo>
                <a:cubicBezTo>
                  <a:pt x="8441" y="6583"/>
                  <a:pt x="8473" y="6592"/>
                  <a:pt x="8506" y="6592"/>
                </a:cubicBezTo>
                <a:cubicBezTo>
                  <a:pt x="8525" y="6592"/>
                  <a:pt x="8544" y="6589"/>
                  <a:pt x="8561" y="6585"/>
                </a:cubicBezTo>
                <a:cubicBezTo>
                  <a:pt x="8633" y="6549"/>
                  <a:pt x="8716" y="6549"/>
                  <a:pt x="8787" y="6549"/>
                </a:cubicBezTo>
                <a:cubicBezTo>
                  <a:pt x="9025" y="6549"/>
                  <a:pt x="9252" y="6668"/>
                  <a:pt x="9383" y="6858"/>
                </a:cubicBezTo>
                <a:cubicBezTo>
                  <a:pt x="9422" y="6907"/>
                  <a:pt x="9485" y="6948"/>
                  <a:pt x="9546" y="6948"/>
                </a:cubicBezTo>
                <a:cubicBezTo>
                  <a:pt x="9559" y="6948"/>
                  <a:pt x="9572" y="6946"/>
                  <a:pt x="9585" y="6942"/>
                </a:cubicBezTo>
                <a:cubicBezTo>
                  <a:pt x="9668" y="6918"/>
                  <a:pt x="9752" y="6906"/>
                  <a:pt x="9823" y="6906"/>
                </a:cubicBezTo>
                <a:lnTo>
                  <a:pt x="9978" y="6906"/>
                </a:lnTo>
                <a:cubicBezTo>
                  <a:pt x="10216" y="6954"/>
                  <a:pt x="10442" y="7085"/>
                  <a:pt x="10573" y="7275"/>
                </a:cubicBezTo>
                <a:cubicBezTo>
                  <a:pt x="10692" y="7442"/>
                  <a:pt x="10764" y="7632"/>
                  <a:pt x="10764" y="7847"/>
                </a:cubicBezTo>
                <a:cubicBezTo>
                  <a:pt x="10764" y="8370"/>
                  <a:pt x="10335" y="8799"/>
                  <a:pt x="9811" y="8799"/>
                </a:cubicBezTo>
                <a:lnTo>
                  <a:pt x="9156" y="8799"/>
                </a:lnTo>
                <a:cubicBezTo>
                  <a:pt x="9049" y="8799"/>
                  <a:pt x="8966" y="8882"/>
                  <a:pt x="8966" y="8990"/>
                </a:cubicBezTo>
                <a:cubicBezTo>
                  <a:pt x="8966" y="9097"/>
                  <a:pt x="9061" y="9180"/>
                  <a:pt x="9156" y="9180"/>
                </a:cubicBezTo>
                <a:lnTo>
                  <a:pt x="9811" y="9180"/>
                </a:lnTo>
                <a:cubicBezTo>
                  <a:pt x="10561" y="9180"/>
                  <a:pt x="11157" y="8585"/>
                  <a:pt x="11157" y="7847"/>
                </a:cubicBezTo>
                <a:cubicBezTo>
                  <a:pt x="11157" y="7632"/>
                  <a:pt x="11109" y="7454"/>
                  <a:pt x="11038" y="7275"/>
                </a:cubicBezTo>
                <a:cubicBezTo>
                  <a:pt x="11347" y="6882"/>
                  <a:pt x="11514" y="6454"/>
                  <a:pt x="11514" y="6001"/>
                </a:cubicBezTo>
                <a:cubicBezTo>
                  <a:pt x="11514" y="4906"/>
                  <a:pt x="10621" y="4013"/>
                  <a:pt x="9514" y="4013"/>
                </a:cubicBezTo>
                <a:cubicBezTo>
                  <a:pt x="9395" y="4013"/>
                  <a:pt x="9276" y="4025"/>
                  <a:pt x="9156" y="4037"/>
                </a:cubicBezTo>
                <a:cubicBezTo>
                  <a:pt x="9133" y="3668"/>
                  <a:pt x="9037" y="3310"/>
                  <a:pt x="8859" y="2977"/>
                </a:cubicBezTo>
                <a:cubicBezTo>
                  <a:pt x="8834" y="2919"/>
                  <a:pt x="8770" y="2879"/>
                  <a:pt x="8697" y="2879"/>
                </a:cubicBezTo>
                <a:cubicBezTo>
                  <a:pt x="8664" y="2879"/>
                  <a:pt x="8630" y="2887"/>
                  <a:pt x="8597" y="2906"/>
                </a:cubicBezTo>
                <a:cubicBezTo>
                  <a:pt x="8502" y="2953"/>
                  <a:pt x="8466" y="3072"/>
                  <a:pt x="8525" y="3179"/>
                </a:cubicBezTo>
                <a:cubicBezTo>
                  <a:pt x="8680" y="3489"/>
                  <a:pt x="8775" y="3858"/>
                  <a:pt x="8775" y="4215"/>
                </a:cubicBezTo>
                <a:lnTo>
                  <a:pt x="8775" y="4275"/>
                </a:lnTo>
                <a:lnTo>
                  <a:pt x="8775" y="4287"/>
                </a:lnTo>
                <a:cubicBezTo>
                  <a:pt x="8775" y="4346"/>
                  <a:pt x="8799" y="4406"/>
                  <a:pt x="8847" y="4453"/>
                </a:cubicBezTo>
                <a:cubicBezTo>
                  <a:pt x="8879" y="4485"/>
                  <a:pt x="8921" y="4496"/>
                  <a:pt x="8963" y="4496"/>
                </a:cubicBezTo>
                <a:cubicBezTo>
                  <a:pt x="8984" y="4496"/>
                  <a:pt x="9006" y="4493"/>
                  <a:pt x="9025" y="4489"/>
                </a:cubicBezTo>
                <a:cubicBezTo>
                  <a:pt x="9180" y="4441"/>
                  <a:pt x="9335" y="4406"/>
                  <a:pt x="9502" y="4406"/>
                </a:cubicBezTo>
                <a:cubicBezTo>
                  <a:pt x="10395" y="4406"/>
                  <a:pt x="11109" y="5144"/>
                  <a:pt x="11109" y="6013"/>
                </a:cubicBezTo>
                <a:cubicBezTo>
                  <a:pt x="11109" y="6346"/>
                  <a:pt x="11026" y="6644"/>
                  <a:pt x="10847" y="6906"/>
                </a:cubicBezTo>
                <a:lnTo>
                  <a:pt x="10823" y="6894"/>
                </a:lnTo>
                <a:lnTo>
                  <a:pt x="10800" y="6858"/>
                </a:lnTo>
                <a:lnTo>
                  <a:pt x="10788" y="6846"/>
                </a:lnTo>
                <a:lnTo>
                  <a:pt x="10752" y="6823"/>
                </a:lnTo>
                <a:cubicBezTo>
                  <a:pt x="10514" y="6608"/>
                  <a:pt x="10204" y="6489"/>
                  <a:pt x="9871" y="6489"/>
                </a:cubicBezTo>
                <a:cubicBezTo>
                  <a:pt x="9799" y="6489"/>
                  <a:pt x="9740" y="6489"/>
                  <a:pt x="9668" y="6501"/>
                </a:cubicBezTo>
                <a:cubicBezTo>
                  <a:pt x="9454" y="6263"/>
                  <a:pt x="9156" y="6132"/>
                  <a:pt x="8835" y="6132"/>
                </a:cubicBezTo>
                <a:cubicBezTo>
                  <a:pt x="8787" y="6132"/>
                  <a:pt x="8728" y="6132"/>
                  <a:pt x="8680" y="6144"/>
                </a:cubicBezTo>
                <a:cubicBezTo>
                  <a:pt x="8585" y="5846"/>
                  <a:pt x="8383" y="5584"/>
                  <a:pt x="8144" y="5370"/>
                </a:cubicBezTo>
                <a:cubicBezTo>
                  <a:pt x="7847" y="5120"/>
                  <a:pt x="7466" y="4989"/>
                  <a:pt x="7073" y="4989"/>
                </a:cubicBezTo>
                <a:cubicBezTo>
                  <a:pt x="6204" y="4989"/>
                  <a:pt x="5466" y="5656"/>
                  <a:pt x="5382" y="6525"/>
                </a:cubicBezTo>
                <a:cubicBezTo>
                  <a:pt x="5335" y="6525"/>
                  <a:pt x="5275" y="6501"/>
                  <a:pt x="5227" y="6501"/>
                </a:cubicBezTo>
                <a:lnTo>
                  <a:pt x="4977" y="6501"/>
                </a:lnTo>
                <a:cubicBezTo>
                  <a:pt x="4965" y="6501"/>
                  <a:pt x="4942" y="6501"/>
                  <a:pt x="4930" y="6525"/>
                </a:cubicBezTo>
                <a:lnTo>
                  <a:pt x="4918" y="6525"/>
                </a:lnTo>
                <a:cubicBezTo>
                  <a:pt x="4906" y="6525"/>
                  <a:pt x="4882" y="6525"/>
                  <a:pt x="4870" y="6537"/>
                </a:cubicBezTo>
                <a:lnTo>
                  <a:pt x="4858" y="6537"/>
                </a:lnTo>
                <a:cubicBezTo>
                  <a:pt x="4846" y="6537"/>
                  <a:pt x="4823" y="6549"/>
                  <a:pt x="4811" y="6549"/>
                </a:cubicBezTo>
                <a:cubicBezTo>
                  <a:pt x="4406" y="6680"/>
                  <a:pt x="4084" y="7013"/>
                  <a:pt x="3965" y="7430"/>
                </a:cubicBezTo>
                <a:cubicBezTo>
                  <a:pt x="3965" y="7442"/>
                  <a:pt x="3953" y="7454"/>
                  <a:pt x="3953" y="7489"/>
                </a:cubicBezTo>
                <a:cubicBezTo>
                  <a:pt x="3930" y="7537"/>
                  <a:pt x="3930" y="7561"/>
                  <a:pt x="3918" y="7608"/>
                </a:cubicBezTo>
                <a:lnTo>
                  <a:pt x="2084" y="7608"/>
                </a:lnTo>
                <a:cubicBezTo>
                  <a:pt x="1191" y="7608"/>
                  <a:pt x="453" y="6882"/>
                  <a:pt x="453" y="5965"/>
                </a:cubicBezTo>
                <a:cubicBezTo>
                  <a:pt x="453" y="5072"/>
                  <a:pt x="1179" y="4334"/>
                  <a:pt x="2084" y="4334"/>
                </a:cubicBezTo>
                <a:cubicBezTo>
                  <a:pt x="2227" y="4334"/>
                  <a:pt x="2370" y="4346"/>
                  <a:pt x="2501" y="4394"/>
                </a:cubicBezTo>
                <a:cubicBezTo>
                  <a:pt x="2515" y="4396"/>
                  <a:pt x="2529" y="4397"/>
                  <a:pt x="2542" y="4397"/>
                </a:cubicBezTo>
                <a:cubicBezTo>
                  <a:pt x="2611" y="4397"/>
                  <a:pt x="2675" y="4372"/>
                  <a:pt x="2715" y="4322"/>
                </a:cubicBezTo>
                <a:cubicBezTo>
                  <a:pt x="2953" y="3977"/>
                  <a:pt x="3334" y="3763"/>
                  <a:pt x="3751" y="3763"/>
                </a:cubicBezTo>
                <a:cubicBezTo>
                  <a:pt x="3894" y="3763"/>
                  <a:pt x="4025" y="3787"/>
                  <a:pt x="4156" y="3822"/>
                </a:cubicBezTo>
                <a:cubicBezTo>
                  <a:pt x="4177" y="3833"/>
                  <a:pt x="4201" y="3839"/>
                  <a:pt x="4225" y="3839"/>
                </a:cubicBezTo>
                <a:cubicBezTo>
                  <a:pt x="4255" y="3839"/>
                  <a:pt x="4284" y="3830"/>
                  <a:pt x="4311" y="3810"/>
                </a:cubicBezTo>
                <a:cubicBezTo>
                  <a:pt x="4346" y="3787"/>
                  <a:pt x="4382" y="3739"/>
                  <a:pt x="4394" y="3691"/>
                </a:cubicBezTo>
                <a:cubicBezTo>
                  <a:pt x="4442" y="3501"/>
                  <a:pt x="4513" y="3322"/>
                  <a:pt x="4608" y="3144"/>
                </a:cubicBezTo>
                <a:cubicBezTo>
                  <a:pt x="4608" y="3144"/>
                  <a:pt x="4620" y="3132"/>
                  <a:pt x="4620" y="3108"/>
                </a:cubicBezTo>
                <a:cubicBezTo>
                  <a:pt x="4906" y="2596"/>
                  <a:pt x="5394" y="2191"/>
                  <a:pt x="5977" y="2024"/>
                </a:cubicBezTo>
                <a:lnTo>
                  <a:pt x="5989" y="2024"/>
                </a:lnTo>
                <a:cubicBezTo>
                  <a:pt x="6180" y="1977"/>
                  <a:pt x="6370" y="1953"/>
                  <a:pt x="6573" y="1953"/>
                </a:cubicBezTo>
                <a:cubicBezTo>
                  <a:pt x="7192" y="1953"/>
                  <a:pt x="7775" y="2203"/>
                  <a:pt x="8204" y="2667"/>
                </a:cubicBezTo>
                <a:cubicBezTo>
                  <a:pt x="8243" y="2706"/>
                  <a:pt x="8295" y="2727"/>
                  <a:pt x="8349" y="2727"/>
                </a:cubicBezTo>
                <a:cubicBezTo>
                  <a:pt x="8394" y="2727"/>
                  <a:pt x="8440" y="2712"/>
                  <a:pt x="8478" y="2679"/>
                </a:cubicBezTo>
                <a:cubicBezTo>
                  <a:pt x="8549" y="2608"/>
                  <a:pt x="8561" y="2489"/>
                  <a:pt x="8490" y="2417"/>
                </a:cubicBezTo>
                <a:cubicBezTo>
                  <a:pt x="8002" y="1893"/>
                  <a:pt x="7299" y="1584"/>
                  <a:pt x="6573" y="1584"/>
                </a:cubicBezTo>
                <a:cubicBezTo>
                  <a:pt x="6370" y="1584"/>
                  <a:pt x="6192" y="1596"/>
                  <a:pt x="6013" y="1643"/>
                </a:cubicBezTo>
                <a:cubicBezTo>
                  <a:pt x="5823" y="1322"/>
                  <a:pt x="5501" y="1143"/>
                  <a:pt x="5120" y="1143"/>
                </a:cubicBezTo>
                <a:lnTo>
                  <a:pt x="5049" y="1143"/>
                </a:lnTo>
                <a:cubicBezTo>
                  <a:pt x="4965" y="489"/>
                  <a:pt x="4394" y="0"/>
                  <a:pt x="3727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28" name="Google Shape;11028;p67"/>
          <p:cNvGrpSpPr/>
          <p:nvPr/>
        </p:nvGrpSpPr>
        <p:grpSpPr>
          <a:xfrm>
            <a:off x="3620995" y="2793911"/>
            <a:ext cx="364484" cy="262423"/>
            <a:chOff x="3588440" y="3258368"/>
            <a:chExt cx="364484" cy="262423"/>
          </a:xfrm>
          <a:solidFill>
            <a:srgbClr val="D94169"/>
          </a:solidFill>
        </p:grpSpPr>
        <p:sp>
          <p:nvSpPr>
            <p:cNvPr id="11029" name="Google Shape;11029;p67"/>
            <p:cNvSpPr/>
            <p:nvPr/>
          </p:nvSpPr>
          <p:spPr>
            <a:xfrm>
              <a:off x="3588440" y="3258368"/>
              <a:ext cx="364484" cy="262423"/>
            </a:xfrm>
            <a:custGeom>
              <a:avLst/>
              <a:gdLst/>
              <a:ahLst/>
              <a:cxnLst/>
              <a:rect l="l" t="t" r="r" b="b"/>
              <a:pathLst>
                <a:path w="11478" h="8264" extrusionOk="0">
                  <a:moveTo>
                    <a:pt x="1965" y="345"/>
                  </a:moveTo>
                  <a:cubicBezTo>
                    <a:pt x="2024" y="345"/>
                    <a:pt x="2072" y="393"/>
                    <a:pt x="2072" y="453"/>
                  </a:cubicBezTo>
                  <a:lnTo>
                    <a:pt x="2072" y="810"/>
                  </a:lnTo>
                  <a:lnTo>
                    <a:pt x="1346" y="810"/>
                  </a:lnTo>
                  <a:lnTo>
                    <a:pt x="1346" y="453"/>
                  </a:lnTo>
                  <a:cubicBezTo>
                    <a:pt x="1346" y="393"/>
                    <a:pt x="1381" y="345"/>
                    <a:pt x="1441" y="345"/>
                  </a:cubicBezTo>
                  <a:close/>
                  <a:moveTo>
                    <a:pt x="10311" y="1191"/>
                  </a:moveTo>
                  <a:cubicBezTo>
                    <a:pt x="10371" y="1191"/>
                    <a:pt x="10418" y="1238"/>
                    <a:pt x="10418" y="1298"/>
                  </a:cubicBezTo>
                  <a:lnTo>
                    <a:pt x="10418" y="1631"/>
                  </a:lnTo>
                  <a:lnTo>
                    <a:pt x="9037" y="1631"/>
                  </a:lnTo>
                  <a:lnTo>
                    <a:pt x="9037" y="1298"/>
                  </a:lnTo>
                  <a:cubicBezTo>
                    <a:pt x="9037" y="1238"/>
                    <a:pt x="9085" y="1191"/>
                    <a:pt x="9144" y="1191"/>
                  </a:cubicBezTo>
                  <a:close/>
                  <a:moveTo>
                    <a:pt x="1453" y="0"/>
                  </a:moveTo>
                  <a:cubicBezTo>
                    <a:pt x="1215" y="0"/>
                    <a:pt x="1012" y="203"/>
                    <a:pt x="1012" y="453"/>
                  </a:cubicBezTo>
                  <a:lnTo>
                    <a:pt x="1012" y="810"/>
                  </a:lnTo>
                  <a:lnTo>
                    <a:pt x="858" y="810"/>
                  </a:lnTo>
                  <a:cubicBezTo>
                    <a:pt x="667" y="810"/>
                    <a:pt x="477" y="881"/>
                    <a:pt x="322" y="1000"/>
                  </a:cubicBezTo>
                  <a:cubicBezTo>
                    <a:pt x="250" y="1060"/>
                    <a:pt x="238" y="1167"/>
                    <a:pt x="298" y="1238"/>
                  </a:cubicBezTo>
                  <a:cubicBezTo>
                    <a:pt x="334" y="1282"/>
                    <a:pt x="388" y="1308"/>
                    <a:pt x="441" y="1308"/>
                  </a:cubicBezTo>
                  <a:cubicBezTo>
                    <a:pt x="475" y="1308"/>
                    <a:pt x="508" y="1297"/>
                    <a:pt x="536" y="1274"/>
                  </a:cubicBezTo>
                  <a:cubicBezTo>
                    <a:pt x="663" y="1170"/>
                    <a:pt x="790" y="1154"/>
                    <a:pt x="914" y="1154"/>
                  </a:cubicBezTo>
                  <a:cubicBezTo>
                    <a:pt x="966" y="1154"/>
                    <a:pt x="1018" y="1157"/>
                    <a:pt x="1070" y="1157"/>
                  </a:cubicBezTo>
                  <a:cubicBezTo>
                    <a:pt x="1090" y="1157"/>
                    <a:pt x="1111" y="1156"/>
                    <a:pt x="1131" y="1155"/>
                  </a:cubicBezTo>
                  <a:lnTo>
                    <a:pt x="2560" y="1155"/>
                  </a:lnTo>
                  <a:cubicBezTo>
                    <a:pt x="2846" y="1155"/>
                    <a:pt x="3060" y="1369"/>
                    <a:pt x="3060" y="1655"/>
                  </a:cubicBezTo>
                  <a:lnTo>
                    <a:pt x="3060" y="2310"/>
                  </a:lnTo>
                  <a:cubicBezTo>
                    <a:pt x="3060" y="2405"/>
                    <a:pt x="3144" y="2477"/>
                    <a:pt x="3227" y="2477"/>
                  </a:cubicBezTo>
                  <a:cubicBezTo>
                    <a:pt x="3322" y="2477"/>
                    <a:pt x="3394" y="2405"/>
                    <a:pt x="3394" y="2310"/>
                  </a:cubicBezTo>
                  <a:lnTo>
                    <a:pt x="3394" y="1965"/>
                  </a:lnTo>
                  <a:lnTo>
                    <a:pt x="10656" y="1965"/>
                  </a:lnTo>
                  <a:cubicBezTo>
                    <a:pt x="10918" y="1988"/>
                    <a:pt x="11133" y="2203"/>
                    <a:pt x="11133" y="2477"/>
                  </a:cubicBezTo>
                  <a:lnTo>
                    <a:pt x="11133" y="2679"/>
                  </a:lnTo>
                  <a:lnTo>
                    <a:pt x="10835" y="2679"/>
                  </a:lnTo>
                  <a:cubicBezTo>
                    <a:pt x="10740" y="2679"/>
                    <a:pt x="10668" y="2762"/>
                    <a:pt x="10668" y="2846"/>
                  </a:cubicBezTo>
                  <a:cubicBezTo>
                    <a:pt x="10668" y="2941"/>
                    <a:pt x="10740" y="3012"/>
                    <a:pt x="10835" y="3012"/>
                  </a:cubicBezTo>
                  <a:lnTo>
                    <a:pt x="11133" y="3012"/>
                  </a:lnTo>
                  <a:lnTo>
                    <a:pt x="11133" y="7072"/>
                  </a:lnTo>
                  <a:lnTo>
                    <a:pt x="10347" y="7072"/>
                  </a:lnTo>
                  <a:cubicBezTo>
                    <a:pt x="10085" y="7072"/>
                    <a:pt x="9882" y="6870"/>
                    <a:pt x="9882" y="6608"/>
                  </a:cubicBezTo>
                  <a:lnTo>
                    <a:pt x="9882" y="3489"/>
                  </a:lnTo>
                  <a:cubicBezTo>
                    <a:pt x="9882" y="3274"/>
                    <a:pt x="10013" y="3096"/>
                    <a:pt x="10216" y="3036"/>
                  </a:cubicBezTo>
                  <a:cubicBezTo>
                    <a:pt x="10299" y="3012"/>
                    <a:pt x="10347" y="2917"/>
                    <a:pt x="10323" y="2834"/>
                  </a:cubicBezTo>
                  <a:cubicBezTo>
                    <a:pt x="10302" y="2750"/>
                    <a:pt x="10235" y="2713"/>
                    <a:pt x="10155" y="2713"/>
                  </a:cubicBezTo>
                  <a:cubicBezTo>
                    <a:pt x="10144" y="2713"/>
                    <a:pt x="10132" y="2713"/>
                    <a:pt x="10121" y="2715"/>
                  </a:cubicBezTo>
                  <a:cubicBezTo>
                    <a:pt x="9787" y="2822"/>
                    <a:pt x="9561" y="3131"/>
                    <a:pt x="9561" y="3489"/>
                  </a:cubicBezTo>
                  <a:lnTo>
                    <a:pt x="9561" y="6608"/>
                  </a:lnTo>
                  <a:cubicBezTo>
                    <a:pt x="9561" y="7061"/>
                    <a:pt x="9918" y="7418"/>
                    <a:pt x="10359" y="7418"/>
                  </a:cubicBezTo>
                  <a:lnTo>
                    <a:pt x="11145" y="7418"/>
                  </a:lnTo>
                  <a:cubicBezTo>
                    <a:pt x="11145" y="7703"/>
                    <a:pt x="10918" y="7918"/>
                    <a:pt x="10644" y="7918"/>
                  </a:cubicBezTo>
                  <a:lnTo>
                    <a:pt x="3239" y="7918"/>
                  </a:lnTo>
                  <a:cubicBezTo>
                    <a:pt x="3322" y="7823"/>
                    <a:pt x="3382" y="7715"/>
                    <a:pt x="3394" y="7584"/>
                  </a:cubicBezTo>
                  <a:cubicBezTo>
                    <a:pt x="3405" y="7489"/>
                    <a:pt x="3346" y="7406"/>
                    <a:pt x="3263" y="7370"/>
                  </a:cubicBezTo>
                  <a:cubicBezTo>
                    <a:pt x="3254" y="7369"/>
                    <a:pt x="3246" y="7369"/>
                    <a:pt x="3238" y="7369"/>
                  </a:cubicBezTo>
                  <a:cubicBezTo>
                    <a:pt x="3153" y="7369"/>
                    <a:pt x="3081" y="7425"/>
                    <a:pt x="3048" y="7501"/>
                  </a:cubicBezTo>
                  <a:cubicBezTo>
                    <a:pt x="3013" y="7739"/>
                    <a:pt x="2798" y="7906"/>
                    <a:pt x="2548" y="7906"/>
                  </a:cubicBezTo>
                  <a:lnTo>
                    <a:pt x="762" y="7906"/>
                  </a:lnTo>
                  <a:cubicBezTo>
                    <a:pt x="500" y="7882"/>
                    <a:pt x="322" y="7656"/>
                    <a:pt x="322" y="7406"/>
                  </a:cubicBezTo>
                  <a:lnTo>
                    <a:pt x="322" y="2619"/>
                  </a:lnTo>
                  <a:lnTo>
                    <a:pt x="322" y="1727"/>
                  </a:lnTo>
                  <a:cubicBezTo>
                    <a:pt x="322" y="1643"/>
                    <a:pt x="250" y="1572"/>
                    <a:pt x="167" y="1572"/>
                  </a:cubicBezTo>
                  <a:cubicBezTo>
                    <a:pt x="72" y="1572"/>
                    <a:pt x="0" y="1643"/>
                    <a:pt x="0" y="1727"/>
                  </a:cubicBezTo>
                  <a:lnTo>
                    <a:pt x="0" y="7418"/>
                  </a:lnTo>
                  <a:cubicBezTo>
                    <a:pt x="0" y="7834"/>
                    <a:pt x="310" y="8192"/>
                    <a:pt x="703" y="8251"/>
                  </a:cubicBezTo>
                  <a:cubicBezTo>
                    <a:pt x="715" y="8251"/>
                    <a:pt x="738" y="8251"/>
                    <a:pt x="762" y="8263"/>
                  </a:cubicBezTo>
                  <a:lnTo>
                    <a:pt x="10633" y="8263"/>
                  </a:lnTo>
                  <a:cubicBezTo>
                    <a:pt x="11109" y="8263"/>
                    <a:pt x="11478" y="7882"/>
                    <a:pt x="11478" y="7418"/>
                  </a:cubicBezTo>
                  <a:lnTo>
                    <a:pt x="11478" y="2477"/>
                  </a:lnTo>
                  <a:cubicBezTo>
                    <a:pt x="11478" y="2060"/>
                    <a:pt x="11168" y="1703"/>
                    <a:pt x="10764" y="1643"/>
                  </a:cubicBezTo>
                  <a:lnTo>
                    <a:pt x="10764" y="1298"/>
                  </a:lnTo>
                  <a:cubicBezTo>
                    <a:pt x="10764" y="1060"/>
                    <a:pt x="10573" y="857"/>
                    <a:pt x="10311" y="857"/>
                  </a:cubicBezTo>
                  <a:lnTo>
                    <a:pt x="9144" y="857"/>
                  </a:lnTo>
                  <a:cubicBezTo>
                    <a:pt x="8906" y="857"/>
                    <a:pt x="8692" y="1048"/>
                    <a:pt x="8692" y="1298"/>
                  </a:cubicBezTo>
                  <a:lnTo>
                    <a:pt x="8692" y="1631"/>
                  </a:lnTo>
                  <a:lnTo>
                    <a:pt x="8216" y="1631"/>
                  </a:lnTo>
                  <a:lnTo>
                    <a:pt x="7858" y="857"/>
                  </a:lnTo>
                  <a:cubicBezTo>
                    <a:pt x="7727" y="584"/>
                    <a:pt x="7454" y="405"/>
                    <a:pt x="7156" y="405"/>
                  </a:cubicBezTo>
                  <a:lnTo>
                    <a:pt x="5775" y="405"/>
                  </a:lnTo>
                  <a:cubicBezTo>
                    <a:pt x="5525" y="405"/>
                    <a:pt x="5287" y="524"/>
                    <a:pt x="5132" y="738"/>
                  </a:cubicBezTo>
                  <a:cubicBezTo>
                    <a:pt x="5072" y="810"/>
                    <a:pt x="5108" y="917"/>
                    <a:pt x="5179" y="976"/>
                  </a:cubicBezTo>
                  <a:cubicBezTo>
                    <a:pt x="5205" y="997"/>
                    <a:pt x="5234" y="1006"/>
                    <a:pt x="5264" y="1006"/>
                  </a:cubicBezTo>
                  <a:cubicBezTo>
                    <a:pt x="5320" y="1006"/>
                    <a:pt x="5379" y="975"/>
                    <a:pt x="5418" y="929"/>
                  </a:cubicBezTo>
                  <a:cubicBezTo>
                    <a:pt x="5489" y="810"/>
                    <a:pt x="5632" y="750"/>
                    <a:pt x="5775" y="750"/>
                  </a:cubicBezTo>
                  <a:lnTo>
                    <a:pt x="7156" y="750"/>
                  </a:lnTo>
                  <a:cubicBezTo>
                    <a:pt x="7323" y="750"/>
                    <a:pt x="7489" y="857"/>
                    <a:pt x="7561" y="1000"/>
                  </a:cubicBezTo>
                  <a:lnTo>
                    <a:pt x="7858" y="1631"/>
                  </a:lnTo>
                  <a:lnTo>
                    <a:pt x="5096" y="1631"/>
                  </a:lnTo>
                  <a:lnTo>
                    <a:pt x="5156" y="1512"/>
                  </a:lnTo>
                  <a:cubicBezTo>
                    <a:pt x="5191" y="1417"/>
                    <a:pt x="5156" y="1310"/>
                    <a:pt x="5060" y="1286"/>
                  </a:cubicBezTo>
                  <a:cubicBezTo>
                    <a:pt x="5034" y="1273"/>
                    <a:pt x="5008" y="1267"/>
                    <a:pt x="4984" y="1267"/>
                  </a:cubicBezTo>
                  <a:cubicBezTo>
                    <a:pt x="4918" y="1267"/>
                    <a:pt x="4860" y="1309"/>
                    <a:pt x="4834" y="1369"/>
                  </a:cubicBezTo>
                  <a:lnTo>
                    <a:pt x="4715" y="1631"/>
                  </a:lnTo>
                  <a:lnTo>
                    <a:pt x="3417" y="1631"/>
                  </a:lnTo>
                  <a:cubicBezTo>
                    <a:pt x="3405" y="1179"/>
                    <a:pt x="3036" y="810"/>
                    <a:pt x="2572" y="810"/>
                  </a:cubicBezTo>
                  <a:lnTo>
                    <a:pt x="2429" y="810"/>
                  </a:lnTo>
                  <a:lnTo>
                    <a:pt x="2429" y="453"/>
                  </a:lnTo>
                  <a:cubicBezTo>
                    <a:pt x="2429" y="214"/>
                    <a:pt x="2227" y="0"/>
                    <a:pt x="1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0" name="Google Shape;11030;p67"/>
            <p:cNvSpPr/>
            <p:nvPr/>
          </p:nvSpPr>
          <p:spPr>
            <a:xfrm>
              <a:off x="3685992" y="3347949"/>
              <a:ext cx="10606" cy="133498"/>
            </a:xfrm>
            <a:custGeom>
              <a:avLst/>
              <a:gdLst/>
              <a:ahLst/>
              <a:cxnLst/>
              <a:rect l="l" t="t" r="r" b="b"/>
              <a:pathLst>
                <a:path w="334" h="4204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4049"/>
                  </a:lnTo>
                  <a:cubicBezTo>
                    <a:pt x="0" y="4132"/>
                    <a:pt x="72" y="4204"/>
                    <a:pt x="155" y="4204"/>
                  </a:cubicBezTo>
                  <a:cubicBezTo>
                    <a:pt x="250" y="4204"/>
                    <a:pt x="322" y="4132"/>
                    <a:pt x="322" y="4049"/>
                  </a:cubicBezTo>
                  <a:lnTo>
                    <a:pt x="322" y="156"/>
                  </a:lnTo>
                  <a:cubicBezTo>
                    <a:pt x="333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1" name="Google Shape;11031;p67"/>
            <p:cNvSpPr/>
            <p:nvPr/>
          </p:nvSpPr>
          <p:spPr>
            <a:xfrm>
              <a:off x="3862549" y="3329785"/>
              <a:ext cx="40107" cy="30675"/>
            </a:xfrm>
            <a:custGeom>
              <a:avLst/>
              <a:gdLst/>
              <a:ahLst/>
              <a:cxnLst/>
              <a:rect l="l" t="t" r="r" b="b"/>
              <a:pathLst>
                <a:path w="1263" h="966" extrusionOk="0">
                  <a:moveTo>
                    <a:pt x="760" y="0"/>
                  </a:moveTo>
                  <a:cubicBezTo>
                    <a:pt x="704" y="0"/>
                    <a:pt x="646" y="27"/>
                    <a:pt x="608" y="73"/>
                  </a:cubicBezTo>
                  <a:cubicBezTo>
                    <a:pt x="548" y="144"/>
                    <a:pt x="584" y="251"/>
                    <a:pt x="655" y="311"/>
                  </a:cubicBezTo>
                  <a:cubicBezTo>
                    <a:pt x="786" y="406"/>
                    <a:pt x="715" y="621"/>
                    <a:pt x="548" y="621"/>
                  </a:cubicBezTo>
                  <a:cubicBezTo>
                    <a:pt x="441" y="621"/>
                    <a:pt x="357" y="537"/>
                    <a:pt x="381" y="418"/>
                  </a:cubicBezTo>
                  <a:cubicBezTo>
                    <a:pt x="405" y="323"/>
                    <a:pt x="346" y="240"/>
                    <a:pt x="250" y="228"/>
                  </a:cubicBezTo>
                  <a:cubicBezTo>
                    <a:pt x="243" y="227"/>
                    <a:pt x="236" y="226"/>
                    <a:pt x="229" y="226"/>
                  </a:cubicBezTo>
                  <a:cubicBezTo>
                    <a:pt x="151" y="226"/>
                    <a:pt x="71" y="282"/>
                    <a:pt x="60" y="359"/>
                  </a:cubicBezTo>
                  <a:cubicBezTo>
                    <a:pt x="0" y="692"/>
                    <a:pt x="238" y="966"/>
                    <a:pt x="560" y="966"/>
                  </a:cubicBezTo>
                  <a:cubicBezTo>
                    <a:pt x="1060" y="954"/>
                    <a:pt x="1262" y="323"/>
                    <a:pt x="846" y="25"/>
                  </a:cubicBezTo>
                  <a:cubicBezTo>
                    <a:pt x="820" y="8"/>
                    <a:pt x="791" y="0"/>
                    <a:pt x="7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2" name="Google Shape;11032;p67"/>
            <p:cNvSpPr/>
            <p:nvPr/>
          </p:nvSpPr>
          <p:spPr>
            <a:xfrm>
              <a:off x="3703743" y="3323942"/>
              <a:ext cx="183417" cy="182083"/>
            </a:xfrm>
            <a:custGeom>
              <a:avLst/>
              <a:gdLst/>
              <a:ahLst/>
              <a:cxnLst/>
              <a:rect l="l" t="t" r="r" b="b"/>
              <a:pathLst>
                <a:path w="5776" h="5734" extrusionOk="0">
                  <a:moveTo>
                    <a:pt x="2879" y="1"/>
                  </a:moveTo>
                  <a:cubicBezTo>
                    <a:pt x="2275" y="1"/>
                    <a:pt x="1659" y="191"/>
                    <a:pt x="1120" y="614"/>
                  </a:cubicBezTo>
                  <a:cubicBezTo>
                    <a:pt x="1048" y="674"/>
                    <a:pt x="1025" y="781"/>
                    <a:pt x="1084" y="852"/>
                  </a:cubicBezTo>
                  <a:cubicBezTo>
                    <a:pt x="1119" y="901"/>
                    <a:pt x="1170" y="925"/>
                    <a:pt x="1220" y="925"/>
                  </a:cubicBezTo>
                  <a:cubicBezTo>
                    <a:pt x="1257" y="925"/>
                    <a:pt x="1292" y="913"/>
                    <a:pt x="1322" y="888"/>
                  </a:cubicBezTo>
                  <a:cubicBezTo>
                    <a:pt x="1801" y="509"/>
                    <a:pt x="2346" y="339"/>
                    <a:pt x="2879" y="339"/>
                  </a:cubicBezTo>
                  <a:cubicBezTo>
                    <a:pt x="4191" y="339"/>
                    <a:pt x="5430" y="1370"/>
                    <a:pt x="5430" y="2876"/>
                  </a:cubicBezTo>
                  <a:cubicBezTo>
                    <a:pt x="5430" y="3472"/>
                    <a:pt x="5228" y="4055"/>
                    <a:pt x="4835" y="4507"/>
                  </a:cubicBezTo>
                  <a:cubicBezTo>
                    <a:pt x="4346" y="5079"/>
                    <a:pt x="3644" y="5412"/>
                    <a:pt x="2894" y="5412"/>
                  </a:cubicBezTo>
                  <a:cubicBezTo>
                    <a:pt x="1489" y="5412"/>
                    <a:pt x="346" y="4269"/>
                    <a:pt x="346" y="2864"/>
                  </a:cubicBezTo>
                  <a:cubicBezTo>
                    <a:pt x="346" y="2305"/>
                    <a:pt x="525" y="1769"/>
                    <a:pt x="870" y="1316"/>
                  </a:cubicBezTo>
                  <a:cubicBezTo>
                    <a:pt x="929" y="1245"/>
                    <a:pt x="906" y="1138"/>
                    <a:pt x="834" y="1078"/>
                  </a:cubicBezTo>
                  <a:cubicBezTo>
                    <a:pt x="804" y="1054"/>
                    <a:pt x="768" y="1041"/>
                    <a:pt x="732" y="1041"/>
                  </a:cubicBezTo>
                  <a:cubicBezTo>
                    <a:pt x="682" y="1041"/>
                    <a:pt x="631" y="1065"/>
                    <a:pt x="596" y="1114"/>
                  </a:cubicBezTo>
                  <a:cubicBezTo>
                    <a:pt x="203" y="1614"/>
                    <a:pt x="1" y="2221"/>
                    <a:pt x="1" y="2852"/>
                  </a:cubicBezTo>
                  <a:cubicBezTo>
                    <a:pt x="1" y="4448"/>
                    <a:pt x="1298" y="5734"/>
                    <a:pt x="2882" y="5734"/>
                  </a:cubicBezTo>
                  <a:cubicBezTo>
                    <a:pt x="3751" y="5734"/>
                    <a:pt x="4549" y="5365"/>
                    <a:pt x="5108" y="4698"/>
                  </a:cubicBezTo>
                  <a:cubicBezTo>
                    <a:pt x="5537" y="4174"/>
                    <a:pt x="5775" y="3519"/>
                    <a:pt x="5775" y="2852"/>
                  </a:cubicBezTo>
                  <a:cubicBezTo>
                    <a:pt x="5775" y="1158"/>
                    <a:pt x="4365" y="1"/>
                    <a:pt x="28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3" name="Google Shape;11033;p67"/>
            <p:cNvSpPr/>
            <p:nvPr/>
          </p:nvSpPr>
          <p:spPr>
            <a:xfrm>
              <a:off x="3733624" y="3358174"/>
              <a:ext cx="138039" cy="114667"/>
            </a:xfrm>
            <a:custGeom>
              <a:avLst/>
              <a:gdLst/>
              <a:ahLst/>
              <a:cxnLst/>
              <a:rect l="l" t="t" r="r" b="b"/>
              <a:pathLst>
                <a:path w="4347" h="3611" extrusionOk="0">
                  <a:moveTo>
                    <a:pt x="1965" y="0"/>
                  </a:moveTo>
                  <a:cubicBezTo>
                    <a:pt x="846" y="0"/>
                    <a:pt x="0" y="1000"/>
                    <a:pt x="179" y="2096"/>
                  </a:cubicBezTo>
                  <a:cubicBezTo>
                    <a:pt x="190" y="2183"/>
                    <a:pt x="270" y="2240"/>
                    <a:pt x="348" y="2240"/>
                  </a:cubicBezTo>
                  <a:cubicBezTo>
                    <a:pt x="355" y="2240"/>
                    <a:pt x="362" y="2240"/>
                    <a:pt x="369" y="2239"/>
                  </a:cubicBezTo>
                  <a:cubicBezTo>
                    <a:pt x="465" y="2215"/>
                    <a:pt x="524" y="2132"/>
                    <a:pt x="500" y="2036"/>
                  </a:cubicBezTo>
                  <a:cubicBezTo>
                    <a:pt x="347" y="1083"/>
                    <a:pt x="1112" y="331"/>
                    <a:pt x="1952" y="331"/>
                  </a:cubicBezTo>
                  <a:cubicBezTo>
                    <a:pt x="2288" y="331"/>
                    <a:pt x="2635" y="451"/>
                    <a:pt x="2941" y="727"/>
                  </a:cubicBezTo>
                  <a:cubicBezTo>
                    <a:pt x="3525" y="1262"/>
                    <a:pt x="3572" y="2191"/>
                    <a:pt x="3013" y="2798"/>
                  </a:cubicBezTo>
                  <a:cubicBezTo>
                    <a:pt x="2727" y="3116"/>
                    <a:pt x="2334" y="3271"/>
                    <a:pt x="1942" y="3271"/>
                  </a:cubicBezTo>
                  <a:cubicBezTo>
                    <a:pt x="1468" y="3271"/>
                    <a:pt x="995" y="3045"/>
                    <a:pt x="715" y="2608"/>
                  </a:cubicBezTo>
                  <a:cubicBezTo>
                    <a:pt x="684" y="2561"/>
                    <a:pt x="623" y="2530"/>
                    <a:pt x="564" y="2530"/>
                  </a:cubicBezTo>
                  <a:cubicBezTo>
                    <a:pt x="533" y="2530"/>
                    <a:pt x="502" y="2539"/>
                    <a:pt x="477" y="2560"/>
                  </a:cubicBezTo>
                  <a:cubicBezTo>
                    <a:pt x="393" y="2608"/>
                    <a:pt x="369" y="2727"/>
                    <a:pt x="429" y="2798"/>
                  </a:cubicBezTo>
                  <a:cubicBezTo>
                    <a:pt x="780" y="3337"/>
                    <a:pt x="1353" y="3611"/>
                    <a:pt x="1934" y="3611"/>
                  </a:cubicBezTo>
                  <a:cubicBezTo>
                    <a:pt x="2418" y="3611"/>
                    <a:pt x="2906" y="3421"/>
                    <a:pt x="3274" y="3036"/>
                  </a:cubicBezTo>
                  <a:cubicBezTo>
                    <a:pt x="4346" y="1882"/>
                    <a:pt x="3525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4" name="Google Shape;11034;p67"/>
            <p:cNvSpPr/>
            <p:nvPr/>
          </p:nvSpPr>
          <p:spPr>
            <a:xfrm>
              <a:off x="3777478" y="3386087"/>
              <a:ext cx="51062" cy="43282"/>
            </a:xfrm>
            <a:custGeom>
              <a:avLst/>
              <a:gdLst/>
              <a:ahLst/>
              <a:cxnLst/>
              <a:rect l="l" t="t" r="r" b="b"/>
              <a:pathLst>
                <a:path w="1608" h="1363" extrusionOk="0">
                  <a:moveTo>
                    <a:pt x="772" y="1"/>
                  </a:moveTo>
                  <a:cubicBezTo>
                    <a:pt x="765" y="1"/>
                    <a:pt x="758" y="1"/>
                    <a:pt x="750" y="2"/>
                  </a:cubicBezTo>
                  <a:cubicBezTo>
                    <a:pt x="215" y="110"/>
                    <a:pt x="0" y="776"/>
                    <a:pt x="393" y="1157"/>
                  </a:cubicBezTo>
                  <a:cubicBezTo>
                    <a:pt x="524" y="1294"/>
                    <a:pt x="697" y="1363"/>
                    <a:pt x="871" y="1363"/>
                  </a:cubicBezTo>
                  <a:cubicBezTo>
                    <a:pt x="1045" y="1363"/>
                    <a:pt x="1221" y="1294"/>
                    <a:pt x="1358" y="1157"/>
                  </a:cubicBezTo>
                  <a:cubicBezTo>
                    <a:pt x="1560" y="919"/>
                    <a:pt x="1608" y="610"/>
                    <a:pt x="1489" y="360"/>
                  </a:cubicBezTo>
                  <a:cubicBezTo>
                    <a:pt x="1457" y="296"/>
                    <a:pt x="1404" y="264"/>
                    <a:pt x="1348" y="264"/>
                  </a:cubicBezTo>
                  <a:cubicBezTo>
                    <a:pt x="1319" y="264"/>
                    <a:pt x="1290" y="272"/>
                    <a:pt x="1262" y="288"/>
                  </a:cubicBezTo>
                  <a:cubicBezTo>
                    <a:pt x="1179" y="324"/>
                    <a:pt x="1143" y="431"/>
                    <a:pt x="1191" y="502"/>
                  </a:cubicBezTo>
                  <a:cubicBezTo>
                    <a:pt x="1251" y="633"/>
                    <a:pt x="1239" y="788"/>
                    <a:pt x="1120" y="907"/>
                  </a:cubicBezTo>
                  <a:cubicBezTo>
                    <a:pt x="1054" y="973"/>
                    <a:pt x="965" y="1006"/>
                    <a:pt x="875" y="1006"/>
                  </a:cubicBezTo>
                  <a:cubicBezTo>
                    <a:pt x="786" y="1006"/>
                    <a:pt x="697" y="973"/>
                    <a:pt x="631" y="907"/>
                  </a:cubicBezTo>
                  <a:cubicBezTo>
                    <a:pt x="429" y="717"/>
                    <a:pt x="536" y="372"/>
                    <a:pt x="810" y="324"/>
                  </a:cubicBezTo>
                  <a:cubicBezTo>
                    <a:pt x="893" y="312"/>
                    <a:pt x="953" y="229"/>
                    <a:pt x="941" y="133"/>
                  </a:cubicBezTo>
                  <a:cubicBezTo>
                    <a:pt x="930" y="57"/>
                    <a:pt x="850" y="1"/>
                    <a:pt x="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35" name="Google Shape;11035;p67"/>
          <p:cNvSpPr/>
          <p:nvPr/>
        </p:nvSpPr>
        <p:spPr>
          <a:xfrm>
            <a:off x="5295881" y="2765395"/>
            <a:ext cx="323298" cy="320789"/>
          </a:xfrm>
          <a:custGeom>
            <a:avLst/>
            <a:gdLst/>
            <a:ahLst/>
            <a:cxnLst/>
            <a:rect l="l" t="t" r="r" b="b"/>
            <a:pathLst>
              <a:path w="10181" h="10102" extrusionOk="0">
                <a:moveTo>
                  <a:pt x="2632" y="410"/>
                </a:moveTo>
                <a:lnTo>
                  <a:pt x="4085" y="2863"/>
                </a:lnTo>
                <a:lnTo>
                  <a:pt x="3311" y="3327"/>
                </a:lnTo>
                <a:lnTo>
                  <a:pt x="1858" y="874"/>
                </a:lnTo>
                <a:lnTo>
                  <a:pt x="2632" y="410"/>
                </a:lnTo>
                <a:close/>
                <a:moveTo>
                  <a:pt x="2715" y="0"/>
                </a:moveTo>
                <a:cubicBezTo>
                  <a:pt x="2684" y="0"/>
                  <a:pt x="2655" y="12"/>
                  <a:pt x="2620" y="29"/>
                </a:cubicBezTo>
                <a:lnTo>
                  <a:pt x="1537" y="660"/>
                </a:lnTo>
                <a:cubicBezTo>
                  <a:pt x="1442" y="708"/>
                  <a:pt x="1418" y="827"/>
                  <a:pt x="1477" y="922"/>
                </a:cubicBezTo>
                <a:lnTo>
                  <a:pt x="1573" y="1101"/>
                </a:lnTo>
                <a:lnTo>
                  <a:pt x="1132" y="1339"/>
                </a:lnTo>
                <a:cubicBezTo>
                  <a:pt x="668" y="1577"/>
                  <a:pt x="322" y="1993"/>
                  <a:pt x="168" y="2482"/>
                </a:cubicBezTo>
                <a:cubicBezTo>
                  <a:pt x="1" y="2982"/>
                  <a:pt x="49" y="3506"/>
                  <a:pt x="263" y="3982"/>
                </a:cubicBezTo>
                <a:cubicBezTo>
                  <a:pt x="489" y="4446"/>
                  <a:pt x="1180" y="5220"/>
                  <a:pt x="1692" y="5803"/>
                </a:cubicBezTo>
                <a:cubicBezTo>
                  <a:pt x="1727" y="5839"/>
                  <a:pt x="1787" y="5863"/>
                  <a:pt x="1835" y="5863"/>
                </a:cubicBezTo>
                <a:cubicBezTo>
                  <a:pt x="1870" y="5863"/>
                  <a:pt x="1918" y="5839"/>
                  <a:pt x="1954" y="5815"/>
                </a:cubicBezTo>
                <a:cubicBezTo>
                  <a:pt x="2025" y="5744"/>
                  <a:pt x="2025" y="5637"/>
                  <a:pt x="1965" y="5565"/>
                </a:cubicBezTo>
                <a:cubicBezTo>
                  <a:pt x="1251" y="4768"/>
                  <a:pt x="763" y="4149"/>
                  <a:pt x="596" y="3815"/>
                </a:cubicBezTo>
                <a:cubicBezTo>
                  <a:pt x="203" y="3029"/>
                  <a:pt x="525" y="2065"/>
                  <a:pt x="1299" y="1648"/>
                </a:cubicBezTo>
                <a:lnTo>
                  <a:pt x="1751" y="1410"/>
                </a:lnTo>
                <a:lnTo>
                  <a:pt x="2763" y="3125"/>
                </a:lnTo>
                <a:cubicBezTo>
                  <a:pt x="2668" y="3160"/>
                  <a:pt x="2573" y="3220"/>
                  <a:pt x="2501" y="3303"/>
                </a:cubicBezTo>
                <a:cubicBezTo>
                  <a:pt x="2096" y="3660"/>
                  <a:pt x="2037" y="4232"/>
                  <a:pt x="2346" y="4672"/>
                </a:cubicBezTo>
                <a:cubicBezTo>
                  <a:pt x="2513" y="4887"/>
                  <a:pt x="5299" y="7685"/>
                  <a:pt x="5525" y="7839"/>
                </a:cubicBezTo>
                <a:cubicBezTo>
                  <a:pt x="5704" y="7970"/>
                  <a:pt x="5906" y="8030"/>
                  <a:pt x="6133" y="8030"/>
                </a:cubicBezTo>
                <a:cubicBezTo>
                  <a:pt x="6418" y="8030"/>
                  <a:pt x="6692" y="7911"/>
                  <a:pt x="6907" y="7673"/>
                </a:cubicBezTo>
                <a:cubicBezTo>
                  <a:pt x="6978" y="7601"/>
                  <a:pt x="7038" y="7494"/>
                  <a:pt x="7085" y="7387"/>
                </a:cubicBezTo>
                <a:lnTo>
                  <a:pt x="8800" y="8399"/>
                </a:lnTo>
                <a:lnTo>
                  <a:pt x="8562" y="8863"/>
                </a:lnTo>
                <a:cubicBezTo>
                  <a:pt x="8267" y="9418"/>
                  <a:pt x="7695" y="9741"/>
                  <a:pt x="7107" y="9741"/>
                </a:cubicBezTo>
                <a:cubicBezTo>
                  <a:pt x="6862" y="9741"/>
                  <a:pt x="6614" y="9685"/>
                  <a:pt x="6383" y="9566"/>
                </a:cubicBezTo>
                <a:cubicBezTo>
                  <a:pt x="5764" y="9256"/>
                  <a:pt x="4097" y="7768"/>
                  <a:pt x="2513" y="6113"/>
                </a:cubicBezTo>
                <a:cubicBezTo>
                  <a:pt x="2477" y="6077"/>
                  <a:pt x="2433" y="6059"/>
                  <a:pt x="2388" y="6059"/>
                </a:cubicBezTo>
                <a:cubicBezTo>
                  <a:pt x="2344" y="6059"/>
                  <a:pt x="2299" y="6077"/>
                  <a:pt x="2263" y="6113"/>
                </a:cubicBezTo>
                <a:cubicBezTo>
                  <a:pt x="2192" y="6184"/>
                  <a:pt x="2192" y="6292"/>
                  <a:pt x="2263" y="6363"/>
                </a:cubicBezTo>
                <a:cubicBezTo>
                  <a:pt x="3656" y="7839"/>
                  <a:pt x="5466" y="9518"/>
                  <a:pt x="6240" y="9887"/>
                </a:cubicBezTo>
                <a:cubicBezTo>
                  <a:pt x="6514" y="10030"/>
                  <a:pt x="6811" y="10102"/>
                  <a:pt x="7109" y="10102"/>
                </a:cubicBezTo>
                <a:cubicBezTo>
                  <a:pt x="7323" y="10102"/>
                  <a:pt x="7526" y="10066"/>
                  <a:pt x="7740" y="9994"/>
                </a:cubicBezTo>
                <a:cubicBezTo>
                  <a:pt x="8240" y="9828"/>
                  <a:pt x="8645" y="9494"/>
                  <a:pt x="8883" y="9030"/>
                </a:cubicBezTo>
                <a:lnTo>
                  <a:pt x="9121" y="8578"/>
                </a:lnTo>
                <a:lnTo>
                  <a:pt x="9300" y="8685"/>
                </a:lnTo>
                <a:cubicBezTo>
                  <a:pt x="9335" y="8697"/>
                  <a:pt x="9359" y="8721"/>
                  <a:pt x="9395" y="8721"/>
                </a:cubicBezTo>
                <a:cubicBezTo>
                  <a:pt x="9455" y="8721"/>
                  <a:pt x="9514" y="8685"/>
                  <a:pt x="9538" y="8625"/>
                </a:cubicBezTo>
                <a:lnTo>
                  <a:pt x="10181" y="7542"/>
                </a:lnTo>
                <a:cubicBezTo>
                  <a:pt x="10169" y="7494"/>
                  <a:pt x="10169" y="7447"/>
                  <a:pt x="10169" y="7411"/>
                </a:cubicBezTo>
                <a:cubicBezTo>
                  <a:pt x="10157" y="7363"/>
                  <a:pt x="10121" y="7316"/>
                  <a:pt x="10074" y="7304"/>
                </a:cubicBezTo>
                <a:lnTo>
                  <a:pt x="8871" y="6589"/>
                </a:lnTo>
                <a:cubicBezTo>
                  <a:pt x="8845" y="6574"/>
                  <a:pt x="8816" y="6568"/>
                  <a:pt x="8788" y="6568"/>
                </a:cubicBezTo>
                <a:cubicBezTo>
                  <a:pt x="8725" y="6568"/>
                  <a:pt x="8662" y="6600"/>
                  <a:pt x="8621" y="6649"/>
                </a:cubicBezTo>
                <a:cubicBezTo>
                  <a:pt x="8573" y="6732"/>
                  <a:pt x="8609" y="6839"/>
                  <a:pt x="8681" y="6899"/>
                </a:cubicBezTo>
                <a:lnTo>
                  <a:pt x="9740" y="7530"/>
                </a:lnTo>
                <a:lnTo>
                  <a:pt x="9276" y="8304"/>
                </a:lnTo>
                <a:lnTo>
                  <a:pt x="6823" y="6851"/>
                </a:lnTo>
                <a:lnTo>
                  <a:pt x="7276" y="6077"/>
                </a:lnTo>
                <a:lnTo>
                  <a:pt x="8038" y="6530"/>
                </a:lnTo>
                <a:cubicBezTo>
                  <a:pt x="8064" y="6545"/>
                  <a:pt x="8092" y="6551"/>
                  <a:pt x="8121" y="6551"/>
                </a:cubicBezTo>
                <a:cubicBezTo>
                  <a:pt x="8184" y="6551"/>
                  <a:pt x="8247" y="6519"/>
                  <a:pt x="8288" y="6470"/>
                </a:cubicBezTo>
                <a:cubicBezTo>
                  <a:pt x="8335" y="6375"/>
                  <a:pt x="8312" y="6280"/>
                  <a:pt x="8228" y="6220"/>
                </a:cubicBezTo>
                <a:lnTo>
                  <a:pt x="7311" y="5684"/>
                </a:lnTo>
                <a:cubicBezTo>
                  <a:pt x="7281" y="5662"/>
                  <a:pt x="7251" y="5653"/>
                  <a:pt x="7221" y="5653"/>
                </a:cubicBezTo>
                <a:cubicBezTo>
                  <a:pt x="7203" y="5653"/>
                  <a:pt x="7186" y="5656"/>
                  <a:pt x="7169" y="5661"/>
                </a:cubicBezTo>
                <a:cubicBezTo>
                  <a:pt x="7133" y="5684"/>
                  <a:pt x="7085" y="5708"/>
                  <a:pt x="7073" y="5756"/>
                </a:cubicBezTo>
                <a:lnTo>
                  <a:pt x="6430" y="6839"/>
                </a:lnTo>
                <a:cubicBezTo>
                  <a:pt x="6383" y="6935"/>
                  <a:pt x="6418" y="7030"/>
                  <a:pt x="6490" y="7089"/>
                </a:cubicBezTo>
                <a:lnTo>
                  <a:pt x="6728" y="7244"/>
                </a:lnTo>
                <a:lnTo>
                  <a:pt x="6716" y="7268"/>
                </a:lnTo>
                <a:cubicBezTo>
                  <a:pt x="6680" y="7351"/>
                  <a:pt x="6633" y="7411"/>
                  <a:pt x="6597" y="7470"/>
                </a:cubicBezTo>
                <a:cubicBezTo>
                  <a:pt x="6466" y="7615"/>
                  <a:pt x="6284" y="7692"/>
                  <a:pt x="6098" y="7692"/>
                </a:cubicBezTo>
                <a:cubicBezTo>
                  <a:pt x="5962" y="7692"/>
                  <a:pt x="5825" y="7651"/>
                  <a:pt x="5704" y="7566"/>
                </a:cubicBezTo>
                <a:cubicBezTo>
                  <a:pt x="5514" y="7423"/>
                  <a:pt x="2751" y="4672"/>
                  <a:pt x="2608" y="4470"/>
                </a:cubicBezTo>
                <a:cubicBezTo>
                  <a:pt x="2394" y="4196"/>
                  <a:pt x="2442" y="3815"/>
                  <a:pt x="2716" y="3577"/>
                </a:cubicBezTo>
                <a:cubicBezTo>
                  <a:pt x="2775" y="3541"/>
                  <a:pt x="2835" y="3494"/>
                  <a:pt x="2906" y="3458"/>
                </a:cubicBezTo>
                <a:lnTo>
                  <a:pt x="2930" y="3446"/>
                </a:lnTo>
                <a:lnTo>
                  <a:pt x="3085" y="3684"/>
                </a:lnTo>
                <a:cubicBezTo>
                  <a:pt x="3108" y="3744"/>
                  <a:pt x="3168" y="3779"/>
                  <a:pt x="3228" y="3779"/>
                </a:cubicBezTo>
                <a:cubicBezTo>
                  <a:pt x="3263" y="3779"/>
                  <a:pt x="3287" y="3756"/>
                  <a:pt x="3323" y="3744"/>
                </a:cubicBezTo>
                <a:lnTo>
                  <a:pt x="4406" y="3101"/>
                </a:lnTo>
                <a:cubicBezTo>
                  <a:pt x="4454" y="3077"/>
                  <a:pt x="4478" y="3041"/>
                  <a:pt x="4490" y="3006"/>
                </a:cubicBezTo>
                <a:cubicBezTo>
                  <a:pt x="4513" y="2958"/>
                  <a:pt x="4490" y="2910"/>
                  <a:pt x="4478" y="2863"/>
                </a:cubicBezTo>
                <a:lnTo>
                  <a:pt x="2858" y="100"/>
                </a:lnTo>
                <a:cubicBezTo>
                  <a:pt x="2823" y="53"/>
                  <a:pt x="2799" y="29"/>
                  <a:pt x="2751" y="5"/>
                </a:cubicBezTo>
                <a:cubicBezTo>
                  <a:pt x="2739" y="2"/>
                  <a:pt x="2727" y="0"/>
                  <a:pt x="2715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36" name="Google Shape;11036;p67"/>
          <p:cNvGrpSpPr/>
          <p:nvPr/>
        </p:nvGrpSpPr>
        <p:grpSpPr>
          <a:xfrm>
            <a:off x="5798372" y="2763267"/>
            <a:ext cx="364865" cy="324822"/>
            <a:chOff x="5765817" y="3227724"/>
            <a:chExt cx="364865" cy="324822"/>
          </a:xfrm>
          <a:solidFill>
            <a:srgbClr val="D94169"/>
          </a:solidFill>
        </p:grpSpPr>
        <p:sp>
          <p:nvSpPr>
            <p:cNvPr id="11037" name="Google Shape;11037;p67"/>
            <p:cNvSpPr/>
            <p:nvPr/>
          </p:nvSpPr>
          <p:spPr>
            <a:xfrm>
              <a:off x="5765817" y="3227724"/>
              <a:ext cx="364865" cy="324822"/>
            </a:xfrm>
            <a:custGeom>
              <a:avLst/>
              <a:gdLst/>
              <a:ahLst/>
              <a:cxnLst/>
              <a:rect l="l" t="t" r="r" b="b"/>
              <a:pathLst>
                <a:path w="11490" h="10229" extrusionOk="0">
                  <a:moveTo>
                    <a:pt x="8287" y="370"/>
                  </a:moveTo>
                  <a:cubicBezTo>
                    <a:pt x="9871" y="370"/>
                    <a:pt x="11157" y="1656"/>
                    <a:pt x="11157" y="3251"/>
                  </a:cubicBezTo>
                  <a:cubicBezTo>
                    <a:pt x="11133" y="4037"/>
                    <a:pt x="10847" y="4870"/>
                    <a:pt x="10299" y="5751"/>
                  </a:cubicBezTo>
                  <a:cubicBezTo>
                    <a:pt x="9847" y="6442"/>
                    <a:pt x="9216" y="7156"/>
                    <a:pt x="8418" y="7871"/>
                  </a:cubicBezTo>
                  <a:cubicBezTo>
                    <a:pt x="7263" y="8918"/>
                    <a:pt x="6084" y="9645"/>
                    <a:pt x="5763" y="9835"/>
                  </a:cubicBezTo>
                  <a:cubicBezTo>
                    <a:pt x="5430" y="9645"/>
                    <a:pt x="4251" y="8930"/>
                    <a:pt x="3096" y="7895"/>
                  </a:cubicBezTo>
                  <a:cubicBezTo>
                    <a:pt x="2310" y="7180"/>
                    <a:pt x="1667" y="6466"/>
                    <a:pt x="1215" y="5763"/>
                  </a:cubicBezTo>
                  <a:cubicBezTo>
                    <a:pt x="667" y="4894"/>
                    <a:pt x="381" y="4049"/>
                    <a:pt x="381" y="3251"/>
                  </a:cubicBezTo>
                  <a:cubicBezTo>
                    <a:pt x="381" y="1668"/>
                    <a:pt x="1667" y="370"/>
                    <a:pt x="3263" y="370"/>
                  </a:cubicBezTo>
                  <a:cubicBezTo>
                    <a:pt x="4191" y="370"/>
                    <a:pt x="5084" y="834"/>
                    <a:pt x="5620" y="1608"/>
                  </a:cubicBezTo>
                  <a:cubicBezTo>
                    <a:pt x="5656" y="1656"/>
                    <a:pt x="5715" y="1679"/>
                    <a:pt x="5775" y="1679"/>
                  </a:cubicBezTo>
                  <a:cubicBezTo>
                    <a:pt x="5834" y="1679"/>
                    <a:pt x="5894" y="1656"/>
                    <a:pt x="5918" y="1608"/>
                  </a:cubicBezTo>
                  <a:cubicBezTo>
                    <a:pt x="6454" y="834"/>
                    <a:pt x="7335" y="370"/>
                    <a:pt x="8287" y="370"/>
                  </a:cubicBezTo>
                  <a:close/>
                  <a:moveTo>
                    <a:pt x="3227" y="1"/>
                  </a:moveTo>
                  <a:cubicBezTo>
                    <a:pt x="1441" y="1"/>
                    <a:pt x="0" y="1441"/>
                    <a:pt x="0" y="3227"/>
                  </a:cubicBezTo>
                  <a:cubicBezTo>
                    <a:pt x="0" y="4108"/>
                    <a:pt x="298" y="5013"/>
                    <a:pt x="893" y="5942"/>
                  </a:cubicBezTo>
                  <a:cubicBezTo>
                    <a:pt x="1370" y="6668"/>
                    <a:pt x="2001" y="7418"/>
                    <a:pt x="2822" y="8145"/>
                  </a:cubicBezTo>
                  <a:cubicBezTo>
                    <a:pt x="4203" y="9383"/>
                    <a:pt x="5620" y="10181"/>
                    <a:pt x="5632" y="10192"/>
                  </a:cubicBezTo>
                  <a:cubicBezTo>
                    <a:pt x="5668" y="10216"/>
                    <a:pt x="5692" y="10228"/>
                    <a:pt x="5727" y="10228"/>
                  </a:cubicBezTo>
                  <a:cubicBezTo>
                    <a:pt x="5751" y="10228"/>
                    <a:pt x="5787" y="10216"/>
                    <a:pt x="5811" y="10192"/>
                  </a:cubicBezTo>
                  <a:cubicBezTo>
                    <a:pt x="5834" y="10181"/>
                    <a:pt x="7239" y="9395"/>
                    <a:pt x="8632" y="8145"/>
                  </a:cubicBezTo>
                  <a:cubicBezTo>
                    <a:pt x="9442" y="7418"/>
                    <a:pt x="10097" y="6668"/>
                    <a:pt x="10561" y="5942"/>
                  </a:cubicBezTo>
                  <a:cubicBezTo>
                    <a:pt x="11157" y="5013"/>
                    <a:pt x="11454" y="4108"/>
                    <a:pt x="11454" y="3227"/>
                  </a:cubicBezTo>
                  <a:cubicBezTo>
                    <a:pt x="11490" y="1441"/>
                    <a:pt x="10049" y="1"/>
                    <a:pt x="8263" y="1"/>
                  </a:cubicBezTo>
                  <a:cubicBezTo>
                    <a:pt x="7275" y="1"/>
                    <a:pt x="6358" y="453"/>
                    <a:pt x="5739" y="1203"/>
                  </a:cubicBezTo>
                  <a:cubicBezTo>
                    <a:pt x="5132" y="453"/>
                    <a:pt x="4203" y="1"/>
                    <a:pt x="3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8" name="Google Shape;11038;p67"/>
            <p:cNvSpPr/>
            <p:nvPr/>
          </p:nvSpPr>
          <p:spPr>
            <a:xfrm>
              <a:off x="6022144" y="3250429"/>
              <a:ext cx="85484" cy="84341"/>
            </a:xfrm>
            <a:custGeom>
              <a:avLst/>
              <a:gdLst/>
              <a:ahLst/>
              <a:cxnLst/>
              <a:rect l="l" t="t" r="r" b="b"/>
              <a:pathLst>
                <a:path w="2692" h="2656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91" y="357"/>
                  </a:cubicBezTo>
                  <a:cubicBezTo>
                    <a:pt x="1346" y="357"/>
                    <a:pt x="2311" y="1310"/>
                    <a:pt x="2334" y="2477"/>
                  </a:cubicBezTo>
                  <a:cubicBezTo>
                    <a:pt x="2334" y="2572"/>
                    <a:pt x="2406" y="2655"/>
                    <a:pt x="2513" y="2655"/>
                  </a:cubicBezTo>
                  <a:cubicBezTo>
                    <a:pt x="2608" y="2655"/>
                    <a:pt x="2692" y="2560"/>
                    <a:pt x="2692" y="2477"/>
                  </a:cubicBezTo>
                  <a:cubicBezTo>
                    <a:pt x="2668" y="1107"/>
                    <a:pt x="1561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9" name="Google Shape;11039;p67"/>
            <p:cNvSpPr/>
            <p:nvPr/>
          </p:nvSpPr>
          <p:spPr>
            <a:xfrm>
              <a:off x="5862987" y="3250429"/>
              <a:ext cx="73386" cy="43504"/>
            </a:xfrm>
            <a:custGeom>
              <a:avLst/>
              <a:gdLst/>
              <a:ahLst/>
              <a:cxnLst/>
              <a:rect l="l" t="t" r="r" b="b"/>
              <a:pathLst>
                <a:path w="2311" h="137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cubicBezTo>
                    <a:pt x="881" y="357"/>
                    <a:pt x="1548" y="703"/>
                    <a:pt x="1953" y="1298"/>
                  </a:cubicBezTo>
                  <a:cubicBezTo>
                    <a:pt x="1989" y="1334"/>
                    <a:pt x="2036" y="1369"/>
                    <a:pt x="2108" y="1369"/>
                  </a:cubicBezTo>
                  <a:cubicBezTo>
                    <a:pt x="2131" y="1369"/>
                    <a:pt x="2179" y="1357"/>
                    <a:pt x="2203" y="1334"/>
                  </a:cubicBezTo>
                  <a:cubicBezTo>
                    <a:pt x="2286" y="1286"/>
                    <a:pt x="2310" y="1179"/>
                    <a:pt x="2251" y="1084"/>
                  </a:cubicBezTo>
                  <a:cubicBezTo>
                    <a:pt x="1786" y="405"/>
                    <a:pt x="101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40" name="Google Shape;11040;p67"/>
          <p:cNvGrpSpPr/>
          <p:nvPr/>
        </p:nvGrpSpPr>
        <p:grpSpPr>
          <a:xfrm>
            <a:off x="6261138" y="2773207"/>
            <a:ext cx="446539" cy="303895"/>
            <a:chOff x="6228583" y="3237664"/>
            <a:chExt cx="446539" cy="303895"/>
          </a:xfrm>
          <a:solidFill>
            <a:srgbClr val="D94169"/>
          </a:solidFill>
        </p:grpSpPr>
        <p:sp>
          <p:nvSpPr>
            <p:cNvPr id="11041" name="Google Shape;11041;p67"/>
            <p:cNvSpPr/>
            <p:nvPr/>
          </p:nvSpPr>
          <p:spPr>
            <a:xfrm>
              <a:off x="6357508" y="3277453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42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63" y="816"/>
                    <a:pt x="322" y="804"/>
                    <a:pt x="370" y="756"/>
                  </a:cubicBezTo>
                  <a:lnTo>
                    <a:pt x="786" y="340"/>
                  </a:lnTo>
                  <a:cubicBezTo>
                    <a:pt x="846" y="268"/>
                    <a:pt x="846" y="149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2" name="Google Shape;11042;p67"/>
            <p:cNvSpPr/>
            <p:nvPr/>
          </p:nvSpPr>
          <p:spPr>
            <a:xfrm>
              <a:off x="6276596" y="3358746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632" y="0"/>
                  </a:moveTo>
                  <a:cubicBezTo>
                    <a:pt x="578" y="0"/>
                    <a:pt x="525" y="18"/>
                    <a:pt x="489" y="54"/>
                  </a:cubicBezTo>
                  <a:lnTo>
                    <a:pt x="72" y="471"/>
                  </a:lnTo>
                  <a:cubicBezTo>
                    <a:pt x="1" y="554"/>
                    <a:pt x="1" y="685"/>
                    <a:pt x="72" y="756"/>
                  </a:cubicBezTo>
                  <a:cubicBezTo>
                    <a:pt x="120" y="804"/>
                    <a:pt x="167" y="816"/>
                    <a:pt x="227" y="816"/>
                  </a:cubicBezTo>
                  <a:cubicBezTo>
                    <a:pt x="286" y="816"/>
                    <a:pt x="334" y="804"/>
                    <a:pt x="370" y="756"/>
                  </a:cubicBezTo>
                  <a:lnTo>
                    <a:pt x="787" y="340"/>
                  </a:lnTo>
                  <a:cubicBezTo>
                    <a:pt x="846" y="256"/>
                    <a:pt x="846" y="137"/>
                    <a:pt x="775" y="54"/>
                  </a:cubicBezTo>
                  <a:cubicBezTo>
                    <a:pt x="739" y="18"/>
                    <a:pt x="685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3" name="Google Shape;11043;p67"/>
            <p:cNvSpPr/>
            <p:nvPr/>
          </p:nvSpPr>
          <p:spPr>
            <a:xfrm>
              <a:off x="6357508" y="3358365"/>
              <a:ext cx="26865" cy="25912"/>
            </a:xfrm>
            <a:custGeom>
              <a:avLst/>
              <a:gdLst/>
              <a:ahLst/>
              <a:cxnLst/>
              <a:rect l="l" t="t" r="r" b="b"/>
              <a:pathLst>
                <a:path w="846" h="816" extrusionOk="0">
                  <a:moveTo>
                    <a:pt x="215" y="0"/>
                  </a:moveTo>
                  <a:cubicBezTo>
                    <a:pt x="161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792"/>
                    <a:pt x="584" y="816"/>
                    <a:pt x="644" y="816"/>
                  </a:cubicBezTo>
                  <a:cubicBezTo>
                    <a:pt x="703" y="816"/>
                    <a:pt x="739" y="792"/>
                    <a:pt x="786" y="756"/>
                  </a:cubicBezTo>
                  <a:cubicBezTo>
                    <a:pt x="846" y="685"/>
                    <a:pt x="846" y="566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4" name="Google Shape;11044;p67"/>
            <p:cNvSpPr/>
            <p:nvPr/>
          </p:nvSpPr>
          <p:spPr>
            <a:xfrm>
              <a:off x="6276596" y="3277453"/>
              <a:ext cx="26896" cy="25912"/>
            </a:xfrm>
            <a:custGeom>
              <a:avLst/>
              <a:gdLst/>
              <a:ahLst/>
              <a:cxnLst/>
              <a:rect l="l" t="t" r="r" b="b"/>
              <a:pathLst>
                <a:path w="847" h="816" extrusionOk="0">
                  <a:moveTo>
                    <a:pt x="219" y="0"/>
                  </a:moveTo>
                  <a:cubicBezTo>
                    <a:pt x="167" y="0"/>
                    <a:pt x="114" y="18"/>
                    <a:pt x="72" y="54"/>
                  </a:cubicBezTo>
                  <a:cubicBezTo>
                    <a:pt x="1" y="137"/>
                    <a:pt x="1" y="268"/>
                    <a:pt x="72" y="340"/>
                  </a:cubicBezTo>
                  <a:lnTo>
                    <a:pt x="489" y="756"/>
                  </a:lnTo>
                  <a:cubicBezTo>
                    <a:pt x="536" y="804"/>
                    <a:pt x="584" y="816"/>
                    <a:pt x="644" y="816"/>
                  </a:cubicBezTo>
                  <a:cubicBezTo>
                    <a:pt x="679" y="816"/>
                    <a:pt x="751" y="804"/>
                    <a:pt x="787" y="756"/>
                  </a:cubicBezTo>
                  <a:cubicBezTo>
                    <a:pt x="846" y="685"/>
                    <a:pt x="846" y="554"/>
                    <a:pt x="775" y="471"/>
                  </a:cubicBezTo>
                  <a:lnTo>
                    <a:pt x="358" y="54"/>
                  </a:lnTo>
                  <a:cubicBezTo>
                    <a:pt x="322" y="18"/>
                    <a:pt x="272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5" name="Google Shape;11045;p67"/>
            <p:cNvSpPr/>
            <p:nvPr/>
          </p:nvSpPr>
          <p:spPr>
            <a:xfrm>
              <a:off x="6526508" y="3290314"/>
              <a:ext cx="21593" cy="19879"/>
            </a:xfrm>
            <a:custGeom>
              <a:avLst/>
              <a:gdLst/>
              <a:ahLst/>
              <a:cxnLst/>
              <a:rect l="l" t="t" r="r" b="b"/>
              <a:pathLst>
                <a:path w="680" h="626" extrusionOk="0">
                  <a:moveTo>
                    <a:pt x="446" y="0"/>
                  </a:moveTo>
                  <a:cubicBezTo>
                    <a:pt x="394" y="0"/>
                    <a:pt x="340" y="18"/>
                    <a:pt x="298" y="54"/>
                  </a:cubicBezTo>
                  <a:lnTo>
                    <a:pt x="84" y="280"/>
                  </a:lnTo>
                  <a:cubicBezTo>
                    <a:pt x="1" y="351"/>
                    <a:pt x="1" y="482"/>
                    <a:pt x="84" y="566"/>
                  </a:cubicBezTo>
                  <a:cubicBezTo>
                    <a:pt x="120" y="601"/>
                    <a:pt x="167" y="625"/>
                    <a:pt x="227" y="625"/>
                  </a:cubicBezTo>
                  <a:cubicBezTo>
                    <a:pt x="275" y="625"/>
                    <a:pt x="334" y="601"/>
                    <a:pt x="382" y="566"/>
                  </a:cubicBezTo>
                  <a:lnTo>
                    <a:pt x="596" y="340"/>
                  </a:lnTo>
                  <a:cubicBezTo>
                    <a:pt x="679" y="268"/>
                    <a:pt x="679" y="125"/>
                    <a:pt x="584" y="54"/>
                  </a:cubicBezTo>
                  <a:cubicBezTo>
                    <a:pt x="548" y="18"/>
                    <a:pt x="498" y="0"/>
                    <a:pt x="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6" name="Google Shape;11046;p67"/>
            <p:cNvSpPr/>
            <p:nvPr/>
          </p:nvSpPr>
          <p:spPr>
            <a:xfrm>
              <a:off x="6465253" y="3352299"/>
              <a:ext cx="20831" cy="19498"/>
            </a:xfrm>
            <a:custGeom>
              <a:avLst/>
              <a:gdLst/>
              <a:ahLst/>
              <a:cxnLst/>
              <a:rect l="l" t="t" r="r" b="b"/>
              <a:pathLst>
                <a:path w="656" h="614" extrusionOk="0">
                  <a:moveTo>
                    <a:pt x="437" y="1"/>
                  </a:moveTo>
                  <a:cubicBezTo>
                    <a:pt x="385" y="1"/>
                    <a:pt x="334" y="19"/>
                    <a:pt x="299" y="54"/>
                  </a:cubicBezTo>
                  <a:lnTo>
                    <a:pt x="72" y="281"/>
                  </a:lnTo>
                  <a:cubicBezTo>
                    <a:pt x="1" y="352"/>
                    <a:pt x="1" y="483"/>
                    <a:pt x="72" y="554"/>
                  </a:cubicBezTo>
                  <a:cubicBezTo>
                    <a:pt x="120" y="602"/>
                    <a:pt x="168" y="614"/>
                    <a:pt x="227" y="614"/>
                  </a:cubicBezTo>
                  <a:cubicBezTo>
                    <a:pt x="263" y="614"/>
                    <a:pt x="322" y="602"/>
                    <a:pt x="370" y="554"/>
                  </a:cubicBezTo>
                  <a:lnTo>
                    <a:pt x="596" y="340"/>
                  </a:lnTo>
                  <a:cubicBezTo>
                    <a:pt x="656" y="257"/>
                    <a:pt x="656" y="126"/>
                    <a:pt x="584" y="54"/>
                  </a:cubicBezTo>
                  <a:cubicBezTo>
                    <a:pt x="543" y="19"/>
                    <a:pt x="489" y="1"/>
                    <a:pt x="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7" name="Google Shape;11047;p67"/>
            <p:cNvSpPr/>
            <p:nvPr/>
          </p:nvSpPr>
          <p:spPr>
            <a:xfrm>
              <a:off x="6526508" y="3352299"/>
              <a:ext cx="21593" cy="19498"/>
            </a:xfrm>
            <a:custGeom>
              <a:avLst/>
              <a:gdLst/>
              <a:ahLst/>
              <a:cxnLst/>
              <a:rect l="l" t="t" r="r" b="b"/>
              <a:pathLst>
                <a:path w="680" h="614" extrusionOk="0">
                  <a:moveTo>
                    <a:pt x="221" y="1"/>
                  </a:moveTo>
                  <a:cubicBezTo>
                    <a:pt x="170" y="1"/>
                    <a:pt x="120" y="19"/>
                    <a:pt x="84" y="54"/>
                  </a:cubicBezTo>
                  <a:cubicBezTo>
                    <a:pt x="1" y="126"/>
                    <a:pt x="1" y="257"/>
                    <a:pt x="84" y="340"/>
                  </a:cubicBezTo>
                  <a:lnTo>
                    <a:pt x="298" y="554"/>
                  </a:lnTo>
                  <a:cubicBezTo>
                    <a:pt x="346" y="602"/>
                    <a:pt x="394" y="614"/>
                    <a:pt x="453" y="614"/>
                  </a:cubicBezTo>
                  <a:cubicBezTo>
                    <a:pt x="501" y="614"/>
                    <a:pt x="560" y="602"/>
                    <a:pt x="596" y="554"/>
                  </a:cubicBezTo>
                  <a:cubicBezTo>
                    <a:pt x="679" y="483"/>
                    <a:pt x="679" y="352"/>
                    <a:pt x="584" y="281"/>
                  </a:cubicBezTo>
                  <a:lnTo>
                    <a:pt x="358" y="54"/>
                  </a:lnTo>
                  <a:cubicBezTo>
                    <a:pt x="322" y="19"/>
                    <a:pt x="272" y="1"/>
                    <a:pt x="2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8" name="Google Shape;11048;p67"/>
            <p:cNvSpPr/>
            <p:nvPr/>
          </p:nvSpPr>
          <p:spPr>
            <a:xfrm>
              <a:off x="6465253" y="3290314"/>
              <a:ext cx="20831" cy="19879"/>
            </a:xfrm>
            <a:custGeom>
              <a:avLst/>
              <a:gdLst/>
              <a:ahLst/>
              <a:cxnLst/>
              <a:rect l="l" t="t" r="r" b="b"/>
              <a:pathLst>
                <a:path w="656" h="626" extrusionOk="0">
                  <a:moveTo>
                    <a:pt x="215" y="0"/>
                  </a:moveTo>
                  <a:cubicBezTo>
                    <a:pt x="162" y="0"/>
                    <a:pt x="108" y="18"/>
                    <a:pt x="72" y="54"/>
                  </a:cubicBezTo>
                  <a:cubicBezTo>
                    <a:pt x="1" y="125"/>
                    <a:pt x="1" y="268"/>
                    <a:pt x="72" y="340"/>
                  </a:cubicBezTo>
                  <a:lnTo>
                    <a:pt x="299" y="566"/>
                  </a:lnTo>
                  <a:cubicBezTo>
                    <a:pt x="346" y="601"/>
                    <a:pt x="382" y="625"/>
                    <a:pt x="441" y="625"/>
                  </a:cubicBezTo>
                  <a:cubicBezTo>
                    <a:pt x="489" y="625"/>
                    <a:pt x="549" y="601"/>
                    <a:pt x="596" y="566"/>
                  </a:cubicBezTo>
                  <a:cubicBezTo>
                    <a:pt x="656" y="482"/>
                    <a:pt x="656" y="351"/>
                    <a:pt x="584" y="280"/>
                  </a:cubicBezTo>
                  <a:lnTo>
                    <a:pt x="358" y="54"/>
                  </a:lnTo>
                  <a:cubicBezTo>
                    <a:pt x="322" y="18"/>
                    <a:pt x="269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9" name="Google Shape;11049;p67"/>
            <p:cNvSpPr/>
            <p:nvPr/>
          </p:nvSpPr>
          <p:spPr>
            <a:xfrm>
              <a:off x="6304573" y="3437180"/>
              <a:ext cx="119145" cy="13274"/>
            </a:xfrm>
            <a:custGeom>
              <a:avLst/>
              <a:gdLst/>
              <a:ahLst/>
              <a:cxnLst/>
              <a:rect l="l" t="t" r="r" b="b"/>
              <a:pathLst>
                <a:path w="3752" h="418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lnTo>
                    <a:pt x="3537" y="417"/>
                  </a:lnTo>
                  <a:cubicBezTo>
                    <a:pt x="3644" y="417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0" name="Google Shape;11050;p67"/>
            <p:cNvSpPr/>
            <p:nvPr/>
          </p:nvSpPr>
          <p:spPr>
            <a:xfrm>
              <a:off x="6304573" y="3500341"/>
              <a:ext cx="25372" cy="13242"/>
            </a:xfrm>
            <a:custGeom>
              <a:avLst/>
              <a:gdLst/>
              <a:ahLst/>
              <a:cxnLst/>
              <a:rect l="l" t="t" r="r" b="b"/>
              <a:pathLst>
                <a:path w="799" h="417" extrusionOk="0">
                  <a:moveTo>
                    <a:pt x="203" y="0"/>
                  </a:moveTo>
                  <a:cubicBezTo>
                    <a:pt x="108" y="0"/>
                    <a:pt x="1" y="95"/>
                    <a:pt x="1" y="214"/>
                  </a:cubicBezTo>
                  <a:cubicBezTo>
                    <a:pt x="1" y="333"/>
                    <a:pt x="84" y="417"/>
                    <a:pt x="203" y="417"/>
                  </a:cubicBezTo>
                  <a:lnTo>
                    <a:pt x="596" y="417"/>
                  </a:lnTo>
                  <a:cubicBezTo>
                    <a:pt x="703" y="417"/>
                    <a:pt x="798" y="333"/>
                    <a:pt x="798" y="214"/>
                  </a:cubicBezTo>
                  <a:cubicBezTo>
                    <a:pt x="798" y="95"/>
                    <a:pt x="715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1" name="Google Shape;11051;p67"/>
            <p:cNvSpPr/>
            <p:nvPr/>
          </p:nvSpPr>
          <p:spPr>
            <a:xfrm>
              <a:off x="6346934" y="3500341"/>
              <a:ext cx="76784" cy="13242"/>
            </a:xfrm>
            <a:custGeom>
              <a:avLst/>
              <a:gdLst/>
              <a:ahLst/>
              <a:cxnLst/>
              <a:rect l="l" t="t" r="r" b="b"/>
              <a:pathLst>
                <a:path w="2418" h="417" extrusionOk="0">
                  <a:moveTo>
                    <a:pt x="215" y="0"/>
                  </a:moveTo>
                  <a:cubicBezTo>
                    <a:pt x="107" y="0"/>
                    <a:pt x="0" y="95"/>
                    <a:pt x="0" y="214"/>
                  </a:cubicBezTo>
                  <a:cubicBezTo>
                    <a:pt x="0" y="333"/>
                    <a:pt x="96" y="417"/>
                    <a:pt x="215" y="417"/>
                  </a:cubicBezTo>
                  <a:lnTo>
                    <a:pt x="2203" y="417"/>
                  </a:lnTo>
                  <a:cubicBezTo>
                    <a:pt x="2310" y="417"/>
                    <a:pt x="2417" y="333"/>
                    <a:pt x="2417" y="214"/>
                  </a:cubicBezTo>
                  <a:cubicBezTo>
                    <a:pt x="2417" y="95"/>
                    <a:pt x="2310" y="0"/>
                    <a:pt x="2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2" name="Google Shape;11052;p67"/>
            <p:cNvSpPr/>
            <p:nvPr/>
          </p:nvSpPr>
          <p:spPr>
            <a:xfrm>
              <a:off x="6304573" y="3468935"/>
              <a:ext cx="119145" cy="12893"/>
            </a:xfrm>
            <a:custGeom>
              <a:avLst/>
              <a:gdLst/>
              <a:ahLst/>
              <a:cxnLst/>
              <a:rect l="l" t="t" r="r" b="b"/>
              <a:pathLst>
                <a:path w="3752" h="406" extrusionOk="0">
                  <a:moveTo>
                    <a:pt x="203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84" y="406"/>
                    <a:pt x="203" y="406"/>
                  </a:cubicBezTo>
                  <a:lnTo>
                    <a:pt x="3537" y="406"/>
                  </a:lnTo>
                  <a:cubicBezTo>
                    <a:pt x="3644" y="406"/>
                    <a:pt x="3751" y="322"/>
                    <a:pt x="3751" y="203"/>
                  </a:cubicBezTo>
                  <a:cubicBezTo>
                    <a:pt x="3751" y="84"/>
                    <a:pt x="3644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3" name="Google Shape;11053;p67"/>
            <p:cNvSpPr/>
            <p:nvPr/>
          </p:nvSpPr>
          <p:spPr>
            <a:xfrm>
              <a:off x="6228583" y="3237664"/>
              <a:ext cx="357688" cy="186338"/>
            </a:xfrm>
            <a:custGeom>
              <a:avLst/>
              <a:gdLst/>
              <a:ahLst/>
              <a:cxnLst/>
              <a:rect l="l" t="t" r="r" b="b"/>
              <a:pathLst>
                <a:path w="11264" h="5868" extrusionOk="0">
                  <a:moveTo>
                    <a:pt x="8752" y="1045"/>
                  </a:moveTo>
                  <a:cubicBezTo>
                    <a:pt x="9240" y="1045"/>
                    <a:pt x="9716" y="1224"/>
                    <a:pt x="10085" y="1593"/>
                  </a:cubicBezTo>
                  <a:cubicBezTo>
                    <a:pt x="10811" y="2331"/>
                    <a:pt x="10811" y="3545"/>
                    <a:pt x="10085" y="4272"/>
                  </a:cubicBezTo>
                  <a:cubicBezTo>
                    <a:pt x="9716" y="4641"/>
                    <a:pt x="9234" y="4825"/>
                    <a:pt x="8750" y="4825"/>
                  </a:cubicBezTo>
                  <a:cubicBezTo>
                    <a:pt x="8267" y="4825"/>
                    <a:pt x="7781" y="4641"/>
                    <a:pt x="7406" y="4272"/>
                  </a:cubicBezTo>
                  <a:cubicBezTo>
                    <a:pt x="6668" y="3522"/>
                    <a:pt x="6668" y="2331"/>
                    <a:pt x="7406" y="1593"/>
                  </a:cubicBezTo>
                  <a:cubicBezTo>
                    <a:pt x="7775" y="1224"/>
                    <a:pt x="8252" y="1045"/>
                    <a:pt x="8752" y="1045"/>
                  </a:cubicBezTo>
                  <a:close/>
                  <a:moveTo>
                    <a:pt x="3215" y="402"/>
                  </a:moveTo>
                  <a:cubicBezTo>
                    <a:pt x="3870" y="402"/>
                    <a:pt x="4501" y="652"/>
                    <a:pt x="5001" y="1140"/>
                  </a:cubicBezTo>
                  <a:cubicBezTo>
                    <a:pt x="5978" y="2140"/>
                    <a:pt x="5978" y="3736"/>
                    <a:pt x="5001" y="4712"/>
                  </a:cubicBezTo>
                  <a:cubicBezTo>
                    <a:pt x="4507" y="5206"/>
                    <a:pt x="3858" y="5453"/>
                    <a:pt x="3211" y="5453"/>
                  </a:cubicBezTo>
                  <a:cubicBezTo>
                    <a:pt x="2563" y="5453"/>
                    <a:pt x="1918" y="5206"/>
                    <a:pt x="1429" y="4712"/>
                  </a:cubicBezTo>
                  <a:cubicBezTo>
                    <a:pt x="441" y="3736"/>
                    <a:pt x="441" y="2128"/>
                    <a:pt x="1429" y="1140"/>
                  </a:cubicBezTo>
                  <a:cubicBezTo>
                    <a:pt x="1918" y="652"/>
                    <a:pt x="2560" y="402"/>
                    <a:pt x="3215" y="402"/>
                  </a:cubicBezTo>
                  <a:close/>
                  <a:moveTo>
                    <a:pt x="3209" y="0"/>
                  </a:moveTo>
                  <a:cubicBezTo>
                    <a:pt x="2462" y="0"/>
                    <a:pt x="1715" y="289"/>
                    <a:pt x="1144" y="866"/>
                  </a:cubicBezTo>
                  <a:cubicBezTo>
                    <a:pt x="1" y="2009"/>
                    <a:pt x="1" y="3855"/>
                    <a:pt x="1144" y="4998"/>
                  </a:cubicBezTo>
                  <a:cubicBezTo>
                    <a:pt x="1703" y="5569"/>
                    <a:pt x="2465" y="5867"/>
                    <a:pt x="3215" y="5867"/>
                  </a:cubicBezTo>
                  <a:cubicBezTo>
                    <a:pt x="3953" y="5867"/>
                    <a:pt x="4715" y="5581"/>
                    <a:pt x="5275" y="4998"/>
                  </a:cubicBezTo>
                  <a:cubicBezTo>
                    <a:pt x="5680" y="4593"/>
                    <a:pt x="5930" y="4117"/>
                    <a:pt x="6049" y="3617"/>
                  </a:cubicBezTo>
                  <a:lnTo>
                    <a:pt x="6561" y="3617"/>
                  </a:lnTo>
                  <a:cubicBezTo>
                    <a:pt x="6668" y="3962"/>
                    <a:pt x="6859" y="4284"/>
                    <a:pt x="7121" y="4557"/>
                  </a:cubicBezTo>
                  <a:cubicBezTo>
                    <a:pt x="7573" y="4998"/>
                    <a:pt x="8168" y="5224"/>
                    <a:pt x="8752" y="5224"/>
                  </a:cubicBezTo>
                  <a:cubicBezTo>
                    <a:pt x="9323" y="5224"/>
                    <a:pt x="9919" y="4998"/>
                    <a:pt x="10371" y="4557"/>
                  </a:cubicBezTo>
                  <a:cubicBezTo>
                    <a:pt x="11264" y="3664"/>
                    <a:pt x="11264" y="2200"/>
                    <a:pt x="10371" y="1307"/>
                  </a:cubicBezTo>
                  <a:cubicBezTo>
                    <a:pt x="9924" y="860"/>
                    <a:pt x="9335" y="637"/>
                    <a:pt x="8746" y="637"/>
                  </a:cubicBezTo>
                  <a:cubicBezTo>
                    <a:pt x="8156" y="637"/>
                    <a:pt x="7567" y="860"/>
                    <a:pt x="7121" y="1307"/>
                  </a:cubicBezTo>
                  <a:cubicBezTo>
                    <a:pt x="6609" y="1831"/>
                    <a:pt x="6394" y="2533"/>
                    <a:pt x="6466" y="3212"/>
                  </a:cubicBezTo>
                  <a:lnTo>
                    <a:pt x="6132" y="3212"/>
                  </a:lnTo>
                  <a:cubicBezTo>
                    <a:pt x="6204" y="2379"/>
                    <a:pt x="5930" y="1497"/>
                    <a:pt x="5275" y="866"/>
                  </a:cubicBezTo>
                  <a:cubicBezTo>
                    <a:pt x="4704" y="289"/>
                    <a:pt x="3956" y="0"/>
                    <a:pt x="32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4" name="Google Shape;11054;p67"/>
            <p:cNvSpPr/>
            <p:nvPr/>
          </p:nvSpPr>
          <p:spPr>
            <a:xfrm>
              <a:off x="6295141" y="3295775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19" y="394"/>
                  </a:moveTo>
                  <a:cubicBezTo>
                    <a:pt x="1512" y="394"/>
                    <a:pt x="1834" y="703"/>
                    <a:pt x="1834" y="1108"/>
                  </a:cubicBezTo>
                  <a:cubicBezTo>
                    <a:pt x="1810" y="1501"/>
                    <a:pt x="1500" y="1822"/>
                    <a:pt x="1119" y="1822"/>
                  </a:cubicBezTo>
                  <a:cubicBezTo>
                    <a:pt x="726" y="1822"/>
                    <a:pt x="405" y="1501"/>
                    <a:pt x="405" y="1108"/>
                  </a:cubicBezTo>
                  <a:cubicBezTo>
                    <a:pt x="405" y="715"/>
                    <a:pt x="714" y="394"/>
                    <a:pt x="1119" y="394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01"/>
                    <a:pt x="0" y="1120"/>
                  </a:cubicBezTo>
                  <a:cubicBezTo>
                    <a:pt x="0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489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5" name="Google Shape;11055;p67"/>
            <p:cNvSpPr/>
            <p:nvPr/>
          </p:nvSpPr>
          <p:spPr>
            <a:xfrm>
              <a:off x="6482273" y="3306763"/>
              <a:ext cx="48045" cy="4804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763" y="405"/>
                  </a:moveTo>
                  <a:cubicBezTo>
                    <a:pt x="953" y="405"/>
                    <a:pt x="1120" y="560"/>
                    <a:pt x="1120" y="762"/>
                  </a:cubicBezTo>
                  <a:cubicBezTo>
                    <a:pt x="1120" y="965"/>
                    <a:pt x="953" y="1119"/>
                    <a:pt x="763" y="1119"/>
                  </a:cubicBezTo>
                  <a:cubicBezTo>
                    <a:pt x="560" y="1119"/>
                    <a:pt x="406" y="953"/>
                    <a:pt x="406" y="762"/>
                  </a:cubicBezTo>
                  <a:cubicBezTo>
                    <a:pt x="406" y="560"/>
                    <a:pt x="560" y="405"/>
                    <a:pt x="763" y="405"/>
                  </a:cubicBezTo>
                  <a:close/>
                  <a:moveTo>
                    <a:pt x="763" y="0"/>
                  </a:moveTo>
                  <a:cubicBezTo>
                    <a:pt x="346" y="0"/>
                    <a:pt x="1" y="345"/>
                    <a:pt x="1" y="762"/>
                  </a:cubicBezTo>
                  <a:cubicBezTo>
                    <a:pt x="1" y="1179"/>
                    <a:pt x="346" y="1512"/>
                    <a:pt x="763" y="1512"/>
                  </a:cubicBezTo>
                  <a:cubicBezTo>
                    <a:pt x="1179" y="1512"/>
                    <a:pt x="1513" y="1179"/>
                    <a:pt x="1513" y="762"/>
                  </a:cubicBezTo>
                  <a:cubicBezTo>
                    <a:pt x="1513" y="345"/>
                    <a:pt x="1179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6" name="Google Shape;11056;p67"/>
            <p:cNvSpPr/>
            <p:nvPr/>
          </p:nvSpPr>
          <p:spPr>
            <a:xfrm>
              <a:off x="6456584" y="3437180"/>
              <a:ext cx="76784" cy="76403"/>
            </a:xfrm>
            <a:custGeom>
              <a:avLst/>
              <a:gdLst/>
              <a:ahLst/>
              <a:cxnLst/>
              <a:rect l="l" t="t" r="r" b="b"/>
              <a:pathLst>
                <a:path w="2418" h="2406" extrusionOk="0">
                  <a:moveTo>
                    <a:pt x="2012" y="406"/>
                  </a:moveTo>
                  <a:lnTo>
                    <a:pt x="2012" y="1989"/>
                  </a:lnTo>
                  <a:lnTo>
                    <a:pt x="417" y="1989"/>
                  </a:lnTo>
                  <a:lnTo>
                    <a:pt x="417" y="406"/>
                  </a:lnTo>
                  <a:close/>
                  <a:moveTo>
                    <a:pt x="298" y="1"/>
                  </a:moveTo>
                  <a:cubicBezTo>
                    <a:pt x="143" y="1"/>
                    <a:pt x="0" y="132"/>
                    <a:pt x="0" y="298"/>
                  </a:cubicBezTo>
                  <a:lnTo>
                    <a:pt x="0" y="2108"/>
                  </a:lnTo>
                  <a:cubicBezTo>
                    <a:pt x="0" y="2275"/>
                    <a:pt x="143" y="2406"/>
                    <a:pt x="298" y="2406"/>
                  </a:cubicBezTo>
                  <a:lnTo>
                    <a:pt x="2119" y="2406"/>
                  </a:lnTo>
                  <a:cubicBezTo>
                    <a:pt x="2286" y="2406"/>
                    <a:pt x="2417" y="2275"/>
                    <a:pt x="2417" y="2108"/>
                  </a:cubicBezTo>
                  <a:lnTo>
                    <a:pt x="2417" y="298"/>
                  </a:lnTo>
                  <a:cubicBezTo>
                    <a:pt x="2417" y="120"/>
                    <a:pt x="2286" y="1"/>
                    <a:pt x="2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7" name="Google Shape;11057;p67"/>
            <p:cNvSpPr/>
            <p:nvPr/>
          </p:nvSpPr>
          <p:spPr>
            <a:xfrm>
              <a:off x="6268658" y="3367351"/>
              <a:ext cx="406464" cy="174208"/>
            </a:xfrm>
            <a:custGeom>
              <a:avLst/>
              <a:gdLst/>
              <a:ahLst/>
              <a:cxnLst/>
              <a:rect l="l" t="t" r="r" b="b"/>
              <a:pathLst>
                <a:path w="12800" h="5486" extrusionOk="0">
                  <a:moveTo>
                    <a:pt x="10419" y="1616"/>
                  </a:moveTo>
                  <a:lnTo>
                    <a:pt x="10419" y="3009"/>
                  </a:lnTo>
                  <a:lnTo>
                    <a:pt x="9573" y="3009"/>
                  </a:lnTo>
                  <a:lnTo>
                    <a:pt x="9573" y="1616"/>
                  </a:lnTo>
                  <a:close/>
                  <a:moveTo>
                    <a:pt x="12395" y="402"/>
                  </a:moveTo>
                  <a:lnTo>
                    <a:pt x="12395" y="414"/>
                  </a:lnTo>
                  <a:lnTo>
                    <a:pt x="12395" y="4224"/>
                  </a:lnTo>
                  <a:lnTo>
                    <a:pt x="12383" y="4236"/>
                  </a:lnTo>
                  <a:lnTo>
                    <a:pt x="10835" y="3807"/>
                  </a:lnTo>
                  <a:lnTo>
                    <a:pt x="10823" y="3795"/>
                  </a:lnTo>
                  <a:lnTo>
                    <a:pt x="10823" y="3224"/>
                  </a:lnTo>
                  <a:lnTo>
                    <a:pt x="10823" y="1414"/>
                  </a:lnTo>
                  <a:lnTo>
                    <a:pt x="10823" y="842"/>
                  </a:lnTo>
                  <a:cubicBezTo>
                    <a:pt x="10823" y="842"/>
                    <a:pt x="10823" y="831"/>
                    <a:pt x="10835" y="831"/>
                  </a:cubicBezTo>
                  <a:lnTo>
                    <a:pt x="12383" y="402"/>
                  </a:lnTo>
                  <a:close/>
                  <a:moveTo>
                    <a:pt x="12362" y="0"/>
                  </a:moveTo>
                  <a:cubicBezTo>
                    <a:pt x="12330" y="0"/>
                    <a:pt x="12297" y="3"/>
                    <a:pt x="12264" y="9"/>
                  </a:cubicBezTo>
                  <a:lnTo>
                    <a:pt x="10716" y="438"/>
                  </a:lnTo>
                  <a:cubicBezTo>
                    <a:pt x="10538" y="485"/>
                    <a:pt x="10407" y="664"/>
                    <a:pt x="10407" y="842"/>
                  </a:cubicBezTo>
                  <a:lnTo>
                    <a:pt x="10407" y="1212"/>
                  </a:lnTo>
                  <a:lnTo>
                    <a:pt x="9549" y="1212"/>
                  </a:lnTo>
                  <a:lnTo>
                    <a:pt x="9549" y="914"/>
                  </a:lnTo>
                  <a:cubicBezTo>
                    <a:pt x="9549" y="819"/>
                    <a:pt x="9466" y="711"/>
                    <a:pt x="9347" y="711"/>
                  </a:cubicBezTo>
                  <a:cubicBezTo>
                    <a:pt x="9228" y="711"/>
                    <a:pt x="9133" y="795"/>
                    <a:pt x="9133" y="914"/>
                  </a:cubicBezTo>
                  <a:lnTo>
                    <a:pt x="9133" y="1414"/>
                  </a:lnTo>
                  <a:lnTo>
                    <a:pt x="9133" y="3224"/>
                  </a:lnTo>
                  <a:lnTo>
                    <a:pt x="9133" y="4986"/>
                  </a:lnTo>
                  <a:cubicBezTo>
                    <a:pt x="9133" y="5045"/>
                    <a:pt x="9085" y="5081"/>
                    <a:pt x="9026" y="5081"/>
                  </a:cubicBezTo>
                  <a:lnTo>
                    <a:pt x="513" y="5081"/>
                  </a:lnTo>
                  <a:cubicBezTo>
                    <a:pt x="453" y="5081"/>
                    <a:pt x="417" y="5045"/>
                    <a:pt x="417" y="4986"/>
                  </a:cubicBezTo>
                  <a:lnTo>
                    <a:pt x="417" y="1854"/>
                  </a:lnTo>
                  <a:cubicBezTo>
                    <a:pt x="417" y="1747"/>
                    <a:pt x="322" y="1652"/>
                    <a:pt x="203" y="1652"/>
                  </a:cubicBezTo>
                  <a:cubicBezTo>
                    <a:pt x="84" y="1652"/>
                    <a:pt x="1" y="1735"/>
                    <a:pt x="1" y="1854"/>
                  </a:cubicBezTo>
                  <a:lnTo>
                    <a:pt x="1" y="4986"/>
                  </a:lnTo>
                  <a:cubicBezTo>
                    <a:pt x="1" y="5260"/>
                    <a:pt x="215" y="5486"/>
                    <a:pt x="501" y="5486"/>
                  </a:cubicBezTo>
                  <a:lnTo>
                    <a:pt x="9014" y="5486"/>
                  </a:lnTo>
                  <a:cubicBezTo>
                    <a:pt x="9299" y="5486"/>
                    <a:pt x="9526" y="5260"/>
                    <a:pt x="9526" y="4986"/>
                  </a:cubicBezTo>
                  <a:lnTo>
                    <a:pt x="9526" y="3414"/>
                  </a:lnTo>
                  <a:lnTo>
                    <a:pt x="10371" y="3414"/>
                  </a:lnTo>
                  <a:lnTo>
                    <a:pt x="10371" y="3795"/>
                  </a:lnTo>
                  <a:cubicBezTo>
                    <a:pt x="10371" y="3986"/>
                    <a:pt x="10502" y="4152"/>
                    <a:pt x="10681" y="4188"/>
                  </a:cubicBezTo>
                  <a:lnTo>
                    <a:pt x="12228" y="4629"/>
                  </a:lnTo>
                  <a:cubicBezTo>
                    <a:pt x="12264" y="4641"/>
                    <a:pt x="12300" y="4641"/>
                    <a:pt x="12347" y="4641"/>
                  </a:cubicBezTo>
                  <a:cubicBezTo>
                    <a:pt x="12443" y="4641"/>
                    <a:pt x="12526" y="4605"/>
                    <a:pt x="12597" y="4545"/>
                  </a:cubicBezTo>
                  <a:cubicBezTo>
                    <a:pt x="12705" y="4474"/>
                    <a:pt x="12764" y="4343"/>
                    <a:pt x="12764" y="4224"/>
                  </a:cubicBezTo>
                  <a:lnTo>
                    <a:pt x="12764" y="426"/>
                  </a:lnTo>
                  <a:cubicBezTo>
                    <a:pt x="12800" y="283"/>
                    <a:pt x="12740" y="164"/>
                    <a:pt x="12633" y="80"/>
                  </a:cubicBezTo>
                  <a:cubicBezTo>
                    <a:pt x="12553" y="27"/>
                    <a:pt x="12459" y="0"/>
                    <a:pt x="123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58" name="Google Shape;11058;p67"/>
          <p:cNvGrpSpPr/>
          <p:nvPr/>
        </p:nvGrpSpPr>
        <p:grpSpPr>
          <a:xfrm>
            <a:off x="898417" y="2742849"/>
            <a:ext cx="364484" cy="364897"/>
            <a:chOff x="865862" y="3207306"/>
            <a:chExt cx="364484" cy="364897"/>
          </a:xfrm>
          <a:solidFill>
            <a:srgbClr val="D94169"/>
          </a:solidFill>
        </p:grpSpPr>
        <p:sp>
          <p:nvSpPr>
            <p:cNvPr id="11059" name="Google Shape;11059;p67"/>
            <p:cNvSpPr/>
            <p:nvPr/>
          </p:nvSpPr>
          <p:spPr>
            <a:xfrm>
              <a:off x="928229" y="3269323"/>
              <a:ext cx="240131" cy="240100"/>
            </a:xfrm>
            <a:custGeom>
              <a:avLst/>
              <a:gdLst/>
              <a:ahLst/>
              <a:cxnLst/>
              <a:rect l="l" t="t" r="r" b="b"/>
              <a:pathLst>
                <a:path w="7562" h="7561" extrusionOk="0">
                  <a:moveTo>
                    <a:pt x="3775" y="0"/>
                  </a:moveTo>
                  <a:cubicBezTo>
                    <a:pt x="1692" y="0"/>
                    <a:pt x="1" y="1703"/>
                    <a:pt x="1" y="3787"/>
                  </a:cubicBezTo>
                  <a:cubicBezTo>
                    <a:pt x="1" y="5870"/>
                    <a:pt x="1692" y="7561"/>
                    <a:pt x="3775" y="7561"/>
                  </a:cubicBezTo>
                  <a:cubicBezTo>
                    <a:pt x="4454" y="7561"/>
                    <a:pt x="5121" y="7382"/>
                    <a:pt x="5704" y="7037"/>
                  </a:cubicBezTo>
                  <a:cubicBezTo>
                    <a:pt x="5787" y="6977"/>
                    <a:pt x="5823" y="6858"/>
                    <a:pt x="5775" y="6775"/>
                  </a:cubicBezTo>
                  <a:cubicBezTo>
                    <a:pt x="5736" y="6720"/>
                    <a:pt x="5672" y="6691"/>
                    <a:pt x="5605" y="6691"/>
                  </a:cubicBezTo>
                  <a:cubicBezTo>
                    <a:pt x="5570" y="6691"/>
                    <a:pt x="5534" y="6699"/>
                    <a:pt x="5502" y="6716"/>
                  </a:cubicBezTo>
                  <a:cubicBezTo>
                    <a:pt x="4990" y="7025"/>
                    <a:pt x="4394" y="7192"/>
                    <a:pt x="3775" y="7192"/>
                  </a:cubicBezTo>
                  <a:cubicBezTo>
                    <a:pt x="1906" y="7192"/>
                    <a:pt x="382" y="5668"/>
                    <a:pt x="382" y="3798"/>
                  </a:cubicBezTo>
                  <a:cubicBezTo>
                    <a:pt x="382" y="1917"/>
                    <a:pt x="1906" y="405"/>
                    <a:pt x="3775" y="405"/>
                  </a:cubicBezTo>
                  <a:cubicBezTo>
                    <a:pt x="5656" y="405"/>
                    <a:pt x="7168" y="1917"/>
                    <a:pt x="7168" y="3798"/>
                  </a:cubicBezTo>
                  <a:cubicBezTo>
                    <a:pt x="7168" y="4775"/>
                    <a:pt x="6740" y="5715"/>
                    <a:pt x="6002" y="6358"/>
                  </a:cubicBezTo>
                  <a:cubicBezTo>
                    <a:pt x="5918" y="6430"/>
                    <a:pt x="5906" y="6549"/>
                    <a:pt x="5978" y="6620"/>
                  </a:cubicBezTo>
                  <a:cubicBezTo>
                    <a:pt x="6024" y="6667"/>
                    <a:pt x="6082" y="6691"/>
                    <a:pt x="6136" y="6691"/>
                  </a:cubicBezTo>
                  <a:cubicBezTo>
                    <a:pt x="6179" y="6691"/>
                    <a:pt x="6220" y="6676"/>
                    <a:pt x="6252" y="6644"/>
                  </a:cubicBezTo>
                  <a:cubicBezTo>
                    <a:pt x="7085" y="5930"/>
                    <a:pt x="7561" y="4882"/>
                    <a:pt x="7561" y="3787"/>
                  </a:cubicBezTo>
                  <a:cubicBezTo>
                    <a:pt x="7561" y="1703"/>
                    <a:pt x="5859" y="0"/>
                    <a:pt x="3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0" name="Google Shape;11060;p67"/>
            <p:cNvSpPr/>
            <p:nvPr/>
          </p:nvSpPr>
          <p:spPr>
            <a:xfrm>
              <a:off x="956205" y="3297681"/>
              <a:ext cx="184179" cy="184147"/>
            </a:xfrm>
            <a:custGeom>
              <a:avLst/>
              <a:gdLst/>
              <a:ahLst/>
              <a:cxnLst/>
              <a:rect l="l" t="t" r="r" b="b"/>
              <a:pathLst>
                <a:path w="5800" h="5799" extrusionOk="0">
                  <a:moveTo>
                    <a:pt x="2894" y="0"/>
                  </a:moveTo>
                  <a:cubicBezTo>
                    <a:pt x="1311" y="0"/>
                    <a:pt x="1" y="1298"/>
                    <a:pt x="1" y="2905"/>
                  </a:cubicBezTo>
                  <a:cubicBezTo>
                    <a:pt x="1" y="4501"/>
                    <a:pt x="1287" y="5799"/>
                    <a:pt x="2894" y="5799"/>
                  </a:cubicBezTo>
                  <a:cubicBezTo>
                    <a:pt x="4502" y="5799"/>
                    <a:pt x="5799" y="4513"/>
                    <a:pt x="5799" y="2905"/>
                  </a:cubicBezTo>
                  <a:cubicBezTo>
                    <a:pt x="5799" y="2322"/>
                    <a:pt x="5621" y="1751"/>
                    <a:pt x="5311" y="1286"/>
                  </a:cubicBezTo>
                  <a:cubicBezTo>
                    <a:pt x="5276" y="1229"/>
                    <a:pt x="5219" y="1202"/>
                    <a:pt x="5159" y="1202"/>
                  </a:cubicBezTo>
                  <a:cubicBezTo>
                    <a:pt x="5118" y="1202"/>
                    <a:pt x="5076" y="1215"/>
                    <a:pt x="5037" y="1239"/>
                  </a:cubicBezTo>
                  <a:cubicBezTo>
                    <a:pt x="4954" y="1298"/>
                    <a:pt x="4942" y="1417"/>
                    <a:pt x="5002" y="1501"/>
                  </a:cubicBezTo>
                  <a:cubicBezTo>
                    <a:pt x="5275" y="1917"/>
                    <a:pt x="5430" y="2417"/>
                    <a:pt x="5430" y="2905"/>
                  </a:cubicBezTo>
                  <a:cubicBezTo>
                    <a:pt x="5430" y="4287"/>
                    <a:pt x="4299" y="5418"/>
                    <a:pt x="2918" y="5418"/>
                  </a:cubicBezTo>
                  <a:cubicBezTo>
                    <a:pt x="1525" y="5418"/>
                    <a:pt x="394" y="4287"/>
                    <a:pt x="394" y="2905"/>
                  </a:cubicBezTo>
                  <a:cubicBezTo>
                    <a:pt x="394" y="1524"/>
                    <a:pt x="1513" y="393"/>
                    <a:pt x="2894" y="393"/>
                  </a:cubicBezTo>
                  <a:cubicBezTo>
                    <a:pt x="3525" y="393"/>
                    <a:pt x="4132" y="631"/>
                    <a:pt x="4597" y="1036"/>
                  </a:cubicBezTo>
                  <a:cubicBezTo>
                    <a:pt x="4628" y="1073"/>
                    <a:pt x="4669" y="1089"/>
                    <a:pt x="4712" y="1089"/>
                  </a:cubicBezTo>
                  <a:cubicBezTo>
                    <a:pt x="4764" y="1089"/>
                    <a:pt x="4819" y="1064"/>
                    <a:pt x="4859" y="1024"/>
                  </a:cubicBezTo>
                  <a:cubicBezTo>
                    <a:pt x="4942" y="953"/>
                    <a:pt x="4918" y="834"/>
                    <a:pt x="4847" y="762"/>
                  </a:cubicBezTo>
                  <a:cubicBezTo>
                    <a:pt x="4311" y="274"/>
                    <a:pt x="3609" y="0"/>
                    <a:pt x="2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1" name="Google Shape;11061;p67"/>
            <p:cNvSpPr/>
            <p:nvPr/>
          </p:nvSpPr>
          <p:spPr>
            <a:xfrm>
              <a:off x="1042039" y="3207306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lnTo>
                    <a:pt x="1" y="1310"/>
                  </a:lnTo>
                  <a:cubicBezTo>
                    <a:pt x="1" y="1430"/>
                    <a:pt x="96" y="1501"/>
                    <a:pt x="191" y="1501"/>
                  </a:cubicBezTo>
                  <a:cubicBezTo>
                    <a:pt x="298" y="1501"/>
                    <a:pt x="394" y="1418"/>
                    <a:pt x="394" y="1310"/>
                  </a:cubicBezTo>
                  <a:lnTo>
                    <a:pt x="394" y="203"/>
                  </a:lnTo>
                  <a:cubicBezTo>
                    <a:pt x="394" y="96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2" name="Google Shape;11062;p67"/>
            <p:cNvSpPr/>
            <p:nvPr/>
          </p:nvSpPr>
          <p:spPr>
            <a:xfrm>
              <a:off x="1042039" y="3524538"/>
              <a:ext cx="12511" cy="47664"/>
            </a:xfrm>
            <a:custGeom>
              <a:avLst/>
              <a:gdLst/>
              <a:ahLst/>
              <a:cxnLst/>
              <a:rect l="l" t="t" r="r" b="b"/>
              <a:pathLst>
                <a:path w="394" h="1501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lnTo>
                    <a:pt x="1" y="1310"/>
                  </a:lnTo>
                  <a:cubicBezTo>
                    <a:pt x="1" y="1417"/>
                    <a:pt x="84" y="1500"/>
                    <a:pt x="191" y="1500"/>
                  </a:cubicBezTo>
                  <a:cubicBezTo>
                    <a:pt x="298" y="1500"/>
                    <a:pt x="394" y="1417"/>
                    <a:pt x="394" y="1310"/>
                  </a:cubicBezTo>
                  <a:lnTo>
                    <a:pt x="394" y="191"/>
                  </a:ln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3" name="Google Shape;11063;p67"/>
            <p:cNvSpPr/>
            <p:nvPr/>
          </p:nvSpPr>
          <p:spPr>
            <a:xfrm>
              <a:off x="953188" y="3230836"/>
              <a:ext cx="31406" cy="43441"/>
            </a:xfrm>
            <a:custGeom>
              <a:avLst/>
              <a:gdLst/>
              <a:ahLst/>
              <a:cxnLst/>
              <a:rect l="l" t="t" r="r" b="b"/>
              <a:pathLst>
                <a:path w="989" h="1368" extrusionOk="0">
                  <a:moveTo>
                    <a:pt x="217" y="0"/>
                  </a:moveTo>
                  <a:cubicBezTo>
                    <a:pt x="185" y="0"/>
                    <a:pt x="153" y="7"/>
                    <a:pt x="120" y="22"/>
                  </a:cubicBezTo>
                  <a:cubicBezTo>
                    <a:pt x="36" y="81"/>
                    <a:pt x="1" y="188"/>
                    <a:pt x="48" y="296"/>
                  </a:cubicBezTo>
                  <a:lnTo>
                    <a:pt x="608" y="1272"/>
                  </a:lnTo>
                  <a:cubicBezTo>
                    <a:pt x="644" y="1331"/>
                    <a:pt x="715" y="1367"/>
                    <a:pt x="775" y="1367"/>
                  </a:cubicBezTo>
                  <a:cubicBezTo>
                    <a:pt x="798" y="1367"/>
                    <a:pt x="834" y="1343"/>
                    <a:pt x="870" y="1331"/>
                  </a:cubicBezTo>
                  <a:cubicBezTo>
                    <a:pt x="953" y="1272"/>
                    <a:pt x="989" y="1165"/>
                    <a:pt x="941" y="1070"/>
                  </a:cubicBezTo>
                  <a:lnTo>
                    <a:pt x="394" y="93"/>
                  </a:lnTo>
                  <a:cubicBezTo>
                    <a:pt x="352" y="35"/>
                    <a:pt x="288" y="0"/>
                    <a:pt x="2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4" name="Google Shape;11064;p67"/>
            <p:cNvSpPr/>
            <p:nvPr/>
          </p:nvSpPr>
          <p:spPr>
            <a:xfrm>
              <a:off x="1111614" y="3505485"/>
              <a:ext cx="30644" cy="42520"/>
            </a:xfrm>
            <a:custGeom>
              <a:avLst/>
              <a:gdLst/>
              <a:ahLst/>
              <a:cxnLst/>
              <a:rect l="l" t="t" r="r" b="b"/>
              <a:pathLst>
                <a:path w="965" h="1339" extrusionOk="0">
                  <a:moveTo>
                    <a:pt x="210" y="1"/>
                  </a:moveTo>
                  <a:cubicBezTo>
                    <a:pt x="181" y="1"/>
                    <a:pt x="151" y="6"/>
                    <a:pt x="119" y="17"/>
                  </a:cubicBezTo>
                  <a:cubicBezTo>
                    <a:pt x="24" y="76"/>
                    <a:pt x="0" y="183"/>
                    <a:pt x="48" y="291"/>
                  </a:cubicBezTo>
                  <a:lnTo>
                    <a:pt x="596" y="1255"/>
                  </a:lnTo>
                  <a:cubicBezTo>
                    <a:pt x="620" y="1314"/>
                    <a:pt x="691" y="1338"/>
                    <a:pt x="751" y="1338"/>
                  </a:cubicBezTo>
                  <a:cubicBezTo>
                    <a:pt x="786" y="1338"/>
                    <a:pt x="810" y="1326"/>
                    <a:pt x="846" y="1314"/>
                  </a:cubicBezTo>
                  <a:cubicBezTo>
                    <a:pt x="929" y="1255"/>
                    <a:pt x="965" y="1148"/>
                    <a:pt x="917" y="1041"/>
                  </a:cubicBezTo>
                  <a:lnTo>
                    <a:pt x="381" y="100"/>
                  </a:lnTo>
                  <a:cubicBezTo>
                    <a:pt x="339" y="33"/>
                    <a:pt x="279" y="1"/>
                    <a:pt x="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5" name="Google Shape;11065;p67"/>
            <p:cNvSpPr/>
            <p:nvPr/>
          </p:nvSpPr>
          <p:spPr>
            <a:xfrm>
              <a:off x="888916" y="3295998"/>
              <a:ext cx="44648" cy="29691"/>
            </a:xfrm>
            <a:custGeom>
              <a:avLst/>
              <a:gdLst/>
              <a:ahLst/>
              <a:cxnLst/>
              <a:rect l="l" t="t" r="r" b="b"/>
              <a:pathLst>
                <a:path w="1406" h="935" extrusionOk="0">
                  <a:moveTo>
                    <a:pt x="203" y="0"/>
                  </a:moveTo>
                  <a:cubicBezTo>
                    <a:pt x="136" y="0"/>
                    <a:pt x="64" y="37"/>
                    <a:pt x="24" y="101"/>
                  </a:cubicBezTo>
                  <a:cubicBezTo>
                    <a:pt x="1" y="184"/>
                    <a:pt x="36" y="303"/>
                    <a:pt x="120" y="351"/>
                  </a:cubicBezTo>
                  <a:lnTo>
                    <a:pt x="1084" y="899"/>
                  </a:lnTo>
                  <a:cubicBezTo>
                    <a:pt x="1120" y="923"/>
                    <a:pt x="1144" y="934"/>
                    <a:pt x="1179" y="934"/>
                  </a:cubicBezTo>
                  <a:cubicBezTo>
                    <a:pt x="1239" y="934"/>
                    <a:pt x="1310" y="899"/>
                    <a:pt x="1334" y="839"/>
                  </a:cubicBezTo>
                  <a:cubicBezTo>
                    <a:pt x="1406" y="756"/>
                    <a:pt x="1358" y="637"/>
                    <a:pt x="1263" y="577"/>
                  </a:cubicBezTo>
                  <a:lnTo>
                    <a:pt x="298" y="30"/>
                  </a:lnTo>
                  <a:cubicBezTo>
                    <a:pt x="271" y="10"/>
                    <a:pt x="237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6" name="Google Shape;11066;p67"/>
            <p:cNvSpPr/>
            <p:nvPr/>
          </p:nvSpPr>
          <p:spPr>
            <a:xfrm>
              <a:off x="1162644" y="3454106"/>
              <a:ext cx="45029" cy="30390"/>
            </a:xfrm>
            <a:custGeom>
              <a:avLst/>
              <a:gdLst/>
              <a:ahLst/>
              <a:cxnLst/>
              <a:rect l="l" t="t" r="r" b="b"/>
              <a:pathLst>
                <a:path w="1418" h="957" extrusionOk="0">
                  <a:moveTo>
                    <a:pt x="237" y="1"/>
                  </a:moveTo>
                  <a:cubicBezTo>
                    <a:pt x="171" y="1"/>
                    <a:pt x="101" y="41"/>
                    <a:pt x="60" y="99"/>
                  </a:cubicBezTo>
                  <a:cubicBezTo>
                    <a:pt x="1" y="194"/>
                    <a:pt x="48" y="313"/>
                    <a:pt x="132" y="373"/>
                  </a:cubicBezTo>
                  <a:lnTo>
                    <a:pt x="1096" y="920"/>
                  </a:lnTo>
                  <a:cubicBezTo>
                    <a:pt x="1132" y="932"/>
                    <a:pt x="1156" y="956"/>
                    <a:pt x="1191" y="956"/>
                  </a:cubicBezTo>
                  <a:cubicBezTo>
                    <a:pt x="1251" y="956"/>
                    <a:pt x="1322" y="920"/>
                    <a:pt x="1346" y="861"/>
                  </a:cubicBezTo>
                  <a:cubicBezTo>
                    <a:pt x="1418" y="766"/>
                    <a:pt x="1382" y="646"/>
                    <a:pt x="1299" y="575"/>
                  </a:cubicBezTo>
                  <a:lnTo>
                    <a:pt x="322" y="27"/>
                  </a:lnTo>
                  <a:cubicBezTo>
                    <a:pt x="296" y="9"/>
                    <a:pt x="267" y="1"/>
                    <a:pt x="2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7" name="Google Shape;11067;p67"/>
            <p:cNvSpPr/>
            <p:nvPr/>
          </p:nvSpPr>
          <p:spPr>
            <a:xfrm>
              <a:off x="865862" y="3383864"/>
              <a:ext cx="47664" cy="12130"/>
            </a:xfrm>
            <a:custGeom>
              <a:avLst/>
              <a:gdLst/>
              <a:ahLst/>
              <a:cxnLst/>
              <a:rect l="l" t="t" r="r" b="b"/>
              <a:pathLst>
                <a:path w="1501" h="382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cubicBezTo>
                    <a:pt x="0" y="287"/>
                    <a:pt x="84" y="382"/>
                    <a:pt x="191" y="382"/>
                  </a:cubicBezTo>
                  <a:lnTo>
                    <a:pt x="1310" y="382"/>
                  </a:lnTo>
                  <a:cubicBezTo>
                    <a:pt x="1429" y="382"/>
                    <a:pt x="1501" y="299"/>
                    <a:pt x="1501" y="191"/>
                  </a:cubicBezTo>
                  <a:cubicBezTo>
                    <a:pt x="1501" y="84"/>
                    <a:pt x="1417" y="1"/>
                    <a:pt x="1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8" name="Google Shape;11068;p67"/>
            <p:cNvSpPr/>
            <p:nvPr/>
          </p:nvSpPr>
          <p:spPr>
            <a:xfrm>
              <a:off x="1182300" y="3383864"/>
              <a:ext cx="48045" cy="12130"/>
            </a:xfrm>
            <a:custGeom>
              <a:avLst/>
              <a:gdLst/>
              <a:ahLst/>
              <a:cxnLst/>
              <a:rect l="l" t="t" r="r" b="b"/>
              <a:pathLst>
                <a:path w="1513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87"/>
                    <a:pt x="96" y="382"/>
                    <a:pt x="203" y="382"/>
                  </a:cubicBezTo>
                  <a:lnTo>
                    <a:pt x="1311" y="382"/>
                  </a:lnTo>
                  <a:cubicBezTo>
                    <a:pt x="1418" y="382"/>
                    <a:pt x="1513" y="287"/>
                    <a:pt x="1513" y="191"/>
                  </a:cubicBezTo>
                  <a:cubicBezTo>
                    <a:pt x="1513" y="84"/>
                    <a:pt x="1430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9" name="Google Shape;11069;p67"/>
            <p:cNvSpPr/>
            <p:nvPr/>
          </p:nvSpPr>
          <p:spPr>
            <a:xfrm>
              <a:off x="888916" y="3454011"/>
              <a:ext cx="43885" cy="30104"/>
            </a:xfrm>
            <a:custGeom>
              <a:avLst/>
              <a:gdLst/>
              <a:ahLst/>
              <a:cxnLst/>
              <a:rect l="l" t="t" r="r" b="b"/>
              <a:pathLst>
                <a:path w="1382" h="948" extrusionOk="0">
                  <a:moveTo>
                    <a:pt x="1186" y="1"/>
                  </a:moveTo>
                  <a:cubicBezTo>
                    <a:pt x="1152" y="1"/>
                    <a:pt x="1117" y="10"/>
                    <a:pt x="1084" y="30"/>
                  </a:cubicBezTo>
                  <a:lnTo>
                    <a:pt x="120" y="590"/>
                  </a:lnTo>
                  <a:cubicBezTo>
                    <a:pt x="36" y="649"/>
                    <a:pt x="1" y="745"/>
                    <a:pt x="48" y="852"/>
                  </a:cubicBezTo>
                  <a:cubicBezTo>
                    <a:pt x="72" y="911"/>
                    <a:pt x="144" y="947"/>
                    <a:pt x="215" y="947"/>
                  </a:cubicBezTo>
                  <a:cubicBezTo>
                    <a:pt x="239" y="947"/>
                    <a:pt x="274" y="923"/>
                    <a:pt x="298" y="911"/>
                  </a:cubicBezTo>
                  <a:lnTo>
                    <a:pt x="1263" y="364"/>
                  </a:lnTo>
                  <a:cubicBezTo>
                    <a:pt x="1358" y="304"/>
                    <a:pt x="1382" y="197"/>
                    <a:pt x="1334" y="90"/>
                  </a:cubicBezTo>
                  <a:cubicBezTo>
                    <a:pt x="1311" y="35"/>
                    <a:pt x="1251" y="1"/>
                    <a:pt x="1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0" name="Google Shape;11070;p67"/>
            <p:cNvSpPr/>
            <p:nvPr/>
          </p:nvSpPr>
          <p:spPr>
            <a:xfrm>
              <a:off x="1163025" y="3295648"/>
              <a:ext cx="44648" cy="30040"/>
            </a:xfrm>
            <a:custGeom>
              <a:avLst/>
              <a:gdLst/>
              <a:ahLst/>
              <a:cxnLst/>
              <a:rect l="l" t="t" r="r" b="b"/>
              <a:pathLst>
                <a:path w="1406" h="946" extrusionOk="0">
                  <a:moveTo>
                    <a:pt x="1177" y="1"/>
                  </a:moveTo>
                  <a:cubicBezTo>
                    <a:pt x="1147" y="1"/>
                    <a:pt x="1115" y="6"/>
                    <a:pt x="1084" y="17"/>
                  </a:cubicBezTo>
                  <a:lnTo>
                    <a:pt x="120" y="576"/>
                  </a:lnTo>
                  <a:cubicBezTo>
                    <a:pt x="36" y="636"/>
                    <a:pt x="1" y="731"/>
                    <a:pt x="48" y="838"/>
                  </a:cubicBezTo>
                  <a:cubicBezTo>
                    <a:pt x="96" y="910"/>
                    <a:pt x="155" y="945"/>
                    <a:pt x="227" y="945"/>
                  </a:cubicBezTo>
                  <a:cubicBezTo>
                    <a:pt x="251" y="945"/>
                    <a:pt x="286" y="934"/>
                    <a:pt x="310" y="910"/>
                  </a:cubicBezTo>
                  <a:lnTo>
                    <a:pt x="1287" y="362"/>
                  </a:lnTo>
                  <a:cubicBezTo>
                    <a:pt x="1370" y="302"/>
                    <a:pt x="1406" y="195"/>
                    <a:pt x="1358" y="100"/>
                  </a:cubicBezTo>
                  <a:cubicBezTo>
                    <a:pt x="1316" y="33"/>
                    <a:pt x="1250" y="1"/>
                    <a:pt x="1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1" name="Google Shape;11071;p67"/>
            <p:cNvSpPr/>
            <p:nvPr/>
          </p:nvSpPr>
          <p:spPr>
            <a:xfrm>
              <a:off x="953188" y="3505835"/>
              <a:ext cx="31787" cy="43282"/>
            </a:xfrm>
            <a:custGeom>
              <a:avLst/>
              <a:gdLst/>
              <a:ahLst/>
              <a:cxnLst/>
              <a:rect l="l" t="t" r="r" b="b"/>
              <a:pathLst>
                <a:path w="1001" h="1363" extrusionOk="0">
                  <a:moveTo>
                    <a:pt x="782" y="0"/>
                  </a:moveTo>
                  <a:cubicBezTo>
                    <a:pt x="714" y="0"/>
                    <a:pt x="648" y="37"/>
                    <a:pt x="608" y="101"/>
                  </a:cubicBezTo>
                  <a:lnTo>
                    <a:pt x="60" y="1065"/>
                  </a:lnTo>
                  <a:cubicBezTo>
                    <a:pt x="1" y="1161"/>
                    <a:pt x="48" y="1280"/>
                    <a:pt x="132" y="1327"/>
                  </a:cubicBezTo>
                  <a:cubicBezTo>
                    <a:pt x="167" y="1351"/>
                    <a:pt x="191" y="1363"/>
                    <a:pt x="227" y="1363"/>
                  </a:cubicBezTo>
                  <a:cubicBezTo>
                    <a:pt x="286" y="1363"/>
                    <a:pt x="358" y="1327"/>
                    <a:pt x="394" y="1280"/>
                  </a:cubicBezTo>
                  <a:lnTo>
                    <a:pt x="941" y="303"/>
                  </a:lnTo>
                  <a:cubicBezTo>
                    <a:pt x="1001" y="184"/>
                    <a:pt x="965" y="65"/>
                    <a:pt x="882" y="30"/>
                  </a:cubicBezTo>
                  <a:cubicBezTo>
                    <a:pt x="850" y="10"/>
                    <a:pt x="816" y="0"/>
                    <a:pt x="7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2" name="Google Shape;11072;p67"/>
            <p:cNvSpPr/>
            <p:nvPr/>
          </p:nvSpPr>
          <p:spPr>
            <a:xfrm>
              <a:off x="1111614" y="3231726"/>
              <a:ext cx="31025" cy="42933"/>
            </a:xfrm>
            <a:custGeom>
              <a:avLst/>
              <a:gdLst/>
              <a:ahLst/>
              <a:cxnLst/>
              <a:rect l="l" t="t" r="r" b="b"/>
              <a:pathLst>
                <a:path w="977" h="1352" extrusionOk="0">
                  <a:moveTo>
                    <a:pt x="754" y="0"/>
                  </a:moveTo>
                  <a:cubicBezTo>
                    <a:pt x="688" y="0"/>
                    <a:pt x="620" y="37"/>
                    <a:pt x="572" y="101"/>
                  </a:cubicBezTo>
                  <a:lnTo>
                    <a:pt x="24" y="1065"/>
                  </a:lnTo>
                  <a:cubicBezTo>
                    <a:pt x="0" y="1137"/>
                    <a:pt x="24" y="1256"/>
                    <a:pt x="119" y="1315"/>
                  </a:cubicBezTo>
                  <a:cubicBezTo>
                    <a:pt x="143" y="1339"/>
                    <a:pt x="179" y="1351"/>
                    <a:pt x="203" y="1351"/>
                  </a:cubicBezTo>
                  <a:cubicBezTo>
                    <a:pt x="262" y="1351"/>
                    <a:pt x="346" y="1315"/>
                    <a:pt x="370" y="1256"/>
                  </a:cubicBezTo>
                  <a:lnTo>
                    <a:pt x="917" y="291"/>
                  </a:lnTo>
                  <a:cubicBezTo>
                    <a:pt x="977" y="208"/>
                    <a:pt x="941" y="89"/>
                    <a:pt x="846" y="29"/>
                  </a:cubicBezTo>
                  <a:cubicBezTo>
                    <a:pt x="818" y="10"/>
                    <a:pt x="786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3" name="Google Shape;11073;p67"/>
          <p:cNvGrpSpPr/>
          <p:nvPr/>
        </p:nvGrpSpPr>
        <p:grpSpPr>
          <a:xfrm>
            <a:off x="1437172" y="2762505"/>
            <a:ext cx="370168" cy="325965"/>
            <a:chOff x="1404617" y="3226962"/>
            <a:chExt cx="370168" cy="325965"/>
          </a:xfrm>
          <a:solidFill>
            <a:srgbClr val="D94169"/>
          </a:solidFill>
        </p:grpSpPr>
        <p:sp>
          <p:nvSpPr>
            <p:cNvPr id="11074" name="Google Shape;11074;p67"/>
            <p:cNvSpPr/>
            <p:nvPr/>
          </p:nvSpPr>
          <p:spPr>
            <a:xfrm>
              <a:off x="1535067" y="3226962"/>
              <a:ext cx="12130" cy="37090"/>
            </a:xfrm>
            <a:custGeom>
              <a:avLst/>
              <a:gdLst/>
              <a:ahLst/>
              <a:cxnLst/>
              <a:rect l="l" t="t" r="r" b="b"/>
              <a:pathLst>
                <a:path w="382" h="1168" extrusionOk="0">
                  <a:moveTo>
                    <a:pt x="191" y="1"/>
                  </a:moveTo>
                  <a:cubicBezTo>
                    <a:pt x="84" y="1"/>
                    <a:pt x="0" y="84"/>
                    <a:pt x="0" y="191"/>
                  </a:cubicBezTo>
                  <a:lnTo>
                    <a:pt x="0" y="977"/>
                  </a:lnTo>
                  <a:cubicBezTo>
                    <a:pt x="0" y="1084"/>
                    <a:pt x="84" y="1168"/>
                    <a:pt x="191" y="1168"/>
                  </a:cubicBezTo>
                  <a:cubicBezTo>
                    <a:pt x="298" y="1168"/>
                    <a:pt x="381" y="1084"/>
                    <a:pt x="381" y="977"/>
                  </a:cubicBezTo>
                  <a:lnTo>
                    <a:pt x="381" y="191"/>
                  </a:lnTo>
                  <a:cubicBezTo>
                    <a:pt x="381" y="84"/>
                    <a:pt x="298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5" name="Google Shape;11075;p67"/>
            <p:cNvSpPr/>
            <p:nvPr/>
          </p:nvSpPr>
          <p:spPr>
            <a:xfrm>
              <a:off x="1472287" y="3243221"/>
              <a:ext cx="25753" cy="34073"/>
            </a:xfrm>
            <a:custGeom>
              <a:avLst/>
              <a:gdLst/>
              <a:ahLst/>
              <a:cxnLst/>
              <a:rect l="l" t="t" r="r" b="b"/>
              <a:pathLst>
                <a:path w="811" h="1073" extrusionOk="0">
                  <a:moveTo>
                    <a:pt x="217" y="1"/>
                  </a:moveTo>
                  <a:cubicBezTo>
                    <a:pt x="185" y="1"/>
                    <a:pt x="152" y="9"/>
                    <a:pt x="120" y="25"/>
                  </a:cubicBezTo>
                  <a:cubicBezTo>
                    <a:pt x="25" y="72"/>
                    <a:pt x="1" y="179"/>
                    <a:pt x="37" y="287"/>
                  </a:cubicBezTo>
                  <a:lnTo>
                    <a:pt x="442" y="989"/>
                  </a:lnTo>
                  <a:cubicBezTo>
                    <a:pt x="477" y="1049"/>
                    <a:pt x="549" y="1072"/>
                    <a:pt x="608" y="1072"/>
                  </a:cubicBezTo>
                  <a:cubicBezTo>
                    <a:pt x="632" y="1072"/>
                    <a:pt x="668" y="1061"/>
                    <a:pt x="692" y="1049"/>
                  </a:cubicBezTo>
                  <a:cubicBezTo>
                    <a:pt x="787" y="989"/>
                    <a:pt x="811" y="882"/>
                    <a:pt x="775" y="775"/>
                  </a:cubicBezTo>
                  <a:lnTo>
                    <a:pt x="382" y="96"/>
                  </a:lnTo>
                  <a:cubicBezTo>
                    <a:pt x="342" y="33"/>
                    <a:pt x="281" y="1"/>
                    <a:pt x="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6" name="Google Shape;11076;p67"/>
            <p:cNvSpPr/>
            <p:nvPr/>
          </p:nvSpPr>
          <p:spPr>
            <a:xfrm>
              <a:off x="1426179" y="3289266"/>
              <a:ext cx="35947" cy="24705"/>
            </a:xfrm>
            <a:custGeom>
              <a:avLst/>
              <a:gdLst/>
              <a:ahLst/>
              <a:cxnLst/>
              <a:rect l="l" t="t" r="r" b="b"/>
              <a:pathLst>
                <a:path w="1132" h="778" extrusionOk="0">
                  <a:moveTo>
                    <a:pt x="229" y="1"/>
                  </a:moveTo>
                  <a:cubicBezTo>
                    <a:pt x="159" y="1"/>
                    <a:pt x="89" y="41"/>
                    <a:pt x="48" y="99"/>
                  </a:cubicBezTo>
                  <a:cubicBezTo>
                    <a:pt x="0" y="194"/>
                    <a:pt x="36" y="301"/>
                    <a:pt x="143" y="361"/>
                  </a:cubicBezTo>
                  <a:lnTo>
                    <a:pt x="822" y="742"/>
                  </a:lnTo>
                  <a:cubicBezTo>
                    <a:pt x="858" y="754"/>
                    <a:pt x="881" y="777"/>
                    <a:pt x="917" y="777"/>
                  </a:cubicBezTo>
                  <a:cubicBezTo>
                    <a:pt x="977" y="777"/>
                    <a:pt x="1048" y="742"/>
                    <a:pt x="1072" y="682"/>
                  </a:cubicBezTo>
                  <a:cubicBezTo>
                    <a:pt x="1132" y="599"/>
                    <a:pt x="1096" y="480"/>
                    <a:pt x="1001" y="420"/>
                  </a:cubicBezTo>
                  <a:lnTo>
                    <a:pt x="322" y="27"/>
                  </a:lnTo>
                  <a:cubicBezTo>
                    <a:pt x="292" y="9"/>
                    <a:pt x="261" y="1"/>
                    <a:pt x="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7" name="Google Shape;11077;p67"/>
            <p:cNvSpPr/>
            <p:nvPr/>
          </p:nvSpPr>
          <p:spPr>
            <a:xfrm>
              <a:off x="1410682" y="3350997"/>
              <a:ext cx="37439" cy="12511"/>
            </a:xfrm>
            <a:custGeom>
              <a:avLst/>
              <a:gdLst/>
              <a:ahLst/>
              <a:cxnLst/>
              <a:rect l="l" t="t" r="r" b="b"/>
              <a:pathLst>
                <a:path w="1179" h="394" extrusionOk="0">
                  <a:moveTo>
                    <a:pt x="191" y="0"/>
                  </a:moveTo>
                  <a:cubicBezTo>
                    <a:pt x="96" y="0"/>
                    <a:pt x="0" y="95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988" y="393"/>
                  </a:lnTo>
                  <a:cubicBezTo>
                    <a:pt x="1084" y="393"/>
                    <a:pt x="1179" y="298"/>
                    <a:pt x="1179" y="203"/>
                  </a:cubicBezTo>
                  <a:cubicBezTo>
                    <a:pt x="1179" y="95"/>
                    <a:pt x="1084" y="0"/>
                    <a:pt x="9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8" name="Google Shape;11078;p67"/>
            <p:cNvSpPr/>
            <p:nvPr/>
          </p:nvSpPr>
          <p:spPr>
            <a:xfrm>
              <a:off x="1426179" y="3400980"/>
              <a:ext cx="35566" cy="24896"/>
            </a:xfrm>
            <a:custGeom>
              <a:avLst/>
              <a:gdLst/>
              <a:ahLst/>
              <a:cxnLst/>
              <a:rect l="l" t="t" r="r" b="b"/>
              <a:pathLst>
                <a:path w="1120" h="784" extrusionOk="0">
                  <a:moveTo>
                    <a:pt x="904" y="0"/>
                  </a:moveTo>
                  <a:cubicBezTo>
                    <a:pt x="874" y="0"/>
                    <a:pt x="843" y="7"/>
                    <a:pt x="810" y="22"/>
                  </a:cubicBezTo>
                  <a:lnTo>
                    <a:pt x="119" y="414"/>
                  </a:lnTo>
                  <a:cubicBezTo>
                    <a:pt x="36" y="486"/>
                    <a:pt x="0" y="593"/>
                    <a:pt x="60" y="688"/>
                  </a:cubicBezTo>
                  <a:cubicBezTo>
                    <a:pt x="96" y="748"/>
                    <a:pt x="167" y="784"/>
                    <a:pt x="227" y="784"/>
                  </a:cubicBezTo>
                  <a:cubicBezTo>
                    <a:pt x="262" y="784"/>
                    <a:pt x="286" y="760"/>
                    <a:pt x="322" y="748"/>
                  </a:cubicBezTo>
                  <a:lnTo>
                    <a:pt x="1001" y="367"/>
                  </a:lnTo>
                  <a:cubicBezTo>
                    <a:pt x="1096" y="307"/>
                    <a:pt x="1120" y="200"/>
                    <a:pt x="1072" y="93"/>
                  </a:cubicBezTo>
                  <a:cubicBezTo>
                    <a:pt x="1031" y="35"/>
                    <a:pt x="972" y="0"/>
                    <a:pt x="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9" name="Google Shape;11079;p67"/>
            <p:cNvSpPr/>
            <p:nvPr/>
          </p:nvSpPr>
          <p:spPr>
            <a:xfrm>
              <a:off x="1620138" y="3289043"/>
              <a:ext cx="35566" cy="24928"/>
            </a:xfrm>
            <a:custGeom>
              <a:avLst/>
              <a:gdLst/>
              <a:ahLst/>
              <a:cxnLst/>
              <a:rect l="l" t="t" r="r" b="b"/>
              <a:pathLst>
                <a:path w="1120" h="785" extrusionOk="0">
                  <a:moveTo>
                    <a:pt x="895" y="1"/>
                  </a:moveTo>
                  <a:cubicBezTo>
                    <a:pt x="864" y="1"/>
                    <a:pt x="831" y="8"/>
                    <a:pt x="798" y="22"/>
                  </a:cubicBezTo>
                  <a:lnTo>
                    <a:pt x="119" y="403"/>
                  </a:lnTo>
                  <a:cubicBezTo>
                    <a:pt x="24" y="463"/>
                    <a:pt x="0" y="570"/>
                    <a:pt x="48" y="677"/>
                  </a:cubicBezTo>
                  <a:cubicBezTo>
                    <a:pt x="107" y="749"/>
                    <a:pt x="167" y="784"/>
                    <a:pt x="227" y="784"/>
                  </a:cubicBezTo>
                  <a:cubicBezTo>
                    <a:pt x="250" y="784"/>
                    <a:pt x="286" y="761"/>
                    <a:pt x="310" y="749"/>
                  </a:cubicBezTo>
                  <a:lnTo>
                    <a:pt x="1000" y="368"/>
                  </a:lnTo>
                  <a:cubicBezTo>
                    <a:pt x="1084" y="308"/>
                    <a:pt x="1120" y="201"/>
                    <a:pt x="1072" y="94"/>
                  </a:cubicBezTo>
                  <a:cubicBezTo>
                    <a:pt x="1031" y="36"/>
                    <a:pt x="966" y="1"/>
                    <a:pt x="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0" name="Google Shape;11080;p67"/>
            <p:cNvSpPr/>
            <p:nvPr/>
          </p:nvSpPr>
          <p:spPr>
            <a:xfrm>
              <a:off x="1584224" y="3243507"/>
              <a:ext cx="26103" cy="33787"/>
            </a:xfrm>
            <a:custGeom>
              <a:avLst/>
              <a:gdLst/>
              <a:ahLst/>
              <a:cxnLst/>
              <a:rect l="l" t="t" r="r" b="b"/>
              <a:pathLst>
                <a:path w="822" h="1064" extrusionOk="0">
                  <a:moveTo>
                    <a:pt x="594" y="1"/>
                  </a:moveTo>
                  <a:cubicBezTo>
                    <a:pt x="527" y="1"/>
                    <a:pt x="458" y="41"/>
                    <a:pt x="417" y="99"/>
                  </a:cubicBezTo>
                  <a:lnTo>
                    <a:pt x="24" y="790"/>
                  </a:lnTo>
                  <a:cubicBezTo>
                    <a:pt x="0" y="873"/>
                    <a:pt x="24" y="992"/>
                    <a:pt x="119" y="1040"/>
                  </a:cubicBezTo>
                  <a:cubicBezTo>
                    <a:pt x="143" y="1052"/>
                    <a:pt x="179" y="1063"/>
                    <a:pt x="203" y="1063"/>
                  </a:cubicBezTo>
                  <a:cubicBezTo>
                    <a:pt x="262" y="1063"/>
                    <a:pt x="346" y="1040"/>
                    <a:pt x="369" y="980"/>
                  </a:cubicBezTo>
                  <a:lnTo>
                    <a:pt x="762" y="290"/>
                  </a:lnTo>
                  <a:cubicBezTo>
                    <a:pt x="822" y="206"/>
                    <a:pt x="774" y="87"/>
                    <a:pt x="679" y="28"/>
                  </a:cubicBezTo>
                  <a:cubicBezTo>
                    <a:pt x="653" y="9"/>
                    <a:pt x="624" y="1"/>
                    <a:pt x="5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1" name="Google Shape;11081;p67"/>
            <p:cNvSpPr/>
            <p:nvPr/>
          </p:nvSpPr>
          <p:spPr>
            <a:xfrm>
              <a:off x="1404617" y="3271197"/>
              <a:ext cx="285859" cy="281349"/>
            </a:xfrm>
            <a:custGeom>
              <a:avLst/>
              <a:gdLst/>
              <a:ahLst/>
              <a:cxnLst/>
              <a:rect l="l" t="t" r="r" b="b"/>
              <a:pathLst>
                <a:path w="9002" h="8860" extrusionOk="0">
                  <a:moveTo>
                    <a:pt x="4525" y="1013"/>
                  </a:moveTo>
                  <a:lnTo>
                    <a:pt x="4573" y="1025"/>
                  </a:lnTo>
                  <a:lnTo>
                    <a:pt x="4704" y="1025"/>
                  </a:lnTo>
                  <a:lnTo>
                    <a:pt x="4787" y="1061"/>
                  </a:lnTo>
                  <a:lnTo>
                    <a:pt x="4811" y="1061"/>
                  </a:lnTo>
                  <a:lnTo>
                    <a:pt x="4823" y="1072"/>
                  </a:lnTo>
                  <a:cubicBezTo>
                    <a:pt x="4835" y="1072"/>
                    <a:pt x="4835" y="1084"/>
                    <a:pt x="4847" y="1084"/>
                  </a:cubicBezTo>
                  <a:cubicBezTo>
                    <a:pt x="4847" y="1084"/>
                    <a:pt x="4870" y="1084"/>
                    <a:pt x="4870" y="1096"/>
                  </a:cubicBezTo>
                  <a:lnTo>
                    <a:pt x="4942" y="1132"/>
                  </a:lnTo>
                  <a:lnTo>
                    <a:pt x="4954" y="1132"/>
                  </a:lnTo>
                  <a:lnTo>
                    <a:pt x="4989" y="1144"/>
                  </a:lnTo>
                  <a:cubicBezTo>
                    <a:pt x="4989" y="1144"/>
                    <a:pt x="5001" y="1144"/>
                    <a:pt x="5001" y="1156"/>
                  </a:cubicBezTo>
                  <a:cubicBezTo>
                    <a:pt x="5001" y="1156"/>
                    <a:pt x="5013" y="1156"/>
                    <a:pt x="5013" y="1180"/>
                  </a:cubicBezTo>
                  <a:lnTo>
                    <a:pt x="5049" y="1192"/>
                  </a:lnTo>
                  <a:cubicBezTo>
                    <a:pt x="5049" y="1192"/>
                    <a:pt x="5061" y="1192"/>
                    <a:pt x="5061" y="1203"/>
                  </a:cubicBezTo>
                  <a:cubicBezTo>
                    <a:pt x="5061" y="1203"/>
                    <a:pt x="5073" y="1203"/>
                    <a:pt x="5073" y="1215"/>
                  </a:cubicBezTo>
                  <a:lnTo>
                    <a:pt x="5085" y="1239"/>
                  </a:lnTo>
                  <a:cubicBezTo>
                    <a:pt x="5085" y="1239"/>
                    <a:pt x="5109" y="1239"/>
                    <a:pt x="5109" y="1251"/>
                  </a:cubicBezTo>
                  <a:cubicBezTo>
                    <a:pt x="5109" y="1251"/>
                    <a:pt x="5120" y="1251"/>
                    <a:pt x="5120" y="1263"/>
                  </a:cubicBezTo>
                  <a:cubicBezTo>
                    <a:pt x="5120" y="1263"/>
                    <a:pt x="5132" y="1263"/>
                    <a:pt x="5132" y="1275"/>
                  </a:cubicBezTo>
                  <a:lnTo>
                    <a:pt x="5144" y="1299"/>
                  </a:lnTo>
                  <a:cubicBezTo>
                    <a:pt x="5144" y="1299"/>
                    <a:pt x="5168" y="1299"/>
                    <a:pt x="5168" y="1311"/>
                  </a:cubicBezTo>
                  <a:lnTo>
                    <a:pt x="5263" y="1394"/>
                  </a:lnTo>
                  <a:lnTo>
                    <a:pt x="5299" y="1430"/>
                  </a:lnTo>
                  <a:cubicBezTo>
                    <a:pt x="5382" y="1501"/>
                    <a:pt x="5466" y="1596"/>
                    <a:pt x="5537" y="1680"/>
                  </a:cubicBezTo>
                  <a:cubicBezTo>
                    <a:pt x="5561" y="1715"/>
                    <a:pt x="5585" y="1739"/>
                    <a:pt x="5597" y="1787"/>
                  </a:cubicBezTo>
                  <a:lnTo>
                    <a:pt x="5597" y="1799"/>
                  </a:lnTo>
                  <a:cubicBezTo>
                    <a:pt x="5609" y="1834"/>
                    <a:pt x="5644" y="1858"/>
                    <a:pt x="5656" y="1894"/>
                  </a:cubicBezTo>
                  <a:lnTo>
                    <a:pt x="5656" y="1906"/>
                  </a:lnTo>
                  <a:cubicBezTo>
                    <a:pt x="5668" y="1930"/>
                    <a:pt x="5680" y="1965"/>
                    <a:pt x="5704" y="2013"/>
                  </a:cubicBezTo>
                  <a:lnTo>
                    <a:pt x="5704" y="2025"/>
                  </a:lnTo>
                  <a:cubicBezTo>
                    <a:pt x="5716" y="2049"/>
                    <a:pt x="5728" y="2096"/>
                    <a:pt x="5740" y="2132"/>
                  </a:cubicBezTo>
                  <a:lnTo>
                    <a:pt x="5740" y="2144"/>
                  </a:lnTo>
                  <a:cubicBezTo>
                    <a:pt x="5763" y="2168"/>
                    <a:pt x="5775" y="2215"/>
                    <a:pt x="5775" y="2251"/>
                  </a:cubicBezTo>
                  <a:lnTo>
                    <a:pt x="5775" y="2263"/>
                  </a:lnTo>
                  <a:cubicBezTo>
                    <a:pt x="5787" y="2287"/>
                    <a:pt x="5787" y="2335"/>
                    <a:pt x="5799" y="2382"/>
                  </a:cubicBezTo>
                  <a:lnTo>
                    <a:pt x="5799" y="2394"/>
                  </a:lnTo>
                  <a:cubicBezTo>
                    <a:pt x="5799" y="2442"/>
                    <a:pt x="5823" y="2466"/>
                    <a:pt x="5823" y="2513"/>
                  </a:cubicBezTo>
                  <a:lnTo>
                    <a:pt x="5823" y="2525"/>
                  </a:lnTo>
                  <a:lnTo>
                    <a:pt x="5823" y="2549"/>
                  </a:lnTo>
                  <a:cubicBezTo>
                    <a:pt x="5728" y="2620"/>
                    <a:pt x="5466" y="2739"/>
                    <a:pt x="5240" y="2894"/>
                  </a:cubicBezTo>
                  <a:cubicBezTo>
                    <a:pt x="5216" y="2894"/>
                    <a:pt x="5216" y="2906"/>
                    <a:pt x="5216" y="2906"/>
                  </a:cubicBezTo>
                  <a:cubicBezTo>
                    <a:pt x="5192" y="2918"/>
                    <a:pt x="5180" y="2930"/>
                    <a:pt x="5144" y="2966"/>
                  </a:cubicBezTo>
                  <a:cubicBezTo>
                    <a:pt x="5120" y="2977"/>
                    <a:pt x="5085" y="3013"/>
                    <a:pt x="5061" y="3037"/>
                  </a:cubicBezTo>
                  <a:cubicBezTo>
                    <a:pt x="5025" y="3049"/>
                    <a:pt x="5013" y="3085"/>
                    <a:pt x="4978" y="3097"/>
                  </a:cubicBezTo>
                  <a:cubicBezTo>
                    <a:pt x="4620" y="3406"/>
                    <a:pt x="4347" y="3823"/>
                    <a:pt x="4204" y="4299"/>
                  </a:cubicBezTo>
                  <a:cubicBezTo>
                    <a:pt x="4180" y="4299"/>
                    <a:pt x="4144" y="4287"/>
                    <a:pt x="4132" y="4287"/>
                  </a:cubicBezTo>
                  <a:cubicBezTo>
                    <a:pt x="4061" y="4275"/>
                    <a:pt x="3966" y="4275"/>
                    <a:pt x="3894" y="4275"/>
                  </a:cubicBezTo>
                  <a:lnTo>
                    <a:pt x="3632" y="4275"/>
                  </a:lnTo>
                  <a:cubicBezTo>
                    <a:pt x="3608" y="4275"/>
                    <a:pt x="3596" y="4251"/>
                    <a:pt x="3585" y="4251"/>
                  </a:cubicBezTo>
                  <a:lnTo>
                    <a:pt x="3573" y="4251"/>
                  </a:lnTo>
                  <a:cubicBezTo>
                    <a:pt x="3549" y="4240"/>
                    <a:pt x="3537" y="4240"/>
                    <a:pt x="3525" y="4228"/>
                  </a:cubicBezTo>
                  <a:cubicBezTo>
                    <a:pt x="3513" y="4216"/>
                    <a:pt x="3489" y="4216"/>
                    <a:pt x="3465" y="4192"/>
                  </a:cubicBezTo>
                  <a:lnTo>
                    <a:pt x="3454" y="4180"/>
                  </a:lnTo>
                  <a:cubicBezTo>
                    <a:pt x="3430" y="4168"/>
                    <a:pt x="3418" y="4168"/>
                    <a:pt x="3406" y="4156"/>
                  </a:cubicBezTo>
                  <a:lnTo>
                    <a:pt x="3394" y="4156"/>
                  </a:lnTo>
                  <a:cubicBezTo>
                    <a:pt x="3370" y="4132"/>
                    <a:pt x="3358" y="4120"/>
                    <a:pt x="3346" y="4120"/>
                  </a:cubicBezTo>
                  <a:lnTo>
                    <a:pt x="3335" y="4109"/>
                  </a:lnTo>
                  <a:cubicBezTo>
                    <a:pt x="3311" y="4097"/>
                    <a:pt x="3299" y="4097"/>
                    <a:pt x="3287" y="4073"/>
                  </a:cubicBezTo>
                  <a:lnTo>
                    <a:pt x="3275" y="4073"/>
                  </a:lnTo>
                  <a:lnTo>
                    <a:pt x="3227" y="4037"/>
                  </a:lnTo>
                  <a:lnTo>
                    <a:pt x="3215" y="4013"/>
                  </a:lnTo>
                  <a:cubicBezTo>
                    <a:pt x="3192" y="4001"/>
                    <a:pt x="3180" y="3990"/>
                    <a:pt x="3168" y="3990"/>
                  </a:cubicBezTo>
                  <a:lnTo>
                    <a:pt x="3156" y="3990"/>
                  </a:lnTo>
                  <a:lnTo>
                    <a:pt x="3108" y="3942"/>
                  </a:lnTo>
                  <a:lnTo>
                    <a:pt x="3096" y="3930"/>
                  </a:lnTo>
                  <a:lnTo>
                    <a:pt x="3061" y="3894"/>
                  </a:lnTo>
                  <a:lnTo>
                    <a:pt x="3049" y="3882"/>
                  </a:lnTo>
                  <a:lnTo>
                    <a:pt x="3001" y="3835"/>
                  </a:lnTo>
                  <a:lnTo>
                    <a:pt x="2989" y="3823"/>
                  </a:lnTo>
                  <a:lnTo>
                    <a:pt x="2989" y="3811"/>
                  </a:lnTo>
                  <a:cubicBezTo>
                    <a:pt x="2870" y="3680"/>
                    <a:pt x="2775" y="3525"/>
                    <a:pt x="2715" y="3358"/>
                  </a:cubicBezTo>
                  <a:cubicBezTo>
                    <a:pt x="2715" y="3347"/>
                    <a:pt x="2703" y="3335"/>
                    <a:pt x="2703" y="3323"/>
                  </a:cubicBezTo>
                  <a:lnTo>
                    <a:pt x="2703" y="3299"/>
                  </a:lnTo>
                  <a:cubicBezTo>
                    <a:pt x="2703" y="3287"/>
                    <a:pt x="2692" y="3275"/>
                    <a:pt x="2692" y="3263"/>
                  </a:cubicBezTo>
                  <a:lnTo>
                    <a:pt x="2692" y="3239"/>
                  </a:lnTo>
                  <a:cubicBezTo>
                    <a:pt x="2692" y="3228"/>
                    <a:pt x="2680" y="3204"/>
                    <a:pt x="2680" y="3180"/>
                  </a:cubicBezTo>
                  <a:cubicBezTo>
                    <a:pt x="2656" y="3108"/>
                    <a:pt x="2644" y="3049"/>
                    <a:pt x="2632" y="2977"/>
                  </a:cubicBezTo>
                  <a:lnTo>
                    <a:pt x="2632" y="2930"/>
                  </a:lnTo>
                  <a:lnTo>
                    <a:pt x="2632" y="2882"/>
                  </a:lnTo>
                  <a:cubicBezTo>
                    <a:pt x="2632" y="2823"/>
                    <a:pt x="2620" y="2763"/>
                    <a:pt x="2620" y="2704"/>
                  </a:cubicBezTo>
                  <a:lnTo>
                    <a:pt x="2620" y="2644"/>
                  </a:lnTo>
                  <a:lnTo>
                    <a:pt x="2620" y="2632"/>
                  </a:lnTo>
                  <a:lnTo>
                    <a:pt x="2620" y="2573"/>
                  </a:lnTo>
                  <a:lnTo>
                    <a:pt x="2620" y="2513"/>
                  </a:lnTo>
                  <a:lnTo>
                    <a:pt x="2620" y="2501"/>
                  </a:lnTo>
                  <a:cubicBezTo>
                    <a:pt x="2620" y="2454"/>
                    <a:pt x="2632" y="2430"/>
                    <a:pt x="2632" y="2382"/>
                  </a:cubicBezTo>
                  <a:lnTo>
                    <a:pt x="2632" y="2370"/>
                  </a:lnTo>
                  <a:cubicBezTo>
                    <a:pt x="2632" y="2335"/>
                    <a:pt x="2644" y="2287"/>
                    <a:pt x="2656" y="2263"/>
                  </a:cubicBezTo>
                  <a:lnTo>
                    <a:pt x="2656" y="2251"/>
                  </a:lnTo>
                  <a:cubicBezTo>
                    <a:pt x="2680" y="2215"/>
                    <a:pt x="2680" y="2168"/>
                    <a:pt x="2692" y="2144"/>
                  </a:cubicBezTo>
                  <a:lnTo>
                    <a:pt x="2692" y="2132"/>
                  </a:lnTo>
                  <a:cubicBezTo>
                    <a:pt x="2703" y="2096"/>
                    <a:pt x="2715" y="2049"/>
                    <a:pt x="2739" y="2025"/>
                  </a:cubicBezTo>
                  <a:lnTo>
                    <a:pt x="2739" y="2013"/>
                  </a:lnTo>
                  <a:cubicBezTo>
                    <a:pt x="2751" y="1977"/>
                    <a:pt x="2763" y="1930"/>
                    <a:pt x="2775" y="1906"/>
                  </a:cubicBezTo>
                  <a:lnTo>
                    <a:pt x="2775" y="1894"/>
                  </a:lnTo>
                  <a:cubicBezTo>
                    <a:pt x="2799" y="1858"/>
                    <a:pt x="2811" y="1834"/>
                    <a:pt x="2834" y="1799"/>
                  </a:cubicBezTo>
                  <a:lnTo>
                    <a:pt x="2858" y="1787"/>
                  </a:lnTo>
                  <a:cubicBezTo>
                    <a:pt x="2870" y="1751"/>
                    <a:pt x="2894" y="1727"/>
                    <a:pt x="2918" y="1692"/>
                  </a:cubicBezTo>
                  <a:cubicBezTo>
                    <a:pt x="2989" y="1608"/>
                    <a:pt x="3061" y="1513"/>
                    <a:pt x="3156" y="1442"/>
                  </a:cubicBezTo>
                  <a:lnTo>
                    <a:pt x="3180" y="1418"/>
                  </a:lnTo>
                  <a:lnTo>
                    <a:pt x="3299" y="1311"/>
                  </a:lnTo>
                  <a:cubicBezTo>
                    <a:pt x="3299" y="1311"/>
                    <a:pt x="3311" y="1311"/>
                    <a:pt x="3311" y="1299"/>
                  </a:cubicBezTo>
                  <a:cubicBezTo>
                    <a:pt x="3311" y="1299"/>
                    <a:pt x="3335" y="1299"/>
                    <a:pt x="3335" y="1275"/>
                  </a:cubicBezTo>
                  <a:lnTo>
                    <a:pt x="3346" y="1263"/>
                  </a:lnTo>
                  <a:cubicBezTo>
                    <a:pt x="3346" y="1263"/>
                    <a:pt x="3358" y="1263"/>
                    <a:pt x="3358" y="1251"/>
                  </a:cubicBezTo>
                  <a:cubicBezTo>
                    <a:pt x="3358" y="1251"/>
                    <a:pt x="3370" y="1251"/>
                    <a:pt x="3370" y="1239"/>
                  </a:cubicBezTo>
                  <a:cubicBezTo>
                    <a:pt x="3370" y="1239"/>
                    <a:pt x="3394" y="1239"/>
                    <a:pt x="3394" y="1215"/>
                  </a:cubicBezTo>
                  <a:cubicBezTo>
                    <a:pt x="3394" y="1215"/>
                    <a:pt x="3406" y="1215"/>
                    <a:pt x="3406" y="1203"/>
                  </a:cubicBezTo>
                  <a:lnTo>
                    <a:pt x="3430" y="1192"/>
                  </a:lnTo>
                  <a:cubicBezTo>
                    <a:pt x="3430" y="1192"/>
                    <a:pt x="3454" y="1192"/>
                    <a:pt x="3454" y="1180"/>
                  </a:cubicBezTo>
                  <a:cubicBezTo>
                    <a:pt x="3454" y="1180"/>
                    <a:pt x="3465" y="1180"/>
                    <a:pt x="3465" y="1156"/>
                  </a:cubicBezTo>
                  <a:lnTo>
                    <a:pt x="3489" y="1144"/>
                  </a:lnTo>
                  <a:cubicBezTo>
                    <a:pt x="3489" y="1144"/>
                    <a:pt x="3513" y="1144"/>
                    <a:pt x="3513" y="1132"/>
                  </a:cubicBezTo>
                  <a:lnTo>
                    <a:pt x="3585" y="1096"/>
                  </a:lnTo>
                  <a:cubicBezTo>
                    <a:pt x="3585" y="1096"/>
                    <a:pt x="3596" y="1096"/>
                    <a:pt x="3596" y="1084"/>
                  </a:cubicBezTo>
                  <a:cubicBezTo>
                    <a:pt x="3608" y="1084"/>
                    <a:pt x="3608" y="1072"/>
                    <a:pt x="3632" y="1072"/>
                  </a:cubicBezTo>
                  <a:lnTo>
                    <a:pt x="3644" y="1061"/>
                  </a:lnTo>
                  <a:lnTo>
                    <a:pt x="3656" y="1061"/>
                  </a:lnTo>
                  <a:lnTo>
                    <a:pt x="3763" y="1025"/>
                  </a:lnTo>
                  <a:lnTo>
                    <a:pt x="3882" y="1025"/>
                  </a:lnTo>
                  <a:lnTo>
                    <a:pt x="3930" y="1013"/>
                  </a:lnTo>
                  <a:close/>
                  <a:moveTo>
                    <a:pt x="4347" y="418"/>
                  </a:moveTo>
                  <a:cubicBezTo>
                    <a:pt x="4847" y="418"/>
                    <a:pt x="5335" y="584"/>
                    <a:pt x="5740" y="882"/>
                  </a:cubicBezTo>
                  <a:cubicBezTo>
                    <a:pt x="6156" y="1192"/>
                    <a:pt x="6454" y="1620"/>
                    <a:pt x="6585" y="2108"/>
                  </a:cubicBezTo>
                  <a:cubicBezTo>
                    <a:pt x="6621" y="2227"/>
                    <a:pt x="6644" y="2370"/>
                    <a:pt x="6668" y="2489"/>
                  </a:cubicBezTo>
                  <a:lnTo>
                    <a:pt x="6442" y="2489"/>
                  </a:lnTo>
                  <a:cubicBezTo>
                    <a:pt x="6442" y="2442"/>
                    <a:pt x="6430" y="2394"/>
                    <a:pt x="6430" y="2346"/>
                  </a:cubicBezTo>
                  <a:lnTo>
                    <a:pt x="6430" y="2335"/>
                  </a:lnTo>
                  <a:cubicBezTo>
                    <a:pt x="6406" y="2287"/>
                    <a:pt x="6406" y="2251"/>
                    <a:pt x="6394" y="2204"/>
                  </a:cubicBezTo>
                  <a:lnTo>
                    <a:pt x="6394" y="2192"/>
                  </a:lnTo>
                  <a:lnTo>
                    <a:pt x="6347" y="2049"/>
                  </a:lnTo>
                  <a:lnTo>
                    <a:pt x="6347" y="2037"/>
                  </a:lnTo>
                  <a:lnTo>
                    <a:pt x="6311" y="1906"/>
                  </a:lnTo>
                  <a:lnTo>
                    <a:pt x="6311" y="1894"/>
                  </a:lnTo>
                  <a:cubicBezTo>
                    <a:pt x="6287" y="1846"/>
                    <a:pt x="6263" y="1799"/>
                    <a:pt x="6252" y="1775"/>
                  </a:cubicBezTo>
                  <a:lnTo>
                    <a:pt x="6228" y="1751"/>
                  </a:lnTo>
                  <a:cubicBezTo>
                    <a:pt x="6216" y="1715"/>
                    <a:pt x="6192" y="1680"/>
                    <a:pt x="6156" y="1632"/>
                  </a:cubicBezTo>
                  <a:lnTo>
                    <a:pt x="6144" y="1620"/>
                  </a:lnTo>
                  <a:cubicBezTo>
                    <a:pt x="6109" y="1573"/>
                    <a:pt x="6085" y="1549"/>
                    <a:pt x="6073" y="1501"/>
                  </a:cubicBezTo>
                  <a:cubicBezTo>
                    <a:pt x="5978" y="1382"/>
                    <a:pt x="5894" y="1275"/>
                    <a:pt x="5787" y="1192"/>
                  </a:cubicBezTo>
                  <a:lnTo>
                    <a:pt x="5775" y="1180"/>
                  </a:lnTo>
                  <a:lnTo>
                    <a:pt x="5751" y="1156"/>
                  </a:lnTo>
                  <a:lnTo>
                    <a:pt x="5740" y="1144"/>
                  </a:lnTo>
                  <a:lnTo>
                    <a:pt x="5680" y="1084"/>
                  </a:lnTo>
                  <a:lnTo>
                    <a:pt x="5668" y="1072"/>
                  </a:lnTo>
                  <a:lnTo>
                    <a:pt x="5621" y="1037"/>
                  </a:lnTo>
                  <a:lnTo>
                    <a:pt x="5609" y="1025"/>
                  </a:lnTo>
                  <a:lnTo>
                    <a:pt x="5597" y="1013"/>
                  </a:lnTo>
                  <a:lnTo>
                    <a:pt x="5573" y="1001"/>
                  </a:lnTo>
                  <a:lnTo>
                    <a:pt x="5561" y="977"/>
                  </a:lnTo>
                  <a:lnTo>
                    <a:pt x="5549" y="965"/>
                  </a:lnTo>
                  <a:lnTo>
                    <a:pt x="5537" y="953"/>
                  </a:lnTo>
                  <a:lnTo>
                    <a:pt x="5513" y="942"/>
                  </a:lnTo>
                  <a:cubicBezTo>
                    <a:pt x="5513" y="942"/>
                    <a:pt x="5501" y="918"/>
                    <a:pt x="5490" y="918"/>
                  </a:cubicBezTo>
                  <a:lnTo>
                    <a:pt x="5442" y="894"/>
                  </a:lnTo>
                  <a:cubicBezTo>
                    <a:pt x="5430" y="894"/>
                    <a:pt x="5430" y="882"/>
                    <a:pt x="5430" y="882"/>
                  </a:cubicBezTo>
                  <a:cubicBezTo>
                    <a:pt x="5430" y="882"/>
                    <a:pt x="5418" y="858"/>
                    <a:pt x="5394" y="858"/>
                  </a:cubicBezTo>
                  <a:lnTo>
                    <a:pt x="5359" y="834"/>
                  </a:lnTo>
                  <a:cubicBezTo>
                    <a:pt x="5359" y="834"/>
                    <a:pt x="5335" y="834"/>
                    <a:pt x="5335" y="822"/>
                  </a:cubicBezTo>
                  <a:lnTo>
                    <a:pt x="5299" y="787"/>
                  </a:lnTo>
                  <a:cubicBezTo>
                    <a:pt x="5299" y="787"/>
                    <a:pt x="5275" y="787"/>
                    <a:pt x="5275" y="775"/>
                  </a:cubicBezTo>
                  <a:lnTo>
                    <a:pt x="5251" y="763"/>
                  </a:lnTo>
                  <a:cubicBezTo>
                    <a:pt x="5251" y="763"/>
                    <a:pt x="5240" y="763"/>
                    <a:pt x="5216" y="739"/>
                  </a:cubicBezTo>
                  <a:cubicBezTo>
                    <a:pt x="5204" y="739"/>
                    <a:pt x="5192" y="727"/>
                    <a:pt x="5180" y="727"/>
                  </a:cubicBezTo>
                  <a:lnTo>
                    <a:pt x="5144" y="727"/>
                  </a:lnTo>
                  <a:cubicBezTo>
                    <a:pt x="5144" y="727"/>
                    <a:pt x="5132" y="727"/>
                    <a:pt x="5120" y="715"/>
                  </a:cubicBezTo>
                  <a:lnTo>
                    <a:pt x="5037" y="715"/>
                  </a:lnTo>
                  <a:lnTo>
                    <a:pt x="5013" y="703"/>
                  </a:lnTo>
                  <a:lnTo>
                    <a:pt x="5001" y="703"/>
                  </a:lnTo>
                  <a:cubicBezTo>
                    <a:pt x="4978" y="703"/>
                    <a:pt x="4978" y="703"/>
                    <a:pt x="4966" y="680"/>
                  </a:cubicBezTo>
                  <a:lnTo>
                    <a:pt x="3989" y="680"/>
                  </a:lnTo>
                  <a:lnTo>
                    <a:pt x="3942" y="703"/>
                  </a:lnTo>
                  <a:lnTo>
                    <a:pt x="3727" y="703"/>
                  </a:lnTo>
                  <a:cubicBezTo>
                    <a:pt x="3716" y="703"/>
                    <a:pt x="3716" y="703"/>
                    <a:pt x="3704" y="715"/>
                  </a:cubicBezTo>
                  <a:lnTo>
                    <a:pt x="3585" y="715"/>
                  </a:lnTo>
                  <a:cubicBezTo>
                    <a:pt x="3573" y="715"/>
                    <a:pt x="3573" y="715"/>
                    <a:pt x="3549" y="727"/>
                  </a:cubicBezTo>
                  <a:lnTo>
                    <a:pt x="3525" y="727"/>
                  </a:lnTo>
                  <a:cubicBezTo>
                    <a:pt x="3513" y="727"/>
                    <a:pt x="3489" y="751"/>
                    <a:pt x="3477" y="751"/>
                  </a:cubicBezTo>
                  <a:cubicBezTo>
                    <a:pt x="3465" y="751"/>
                    <a:pt x="3465" y="751"/>
                    <a:pt x="3454" y="763"/>
                  </a:cubicBezTo>
                  <a:lnTo>
                    <a:pt x="3418" y="775"/>
                  </a:lnTo>
                  <a:cubicBezTo>
                    <a:pt x="3418" y="775"/>
                    <a:pt x="3406" y="775"/>
                    <a:pt x="3406" y="787"/>
                  </a:cubicBezTo>
                  <a:lnTo>
                    <a:pt x="3370" y="811"/>
                  </a:lnTo>
                  <a:lnTo>
                    <a:pt x="3358" y="822"/>
                  </a:lnTo>
                  <a:cubicBezTo>
                    <a:pt x="3358" y="822"/>
                    <a:pt x="3346" y="822"/>
                    <a:pt x="3346" y="834"/>
                  </a:cubicBezTo>
                  <a:lnTo>
                    <a:pt x="3299" y="870"/>
                  </a:lnTo>
                  <a:lnTo>
                    <a:pt x="3287" y="882"/>
                  </a:lnTo>
                  <a:cubicBezTo>
                    <a:pt x="3275" y="882"/>
                    <a:pt x="3275" y="894"/>
                    <a:pt x="3251" y="894"/>
                  </a:cubicBezTo>
                  <a:lnTo>
                    <a:pt x="3215" y="930"/>
                  </a:lnTo>
                  <a:lnTo>
                    <a:pt x="3192" y="942"/>
                  </a:lnTo>
                  <a:lnTo>
                    <a:pt x="3180" y="953"/>
                  </a:lnTo>
                  <a:cubicBezTo>
                    <a:pt x="3180" y="953"/>
                    <a:pt x="3168" y="965"/>
                    <a:pt x="3156" y="965"/>
                  </a:cubicBezTo>
                  <a:lnTo>
                    <a:pt x="3132" y="989"/>
                  </a:lnTo>
                  <a:lnTo>
                    <a:pt x="3120" y="1001"/>
                  </a:lnTo>
                  <a:lnTo>
                    <a:pt x="3108" y="1013"/>
                  </a:lnTo>
                  <a:cubicBezTo>
                    <a:pt x="3096" y="1013"/>
                    <a:pt x="3096" y="1025"/>
                    <a:pt x="3096" y="1025"/>
                  </a:cubicBezTo>
                  <a:lnTo>
                    <a:pt x="3073" y="1049"/>
                  </a:lnTo>
                  <a:lnTo>
                    <a:pt x="3037" y="1072"/>
                  </a:lnTo>
                  <a:lnTo>
                    <a:pt x="3013" y="1084"/>
                  </a:lnTo>
                  <a:lnTo>
                    <a:pt x="2954" y="1144"/>
                  </a:lnTo>
                  <a:lnTo>
                    <a:pt x="2942" y="1168"/>
                  </a:lnTo>
                  <a:lnTo>
                    <a:pt x="2930" y="1180"/>
                  </a:lnTo>
                  <a:lnTo>
                    <a:pt x="2918" y="1192"/>
                  </a:lnTo>
                  <a:cubicBezTo>
                    <a:pt x="2811" y="1287"/>
                    <a:pt x="2715" y="1382"/>
                    <a:pt x="2632" y="1501"/>
                  </a:cubicBezTo>
                  <a:cubicBezTo>
                    <a:pt x="2596" y="1549"/>
                    <a:pt x="2573" y="1584"/>
                    <a:pt x="2561" y="1620"/>
                  </a:cubicBezTo>
                  <a:lnTo>
                    <a:pt x="2537" y="1644"/>
                  </a:lnTo>
                  <a:cubicBezTo>
                    <a:pt x="2513" y="1680"/>
                    <a:pt x="2501" y="1715"/>
                    <a:pt x="2465" y="1763"/>
                  </a:cubicBezTo>
                  <a:lnTo>
                    <a:pt x="2465" y="1775"/>
                  </a:lnTo>
                  <a:cubicBezTo>
                    <a:pt x="2453" y="1823"/>
                    <a:pt x="2418" y="1846"/>
                    <a:pt x="2406" y="1894"/>
                  </a:cubicBezTo>
                  <a:lnTo>
                    <a:pt x="2406" y="1906"/>
                  </a:lnTo>
                  <a:lnTo>
                    <a:pt x="2358" y="2037"/>
                  </a:lnTo>
                  <a:lnTo>
                    <a:pt x="2358" y="2061"/>
                  </a:lnTo>
                  <a:lnTo>
                    <a:pt x="2322" y="2192"/>
                  </a:lnTo>
                  <a:lnTo>
                    <a:pt x="2322" y="2204"/>
                  </a:lnTo>
                  <a:cubicBezTo>
                    <a:pt x="2299" y="2251"/>
                    <a:pt x="2287" y="2299"/>
                    <a:pt x="2287" y="2335"/>
                  </a:cubicBezTo>
                  <a:lnTo>
                    <a:pt x="2287" y="2358"/>
                  </a:lnTo>
                  <a:cubicBezTo>
                    <a:pt x="2275" y="2394"/>
                    <a:pt x="2275" y="2442"/>
                    <a:pt x="2275" y="2489"/>
                  </a:cubicBezTo>
                  <a:lnTo>
                    <a:pt x="2275" y="2501"/>
                  </a:lnTo>
                  <a:lnTo>
                    <a:pt x="2275" y="2573"/>
                  </a:lnTo>
                  <a:lnTo>
                    <a:pt x="2275" y="2656"/>
                  </a:lnTo>
                  <a:lnTo>
                    <a:pt x="2275" y="2668"/>
                  </a:lnTo>
                  <a:lnTo>
                    <a:pt x="2275" y="2739"/>
                  </a:lnTo>
                  <a:cubicBezTo>
                    <a:pt x="2275" y="2811"/>
                    <a:pt x="2275" y="2894"/>
                    <a:pt x="2287" y="2954"/>
                  </a:cubicBezTo>
                  <a:lnTo>
                    <a:pt x="2287" y="2989"/>
                  </a:lnTo>
                  <a:cubicBezTo>
                    <a:pt x="2287" y="3013"/>
                    <a:pt x="2287" y="3037"/>
                    <a:pt x="2299" y="3049"/>
                  </a:cubicBezTo>
                  <a:cubicBezTo>
                    <a:pt x="2322" y="3144"/>
                    <a:pt x="2334" y="3228"/>
                    <a:pt x="2358" y="3311"/>
                  </a:cubicBezTo>
                  <a:cubicBezTo>
                    <a:pt x="2358" y="3335"/>
                    <a:pt x="2382" y="3347"/>
                    <a:pt x="2394" y="3382"/>
                  </a:cubicBezTo>
                  <a:lnTo>
                    <a:pt x="2394" y="3394"/>
                  </a:lnTo>
                  <a:cubicBezTo>
                    <a:pt x="2394" y="3406"/>
                    <a:pt x="2406" y="3442"/>
                    <a:pt x="2406" y="3454"/>
                  </a:cubicBezTo>
                  <a:lnTo>
                    <a:pt x="2406" y="3466"/>
                  </a:lnTo>
                  <a:cubicBezTo>
                    <a:pt x="2418" y="3489"/>
                    <a:pt x="2418" y="3513"/>
                    <a:pt x="2442" y="3525"/>
                  </a:cubicBezTo>
                  <a:lnTo>
                    <a:pt x="2442" y="3549"/>
                  </a:lnTo>
                  <a:cubicBezTo>
                    <a:pt x="2513" y="3739"/>
                    <a:pt x="2632" y="3918"/>
                    <a:pt x="2763" y="4085"/>
                  </a:cubicBezTo>
                  <a:lnTo>
                    <a:pt x="2775" y="4097"/>
                  </a:lnTo>
                  <a:lnTo>
                    <a:pt x="2799" y="4109"/>
                  </a:lnTo>
                  <a:lnTo>
                    <a:pt x="2799" y="4120"/>
                  </a:lnTo>
                  <a:lnTo>
                    <a:pt x="2811" y="4144"/>
                  </a:lnTo>
                  <a:cubicBezTo>
                    <a:pt x="2823" y="4156"/>
                    <a:pt x="2834" y="4168"/>
                    <a:pt x="2858" y="4204"/>
                  </a:cubicBezTo>
                  <a:lnTo>
                    <a:pt x="2870" y="4216"/>
                  </a:lnTo>
                  <a:lnTo>
                    <a:pt x="2918" y="4263"/>
                  </a:lnTo>
                  <a:lnTo>
                    <a:pt x="2930" y="4275"/>
                  </a:lnTo>
                  <a:cubicBezTo>
                    <a:pt x="2942" y="4287"/>
                    <a:pt x="2954" y="4299"/>
                    <a:pt x="2989" y="4323"/>
                  </a:cubicBezTo>
                  <a:lnTo>
                    <a:pt x="3001" y="4335"/>
                  </a:lnTo>
                  <a:lnTo>
                    <a:pt x="3049" y="4382"/>
                  </a:lnTo>
                  <a:lnTo>
                    <a:pt x="3061" y="4394"/>
                  </a:lnTo>
                  <a:cubicBezTo>
                    <a:pt x="3073" y="4406"/>
                    <a:pt x="3108" y="4418"/>
                    <a:pt x="3120" y="4442"/>
                  </a:cubicBezTo>
                  <a:lnTo>
                    <a:pt x="3132" y="4442"/>
                  </a:lnTo>
                  <a:cubicBezTo>
                    <a:pt x="3156" y="4454"/>
                    <a:pt x="3168" y="4466"/>
                    <a:pt x="3192" y="4478"/>
                  </a:cubicBezTo>
                  <a:lnTo>
                    <a:pt x="3215" y="4501"/>
                  </a:lnTo>
                  <a:lnTo>
                    <a:pt x="3227" y="4501"/>
                  </a:lnTo>
                  <a:cubicBezTo>
                    <a:pt x="3215" y="4501"/>
                    <a:pt x="3215" y="4513"/>
                    <a:pt x="3192" y="4513"/>
                  </a:cubicBezTo>
                  <a:cubicBezTo>
                    <a:pt x="3156" y="4537"/>
                    <a:pt x="3096" y="4573"/>
                    <a:pt x="3049" y="4597"/>
                  </a:cubicBezTo>
                  <a:cubicBezTo>
                    <a:pt x="3037" y="4597"/>
                    <a:pt x="3037" y="4621"/>
                    <a:pt x="3013" y="4621"/>
                  </a:cubicBezTo>
                  <a:cubicBezTo>
                    <a:pt x="2977" y="4585"/>
                    <a:pt x="2942" y="4561"/>
                    <a:pt x="2894" y="4525"/>
                  </a:cubicBezTo>
                  <a:lnTo>
                    <a:pt x="2858" y="4478"/>
                  </a:lnTo>
                  <a:lnTo>
                    <a:pt x="2811" y="4442"/>
                  </a:lnTo>
                  <a:lnTo>
                    <a:pt x="2799" y="4418"/>
                  </a:lnTo>
                  <a:lnTo>
                    <a:pt x="2763" y="4394"/>
                  </a:lnTo>
                  <a:lnTo>
                    <a:pt x="2751" y="4382"/>
                  </a:lnTo>
                  <a:cubicBezTo>
                    <a:pt x="2620" y="4347"/>
                    <a:pt x="2608" y="4335"/>
                    <a:pt x="2608" y="4335"/>
                  </a:cubicBezTo>
                  <a:lnTo>
                    <a:pt x="2584" y="4311"/>
                  </a:lnTo>
                  <a:lnTo>
                    <a:pt x="2561" y="4287"/>
                  </a:lnTo>
                  <a:lnTo>
                    <a:pt x="2537" y="4275"/>
                  </a:lnTo>
                  <a:lnTo>
                    <a:pt x="2513" y="4240"/>
                  </a:lnTo>
                  <a:lnTo>
                    <a:pt x="2501" y="4228"/>
                  </a:lnTo>
                  <a:cubicBezTo>
                    <a:pt x="2501" y="4216"/>
                    <a:pt x="2477" y="4216"/>
                    <a:pt x="2477" y="4192"/>
                  </a:cubicBezTo>
                  <a:lnTo>
                    <a:pt x="2465" y="4180"/>
                  </a:lnTo>
                  <a:cubicBezTo>
                    <a:pt x="2465" y="4168"/>
                    <a:pt x="2453" y="4168"/>
                    <a:pt x="2453" y="4156"/>
                  </a:cubicBezTo>
                  <a:lnTo>
                    <a:pt x="2442" y="4132"/>
                  </a:lnTo>
                  <a:cubicBezTo>
                    <a:pt x="2442" y="4120"/>
                    <a:pt x="2418" y="4120"/>
                    <a:pt x="2418" y="4109"/>
                  </a:cubicBezTo>
                  <a:lnTo>
                    <a:pt x="2406" y="4097"/>
                  </a:lnTo>
                  <a:cubicBezTo>
                    <a:pt x="2406" y="4073"/>
                    <a:pt x="2394" y="4073"/>
                    <a:pt x="2394" y="4061"/>
                  </a:cubicBezTo>
                  <a:lnTo>
                    <a:pt x="2382" y="4049"/>
                  </a:lnTo>
                  <a:cubicBezTo>
                    <a:pt x="2358" y="4037"/>
                    <a:pt x="2358" y="4013"/>
                    <a:pt x="2346" y="4001"/>
                  </a:cubicBezTo>
                  <a:lnTo>
                    <a:pt x="2346" y="3990"/>
                  </a:lnTo>
                  <a:cubicBezTo>
                    <a:pt x="2334" y="3978"/>
                    <a:pt x="2334" y="3954"/>
                    <a:pt x="2322" y="3942"/>
                  </a:cubicBezTo>
                  <a:lnTo>
                    <a:pt x="2299" y="3930"/>
                  </a:lnTo>
                  <a:cubicBezTo>
                    <a:pt x="2299" y="3918"/>
                    <a:pt x="2287" y="3894"/>
                    <a:pt x="2287" y="3894"/>
                  </a:cubicBezTo>
                  <a:lnTo>
                    <a:pt x="2275" y="3882"/>
                  </a:lnTo>
                  <a:cubicBezTo>
                    <a:pt x="2275" y="3870"/>
                    <a:pt x="2263" y="3870"/>
                    <a:pt x="2263" y="3859"/>
                  </a:cubicBezTo>
                  <a:lnTo>
                    <a:pt x="2239" y="3835"/>
                  </a:lnTo>
                  <a:cubicBezTo>
                    <a:pt x="2239" y="3823"/>
                    <a:pt x="2227" y="3823"/>
                    <a:pt x="2227" y="3811"/>
                  </a:cubicBezTo>
                  <a:lnTo>
                    <a:pt x="2215" y="3775"/>
                  </a:lnTo>
                  <a:cubicBezTo>
                    <a:pt x="2215" y="3763"/>
                    <a:pt x="2203" y="3763"/>
                    <a:pt x="2203" y="3751"/>
                  </a:cubicBezTo>
                  <a:cubicBezTo>
                    <a:pt x="2203" y="3739"/>
                    <a:pt x="2203" y="3739"/>
                    <a:pt x="2180" y="3716"/>
                  </a:cubicBezTo>
                  <a:cubicBezTo>
                    <a:pt x="2180" y="3704"/>
                    <a:pt x="2168" y="3704"/>
                    <a:pt x="2168" y="3692"/>
                  </a:cubicBezTo>
                  <a:cubicBezTo>
                    <a:pt x="2168" y="3692"/>
                    <a:pt x="2168" y="3680"/>
                    <a:pt x="2156" y="3680"/>
                  </a:cubicBezTo>
                  <a:cubicBezTo>
                    <a:pt x="2156" y="3656"/>
                    <a:pt x="2144" y="3656"/>
                    <a:pt x="2144" y="3644"/>
                  </a:cubicBezTo>
                  <a:cubicBezTo>
                    <a:pt x="2144" y="3632"/>
                    <a:pt x="2144" y="3632"/>
                    <a:pt x="2120" y="3620"/>
                  </a:cubicBezTo>
                  <a:cubicBezTo>
                    <a:pt x="2120" y="3597"/>
                    <a:pt x="2108" y="3597"/>
                    <a:pt x="2108" y="3585"/>
                  </a:cubicBezTo>
                  <a:lnTo>
                    <a:pt x="2096" y="3561"/>
                  </a:lnTo>
                  <a:cubicBezTo>
                    <a:pt x="2096" y="3537"/>
                    <a:pt x="2084" y="3537"/>
                    <a:pt x="2084" y="3525"/>
                  </a:cubicBezTo>
                  <a:lnTo>
                    <a:pt x="2061" y="3501"/>
                  </a:lnTo>
                  <a:cubicBezTo>
                    <a:pt x="2061" y="3478"/>
                    <a:pt x="2049" y="3466"/>
                    <a:pt x="2049" y="3454"/>
                  </a:cubicBezTo>
                  <a:lnTo>
                    <a:pt x="2049" y="3442"/>
                  </a:lnTo>
                  <a:cubicBezTo>
                    <a:pt x="2049" y="3418"/>
                    <a:pt x="2037" y="3394"/>
                    <a:pt x="2037" y="3382"/>
                  </a:cubicBezTo>
                  <a:lnTo>
                    <a:pt x="2037" y="3358"/>
                  </a:lnTo>
                  <a:cubicBezTo>
                    <a:pt x="2037" y="3347"/>
                    <a:pt x="2025" y="3335"/>
                    <a:pt x="2025" y="3323"/>
                  </a:cubicBezTo>
                  <a:lnTo>
                    <a:pt x="2025" y="3287"/>
                  </a:lnTo>
                  <a:cubicBezTo>
                    <a:pt x="2025" y="3275"/>
                    <a:pt x="2025" y="3263"/>
                    <a:pt x="2001" y="3239"/>
                  </a:cubicBezTo>
                  <a:lnTo>
                    <a:pt x="2001" y="3216"/>
                  </a:lnTo>
                  <a:lnTo>
                    <a:pt x="2001" y="3180"/>
                  </a:lnTo>
                  <a:lnTo>
                    <a:pt x="2001" y="3156"/>
                  </a:lnTo>
                  <a:lnTo>
                    <a:pt x="2001" y="3120"/>
                  </a:lnTo>
                  <a:lnTo>
                    <a:pt x="2001" y="3097"/>
                  </a:lnTo>
                  <a:lnTo>
                    <a:pt x="2001" y="3061"/>
                  </a:lnTo>
                  <a:lnTo>
                    <a:pt x="2001" y="3037"/>
                  </a:lnTo>
                  <a:lnTo>
                    <a:pt x="2001" y="3001"/>
                  </a:lnTo>
                  <a:lnTo>
                    <a:pt x="2001" y="2977"/>
                  </a:lnTo>
                  <a:lnTo>
                    <a:pt x="2001" y="2942"/>
                  </a:lnTo>
                  <a:lnTo>
                    <a:pt x="2001" y="2930"/>
                  </a:lnTo>
                  <a:lnTo>
                    <a:pt x="2001" y="2906"/>
                  </a:lnTo>
                  <a:lnTo>
                    <a:pt x="2001" y="2870"/>
                  </a:lnTo>
                  <a:lnTo>
                    <a:pt x="2001" y="2823"/>
                  </a:lnTo>
                  <a:lnTo>
                    <a:pt x="2001" y="2811"/>
                  </a:lnTo>
                  <a:lnTo>
                    <a:pt x="2001" y="2751"/>
                  </a:lnTo>
                  <a:cubicBezTo>
                    <a:pt x="2001" y="2525"/>
                    <a:pt x="2037" y="2323"/>
                    <a:pt x="2096" y="2108"/>
                  </a:cubicBezTo>
                  <a:cubicBezTo>
                    <a:pt x="2227" y="1620"/>
                    <a:pt x="2537" y="1192"/>
                    <a:pt x="2942" y="882"/>
                  </a:cubicBezTo>
                  <a:cubicBezTo>
                    <a:pt x="3346" y="584"/>
                    <a:pt x="3835" y="418"/>
                    <a:pt x="4347" y="418"/>
                  </a:cubicBezTo>
                  <a:close/>
                  <a:moveTo>
                    <a:pt x="4251" y="1"/>
                  </a:moveTo>
                  <a:cubicBezTo>
                    <a:pt x="3656" y="1"/>
                    <a:pt x="3096" y="191"/>
                    <a:pt x="2620" y="537"/>
                  </a:cubicBezTo>
                  <a:cubicBezTo>
                    <a:pt x="2144" y="894"/>
                    <a:pt x="1787" y="1406"/>
                    <a:pt x="1620" y="1977"/>
                  </a:cubicBezTo>
                  <a:cubicBezTo>
                    <a:pt x="1549" y="2215"/>
                    <a:pt x="1513" y="2477"/>
                    <a:pt x="1513" y="2727"/>
                  </a:cubicBezTo>
                  <a:lnTo>
                    <a:pt x="1513" y="2799"/>
                  </a:lnTo>
                  <a:lnTo>
                    <a:pt x="1513" y="2811"/>
                  </a:lnTo>
                  <a:lnTo>
                    <a:pt x="1513" y="2835"/>
                  </a:lnTo>
                  <a:lnTo>
                    <a:pt x="1513" y="2870"/>
                  </a:lnTo>
                  <a:lnTo>
                    <a:pt x="1513" y="2906"/>
                  </a:lnTo>
                  <a:lnTo>
                    <a:pt x="1513" y="2954"/>
                  </a:lnTo>
                  <a:lnTo>
                    <a:pt x="1513" y="2977"/>
                  </a:lnTo>
                  <a:lnTo>
                    <a:pt x="1513" y="3025"/>
                  </a:lnTo>
                  <a:lnTo>
                    <a:pt x="1513" y="3049"/>
                  </a:lnTo>
                  <a:lnTo>
                    <a:pt x="1513" y="3097"/>
                  </a:lnTo>
                  <a:lnTo>
                    <a:pt x="1513" y="3132"/>
                  </a:lnTo>
                  <a:lnTo>
                    <a:pt x="1513" y="3168"/>
                  </a:lnTo>
                  <a:lnTo>
                    <a:pt x="1513" y="3204"/>
                  </a:lnTo>
                  <a:lnTo>
                    <a:pt x="1513" y="3251"/>
                  </a:lnTo>
                  <a:lnTo>
                    <a:pt x="1513" y="3275"/>
                  </a:lnTo>
                  <a:cubicBezTo>
                    <a:pt x="1513" y="3287"/>
                    <a:pt x="1513" y="3311"/>
                    <a:pt x="1537" y="3323"/>
                  </a:cubicBezTo>
                  <a:lnTo>
                    <a:pt x="1537" y="3335"/>
                  </a:lnTo>
                  <a:lnTo>
                    <a:pt x="1537" y="3347"/>
                  </a:lnTo>
                  <a:cubicBezTo>
                    <a:pt x="1537" y="3370"/>
                    <a:pt x="1537" y="3382"/>
                    <a:pt x="1549" y="3394"/>
                  </a:cubicBezTo>
                  <a:lnTo>
                    <a:pt x="1549" y="3430"/>
                  </a:lnTo>
                  <a:cubicBezTo>
                    <a:pt x="1549" y="3442"/>
                    <a:pt x="1560" y="3454"/>
                    <a:pt x="1560" y="3489"/>
                  </a:cubicBezTo>
                  <a:lnTo>
                    <a:pt x="1560" y="3501"/>
                  </a:lnTo>
                  <a:cubicBezTo>
                    <a:pt x="1560" y="3525"/>
                    <a:pt x="1572" y="3549"/>
                    <a:pt x="1572" y="3573"/>
                  </a:cubicBezTo>
                  <a:lnTo>
                    <a:pt x="1572" y="3585"/>
                  </a:lnTo>
                  <a:cubicBezTo>
                    <a:pt x="1572" y="3609"/>
                    <a:pt x="1596" y="3620"/>
                    <a:pt x="1596" y="3632"/>
                  </a:cubicBezTo>
                  <a:lnTo>
                    <a:pt x="1596" y="3644"/>
                  </a:lnTo>
                  <a:lnTo>
                    <a:pt x="1596" y="3668"/>
                  </a:lnTo>
                  <a:cubicBezTo>
                    <a:pt x="1596" y="3680"/>
                    <a:pt x="1608" y="3692"/>
                    <a:pt x="1608" y="3704"/>
                  </a:cubicBezTo>
                  <a:lnTo>
                    <a:pt x="1608" y="3728"/>
                  </a:lnTo>
                  <a:lnTo>
                    <a:pt x="1608" y="3739"/>
                  </a:lnTo>
                  <a:cubicBezTo>
                    <a:pt x="1608" y="3751"/>
                    <a:pt x="1620" y="3763"/>
                    <a:pt x="1620" y="3787"/>
                  </a:cubicBezTo>
                  <a:cubicBezTo>
                    <a:pt x="1620" y="3799"/>
                    <a:pt x="1632" y="3799"/>
                    <a:pt x="1632" y="3811"/>
                  </a:cubicBezTo>
                  <a:cubicBezTo>
                    <a:pt x="1632" y="3823"/>
                    <a:pt x="1656" y="3847"/>
                    <a:pt x="1656" y="3847"/>
                  </a:cubicBezTo>
                  <a:cubicBezTo>
                    <a:pt x="1656" y="3859"/>
                    <a:pt x="1656" y="3859"/>
                    <a:pt x="1668" y="3870"/>
                  </a:cubicBezTo>
                  <a:cubicBezTo>
                    <a:pt x="1668" y="3882"/>
                    <a:pt x="1680" y="3906"/>
                    <a:pt x="1680" y="3906"/>
                  </a:cubicBezTo>
                  <a:cubicBezTo>
                    <a:pt x="1680" y="3918"/>
                    <a:pt x="1691" y="3918"/>
                    <a:pt x="1691" y="3930"/>
                  </a:cubicBezTo>
                  <a:cubicBezTo>
                    <a:pt x="1691" y="3942"/>
                    <a:pt x="1715" y="3966"/>
                    <a:pt x="1715" y="3966"/>
                  </a:cubicBezTo>
                  <a:lnTo>
                    <a:pt x="1727" y="3990"/>
                  </a:lnTo>
                  <a:cubicBezTo>
                    <a:pt x="1727" y="4001"/>
                    <a:pt x="1739" y="4025"/>
                    <a:pt x="1739" y="4025"/>
                  </a:cubicBezTo>
                  <a:cubicBezTo>
                    <a:pt x="1739" y="4025"/>
                    <a:pt x="1739" y="4037"/>
                    <a:pt x="1751" y="4037"/>
                  </a:cubicBezTo>
                  <a:cubicBezTo>
                    <a:pt x="1751" y="4049"/>
                    <a:pt x="1775" y="4061"/>
                    <a:pt x="1775" y="4061"/>
                  </a:cubicBezTo>
                  <a:cubicBezTo>
                    <a:pt x="1775" y="4061"/>
                    <a:pt x="1775" y="4085"/>
                    <a:pt x="1787" y="4085"/>
                  </a:cubicBezTo>
                  <a:cubicBezTo>
                    <a:pt x="1799" y="4097"/>
                    <a:pt x="1799" y="4109"/>
                    <a:pt x="1811" y="4120"/>
                  </a:cubicBezTo>
                  <a:lnTo>
                    <a:pt x="1834" y="4144"/>
                  </a:lnTo>
                  <a:cubicBezTo>
                    <a:pt x="1846" y="4156"/>
                    <a:pt x="1858" y="4180"/>
                    <a:pt x="1858" y="4204"/>
                  </a:cubicBezTo>
                  <a:lnTo>
                    <a:pt x="1858" y="4216"/>
                  </a:lnTo>
                  <a:cubicBezTo>
                    <a:pt x="1870" y="4228"/>
                    <a:pt x="1870" y="4240"/>
                    <a:pt x="1894" y="4263"/>
                  </a:cubicBezTo>
                  <a:lnTo>
                    <a:pt x="1906" y="4287"/>
                  </a:lnTo>
                  <a:cubicBezTo>
                    <a:pt x="1918" y="4299"/>
                    <a:pt x="1918" y="4323"/>
                    <a:pt x="1930" y="4323"/>
                  </a:cubicBezTo>
                  <a:lnTo>
                    <a:pt x="1953" y="4335"/>
                  </a:lnTo>
                  <a:cubicBezTo>
                    <a:pt x="1965" y="4347"/>
                    <a:pt x="1965" y="4359"/>
                    <a:pt x="1977" y="4359"/>
                  </a:cubicBezTo>
                  <a:cubicBezTo>
                    <a:pt x="1977" y="4382"/>
                    <a:pt x="1989" y="4382"/>
                    <a:pt x="1989" y="4394"/>
                  </a:cubicBezTo>
                  <a:lnTo>
                    <a:pt x="2025" y="4418"/>
                  </a:lnTo>
                  <a:lnTo>
                    <a:pt x="2037" y="4442"/>
                  </a:lnTo>
                  <a:lnTo>
                    <a:pt x="2072" y="4466"/>
                  </a:lnTo>
                  <a:cubicBezTo>
                    <a:pt x="2072" y="4478"/>
                    <a:pt x="2084" y="4478"/>
                    <a:pt x="2084" y="4501"/>
                  </a:cubicBezTo>
                  <a:lnTo>
                    <a:pt x="2108" y="4525"/>
                  </a:lnTo>
                  <a:cubicBezTo>
                    <a:pt x="2108" y="4537"/>
                    <a:pt x="2132" y="4537"/>
                    <a:pt x="2132" y="4537"/>
                  </a:cubicBezTo>
                  <a:lnTo>
                    <a:pt x="2156" y="4573"/>
                  </a:lnTo>
                  <a:lnTo>
                    <a:pt x="2168" y="4585"/>
                  </a:lnTo>
                  <a:lnTo>
                    <a:pt x="2203" y="4621"/>
                  </a:lnTo>
                  <a:lnTo>
                    <a:pt x="2215" y="4632"/>
                  </a:lnTo>
                  <a:lnTo>
                    <a:pt x="2251" y="4656"/>
                  </a:lnTo>
                  <a:lnTo>
                    <a:pt x="2263" y="4680"/>
                  </a:lnTo>
                  <a:lnTo>
                    <a:pt x="2311" y="4716"/>
                  </a:lnTo>
                  <a:lnTo>
                    <a:pt x="2346" y="4763"/>
                  </a:lnTo>
                  <a:cubicBezTo>
                    <a:pt x="2382" y="4775"/>
                    <a:pt x="2406" y="4811"/>
                    <a:pt x="2430" y="4823"/>
                  </a:cubicBezTo>
                  <a:lnTo>
                    <a:pt x="2406" y="4835"/>
                  </a:lnTo>
                  <a:cubicBezTo>
                    <a:pt x="2287" y="4811"/>
                    <a:pt x="2156" y="4811"/>
                    <a:pt x="2025" y="4811"/>
                  </a:cubicBezTo>
                  <a:cubicBezTo>
                    <a:pt x="906" y="4811"/>
                    <a:pt x="1" y="5716"/>
                    <a:pt x="1" y="6835"/>
                  </a:cubicBezTo>
                  <a:cubicBezTo>
                    <a:pt x="1" y="7954"/>
                    <a:pt x="906" y="8859"/>
                    <a:pt x="2025" y="8859"/>
                  </a:cubicBezTo>
                  <a:lnTo>
                    <a:pt x="8633" y="8859"/>
                  </a:lnTo>
                  <a:cubicBezTo>
                    <a:pt x="8740" y="8859"/>
                    <a:pt x="8823" y="8764"/>
                    <a:pt x="8823" y="8669"/>
                  </a:cubicBezTo>
                  <a:cubicBezTo>
                    <a:pt x="9002" y="8573"/>
                    <a:pt x="8919" y="8490"/>
                    <a:pt x="8811" y="8490"/>
                  </a:cubicBezTo>
                  <a:lnTo>
                    <a:pt x="2203" y="8490"/>
                  </a:lnTo>
                  <a:cubicBezTo>
                    <a:pt x="1299" y="8490"/>
                    <a:pt x="560" y="7752"/>
                    <a:pt x="560" y="6847"/>
                  </a:cubicBezTo>
                  <a:cubicBezTo>
                    <a:pt x="560" y="5942"/>
                    <a:pt x="1299" y="5216"/>
                    <a:pt x="2203" y="5216"/>
                  </a:cubicBezTo>
                  <a:cubicBezTo>
                    <a:pt x="2334" y="5216"/>
                    <a:pt x="2489" y="5228"/>
                    <a:pt x="2620" y="5275"/>
                  </a:cubicBezTo>
                  <a:cubicBezTo>
                    <a:pt x="2629" y="5277"/>
                    <a:pt x="2639" y="5278"/>
                    <a:pt x="2649" y="5278"/>
                  </a:cubicBezTo>
                  <a:cubicBezTo>
                    <a:pt x="2715" y="5278"/>
                    <a:pt x="2791" y="5244"/>
                    <a:pt x="2823" y="5192"/>
                  </a:cubicBezTo>
                  <a:cubicBezTo>
                    <a:pt x="2882" y="5109"/>
                    <a:pt x="2954" y="5037"/>
                    <a:pt x="3037" y="4978"/>
                  </a:cubicBezTo>
                  <a:cubicBezTo>
                    <a:pt x="3049" y="4954"/>
                    <a:pt x="3061" y="4942"/>
                    <a:pt x="3096" y="4930"/>
                  </a:cubicBezTo>
                  <a:lnTo>
                    <a:pt x="3108" y="4930"/>
                  </a:lnTo>
                  <a:cubicBezTo>
                    <a:pt x="3120" y="4918"/>
                    <a:pt x="3132" y="4894"/>
                    <a:pt x="3168" y="4882"/>
                  </a:cubicBezTo>
                  <a:cubicBezTo>
                    <a:pt x="3215" y="4859"/>
                    <a:pt x="3251" y="4823"/>
                    <a:pt x="3299" y="4811"/>
                  </a:cubicBezTo>
                  <a:cubicBezTo>
                    <a:pt x="3311" y="4799"/>
                    <a:pt x="3346" y="4799"/>
                    <a:pt x="3358" y="4775"/>
                  </a:cubicBezTo>
                  <a:cubicBezTo>
                    <a:pt x="3406" y="4763"/>
                    <a:pt x="3454" y="4740"/>
                    <a:pt x="3489" y="4716"/>
                  </a:cubicBezTo>
                  <a:cubicBezTo>
                    <a:pt x="3513" y="4716"/>
                    <a:pt x="3537" y="4704"/>
                    <a:pt x="3549" y="4704"/>
                  </a:cubicBezTo>
                  <a:lnTo>
                    <a:pt x="3573" y="4704"/>
                  </a:lnTo>
                  <a:cubicBezTo>
                    <a:pt x="3585" y="4704"/>
                    <a:pt x="3608" y="4692"/>
                    <a:pt x="3632" y="4692"/>
                  </a:cubicBezTo>
                  <a:lnTo>
                    <a:pt x="3930" y="4692"/>
                  </a:lnTo>
                  <a:cubicBezTo>
                    <a:pt x="3989" y="4692"/>
                    <a:pt x="4025" y="4704"/>
                    <a:pt x="4085" y="4704"/>
                  </a:cubicBezTo>
                  <a:cubicBezTo>
                    <a:pt x="4120" y="4704"/>
                    <a:pt x="4132" y="4716"/>
                    <a:pt x="4168" y="4716"/>
                  </a:cubicBezTo>
                  <a:lnTo>
                    <a:pt x="4180" y="4716"/>
                  </a:lnTo>
                  <a:cubicBezTo>
                    <a:pt x="4204" y="4716"/>
                    <a:pt x="4227" y="4740"/>
                    <a:pt x="4251" y="4740"/>
                  </a:cubicBezTo>
                  <a:lnTo>
                    <a:pt x="4394" y="4740"/>
                  </a:lnTo>
                  <a:cubicBezTo>
                    <a:pt x="4394" y="4740"/>
                    <a:pt x="4406" y="4740"/>
                    <a:pt x="4406" y="4716"/>
                  </a:cubicBezTo>
                  <a:lnTo>
                    <a:pt x="4454" y="4680"/>
                  </a:lnTo>
                  <a:cubicBezTo>
                    <a:pt x="4478" y="4644"/>
                    <a:pt x="4489" y="4621"/>
                    <a:pt x="4489" y="4585"/>
                  </a:cubicBezTo>
                  <a:cubicBezTo>
                    <a:pt x="4489" y="4561"/>
                    <a:pt x="4513" y="4525"/>
                    <a:pt x="4513" y="4513"/>
                  </a:cubicBezTo>
                  <a:cubicBezTo>
                    <a:pt x="4513" y="4501"/>
                    <a:pt x="4525" y="4478"/>
                    <a:pt x="4525" y="4466"/>
                  </a:cubicBezTo>
                  <a:cubicBezTo>
                    <a:pt x="4525" y="4454"/>
                    <a:pt x="4525" y="4442"/>
                    <a:pt x="4537" y="4418"/>
                  </a:cubicBezTo>
                  <a:cubicBezTo>
                    <a:pt x="4537" y="4406"/>
                    <a:pt x="4549" y="4382"/>
                    <a:pt x="4549" y="4359"/>
                  </a:cubicBezTo>
                  <a:lnTo>
                    <a:pt x="4549" y="4347"/>
                  </a:lnTo>
                  <a:cubicBezTo>
                    <a:pt x="4811" y="3609"/>
                    <a:pt x="5442" y="3049"/>
                    <a:pt x="6216" y="2894"/>
                  </a:cubicBezTo>
                  <a:lnTo>
                    <a:pt x="6240" y="2894"/>
                  </a:lnTo>
                  <a:cubicBezTo>
                    <a:pt x="6371" y="2858"/>
                    <a:pt x="6513" y="2847"/>
                    <a:pt x="6668" y="2847"/>
                  </a:cubicBezTo>
                  <a:lnTo>
                    <a:pt x="6799" y="2847"/>
                  </a:lnTo>
                  <a:cubicBezTo>
                    <a:pt x="7228" y="2870"/>
                    <a:pt x="7633" y="3013"/>
                    <a:pt x="7978" y="3263"/>
                  </a:cubicBezTo>
                  <a:cubicBezTo>
                    <a:pt x="8012" y="3287"/>
                    <a:pt x="8051" y="3300"/>
                    <a:pt x="8090" y="3300"/>
                  </a:cubicBezTo>
                  <a:cubicBezTo>
                    <a:pt x="8148" y="3300"/>
                    <a:pt x="8204" y="3272"/>
                    <a:pt x="8240" y="3216"/>
                  </a:cubicBezTo>
                  <a:cubicBezTo>
                    <a:pt x="8299" y="3132"/>
                    <a:pt x="8288" y="3013"/>
                    <a:pt x="8204" y="2954"/>
                  </a:cubicBezTo>
                  <a:cubicBezTo>
                    <a:pt x="7847" y="2680"/>
                    <a:pt x="7430" y="2513"/>
                    <a:pt x="6978" y="2477"/>
                  </a:cubicBezTo>
                  <a:cubicBezTo>
                    <a:pt x="6966" y="2311"/>
                    <a:pt x="6930" y="2132"/>
                    <a:pt x="6894" y="1977"/>
                  </a:cubicBezTo>
                  <a:cubicBezTo>
                    <a:pt x="6728" y="1418"/>
                    <a:pt x="6371" y="894"/>
                    <a:pt x="5894" y="537"/>
                  </a:cubicBezTo>
                  <a:cubicBezTo>
                    <a:pt x="5418" y="180"/>
                    <a:pt x="4847" y="1"/>
                    <a:pt x="4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2" name="Google Shape;11082;p67"/>
            <p:cNvSpPr/>
            <p:nvPr/>
          </p:nvSpPr>
          <p:spPr>
            <a:xfrm>
              <a:off x="1670026" y="3377672"/>
              <a:ext cx="104760" cy="175256"/>
            </a:xfrm>
            <a:custGeom>
              <a:avLst/>
              <a:gdLst/>
              <a:ahLst/>
              <a:cxnLst/>
              <a:rect l="l" t="t" r="r" b="b"/>
              <a:pathLst>
                <a:path w="3299" h="5519" extrusionOk="0">
                  <a:moveTo>
                    <a:pt x="210" y="0"/>
                  </a:moveTo>
                  <a:cubicBezTo>
                    <a:pt x="169" y="0"/>
                    <a:pt x="128" y="15"/>
                    <a:pt x="96" y="41"/>
                  </a:cubicBezTo>
                  <a:cubicBezTo>
                    <a:pt x="1" y="113"/>
                    <a:pt x="1" y="232"/>
                    <a:pt x="60" y="303"/>
                  </a:cubicBezTo>
                  <a:cubicBezTo>
                    <a:pt x="394" y="708"/>
                    <a:pt x="572" y="1196"/>
                    <a:pt x="572" y="1720"/>
                  </a:cubicBezTo>
                  <a:lnTo>
                    <a:pt x="572" y="1780"/>
                  </a:lnTo>
                  <a:lnTo>
                    <a:pt x="572" y="1791"/>
                  </a:lnTo>
                  <a:cubicBezTo>
                    <a:pt x="572" y="1851"/>
                    <a:pt x="596" y="1910"/>
                    <a:pt x="644" y="1958"/>
                  </a:cubicBezTo>
                  <a:cubicBezTo>
                    <a:pt x="676" y="1990"/>
                    <a:pt x="718" y="2000"/>
                    <a:pt x="760" y="2000"/>
                  </a:cubicBezTo>
                  <a:cubicBezTo>
                    <a:pt x="781" y="2000"/>
                    <a:pt x="803" y="1998"/>
                    <a:pt x="822" y="1994"/>
                  </a:cubicBezTo>
                  <a:cubicBezTo>
                    <a:pt x="977" y="1946"/>
                    <a:pt x="1132" y="1922"/>
                    <a:pt x="1299" y="1922"/>
                  </a:cubicBezTo>
                  <a:cubicBezTo>
                    <a:pt x="2192" y="1922"/>
                    <a:pt x="2906" y="2649"/>
                    <a:pt x="2906" y="3530"/>
                  </a:cubicBezTo>
                  <a:cubicBezTo>
                    <a:pt x="2906" y="4423"/>
                    <a:pt x="2180" y="5125"/>
                    <a:pt x="1299" y="5125"/>
                  </a:cubicBezTo>
                  <a:lnTo>
                    <a:pt x="1168" y="5125"/>
                  </a:lnTo>
                  <a:cubicBezTo>
                    <a:pt x="1061" y="5125"/>
                    <a:pt x="977" y="5220"/>
                    <a:pt x="977" y="5328"/>
                  </a:cubicBezTo>
                  <a:cubicBezTo>
                    <a:pt x="977" y="5423"/>
                    <a:pt x="1061" y="5518"/>
                    <a:pt x="1168" y="5518"/>
                  </a:cubicBezTo>
                  <a:lnTo>
                    <a:pt x="1299" y="5518"/>
                  </a:lnTo>
                  <a:cubicBezTo>
                    <a:pt x="2394" y="5518"/>
                    <a:pt x="3287" y="4625"/>
                    <a:pt x="3287" y="3518"/>
                  </a:cubicBezTo>
                  <a:cubicBezTo>
                    <a:pt x="3299" y="2422"/>
                    <a:pt x="2406" y="1529"/>
                    <a:pt x="1299" y="1529"/>
                  </a:cubicBezTo>
                  <a:cubicBezTo>
                    <a:pt x="1180" y="1529"/>
                    <a:pt x="1061" y="1541"/>
                    <a:pt x="942" y="1565"/>
                  </a:cubicBezTo>
                  <a:cubicBezTo>
                    <a:pt x="918" y="1029"/>
                    <a:pt x="703" y="494"/>
                    <a:pt x="358" y="77"/>
                  </a:cubicBezTo>
                  <a:cubicBezTo>
                    <a:pt x="318" y="24"/>
                    <a:pt x="263" y="0"/>
                    <a:pt x="2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3" name="Google Shape;11083;p67"/>
          <p:cNvGrpSpPr/>
          <p:nvPr/>
        </p:nvGrpSpPr>
        <p:grpSpPr>
          <a:xfrm>
            <a:off x="1987296" y="2747962"/>
            <a:ext cx="366389" cy="354481"/>
            <a:chOff x="1954741" y="3212419"/>
            <a:chExt cx="366389" cy="354481"/>
          </a:xfrm>
          <a:solidFill>
            <a:srgbClr val="D94169"/>
          </a:solidFill>
        </p:grpSpPr>
        <p:sp>
          <p:nvSpPr>
            <p:cNvPr id="11084" name="Google Shape;11084;p67"/>
            <p:cNvSpPr/>
            <p:nvPr/>
          </p:nvSpPr>
          <p:spPr>
            <a:xfrm>
              <a:off x="1964204" y="3212419"/>
              <a:ext cx="356926" cy="354481"/>
            </a:xfrm>
            <a:custGeom>
              <a:avLst/>
              <a:gdLst/>
              <a:ahLst/>
              <a:cxnLst/>
              <a:rect l="l" t="t" r="r" b="b"/>
              <a:pathLst>
                <a:path w="11240" h="11163" extrusionOk="0">
                  <a:moveTo>
                    <a:pt x="3618" y="1"/>
                  </a:moveTo>
                  <a:cubicBezTo>
                    <a:pt x="3546" y="1"/>
                    <a:pt x="3474" y="18"/>
                    <a:pt x="3405" y="54"/>
                  </a:cubicBezTo>
                  <a:cubicBezTo>
                    <a:pt x="2405" y="507"/>
                    <a:pt x="1560" y="1245"/>
                    <a:pt x="953" y="2161"/>
                  </a:cubicBezTo>
                  <a:cubicBezTo>
                    <a:pt x="321" y="3114"/>
                    <a:pt x="0" y="4221"/>
                    <a:pt x="0" y="5352"/>
                  </a:cubicBezTo>
                  <a:cubicBezTo>
                    <a:pt x="0" y="8567"/>
                    <a:pt x="2619" y="11163"/>
                    <a:pt x="5822" y="11163"/>
                  </a:cubicBezTo>
                  <a:cubicBezTo>
                    <a:pt x="6953" y="11163"/>
                    <a:pt x="8061" y="10841"/>
                    <a:pt x="9001" y="10222"/>
                  </a:cubicBezTo>
                  <a:cubicBezTo>
                    <a:pt x="9930" y="9603"/>
                    <a:pt x="10656" y="8758"/>
                    <a:pt x="11120" y="7757"/>
                  </a:cubicBezTo>
                  <a:cubicBezTo>
                    <a:pt x="11240" y="7567"/>
                    <a:pt x="11180" y="7317"/>
                    <a:pt x="11001" y="7186"/>
                  </a:cubicBezTo>
                  <a:cubicBezTo>
                    <a:pt x="10912" y="7109"/>
                    <a:pt x="10802" y="7070"/>
                    <a:pt x="10692" y="7070"/>
                  </a:cubicBezTo>
                  <a:cubicBezTo>
                    <a:pt x="10582" y="7070"/>
                    <a:pt x="10472" y="7109"/>
                    <a:pt x="10382" y="7186"/>
                  </a:cubicBezTo>
                  <a:cubicBezTo>
                    <a:pt x="9585" y="7793"/>
                    <a:pt x="8632" y="8115"/>
                    <a:pt x="7632" y="8115"/>
                  </a:cubicBezTo>
                  <a:cubicBezTo>
                    <a:pt x="7370" y="8115"/>
                    <a:pt x="7084" y="8091"/>
                    <a:pt x="6810" y="8043"/>
                  </a:cubicBezTo>
                  <a:cubicBezTo>
                    <a:pt x="6802" y="8042"/>
                    <a:pt x="6794" y="8042"/>
                    <a:pt x="6786" y="8042"/>
                  </a:cubicBezTo>
                  <a:cubicBezTo>
                    <a:pt x="6698" y="8042"/>
                    <a:pt x="6607" y="8101"/>
                    <a:pt x="6596" y="8210"/>
                  </a:cubicBezTo>
                  <a:cubicBezTo>
                    <a:pt x="6572" y="8317"/>
                    <a:pt x="6632" y="8412"/>
                    <a:pt x="6751" y="8436"/>
                  </a:cubicBezTo>
                  <a:cubicBezTo>
                    <a:pt x="7049" y="8484"/>
                    <a:pt x="7346" y="8508"/>
                    <a:pt x="7632" y="8508"/>
                  </a:cubicBezTo>
                  <a:cubicBezTo>
                    <a:pt x="8715" y="8508"/>
                    <a:pt x="9763" y="8150"/>
                    <a:pt x="10620" y="7495"/>
                  </a:cubicBezTo>
                  <a:cubicBezTo>
                    <a:pt x="10644" y="7478"/>
                    <a:pt x="10668" y="7469"/>
                    <a:pt x="10689" y="7469"/>
                  </a:cubicBezTo>
                  <a:cubicBezTo>
                    <a:pt x="10710" y="7469"/>
                    <a:pt x="10728" y="7478"/>
                    <a:pt x="10739" y="7495"/>
                  </a:cubicBezTo>
                  <a:cubicBezTo>
                    <a:pt x="10775" y="7519"/>
                    <a:pt x="10787" y="7567"/>
                    <a:pt x="10775" y="7615"/>
                  </a:cubicBezTo>
                  <a:cubicBezTo>
                    <a:pt x="10347" y="8543"/>
                    <a:pt x="9668" y="9341"/>
                    <a:pt x="8811" y="9901"/>
                  </a:cubicBezTo>
                  <a:cubicBezTo>
                    <a:pt x="7930" y="10484"/>
                    <a:pt x="6906" y="10782"/>
                    <a:pt x="5834" y="10782"/>
                  </a:cubicBezTo>
                  <a:cubicBezTo>
                    <a:pt x="2846" y="10782"/>
                    <a:pt x="405" y="8341"/>
                    <a:pt x="405" y="5352"/>
                  </a:cubicBezTo>
                  <a:cubicBezTo>
                    <a:pt x="405" y="4293"/>
                    <a:pt x="714" y="3269"/>
                    <a:pt x="1274" y="2376"/>
                  </a:cubicBezTo>
                  <a:cubicBezTo>
                    <a:pt x="1845" y="1507"/>
                    <a:pt x="2631" y="828"/>
                    <a:pt x="3572" y="411"/>
                  </a:cubicBezTo>
                  <a:cubicBezTo>
                    <a:pt x="3592" y="401"/>
                    <a:pt x="3609" y="396"/>
                    <a:pt x="3626" y="396"/>
                  </a:cubicBezTo>
                  <a:cubicBezTo>
                    <a:pt x="3649" y="396"/>
                    <a:pt x="3670" y="407"/>
                    <a:pt x="3691" y="435"/>
                  </a:cubicBezTo>
                  <a:cubicBezTo>
                    <a:pt x="3715" y="471"/>
                    <a:pt x="3715" y="530"/>
                    <a:pt x="3691" y="554"/>
                  </a:cubicBezTo>
                  <a:cubicBezTo>
                    <a:pt x="3036" y="1423"/>
                    <a:pt x="2679" y="2459"/>
                    <a:pt x="2679" y="3543"/>
                  </a:cubicBezTo>
                  <a:cubicBezTo>
                    <a:pt x="2679" y="4602"/>
                    <a:pt x="3000" y="5614"/>
                    <a:pt x="3631" y="6460"/>
                  </a:cubicBezTo>
                  <a:cubicBezTo>
                    <a:pt x="4239" y="7293"/>
                    <a:pt x="5084" y="7912"/>
                    <a:pt x="6060" y="8234"/>
                  </a:cubicBezTo>
                  <a:cubicBezTo>
                    <a:pt x="6081" y="8242"/>
                    <a:pt x="6103" y="8245"/>
                    <a:pt x="6124" y="8245"/>
                  </a:cubicBezTo>
                  <a:cubicBezTo>
                    <a:pt x="6200" y="8245"/>
                    <a:pt x="6273" y="8198"/>
                    <a:pt x="6310" y="8115"/>
                  </a:cubicBezTo>
                  <a:cubicBezTo>
                    <a:pt x="6334" y="8007"/>
                    <a:pt x="6287" y="7912"/>
                    <a:pt x="6191" y="7865"/>
                  </a:cubicBezTo>
                  <a:cubicBezTo>
                    <a:pt x="4322" y="7257"/>
                    <a:pt x="3060" y="5507"/>
                    <a:pt x="3060" y="3543"/>
                  </a:cubicBezTo>
                  <a:cubicBezTo>
                    <a:pt x="3060" y="2531"/>
                    <a:pt x="3393" y="1578"/>
                    <a:pt x="4001" y="792"/>
                  </a:cubicBezTo>
                  <a:cubicBezTo>
                    <a:pt x="4131" y="614"/>
                    <a:pt x="4131" y="364"/>
                    <a:pt x="4001" y="185"/>
                  </a:cubicBezTo>
                  <a:cubicBezTo>
                    <a:pt x="3898" y="67"/>
                    <a:pt x="3759" y="1"/>
                    <a:pt x="3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5" name="Google Shape;11085;p67"/>
            <p:cNvSpPr/>
            <p:nvPr/>
          </p:nvSpPr>
          <p:spPr>
            <a:xfrm>
              <a:off x="2127520" y="3279898"/>
              <a:ext cx="77546" cy="77546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39" y="846"/>
                  </a:moveTo>
                  <a:cubicBezTo>
                    <a:pt x="1334" y="989"/>
                    <a:pt x="1465" y="1108"/>
                    <a:pt x="1608" y="1215"/>
                  </a:cubicBezTo>
                  <a:cubicBezTo>
                    <a:pt x="1465" y="1310"/>
                    <a:pt x="1346" y="1441"/>
                    <a:pt x="1239" y="1584"/>
                  </a:cubicBezTo>
                  <a:cubicBezTo>
                    <a:pt x="1155" y="1441"/>
                    <a:pt x="1013" y="1322"/>
                    <a:pt x="870" y="1215"/>
                  </a:cubicBezTo>
                  <a:cubicBezTo>
                    <a:pt x="1013" y="1108"/>
                    <a:pt x="1155" y="989"/>
                    <a:pt x="1239" y="846"/>
                  </a:cubicBezTo>
                  <a:close/>
                  <a:moveTo>
                    <a:pt x="1227" y="1"/>
                  </a:moveTo>
                  <a:cubicBezTo>
                    <a:pt x="1120" y="1"/>
                    <a:pt x="1036" y="84"/>
                    <a:pt x="1036" y="191"/>
                  </a:cubicBezTo>
                  <a:cubicBezTo>
                    <a:pt x="1036" y="656"/>
                    <a:pt x="655" y="1025"/>
                    <a:pt x="203" y="1025"/>
                  </a:cubicBezTo>
                  <a:cubicBezTo>
                    <a:pt x="96" y="1025"/>
                    <a:pt x="1" y="1108"/>
                    <a:pt x="1" y="1215"/>
                  </a:cubicBezTo>
                  <a:cubicBezTo>
                    <a:pt x="1" y="1322"/>
                    <a:pt x="96" y="1406"/>
                    <a:pt x="203" y="1406"/>
                  </a:cubicBezTo>
                  <a:cubicBezTo>
                    <a:pt x="655" y="1406"/>
                    <a:pt x="1036" y="1787"/>
                    <a:pt x="1036" y="2239"/>
                  </a:cubicBezTo>
                  <a:cubicBezTo>
                    <a:pt x="1036" y="2346"/>
                    <a:pt x="1120" y="2442"/>
                    <a:pt x="1227" y="2442"/>
                  </a:cubicBezTo>
                  <a:cubicBezTo>
                    <a:pt x="1334" y="2442"/>
                    <a:pt x="1417" y="2346"/>
                    <a:pt x="1417" y="2239"/>
                  </a:cubicBezTo>
                  <a:cubicBezTo>
                    <a:pt x="1417" y="1787"/>
                    <a:pt x="1786" y="1406"/>
                    <a:pt x="2251" y="1406"/>
                  </a:cubicBezTo>
                  <a:cubicBezTo>
                    <a:pt x="2358" y="1406"/>
                    <a:pt x="2441" y="1322"/>
                    <a:pt x="2441" y="1215"/>
                  </a:cubicBezTo>
                  <a:cubicBezTo>
                    <a:pt x="2441" y="1108"/>
                    <a:pt x="2358" y="1025"/>
                    <a:pt x="2251" y="1025"/>
                  </a:cubicBezTo>
                  <a:cubicBezTo>
                    <a:pt x="1786" y="1025"/>
                    <a:pt x="1417" y="656"/>
                    <a:pt x="1417" y="191"/>
                  </a:cubicBezTo>
                  <a:cubicBezTo>
                    <a:pt x="1417" y="84"/>
                    <a:pt x="1334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6" name="Google Shape;11086;p67"/>
            <p:cNvSpPr/>
            <p:nvPr/>
          </p:nvSpPr>
          <p:spPr>
            <a:xfrm>
              <a:off x="2202747" y="3365732"/>
              <a:ext cx="38995" cy="38963"/>
            </a:xfrm>
            <a:custGeom>
              <a:avLst/>
              <a:gdLst/>
              <a:ahLst/>
              <a:cxnLst/>
              <a:rect l="l" t="t" r="r" b="b"/>
              <a:pathLst>
                <a:path w="1228" h="1227" extrusionOk="0">
                  <a:moveTo>
                    <a:pt x="608" y="405"/>
                  </a:moveTo>
                  <a:cubicBezTo>
                    <a:pt x="727" y="405"/>
                    <a:pt x="834" y="512"/>
                    <a:pt x="834" y="632"/>
                  </a:cubicBezTo>
                  <a:cubicBezTo>
                    <a:pt x="834" y="739"/>
                    <a:pt x="727" y="846"/>
                    <a:pt x="608" y="846"/>
                  </a:cubicBezTo>
                  <a:cubicBezTo>
                    <a:pt x="489" y="846"/>
                    <a:pt x="394" y="739"/>
                    <a:pt x="394" y="632"/>
                  </a:cubicBezTo>
                  <a:cubicBezTo>
                    <a:pt x="394" y="489"/>
                    <a:pt x="489" y="405"/>
                    <a:pt x="608" y="405"/>
                  </a:cubicBezTo>
                  <a:close/>
                  <a:moveTo>
                    <a:pt x="608" y="0"/>
                  </a:moveTo>
                  <a:cubicBezTo>
                    <a:pt x="275" y="0"/>
                    <a:pt x="1" y="262"/>
                    <a:pt x="1" y="608"/>
                  </a:cubicBezTo>
                  <a:cubicBezTo>
                    <a:pt x="1" y="953"/>
                    <a:pt x="275" y="1227"/>
                    <a:pt x="608" y="1227"/>
                  </a:cubicBezTo>
                  <a:cubicBezTo>
                    <a:pt x="953" y="1227"/>
                    <a:pt x="1227" y="953"/>
                    <a:pt x="1227" y="608"/>
                  </a:cubicBezTo>
                  <a:cubicBezTo>
                    <a:pt x="1227" y="274"/>
                    <a:pt x="953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7" name="Google Shape;11087;p67"/>
            <p:cNvSpPr/>
            <p:nvPr/>
          </p:nvSpPr>
          <p:spPr>
            <a:xfrm>
              <a:off x="1964553" y="3518473"/>
              <a:ext cx="38995" cy="38614"/>
            </a:xfrm>
            <a:custGeom>
              <a:avLst/>
              <a:gdLst/>
              <a:ahLst/>
              <a:cxnLst/>
              <a:rect l="l" t="t" r="r" b="b"/>
              <a:pathLst>
                <a:path w="1228" h="1216" extrusionOk="0">
                  <a:moveTo>
                    <a:pt x="608" y="382"/>
                  </a:moveTo>
                  <a:cubicBezTo>
                    <a:pt x="727" y="382"/>
                    <a:pt x="834" y="489"/>
                    <a:pt x="834" y="608"/>
                  </a:cubicBezTo>
                  <a:cubicBezTo>
                    <a:pt x="822" y="727"/>
                    <a:pt x="727" y="834"/>
                    <a:pt x="608" y="834"/>
                  </a:cubicBezTo>
                  <a:cubicBezTo>
                    <a:pt x="489" y="834"/>
                    <a:pt x="394" y="727"/>
                    <a:pt x="394" y="608"/>
                  </a:cubicBezTo>
                  <a:cubicBezTo>
                    <a:pt x="394" y="489"/>
                    <a:pt x="489" y="382"/>
                    <a:pt x="608" y="382"/>
                  </a:cubicBezTo>
                  <a:close/>
                  <a:moveTo>
                    <a:pt x="608" y="1"/>
                  </a:moveTo>
                  <a:cubicBezTo>
                    <a:pt x="275" y="1"/>
                    <a:pt x="1" y="263"/>
                    <a:pt x="1" y="608"/>
                  </a:cubicBezTo>
                  <a:cubicBezTo>
                    <a:pt x="1" y="953"/>
                    <a:pt x="275" y="1215"/>
                    <a:pt x="608" y="1215"/>
                  </a:cubicBezTo>
                  <a:cubicBezTo>
                    <a:pt x="953" y="1215"/>
                    <a:pt x="1227" y="953"/>
                    <a:pt x="1227" y="608"/>
                  </a:cubicBezTo>
                  <a:cubicBezTo>
                    <a:pt x="1227" y="263"/>
                    <a:pt x="942" y="1"/>
                    <a:pt x="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8" name="Google Shape;11088;p67"/>
            <p:cNvSpPr/>
            <p:nvPr/>
          </p:nvSpPr>
          <p:spPr>
            <a:xfrm>
              <a:off x="2158894" y="3385007"/>
              <a:ext cx="15909" cy="16290"/>
            </a:xfrm>
            <a:custGeom>
              <a:avLst/>
              <a:gdLst/>
              <a:ahLst/>
              <a:cxnLst/>
              <a:rect l="l" t="t" r="r" b="b"/>
              <a:pathLst>
                <a:path w="501" h="513" extrusionOk="0">
                  <a:moveTo>
                    <a:pt x="251" y="1"/>
                  </a:moveTo>
                  <a:cubicBezTo>
                    <a:pt x="108" y="1"/>
                    <a:pt x="1" y="120"/>
                    <a:pt x="1" y="263"/>
                  </a:cubicBezTo>
                  <a:cubicBezTo>
                    <a:pt x="1" y="394"/>
                    <a:pt x="108" y="513"/>
                    <a:pt x="251" y="513"/>
                  </a:cubicBezTo>
                  <a:cubicBezTo>
                    <a:pt x="394" y="513"/>
                    <a:pt x="501" y="394"/>
                    <a:pt x="501" y="263"/>
                  </a:cubicBezTo>
                  <a:cubicBezTo>
                    <a:pt x="501" y="120"/>
                    <a:pt x="394" y="1"/>
                    <a:pt x="2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9" name="Google Shape;11089;p67"/>
            <p:cNvSpPr/>
            <p:nvPr/>
          </p:nvSpPr>
          <p:spPr>
            <a:xfrm>
              <a:off x="1954741" y="3478779"/>
              <a:ext cx="15909" cy="15909"/>
            </a:xfrm>
            <a:custGeom>
              <a:avLst/>
              <a:gdLst/>
              <a:ahLst/>
              <a:cxnLst/>
              <a:rect l="l" t="t" r="r" b="b"/>
              <a:pathLst>
                <a:path w="501" h="501" extrusionOk="0">
                  <a:moveTo>
                    <a:pt x="250" y="0"/>
                  </a:moveTo>
                  <a:cubicBezTo>
                    <a:pt x="108" y="0"/>
                    <a:pt x="0" y="108"/>
                    <a:pt x="0" y="250"/>
                  </a:cubicBezTo>
                  <a:cubicBezTo>
                    <a:pt x="0" y="393"/>
                    <a:pt x="108" y="501"/>
                    <a:pt x="250" y="501"/>
                  </a:cubicBezTo>
                  <a:cubicBezTo>
                    <a:pt x="393" y="501"/>
                    <a:pt x="500" y="393"/>
                    <a:pt x="500" y="250"/>
                  </a:cubicBezTo>
                  <a:cubicBezTo>
                    <a:pt x="500" y="108"/>
                    <a:pt x="393" y="0"/>
                    <a:pt x="2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0" name="Google Shape;11090;p67"/>
            <p:cNvSpPr/>
            <p:nvPr/>
          </p:nvSpPr>
          <p:spPr>
            <a:xfrm>
              <a:off x="2208813" y="3264020"/>
              <a:ext cx="16290" cy="16290"/>
            </a:xfrm>
            <a:custGeom>
              <a:avLst/>
              <a:gdLst/>
              <a:ahLst/>
              <a:cxnLst/>
              <a:rect l="l" t="t" r="r" b="b"/>
              <a:pathLst>
                <a:path w="513" h="513" extrusionOk="0">
                  <a:moveTo>
                    <a:pt x="250" y="1"/>
                  </a:moveTo>
                  <a:cubicBezTo>
                    <a:pt x="119" y="1"/>
                    <a:pt x="0" y="120"/>
                    <a:pt x="0" y="263"/>
                  </a:cubicBezTo>
                  <a:cubicBezTo>
                    <a:pt x="0" y="394"/>
                    <a:pt x="119" y="513"/>
                    <a:pt x="250" y="513"/>
                  </a:cubicBezTo>
                  <a:cubicBezTo>
                    <a:pt x="393" y="513"/>
                    <a:pt x="512" y="394"/>
                    <a:pt x="512" y="263"/>
                  </a:cubicBezTo>
                  <a:cubicBezTo>
                    <a:pt x="512" y="120"/>
                    <a:pt x="393" y="1"/>
                    <a:pt x="2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1" name="Google Shape;11091;p67"/>
          <p:cNvGrpSpPr/>
          <p:nvPr/>
        </p:nvGrpSpPr>
        <p:grpSpPr>
          <a:xfrm>
            <a:off x="3075794" y="2751169"/>
            <a:ext cx="366008" cy="348670"/>
            <a:chOff x="3043239" y="3215626"/>
            <a:chExt cx="366008" cy="348670"/>
          </a:xfrm>
          <a:solidFill>
            <a:srgbClr val="D94169"/>
          </a:solidFill>
        </p:grpSpPr>
        <p:sp>
          <p:nvSpPr>
            <p:cNvPr id="11092" name="Google Shape;11092;p67"/>
            <p:cNvSpPr/>
            <p:nvPr/>
          </p:nvSpPr>
          <p:spPr>
            <a:xfrm>
              <a:off x="3106749" y="3273198"/>
              <a:ext cx="302498" cy="291098"/>
            </a:xfrm>
            <a:custGeom>
              <a:avLst/>
              <a:gdLst/>
              <a:ahLst/>
              <a:cxnLst/>
              <a:rect l="l" t="t" r="r" b="b"/>
              <a:pathLst>
                <a:path w="9526" h="9167" extrusionOk="0">
                  <a:moveTo>
                    <a:pt x="4711" y="1"/>
                  </a:moveTo>
                  <a:cubicBezTo>
                    <a:pt x="4689" y="1"/>
                    <a:pt x="4667" y="4"/>
                    <a:pt x="4644" y="9"/>
                  </a:cubicBezTo>
                  <a:cubicBezTo>
                    <a:pt x="4561" y="45"/>
                    <a:pt x="4525" y="140"/>
                    <a:pt x="4561" y="236"/>
                  </a:cubicBezTo>
                  <a:lnTo>
                    <a:pt x="5287" y="1950"/>
                  </a:lnTo>
                  <a:cubicBezTo>
                    <a:pt x="5311" y="2010"/>
                    <a:pt x="5359" y="2033"/>
                    <a:pt x="5418" y="2057"/>
                  </a:cubicBezTo>
                  <a:lnTo>
                    <a:pt x="9026" y="2379"/>
                  </a:lnTo>
                  <a:cubicBezTo>
                    <a:pt x="9097" y="2379"/>
                    <a:pt x="9109" y="2438"/>
                    <a:pt x="9121" y="2474"/>
                  </a:cubicBezTo>
                  <a:cubicBezTo>
                    <a:pt x="9121" y="2498"/>
                    <a:pt x="9145" y="2545"/>
                    <a:pt x="9097" y="2605"/>
                  </a:cubicBezTo>
                  <a:lnTo>
                    <a:pt x="6406" y="4974"/>
                  </a:lnTo>
                  <a:cubicBezTo>
                    <a:pt x="6359" y="5010"/>
                    <a:pt x="6347" y="5070"/>
                    <a:pt x="6347" y="5129"/>
                  </a:cubicBezTo>
                  <a:lnTo>
                    <a:pt x="7133" y="8665"/>
                  </a:lnTo>
                  <a:cubicBezTo>
                    <a:pt x="7144" y="8737"/>
                    <a:pt x="7109" y="8760"/>
                    <a:pt x="7085" y="8784"/>
                  </a:cubicBezTo>
                  <a:cubicBezTo>
                    <a:pt x="7078" y="8791"/>
                    <a:pt x="7053" y="8803"/>
                    <a:pt x="7021" y="8803"/>
                  </a:cubicBezTo>
                  <a:cubicBezTo>
                    <a:pt x="7001" y="8803"/>
                    <a:pt x="6977" y="8798"/>
                    <a:pt x="6954" y="8784"/>
                  </a:cubicBezTo>
                  <a:lnTo>
                    <a:pt x="3846" y="6939"/>
                  </a:lnTo>
                  <a:cubicBezTo>
                    <a:pt x="3817" y="6921"/>
                    <a:pt x="3787" y="6912"/>
                    <a:pt x="3757" y="6912"/>
                  </a:cubicBezTo>
                  <a:cubicBezTo>
                    <a:pt x="3727" y="6912"/>
                    <a:pt x="3698" y="6921"/>
                    <a:pt x="3668" y="6939"/>
                  </a:cubicBezTo>
                  <a:lnTo>
                    <a:pt x="560" y="8784"/>
                  </a:lnTo>
                  <a:cubicBezTo>
                    <a:pt x="535" y="8794"/>
                    <a:pt x="510" y="8798"/>
                    <a:pt x="487" y="8798"/>
                  </a:cubicBezTo>
                  <a:cubicBezTo>
                    <a:pt x="457" y="8798"/>
                    <a:pt x="431" y="8791"/>
                    <a:pt x="417" y="8784"/>
                  </a:cubicBezTo>
                  <a:cubicBezTo>
                    <a:pt x="406" y="8760"/>
                    <a:pt x="358" y="8725"/>
                    <a:pt x="382" y="8665"/>
                  </a:cubicBezTo>
                  <a:lnTo>
                    <a:pt x="798" y="6832"/>
                  </a:lnTo>
                  <a:cubicBezTo>
                    <a:pt x="810" y="6736"/>
                    <a:pt x="763" y="6653"/>
                    <a:pt x="656" y="6641"/>
                  </a:cubicBezTo>
                  <a:cubicBezTo>
                    <a:pt x="641" y="6637"/>
                    <a:pt x="627" y="6635"/>
                    <a:pt x="613" y="6635"/>
                  </a:cubicBezTo>
                  <a:cubicBezTo>
                    <a:pt x="542" y="6635"/>
                    <a:pt x="475" y="6683"/>
                    <a:pt x="465" y="6772"/>
                  </a:cubicBezTo>
                  <a:lnTo>
                    <a:pt x="48" y="8606"/>
                  </a:lnTo>
                  <a:cubicBezTo>
                    <a:pt x="1" y="8784"/>
                    <a:pt x="84" y="8963"/>
                    <a:pt x="227" y="9082"/>
                  </a:cubicBezTo>
                  <a:cubicBezTo>
                    <a:pt x="314" y="9135"/>
                    <a:pt x="412" y="9166"/>
                    <a:pt x="511" y="9166"/>
                  </a:cubicBezTo>
                  <a:cubicBezTo>
                    <a:pt x="588" y="9166"/>
                    <a:pt x="666" y="9147"/>
                    <a:pt x="739" y="9106"/>
                  </a:cubicBezTo>
                  <a:lnTo>
                    <a:pt x="3751" y="7308"/>
                  </a:lnTo>
                  <a:lnTo>
                    <a:pt x="6775" y="9106"/>
                  </a:lnTo>
                  <a:cubicBezTo>
                    <a:pt x="6847" y="9153"/>
                    <a:pt x="6930" y="9165"/>
                    <a:pt x="7013" y="9165"/>
                  </a:cubicBezTo>
                  <a:cubicBezTo>
                    <a:pt x="7109" y="9165"/>
                    <a:pt x="7204" y="9141"/>
                    <a:pt x="7287" y="9082"/>
                  </a:cubicBezTo>
                  <a:cubicBezTo>
                    <a:pt x="7430" y="8975"/>
                    <a:pt x="7502" y="8796"/>
                    <a:pt x="7466" y="8606"/>
                  </a:cubicBezTo>
                  <a:lnTo>
                    <a:pt x="6692" y="5165"/>
                  </a:lnTo>
                  <a:lnTo>
                    <a:pt x="9335" y="2843"/>
                  </a:lnTo>
                  <a:cubicBezTo>
                    <a:pt x="9490" y="2700"/>
                    <a:pt x="9526" y="2533"/>
                    <a:pt x="9466" y="2355"/>
                  </a:cubicBezTo>
                  <a:cubicBezTo>
                    <a:pt x="9407" y="2164"/>
                    <a:pt x="9264" y="2057"/>
                    <a:pt x="9085" y="2033"/>
                  </a:cubicBezTo>
                  <a:lnTo>
                    <a:pt x="5573" y="1712"/>
                  </a:lnTo>
                  <a:lnTo>
                    <a:pt x="4870" y="105"/>
                  </a:lnTo>
                  <a:cubicBezTo>
                    <a:pt x="4843" y="32"/>
                    <a:pt x="4781" y="1"/>
                    <a:pt x="4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3" name="Google Shape;11093;p67"/>
            <p:cNvSpPr/>
            <p:nvPr/>
          </p:nvSpPr>
          <p:spPr>
            <a:xfrm>
              <a:off x="3043239" y="3215626"/>
              <a:ext cx="209869" cy="255628"/>
            </a:xfrm>
            <a:custGeom>
              <a:avLst/>
              <a:gdLst/>
              <a:ahLst/>
              <a:cxnLst/>
              <a:rect l="l" t="t" r="r" b="b"/>
              <a:pathLst>
                <a:path w="6609" h="8050" extrusionOk="0">
                  <a:moveTo>
                    <a:pt x="5775" y="1"/>
                  </a:moveTo>
                  <a:cubicBezTo>
                    <a:pt x="5596" y="1"/>
                    <a:pt x="5430" y="96"/>
                    <a:pt x="5358" y="275"/>
                  </a:cubicBezTo>
                  <a:lnTo>
                    <a:pt x="3953" y="3513"/>
                  </a:lnTo>
                  <a:lnTo>
                    <a:pt x="441" y="3835"/>
                  </a:lnTo>
                  <a:cubicBezTo>
                    <a:pt x="262" y="3846"/>
                    <a:pt x="96" y="3965"/>
                    <a:pt x="60" y="4144"/>
                  </a:cubicBezTo>
                  <a:cubicBezTo>
                    <a:pt x="0" y="4323"/>
                    <a:pt x="60" y="4501"/>
                    <a:pt x="191" y="4644"/>
                  </a:cubicBezTo>
                  <a:lnTo>
                    <a:pt x="2834" y="6966"/>
                  </a:lnTo>
                  <a:lnTo>
                    <a:pt x="2632" y="7859"/>
                  </a:lnTo>
                  <a:cubicBezTo>
                    <a:pt x="2608" y="7942"/>
                    <a:pt x="2656" y="8037"/>
                    <a:pt x="2763" y="8049"/>
                  </a:cubicBezTo>
                  <a:lnTo>
                    <a:pt x="2798" y="8049"/>
                  </a:lnTo>
                  <a:cubicBezTo>
                    <a:pt x="2870" y="8049"/>
                    <a:pt x="2941" y="7990"/>
                    <a:pt x="2953" y="7918"/>
                  </a:cubicBezTo>
                  <a:lnTo>
                    <a:pt x="3179" y="6918"/>
                  </a:lnTo>
                  <a:cubicBezTo>
                    <a:pt x="3191" y="6859"/>
                    <a:pt x="3179" y="6799"/>
                    <a:pt x="3120" y="6752"/>
                  </a:cubicBezTo>
                  <a:lnTo>
                    <a:pt x="417" y="4406"/>
                  </a:lnTo>
                  <a:cubicBezTo>
                    <a:pt x="358" y="4358"/>
                    <a:pt x="370" y="4299"/>
                    <a:pt x="381" y="4263"/>
                  </a:cubicBezTo>
                  <a:cubicBezTo>
                    <a:pt x="381" y="4239"/>
                    <a:pt x="417" y="4192"/>
                    <a:pt x="489" y="4180"/>
                  </a:cubicBezTo>
                  <a:lnTo>
                    <a:pt x="4084" y="3846"/>
                  </a:lnTo>
                  <a:cubicBezTo>
                    <a:pt x="4144" y="3846"/>
                    <a:pt x="4203" y="3811"/>
                    <a:pt x="4227" y="3739"/>
                  </a:cubicBezTo>
                  <a:lnTo>
                    <a:pt x="5656" y="429"/>
                  </a:lnTo>
                  <a:cubicBezTo>
                    <a:pt x="5680" y="370"/>
                    <a:pt x="5739" y="346"/>
                    <a:pt x="5751" y="346"/>
                  </a:cubicBezTo>
                  <a:cubicBezTo>
                    <a:pt x="5787" y="346"/>
                    <a:pt x="5846" y="346"/>
                    <a:pt x="5858" y="429"/>
                  </a:cubicBezTo>
                  <a:lnTo>
                    <a:pt x="6251" y="1334"/>
                  </a:lnTo>
                  <a:cubicBezTo>
                    <a:pt x="6269" y="1407"/>
                    <a:pt x="6336" y="1438"/>
                    <a:pt x="6404" y="1438"/>
                  </a:cubicBezTo>
                  <a:cubicBezTo>
                    <a:pt x="6425" y="1438"/>
                    <a:pt x="6446" y="1435"/>
                    <a:pt x="6466" y="1429"/>
                  </a:cubicBezTo>
                  <a:cubicBezTo>
                    <a:pt x="6573" y="1382"/>
                    <a:pt x="6608" y="1275"/>
                    <a:pt x="6573" y="1191"/>
                  </a:cubicBezTo>
                  <a:lnTo>
                    <a:pt x="6192" y="275"/>
                  </a:lnTo>
                  <a:cubicBezTo>
                    <a:pt x="6108" y="108"/>
                    <a:pt x="5954" y="1"/>
                    <a:pt x="5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4" name="Google Shape;11094;p67"/>
          <p:cNvGrpSpPr/>
          <p:nvPr/>
        </p:nvGrpSpPr>
        <p:grpSpPr>
          <a:xfrm>
            <a:off x="4250888" y="2720525"/>
            <a:ext cx="209107" cy="383442"/>
            <a:chOff x="4218333" y="3184982"/>
            <a:chExt cx="209107" cy="383442"/>
          </a:xfrm>
          <a:solidFill>
            <a:srgbClr val="D94169"/>
          </a:solidFill>
        </p:grpSpPr>
        <p:sp>
          <p:nvSpPr>
            <p:cNvPr id="11095" name="Google Shape;11095;p67"/>
            <p:cNvSpPr/>
            <p:nvPr/>
          </p:nvSpPr>
          <p:spPr>
            <a:xfrm>
              <a:off x="4218333" y="3184982"/>
              <a:ext cx="207963" cy="117652"/>
            </a:xfrm>
            <a:custGeom>
              <a:avLst/>
              <a:gdLst/>
              <a:ahLst/>
              <a:cxnLst/>
              <a:rect l="l" t="t" r="r" b="b"/>
              <a:pathLst>
                <a:path w="6549" h="3705" extrusionOk="0">
                  <a:moveTo>
                    <a:pt x="3270" y="1"/>
                  </a:moveTo>
                  <a:cubicBezTo>
                    <a:pt x="3116" y="1"/>
                    <a:pt x="3003" y="73"/>
                    <a:pt x="3024" y="216"/>
                  </a:cubicBezTo>
                  <a:cubicBezTo>
                    <a:pt x="3035" y="314"/>
                    <a:pt x="3116" y="372"/>
                    <a:pt x="3212" y="372"/>
                  </a:cubicBezTo>
                  <a:cubicBezTo>
                    <a:pt x="3221" y="372"/>
                    <a:pt x="3230" y="371"/>
                    <a:pt x="3239" y="370"/>
                  </a:cubicBezTo>
                  <a:cubicBezTo>
                    <a:pt x="3257" y="367"/>
                    <a:pt x="3275" y="365"/>
                    <a:pt x="3293" y="365"/>
                  </a:cubicBezTo>
                  <a:cubicBezTo>
                    <a:pt x="3448" y="365"/>
                    <a:pt x="3572" y="497"/>
                    <a:pt x="3572" y="668"/>
                  </a:cubicBezTo>
                  <a:lnTo>
                    <a:pt x="3572" y="763"/>
                  </a:lnTo>
                  <a:lnTo>
                    <a:pt x="2977" y="763"/>
                  </a:lnTo>
                  <a:lnTo>
                    <a:pt x="2977" y="704"/>
                  </a:lnTo>
                  <a:cubicBezTo>
                    <a:pt x="2977" y="609"/>
                    <a:pt x="2905" y="525"/>
                    <a:pt x="2798" y="525"/>
                  </a:cubicBezTo>
                  <a:cubicBezTo>
                    <a:pt x="2691" y="525"/>
                    <a:pt x="2619" y="609"/>
                    <a:pt x="2619" y="704"/>
                  </a:cubicBezTo>
                  <a:lnTo>
                    <a:pt x="2619" y="763"/>
                  </a:lnTo>
                  <a:lnTo>
                    <a:pt x="1524" y="763"/>
                  </a:lnTo>
                  <a:cubicBezTo>
                    <a:pt x="1417" y="763"/>
                    <a:pt x="1345" y="847"/>
                    <a:pt x="1345" y="942"/>
                  </a:cubicBezTo>
                  <a:cubicBezTo>
                    <a:pt x="1345" y="1049"/>
                    <a:pt x="1417" y="1120"/>
                    <a:pt x="1524" y="1120"/>
                  </a:cubicBezTo>
                  <a:lnTo>
                    <a:pt x="6072" y="1120"/>
                  </a:lnTo>
                  <a:cubicBezTo>
                    <a:pt x="6132" y="1120"/>
                    <a:pt x="6191" y="1180"/>
                    <a:pt x="6191" y="1240"/>
                  </a:cubicBezTo>
                  <a:lnTo>
                    <a:pt x="6191" y="1644"/>
                  </a:lnTo>
                  <a:cubicBezTo>
                    <a:pt x="6191" y="1704"/>
                    <a:pt x="6132" y="1763"/>
                    <a:pt x="6072" y="1763"/>
                  </a:cubicBezTo>
                  <a:lnTo>
                    <a:pt x="476" y="1763"/>
                  </a:lnTo>
                  <a:cubicBezTo>
                    <a:pt x="417" y="1763"/>
                    <a:pt x="357" y="1704"/>
                    <a:pt x="357" y="1644"/>
                  </a:cubicBezTo>
                  <a:lnTo>
                    <a:pt x="357" y="1240"/>
                  </a:lnTo>
                  <a:cubicBezTo>
                    <a:pt x="357" y="1180"/>
                    <a:pt x="417" y="1120"/>
                    <a:pt x="476" y="1120"/>
                  </a:cubicBezTo>
                  <a:lnTo>
                    <a:pt x="810" y="1120"/>
                  </a:lnTo>
                  <a:cubicBezTo>
                    <a:pt x="917" y="1120"/>
                    <a:pt x="988" y="1049"/>
                    <a:pt x="988" y="942"/>
                  </a:cubicBezTo>
                  <a:cubicBezTo>
                    <a:pt x="988" y="847"/>
                    <a:pt x="917" y="763"/>
                    <a:pt x="810" y="763"/>
                  </a:cubicBezTo>
                  <a:lnTo>
                    <a:pt x="476" y="763"/>
                  </a:lnTo>
                  <a:cubicBezTo>
                    <a:pt x="214" y="763"/>
                    <a:pt x="0" y="978"/>
                    <a:pt x="0" y="1240"/>
                  </a:cubicBezTo>
                  <a:lnTo>
                    <a:pt x="0" y="1644"/>
                  </a:lnTo>
                  <a:cubicBezTo>
                    <a:pt x="0" y="1918"/>
                    <a:pt x="214" y="2121"/>
                    <a:pt x="476" y="2121"/>
                  </a:cubicBezTo>
                  <a:lnTo>
                    <a:pt x="607" y="2121"/>
                  </a:lnTo>
                  <a:lnTo>
                    <a:pt x="607" y="3526"/>
                  </a:lnTo>
                  <a:cubicBezTo>
                    <a:pt x="607" y="3621"/>
                    <a:pt x="691" y="3704"/>
                    <a:pt x="798" y="3704"/>
                  </a:cubicBezTo>
                  <a:cubicBezTo>
                    <a:pt x="893" y="3704"/>
                    <a:pt x="976" y="3621"/>
                    <a:pt x="976" y="3526"/>
                  </a:cubicBezTo>
                  <a:lnTo>
                    <a:pt x="976" y="2121"/>
                  </a:lnTo>
                  <a:lnTo>
                    <a:pt x="5584" y="2121"/>
                  </a:lnTo>
                  <a:lnTo>
                    <a:pt x="5584" y="2573"/>
                  </a:lnTo>
                  <a:cubicBezTo>
                    <a:pt x="5584" y="2668"/>
                    <a:pt x="5656" y="2752"/>
                    <a:pt x="5763" y="2752"/>
                  </a:cubicBezTo>
                  <a:cubicBezTo>
                    <a:pt x="5870" y="2752"/>
                    <a:pt x="5941" y="2668"/>
                    <a:pt x="5941" y="2573"/>
                  </a:cubicBezTo>
                  <a:lnTo>
                    <a:pt x="5941" y="2121"/>
                  </a:lnTo>
                  <a:lnTo>
                    <a:pt x="6072" y="2121"/>
                  </a:lnTo>
                  <a:cubicBezTo>
                    <a:pt x="6346" y="2121"/>
                    <a:pt x="6549" y="1918"/>
                    <a:pt x="6549" y="1644"/>
                  </a:cubicBezTo>
                  <a:lnTo>
                    <a:pt x="6549" y="1240"/>
                  </a:lnTo>
                  <a:cubicBezTo>
                    <a:pt x="6549" y="978"/>
                    <a:pt x="6346" y="763"/>
                    <a:pt x="6072" y="763"/>
                  </a:cubicBezTo>
                  <a:lnTo>
                    <a:pt x="3929" y="763"/>
                  </a:lnTo>
                  <a:lnTo>
                    <a:pt x="3929" y="668"/>
                  </a:lnTo>
                  <a:cubicBezTo>
                    <a:pt x="3929" y="221"/>
                    <a:pt x="3539" y="1"/>
                    <a:pt x="32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6" name="Google Shape;11096;p67"/>
            <p:cNvSpPr/>
            <p:nvPr/>
          </p:nvSpPr>
          <p:spPr>
            <a:xfrm>
              <a:off x="4218333" y="3282946"/>
              <a:ext cx="209107" cy="285477"/>
            </a:xfrm>
            <a:custGeom>
              <a:avLst/>
              <a:gdLst/>
              <a:ahLst/>
              <a:cxnLst/>
              <a:rect l="l" t="t" r="r" b="b"/>
              <a:pathLst>
                <a:path w="6585" h="8990" extrusionOk="0">
                  <a:moveTo>
                    <a:pt x="3215" y="5120"/>
                  </a:moveTo>
                  <a:cubicBezTo>
                    <a:pt x="2965" y="5655"/>
                    <a:pt x="2107" y="7477"/>
                    <a:pt x="1643" y="8442"/>
                  </a:cubicBezTo>
                  <a:cubicBezTo>
                    <a:pt x="1596" y="8537"/>
                    <a:pt x="1512" y="8572"/>
                    <a:pt x="1417" y="8572"/>
                  </a:cubicBezTo>
                  <a:cubicBezTo>
                    <a:pt x="1369" y="8572"/>
                    <a:pt x="1345" y="8561"/>
                    <a:pt x="1310" y="8549"/>
                  </a:cubicBezTo>
                  <a:cubicBezTo>
                    <a:pt x="1191" y="8489"/>
                    <a:pt x="1131" y="8334"/>
                    <a:pt x="1191" y="8215"/>
                  </a:cubicBezTo>
                  <a:lnTo>
                    <a:pt x="2667" y="5120"/>
                  </a:lnTo>
                  <a:close/>
                  <a:moveTo>
                    <a:pt x="3870" y="5120"/>
                  </a:moveTo>
                  <a:lnTo>
                    <a:pt x="5346" y="8215"/>
                  </a:lnTo>
                  <a:cubicBezTo>
                    <a:pt x="5406" y="8334"/>
                    <a:pt x="5358" y="8489"/>
                    <a:pt x="5227" y="8549"/>
                  </a:cubicBezTo>
                  <a:cubicBezTo>
                    <a:pt x="5203" y="8561"/>
                    <a:pt x="5155" y="8572"/>
                    <a:pt x="5120" y="8572"/>
                  </a:cubicBezTo>
                  <a:cubicBezTo>
                    <a:pt x="5036" y="8572"/>
                    <a:pt x="4941" y="8513"/>
                    <a:pt x="4905" y="8442"/>
                  </a:cubicBezTo>
                  <a:lnTo>
                    <a:pt x="3870" y="6287"/>
                  </a:lnTo>
                  <a:cubicBezTo>
                    <a:pt x="3870" y="6287"/>
                    <a:pt x="3489" y="5465"/>
                    <a:pt x="3477" y="5417"/>
                  </a:cubicBezTo>
                  <a:cubicBezTo>
                    <a:pt x="3572" y="5203"/>
                    <a:pt x="3608" y="5144"/>
                    <a:pt x="3608" y="5120"/>
                  </a:cubicBezTo>
                  <a:close/>
                  <a:moveTo>
                    <a:pt x="3274" y="5834"/>
                  </a:moveTo>
                  <a:lnTo>
                    <a:pt x="3536" y="6358"/>
                  </a:lnTo>
                  <a:lnTo>
                    <a:pt x="3536" y="8370"/>
                  </a:lnTo>
                  <a:cubicBezTo>
                    <a:pt x="3536" y="8501"/>
                    <a:pt x="3417" y="8620"/>
                    <a:pt x="3274" y="8620"/>
                  </a:cubicBezTo>
                  <a:cubicBezTo>
                    <a:pt x="3143" y="8620"/>
                    <a:pt x="3024" y="8501"/>
                    <a:pt x="3024" y="8370"/>
                  </a:cubicBezTo>
                  <a:lnTo>
                    <a:pt x="3024" y="6358"/>
                  </a:lnTo>
                  <a:lnTo>
                    <a:pt x="3274" y="5834"/>
                  </a:lnTo>
                  <a:close/>
                  <a:moveTo>
                    <a:pt x="5763" y="0"/>
                  </a:moveTo>
                  <a:cubicBezTo>
                    <a:pt x="5656" y="0"/>
                    <a:pt x="5584" y="71"/>
                    <a:pt x="5584" y="179"/>
                  </a:cubicBezTo>
                  <a:lnTo>
                    <a:pt x="5584" y="3774"/>
                  </a:lnTo>
                  <a:lnTo>
                    <a:pt x="976" y="3774"/>
                  </a:lnTo>
                  <a:lnTo>
                    <a:pt x="976" y="1131"/>
                  </a:lnTo>
                  <a:cubicBezTo>
                    <a:pt x="976" y="1024"/>
                    <a:pt x="893" y="953"/>
                    <a:pt x="798" y="953"/>
                  </a:cubicBezTo>
                  <a:cubicBezTo>
                    <a:pt x="691" y="953"/>
                    <a:pt x="607" y="1024"/>
                    <a:pt x="607" y="1131"/>
                  </a:cubicBezTo>
                  <a:lnTo>
                    <a:pt x="607" y="3774"/>
                  </a:lnTo>
                  <a:lnTo>
                    <a:pt x="476" y="3774"/>
                  </a:lnTo>
                  <a:cubicBezTo>
                    <a:pt x="214" y="3774"/>
                    <a:pt x="0" y="3977"/>
                    <a:pt x="0" y="4251"/>
                  </a:cubicBezTo>
                  <a:lnTo>
                    <a:pt x="0" y="4643"/>
                  </a:lnTo>
                  <a:cubicBezTo>
                    <a:pt x="0" y="4917"/>
                    <a:pt x="214" y="5120"/>
                    <a:pt x="476" y="5120"/>
                  </a:cubicBezTo>
                  <a:lnTo>
                    <a:pt x="2286" y="5120"/>
                  </a:lnTo>
                  <a:lnTo>
                    <a:pt x="881" y="8072"/>
                  </a:lnTo>
                  <a:cubicBezTo>
                    <a:pt x="738" y="8370"/>
                    <a:pt x="869" y="8739"/>
                    <a:pt x="1167" y="8870"/>
                  </a:cubicBezTo>
                  <a:cubicBezTo>
                    <a:pt x="1250" y="8918"/>
                    <a:pt x="1334" y="8930"/>
                    <a:pt x="1429" y="8930"/>
                  </a:cubicBezTo>
                  <a:cubicBezTo>
                    <a:pt x="1667" y="8930"/>
                    <a:pt x="1881" y="8799"/>
                    <a:pt x="1988" y="8596"/>
                  </a:cubicBezTo>
                  <a:lnTo>
                    <a:pt x="2679" y="7120"/>
                  </a:lnTo>
                  <a:lnTo>
                    <a:pt x="2679" y="8382"/>
                  </a:lnTo>
                  <a:cubicBezTo>
                    <a:pt x="2679" y="8715"/>
                    <a:pt x="2953" y="8989"/>
                    <a:pt x="3298" y="8989"/>
                  </a:cubicBezTo>
                  <a:cubicBezTo>
                    <a:pt x="3620" y="8989"/>
                    <a:pt x="3905" y="8727"/>
                    <a:pt x="3905" y="8382"/>
                  </a:cubicBezTo>
                  <a:lnTo>
                    <a:pt x="3905" y="7120"/>
                  </a:lnTo>
                  <a:lnTo>
                    <a:pt x="4608" y="8596"/>
                  </a:lnTo>
                  <a:cubicBezTo>
                    <a:pt x="4703" y="8799"/>
                    <a:pt x="4917" y="8930"/>
                    <a:pt x="5155" y="8930"/>
                  </a:cubicBezTo>
                  <a:cubicBezTo>
                    <a:pt x="5239" y="8930"/>
                    <a:pt x="5334" y="8918"/>
                    <a:pt x="5417" y="8870"/>
                  </a:cubicBezTo>
                  <a:cubicBezTo>
                    <a:pt x="5715" y="8727"/>
                    <a:pt x="5858" y="8370"/>
                    <a:pt x="5703" y="8072"/>
                  </a:cubicBezTo>
                  <a:lnTo>
                    <a:pt x="4310" y="5120"/>
                  </a:lnTo>
                  <a:lnTo>
                    <a:pt x="5060" y="5120"/>
                  </a:lnTo>
                  <a:cubicBezTo>
                    <a:pt x="5167" y="5120"/>
                    <a:pt x="5239" y="5048"/>
                    <a:pt x="5239" y="4941"/>
                  </a:cubicBezTo>
                  <a:cubicBezTo>
                    <a:pt x="5239" y="4846"/>
                    <a:pt x="5167" y="4763"/>
                    <a:pt x="5060" y="4763"/>
                  </a:cubicBezTo>
                  <a:lnTo>
                    <a:pt x="512" y="4763"/>
                  </a:lnTo>
                  <a:cubicBezTo>
                    <a:pt x="453" y="4763"/>
                    <a:pt x="393" y="4703"/>
                    <a:pt x="393" y="4643"/>
                  </a:cubicBezTo>
                  <a:lnTo>
                    <a:pt x="393" y="4251"/>
                  </a:lnTo>
                  <a:cubicBezTo>
                    <a:pt x="393" y="4191"/>
                    <a:pt x="453" y="4131"/>
                    <a:pt x="512" y="4131"/>
                  </a:cubicBezTo>
                  <a:lnTo>
                    <a:pt x="6108" y="4131"/>
                  </a:lnTo>
                  <a:cubicBezTo>
                    <a:pt x="6168" y="4131"/>
                    <a:pt x="6227" y="4191"/>
                    <a:pt x="6227" y="4251"/>
                  </a:cubicBezTo>
                  <a:lnTo>
                    <a:pt x="6227" y="4643"/>
                  </a:lnTo>
                  <a:cubicBezTo>
                    <a:pt x="6227" y="4703"/>
                    <a:pt x="6168" y="4763"/>
                    <a:pt x="6108" y="4763"/>
                  </a:cubicBezTo>
                  <a:lnTo>
                    <a:pt x="5775" y="4763"/>
                  </a:lnTo>
                  <a:cubicBezTo>
                    <a:pt x="5679" y="4763"/>
                    <a:pt x="5596" y="4846"/>
                    <a:pt x="5596" y="4941"/>
                  </a:cubicBezTo>
                  <a:cubicBezTo>
                    <a:pt x="5596" y="5048"/>
                    <a:pt x="5679" y="5120"/>
                    <a:pt x="5775" y="5120"/>
                  </a:cubicBezTo>
                  <a:lnTo>
                    <a:pt x="6108" y="5120"/>
                  </a:lnTo>
                  <a:cubicBezTo>
                    <a:pt x="6370" y="5120"/>
                    <a:pt x="6584" y="4917"/>
                    <a:pt x="6584" y="4643"/>
                  </a:cubicBezTo>
                  <a:lnTo>
                    <a:pt x="6584" y="4251"/>
                  </a:lnTo>
                  <a:cubicBezTo>
                    <a:pt x="6549" y="3977"/>
                    <a:pt x="6346" y="3774"/>
                    <a:pt x="6072" y="3774"/>
                  </a:cubicBezTo>
                  <a:lnTo>
                    <a:pt x="5941" y="3774"/>
                  </a:lnTo>
                  <a:lnTo>
                    <a:pt x="5941" y="179"/>
                  </a:lnTo>
                  <a:cubicBezTo>
                    <a:pt x="5941" y="71"/>
                    <a:pt x="5870" y="0"/>
                    <a:pt x="5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97" name="Google Shape;11097;p67"/>
          <p:cNvSpPr/>
          <p:nvPr/>
        </p:nvSpPr>
        <p:spPr>
          <a:xfrm>
            <a:off x="4849374" y="2721700"/>
            <a:ext cx="83230" cy="379536"/>
          </a:xfrm>
          <a:custGeom>
            <a:avLst/>
            <a:gdLst/>
            <a:ahLst/>
            <a:cxnLst/>
            <a:rect l="l" t="t" r="r" b="b"/>
            <a:pathLst>
              <a:path w="2621" h="11952" extrusionOk="0">
                <a:moveTo>
                  <a:pt x="1310" y="572"/>
                </a:moveTo>
                <a:cubicBezTo>
                  <a:pt x="1537" y="976"/>
                  <a:pt x="1560" y="1060"/>
                  <a:pt x="1560" y="1060"/>
                </a:cubicBezTo>
                <a:lnTo>
                  <a:pt x="1560" y="1072"/>
                </a:lnTo>
                <a:cubicBezTo>
                  <a:pt x="1489" y="1119"/>
                  <a:pt x="1382" y="1131"/>
                  <a:pt x="1298" y="1131"/>
                </a:cubicBezTo>
                <a:cubicBezTo>
                  <a:pt x="1203" y="1131"/>
                  <a:pt x="1120" y="1095"/>
                  <a:pt x="1025" y="1072"/>
                </a:cubicBezTo>
                <a:lnTo>
                  <a:pt x="1310" y="572"/>
                </a:lnTo>
                <a:close/>
                <a:moveTo>
                  <a:pt x="1739" y="1369"/>
                </a:moveTo>
                <a:lnTo>
                  <a:pt x="2156" y="2155"/>
                </a:lnTo>
                <a:lnTo>
                  <a:pt x="465" y="2155"/>
                </a:lnTo>
                <a:lnTo>
                  <a:pt x="882" y="1369"/>
                </a:lnTo>
                <a:cubicBezTo>
                  <a:pt x="1013" y="1441"/>
                  <a:pt x="1156" y="1476"/>
                  <a:pt x="1310" y="1476"/>
                </a:cubicBezTo>
                <a:cubicBezTo>
                  <a:pt x="1453" y="1476"/>
                  <a:pt x="1608" y="1441"/>
                  <a:pt x="1739" y="1369"/>
                </a:cubicBezTo>
                <a:close/>
                <a:moveTo>
                  <a:pt x="2263" y="9763"/>
                </a:moveTo>
                <a:lnTo>
                  <a:pt x="2263" y="10454"/>
                </a:lnTo>
                <a:lnTo>
                  <a:pt x="358" y="10454"/>
                </a:lnTo>
                <a:lnTo>
                  <a:pt x="358" y="9763"/>
                </a:lnTo>
                <a:close/>
                <a:moveTo>
                  <a:pt x="1310" y="0"/>
                </a:moveTo>
                <a:cubicBezTo>
                  <a:pt x="1251" y="0"/>
                  <a:pt x="1191" y="36"/>
                  <a:pt x="1144" y="95"/>
                </a:cubicBezTo>
                <a:lnTo>
                  <a:pt x="656" y="1024"/>
                </a:lnTo>
                <a:lnTo>
                  <a:pt x="132" y="2012"/>
                </a:lnTo>
                <a:cubicBezTo>
                  <a:pt x="48" y="2179"/>
                  <a:pt x="1" y="2357"/>
                  <a:pt x="1" y="2548"/>
                </a:cubicBezTo>
                <a:lnTo>
                  <a:pt x="1" y="5727"/>
                </a:lnTo>
                <a:cubicBezTo>
                  <a:pt x="1" y="5834"/>
                  <a:pt x="72" y="5906"/>
                  <a:pt x="179" y="5906"/>
                </a:cubicBezTo>
                <a:cubicBezTo>
                  <a:pt x="286" y="5906"/>
                  <a:pt x="358" y="5834"/>
                  <a:pt x="358" y="5727"/>
                </a:cubicBezTo>
                <a:lnTo>
                  <a:pt x="358" y="2512"/>
                </a:lnTo>
                <a:lnTo>
                  <a:pt x="1132" y="2512"/>
                </a:lnTo>
                <a:lnTo>
                  <a:pt x="1132" y="9406"/>
                </a:lnTo>
                <a:lnTo>
                  <a:pt x="1132" y="9418"/>
                </a:lnTo>
                <a:lnTo>
                  <a:pt x="358" y="9418"/>
                </a:lnTo>
                <a:lnTo>
                  <a:pt x="358" y="6465"/>
                </a:lnTo>
                <a:cubicBezTo>
                  <a:pt x="358" y="6358"/>
                  <a:pt x="286" y="6287"/>
                  <a:pt x="179" y="6287"/>
                </a:cubicBezTo>
                <a:cubicBezTo>
                  <a:pt x="72" y="6287"/>
                  <a:pt x="1" y="6358"/>
                  <a:pt x="1" y="6465"/>
                </a:cubicBezTo>
                <a:lnTo>
                  <a:pt x="1" y="10644"/>
                </a:lnTo>
                <a:cubicBezTo>
                  <a:pt x="1" y="10882"/>
                  <a:pt x="60" y="11120"/>
                  <a:pt x="191" y="11311"/>
                </a:cubicBezTo>
                <a:cubicBezTo>
                  <a:pt x="227" y="11370"/>
                  <a:pt x="286" y="11406"/>
                  <a:pt x="346" y="11406"/>
                </a:cubicBezTo>
                <a:cubicBezTo>
                  <a:pt x="477" y="11406"/>
                  <a:pt x="560" y="11251"/>
                  <a:pt x="489" y="11132"/>
                </a:cubicBezTo>
                <a:cubicBezTo>
                  <a:pt x="429" y="11025"/>
                  <a:pt x="382" y="10930"/>
                  <a:pt x="370" y="10823"/>
                </a:cubicBezTo>
                <a:lnTo>
                  <a:pt x="2227" y="10823"/>
                </a:lnTo>
                <a:cubicBezTo>
                  <a:pt x="2144" y="11251"/>
                  <a:pt x="1775" y="11597"/>
                  <a:pt x="1310" y="11597"/>
                </a:cubicBezTo>
                <a:cubicBezTo>
                  <a:pt x="1179" y="11597"/>
                  <a:pt x="1037" y="11561"/>
                  <a:pt x="917" y="11525"/>
                </a:cubicBezTo>
                <a:cubicBezTo>
                  <a:pt x="895" y="11512"/>
                  <a:pt x="870" y="11506"/>
                  <a:pt x="845" y="11506"/>
                </a:cubicBezTo>
                <a:cubicBezTo>
                  <a:pt x="780" y="11506"/>
                  <a:pt x="714" y="11548"/>
                  <a:pt x="679" y="11609"/>
                </a:cubicBezTo>
                <a:cubicBezTo>
                  <a:pt x="644" y="11704"/>
                  <a:pt x="679" y="11799"/>
                  <a:pt x="775" y="11847"/>
                </a:cubicBezTo>
                <a:cubicBezTo>
                  <a:pt x="941" y="11918"/>
                  <a:pt x="1111" y="11951"/>
                  <a:pt x="1277" y="11951"/>
                </a:cubicBezTo>
                <a:cubicBezTo>
                  <a:pt x="1966" y="11951"/>
                  <a:pt x="2584" y="11383"/>
                  <a:pt x="2584" y="10644"/>
                </a:cubicBezTo>
                <a:cubicBezTo>
                  <a:pt x="2620" y="10608"/>
                  <a:pt x="2620" y="9596"/>
                  <a:pt x="2620" y="9585"/>
                </a:cubicBezTo>
                <a:lnTo>
                  <a:pt x="2620" y="8049"/>
                </a:lnTo>
                <a:cubicBezTo>
                  <a:pt x="2620" y="7953"/>
                  <a:pt x="2549" y="7870"/>
                  <a:pt x="2441" y="7870"/>
                </a:cubicBezTo>
                <a:cubicBezTo>
                  <a:pt x="2334" y="7870"/>
                  <a:pt x="2263" y="7953"/>
                  <a:pt x="2263" y="8049"/>
                </a:cubicBezTo>
                <a:lnTo>
                  <a:pt x="2263" y="9406"/>
                </a:lnTo>
                <a:lnTo>
                  <a:pt x="1489" y="9406"/>
                </a:lnTo>
                <a:lnTo>
                  <a:pt x="1489" y="9394"/>
                </a:lnTo>
                <a:lnTo>
                  <a:pt x="1489" y="2500"/>
                </a:lnTo>
                <a:lnTo>
                  <a:pt x="2263" y="2500"/>
                </a:lnTo>
                <a:lnTo>
                  <a:pt x="2263" y="2548"/>
                </a:lnTo>
                <a:lnTo>
                  <a:pt x="2263" y="7334"/>
                </a:lnTo>
                <a:cubicBezTo>
                  <a:pt x="2263" y="7441"/>
                  <a:pt x="2334" y="7513"/>
                  <a:pt x="2441" y="7513"/>
                </a:cubicBezTo>
                <a:cubicBezTo>
                  <a:pt x="2549" y="7513"/>
                  <a:pt x="2620" y="7441"/>
                  <a:pt x="2620" y="7334"/>
                </a:cubicBezTo>
                <a:lnTo>
                  <a:pt x="2620" y="2548"/>
                </a:lnTo>
                <a:cubicBezTo>
                  <a:pt x="2620" y="2369"/>
                  <a:pt x="2572" y="2191"/>
                  <a:pt x="2489" y="2012"/>
                </a:cubicBezTo>
                <a:lnTo>
                  <a:pt x="1477" y="95"/>
                </a:lnTo>
                <a:cubicBezTo>
                  <a:pt x="1441" y="36"/>
                  <a:pt x="1382" y="0"/>
                  <a:pt x="1310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98" name="Google Shape;11098;p67"/>
          <p:cNvGrpSpPr/>
          <p:nvPr/>
        </p:nvGrpSpPr>
        <p:grpSpPr>
          <a:xfrm>
            <a:off x="6929199" y="2751550"/>
            <a:ext cx="322917" cy="347876"/>
            <a:chOff x="6896644" y="3216007"/>
            <a:chExt cx="322917" cy="347876"/>
          </a:xfrm>
          <a:solidFill>
            <a:srgbClr val="D94169"/>
          </a:solidFill>
        </p:grpSpPr>
        <p:sp>
          <p:nvSpPr>
            <p:cNvPr id="11099" name="Google Shape;11099;p67"/>
            <p:cNvSpPr/>
            <p:nvPr/>
          </p:nvSpPr>
          <p:spPr>
            <a:xfrm>
              <a:off x="6896644" y="3216007"/>
              <a:ext cx="301387" cy="347876"/>
            </a:xfrm>
            <a:custGeom>
              <a:avLst/>
              <a:gdLst/>
              <a:ahLst/>
              <a:cxnLst/>
              <a:rect l="l" t="t" r="r" b="b"/>
              <a:pathLst>
                <a:path w="9491" h="10955" extrusionOk="0">
                  <a:moveTo>
                    <a:pt x="5192" y="382"/>
                  </a:moveTo>
                  <a:lnTo>
                    <a:pt x="6490" y="1679"/>
                  </a:lnTo>
                  <a:lnTo>
                    <a:pt x="3906" y="1679"/>
                  </a:lnTo>
                  <a:lnTo>
                    <a:pt x="5192" y="382"/>
                  </a:lnTo>
                  <a:close/>
                  <a:moveTo>
                    <a:pt x="5186" y="1"/>
                  </a:moveTo>
                  <a:cubicBezTo>
                    <a:pt x="5144" y="1"/>
                    <a:pt x="5103" y="13"/>
                    <a:pt x="5073" y="36"/>
                  </a:cubicBezTo>
                  <a:lnTo>
                    <a:pt x="3442" y="1679"/>
                  </a:lnTo>
                  <a:lnTo>
                    <a:pt x="870" y="1679"/>
                  </a:lnTo>
                  <a:cubicBezTo>
                    <a:pt x="775" y="1679"/>
                    <a:pt x="703" y="1751"/>
                    <a:pt x="703" y="1846"/>
                  </a:cubicBezTo>
                  <a:lnTo>
                    <a:pt x="703" y="4501"/>
                  </a:lnTo>
                  <a:lnTo>
                    <a:pt x="168" y="4501"/>
                  </a:lnTo>
                  <a:cubicBezTo>
                    <a:pt x="72" y="4501"/>
                    <a:pt x="1" y="4585"/>
                    <a:pt x="1" y="4668"/>
                  </a:cubicBezTo>
                  <a:lnTo>
                    <a:pt x="1" y="10788"/>
                  </a:lnTo>
                  <a:cubicBezTo>
                    <a:pt x="1" y="10883"/>
                    <a:pt x="72" y="10954"/>
                    <a:pt x="168" y="10954"/>
                  </a:cubicBezTo>
                  <a:lnTo>
                    <a:pt x="1846" y="10954"/>
                  </a:lnTo>
                  <a:cubicBezTo>
                    <a:pt x="1942" y="10954"/>
                    <a:pt x="2013" y="10883"/>
                    <a:pt x="2013" y="10788"/>
                  </a:cubicBezTo>
                  <a:cubicBezTo>
                    <a:pt x="2013" y="10704"/>
                    <a:pt x="1942" y="10621"/>
                    <a:pt x="1846" y="10621"/>
                  </a:cubicBezTo>
                  <a:lnTo>
                    <a:pt x="334" y="10621"/>
                  </a:lnTo>
                  <a:lnTo>
                    <a:pt x="334" y="4989"/>
                  </a:lnTo>
                  <a:lnTo>
                    <a:pt x="1084" y="5537"/>
                  </a:lnTo>
                  <a:cubicBezTo>
                    <a:pt x="1115" y="5554"/>
                    <a:pt x="1147" y="5562"/>
                    <a:pt x="1178" y="5562"/>
                  </a:cubicBezTo>
                  <a:cubicBezTo>
                    <a:pt x="1231" y="5562"/>
                    <a:pt x="1280" y="5539"/>
                    <a:pt x="1311" y="5501"/>
                  </a:cubicBezTo>
                  <a:cubicBezTo>
                    <a:pt x="1358" y="5430"/>
                    <a:pt x="1346" y="5323"/>
                    <a:pt x="1275" y="5287"/>
                  </a:cubicBezTo>
                  <a:lnTo>
                    <a:pt x="1049" y="5096"/>
                  </a:lnTo>
                  <a:lnTo>
                    <a:pt x="1049" y="4692"/>
                  </a:lnTo>
                  <a:lnTo>
                    <a:pt x="1049" y="4668"/>
                  </a:lnTo>
                  <a:lnTo>
                    <a:pt x="1049" y="4656"/>
                  </a:lnTo>
                  <a:lnTo>
                    <a:pt x="1049" y="2013"/>
                  </a:lnTo>
                  <a:lnTo>
                    <a:pt x="9169" y="2013"/>
                  </a:lnTo>
                  <a:lnTo>
                    <a:pt x="9169" y="2620"/>
                  </a:lnTo>
                  <a:cubicBezTo>
                    <a:pt x="9169" y="2703"/>
                    <a:pt x="9240" y="2787"/>
                    <a:pt x="9335" y="2787"/>
                  </a:cubicBezTo>
                  <a:cubicBezTo>
                    <a:pt x="9419" y="2787"/>
                    <a:pt x="9490" y="2703"/>
                    <a:pt x="9490" y="2620"/>
                  </a:cubicBezTo>
                  <a:lnTo>
                    <a:pt x="9490" y="1846"/>
                  </a:lnTo>
                  <a:cubicBezTo>
                    <a:pt x="9466" y="1751"/>
                    <a:pt x="9395" y="1679"/>
                    <a:pt x="9300" y="1679"/>
                  </a:cubicBezTo>
                  <a:lnTo>
                    <a:pt x="6930" y="1679"/>
                  </a:lnTo>
                  <a:lnTo>
                    <a:pt x="5299" y="36"/>
                  </a:lnTo>
                  <a:cubicBezTo>
                    <a:pt x="5269" y="13"/>
                    <a:pt x="5228" y="1"/>
                    <a:pt x="5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0" name="Google Shape;11100;p67"/>
            <p:cNvSpPr/>
            <p:nvPr/>
          </p:nvSpPr>
          <p:spPr>
            <a:xfrm>
              <a:off x="6954883" y="3306382"/>
              <a:ext cx="42012" cy="41980"/>
            </a:xfrm>
            <a:custGeom>
              <a:avLst/>
              <a:gdLst/>
              <a:ahLst/>
              <a:cxnLst/>
              <a:rect l="l" t="t" r="r" b="b"/>
              <a:pathLst>
                <a:path w="1323" h="1322" extrusionOk="0">
                  <a:moveTo>
                    <a:pt x="1001" y="322"/>
                  </a:moveTo>
                  <a:lnTo>
                    <a:pt x="1001" y="988"/>
                  </a:lnTo>
                  <a:lnTo>
                    <a:pt x="322" y="988"/>
                  </a:lnTo>
                  <a:lnTo>
                    <a:pt x="322" y="322"/>
                  </a:lnTo>
                  <a:close/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1155"/>
                  </a:lnTo>
                  <a:cubicBezTo>
                    <a:pt x="1" y="1250"/>
                    <a:pt x="72" y="1322"/>
                    <a:pt x="167" y="1322"/>
                  </a:cubicBezTo>
                  <a:lnTo>
                    <a:pt x="1155" y="1322"/>
                  </a:lnTo>
                  <a:cubicBezTo>
                    <a:pt x="1251" y="1322"/>
                    <a:pt x="1322" y="1250"/>
                    <a:pt x="1322" y="1155"/>
                  </a:cubicBezTo>
                  <a:lnTo>
                    <a:pt x="1322" y="155"/>
                  </a:lnTo>
                  <a:cubicBezTo>
                    <a:pt x="1310" y="72"/>
                    <a:pt x="1239" y="0"/>
                    <a:pt x="1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1" name="Google Shape;11101;p67"/>
            <p:cNvSpPr/>
            <p:nvPr/>
          </p:nvSpPr>
          <p:spPr>
            <a:xfrm>
              <a:off x="7013122" y="3306382"/>
              <a:ext cx="32168" cy="10225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845" y="322"/>
                  </a:lnTo>
                  <a:cubicBezTo>
                    <a:pt x="929" y="322"/>
                    <a:pt x="1012" y="250"/>
                    <a:pt x="1012" y="155"/>
                  </a:cubicBezTo>
                  <a:cubicBezTo>
                    <a:pt x="1012" y="72"/>
                    <a:pt x="929" y="0"/>
                    <a:pt x="8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2" name="Google Shape;11102;p67"/>
            <p:cNvSpPr/>
            <p:nvPr/>
          </p:nvSpPr>
          <p:spPr>
            <a:xfrm>
              <a:off x="7013471" y="3333596"/>
              <a:ext cx="105903" cy="10606"/>
            </a:xfrm>
            <a:custGeom>
              <a:avLst/>
              <a:gdLst/>
              <a:ahLst/>
              <a:cxnLst/>
              <a:rect l="l" t="t" r="r" b="b"/>
              <a:pathLst>
                <a:path w="3335" h="334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8" y="334"/>
                  </a:cubicBezTo>
                  <a:lnTo>
                    <a:pt x="3168" y="334"/>
                  </a:lnTo>
                  <a:cubicBezTo>
                    <a:pt x="3251" y="334"/>
                    <a:pt x="3335" y="250"/>
                    <a:pt x="3335" y="167"/>
                  </a:cubicBezTo>
                  <a:cubicBezTo>
                    <a:pt x="3335" y="60"/>
                    <a:pt x="3263" y="0"/>
                    <a:pt x="3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3" name="Google Shape;11103;p67"/>
            <p:cNvSpPr/>
            <p:nvPr/>
          </p:nvSpPr>
          <p:spPr>
            <a:xfrm>
              <a:off x="6966982" y="3375576"/>
              <a:ext cx="63923" cy="10606"/>
            </a:xfrm>
            <a:custGeom>
              <a:avLst/>
              <a:gdLst/>
              <a:ahLst/>
              <a:cxnLst/>
              <a:rect l="l" t="t" r="r" b="b"/>
              <a:pathLst>
                <a:path w="2013" h="334" extrusionOk="0">
                  <a:moveTo>
                    <a:pt x="167" y="0"/>
                  </a:moveTo>
                  <a:cubicBezTo>
                    <a:pt x="84" y="0"/>
                    <a:pt x="1" y="71"/>
                    <a:pt x="1" y="167"/>
                  </a:cubicBezTo>
                  <a:cubicBezTo>
                    <a:pt x="1" y="262"/>
                    <a:pt x="84" y="333"/>
                    <a:pt x="167" y="333"/>
                  </a:cubicBezTo>
                  <a:lnTo>
                    <a:pt x="1846" y="333"/>
                  </a:lnTo>
                  <a:cubicBezTo>
                    <a:pt x="1941" y="333"/>
                    <a:pt x="2013" y="262"/>
                    <a:pt x="2013" y="167"/>
                  </a:cubicBezTo>
                  <a:cubicBezTo>
                    <a:pt x="2013" y="71"/>
                    <a:pt x="1941" y="0"/>
                    <a:pt x="1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4" name="Google Shape;11104;p67"/>
            <p:cNvSpPr/>
            <p:nvPr/>
          </p:nvSpPr>
          <p:spPr>
            <a:xfrm>
              <a:off x="6928781" y="3524157"/>
              <a:ext cx="52237" cy="10225"/>
            </a:xfrm>
            <a:custGeom>
              <a:avLst/>
              <a:gdLst/>
              <a:ahLst/>
              <a:cxnLst/>
              <a:rect l="l" t="t" r="r" b="b"/>
              <a:pathLst>
                <a:path w="1645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1477" y="322"/>
                  </a:lnTo>
                  <a:cubicBezTo>
                    <a:pt x="1561" y="322"/>
                    <a:pt x="1644" y="250"/>
                    <a:pt x="1644" y="167"/>
                  </a:cubicBezTo>
                  <a:cubicBezTo>
                    <a:pt x="1644" y="72"/>
                    <a:pt x="1561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5" name="Google Shape;11105;p67"/>
            <p:cNvSpPr/>
            <p:nvPr/>
          </p:nvSpPr>
          <p:spPr>
            <a:xfrm>
              <a:off x="6945420" y="3314701"/>
              <a:ext cx="274141" cy="248800"/>
            </a:xfrm>
            <a:custGeom>
              <a:avLst/>
              <a:gdLst/>
              <a:ahLst/>
              <a:cxnLst/>
              <a:rect l="l" t="t" r="r" b="b"/>
              <a:pathLst>
                <a:path w="8633" h="7835" extrusionOk="0">
                  <a:moveTo>
                    <a:pt x="5835" y="3274"/>
                  </a:moveTo>
                  <a:lnTo>
                    <a:pt x="5323" y="3632"/>
                  </a:lnTo>
                  <a:lnTo>
                    <a:pt x="1787" y="3632"/>
                  </a:lnTo>
                  <a:lnTo>
                    <a:pt x="1275" y="3274"/>
                  </a:lnTo>
                  <a:close/>
                  <a:moveTo>
                    <a:pt x="4882" y="3965"/>
                  </a:moveTo>
                  <a:lnTo>
                    <a:pt x="4370" y="4322"/>
                  </a:lnTo>
                  <a:lnTo>
                    <a:pt x="2739" y="4322"/>
                  </a:lnTo>
                  <a:lnTo>
                    <a:pt x="2227" y="3965"/>
                  </a:lnTo>
                  <a:close/>
                  <a:moveTo>
                    <a:pt x="3930" y="4632"/>
                  </a:moveTo>
                  <a:lnTo>
                    <a:pt x="3561" y="4894"/>
                  </a:lnTo>
                  <a:lnTo>
                    <a:pt x="3180" y="4632"/>
                  </a:lnTo>
                  <a:close/>
                  <a:moveTo>
                    <a:pt x="7752" y="0"/>
                  </a:moveTo>
                  <a:cubicBezTo>
                    <a:pt x="7668" y="0"/>
                    <a:pt x="7585" y="72"/>
                    <a:pt x="7585" y="167"/>
                  </a:cubicBezTo>
                  <a:lnTo>
                    <a:pt x="7585" y="1560"/>
                  </a:lnTo>
                  <a:lnTo>
                    <a:pt x="7585" y="1977"/>
                  </a:lnTo>
                  <a:lnTo>
                    <a:pt x="6252" y="2929"/>
                  </a:lnTo>
                  <a:lnTo>
                    <a:pt x="799" y="2929"/>
                  </a:lnTo>
                  <a:lnTo>
                    <a:pt x="263" y="2548"/>
                  </a:lnTo>
                  <a:cubicBezTo>
                    <a:pt x="233" y="2528"/>
                    <a:pt x="197" y="2519"/>
                    <a:pt x="162" y="2519"/>
                  </a:cubicBezTo>
                  <a:cubicBezTo>
                    <a:pt x="114" y="2519"/>
                    <a:pt x="69" y="2537"/>
                    <a:pt x="48" y="2572"/>
                  </a:cubicBezTo>
                  <a:cubicBezTo>
                    <a:pt x="1" y="2643"/>
                    <a:pt x="13" y="2750"/>
                    <a:pt x="72" y="2798"/>
                  </a:cubicBezTo>
                  <a:lnTo>
                    <a:pt x="3442" y="5215"/>
                  </a:lnTo>
                  <a:cubicBezTo>
                    <a:pt x="3472" y="5233"/>
                    <a:pt x="3504" y="5242"/>
                    <a:pt x="3537" y="5242"/>
                  </a:cubicBezTo>
                  <a:cubicBezTo>
                    <a:pt x="3570" y="5242"/>
                    <a:pt x="3602" y="5233"/>
                    <a:pt x="3632" y="5215"/>
                  </a:cubicBezTo>
                  <a:lnTo>
                    <a:pt x="8300" y="1858"/>
                  </a:lnTo>
                  <a:lnTo>
                    <a:pt x="8300" y="7501"/>
                  </a:lnTo>
                  <a:lnTo>
                    <a:pt x="941" y="7501"/>
                  </a:lnTo>
                  <a:cubicBezTo>
                    <a:pt x="846" y="7501"/>
                    <a:pt x="775" y="7572"/>
                    <a:pt x="775" y="7668"/>
                  </a:cubicBezTo>
                  <a:cubicBezTo>
                    <a:pt x="775" y="7751"/>
                    <a:pt x="846" y="7834"/>
                    <a:pt x="941" y="7834"/>
                  </a:cubicBezTo>
                  <a:lnTo>
                    <a:pt x="8454" y="7834"/>
                  </a:lnTo>
                  <a:cubicBezTo>
                    <a:pt x="8538" y="7834"/>
                    <a:pt x="8621" y="7751"/>
                    <a:pt x="8621" y="7668"/>
                  </a:cubicBezTo>
                  <a:lnTo>
                    <a:pt x="8621" y="1548"/>
                  </a:lnTo>
                  <a:cubicBezTo>
                    <a:pt x="8625" y="1552"/>
                    <a:pt x="8628" y="1553"/>
                    <a:pt x="8629" y="1553"/>
                  </a:cubicBezTo>
                  <a:cubicBezTo>
                    <a:pt x="8633" y="1553"/>
                    <a:pt x="8633" y="1548"/>
                    <a:pt x="8633" y="1548"/>
                  </a:cubicBezTo>
                  <a:cubicBezTo>
                    <a:pt x="8621" y="1477"/>
                    <a:pt x="8561" y="1417"/>
                    <a:pt x="8466" y="1417"/>
                  </a:cubicBezTo>
                  <a:lnTo>
                    <a:pt x="7919" y="1417"/>
                  </a:lnTo>
                  <a:lnTo>
                    <a:pt x="7919" y="167"/>
                  </a:lnTo>
                  <a:cubicBezTo>
                    <a:pt x="7919" y="72"/>
                    <a:pt x="7847" y="0"/>
                    <a:pt x="77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6" name="Google Shape;11106;p67"/>
          <p:cNvGrpSpPr/>
          <p:nvPr/>
        </p:nvGrpSpPr>
        <p:grpSpPr>
          <a:xfrm>
            <a:off x="7461921" y="2758726"/>
            <a:ext cx="334634" cy="333904"/>
            <a:chOff x="7429366" y="3223183"/>
            <a:chExt cx="334634" cy="333904"/>
          </a:xfrm>
          <a:solidFill>
            <a:srgbClr val="D94169"/>
          </a:solidFill>
        </p:grpSpPr>
        <p:sp>
          <p:nvSpPr>
            <p:cNvPr id="11107" name="Google Shape;11107;p67"/>
            <p:cNvSpPr/>
            <p:nvPr/>
          </p:nvSpPr>
          <p:spPr>
            <a:xfrm>
              <a:off x="7429366" y="3223183"/>
              <a:ext cx="334634" cy="333904"/>
            </a:xfrm>
            <a:custGeom>
              <a:avLst/>
              <a:gdLst/>
              <a:ahLst/>
              <a:cxnLst/>
              <a:rect l="l" t="t" r="r" b="b"/>
              <a:pathLst>
                <a:path w="10538" h="10515" extrusionOk="0">
                  <a:moveTo>
                    <a:pt x="6978" y="322"/>
                  </a:moveTo>
                  <a:cubicBezTo>
                    <a:pt x="7930" y="322"/>
                    <a:pt x="8716" y="1096"/>
                    <a:pt x="8716" y="2061"/>
                  </a:cubicBezTo>
                  <a:cubicBezTo>
                    <a:pt x="8716" y="2334"/>
                    <a:pt x="8633" y="2644"/>
                    <a:pt x="8478" y="2942"/>
                  </a:cubicBezTo>
                  <a:cubicBezTo>
                    <a:pt x="8478" y="2954"/>
                    <a:pt x="8466" y="2977"/>
                    <a:pt x="8466" y="2977"/>
                  </a:cubicBezTo>
                  <a:cubicBezTo>
                    <a:pt x="8061" y="3823"/>
                    <a:pt x="7276" y="4704"/>
                    <a:pt x="6978" y="5025"/>
                  </a:cubicBezTo>
                  <a:cubicBezTo>
                    <a:pt x="6680" y="4716"/>
                    <a:pt x="5894" y="3835"/>
                    <a:pt x="5490" y="2989"/>
                  </a:cubicBezTo>
                  <a:cubicBezTo>
                    <a:pt x="5490" y="2977"/>
                    <a:pt x="5478" y="2954"/>
                    <a:pt x="5478" y="2942"/>
                  </a:cubicBezTo>
                  <a:cubicBezTo>
                    <a:pt x="5323" y="2632"/>
                    <a:pt x="5240" y="2334"/>
                    <a:pt x="5240" y="2061"/>
                  </a:cubicBezTo>
                  <a:cubicBezTo>
                    <a:pt x="5240" y="1096"/>
                    <a:pt x="6025" y="322"/>
                    <a:pt x="6978" y="322"/>
                  </a:cubicBezTo>
                  <a:close/>
                  <a:moveTo>
                    <a:pt x="5252" y="3227"/>
                  </a:moveTo>
                  <a:cubicBezTo>
                    <a:pt x="5728" y="4192"/>
                    <a:pt x="6597" y="5121"/>
                    <a:pt x="6811" y="5335"/>
                  </a:cubicBezTo>
                  <a:lnTo>
                    <a:pt x="6811" y="5811"/>
                  </a:lnTo>
                  <a:lnTo>
                    <a:pt x="3751" y="6728"/>
                  </a:lnTo>
                  <a:lnTo>
                    <a:pt x="3751" y="3668"/>
                  </a:lnTo>
                  <a:lnTo>
                    <a:pt x="5252" y="3227"/>
                  </a:lnTo>
                  <a:close/>
                  <a:moveTo>
                    <a:pt x="8704" y="3239"/>
                  </a:moveTo>
                  <a:lnTo>
                    <a:pt x="10205" y="3668"/>
                  </a:lnTo>
                  <a:lnTo>
                    <a:pt x="10205" y="6728"/>
                  </a:lnTo>
                  <a:lnTo>
                    <a:pt x="7145" y="5811"/>
                  </a:lnTo>
                  <a:lnTo>
                    <a:pt x="7145" y="5335"/>
                  </a:lnTo>
                  <a:cubicBezTo>
                    <a:pt x="7371" y="5121"/>
                    <a:pt x="8228" y="4192"/>
                    <a:pt x="8704" y="3239"/>
                  </a:cubicBezTo>
                  <a:close/>
                  <a:moveTo>
                    <a:pt x="358" y="2763"/>
                  </a:moveTo>
                  <a:lnTo>
                    <a:pt x="3418" y="3668"/>
                  </a:lnTo>
                  <a:lnTo>
                    <a:pt x="3418" y="6728"/>
                  </a:lnTo>
                  <a:lnTo>
                    <a:pt x="2263" y="6383"/>
                  </a:lnTo>
                  <a:cubicBezTo>
                    <a:pt x="2244" y="6375"/>
                    <a:pt x="2225" y="6372"/>
                    <a:pt x="2208" y="6372"/>
                  </a:cubicBezTo>
                  <a:cubicBezTo>
                    <a:pt x="2136" y="6372"/>
                    <a:pt x="2077" y="6425"/>
                    <a:pt x="2049" y="6502"/>
                  </a:cubicBezTo>
                  <a:cubicBezTo>
                    <a:pt x="2025" y="6585"/>
                    <a:pt x="2084" y="6680"/>
                    <a:pt x="2168" y="6704"/>
                  </a:cubicBezTo>
                  <a:lnTo>
                    <a:pt x="3418" y="7085"/>
                  </a:lnTo>
                  <a:lnTo>
                    <a:pt x="3418" y="10121"/>
                  </a:lnTo>
                  <a:lnTo>
                    <a:pt x="358" y="9204"/>
                  </a:lnTo>
                  <a:lnTo>
                    <a:pt x="358" y="6168"/>
                  </a:lnTo>
                  <a:lnTo>
                    <a:pt x="1513" y="6514"/>
                  </a:lnTo>
                  <a:lnTo>
                    <a:pt x="1561" y="6514"/>
                  </a:lnTo>
                  <a:cubicBezTo>
                    <a:pt x="1632" y="6514"/>
                    <a:pt x="1692" y="6466"/>
                    <a:pt x="1727" y="6394"/>
                  </a:cubicBezTo>
                  <a:cubicBezTo>
                    <a:pt x="1751" y="6311"/>
                    <a:pt x="1692" y="6216"/>
                    <a:pt x="1608" y="6192"/>
                  </a:cubicBezTo>
                  <a:lnTo>
                    <a:pt x="358" y="5811"/>
                  </a:lnTo>
                  <a:lnTo>
                    <a:pt x="358" y="2763"/>
                  </a:lnTo>
                  <a:close/>
                  <a:moveTo>
                    <a:pt x="7145" y="6156"/>
                  </a:moveTo>
                  <a:lnTo>
                    <a:pt x="10205" y="7061"/>
                  </a:lnTo>
                  <a:lnTo>
                    <a:pt x="10205" y="10121"/>
                  </a:lnTo>
                  <a:lnTo>
                    <a:pt x="7145" y="9204"/>
                  </a:lnTo>
                  <a:lnTo>
                    <a:pt x="7145" y="7990"/>
                  </a:lnTo>
                  <a:cubicBezTo>
                    <a:pt x="7145" y="7895"/>
                    <a:pt x="7073" y="7823"/>
                    <a:pt x="6978" y="7823"/>
                  </a:cubicBezTo>
                  <a:cubicBezTo>
                    <a:pt x="6895" y="7823"/>
                    <a:pt x="6811" y="7895"/>
                    <a:pt x="6811" y="7990"/>
                  </a:cubicBezTo>
                  <a:lnTo>
                    <a:pt x="6811" y="9204"/>
                  </a:lnTo>
                  <a:lnTo>
                    <a:pt x="3751" y="10121"/>
                  </a:lnTo>
                  <a:lnTo>
                    <a:pt x="3751" y="7061"/>
                  </a:lnTo>
                  <a:lnTo>
                    <a:pt x="6811" y="6156"/>
                  </a:lnTo>
                  <a:lnTo>
                    <a:pt x="6811" y="7311"/>
                  </a:lnTo>
                  <a:cubicBezTo>
                    <a:pt x="6811" y="7407"/>
                    <a:pt x="6895" y="7478"/>
                    <a:pt x="6978" y="7478"/>
                  </a:cubicBezTo>
                  <a:cubicBezTo>
                    <a:pt x="7073" y="7478"/>
                    <a:pt x="7145" y="7407"/>
                    <a:pt x="7145" y="7311"/>
                  </a:cubicBezTo>
                  <a:lnTo>
                    <a:pt x="7145" y="6156"/>
                  </a:lnTo>
                  <a:close/>
                  <a:moveTo>
                    <a:pt x="6966" y="1"/>
                  </a:moveTo>
                  <a:cubicBezTo>
                    <a:pt x="5823" y="1"/>
                    <a:pt x="4894" y="918"/>
                    <a:pt x="4894" y="2061"/>
                  </a:cubicBezTo>
                  <a:cubicBezTo>
                    <a:pt x="4894" y="2334"/>
                    <a:pt x="4966" y="2632"/>
                    <a:pt x="5085" y="2930"/>
                  </a:cubicBezTo>
                  <a:lnTo>
                    <a:pt x="3573" y="3370"/>
                  </a:lnTo>
                  <a:lnTo>
                    <a:pt x="215" y="2382"/>
                  </a:lnTo>
                  <a:cubicBezTo>
                    <a:pt x="205" y="2375"/>
                    <a:pt x="192" y="2372"/>
                    <a:pt x="179" y="2372"/>
                  </a:cubicBezTo>
                  <a:cubicBezTo>
                    <a:pt x="146" y="2372"/>
                    <a:pt x="106" y="2389"/>
                    <a:pt x="72" y="2406"/>
                  </a:cubicBezTo>
                  <a:cubicBezTo>
                    <a:pt x="25" y="2442"/>
                    <a:pt x="1" y="2477"/>
                    <a:pt x="1" y="2537"/>
                  </a:cubicBezTo>
                  <a:lnTo>
                    <a:pt x="1" y="5954"/>
                  </a:lnTo>
                  <a:lnTo>
                    <a:pt x="1" y="9335"/>
                  </a:lnTo>
                  <a:cubicBezTo>
                    <a:pt x="1" y="9419"/>
                    <a:pt x="37" y="9478"/>
                    <a:pt x="120" y="9502"/>
                  </a:cubicBezTo>
                  <a:lnTo>
                    <a:pt x="3513" y="10514"/>
                  </a:lnTo>
                  <a:lnTo>
                    <a:pt x="3573" y="10514"/>
                  </a:lnTo>
                  <a:lnTo>
                    <a:pt x="6847" y="9550"/>
                  </a:lnTo>
                  <a:cubicBezTo>
                    <a:pt x="6859" y="9562"/>
                    <a:pt x="6883" y="9562"/>
                    <a:pt x="6918" y="9562"/>
                  </a:cubicBezTo>
                  <a:cubicBezTo>
                    <a:pt x="6942" y="9562"/>
                    <a:pt x="6966" y="9562"/>
                    <a:pt x="6990" y="9550"/>
                  </a:cubicBezTo>
                  <a:lnTo>
                    <a:pt x="10264" y="10514"/>
                  </a:lnTo>
                  <a:lnTo>
                    <a:pt x="10312" y="10514"/>
                  </a:lnTo>
                  <a:cubicBezTo>
                    <a:pt x="10335" y="10514"/>
                    <a:pt x="10383" y="10502"/>
                    <a:pt x="10419" y="10490"/>
                  </a:cubicBezTo>
                  <a:cubicBezTo>
                    <a:pt x="10455" y="10454"/>
                    <a:pt x="10490" y="10407"/>
                    <a:pt x="10490" y="10347"/>
                  </a:cubicBezTo>
                  <a:lnTo>
                    <a:pt x="10538" y="6942"/>
                  </a:lnTo>
                  <a:lnTo>
                    <a:pt x="10538" y="3549"/>
                  </a:lnTo>
                  <a:cubicBezTo>
                    <a:pt x="10538" y="3477"/>
                    <a:pt x="10490" y="3418"/>
                    <a:pt x="10419" y="3394"/>
                  </a:cubicBezTo>
                  <a:lnTo>
                    <a:pt x="8835" y="2930"/>
                  </a:lnTo>
                  <a:cubicBezTo>
                    <a:pt x="8954" y="2632"/>
                    <a:pt x="9038" y="2334"/>
                    <a:pt x="9038" y="2061"/>
                  </a:cubicBezTo>
                  <a:cubicBezTo>
                    <a:pt x="9038" y="918"/>
                    <a:pt x="8109" y="1"/>
                    <a:pt x="6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8" name="Google Shape;11108;p67"/>
            <p:cNvSpPr/>
            <p:nvPr/>
          </p:nvSpPr>
          <p:spPr>
            <a:xfrm>
              <a:off x="7613514" y="3251541"/>
              <a:ext cx="74878" cy="74529"/>
            </a:xfrm>
            <a:custGeom>
              <a:avLst/>
              <a:gdLst/>
              <a:ahLst/>
              <a:cxnLst/>
              <a:rect l="l" t="t" r="r" b="b"/>
              <a:pathLst>
                <a:path w="2358" h="2347" extrusionOk="0">
                  <a:moveTo>
                    <a:pt x="1179" y="322"/>
                  </a:moveTo>
                  <a:cubicBezTo>
                    <a:pt x="1643" y="322"/>
                    <a:pt x="2012" y="691"/>
                    <a:pt x="2012" y="1156"/>
                  </a:cubicBezTo>
                  <a:cubicBezTo>
                    <a:pt x="2012" y="1620"/>
                    <a:pt x="1643" y="1989"/>
                    <a:pt x="1179" y="1989"/>
                  </a:cubicBezTo>
                  <a:cubicBezTo>
                    <a:pt x="715" y="1989"/>
                    <a:pt x="345" y="1620"/>
                    <a:pt x="345" y="1156"/>
                  </a:cubicBezTo>
                  <a:cubicBezTo>
                    <a:pt x="334" y="703"/>
                    <a:pt x="715" y="322"/>
                    <a:pt x="1179" y="322"/>
                  </a:cubicBezTo>
                  <a:close/>
                  <a:moveTo>
                    <a:pt x="1179" y="1"/>
                  </a:moveTo>
                  <a:cubicBezTo>
                    <a:pt x="524" y="1"/>
                    <a:pt x="0" y="513"/>
                    <a:pt x="0" y="1168"/>
                  </a:cubicBezTo>
                  <a:cubicBezTo>
                    <a:pt x="0" y="1811"/>
                    <a:pt x="524" y="2346"/>
                    <a:pt x="1179" y="2346"/>
                  </a:cubicBezTo>
                  <a:cubicBezTo>
                    <a:pt x="1834" y="2346"/>
                    <a:pt x="2358" y="1822"/>
                    <a:pt x="2358" y="1168"/>
                  </a:cubicBezTo>
                  <a:cubicBezTo>
                    <a:pt x="2358" y="513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09" name="Google Shape;11109;p67"/>
          <p:cNvSpPr/>
          <p:nvPr/>
        </p:nvSpPr>
        <p:spPr>
          <a:xfrm>
            <a:off x="8111851" y="2742849"/>
            <a:ext cx="229906" cy="364135"/>
          </a:xfrm>
          <a:custGeom>
            <a:avLst/>
            <a:gdLst/>
            <a:ahLst/>
            <a:cxnLst/>
            <a:rect l="l" t="t" r="r" b="b"/>
            <a:pathLst>
              <a:path w="7240" h="11467" extrusionOk="0">
                <a:moveTo>
                  <a:pt x="1048" y="346"/>
                </a:moveTo>
                <a:cubicBezTo>
                  <a:pt x="1156" y="346"/>
                  <a:pt x="1239" y="441"/>
                  <a:pt x="1239" y="537"/>
                </a:cubicBezTo>
                <a:cubicBezTo>
                  <a:pt x="1239" y="644"/>
                  <a:pt x="1156" y="727"/>
                  <a:pt x="1048" y="727"/>
                </a:cubicBezTo>
                <a:cubicBezTo>
                  <a:pt x="941" y="727"/>
                  <a:pt x="858" y="644"/>
                  <a:pt x="858" y="537"/>
                </a:cubicBezTo>
                <a:cubicBezTo>
                  <a:pt x="858" y="429"/>
                  <a:pt x="941" y="346"/>
                  <a:pt x="1048" y="346"/>
                </a:cubicBezTo>
                <a:close/>
                <a:moveTo>
                  <a:pt x="3549" y="1203"/>
                </a:moveTo>
                <a:lnTo>
                  <a:pt x="3906" y="1453"/>
                </a:lnTo>
                <a:lnTo>
                  <a:pt x="3549" y="1453"/>
                </a:lnTo>
                <a:lnTo>
                  <a:pt x="3549" y="1203"/>
                </a:lnTo>
                <a:close/>
                <a:moveTo>
                  <a:pt x="6883" y="1060"/>
                </a:moveTo>
                <a:lnTo>
                  <a:pt x="6883" y="1072"/>
                </a:lnTo>
                <a:lnTo>
                  <a:pt x="6097" y="2799"/>
                </a:lnTo>
                <a:cubicBezTo>
                  <a:pt x="6085" y="2846"/>
                  <a:pt x="6085" y="2894"/>
                  <a:pt x="6097" y="2942"/>
                </a:cubicBezTo>
                <a:lnTo>
                  <a:pt x="6883" y="4680"/>
                </a:lnTo>
                <a:lnTo>
                  <a:pt x="4620" y="4680"/>
                </a:lnTo>
                <a:lnTo>
                  <a:pt x="4620" y="1608"/>
                </a:lnTo>
                <a:cubicBezTo>
                  <a:pt x="4620" y="1549"/>
                  <a:pt x="4597" y="1501"/>
                  <a:pt x="4549" y="1477"/>
                </a:cubicBezTo>
                <a:lnTo>
                  <a:pt x="3942" y="1060"/>
                </a:lnTo>
                <a:close/>
                <a:moveTo>
                  <a:pt x="6883" y="4680"/>
                </a:moveTo>
                <a:cubicBezTo>
                  <a:pt x="6883" y="4686"/>
                  <a:pt x="6880" y="4689"/>
                  <a:pt x="6878" y="4689"/>
                </a:cubicBezTo>
                <a:cubicBezTo>
                  <a:pt x="6877" y="4689"/>
                  <a:pt x="6877" y="4686"/>
                  <a:pt x="6883" y="4680"/>
                </a:cubicBezTo>
                <a:close/>
                <a:moveTo>
                  <a:pt x="4299" y="1787"/>
                </a:moveTo>
                <a:lnTo>
                  <a:pt x="4299" y="5394"/>
                </a:lnTo>
                <a:lnTo>
                  <a:pt x="1941" y="5406"/>
                </a:lnTo>
                <a:lnTo>
                  <a:pt x="1941" y="2692"/>
                </a:lnTo>
                <a:cubicBezTo>
                  <a:pt x="1941" y="2608"/>
                  <a:pt x="1870" y="2537"/>
                  <a:pt x="1787" y="2537"/>
                </a:cubicBezTo>
                <a:cubicBezTo>
                  <a:pt x="1691" y="2537"/>
                  <a:pt x="1620" y="2608"/>
                  <a:pt x="1620" y="2692"/>
                </a:cubicBezTo>
                <a:lnTo>
                  <a:pt x="1620" y="5406"/>
                </a:lnTo>
                <a:lnTo>
                  <a:pt x="1227" y="5406"/>
                </a:lnTo>
                <a:lnTo>
                  <a:pt x="1227" y="1787"/>
                </a:lnTo>
                <a:lnTo>
                  <a:pt x="1620" y="1787"/>
                </a:lnTo>
                <a:lnTo>
                  <a:pt x="1620" y="1989"/>
                </a:lnTo>
                <a:cubicBezTo>
                  <a:pt x="1620" y="2072"/>
                  <a:pt x="1691" y="2144"/>
                  <a:pt x="1787" y="2144"/>
                </a:cubicBezTo>
                <a:cubicBezTo>
                  <a:pt x="1870" y="2144"/>
                  <a:pt x="1941" y="2072"/>
                  <a:pt x="1941" y="1989"/>
                </a:cubicBezTo>
                <a:lnTo>
                  <a:pt x="1941" y="1787"/>
                </a:lnTo>
                <a:close/>
                <a:moveTo>
                  <a:pt x="1584" y="10764"/>
                </a:moveTo>
                <a:cubicBezTo>
                  <a:pt x="1691" y="10764"/>
                  <a:pt x="1787" y="10859"/>
                  <a:pt x="1787" y="10954"/>
                </a:cubicBezTo>
                <a:lnTo>
                  <a:pt x="1787" y="11145"/>
                </a:lnTo>
                <a:lnTo>
                  <a:pt x="322" y="11145"/>
                </a:lnTo>
                <a:lnTo>
                  <a:pt x="322" y="10954"/>
                </a:lnTo>
                <a:cubicBezTo>
                  <a:pt x="322" y="10847"/>
                  <a:pt x="417" y="10764"/>
                  <a:pt x="513" y="10764"/>
                </a:cubicBezTo>
                <a:close/>
                <a:moveTo>
                  <a:pt x="1048" y="1"/>
                </a:moveTo>
                <a:cubicBezTo>
                  <a:pt x="775" y="1"/>
                  <a:pt x="536" y="239"/>
                  <a:pt x="536" y="525"/>
                </a:cubicBezTo>
                <a:cubicBezTo>
                  <a:pt x="536" y="763"/>
                  <a:pt x="679" y="953"/>
                  <a:pt x="894" y="1037"/>
                </a:cubicBezTo>
                <a:lnTo>
                  <a:pt x="894" y="10419"/>
                </a:lnTo>
                <a:lnTo>
                  <a:pt x="513" y="10419"/>
                </a:lnTo>
                <a:cubicBezTo>
                  <a:pt x="215" y="10419"/>
                  <a:pt x="1" y="10657"/>
                  <a:pt x="1" y="10943"/>
                </a:cubicBezTo>
                <a:lnTo>
                  <a:pt x="1" y="11300"/>
                </a:lnTo>
                <a:cubicBezTo>
                  <a:pt x="1" y="11395"/>
                  <a:pt x="72" y="11466"/>
                  <a:pt x="155" y="11466"/>
                </a:cubicBezTo>
                <a:lnTo>
                  <a:pt x="1965" y="11466"/>
                </a:lnTo>
                <a:cubicBezTo>
                  <a:pt x="2049" y="11466"/>
                  <a:pt x="2120" y="11395"/>
                  <a:pt x="2120" y="11300"/>
                </a:cubicBezTo>
                <a:lnTo>
                  <a:pt x="2120" y="10943"/>
                </a:lnTo>
                <a:cubicBezTo>
                  <a:pt x="2120" y="10645"/>
                  <a:pt x="1882" y="10419"/>
                  <a:pt x="1608" y="10419"/>
                </a:cubicBezTo>
                <a:lnTo>
                  <a:pt x="1227" y="10419"/>
                </a:lnTo>
                <a:lnTo>
                  <a:pt x="1227" y="5740"/>
                </a:lnTo>
                <a:lnTo>
                  <a:pt x="4299" y="5740"/>
                </a:lnTo>
                <a:cubicBezTo>
                  <a:pt x="4489" y="5740"/>
                  <a:pt x="4632" y="5585"/>
                  <a:pt x="4632" y="5394"/>
                </a:cubicBezTo>
                <a:lnTo>
                  <a:pt x="4632" y="5025"/>
                </a:lnTo>
                <a:lnTo>
                  <a:pt x="6883" y="5025"/>
                </a:lnTo>
                <a:cubicBezTo>
                  <a:pt x="7002" y="5025"/>
                  <a:pt x="7109" y="4966"/>
                  <a:pt x="7180" y="4859"/>
                </a:cubicBezTo>
                <a:cubicBezTo>
                  <a:pt x="7228" y="4763"/>
                  <a:pt x="7240" y="4632"/>
                  <a:pt x="7180" y="4525"/>
                </a:cubicBezTo>
                <a:lnTo>
                  <a:pt x="6442" y="2882"/>
                </a:lnTo>
                <a:lnTo>
                  <a:pt x="7180" y="1227"/>
                </a:lnTo>
                <a:cubicBezTo>
                  <a:pt x="7228" y="1120"/>
                  <a:pt x="7228" y="989"/>
                  <a:pt x="7156" y="894"/>
                </a:cubicBezTo>
                <a:cubicBezTo>
                  <a:pt x="7097" y="787"/>
                  <a:pt x="6978" y="727"/>
                  <a:pt x="6859" y="727"/>
                </a:cubicBezTo>
                <a:lnTo>
                  <a:pt x="3358" y="727"/>
                </a:lnTo>
                <a:cubicBezTo>
                  <a:pt x="3275" y="727"/>
                  <a:pt x="3192" y="810"/>
                  <a:pt x="3192" y="894"/>
                </a:cubicBezTo>
                <a:lnTo>
                  <a:pt x="3192" y="1453"/>
                </a:lnTo>
                <a:lnTo>
                  <a:pt x="1215" y="1453"/>
                </a:lnTo>
                <a:lnTo>
                  <a:pt x="1215" y="1037"/>
                </a:lnTo>
                <a:cubicBezTo>
                  <a:pt x="1429" y="953"/>
                  <a:pt x="1572" y="763"/>
                  <a:pt x="1572" y="525"/>
                </a:cubicBezTo>
                <a:cubicBezTo>
                  <a:pt x="1572" y="227"/>
                  <a:pt x="1334" y="1"/>
                  <a:pt x="1048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10" name="Google Shape;11110;p67"/>
          <p:cNvGrpSpPr/>
          <p:nvPr/>
        </p:nvGrpSpPr>
        <p:grpSpPr>
          <a:xfrm>
            <a:off x="5249011" y="3261027"/>
            <a:ext cx="356196" cy="265631"/>
            <a:chOff x="5216456" y="3725484"/>
            <a:chExt cx="356196" cy="265631"/>
          </a:xfrm>
          <a:solidFill>
            <a:srgbClr val="D94169"/>
          </a:solidFill>
        </p:grpSpPr>
        <p:sp>
          <p:nvSpPr>
            <p:cNvPr id="11111" name="Google Shape;11111;p67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2" name="Google Shape;11112;p67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3" name="Google Shape;11113;p67"/>
          <p:cNvGrpSpPr/>
          <p:nvPr/>
        </p:nvGrpSpPr>
        <p:grpSpPr>
          <a:xfrm>
            <a:off x="6881948" y="3269537"/>
            <a:ext cx="355053" cy="248038"/>
            <a:chOff x="6849393" y="3733994"/>
            <a:chExt cx="355053" cy="248038"/>
          </a:xfrm>
          <a:solidFill>
            <a:srgbClr val="D94169"/>
          </a:solidFill>
        </p:grpSpPr>
        <p:sp>
          <p:nvSpPr>
            <p:cNvPr id="11114" name="Google Shape;11114;p67"/>
            <p:cNvSpPr/>
            <p:nvPr/>
          </p:nvSpPr>
          <p:spPr>
            <a:xfrm>
              <a:off x="6849393" y="3733994"/>
              <a:ext cx="355053" cy="248038"/>
            </a:xfrm>
            <a:custGeom>
              <a:avLst/>
              <a:gdLst/>
              <a:ahLst/>
              <a:cxnLst/>
              <a:rect l="l" t="t" r="r" b="b"/>
              <a:pathLst>
                <a:path w="11181" h="7811" extrusionOk="0">
                  <a:moveTo>
                    <a:pt x="10800" y="357"/>
                  </a:moveTo>
                  <a:cubicBezTo>
                    <a:pt x="10800" y="357"/>
                    <a:pt x="10823" y="357"/>
                    <a:pt x="10823" y="369"/>
                  </a:cubicBezTo>
                  <a:lnTo>
                    <a:pt x="10823" y="5227"/>
                  </a:lnTo>
                  <a:lnTo>
                    <a:pt x="346" y="5239"/>
                  </a:lnTo>
                  <a:cubicBezTo>
                    <a:pt x="346" y="5239"/>
                    <a:pt x="334" y="5239"/>
                    <a:pt x="334" y="5227"/>
                  </a:cubicBezTo>
                  <a:lnTo>
                    <a:pt x="334" y="369"/>
                  </a:lnTo>
                  <a:cubicBezTo>
                    <a:pt x="334" y="369"/>
                    <a:pt x="334" y="357"/>
                    <a:pt x="346" y="357"/>
                  </a:cubicBezTo>
                  <a:close/>
                  <a:moveTo>
                    <a:pt x="10835" y="5572"/>
                  </a:moveTo>
                  <a:lnTo>
                    <a:pt x="10823" y="5977"/>
                  </a:lnTo>
                  <a:lnTo>
                    <a:pt x="10252" y="5977"/>
                  </a:lnTo>
                  <a:cubicBezTo>
                    <a:pt x="10169" y="5977"/>
                    <a:pt x="10073" y="6060"/>
                    <a:pt x="10073" y="6156"/>
                  </a:cubicBezTo>
                  <a:cubicBezTo>
                    <a:pt x="10073" y="6263"/>
                    <a:pt x="10157" y="6334"/>
                    <a:pt x="10252" y="6334"/>
                  </a:cubicBezTo>
                  <a:lnTo>
                    <a:pt x="10823" y="6334"/>
                  </a:lnTo>
                  <a:lnTo>
                    <a:pt x="10823" y="6739"/>
                  </a:lnTo>
                  <a:lnTo>
                    <a:pt x="8014" y="6739"/>
                  </a:lnTo>
                  <a:cubicBezTo>
                    <a:pt x="7918" y="6739"/>
                    <a:pt x="7823" y="6811"/>
                    <a:pt x="7823" y="6918"/>
                  </a:cubicBezTo>
                  <a:cubicBezTo>
                    <a:pt x="7823" y="7013"/>
                    <a:pt x="7906" y="7096"/>
                    <a:pt x="8014" y="7096"/>
                  </a:cubicBezTo>
                  <a:lnTo>
                    <a:pt x="10823" y="7096"/>
                  </a:lnTo>
                  <a:lnTo>
                    <a:pt x="10823" y="7489"/>
                  </a:lnTo>
                  <a:cubicBezTo>
                    <a:pt x="10823" y="7489"/>
                    <a:pt x="10823" y="7501"/>
                    <a:pt x="10812" y="7501"/>
                  </a:cubicBezTo>
                  <a:lnTo>
                    <a:pt x="358" y="7501"/>
                  </a:lnTo>
                  <a:cubicBezTo>
                    <a:pt x="358" y="7501"/>
                    <a:pt x="346" y="7501"/>
                    <a:pt x="346" y="7489"/>
                  </a:cubicBezTo>
                  <a:lnTo>
                    <a:pt x="346" y="7096"/>
                  </a:lnTo>
                  <a:lnTo>
                    <a:pt x="7263" y="7096"/>
                  </a:lnTo>
                  <a:cubicBezTo>
                    <a:pt x="7359" y="7096"/>
                    <a:pt x="7442" y="7025"/>
                    <a:pt x="7442" y="6918"/>
                  </a:cubicBezTo>
                  <a:cubicBezTo>
                    <a:pt x="7442" y="6834"/>
                    <a:pt x="7371" y="6739"/>
                    <a:pt x="7263" y="6739"/>
                  </a:cubicBezTo>
                  <a:lnTo>
                    <a:pt x="346" y="6739"/>
                  </a:lnTo>
                  <a:lnTo>
                    <a:pt x="346" y="6334"/>
                  </a:lnTo>
                  <a:lnTo>
                    <a:pt x="9514" y="6334"/>
                  </a:lnTo>
                  <a:cubicBezTo>
                    <a:pt x="9597" y="6334"/>
                    <a:pt x="9692" y="6263"/>
                    <a:pt x="9692" y="6156"/>
                  </a:cubicBezTo>
                  <a:cubicBezTo>
                    <a:pt x="9692" y="6072"/>
                    <a:pt x="9621" y="5977"/>
                    <a:pt x="9514" y="5977"/>
                  </a:cubicBezTo>
                  <a:lnTo>
                    <a:pt x="346" y="5977"/>
                  </a:lnTo>
                  <a:lnTo>
                    <a:pt x="346" y="5572"/>
                  </a:lnTo>
                  <a:close/>
                  <a:moveTo>
                    <a:pt x="358" y="0"/>
                  </a:moveTo>
                  <a:cubicBezTo>
                    <a:pt x="167" y="0"/>
                    <a:pt x="1" y="167"/>
                    <a:pt x="1" y="357"/>
                  </a:cubicBezTo>
                  <a:lnTo>
                    <a:pt x="1" y="7453"/>
                  </a:lnTo>
                  <a:cubicBezTo>
                    <a:pt x="1" y="7644"/>
                    <a:pt x="167" y="7811"/>
                    <a:pt x="358" y="7811"/>
                  </a:cubicBezTo>
                  <a:lnTo>
                    <a:pt x="10823" y="7811"/>
                  </a:lnTo>
                  <a:cubicBezTo>
                    <a:pt x="11014" y="7811"/>
                    <a:pt x="11181" y="7644"/>
                    <a:pt x="11181" y="7453"/>
                  </a:cubicBezTo>
                  <a:lnTo>
                    <a:pt x="11181" y="357"/>
                  </a:lnTo>
                  <a:cubicBezTo>
                    <a:pt x="11181" y="167"/>
                    <a:pt x="11014" y="0"/>
                    <a:pt x="10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5" name="Google Shape;11115;p67"/>
            <p:cNvSpPr/>
            <p:nvPr/>
          </p:nvSpPr>
          <p:spPr>
            <a:xfrm>
              <a:off x="7080411" y="3758192"/>
              <a:ext cx="100219" cy="129687"/>
            </a:xfrm>
            <a:custGeom>
              <a:avLst/>
              <a:gdLst/>
              <a:ahLst/>
              <a:cxnLst/>
              <a:rect l="l" t="t" r="r" b="b"/>
              <a:pathLst>
                <a:path w="3156" h="4084" extrusionOk="0">
                  <a:moveTo>
                    <a:pt x="179" y="0"/>
                  </a:moveTo>
                  <a:cubicBezTo>
                    <a:pt x="96" y="0"/>
                    <a:pt x="0" y="72"/>
                    <a:pt x="0" y="179"/>
                  </a:cubicBezTo>
                  <a:cubicBezTo>
                    <a:pt x="0" y="274"/>
                    <a:pt x="84" y="357"/>
                    <a:pt x="179" y="357"/>
                  </a:cubicBezTo>
                  <a:lnTo>
                    <a:pt x="2072" y="357"/>
                  </a:lnTo>
                  <a:cubicBezTo>
                    <a:pt x="2144" y="726"/>
                    <a:pt x="2429" y="1012"/>
                    <a:pt x="2798" y="1084"/>
                  </a:cubicBezTo>
                  <a:lnTo>
                    <a:pt x="2798" y="3001"/>
                  </a:lnTo>
                  <a:cubicBezTo>
                    <a:pt x="2429" y="3072"/>
                    <a:pt x="2144" y="3358"/>
                    <a:pt x="2072" y="3727"/>
                  </a:cubicBezTo>
                  <a:lnTo>
                    <a:pt x="179" y="3727"/>
                  </a:lnTo>
                  <a:cubicBezTo>
                    <a:pt x="96" y="3727"/>
                    <a:pt x="0" y="3810"/>
                    <a:pt x="0" y="3905"/>
                  </a:cubicBezTo>
                  <a:cubicBezTo>
                    <a:pt x="0" y="4013"/>
                    <a:pt x="84" y="4084"/>
                    <a:pt x="179" y="4084"/>
                  </a:cubicBezTo>
                  <a:lnTo>
                    <a:pt x="2239" y="4084"/>
                  </a:lnTo>
                  <a:cubicBezTo>
                    <a:pt x="2322" y="4084"/>
                    <a:pt x="2417" y="4013"/>
                    <a:pt x="2417" y="3905"/>
                  </a:cubicBezTo>
                  <a:cubicBezTo>
                    <a:pt x="2417" y="3596"/>
                    <a:pt x="2667" y="3346"/>
                    <a:pt x="2977" y="3346"/>
                  </a:cubicBezTo>
                  <a:cubicBezTo>
                    <a:pt x="3072" y="3346"/>
                    <a:pt x="3156" y="3274"/>
                    <a:pt x="3156" y="3167"/>
                  </a:cubicBezTo>
                  <a:lnTo>
                    <a:pt x="3156" y="917"/>
                  </a:lnTo>
                  <a:cubicBezTo>
                    <a:pt x="3156" y="810"/>
                    <a:pt x="3072" y="738"/>
                    <a:pt x="2977" y="738"/>
                  </a:cubicBezTo>
                  <a:cubicBezTo>
                    <a:pt x="2667" y="738"/>
                    <a:pt x="2417" y="488"/>
                    <a:pt x="2417" y="179"/>
                  </a:cubicBezTo>
                  <a:cubicBezTo>
                    <a:pt x="2417" y="83"/>
                    <a:pt x="2346" y="0"/>
                    <a:pt x="2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6" name="Google Shape;11116;p67"/>
            <p:cNvSpPr/>
            <p:nvPr/>
          </p:nvSpPr>
          <p:spPr>
            <a:xfrm>
              <a:off x="6873209" y="3757811"/>
              <a:ext cx="100219" cy="130068"/>
            </a:xfrm>
            <a:custGeom>
              <a:avLst/>
              <a:gdLst/>
              <a:ahLst/>
              <a:cxnLst/>
              <a:rect l="l" t="t" r="r" b="b"/>
              <a:pathLst>
                <a:path w="3156" h="4096" extrusionOk="0">
                  <a:moveTo>
                    <a:pt x="918" y="0"/>
                  </a:moveTo>
                  <a:cubicBezTo>
                    <a:pt x="834" y="0"/>
                    <a:pt x="739" y="84"/>
                    <a:pt x="739" y="191"/>
                  </a:cubicBezTo>
                  <a:cubicBezTo>
                    <a:pt x="739" y="500"/>
                    <a:pt x="489" y="750"/>
                    <a:pt x="179" y="750"/>
                  </a:cubicBezTo>
                  <a:cubicBezTo>
                    <a:pt x="84" y="750"/>
                    <a:pt x="1" y="822"/>
                    <a:pt x="1" y="929"/>
                  </a:cubicBezTo>
                  <a:lnTo>
                    <a:pt x="1" y="3179"/>
                  </a:lnTo>
                  <a:cubicBezTo>
                    <a:pt x="1" y="3263"/>
                    <a:pt x="72" y="3358"/>
                    <a:pt x="179" y="3358"/>
                  </a:cubicBezTo>
                  <a:cubicBezTo>
                    <a:pt x="489" y="3358"/>
                    <a:pt x="739" y="3608"/>
                    <a:pt x="739" y="3917"/>
                  </a:cubicBezTo>
                  <a:cubicBezTo>
                    <a:pt x="739" y="4013"/>
                    <a:pt x="810" y="4096"/>
                    <a:pt x="918" y="4096"/>
                  </a:cubicBezTo>
                  <a:lnTo>
                    <a:pt x="2977" y="4096"/>
                  </a:lnTo>
                  <a:cubicBezTo>
                    <a:pt x="3061" y="4096"/>
                    <a:pt x="3156" y="4025"/>
                    <a:pt x="3156" y="3917"/>
                  </a:cubicBezTo>
                  <a:cubicBezTo>
                    <a:pt x="3132" y="3822"/>
                    <a:pt x="3061" y="3739"/>
                    <a:pt x="2977" y="3739"/>
                  </a:cubicBezTo>
                  <a:lnTo>
                    <a:pt x="1084" y="3739"/>
                  </a:lnTo>
                  <a:cubicBezTo>
                    <a:pt x="1013" y="3370"/>
                    <a:pt x="727" y="3084"/>
                    <a:pt x="346" y="3013"/>
                  </a:cubicBezTo>
                  <a:lnTo>
                    <a:pt x="346" y="1096"/>
                  </a:lnTo>
                  <a:cubicBezTo>
                    <a:pt x="727" y="1024"/>
                    <a:pt x="1013" y="738"/>
                    <a:pt x="1084" y="369"/>
                  </a:cubicBezTo>
                  <a:lnTo>
                    <a:pt x="2977" y="369"/>
                  </a:lnTo>
                  <a:cubicBezTo>
                    <a:pt x="3061" y="369"/>
                    <a:pt x="3156" y="286"/>
                    <a:pt x="3156" y="191"/>
                  </a:cubicBezTo>
                  <a:cubicBezTo>
                    <a:pt x="3156" y="95"/>
                    <a:pt x="3073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7" name="Google Shape;11117;p67"/>
            <p:cNvSpPr/>
            <p:nvPr/>
          </p:nvSpPr>
          <p:spPr>
            <a:xfrm>
              <a:off x="6962060" y="3758192"/>
              <a:ext cx="129338" cy="129338"/>
            </a:xfrm>
            <a:custGeom>
              <a:avLst/>
              <a:gdLst/>
              <a:ahLst/>
              <a:cxnLst/>
              <a:rect l="l" t="t" r="r" b="b"/>
              <a:pathLst>
                <a:path w="4073" h="4073" extrusionOk="0">
                  <a:moveTo>
                    <a:pt x="2037" y="334"/>
                  </a:moveTo>
                  <a:cubicBezTo>
                    <a:pt x="2977" y="334"/>
                    <a:pt x="3727" y="1096"/>
                    <a:pt x="3727" y="2036"/>
                  </a:cubicBezTo>
                  <a:cubicBezTo>
                    <a:pt x="3727" y="2977"/>
                    <a:pt x="2977" y="3727"/>
                    <a:pt x="2037" y="3727"/>
                  </a:cubicBezTo>
                  <a:cubicBezTo>
                    <a:pt x="1096" y="3727"/>
                    <a:pt x="334" y="2977"/>
                    <a:pt x="334" y="2036"/>
                  </a:cubicBezTo>
                  <a:cubicBezTo>
                    <a:pt x="334" y="1096"/>
                    <a:pt x="1096" y="334"/>
                    <a:pt x="2037" y="334"/>
                  </a:cubicBezTo>
                  <a:close/>
                  <a:moveTo>
                    <a:pt x="2037" y="0"/>
                  </a:moveTo>
                  <a:cubicBezTo>
                    <a:pt x="906" y="0"/>
                    <a:pt x="1" y="917"/>
                    <a:pt x="1" y="2036"/>
                  </a:cubicBezTo>
                  <a:cubicBezTo>
                    <a:pt x="1" y="3155"/>
                    <a:pt x="918" y="4072"/>
                    <a:pt x="2037" y="4072"/>
                  </a:cubicBezTo>
                  <a:cubicBezTo>
                    <a:pt x="3156" y="4072"/>
                    <a:pt x="4073" y="3155"/>
                    <a:pt x="4073" y="2036"/>
                  </a:cubicBezTo>
                  <a:cubicBezTo>
                    <a:pt x="4073" y="905"/>
                    <a:pt x="3168" y="0"/>
                    <a:pt x="20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8" name="Google Shape;11118;p67"/>
            <p:cNvSpPr/>
            <p:nvPr/>
          </p:nvSpPr>
          <p:spPr>
            <a:xfrm>
              <a:off x="6997244" y="3781627"/>
              <a:ext cx="59382" cy="82436"/>
            </a:xfrm>
            <a:custGeom>
              <a:avLst/>
              <a:gdLst/>
              <a:ahLst/>
              <a:cxnLst/>
              <a:rect l="l" t="t" r="r" b="b"/>
              <a:pathLst>
                <a:path w="1870" h="2596" extrusionOk="0">
                  <a:moveTo>
                    <a:pt x="750" y="536"/>
                  </a:moveTo>
                  <a:lnTo>
                    <a:pt x="750" y="1060"/>
                  </a:lnTo>
                  <a:cubicBezTo>
                    <a:pt x="452" y="965"/>
                    <a:pt x="345" y="881"/>
                    <a:pt x="345" y="762"/>
                  </a:cubicBezTo>
                  <a:cubicBezTo>
                    <a:pt x="345" y="691"/>
                    <a:pt x="500" y="584"/>
                    <a:pt x="750" y="536"/>
                  </a:cubicBezTo>
                  <a:close/>
                  <a:moveTo>
                    <a:pt x="1107" y="1524"/>
                  </a:moveTo>
                  <a:cubicBezTo>
                    <a:pt x="1405" y="1608"/>
                    <a:pt x="1512" y="1703"/>
                    <a:pt x="1512" y="1822"/>
                  </a:cubicBezTo>
                  <a:cubicBezTo>
                    <a:pt x="1512" y="1893"/>
                    <a:pt x="1357" y="2001"/>
                    <a:pt x="1107" y="2036"/>
                  </a:cubicBezTo>
                  <a:lnTo>
                    <a:pt x="1107" y="1524"/>
                  </a:lnTo>
                  <a:close/>
                  <a:moveTo>
                    <a:pt x="941" y="0"/>
                  </a:moveTo>
                  <a:cubicBezTo>
                    <a:pt x="857" y="0"/>
                    <a:pt x="762" y="72"/>
                    <a:pt x="762" y="179"/>
                  </a:cubicBezTo>
                  <a:lnTo>
                    <a:pt x="762" y="191"/>
                  </a:lnTo>
                  <a:cubicBezTo>
                    <a:pt x="333" y="238"/>
                    <a:pt x="24" y="477"/>
                    <a:pt x="24" y="774"/>
                  </a:cubicBezTo>
                  <a:cubicBezTo>
                    <a:pt x="24" y="1191"/>
                    <a:pt x="441" y="1346"/>
                    <a:pt x="762" y="1429"/>
                  </a:cubicBezTo>
                  <a:lnTo>
                    <a:pt x="762" y="2036"/>
                  </a:lnTo>
                  <a:cubicBezTo>
                    <a:pt x="512" y="2001"/>
                    <a:pt x="357" y="1893"/>
                    <a:pt x="357" y="1822"/>
                  </a:cubicBezTo>
                  <a:cubicBezTo>
                    <a:pt x="357" y="1727"/>
                    <a:pt x="286" y="1643"/>
                    <a:pt x="179" y="1643"/>
                  </a:cubicBezTo>
                  <a:cubicBezTo>
                    <a:pt x="83" y="1643"/>
                    <a:pt x="0" y="1715"/>
                    <a:pt x="0" y="1822"/>
                  </a:cubicBezTo>
                  <a:cubicBezTo>
                    <a:pt x="0" y="2120"/>
                    <a:pt x="310" y="2334"/>
                    <a:pt x="750" y="2393"/>
                  </a:cubicBezTo>
                  <a:lnTo>
                    <a:pt x="750" y="2417"/>
                  </a:lnTo>
                  <a:cubicBezTo>
                    <a:pt x="750" y="2501"/>
                    <a:pt x="822" y="2596"/>
                    <a:pt x="929" y="2596"/>
                  </a:cubicBezTo>
                  <a:cubicBezTo>
                    <a:pt x="1036" y="2596"/>
                    <a:pt x="1107" y="2513"/>
                    <a:pt x="1107" y="2417"/>
                  </a:cubicBezTo>
                  <a:lnTo>
                    <a:pt x="1107" y="2393"/>
                  </a:lnTo>
                  <a:cubicBezTo>
                    <a:pt x="1536" y="2358"/>
                    <a:pt x="1845" y="2120"/>
                    <a:pt x="1845" y="1822"/>
                  </a:cubicBezTo>
                  <a:cubicBezTo>
                    <a:pt x="1845" y="1417"/>
                    <a:pt x="1453" y="1250"/>
                    <a:pt x="1107" y="1167"/>
                  </a:cubicBezTo>
                  <a:lnTo>
                    <a:pt x="1107" y="548"/>
                  </a:lnTo>
                  <a:cubicBezTo>
                    <a:pt x="1357" y="596"/>
                    <a:pt x="1512" y="703"/>
                    <a:pt x="1512" y="774"/>
                  </a:cubicBezTo>
                  <a:cubicBezTo>
                    <a:pt x="1512" y="869"/>
                    <a:pt x="1584" y="953"/>
                    <a:pt x="1691" y="953"/>
                  </a:cubicBezTo>
                  <a:cubicBezTo>
                    <a:pt x="1774" y="953"/>
                    <a:pt x="1869" y="881"/>
                    <a:pt x="1869" y="774"/>
                  </a:cubicBezTo>
                  <a:cubicBezTo>
                    <a:pt x="1869" y="477"/>
                    <a:pt x="1548" y="250"/>
                    <a:pt x="1119" y="191"/>
                  </a:cubicBezTo>
                  <a:lnTo>
                    <a:pt x="1119" y="179"/>
                  </a:lnTo>
                  <a:cubicBezTo>
                    <a:pt x="1119" y="84"/>
                    <a:pt x="1048" y="0"/>
                    <a:pt x="9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19" name="Google Shape;11119;p67"/>
          <p:cNvGrpSpPr/>
          <p:nvPr/>
        </p:nvGrpSpPr>
        <p:grpSpPr>
          <a:xfrm>
            <a:off x="7951552" y="3250230"/>
            <a:ext cx="392111" cy="280206"/>
            <a:chOff x="7918997" y="3714687"/>
            <a:chExt cx="392111" cy="280206"/>
          </a:xfrm>
          <a:solidFill>
            <a:srgbClr val="D94169"/>
          </a:solidFill>
        </p:grpSpPr>
        <p:sp>
          <p:nvSpPr>
            <p:cNvPr id="11120" name="Google Shape;11120;p67"/>
            <p:cNvSpPr/>
            <p:nvPr/>
          </p:nvSpPr>
          <p:spPr>
            <a:xfrm>
              <a:off x="7918997" y="3781246"/>
              <a:ext cx="309675" cy="213648"/>
            </a:xfrm>
            <a:custGeom>
              <a:avLst/>
              <a:gdLst/>
              <a:ahLst/>
              <a:cxnLst/>
              <a:rect l="l" t="t" r="r" b="b"/>
              <a:pathLst>
                <a:path w="9752" h="6728" extrusionOk="0">
                  <a:moveTo>
                    <a:pt x="774" y="3644"/>
                  </a:moveTo>
                  <a:cubicBezTo>
                    <a:pt x="965" y="3644"/>
                    <a:pt x="1132" y="3810"/>
                    <a:pt x="1132" y="4001"/>
                  </a:cubicBezTo>
                  <a:cubicBezTo>
                    <a:pt x="1132" y="4191"/>
                    <a:pt x="965" y="4358"/>
                    <a:pt x="774" y="4358"/>
                  </a:cubicBezTo>
                  <a:cubicBezTo>
                    <a:pt x="560" y="4358"/>
                    <a:pt x="417" y="4191"/>
                    <a:pt x="417" y="4001"/>
                  </a:cubicBezTo>
                  <a:cubicBezTo>
                    <a:pt x="417" y="3810"/>
                    <a:pt x="584" y="3644"/>
                    <a:pt x="774" y="3644"/>
                  </a:cubicBezTo>
                  <a:close/>
                  <a:moveTo>
                    <a:pt x="715" y="0"/>
                  </a:moveTo>
                  <a:cubicBezTo>
                    <a:pt x="310" y="0"/>
                    <a:pt x="0" y="322"/>
                    <a:pt x="0" y="715"/>
                  </a:cubicBezTo>
                  <a:cubicBezTo>
                    <a:pt x="0" y="1072"/>
                    <a:pt x="250" y="1370"/>
                    <a:pt x="596" y="1429"/>
                  </a:cubicBezTo>
                  <a:lnTo>
                    <a:pt x="596" y="3346"/>
                  </a:lnTo>
                  <a:cubicBezTo>
                    <a:pt x="298" y="3429"/>
                    <a:pt x="72" y="3703"/>
                    <a:pt x="72" y="4025"/>
                  </a:cubicBezTo>
                  <a:cubicBezTo>
                    <a:pt x="72" y="4358"/>
                    <a:pt x="298" y="4644"/>
                    <a:pt x="596" y="4715"/>
                  </a:cubicBezTo>
                  <a:lnTo>
                    <a:pt x="596" y="5442"/>
                  </a:lnTo>
                  <a:cubicBezTo>
                    <a:pt x="322" y="5513"/>
                    <a:pt x="120" y="5775"/>
                    <a:pt x="120" y="6073"/>
                  </a:cubicBezTo>
                  <a:cubicBezTo>
                    <a:pt x="120" y="6430"/>
                    <a:pt x="417" y="6727"/>
                    <a:pt x="774" y="6727"/>
                  </a:cubicBezTo>
                  <a:lnTo>
                    <a:pt x="2215" y="6727"/>
                  </a:lnTo>
                  <a:cubicBezTo>
                    <a:pt x="2322" y="6727"/>
                    <a:pt x="2394" y="6644"/>
                    <a:pt x="2394" y="6549"/>
                  </a:cubicBezTo>
                  <a:cubicBezTo>
                    <a:pt x="2394" y="6442"/>
                    <a:pt x="2286" y="6335"/>
                    <a:pt x="2191" y="6335"/>
                  </a:cubicBezTo>
                  <a:lnTo>
                    <a:pt x="739" y="6335"/>
                  </a:lnTo>
                  <a:cubicBezTo>
                    <a:pt x="584" y="6335"/>
                    <a:pt x="441" y="6204"/>
                    <a:pt x="441" y="6037"/>
                  </a:cubicBezTo>
                  <a:cubicBezTo>
                    <a:pt x="441" y="5882"/>
                    <a:pt x="584" y="5739"/>
                    <a:pt x="739" y="5739"/>
                  </a:cubicBezTo>
                  <a:lnTo>
                    <a:pt x="9561" y="5739"/>
                  </a:lnTo>
                  <a:cubicBezTo>
                    <a:pt x="9668" y="5739"/>
                    <a:pt x="9752" y="5668"/>
                    <a:pt x="9752" y="5561"/>
                  </a:cubicBezTo>
                  <a:cubicBezTo>
                    <a:pt x="9752" y="5465"/>
                    <a:pt x="9668" y="5382"/>
                    <a:pt x="9561" y="5382"/>
                  </a:cubicBezTo>
                  <a:lnTo>
                    <a:pt x="929" y="5382"/>
                  </a:lnTo>
                  <a:lnTo>
                    <a:pt x="929" y="4703"/>
                  </a:lnTo>
                  <a:cubicBezTo>
                    <a:pt x="1251" y="4632"/>
                    <a:pt x="1489" y="4346"/>
                    <a:pt x="1489" y="4001"/>
                  </a:cubicBezTo>
                  <a:cubicBezTo>
                    <a:pt x="1489" y="3656"/>
                    <a:pt x="1251" y="3370"/>
                    <a:pt x="929" y="3298"/>
                  </a:cubicBezTo>
                  <a:lnTo>
                    <a:pt x="929" y="1215"/>
                  </a:lnTo>
                  <a:cubicBezTo>
                    <a:pt x="929" y="1167"/>
                    <a:pt x="917" y="1108"/>
                    <a:pt x="870" y="1084"/>
                  </a:cubicBezTo>
                  <a:cubicBezTo>
                    <a:pt x="834" y="1060"/>
                    <a:pt x="786" y="1036"/>
                    <a:pt x="739" y="1036"/>
                  </a:cubicBezTo>
                  <a:lnTo>
                    <a:pt x="715" y="1036"/>
                  </a:lnTo>
                  <a:cubicBezTo>
                    <a:pt x="512" y="1036"/>
                    <a:pt x="358" y="870"/>
                    <a:pt x="358" y="679"/>
                  </a:cubicBezTo>
                  <a:cubicBezTo>
                    <a:pt x="358" y="489"/>
                    <a:pt x="512" y="322"/>
                    <a:pt x="715" y="322"/>
                  </a:cubicBezTo>
                  <a:cubicBezTo>
                    <a:pt x="905" y="322"/>
                    <a:pt x="1072" y="489"/>
                    <a:pt x="1072" y="679"/>
                  </a:cubicBezTo>
                  <a:cubicBezTo>
                    <a:pt x="1072" y="715"/>
                    <a:pt x="1072" y="762"/>
                    <a:pt x="1048" y="786"/>
                  </a:cubicBezTo>
                  <a:cubicBezTo>
                    <a:pt x="1036" y="858"/>
                    <a:pt x="1048" y="941"/>
                    <a:pt x="1120" y="977"/>
                  </a:cubicBezTo>
                  <a:lnTo>
                    <a:pt x="2906" y="2525"/>
                  </a:lnTo>
                  <a:cubicBezTo>
                    <a:pt x="2940" y="2553"/>
                    <a:pt x="2985" y="2568"/>
                    <a:pt x="3029" y="2568"/>
                  </a:cubicBezTo>
                  <a:cubicBezTo>
                    <a:pt x="3077" y="2568"/>
                    <a:pt x="3124" y="2550"/>
                    <a:pt x="3156" y="2513"/>
                  </a:cubicBezTo>
                  <a:lnTo>
                    <a:pt x="4287" y="1274"/>
                  </a:lnTo>
                  <a:cubicBezTo>
                    <a:pt x="4358" y="1203"/>
                    <a:pt x="4346" y="1084"/>
                    <a:pt x="4275" y="1024"/>
                  </a:cubicBezTo>
                  <a:cubicBezTo>
                    <a:pt x="4237" y="992"/>
                    <a:pt x="4191" y="976"/>
                    <a:pt x="4147" y="976"/>
                  </a:cubicBezTo>
                  <a:cubicBezTo>
                    <a:pt x="4095" y="976"/>
                    <a:pt x="4045" y="998"/>
                    <a:pt x="4013" y="1036"/>
                  </a:cubicBezTo>
                  <a:lnTo>
                    <a:pt x="3001" y="2155"/>
                  </a:lnTo>
                  <a:lnTo>
                    <a:pt x="1429" y="798"/>
                  </a:lnTo>
                  <a:lnTo>
                    <a:pt x="1429" y="715"/>
                  </a:lnTo>
                  <a:cubicBezTo>
                    <a:pt x="1429" y="310"/>
                    <a:pt x="1096" y="0"/>
                    <a:pt x="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1" name="Google Shape;11121;p67"/>
            <p:cNvSpPr/>
            <p:nvPr/>
          </p:nvSpPr>
          <p:spPr>
            <a:xfrm>
              <a:off x="8080439" y="3862920"/>
              <a:ext cx="68083" cy="68083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7"/>
                  </a:moveTo>
                  <a:cubicBezTo>
                    <a:pt x="1465" y="357"/>
                    <a:pt x="1786" y="691"/>
                    <a:pt x="1786" y="1072"/>
                  </a:cubicBezTo>
                  <a:cubicBezTo>
                    <a:pt x="1786" y="1465"/>
                    <a:pt x="1465" y="1786"/>
                    <a:pt x="1072" y="1786"/>
                  </a:cubicBezTo>
                  <a:cubicBezTo>
                    <a:pt x="691" y="1786"/>
                    <a:pt x="358" y="1465"/>
                    <a:pt x="358" y="1072"/>
                  </a:cubicBezTo>
                  <a:cubicBezTo>
                    <a:pt x="358" y="691"/>
                    <a:pt x="691" y="357"/>
                    <a:pt x="1072" y="35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cubicBezTo>
                    <a:pt x="0" y="1667"/>
                    <a:pt x="477" y="2143"/>
                    <a:pt x="1072" y="2143"/>
                  </a:cubicBezTo>
                  <a:cubicBezTo>
                    <a:pt x="1667" y="2143"/>
                    <a:pt x="2144" y="1655"/>
                    <a:pt x="2144" y="1072"/>
                  </a:cubicBezTo>
                  <a:cubicBezTo>
                    <a:pt x="2144" y="476"/>
                    <a:pt x="1667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2" name="Google Shape;11122;p67"/>
            <p:cNvSpPr/>
            <p:nvPr/>
          </p:nvSpPr>
          <p:spPr>
            <a:xfrm>
              <a:off x="8000290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27" y="358"/>
                  </a:moveTo>
                  <a:cubicBezTo>
                    <a:pt x="917" y="358"/>
                    <a:pt x="1084" y="524"/>
                    <a:pt x="1084" y="715"/>
                  </a:cubicBezTo>
                  <a:cubicBezTo>
                    <a:pt x="1084" y="905"/>
                    <a:pt x="917" y="1072"/>
                    <a:pt x="727" y="1072"/>
                  </a:cubicBezTo>
                  <a:cubicBezTo>
                    <a:pt x="536" y="1072"/>
                    <a:pt x="369" y="905"/>
                    <a:pt x="369" y="715"/>
                  </a:cubicBezTo>
                  <a:cubicBezTo>
                    <a:pt x="369" y="524"/>
                    <a:pt x="536" y="358"/>
                    <a:pt x="727" y="358"/>
                  </a:cubicBezTo>
                  <a:close/>
                  <a:moveTo>
                    <a:pt x="694" y="0"/>
                  </a:moveTo>
                  <a:cubicBezTo>
                    <a:pt x="310" y="0"/>
                    <a:pt x="0" y="317"/>
                    <a:pt x="0" y="715"/>
                  </a:cubicBezTo>
                  <a:cubicBezTo>
                    <a:pt x="0" y="1120"/>
                    <a:pt x="322" y="1429"/>
                    <a:pt x="715" y="1429"/>
                  </a:cubicBezTo>
                  <a:cubicBezTo>
                    <a:pt x="1096" y="1429"/>
                    <a:pt x="1429" y="1096"/>
                    <a:pt x="1429" y="715"/>
                  </a:cubicBezTo>
                  <a:cubicBezTo>
                    <a:pt x="1429" y="310"/>
                    <a:pt x="1096" y="1"/>
                    <a:pt x="715" y="1"/>
                  </a:cubicBezTo>
                  <a:cubicBezTo>
                    <a:pt x="708" y="0"/>
                    <a:pt x="701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3" name="Google Shape;11123;p67"/>
            <p:cNvSpPr/>
            <p:nvPr/>
          </p:nvSpPr>
          <p:spPr>
            <a:xfrm>
              <a:off x="8006323" y="3714687"/>
              <a:ext cx="304784" cy="277920"/>
            </a:xfrm>
            <a:custGeom>
              <a:avLst/>
              <a:gdLst/>
              <a:ahLst/>
              <a:cxnLst/>
              <a:rect l="l" t="t" r="r" b="b"/>
              <a:pathLst>
                <a:path w="9598" h="8752" extrusionOk="0">
                  <a:moveTo>
                    <a:pt x="8800" y="5740"/>
                  </a:moveTo>
                  <a:cubicBezTo>
                    <a:pt x="8990" y="5740"/>
                    <a:pt x="9157" y="5906"/>
                    <a:pt x="9157" y="6097"/>
                  </a:cubicBezTo>
                  <a:cubicBezTo>
                    <a:pt x="9157" y="6287"/>
                    <a:pt x="9002" y="6454"/>
                    <a:pt x="8800" y="6454"/>
                  </a:cubicBezTo>
                  <a:cubicBezTo>
                    <a:pt x="8609" y="6454"/>
                    <a:pt x="8442" y="6287"/>
                    <a:pt x="8442" y="6097"/>
                  </a:cubicBezTo>
                  <a:cubicBezTo>
                    <a:pt x="8442" y="5906"/>
                    <a:pt x="8597" y="5740"/>
                    <a:pt x="8800" y="5740"/>
                  </a:cubicBezTo>
                  <a:close/>
                  <a:moveTo>
                    <a:pt x="3430" y="1"/>
                  </a:moveTo>
                  <a:cubicBezTo>
                    <a:pt x="2989" y="1"/>
                    <a:pt x="2632" y="358"/>
                    <a:pt x="2632" y="787"/>
                  </a:cubicBezTo>
                  <a:cubicBezTo>
                    <a:pt x="2632" y="989"/>
                    <a:pt x="2727" y="1203"/>
                    <a:pt x="2858" y="1334"/>
                  </a:cubicBezTo>
                  <a:lnTo>
                    <a:pt x="1739" y="2561"/>
                  </a:lnTo>
                  <a:cubicBezTo>
                    <a:pt x="1668" y="2632"/>
                    <a:pt x="1680" y="2751"/>
                    <a:pt x="1763" y="2811"/>
                  </a:cubicBezTo>
                  <a:cubicBezTo>
                    <a:pt x="1796" y="2844"/>
                    <a:pt x="1838" y="2859"/>
                    <a:pt x="1881" y="2859"/>
                  </a:cubicBezTo>
                  <a:cubicBezTo>
                    <a:pt x="1931" y="2859"/>
                    <a:pt x="1981" y="2838"/>
                    <a:pt x="2013" y="2799"/>
                  </a:cubicBezTo>
                  <a:lnTo>
                    <a:pt x="3251" y="1430"/>
                  </a:lnTo>
                  <a:cubicBezTo>
                    <a:pt x="3287" y="1382"/>
                    <a:pt x="3311" y="1323"/>
                    <a:pt x="3287" y="1275"/>
                  </a:cubicBezTo>
                  <a:cubicBezTo>
                    <a:pt x="3275" y="1215"/>
                    <a:pt x="3251" y="1168"/>
                    <a:pt x="3204" y="1144"/>
                  </a:cubicBezTo>
                  <a:cubicBezTo>
                    <a:pt x="3073" y="1072"/>
                    <a:pt x="2977" y="918"/>
                    <a:pt x="2977" y="775"/>
                  </a:cubicBezTo>
                  <a:cubicBezTo>
                    <a:pt x="2977" y="537"/>
                    <a:pt x="3168" y="334"/>
                    <a:pt x="3406" y="334"/>
                  </a:cubicBezTo>
                  <a:cubicBezTo>
                    <a:pt x="3644" y="334"/>
                    <a:pt x="3847" y="537"/>
                    <a:pt x="3847" y="775"/>
                  </a:cubicBezTo>
                  <a:cubicBezTo>
                    <a:pt x="3847" y="918"/>
                    <a:pt x="3751" y="1072"/>
                    <a:pt x="3620" y="1144"/>
                  </a:cubicBezTo>
                  <a:cubicBezTo>
                    <a:pt x="3573" y="1168"/>
                    <a:pt x="3525" y="1215"/>
                    <a:pt x="3525" y="1275"/>
                  </a:cubicBezTo>
                  <a:cubicBezTo>
                    <a:pt x="3513" y="1334"/>
                    <a:pt x="3525" y="1382"/>
                    <a:pt x="3573" y="1430"/>
                  </a:cubicBezTo>
                  <a:lnTo>
                    <a:pt x="6430" y="4561"/>
                  </a:lnTo>
                  <a:cubicBezTo>
                    <a:pt x="6462" y="4606"/>
                    <a:pt x="6512" y="4627"/>
                    <a:pt x="6562" y="4627"/>
                  </a:cubicBezTo>
                  <a:cubicBezTo>
                    <a:pt x="6605" y="4627"/>
                    <a:pt x="6647" y="4612"/>
                    <a:pt x="6680" y="4585"/>
                  </a:cubicBezTo>
                  <a:lnTo>
                    <a:pt x="8466" y="3037"/>
                  </a:lnTo>
                  <a:cubicBezTo>
                    <a:pt x="8526" y="2989"/>
                    <a:pt x="8549" y="2918"/>
                    <a:pt x="8526" y="2835"/>
                  </a:cubicBezTo>
                  <a:cubicBezTo>
                    <a:pt x="8514" y="2811"/>
                    <a:pt x="8514" y="2763"/>
                    <a:pt x="8514" y="2739"/>
                  </a:cubicBezTo>
                  <a:cubicBezTo>
                    <a:pt x="8514" y="2537"/>
                    <a:pt x="8680" y="2382"/>
                    <a:pt x="8871" y="2382"/>
                  </a:cubicBezTo>
                  <a:cubicBezTo>
                    <a:pt x="9061" y="2382"/>
                    <a:pt x="9228" y="2537"/>
                    <a:pt x="9228" y="2739"/>
                  </a:cubicBezTo>
                  <a:cubicBezTo>
                    <a:pt x="9228" y="2930"/>
                    <a:pt x="9061" y="3097"/>
                    <a:pt x="8871" y="3097"/>
                  </a:cubicBezTo>
                  <a:lnTo>
                    <a:pt x="8847" y="3097"/>
                  </a:lnTo>
                  <a:cubicBezTo>
                    <a:pt x="8800" y="3097"/>
                    <a:pt x="8740" y="3108"/>
                    <a:pt x="8704" y="3132"/>
                  </a:cubicBezTo>
                  <a:cubicBezTo>
                    <a:pt x="8680" y="3168"/>
                    <a:pt x="8645" y="3228"/>
                    <a:pt x="8645" y="3275"/>
                  </a:cubicBezTo>
                  <a:lnTo>
                    <a:pt x="8645" y="5359"/>
                  </a:lnTo>
                  <a:cubicBezTo>
                    <a:pt x="8335" y="5430"/>
                    <a:pt x="8097" y="5716"/>
                    <a:pt x="8097" y="6049"/>
                  </a:cubicBezTo>
                  <a:cubicBezTo>
                    <a:pt x="8097" y="6395"/>
                    <a:pt x="8335" y="6680"/>
                    <a:pt x="8645" y="6752"/>
                  </a:cubicBezTo>
                  <a:lnTo>
                    <a:pt x="8645" y="7442"/>
                  </a:lnTo>
                  <a:lnTo>
                    <a:pt x="7561" y="7442"/>
                  </a:lnTo>
                  <a:cubicBezTo>
                    <a:pt x="7454" y="7442"/>
                    <a:pt x="7383" y="7514"/>
                    <a:pt x="7383" y="7621"/>
                  </a:cubicBezTo>
                  <a:cubicBezTo>
                    <a:pt x="7383" y="7716"/>
                    <a:pt x="7454" y="7800"/>
                    <a:pt x="7561" y="7800"/>
                  </a:cubicBezTo>
                  <a:lnTo>
                    <a:pt x="8823" y="7800"/>
                  </a:lnTo>
                  <a:cubicBezTo>
                    <a:pt x="8990" y="7800"/>
                    <a:pt x="9121" y="7930"/>
                    <a:pt x="9121" y="8097"/>
                  </a:cubicBezTo>
                  <a:cubicBezTo>
                    <a:pt x="9121" y="8252"/>
                    <a:pt x="8990" y="8395"/>
                    <a:pt x="8823" y="8395"/>
                  </a:cubicBezTo>
                  <a:lnTo>
                    <a:pt x="179" y="8395"/>
                  </a:lnTo>
                  <a:cubicBezTo>
                    <a:pt x="72" y="8395"/>
                    <a:pt x="1" y="8466"/>
                    <a:pt x="1" y="8573"/>
                  </a:cubicBezTo>
                  <a:cubicBezTo>
                    <a:pt x="1" y="8669"/>
                    <a:pt x="72" y="8752"/>
                    <a:pt x="179" y="8752"/>
                  </a:cubicBezTo>
                  <a:lnTo>
                    <a:pt x="8823" y="8752"/>
                  </a:lnTo>
                  <a:cubicBezTo>
                    <a:pt x="9181" y="8752"/>
                    <a:pt x="9478" y="8454"/>
                    <a:pt x="9478" y="8097"/>
                  </a:cubicBezTo>
                  <a:cubicBezTo>
                    <a:pt x="9478" y="7800"/>
                    <a:pt x="9276" y="7538"/>
                    <a:pt x="9002" y="7466"/>
                  </a:cubicBezTo>
                  <a:lnTo>
                    <a:pt x="9002" y="6752"/>
                  </a:lnTo>
                  <a:cubicBezTo>
                    <a:pt x="9300" y="6704"/>
                    <a:pt x="9526" y="6430"/>
                    <a:pt x="9526" y="6097"/>
                  </a:cubicBezTo>
                  <a:cubicBezTo>
                    <a:pt x="9526" y="5775"/>
                    <a:pt x="9300" y="5490"/>
                    <a:pt x="9002" y="5394"/>
                  </a:cubicBezTo>
                  <a:lnTo>
                    <a:pt x="9002" y="3478"/>
                  </a:lnTo>
                  <a:cubicBezTo>
                    <a:pt x="9347" y="3418"/>
                    <a:pt x="9597" y="3120"/>
                    <a:pt x="9597" y="2763"/>
                  </a:cubicBezTo>
                  <a:cubicBezTo>
                    <a:pt x="9597" y="2358"/>
                    <a:pt x="9276" y="2049"/>
                    <a:pt x="8883" y="2049"/>
                  </a:cubicBezTo>
                  <a:cubicBezTo>
                    <a:pt x="8502" y="2049"/>
                    <a:pt x="8168" y="2382"/>
                    <a:pt x="8168" y="2763"/>
                  </a:cubicBezTo>
                  <a:lnTo>
                    <a:pt x="8168" y="2858"/>
                  </a:lnTo>
                  <a:lnTo>
                    <a:pt x="6597" y="4204"/>
                  </a:lnTo>
                  <a:lnTo>
                    <a:pt x="3989" y="1334"/>
                  </a:lnTo>
                  <a:cubicBezTo>
                    <a:pt x="4144" y="1192"/>
                    <a:pt x="4216" y="989"/>
                    <a:pt x="4216" y="787"/>
                  </a:cubicBezTo>
                  <a:cubicBezTo>
                    <a:pt x="4216" y="358"/>
                    <a:pt x="3858" y="1"/>
                    <a:pt x="3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4" name="Google Shape;11124;p67"/>
            <p:cNvSpPr/>
            <p:nvPr/>
          </p:nvSpPr>
          <p:spPr>
            <a:xfrm>
              <a:off x="8183643" y="3885593"/>
              <a:ext cx="45410" cy="45410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03" y="358"/>
                  </a:moveTo>
                  <a:cubicBezTo>
                    <a:pt x="894" y="358"/>
                    <a:pt x="1060" y="524"/>
                    <a:pt x="1060" y="715"/>
                  </a:cubicBezTo>
                  <a:cubicBezTo>
                    <a:pt x="1060" y="905"/>
                    <a:pt x="894" y="1072"/>
                    <a:pt x="703" y="1072"/>
                  </a:cubicBezTo>
                  <a:cubicBezTo>
                    <a:pt x="501" y="1072"/>
                    <a:pt x="346" y="905"/>
                    <a:pt x="346" y="715"/>
                  </a:cubicBezTo>
                  <a:cubicBezTo>
                    <a:pt x="346" y="524"/>
                    <a:pt x="501" y="358"/>
                    <a:pt x="703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20"/>
                    <a:pt x="322" y="1429"/>
                    <a:pt x="715" y="1429"/>
                  </a:cubicBezTo>
                  <a:cubicBezTo>
                    <a:pt x="1096" y="1429"/>
                    <a:pt x="1430" y="1108"/>
                    <a:pt x="1430" y="715"/>
                  </a:cubicBezTo>
                  <a:cubicBezTo>
                    <a:pt x="1430" y="310"/>
                    <a:pt x="1096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25" name="Google Shape;11125;p67"/>
          <p:cNvSpPr/>
          <p:nvPr/>
        </p:nvSpPr>
        <p:spPr>
          <a:xfrm>
            <a:off x="899909" y="3229907"/>
            <a:ext cx="355434" cy="326981"/>
          </a:xfrm>
          <a:custGeom>
            <a:avLst/>
            <a:gdLst/>
            <a:ahLst/>
            <a:cxnLst/>
            <a:rect l="l" t="t" r="r" b="b"/>
            <a:pathLst>
              <a:path w="11193" h="10297" extrusionOk="0">
                <a:moveTo>
                  <a:pt x="6014" y="2129"/>
                </a:moveTo>
                <a:lnTo>
                  <a:pt x="6014" y="3034"/>
                </a:lnTo>
                <a:lnTo>
                  <a:pt x="5097" y="3034"/>
                </a:lnTo>
                <a:lnTo>
                  <a:pt x="5097" y="2129"/>
                </a:lnTo>
                <a:close/>
                <a:moveTo>
                  <a:pt x="8704" y="347"/>
                </a:moveTo>
                <a:cubicBezTo>
                  <a:pt x="8745" y="347"/>
                  <a:pt x="8785" y="350"/>
                  <a:pt x="8824" y="355"/>
                </a:cubicBezTo>
                <a:cubicBezTo>
                  <a:pt x="9133" y="403"/>
                  <a:pt x="9371" y="617"/>
                  <a:pt x="9550" y="1058"/>
                </a:cubicBezTo>
                <a:cubicBezTo>
                  <a:pt x="9824" y="1689"/>
                  <a:pt x="9847" y="2201"/>
                  <a:pt x="9645" y="2558"/>
                </a:cubicBezTo>
                <a:cubicBezTo>
                  <a:pt x="9419" y="2939"/>
                  <a:pt x="8966" y="3034"/>
                  <a:pt x="8907" y="3046"/>
                </a:cubicBezTo>
                <a:lnTo>
                  <a:pt x="6335" y="3046"/>
                </a:lnTo>
                <a:lnTo>
                  <a:pt x="6335" y="2034"/>
                </a:lnTo>
                <a:cubicBezTo>
                  <a:pt x="6442" y="1903"/>
                  <a:pt x="6764" y="1498"/>
                  <a:pt x="7204" y="1141"/>
                </a:cubicBezTo>
                <a:cubicBezTo>
                  <a:pt x="7798" y="612"/>
                  <a:pt x="8304" y="347"/>
                  <a:pt x="8704" y="347"/>
                </a:cubicBezTo>
                <a:close/>
                <a:moveTo>
                  <a:pt x="4585" y="3356"/>
                </a:moveTo>
                <a:lnTo>
                  <a:pt x="4585" y="4653"/>
                </a:lnTo>
                <a:lnTo>
                  <a:pt x="299" y="4653"/>
                </a:lnTo>
                <a:lnTo>
                  <a:pt x="299" y="3356"/>
                </a:lnTo>
                <a:close/>
                <a:moveTo>
                  <a:pt x="6204" y="3356"/>
                </a:moveTo>
                <a:lnTo>
                  <a:pt x="6204" y="9987"/>
                </a:lnTo>
                <a:lnTo>
                  <a:pt x="4906" y="9987"/>
                </a:lnTo>
                <a:lnTo>
                  <a:pt x="4906" y="3356"/>
                </a:lnTo>
                <a:close/>
                <a:moveTo>
                  <a:pt x="10812" y="3356"/>
                </a:moveTo>
                <a:lnTo>
                  <a:pt x="10812" y="4653"/>
                </a:lnTo>
                <a:lnTo>
                  <a:pt x="9074" y="4653"/>
                </a:lnTo>
                <a:cubicBezTo>
                  <a:pt x="8990" y="4653"/>
                  <a:pt x="8907" y="4725"/>
                  <a:pt x="8907" y="4820"/>
                </a:cubicBezTo>
                <a:cubicBezTo>
                  <a:pt x="8907" y="4903"/>
                  <a:pt x="8990" y="4987"/>
                  <a:pt x="9074" y="4987"/>
                </a:cubicBezTo>
                <a:lnTo>
                  <a:pt x="10002" y="4987"/>
                </a:lnTo>
                <a:lnTo>
                  <a:pt x="10002" y="9594"/>
                </a:lnTo>
                <a:cubicBezTo>
                  <a:pt x="10002" y="9809"/>
                  <a:pt x="9824" y="9987"/>
                  <a:pt x="9609" y="9987"/>
                </a:cubicBezTo>
                <a:lnTo>
                  <a:pt x="6526" y="9987"/>
                </a:lnTo>
                <a:lnTo>
                  <a:pt x="6526" y="4987"/>
                </a:lnTo>
                <a:lnTo>
                  <a:pt x="8419" y="4987"/>
                </a:lnTo>
                <a:cubicBezTo>
                  <a:pt x="8514" y="4987"/>
                  <a:pt x="8585" y="4903"/>
                  <a:pt x="8585" y="4820"/>
                </a:cubicBezTo>
                <a:cubicBezTo>
                  <a:pt x="8585" y="4725"/>
                  <a:pt x="8514" y="4653"/>
                  <a:pt x="8419" y="4653"/>
                </a:cubicBezTo>
                <a:lnTo>
                  <a:pt x="6526" y="4653"/>
                </a:lnTo>
                <a:lnTo>
                  <a:pt x="6526" y="3356"/>
                </a:lnTo>
                <a:close/>
                <a:moveTo>
                  <a:pt x="2416" y="1"/>
                </a:moveTo>
                <a:cubicBezTo>
                  <a:pt x="2282" y="1"/>
                  <a:pt x="2156" y="24"/>
                  <a:pt x="2037" y="69"/>
                </a:cubicBezTo>
                <a:cubicBezTo>
                  <a:pt x="1727" y="188"/>
                  <a:pt x="1465" y="474"/>
                  <a:pt x="1287" y="903"/>
                </a:cubicBezTo>
                <a:cubicBezTo>
                  <a:pt x="977" y="1653"/>
                  <a:pt x="965" y="2248"/>
                  <a:pt x="1215" y="2689"/>
                </a:cubicBezTo>
                <a:cubicBezTo>
                  <a:pt x="1287" y="2820"/>
                  <a:pt x="1382" y="2927"/>
                  <a:pt x="1489" y="3022"/>
                </a:cubicBezTo>
                <a:lnTo>
                  <a:pt x="156" y="3022"/>
                </a:lnTo>
                <a:cubicBezTo>
                  <a:pt x="72" y="3022"/>
                  <a:pt x="1" y="3094"/>
                  <a:pt x="1" y="3177"/>
                </a:cubicBezTo>
                <a:lnTo>
                  <a:pt x="1" y="4808"/>
                </a:lnTo>
                <a:cubicBezTo>
                  <a:pt x="1" y="4891"/>
                  <a:pt x="72" y="4963"/>
                  <a:pt x="156" y="4963"/>
                </a:cubicBezTo>
                <a:lnTo>
                  <a:pt x="834" y="4963"/>
                </a:lnTo>
                <a:lnTo>
                  <a:pt x="834" y="9583"/>
                </a:lnTo>
                <a:cubicBezTo>
                  <a:pt x="834" y="9964"/>
                  <a:pt x="1156" y="10297"/>
                  <a:pt x="1549" y="10297"/>
                </a:cubicBezTo>
                <a:lnTo>
                  <a:pt x="2656" y="10297"/>
                </a:lnTo>
                <a:cubicBezTo>
                  <a:pt x="2751" y="10297"/>
                  <a:pt x="2823" y="10225"/>
                  <a:pt x="2823" y="10130"/>
                </a:cubicBezTo>
                <a:cubicBezTo>
                  <a:pt x="2823" y="10047"/>
                  <a:pt x="2751" y="9964"/>
                  <a:pt x="2656" y="9964"/>
                </a:cubicBezTo>
                <a:lnTo>
                  <a:pt x="1549" y="9964"/>
                </a:lnTo>
                <a:cubicBezTo>
                  <a:pt x="1334" y="9964"/>
                  <a:pt x="1156" y="9785"/>
                  <a:pt x="1156" y="9583"/>
                </a:cubicBezTo>
                <a:lnTo>
                  <a:pt x="1156" y="4963"/>
                </a:lnTo>
                <a:lnTo>
                  <a:pt x="4609" y="4963"/>
                </a:lnTo>
                <a:lnTo>
                  <a:pt x="4609" y="9964"/>
                </a:lnTo>
                <a:lnTo>
                  <a:pt x="3311" y="9964"/>
                </a:lnTo>
                <a:cubicBezTo>
                  <a:pt x="3228" y="9964"/>
                  <a:pt x="3156" y="10047"/>
                  <a:pt x="3156" y="10130"/>
                </a:cubicBezTo>
                <a:cubicBezTo>
                  <a:pt x="3156" y="10225"/>
                  <a:pt x="3228" y="10297"/>
                  <a:pt x="3311" y="10297"/>
                </a:cubicBezTo>
                <a:lnTo>
                  <a:pt x="9645" y="10297"/>
                </a:lnTo>
                <a:cubicBezTo>
                  <a:pt x="10026" y="10297"/>
                  <a:pt x="10359" y="9964"/>
                  <a:pt x="10359" y="9583"/>
                </a:cubicBezTo>
                <a:lnTo>
                  <a:pt x="10359" y="4963"/>
                </a:lnTo>
                <a:lnTo>
                  <a:pt x="11026" y="4963"/>
                </a:lnTo>
                <a:cubicBezTo>
                  <a:pt x="11110" y="4963"/>
                  <a:pt x="11193" y="4891"/>
                  <a:pt x="11193" y="4808"/>
                </a:cubicBezTo>
                <a:lnTo>
                  <a:pt x="11193" y="3177"/>
                </a:lnTo>
                <a:cubicBezTo>
                  <a:pt x="11145" y="3106"/>
                  <a:pt x="11074" y="3034"/>
                  <a:pt x="10979" y="3034"/>
                </a:cubicBezTo>
                <a:lnTo>
                  <a:pt x="9657" y="3034"/>
                </a:lnTo>
                <a:cubicBezTo>
                  <a:pt x="9752" y="2939"/>
                  <a:pt x="9847" y="2844"/>
                  <a:pt x="9919" y="2701"/>
                </a:cubicBezTo>
                <a:cubicBezTo>
                  <a:pt x="10181" y="2260"/>
                  <a:pt x="10157" y="1641"/>
                  <a:pt x="9847" y="915"/>
                </a:cubicBezTo>
                <a:cubicBezTo>
                  <a:pt x="9621" y="379"/>
                  <a:pt x="9300" y="81"/>
                  <a:pt x="8871" y="22"/>
                </a:cubicBezTo>
                <a:cubicBezTo>
                  <a:pt x="8824" y="16"/>
                  <a:pt x="8776" y="13"/>
                  <a:pt x="8728" y="13"/>
                </a:cubicBezTo>
                <a:cubicBezTo>
                  <a:pt x="7648" y="13"/>
                  <a:pt x="6371" y="1489"/>
                  <a:pt x="6097" y="1808"/>
                </a:cubicBezTo>
                <a:lnTo>
                  <a:pt x="5025" y="1808"/>
                </a:lnTo>
                <a:cubicBezTo>
                  <a:pt x="4859" y="1617"/>
                  <a:pt x="4359" y="1022"/>
                  <a:pt x="3751" y="581"/>
                </a:cubicBezTo>
                <a:cubicBezTo>
                  <a:pt x="3715" y="556"/>
                  <a:pt x="3677" y="543"/>
                  <a:pt x="3642" y="543"/>
                </a:cubicBezTo>
                <a:cubicBezTo>
                  <a:pt x="3595" y="543"/>
                  <a:pt x="3552" y="565"/>
                  <a:pt x="3525" y="605"/>
                </a:cubicBezTo>
                <a:cubicBezTo>
                  <a:pt x="3466" y="677"/>
                  <a:pt x="3478" y="784"/>
                  <a:pt x="3549" y="831"/>
                </a:cubicBezTo>
                <a:cubicBezTo>
                  <a:pt x="4144" y="1260"/>
                  <a:pt x="4656" y="1855"/>
                  <a:pt x="4787" y="2022"/>
                </a:cubicBezTo>
                <a:lnTo>
                  <a:pt x="4787" y="3034"/>
                </a:lnTo>
                <a:lnTo>
                  <a:pt x="2216" y="3034"/>
                </a:lnTo>
                <a:cubicBezTo>
                  <a:pt x="2144" y="3022"/>
                  <a:pt x="1692" y="2927"/>
                  <a:pt x="1489" y="2546"/>
                </a:cubicBezTo>
                <a:cubicBezTo>
                  <a:pt x="1275" y="2189"/>
                  <a:pt x="1323" y="1677"/>
                  <a:pt x="1573" y="1034"/>
                </a:cubicBezTo>
                <a:cubicBezTo>
                  <a:pt x="1727" y="700"/>
                  <a:pt x="1906" y="474"/>
                  <a:pt x="2144" y="379"/>
                </a:cubicBezTo>
                <a:cubicBezTo>
                  <a:pt x="2224" y="348"/>
                  <a:pt x="2314" y="332"/>
                  <a:pt x="2413" y="332"/>
                </a:cubicBezTo>
                <a:cubicBezTo>
                  <a:pt x="2578" y="332"/>
                  <a:pt x="2769" y="377"/>
                  <a:pt x="2978" y="474"/>
                </a:cubicBezTo>
                <a:cubicBezTo>
                  <a:pt x="3001" y="488"/>
                  <a:pt x="3025" y="493"/>
                  <a:pt x="3049" y="493"/>
                </a:cubicBezTo>
                <a:cubicBezTo>
                  <a:pt x="3109" y="493"/>
                  <a:pt x="3166" y="454"/>
                  <a:pt x="3192" y="403"/>
                </a:cubicBezTo>
                <a:cubicBezTo>
                  <a:pt x="3239" y="308"/>
                  <a:pt x="3192" y="224"/>
                  <a:pt x="3120" y="177"/>
                </a:cubicBezTo>
                <a:cubicBezTo>
                  <a:pt x="2864" y="59"/>
                  <a:pt x="2630" y="1"/>
                  <a:pt x="2416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26" name="Google Shape;11126;p67"/>
          <p:cNvGrpSpPr/>
          <p:nvPr/>
        </p:nvGrpSpPr>
        <p:grpSpPr>
          <a:xfrm>
            <a:off x="1441332" y="3216507"/>
            <a:ext cx="357720" cy="355148"/>
            <a:chOff x="1408777" y="3680964"/>
            <a:chExt cx="357720" cy="355148"/>
          </a:xfrm>
          <a:solidFill>
            <a:srgbClr val="D94169"/>
          </a:solidFill>
        </p:grpSpPr>
        <p:sp>
          <p:nvSpPr>
            <p:cNvPr id="11127" name="Google Shape;11127;p67"/>
            <p:cNvSpPr/>
            <p:nvPr/>
          </p:nvSpPr>
          <p:spPr>
            <a:xfrm>
              <a:off x="1510488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41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63" y="262"/>
                    <a:pt x="763" y="167"/>
                  </a:cubicBezTo>
                  <a:cubicBezTo>
                    <a:pt x="763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8" name="Google Shape;11128;p67"/>
            <p:cNvSpPr/>
            <p:nvPr/>
          </p:nvSpPr>
          <p:spPr>
            <a:xfrm>
              <a:off x="1627315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62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62" y="1548"/>
                    <a:pt x="596" y="1548"/>
                  </a:cubicBezTo>
                  <a:cubicBezTo>
                    <a:pt x="917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08" y="524"/>
                    <a:pt x="1024" y="524"/>
                  </a:cubicBezTo>
                  <a:cubicBezTo>
                    <a:pt x="929" y="524"/>
                    <a:pt x="858" y="596"/>
                    <a:pt x="858" y="691"/>
                  </a:cubicBezTo>
                  <a:lnTo>
                    <a:pt x="858" y="953"/>
                  </a:lnTo>
                  <a:cubicBezTo>
                    <a:pt x="858" y="1108"/>
                    <a:pt x="739" y="1227"/>
                    <a:pt x="596" y="1227"/>
                  </a:cubicBezTo>
                  <a:cubicBezTo>
                    <a:pt x="441" y="1227"/>
                    <a:pt x="322" y="1108"/>
                    <a:pt x="322" y="953"/>
                  </a:cubicBezTo>
                  <a:lnTo>
                    <a:pt x="322" y="596"/>
                  </a:lnTo>
                  <a:cubicBezTo>
                    <a:pt x="322" y="453"/>
                    <a:pt x="441" y="334"/>
                    <a:pt x="596" y="334"/>
                  </a:cubicBezTo>
                  <a:cubicBezTo>
                    <a:pt x="679" y="334"/>
                    <a:pt x="751" y="262"/>
                    <a:pt x="751" y="167"/>
                  </a:cubicBezTo>
                  <a:cubicBezTo>
                    <a:pt x="751" y="84"/>
                    <a:pt x="679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9" name="Google Shape;11129;p67"/>
            <p:cNvSpPr/>
            <p:nvPr/>
          </p:nvSpPr>
          <p:spPr>
            <a:xfrm>
              <a:off x="1525604" y="3908806"/>
              <a:ext cx="123305" cy="33152"/>
            </a:xfrm>
            <a:custGeom>
              <a:avLst/>
              <a:gdLst/>
              <a:ahLst/>
              <a:cxnLst/>
              <a:rect l="l" t="t" r="r" b="b"/>
              <a:pathLst>
                <a:path w="3883" h="1044" extrusionOk="0">
                  <a:moveTo>
                    <a:pt x="3714" y="0"/>
                  </a:moveTo>
                  <a:cubicBezTo>
                    <a:pt x="3669" y="0"/>
                    <a:pt x="3622" y="18"/>
                    <a:pt x="3585" y="55"/>
                  </a:cubicBezTo>
                  <a:cubicBezTo>
                    <a:pt x="3215" y="460"/>
                    <a:pt x="2596" y="710"/>
                    <a:pt x="1953" y="710"/>
                  </a:cubicBezTo>
                  <a:cubicBezTo>
                    <a:pt x="1299" y="710"/>
                    <a:pt x="679" y="472"/>
                    <a:pt x="310" y="55"/>
                  </a:cubicBezTo>
                  <a:cubicBezTo>
                    <a:pt x="278" y="23"/>
                    <a:pt x="231" y="4"/>
                    <a:pt x="183" y="4"/>
                  </a:cubicBezTo>
                  <a:cubicBezTo>
                    <a:pt x="144" y="4"/>
                    <a:pt x="104" y="17"/>
                    <a:pt x="72" y="43"/>
                  </a:cubicBezTo>
                  <a:cubicBezTo>
                    <a:pt x="13" y="103"/>
                    <a:pt x="1" y="210"/>
                    <a:pt x="60" y="282"/>
                  </a:cubicBezTo>
                  <a:cubicBezTo>
                    <a:pt x="489" y="758"/>
                    <a:pt x="1191" y="1044"/>
                    <a:pt x="1930" y="1044"/>
                  </a:cubicBezTo>
                  <a:cubicBezTo>
                    <a:pt x="2680" y="1044"/>
                    <a:pt x="3370" y="758"/>
                    <a:pt x="3811" y="282"/>
                  </a:cubicBezTo>
                  <a:cubicBezTo>
                    <a:pt x="3882" y="210"/>
                    <a:pt x="3882" y="103"/>
                    <a:pt x="3823" y="43"/>
                  </a:cubicBezTo>
                  <a:cubicBezTo>
                    <a:pt x="3794" y="15"/>
                    <a:pt x="3755" y="0"/>
                    <a:pt x="37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0" name="Google Shape;11130;p67"/>
            <p:cNvSpPr/>
            <p:nvPr/>
          </p:nvSpPr>
          <p:spPr>
            <a:xfrm>
              <a:off x="1408777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5" y="0"/>
                  </a:moveTo>
                  <a:cubicBezTo>
                    <a:pt x="5592" y="0"/>
                    <a:pt x="5529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7" y="2646"/>
                    <a:pt x="96" y="3992"/>
                    <a:pt x="48" y="5421"/>
                  </a:cubicBezTo>
                  <a:cubicBezTo>
                    <a:pt x="1" y="6849"/>
                    <a:pt x="489" y="8219"/>
                    <a:pt x="1429" y="9278"/>
                  </a:cubicBezTo>
                  <a:cubicBezTo>
                    <a:pt x="1465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54" y="325"/>
                  </a:cubicBezTo>
                  <a:cubicBezTo>
                    <a:pt x="5500" y="323"/>
                    <a:pt x="5547" y="323"/>
                    <a:pt x="5594" y="323"/>
                  </a:cubicBezTo>
                  <a:cubicBezTo>
                    <a:pt x="6878" y="323"/>
                    <a:pt x="8120" y="796"/>
                    <a:pt x="9085" y="1634"/>
                  </a:cubicBezTo>
                  <a:cubicBezTo>
                    <a:pt x="9119" y="1663"/>
                    <a:pt x="9162" y="1678"/>
                    <a:pt x="9203" y="1678"/>
                  </a:cubicBezTo>
                  <a:cubicBezTo>
                    <a:pt x="9248" y="1678"/>
                    <a:pt x="9292" y="1660"/>
                    <a:pt x="9323" y="1623"/>
                  </a:cubicBezTo>
                  <a:cubicBezTo>
                    <a:pt x="9395" y="1551"/>
                    <a:pt x="9395" y="1444"/>
                    <a:pt x="9323" y="1384"/>
                  </a:cubicBezTo>
                  <a:cubicBezTo>
                    <a:pt x="8300" y="486"/>
                    <a:pt x="7004" y="0"/>
                    <a:pt x="5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1" name="Google Shape;11131;p67"/>
            <p:cNvSpPr/>
            <p:nvPr/>
          </p:nvSpPr>
          <p:spPr>
            <a:xfrm>
              <a:off x="1468508" y="3739075"/>
              <a:ext cx="297989" cy="297036"/>
            </a:xfrm>
            <a:custGeom>
              <a:avLst/>
              <a:gdLst/>
              <a:ahLst/>
              <a:cxnLst/>
              <a:rect l="l" t="t" r="r" b="b"/>
              <a:pathLst>
                <a:path w="9384" h="9354" extrusionOk="0">
                  <a:moveTo>
                    <a:pt x="7834" y="1"/>
                  </a:moveTo>
                  <a:cubicBezTo>
                    <a:pt x="7795" y="1"/>
                    <a:pt x="7754" y="15"/>
                    <a:pt x="7716" y="43"/>
                  </a:cubicBezTo>
                  <a:cubicBezTo>
                    <a:pt x="7645" y="102"/>
                    <a:pt x="7645" y="209"/>
                    <a:pt x="7704" y="281"/>
                  </a:cubicBezTo>
                  <a:cubicBezTo>
                    <a:pt x="8585" y="1281"/>
                    <a:pt x="9062" y="2579"/>
                    <a:pt x="9014" y="3912"/>
                  </a:cubicBezTo>
                  <a:cubicBezTo>
                    <a:pt x="8966" y="5257"/>
                    <a:pt x="8431" y="6520"/>
                    <a:pt x="7478" y="7472"/>
                  </a:cubicBezTo>
                  <a:cubicBezTo>
                    <a:pt x="6526" y="8425"/>
                    <a:pt x="5263" y="8972"/>
                    <a:pt x="3918" y="9008"/>
                  </a:cubicBezTo>
                  <a:cubicBezTo>
                    <a:pt x="3870" y="9009"/>
                    <a:pt x="3823" y="9010"/>
                    <a:pt x="3775" y="9010"/>
                  </a:cubicBezTo>
                  <a:cubicBezTo>
                    <a:pt x="2492" y="9010"/>
                    <a:pt x="1251" y="8548"/>
                    <a:pt x="299" y="7698"/>
                  </a:cubicBezTo>
                  <a:cubicBezTo>
                    <a:pt x="259" y="7670"/>
                    <a:pt x="216" y="7655"/>
                    <a:pt x="175" y="7655"/>
                  </a:cubicBezTo>
                  <a:cubicBezTo>
                    <a:pt x="130" y="7655"/>
                    <a:pt x="86" y="7673"/>
                    <a:pt x="49" y="7710"/>
                  </a:cubicBezTo>
                  <a:cubicBezTo>
                    <a:pt x="1" y="7782"/>
                    <a:pt x="1" y="7889"/>
                    <a:pt x="72" y="7948"/>
                  </a:cubicBezTo>
                  <a:cubicBezTo>
                    <a:pt x="1096" y="8853"/>
                    <a:pt x="2394" y="9353"/>
                    <a:pt x="3763" y="9353"/>
                  </a:cubicBezTo>
                  <a:lnTo>
                    <a:pt x="3930" y="9353"/>
                  </a:lnTo>
                  <a:cubicBezTo>
                    <a:pt x="5359" y="9306"/>
                    <a:pt x="6692" y="8722"/>
                    <a:pt x="7704" y="7710"/>
                  </a:cubicBezTo>
                  <a:cubicBezTo>
                    <a:pt x="8716" y="6698"/>
                    <a:pt x="9300" y="5365"/>
                    <a:pt x="9347" y="3936"/>
                  </a:cubicBezTo>
                  <a:cubicBezTo>
                    <a:pt x="9383" y="2507"/>
                    <a:pt x="8895" y="1126"/>
                    <a:pt x="7954" y="66"/>
                  </a:cubicBezTo>
                  <a:cubicBezTo>
                    <a:pt x="7922" y="21"/>
                    <a:pt x="7879" y="1"/>
                    <a:pt x="7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2" name="Google Shape;11132;p67"/>
          <p:cNvGrpSpPr/>
          <p:nvPr/>
        </p:nvGrpSpPr>
        <p:grpSpPr>
          <a:xfrm>
            <a:off x="1985391" y="3216507"/>
            <a:ext cx="357720" cy="355148"/>
            <a:chOff x="1952836" y="3680964"/>
            <a:chExt cx="357720" cy="355148"/>
          </a:xfrm>
          <a:solidFill>
            <a:srgbClr val="D94169"/>
          </a:solidFill>
        </p:grpSpPr>
        <p:sp>
          <p:nvSpPr>
            <p:cNvPr id="11133" name="Google Shape;11133;p67"/>
            <p:cNvSpPr/>
            <p:nvPr/>
          </p:nvSpPr>
          <p:spPr>
            <a:xfrm>
              <a:off x="2054166" y="3814144"/>
              <a:ext cx="38233" cy="49188"/>
            </a:xfrm>
            <a:custGeom>
              <a:avLst/>
              <a:gdLst/>
              <a:ahLst/>
              <a:cxnLst/>
              <a:rect l="l" t="t" r="r" b="b"/>
              <a:pathLst>
                <a:path w="1204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203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4" name="Google Shape;11134;p67"/>
            <p:cNvSpPr/>
            <p:nvPr/>
          </p:nvSpPr>
          <p:spPr>
            <a:xfrm>
              <a:off x="2170992" y="3814144"/>
              <a:ext cx="37852" cy="49188"/>
            </a:xfrm>
            <a:custGeom>
              <a:avLst/>
              <a:gdLst/>
              <a:ahLst/>
              <a:cxnLst/>
              <a:rect l="l" t="t" r="r" b="b"/>
              <a:pathLst>
                <a:path w="1192" h="1549" extrusionOk="0">
                  <a:moveTo>
                    <a:pt x="596" y="0"/>
                  </a:moveTo>
                  <a:cubicBezTo>
                    <a:pt x="275" y="0"/>
                    <a:pt x="1" y="274"/>
                    <a:pt x="1" y="596"/>
                  </a:cubicBezTo>
                  <a:lnTo>
                    <a:pt x="1" y="953"/>
                  </a:lnTo>
                  <a:cubicBezTo>
                    <a:pt x="1" y="1286"/>
                    <a:pt x="275" y="1548"/>
                    <a:pt x="596" y="1548"/>
                  </a:cubicBezTo>
                  <a:cubicBezTo>
                    <a:pt x="929" y="1548"/>
                    <a:pt x="1191" y="1286"/>
                    <a:pt x="1191" y="953"/>
                  </a:cubicBezTo>
                  <a:lnTo>
                    <a:pt x="1191" y="691"/>
                  </a:lnTo>
                  <a:cubicBezTo>
                    <a:pt x="1191" y="596"/>
                    <a:pt x="1120" y="524"/>
                    <a:pt x="1037" y="524"/>
                  </a:cubicBezTo>
                  <a:cubicBezTo>
                    <a:pt x="941" y="524"/>
                    <a:pt x="870" y="596"/>
                    <a:pt x="870" y="691"/>
                  </a:cubicBezTo>
                  <a:lnTo>
                    <a:pt x="870" y="953"/>
                  </a:lnTo>
                  <a:cubicBezTo>
                    <a:pt x="870" y="1108"/>
                    <a:pt x="751" y="1227"/>
                    <a:pt x="596" y="1227"/>
                  </a:cubicBezTo>
                  <a:cubicBezTo>
                    <a:pt x="453" y="1227"/>
                    <a:pt x="334" y="1108"/>
                    <a:pt x="334" y="953"/>
                  </a:cubicBezTo>
                  <a:lnTo>
                    <a:pt x="334" y="596"/>
                  </a:lnTo>
                  <a:cubicBezTo>
                    <a:pt x="334" y="453"/>
                    <a:pt x="453" y="334"/>
                    <a:pt x="596" y="334"/>
                  </a:cubicBezTo>
                  <a:cubicBezTo>
                    <a:pt x="691" y="334"/>
                    <a:pt x="763" y="262"/>
                    <a:pt x="763" y="167"/>
                  </a:cubicBezTo>
                  <a:cubicBezTo>
                    <a:pt x="763" y="84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5" name="Google Shape;11135;p67"/>
            <p:cNvSpPr/>
            <p:nvPr/>
          </p:nvSpPr>
          <p:spPr>
            <a:xfrm>
              <a:off x="2070043" y="3908647"/>
              <a:ext cx="122924" cy="33311"/>
            </a:xfrm>
            <a:custGeom>
              <a:avLst/>
              <a:gdLst/>
              <a:ahLst/>
              <a:cxnLst/>
              <a:rect l="l" t="t" r="r" b="b"/>
              <a:pathLst>
                <a:path w="3871" h="1049" extrusionOk="0">
                  <a:moveTo>
                    <a:pt x="1930" y="1"/>
                  </a:moveTo>
                  <a:cubicBezTo>
                    <a:pt x="1191" y="1"/>
                    <a:pt x="489" y="287"/>
                    <a:pt x="60" y="763"/>
                  </a:cubicBezTo>
                  <a:cubicBezTo>
                    <a:pt x="1" y="822"/>
                    <a:pt x="1" y="930"/>
                    <a:pt x="72" y="1001"/>
                  </a:cubicBezTo>
                  <a:cubicBezTo>
                    <a:pt x="101" y="1029"/>
                    <a:pt x="140" y="1044"/>
                    <a:pt x="181" y="1044"/>
                  </a:cubicBezTo>
                  <a:cubicBezTo>
                    <a:pt x="226" y="1044"/>
                    <a:pt x="273" y="1026"/>
                    <a:pt x="310" y="989"/>
                  </a:cubicBezTo>
                  <a:cubicBezTo>
                    <a:pt x="679" y="584"/>
                    <a:pt x="1299" y="334"/>
                    <a:pt x="1953" y="334"/>
                  </a:cubicBezTo>
                  <a:cubicBezTo>
                    <a:pt x="2596" y="334"/>
                    <a:pt x="3215" y="572"/>
                    <a:pt x="3585" y="989"/>
                  </a:cubicBezTo>
                  <a:cubicBezTo>
                    <a:pt x="3620" y="1013"/>
                    <a:pt x="3656" y="1049"/>
                    <a:pt x="3704" y="1049"/>
                  </a:cubicBezTo>
                  <a:cubicBezTo>
                    <a:pt x="3751" y="1049"/>
                    <a:pt x="3775" y="1037"/>
                    <a:pt x="3811" y="1001"/>
                  </a:cubicBezTo>
                  <a:cubicBezTo>
                    <a:pt x="3870" y="930"/>
                    <a:pt x="3870" y="822"/>
                    <a:pt x="3811" y="763"/>
                  </a:cubicBezTo>
                  <a:cubicBezTo>
                    <a:pt x="3382" y="287"/>
                    <a:pt x="2680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6" name="Google Shape;11136;p67"/>
            <p:cNvSpPr/>
            <p:nvPr/>
          </p:nvSpPr>
          <p:spPr>
            <a:xfrm>
              <a:off x="1952836" y="3680964"/>
              <a:ext cx="298338" cy="296528"/>
            </a:xfrm>
            <a:custGeom>
              <a:avLst/>
              <a:gdLst/>
              <a:ahLst/>
              <a:cxnLst/>
              <a:rect l="l" t="t" r="r" b="b"/>
              <a:pathLst>
                <a:path w="9395" h="9338" extrusionOk="0">
                  <a:moveTo>
                    <a:pt x="5654" y="0"/>
                  </a:moveTo>
                  <a:cubicBezTo>
                    <a:pt x="5591" y="0"/>
                    <a:pt x="5528" y="1"/>
                    <a:pt x="5466" y="3"/>
                  </a:cubicBezTo>
                  <a:cubicBezTo>
                    <a:pt x="4037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48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96" y="9338"/>
                    <a:pt x="1620" y="9314"/>
                    <a:pt x="1656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406" y="4075"/>
                    <a:pt x="941" y="2813"/>
                    <a:pt x="1894" y="1861"/>
                  </a:cubicBezTo>
                  <a:cubicBezTo>
                    <a:pt x="2846" y="908"/>
                    <a:pt x="4108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8" y="323"/>
                    <a:pt x="8120" y="796"/>
                    <a:pt x="9073" y="1634"/>
                  </a:cubicBezTo>
                  <a:cubicBezTo>
                    <a:pt x="9113" y="1663"/>
                    <a:pt x="9156" y="1678"/>
                    <a:pt x="9196" y="1678"/>
                  </a:cubicBezTo>
                  <a:cubicBezTo>
                    <a:pt x="9239" y="1678"/>
                    <a:pt x="9280" y="1660"/>
                    <a:pt x="9312" y="1623"/>
                  </a:cubicBezTo>
                  <a:cubicBezTo>
                    <a:pt x="9395" y="1551"/>
                    <a:pt x="9395" y="1444"/>
                    <a:pt x="9312" y="1384"/>
                  </a:cubicBezTo>
                  <a:cubicBezTo>
                    <a:pt x="8288" y="486"/>
                    <a:pt x="6992" y="0"/>
                    <a:pt x="56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7" name="Google Shape;11137;p67"/>
            <p:cNvSpPr/>
            <p:nvPr/>
          </p:nvSpPr>
          <p:spPr>
            <a:xfrm>
              <a:off x="2012217" y="3739075"/>
              <a:ext cx="298338" cy="297036"/>
            </a:xfrm>
            <a:custGeom>
              <a:avLst/>
              <a:gdLst/>
              <a:ahLst/>
              <a:cxnLst/>
              <a:rect l="l" t="t" r="r" b="b"/>
              <a:pathLst>
                <a:path w="9395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56" y="102"/>
                    <a:pt x="7656" y="209"/>
                    <a:pt x="7715" y="281"/>
                  </a:cubicBezTo>
                  <a:cubicBezTo>
                    <a:pt x="8585" y="1281"/>
                    <a:pt x="9073" y="2579"/>
                    <a:pt x="9025" y="3912"/>
                  </a:cubicBezTo>
                  <a:cubicBezTo>
                    <a:pt x="8977" y="5257"/>
                    <a:pt x="8442" y="6520"/>
                    <a:pt x="7489" y="7472"/>
                  </a:cubicBezTo>
                  <a:cubicBezTo>
                    <a:pt x="6537" y="8425"/>
                    <a:pt x="5275" y="8972"/>
                    <a:pt x="3929" y="9008"/>
                  </a:cubicBezTo>
                  <a:cubicBezTo>
                    <a:pt x="3881" y="9009"/>
                    <a:pt x="3834" y="9010"/>
                    <a:pt x="3786" y="9010"/>
                  </a:cubicBezTo>
                  <a:cubicBezTo>
                    <a:pt x="2503" y="9010"/>
                    <a:pt x="1262" y="8548"/>
                    <a:pt x="298" y="7698"/>
                  </a:cubicBezTo>
                  <a:cubicBezTo>
                    <a:pt x="264" y="7670"/>
                    <a:pt x="221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83" y="7948"/>
                  </a:cubicBezTo>
                  <a:cubicBezTo>
                    <a:pt x="1107" y="8853"/>
                    <a:pt x="2405" y="9353"/>
                    <a:pt x="3774" y="9353"/>
                  </a:cubicBezTo>
                  <a:lnTo>
                    <a:pt x="3929" y="9353"/>
                  </a:lnTo>
                  <a:cubicBezTo>
                    <a:pt x="5358" y="9306"/>
                    <a:pt x="6703" y="8722"/>
                    <a:pt x="7715" y="7710"/>
                  </a:cubicBezTo>
                  <a:cubicBezTo>
                    <a:pt x="8727" y="6698"/>
                    <a:pt x="9311" y="5365"/>
                    <a:pt x="9347" y="3936"/>
                  </a:cubicBezTo>
                  <a:cubicBezTo>
                    <a:pt x="9394" y="2507"/>
                    <a:pt x="8906" y="1126"/>
                    <a:pt x="7965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8" name="Google Shape;11138;p67"/>
          <p:cNvGrpSpPr/>
          <p:nvPr/>
        </p:nvGrpSpPr>
        <p:grpSpPr>
          <a:xfrm>
            <a:off x="2529449" y="3216507"/>
            <a:ext cx="357720" cy="355148"/>
            <a:chOff x="2496894" y="3680964"/>
            <a:chExt cx="357720" cy="355148"/>
          </a:xfrm>
          <a:solidFill>
            <a:srgbClr val="D94169"/>
          </a:solidFill>
        </p:grpSpPr>
        <p:sp>
          <p:nvSpPr>
            <p:cNvPr id="11139" name="Google Shape;11139;p67"/>
            <p:cNvSpPr/>
            <p:nvPr/>
          </p:nvSpPr>
          <p:spPr>
            <a:xfrm>
              <a:off x="2598224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0" name="Google Shape;11140;p67"/>
            <p:cNvSpPr/>
            <p:nvPr/>
          </p:nvSpPr>
          <p:spPr>
            <a:xfrm>
              <a:off x="2715051" y="3786549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1" name="Google Shape;11141;p67"/>
            <p:cNvSpPr/>
            <p:nvPr/>
          </p:nvSpPr>
          <p:spPr>
            <a:xfrm>
              <a:off x="2496894" y="3680964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2" name="Google Shape;11142;p67"/>
            <p:cNvSpPr/>
            <p:nvPr/>
          </p:nvSpPr>
          <p:spPr>
            <a:xfrm>
              <a:off x="2555895" y="3739075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3" name="Google Shape;11143;p67"/>
            <p:cNvSpPr/>
            <p:nvPr/>
          </p:nvSpPr>
          <p:spPr>
            <a:xfrm>
              <a:off x="2569867" y="3875336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4" name="Google Shape;11144;p67"/>
          <p:cNvGrpSpPr/>
          <p:nvPr/>
        </p:nvGrpSpPr>
        <p:grpSpPr>
          <a:xfrm>
            <a:off x="3073539" y="3216602"/>
            <a:ext cx="356164" cy="355815"/>
            <a:chOff x="3040984" y="3681059"/>
            <a:chExt cx="356164" cy="355815"/>
          </a:xfrm>
          <a:solidFill>
            <a:srgbClr val="D94169"/>
          </a:solidFill>
        </p:grpSpPr>
        <p:sp>
          <p:nvSpPr>
            <p:cNvPr id="11145" name="Google Shape;11145;p67"/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6" name="Google Shape;11146;p67"/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7" name="Google Shape;11147;p67"/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8" name="Google Shape;11148;p67"/>
          <p:cNvGrpSpPr/>
          <p:nvPr/>
        </p:nvGrpSpPr>
        <p:grpSpPr>
          <a:xfrm>
            <a:off x="3616835" y="3234734"/>
            <a:ext cx="358069" cy="317995"/>
            <a:chOff x="3584280" y="3699191"/>
            <a:chExt cx="358069" cy="317995"/>
          </a:xfrm>
          <a:solidFill>
            <a:srgbClr val="D94169"/>
          </a:solidFill>
        </p:grpSpPr>
        <p:sp>
          <p:nvSpPr>
            <p:cNvPr id="11149" name="Google Shape;11149;p67"/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0" name="Google Shape;11150;p67"/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1" name="Google Shape;11151;p67"/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2" name="Google Shape;11152;p67"/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3" name="Google Shape;11153;p67"/>
          <p:cNvGrpSpPr/>
          <p:nvPr/>
        </p:nvGrpSpPr>
        <p:grpSpPr>
          <a:xfrm>
            <a:off x="4162037" y="3216602"/>
            <a:ext cx="355402" cy="354291"/>
            <a:chOff x="4129482" y="3681059"/>
            <a:chExt cx="355402" cy="354291"/>
          </a:xfrm>
          <a:solidFill>
            <a:srgbClr val="D94169"/>
          </a:solidFill>
        </p:grpSpPr>
        <p:sp>
          <p:nvSpPr>
            <p:cNvPr id="11154" name="Google Shape;11154;p67"/>
            <p:cNvSpPr/>
            <p:nvPr/>
          </p:nvSpPr>
          <p:spPr>
            <a:xfrm>
              <a:off x="4313979" y="3719578"/>
              <a:ext cx="133117" cy="225016"/>
            </a:xfrm>
            <a:custGeom>
              <a:avLst/>
              <a:gdLst/>
              <a:ahLst/>
              <a:cxnLst/>
              <a:rect l="l" t="t" r="r" b="b"/>
              <a:pathLst>
                <a:path w="4192" h="7086" extrusionOk="0">
                  <a:moveTo>
                    <a:pt x="173" y="0"/>
                  </a:moveTo>
                  <a:cubicBezTo>
                    <a:pt x="96" y="0"/>
                    <a:pt x="23" y="68"/>
                    <a:pt x="12" y="156"/>
                  </a:cubicBezTo>
                  <a:cubicBezTo>
                    <a:pt x="0" y="240"/>
                    <a:pt x="72" y="323"/>
                    <a:pt x="167" y="335"/>
                  </a:cubicBezTo>
                  <a:cubicBezTo>
                    <a:pt x="1167" y="418"/>
                    <a:pt x="2108" y="883"/>
                    <a:pt x="2798" y="1633"/>
                  </a:cubicBezTo>
                  <a:cubicBezTo>
                    <a:pt x="3501" y="2383"/>
                    <a:pt x="3870" y="3359"/>
                    <a:pt x="3870" y="4383"/>
                  </a:cubicBezTo>
                  <a:cubicBezTo>
                    <a:pt x="3870" y="5217"/>
                    <a:pt x="3620" y="6002"/>
                    <a:pt x="3156" y="6693"/>
                  </a:cubicBezTo>
                  <a:lnTo>
                    <a:pt x="893" y="4407"/>
                  </a:lnTo>
                  <a:cubicBezTo>
                    <a:pt x="864" y="4377"/>
                    <a:pt x="822" y="4362"/>
                    <a:pt x="779" y="4362"/>
                  </a:cubicBezTo>
                  <a:cubicBezTo>
                    <a:pt x="736" y="4362"/>
                    <a:pt x="691" y="4377"/>
                    <a:pt x="655" y="4407"/>
                  </a:cubicBezTo>
                  <a:cubicBezTo>
                    <a:pt x="596" y="4467"/>
                    <a:pt x="596" y="4574"/>
                    <a:pt x="655" y="4645"/>
                  </a:cubicBezTo>
                  <a:lnTo>
                    <a:pt x="3048" y="7050"/>
                  </a:lnTo>
                  <a:cubicBezTo>
                    <a:pt x="3084" y="7074"/>
                    <a:pt x="3120" y="7086"/>
                    <a:pt x="3167" y="7086"/>
                  </a:cubicBezTo>
                  <a:lnTo>
                    <a:pt x="3179" y="7086"/>
                  </a:lnTo>
                  <a:cubicBezTo>
                    <a:pt x="3227" y="7086"/>
                    <a:pt x="3275" y="7062"/>
                    <a:pt x="3298" y="7026"/>
                  </a:cubicBezTo>
                  <a:cubicBezTo>
                    <a:pt x="3882" y="6252"/>
                    <a:pt x="4191" y="5348"/>
                    <a:pt x="4191" y="4383"/>
                  </a:cubicBezTo>
                  <a:cubicBezTo>
                    <a:pt x="4191" y="3276"/>
                    <a:pt x="3775" y="2228"/>
                    <a:pt x="3036" y="1407"/>
                  </a:cubicBezTo>
                  <a:cubicBezTo>
                    <a:pt x="2286" y="597"/>
                    <a:pt x="1274" y="97"/>
                    <a:pt x="191" y="2"/>
                  </a:cubicBezTo>
                  <a:cubicBezTo>
                    <a:pt x="185" y="1"/>
                    <a:pt x="179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5" name="Google Shape;11155;p67"/>
            <p:cNvSpPr/>
            <p:nvPr/>
          </p:nvSpPr>
          <p:spPr>
            <a:xfrm>
              <a:off x="4220968" y="3719197"/>
              <a:ext cx="106284" cy="132387"/>
            </a:xfrm>
            <a:custGeom>
              <a:avLst/>
              <a:gdLst/>
              <a:ahLst/>
              <a:cxnLst/>
              <a:rect l="l" t="t" r="r" b="b"/>
              <a:pathLst>
                <a:path w="3347" h="4169" extrusionOk="0">
                  <a:moveTo>
                    <a:pt x="2340" y="1"/>
                  </a:moveTo>
                  <a:cubicBezTo>
                    <a:pt x="2334" y="1"/>
                    <a:pt x="2328" y="1"/>
                    <a:pt x="2322" y="2"/>
                  </a:cubicBezTo>
                  <a:cubicBezTo>
                    <a:pt x="1501" y="73"/>
                    <a:pt x="715" y="371"/>
                    <a:pt x="60" y="883"/>
                  </a:cubicBezTo>
                  <a:cubicBezTo>
                    <a:pt x="12" y="907"/>
                    <a:pt x="0" y="954"/>
                    <a:pt x="0" y="1002"/>
                  </a:cubicBezTo>
                  <a:cubicBezTo>
                    <a:pt x="0" y="1038"/>
                    <a:pt x="12" y="1085"/>
                    <a:pt x="36" y="1133"/>
                  </a:cubicBezTo>
                  <a:lnTo>
                    <a:pt x="3048" y="4121"/>
                  </a:lnTo>
                  <a:cubicBezTo>
                    <a:pt x="3072" y="4157"/>
                    <a:pt x="3120" y="4169"/>
                    <a:pt x="3167" y="4169"/>
                  </a:cubicBezTo>
                  <a:cubicBezTo>
                    <a:pt x="3203" y="4169"/>
                    <a:pt x="3251" y="4157"/>
                    <a:pt x="3287" y="4121"/>
                  </a:cubicBezTo>
                  <a:cubicBezTo>
                    <a:pt x="3346" y="4062"/>
                    <a:pt x="3346" y="3955"/>
                    <a:pt x="3287" y="3883"/>
                  </a:cubicBezTo>
                  <a:lnTo>
                    <a:pt x="429" y="1026"/>
                  </a:lnTo>
                  <a:cubicBezTo>
                    <a:pt x="1001" y="645"/>
                    <a:pt x="1655" y="383"/>
                    <a:pt x="2358" y="323"/>
                  </a:cubicBezTo>
                  <a:cubicBezTo>
                    <a:pt x="2363" y="324"/>
                    <a:pt x="2367" y="324"/>
                    <a:pt x="2372" y="324"/>
                  </a:cubicBezTo>
                  <a:cubicBezTo>
                    <a:pt x="2449" y="324"/>
                    <a:pt x="2512" y="235"/>
                    <a:pt x="2501" y="157"/>
                  </a:cubicBezTo>
                  <a:cubicBezTo>
                    <a:pt x="2479" y="68"/>
                    <a:pt x="2416" y="1"/>
                    <a:pt x="23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6" name="Google Shape;11156;p67"/>
            <p:cNvSpPr/>
            <p:nvPr/>
          </p:nvSpPr>
          <p:spPr>
            <a:xfrm>
              <a:off x="4167270" y="3772545"/>
              <a:ext cx="226127" cy="225746"/>
            </a:xfrm>
            <a:custGeom>
              <a:avLst/>
              <a:gdLst/>
              <a:ahLst/>
              <a:cxnLst/>
              <a:rect l="l" t="t" r="r" b="b"/>
              <a:pathLst>
                <a:path w="7121" h="7109" extrusionOk="0">
                  <a:moveTo>
                    <a:pt x="1037" y="405"/>
                  </a:moveTo>
                  <a:lnTo>
                    <a:pt x="6704" y="6061"/>
                  </a:lnTo>
                  <a:cubicBezTo>
                    <a:pt x="6013" y="6537"/>
                    <a:pt x="5228" y="6775"/>
                    <a:pt x="4406" y="6775"/>
                  </a:cubicBezTo>
                  <a:cubicBezTo>
                    <a:pt x="2168" y="6775"/>
                    <a:pt x="334" y="4942"/>
                    <a:pt x="334" y="2703"/>
                  </a:cubicBezTo>
                  <a:cubicBezTo>
                    <a:pt x="334" y="1882"/>
                    <a:pt x="572" y="1096"/>
                    <a:pt x="1037" y="405"/>
                  </a:cubicBezTo>
                  <a:close/>
                  <a:moveTo>
                    <a:pt x="1001" y="1"/>
                  </a:moveTo>
                  <a:cubicBezTo>
                    <a:pt x="953" y="1"/>
                    <a:pt x="918" y="36"/>
                    <a:pt x="882" y="60"/>
                  </a:cubicBezTo>
                  <a:cubicBezTo>
                    <a:pt x="298" y="822"/>
                    <a:pt x="1" y="1739"/>
                    <a:pt x="1" y="2703"/>
                  </a:cubicBezTo>
                  <a:cubicBezTo>
                    <a:pt x="1" y="5120"/>
                    <a:pt x="1989" y="7109"/>
                    <a:pt x="4406" y="7109"/>
                  </a:cubicBezTo>
                  <a:cubicBezTo>
                    <a:pt x="5382" y="7109"/>
                    <a:pt x="6287" y="6811"/>
                    <a:pt x="7061" y="6228"/>
                  </a:cubicBezTo>
                  <a:cubicBezTo>
                    <a:pt x="7109" y="6192"/>
                    <a:pt x="7121" y="6156"/>
                    <a:pt x="7121" y="6108"/>
                  </a:cubicBezTo>
                  <a:cubicBezTo>
                    <a:pt x="7121" y="6061"/>
                    <a:pt x="7109" y="6013"/>
                    <a:pt x="7073" y="5978"/>
                  </a:cubicBezTo>
                  <a:lnTo>
                    <a:pt x="1132" y="36"/>
                  </a:lnTo>
                  <a:cubicBezTo>
                    <a:pt x="1096" y="24"/>
                    <a:pt x="1048" y="1"/>
                    <a:pt x="1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7" name="Google Shape;11157;p67"/>
            <p:cNvSpPr/>
            <p:nvPr/>
          </p:nvSpPr>
          <p:spPr>
            <a:xfrm>
              <a:off x="4129482" y="3681059"/>
              <a:ext cx="355402" cy="354291"/>
            </a:xfrm>
            <a:custGeom>
              <a:avLst/>
              <a:gdLst/>
              <a:ahLst/>
              <a:cxnLst/>
              <a:rect l="l" t="t" r="r" b="b"/>
              <a:pathLst>
                <a:path w="11192" h="11157" extrusionOk="0">
                  <a:moveTo>
                    <a:pt x="5596" y="0"/>
                  </a:moveTo>
                  <a:cubicBezTo>
                    <a:pt x="4096" y="0"/>
                    <a:pt x="2703" y="572"/>
                    <a:pt x="1643" y="1631"/>
                  </a:cubicBezTo>
                  <a:cubicBezTo>
                    <a:pt x="584" y="2691"/>
                    <a:pt x="0" y="4096"/>
                    <a:pt x="0" y="5584"/>
                  </a:cubicBezTo>
                  <a:cubicBezTo>
                    <a:pt x="0" y="7013"/>
                    <a:pt x="536" y="8358"/>
                    <a:pt x="1512" y="9406"/>
                  </a:cubicBezTo>
                  <a:cubicBezTo>
                    <a:pt x="2477" y="10430"/>
                    <a:pt x="3786" y="11061"/>
                    <a:pt x="5191" y="11156"/>
                  </a:cubicBezTo>
                  <a:cubicBezTo>
                    <a:pt x="5286" y="11156"/>
                    <a:pt x="5358" y="11097"/>
                    <a:pt x="5382" y="11014"/>
                  </a:cubicBezTo>
                  <a:cubicBezTo>
                    <a:pt x="5382" y="10918"/>
                    <a:pt x="5322" y="10847"/>
                    <a:pt x="5227" y="10835"/>
                  </a:cubicBezTo>
                  <a:cubicBezTo>
                    <a:pt x="3905" y="10740"/>
                    <a:pt x="2667" y="10144"/>
                    <a:pt x="1762" y="9180"/>
                  </a:cubicBezTo>
                  <a:cubicBezTo>
                    <a:pt x="834" y="8192"/>
                    <a:pt x="333" y="6930"/>
                    <a:pt x="333" y="5572"/>
                  </a:cubicBezTo>
                  <a:cubicBezTo>
                    <a:pt x="333" y="4179"/>
                    <a:pt x="881" y="2858"/>
                    <a:pt x="1881" y="1858"/>
                  </a:cubicBezTo>
                  <a:cubicBezTo>
                    <a:pt x="2881" y="858"/>
                    <a:pt x="4203" y="310"/>
                    <a:pt x="5596" y="310"/>
                  </a:cubicBezTo>
                  <a:cubicBezTo>
                    <a:pt x="7001" y="310"/>
                    <a:pt x="8323" y="858"/>
                    <a:pt x="9323" y="1858"/>
                  </a:cubicBezTo>
                  <a:cubicBezTo>
                    <a:pt x="10323" y="2858"/>
                    <a:pt x="10871" y="4179"/>
                    <a:pt x="10871" y="5572"/>
                  </a:cubicBezTo>
                  <a:cubicBezTo>
                    <a:pt x="10871" y="6918"/>
                    <a:pt x="10359" y="8192"/>
                    <a:pt x="9442" y="9180"/>
                  </a:cubicBezTo>
                  <a:cubicBezTo>
                    <a:pt x="8525" y="10144"/>
                    <a:pt x="7299" y="10740"/>
                    <a:pt x="5977" y="10835"/>
                  </a:cubicBezTo>
                  <a:cubicBezTo>
                    <a:pt x="5882" y="10835"/>
                    <a:pt x="5810" y="10918"/>
                    <a:pt x="5822" y="11014"/>
                  </a:cubicBezTo>
                  <a:cubicBezTo>
                    <a:pt x="5822" y="11097"/>
                    <a:pt x="5894" y="11156"/>
                    <a:pt x="5989" y="11156"/>
                  </a:cubicBezTo>
                  <a:lnTo>
                    <a:pt x="6001" y="11156"/>
                  </a:lnTo>
                  <a:cubicBezTo>
                    <a:pt x="7418" y="11061"/>
                    <a:pt x="8727" y="10442"/>
                    <a:pt x="9692" y="9406"/>
                  </a:cubicBezTo>
                  <a:cubicBezTo>
                    <a:pt x="10656" y="8358"/>
                    <a:pt x="11192" y="7013"/>
                    <a:pt x="11192" y="5584"/>
                  </a:cubicBezTo>
                  <a:cubicBezTo>
                    <a:pt x="11192" y="4096"/>
                    <a:pt x="10597" y="2691"/>
                    <a:pt x="9561" y="1631"/>
                  </a:cubicBezTo>
                  <a:cubicBezTo>
                    <a:pt x="8501" y="572"/>
                    <a:pt x="7108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58" name="Google Shape;11158;p67"/>
          <p:cNvGrpSpPr/>
          <p:nvPr/>
        </p:nvGrpSpPr>
        <p:grpSpPr>
          <a:xfrm>
            <a:off x="4706095" y="3215840"/>
            <a:ext cx="355434" cy="355815"/>
            <a:chOff x="4673540" y="3680297"/>
            <a:chExt cx="355434" cy="355815"/>
          </a:xfrm>
          <a:solidFill>
            <a:srgbClr val="D94169"/>
          </a:solidFill>
        </p:grpSpPr>
        <p:sp>
          <p:nvSpPr>
            <p:cNvPr id="11159" name="Google Shape;11159;p67"/>
            <p:cNvSpPr/>
            <p:nvPr/>
          </p:nvSpPr>
          <p:spPr>
            <a:xfrm>
              <a:off x="4673540" y="3680297"/>
              <a:ext cx="355434" cy="355815"/>
            </a:xfrm>
            <a:custGeom>
              <a:avLst/>
              <a:gdLst/>
              <a:ahLst/>
              <a:cxnLst/>
              <a:rect l="l" t="t" r="r" b="b"/>
              <a:pathLst>
                <a:path w="11193" h="11205" extrusionOk="0">
                  <a:moveTo>
                    <a:pt x="2012" y="0"/>
                  </a:moveTo>
                  <a:cubicBezTo>
                    <a:pt x="905" y="0"/>
                    <a:pt x="0" y="893"/>
                    <a:pt x="0" y="2013"/>
                  </a:cubicBezTo>
                  <a:lnTo>
                    <a:pt x="0" y="9192"/>
                  </a:lnTo>
                  <a:cubicBezTo>
                    <a:pt x="0" y="10287"/>
                    <a:pt x="893" y="11204"/>
                    <a:pt x="2012" y="11204"/>
                  </a:cubicBezTo>
                  <a:lnTo>
                    <a:pt x="9180" y="11204"/>
                  </a:lnTo>
                  <a:cubicBezTo>
                    <a:pt x="10287" y="11204"/>
                    <a:pt x="11192" y="10311"/>
                    <a:pt x="11192" y="9192"/>
                  </a:cubicBezTo>
                  <a:lnTo>
                    <a:pt x="11192" y="2013"/>
                  </a:lnTo>
                  <a:cubicBezTo>
                    <a:pt x="11180" y="917"/>
                    <a:pt x="10287" y="0"/>
                    <a:pt x="9180" y="0"/>
                  </a:cubicBezTo>
                  <a:lnTo>
                    <a:pt x="8085" y="0"/>
                  </a:lnTo>
                  <a:cubicBezTo>
                    <a:pt x="7989" y="0"/>
                    <a:pt x="7918" y="84"/>
                    <a:pt x="7918" y="167"/>
                  </a:cubicBezTo>
                  <a:cubicBezTo>
                    <a:pt x="7918" y="262"/>
                    <a:pt x="7989" y="334"/>
                    <a:pt x="8085" y="334"/>
                  </a:cubicBezTo>
                  <a:lnTo>
                    <a:pt x="9180" y="334"/>
                  </a:lnTo>
                  <a:cubicBezTo>
                    <a:pt x="10109" y="334"/>
                    <a:pt x="10847" y="1084"/>
                    <a:pt x="10847" y="2001"/>
                  </a:cubicBezTo>
                  <a:lnTo>
                    <a:pt x="10847" y="9180"/>
                  </a:lnTo>
                  <a:cubicBezTo>
                    <a:pt x="10847" y="10097"/>
                    <a:pt x="10109" y="10847"/>
                    <a:pt x="9180" y="10847"/>
                  </a:cubicBezTo>
                  <a:lnTo>
                    <a:pt x="2012" y="10847"/>
                  </a:lnTo>
                  <a:cubicBezTo>
                    <a:pt x="1084" y="10847"/>
                    <a:pt x="345" y="10097"/>
                    <a:pt x="345" y="9180"/>
                  </a:cubicBezTo>
                  <a:lnTo>
                    <a:pt x="345" y="2001"/>
                  </a:lnTo>
                  <a:cubicBezTo>
                    <a:pt x="345" y="1084"/>
                    <a:pt x="1084" y="334"/>
                    <a:pt x="2012" y="334"/>
                  </a:cubicBezTo>
                  <a:lnTo>
                    <a:pt x="7418" y="334"/>
                  </a:lnTo>
                  <a:cubicBezTo>
                    <a:pt x="7501" y="334"/>
                    <a:pt x="7573" y="262"/>
                    <a:pt x="7573" y="167"/>
                  </a:cubicBezTo>
                  <a:cubicBezTo>
                    <a:pt x="7573" y="84"/>
                    <a:pt x="7501" y="0"/>
                    <a:pt x="7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0" name="Google Shape;11160;p67"/>
            <p:cNvSpPr/>
            <p:nvPr/>
          </p:nvSpPr>
          <p:spPr>
            <a:xfrm>
              <a:off x="4805864" y="3736630"/>
              <a:ext cx="93042" cy="92661"/>
            </a:xfrm>
            <a:custGeom>
              <a:avLst/>
              <a:gdLst/>
              <a:ahLst/>
              <a:cxnLst/>
              <a:rect l="l" t="t" r="r" b="b"/>
              <a:pathLst>
                <a:path w="2930" h="2918" extrusionOk="0">
                  <a:moveTo>
                    <a:pt x="1477" y="334"/>
                  </a:moveTo>
                  <a:cubicBezTo>
                    <a:pt x="2096" y="334"/>
                    <a:pt x="2608" y="834"/>
                    <a:pt x="2608" y="1465"/>
                  </a:cubicBezTo>
                  <a:cubicBezTo>
                    <a:pt x="2608" y="2084"/>
                    <a:pt x="2096" y="2596"/>
                    <a:pt x="1477" y="2596"/>
                  </a:cubicBezTo>
                  <a:cubicBezTo>
                    <a:pt x="846" y="2596"/>
                    <a:pt x="346" y="2084"/>
                    <a:pt x="346" y="1465"/>
                  </a:cubicBezTo>
                  <a:cubicBezTo>
                    <a:pt x="346" y="834"/>
                    <a:pt x="846" y="334"/>
                    <a:pt x="1477" y="334"/>
                  </a:cubicBezTo>
                  <a:close/>
                  <a:moveTo>
                    <a:pt x="1477" y="0"/>
                  </a:moveTo>
                  <a:cubicBezTo>
                    <a:pt x="667" y="0"/>
                    <a:pt x="12" y="655"/>
                    <a:pt x="12" y="1465"/>
                  </a:cubicBezTo>
                  <a:cubicBezTo>
                    <a:pt x="0" y="2263"/>
                    <a:pt x="655" y="2918"/>
                    <a:pt x="1477" y="2918"/>
                  </a:cubicBezTo>
                  <a:cubicBezTo>
                    <a:pt x="2274" y="2918"/>
                    <a:pt x="2929" y="2263"/>
                    <a:pt x="2929" y="1465"/>
                  </a:cubicBezTo>
                  <a:cubicBezTo>
                    <a:pt x="2929" y="655"/>
                    <a:pt x="2274" y="0"/>
                    <a:pt x="1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1" name="Google Shape;11161;p67"/>
            <p:cNvSpPr/>
            <p:nvPr/>
          </p:nvSpPr>
          <p:spPr>
            <a:xfrm>
              <a:off x="4779380" y="3841358"/>
              <a:ext cx="143723" cy="138801"/>
            </a:xfrm>
            <a:custGeom>
              <a:avLst/>
              <a:gdLst/>
              <a:ahLst/>
              <a:cxnLst/>
              <a:rect l="l" t="t" r="r" b="b"/>
              <a:pathLst>
                <a:path w="4526" h="4371" extrusionOk="0">
                  <a:moveTo>
                    <a:pt x="477" y="1"/>
                  </a:moveTo>
                  <a:cubicBezTo>
                    <a:pt x="215" y="1"/>
                    <a:pt x="1" y="203"/>
                    <a:pt x="1" y="477"/>
                  </a:cubicBezTo>
                  <a:lnTo>
                    <a:pt x="1" y="893"/>
                  </a:lnTo>
                  <a:cubicBezTo>
                    <a:pt x="1" y="1155"/>
                    <a:pt x="203" y="1370"/>
                    <a:pt x="477" y="1370"/>
                  </a:cubicBezTo>
                  <a:lnTo>
                    <a:pt x="763" y="1370"/>
                  </a:lnTo>
                  <a:cubicBezTo>
                    <a:pt x="834" y="1370"/>
                    <a:pt x="906" y="1429"/>
                    <a:pt x="906" y="1513"/>
                  </a:cubicBezTo>
                  <a:lnTo>
                    <a:pt x="906" y="2858"/>
                  </a:lnTo>
                  <a:cubicBezTo>
                    <a:pt x="906" y="2929"/>
                    <a:pt x="846" y="3001"/>
                    <a:pt x="763" y="3001"/>
                  </a:cubicBezTo>
                  <a:lnTo>
                    <a:pt x="572" y="3001"/>
                  </a:lnTo>
                  <a:cubicBezTo>
                    <a:pt x="299" y="3001"/>
                    <a:pt x="96" y="3215"/>
                    <a:pt x="96" y="3477"/>
                  </a:cubicBezTo>
                  <a:lnTo>
                    <a:pt x="96" y="3894"/>
                  </a:lnTo>
                  <a:cubicBezTo>
                    <a:pt x="96" y="4168"/>
                    <a:pt x="299" y="4370"/>
                    <a:pt x="572" y="4370"/>
                  </a:cubicBezTo>
                  <a:lnTo>
                    <a:pt x="4049" y="4370"/>
                  </a:lnTo>
                  <a:cubicBezTo>
                    <a:pt x="4311" y="4370"/>
                    <a:pt x="4525" y="4168"/>
                    <a:pt x="4525" y="3894"/>
                  </a:cubicBezTo>
                  <a:lnTo>
                    <a:pt x="4525" y="3477"/>
                  </a:lnTo>
                  <a:cubicBezTo>
                    <a:pt x="4525" y="3215"/>
                    <a:pt x="4311" y="3001"/>
                    <a:pt x="4049" y="3001"/>
                  </a:cubicBezTo>
                  <a:lnTo>
                    <a:pt x="3859" y="3001"/>
                  </a:lnTo>
                  <a:cubicBezTo>
                    <a:pt x="3787" y="3001"/>
                    <a:pt x="3704" y="2941"/>
                    <a:pt x="3704" y="2858"/>
                  </a:cubicBezTo>
                  <a:lnTo>
                    <a:pt x="3704" y="477"/>
                  </a:lnTo>
                  <a:cubicBezTo>
                    <a:pt x="3704" y="203"/>
                    <a:pt x="3501" y="1"/>
                    <a:pt x="3228" y="1"/>
                  </a:cubicBezTo>
                  <a:lnTo>
                    <a:pt x="1442" y="1"/>
                  </a:lnTo>
                  <a:cubicBezTo>
                    <a:pt x="1358" y="1"/>
                    <a:pt x="1287" y="72"/>
                    <a:pt x="1287" y="155"/>
                  </a:cubicBezTo>
                  <a:cubicBezTo>
                    <a:pt x="1287" y="251"/>
                    <a:pt x="1358" y="322"/>
                    <a:pt x="1442" y="322"/>
                  </a:cubicBezTo>
                  <a:lnTo>
                    <a:pt x="3228" y="322"/>
                  </a:lnTo>
                  <a:cubicBezTo>
                    <a:pt x="3311" y="322"/>
                    <a:pt x="3382" y="382"/>
                    <a:pt x="3382" y="477"/>
                  </a:cubicBezTo>
                  <a:lnTo>
                    <a:pt x="3382" y="2858"/>
                  </a:lnTo>
                  <a:cubicBezTo>
                    <a:pt x="3382" y="3120"/>
                    <a:pt x="3585" y="3334"/>
                    <a:pt x="3859" y="3334"/>
                  </a:cubicBezTo>
                  <a:lnTo>
                    <a:pt x="4049" y="3334"/>
                  </a:lnTo>
                  <a:cubicBezTo>
                    <a:pt x="4121" y="3334"/>
                    <a:pt x="4204" y="3394"/>
                    <a:pt x="4204" y="3477"/>
                  </a:cubicBezTo>
                  <a:lnTo>
                    <a:pt x="4204" y="3894"/>
                  </a:lnTo>
                  <a:cubicBezTo>
                    <a:pt x="4204" y="3965"/>
                    <a:pt x="4132" y="4049"/>
                    <a:pt x="4049" y="4049"/>
                  </a:cubicBezTo>
                  <a:lnTo>
                    <a:pt x="572" y="4049"/>
                  </a:lnTo>
                  <a:cubicBezTo>
                    <a:pt x="489" y="4049"/>
                    <a:pt x="418" y="3989"/>
                    <a:pt x="418" y="3894"/>
                  </a:cubicBezTo>
                  <a:lnTo>
                    <a:pt x="418" y="3477"/>
                  </a:lnTo>
                  <a:cubicBezTo>
                    <a:pt x="418" y="3406"/>
                    <a:pt x="477" y="3334"/>
                    <a:pt x="572" y="3334"/>
                  </a:cubicBezTo>
                  <a:lnTo>
                    <a:pt x="763" y="3334"/>
                  </a:lnTo>
                  <a:cubicBezTo>
                    <a:pt x="1025" y="3334"/>
                    <a:pt x="1239" y="3120"/>
                    <a:pt x="1239" y="2858"/>
                  </a:cubicBezTo>
                  <a:lnTo>
                    <a:pt x="1239" y="1513"/>
                  </a:lnTo>
                  <a:cubicBezTo>
                    <a:pt x="1239" y="1251"/>
                    <a:pt x="1025" y="1036"/>
                    <a:pt x="763" y="1036"/>
                  </a:cubicBezTo>
                  <a:lnTo>
                    <a:pt x="477" y="1036"/>
                  </a:lnTo>
                  <a:cubicBezTo>
                    <a:pt x="406" y="1036"/>
                    <a:pt x="334" y="977"/>
                    <a:pt x="334" y="893"/>
                  </a:cubicBezTo>
                  <a:lnTo>
                    <a:pt x="334" y="477"/>
                  </a:lnTo>
                  <a:cubicBezTo>
                    <a:pt x="334" y="393"/>
                    <a:pt x="394" y="322"/>
                    <a:pt x="477" y="322"/>
                  </a:cubicBezTo>
                  <a:lnTo>
                    <a:pt x="787" y="322"/>
                  </a:lnTo>
                  <a:cubicBezTo>
                    <a:pt x="882" y="322"/>
                    <a:pt x="953" y="251"/>
                    <a:pt x="953" y="155"/>
                  </a:cubicBezTo>
                  <a:cubicBezTo>
                    <a:pt x="953" y="72"/>
                    <a:pt x="882" y="1"/>
                    <a:pt x="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2" name="Google Shape;11162;p67"/>
          <p:cNvGrpSpPr/>
          <p:nvPr/>
        </p:nvGrpSpPr>
        <p:grpSpPr>
          <a:xfrm>
            <a:off x="5811963" y="3234734"/>
            <a:ext cx="317645" cy="318757"/>
            <a:chOff x="5779408" y="3699191"/>
            <a:chExt cx="317645" cy="318757"/>
          </a:xfrm>
          <a:solidFill>
            <a:srgbClr val="D94169"/>
          </a:solidFill>
        </p:grpSpPr>
        <p:sp>
          <p:nvSpPr>
            <p:cNvPr id="11163" name="Google Shape;11163;p67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4" name="Google Shape;11164;p67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65" name="Google Shape;11165;p67"/>
          <p:cNvSpPr/>
          <p:nvPr/>
        </p:nvSpPr>
        <p:spPr>
          <a:xfrm>
            <a:off x="6337128" y="3230002"/>
            <a:ext cx="356196" cy="328410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66" name="Google Shape;11166;p67"/>
          <p:cNvGrpSpPr/>
          <p:nvPr/>
        </p:nvGrpSpPr>
        <p:grpSpPr>
          <a:xfrm>
            <a:off x="7422990" y="3216411"/>
            <a:ext cx="372073" cy="355243"/>
            <a:chOff x="7390435" y="3680868"/>
            <a:chExt cx="372073" cy="355243"/>
          </a:xfrm>
          <a:solidFill>
            <a:srgbClr val="D94169"/>
          </a:solidFill>
        </p:grpSpPr>
        <p:sp>
          <p:nvSpPr>
            <p:cNvPr id="11167" name="Google Shape;11167;p67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8" name="Google Shape;11168;p67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9" name="Google Shape;11169;p67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0" name="Google Shape;11170;p67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1" name="Google Shape;11171;p67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2" name="Google Shape;11172;p67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73" name="Google Shape;11173;p67"/>
          <p:cNvGrpSpPr/>
          <p:nvPr/>
        </p:nvGrpSpPr>
        <p:grpSpPr>
          <a:xfrm>
            <a:off x="1454193" y="3661172"/>
            <a:ext cx="374709" cy="374010"/>
            <a:chOff x="1421638" y="4125629"/>
            <a:chExt cx="374709" cy="374010"/>
          </a:xfrm>
          <a:solidFill>
            <a:srgbClr val="D94169"/>
          </a:solidFill>
        </p:grpSpPr>
        <p:sp>
          <p:nvSpPr>
            <p:cNvPr id="11174" name="Google Shape;11174;p67"/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5" name="Google Shape;11175;p67"/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76" name="Google Shape;11176;p67"/>
          <p:cNvGrpSpPr/>
          <p:nvPr/>
        </p:nvGrpSpPr>
        <p:grpSpPr>
          <a:xfrm>
            <a:off x="2005809" y="3691847"/>
            <a:ext cx="357720" cy="342192"/>
            <a:chOff x="1973254" y="4156304"/>
            <a:chExt cx="357720" cy="342192"/>
          </a:xfrm>
          <a:solidFill>
            <a:srgbClr val="D94169"/>
          </a:solidFill>
        </p:grpSpPr>
        <p:sp>
          <p:nvSpPr>
            <p:cNvPr id="11177" name="Google Shape;11177;p67"/>
            <p:cNvSpPr/>
            <p:nvPr/>
          </p:nvSpPr>
          <p:spPr>
            <a:xfrm>
              <a:off x="2129044" y="4156304"/>
              <a:ext cx="18926" cy="97964"/>
            </a:xfrm>
            <a:custGeom>
              <a:avLst/>
              <a:gdLst/>
              <a:ahLst/>
              <a:cxnLst/>
              <a:rect l="l" t="t" r="r" b="b"/>
              <a:pathLst>
                <a:path w="596" h="3085" extrusionOk="0">
                  <a:moveTo>
                    <a:pt x="417" y="0"/>
                  </a:moveTo>
                  <a:cubicBezTo>
                    <a:pt x="310" y="0"/>
                    <a:pt x="238" y="72"/>
                    <a:pt x="238" y="179"/>
                  </a:cubicBezTo>
                  <a:cubicBezTo>
                    <a:pt x="238" y="358"/>
                    <a:pt x="191" y="453"/>
                    <a:pt x="131" y="560"/>
                  </a:cubicBezTo>
                  <a:cubicBezTo>
                    <a:pt x="72" y="667"/>
                    <a:pt x="0" y="822"/>
                    <a:pt x="0" y="1096"/>
                  </a:cubicBezTo>
                  <a:cubicBezTo>
                    <a:pt x="0" y="1358"/>
                    <a:pt x="72" y="1501"/>
                    <a:pt x="131" y="1632"/>
                  </a:cubicBezTo>
                  <a:cubicBezTo>
                    <a:pt x="191" y="1727"/>
                    <a:pt x="238" y="1822"/>
                    <a:pt x="238" y="2001"/>
                  </a:cubicBezTo>
                  <a:cubicBezTo>
                    <a:pt x="238" y="2179"/>
                    <a:pt x="191" y="2263"/>
                    <a:pt x="131" y="2370"/>
                  </a:cubicBezTo>
                  <a:cubicBezTo>
                    <a:pt x="72" y="2501"/>
                    <a:pt x="0" y="2644"/>
                    <a:pt x="0" y="2906"/>
                  </a:cubicBezTo>
                  <a:cubicBezTo>
                    <a:pt x="0" y="3013"/>
                    <a:pt x="72" y="3084"/>
                    <a:pt x="179" y="3084"/>
                  </a:cubicBezTo>
                  <a:cubicBezTo>
                    <a:pt x="286" y="3084"/>
                    <a:pt x="357" y="3013"/>
                    <a:pt x="357" y="2906"/>
                  </a:cubicBezTo>
                  <a:cubicBezTo>
                    <a:pt x="357" y="2727"/>
                    <a:pt x="405" y="2644"/>
                    <a:pt x="464" y="2536"/>
                  </a:cubicBezTo>
                  <a:cubicBezTo>
                    <a:pt x="524" y="2417"/>
                    <a:pt x="595" y="2263"/>
                    <a:pt x="595" y="2001"/>
                  </a:cubicBezTo>
                  <a:cubicBezTo>
                    <a:pt x="595" y="1727"/>
                    <a:pt x="524" y="1584"/>
                    <a:pt x="464" y="1465"/>
                  </a:cubicBezTo>
                  <a:cubicBezTo>
                    <a:pt x="405" y="1358"/>
                    <a:pt x="357" y="1274"/>
                    <a:pt x="357" y="1096"/>
                  </a:cubicBezTo>
                  <a:cubicBezTo>
                    <a:pt x="357" y="905"/>
                    <a:pt x="405" y="822"/>
                    <a:pt x="464" y="715"/>
                  </a:cubicBezTo>
                  <a:cubicBezTo>
                    <a:pt x="524" y="596"/>
                    <a:pt x="595" y="453"/>
                    <a:pt x="595" y="179"/>
                  </a:cubicBezTo>
                  <a:cubicBezTo>
                    <a:pt x="595" y="72"/>
                    <a:pt x="524" y="0"/>
                    <a:pt x="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8" name="Google Shape;11178;p67"/>
            <p:cNvSpPr/>
            <p:nvPr/>
          </p:nvSpPr>
          <p:spPr>
            <a:xfrm>
              <a:off x="2174771" y="4156304"/>
              <a:ext cx="18958" cy="97964"/>
            </a:xfrm>
            <a:custGeom>
              <a:avLst/>
              <a:gdLst/>
              <a:ahLst/>
              <a:cxnLst/>
              <a:rect l="l" t="t" r="r" b="b"/>
              <a:pathLst>
                <a:path w="597" h="3085" extrusionOk="0">
                  <a:moveTo>
                    <a:pt x="418" y="0"/>
                  </a:moveTo>
                  <a:cubicBezTo>
                    <a:pt x="322" y="0"/>
                    <a:pt x="239" y="72"/>
                    <a:pt x="239" y="179"/>
                  </a:cubicBezTo>
                  <a:cubicBezTo>
                    <a:pt x="239" y="358"/>
                    <a:pt x="191" y="453"/>
                    <a:pt x="144" y="560"/>
                  </a:cubicBezTo>
                  <a:cubicBezTo>
                    <a:pt x="84" y="667"/>
                    <a:pt x="1" y="822"/>
                    <a:pt x="1" y="1096"/>
                  </a:cubicBezTo>
                  <a:cubicBezTo>
                    <a:pt x="1" y="1358"/>
                    <a:pt x="84" y="1501"/>
                    <a:pt x="144" y="1632"/>
                  </a:cubicBezTo>
                  <a:cubicBezTo>
                    <a:pt x="191" y="1727"/>
                    <a:pt x="239" y="1822"/>
                    <a:pt x="239" y="2001"/>
                  </a:cubicBezTo>
                  <a:cubicBezTo>
                    <a:pt x="239" y="2179"/>
                    <a:pt x="191" y="2263"/>
                    <a:pt x="144" y="2370"/>
                  </a:cubicBezTo>
                  <a:cubicBezTo>
                    <a:pt x="84" y="2501"/>
                    <a:pt x="1" y="2644"/>
                    <a:pt x="1" y="2906"/>
                  </a:cubicBezTo>
                  <a:cubicBezTo>
                    <a:pt x="1" y="3013"/>
                    <a:pt x="84" y="3084"/>
                    <a:pt x="179" y="3084"/>
                  </a:cubicBezTo>
                  <a:cubicBezTo>
                    <a:pt x="287" y="3084"/>
                    <a:pt x="358" y="3013"/>
                    <a:pt x="358" y="2906"/>
                  </a:cubicBezTo>
                  <a:cubicBezTo>
                    <a:pt x="358" y="2727"/>
                    <a:pt x="406" y="2644"/>
                    <a:pt x="465" y="2536"/>
                  </a:cubicBezTo>
                  <a:cubicBezTo>
                    <a:pt x="525" y="2417"/>
                    <a:pt x="596" y="2263"/>
                    <a:pt x="596" y="2001"/>
                  </a:cubicBezTo>
                  <a:cubicBezTo>
                    <a:pt x="596" y="1727"/>
                    <a:pt x="525" y="1584"/>
                    <a:pt x="465" y="1465"/>
                  </a:cubicBezTo>
                  <a:cubicBezTo>
                    <a:pt x="406" y="1358"/>
                    <a:pt x="358" y="1274"/>
                    <a:pt x="358" y="1096"/>
                  </a:cubicBezTo>
                  <a:cubicBezTo>
                    <a:pt x="358" y="905"/>
                    <a:pt x="406" y="822"/>
                    <a:pt x="465" y="715"/>
                  </a:cubicBezTo>
                  <a:cubicBezTo>
                    <a:pt x="525" y="596"/>
                    <a:pt x="596" y="453"/>
                    <a:pt x="596" y="179"/>
                  </a:cubicBezTo>
                  <a:cubicBezTo>
                    <a:pt x="596" y="72"/>
                    <a:pt x="525" y="0"/>
                    <a:pt x="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9" name="Google Shape;11179;p67"/>
            <p:cNvSpPr/>
            <p:nvPr/>
          </p:nvSpPr>
          <p:spPr>
            <a:xfrm>
              <a:off x="1992529" y="4460644"/>
              <a:ext cx="338445" cy="37852"/>
            </a:xfrm>
            <a:custGeom>
              <a:avLst/>
              <a:gdLst/>
              <a:ahLst/>
              <a:cxnLst/>
              <a:rect l="l" t="t" r="r" b="b"/>
              <a:pathLst>
                <a:path w="10658" h="1192" extrusionOk="0">
                  <a:moveTo>
                    <a:pt x="10002" y="358"/>
                  </a:moveTo>
                  <a:lnTo>
                    <a:pt x="9931" y="632"/>
                  </a:lnTo>
                  <a:cubicBezTo>
                    <a:pt x="9895" y="751"/>
                    <a:pt x="9764" y="834"/>
                    <a:pt x="9645" y="834"/>
                  </a:cubicBezTo>
                  <a:lnTo>
                    <a:pt x="1013" y="834"/>
                  </a:lnTo>
                  <a:cubicBezTo>
                    <a:pt x="894" y="834"/>
                    <a:pt x="763" y="739"/>
                    <a:pt x="727" y="632"/>
                  </a:cubicBezTo>
                  <a:lnTo>
                    <a:pt x="656" y="358"/>
                  </a:lnTo>
                  <a:close/>
                  <a:moveTo>
                    <a:pt x="180" y="1"/>
                  </a:moveTo>
                  <a:cubicBezTo>
                    <a:pt x="72" y="1"/>
                    <a:pt x="1" y="84"/>
                    <a:pt x="1" y="180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287" y="358"/>
                  </a:lnTo>
                  <a:lnTo>
                    <a:pt x="382" y="715"/>
                  </a:lnTo>
                  <a:cubicBezTo>
                    <a:pt x="465" y="989"/>
                    <a:pt x="739" y="1192"/>
                    <a:pt x="1013" y="1192"/>
                  </a:cubicBezTo>
                  <a:lnTo>
                    <a:pt x="9645" y="1192"/>
                  </a:lnTo>
                  <a:cubicBezTo>
                    <a:pt x="9931" y="1192"/>
                    <a:pt x="10193" y="989"/>
                    <a:pt x="10264" y="715"/>
                  </a:cubicBezTo>
                  <a:lnTo>
                    <a:pt x="10371" y="358"/>
                  </a:lnTo>
                  <a:lnTo>
                    <a:pt x="10478" y="358"/>
                  </a:lnTo>
                  <a:cubicBezTo>
                    <a:pt x="10574" y="358"/>
                    <a:pt x="10657" y="287"/>
                    <a:pt x="10657" y="180"/>
                  </a:cubicBezTo>
                  <a:cubicBezTo>
                    <a:pt x="10657" y="96"/>
                    <a:pt x="10586" y="1"/>
                    <a:pt x="104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0" name="Google Shape;11180;p67"/>
            <p:cNvSpPr/>
            <p:nvPr/>
          </p:nvSpPr>
          <p:spPr>
            <a:xfrm>
              <a:off x="1996340" y="4288627"/>
              <a:ext cx="60525" cy="69226"/>
            </a:xfrm>
            <a:custGeom>
              <a:avLst/>
              <a:gdLst/>
              <a:ahLst/>
              <a:cxnLst/>
              <a:rect l="l" t="t" r="r" b="b"/>
              <a:pathLst>
                <a:path w="1906" h="2180" extrusionOk="0">
                  <a:moveTo>
                    <a:pt x="1500" y="358"/>
                  </a:moveTo>
                  <a:lnTo>
                    <a:pt x="1500" y="1346"/>
                  </a:lnTo>
                  <a:cubicBezTo>
                    <a:pt x="1500" y="1513"/>
                    <a:pt x="1512" y="1656"/>
                    <a:pt x="1524" y="1822"/>
                  </a:cubicBezTo>
                  <a:lnTo>
                    <a:pt x="1512" y="1822"/>
                  </a:lnTo>
                  <a:cubicBezTo>
                    <a:pt x="869" y="1822"/>
                    <a:pt x="369" y="1298"/>
                    <a:pt x="369" y="679"/>
                  </a:cubicBezTo>
                  <a:cubicBezTo>
                    <a:pt x="357" y="572"/>
                    <a:pt x="369" y="465"/>
                    <a:pt x="405" y="358"/>
                  </a:cubicBezTo>
                  <a:close/>
                  <a:moveTo>
                    <a:pt x="262" y="1"/>
                  </a:moveTo>
                  <a:cubicBezTo>
                    <a:pt x="191" y="1"/>
                    <a:pt x="131" y="48"/>
                    <a:pt x="107" y="120"/>
                  </a:cubicBezTo>
                  <a:cubicBezTo>
                    <a:pt x="24" y="298"/>
                    <a:pt x="0" y="477"/>
                    <a:pt x="0" y="679"/>
                  </a:cubicBezTo>
                  <a:cubicBezTo>
                    <a:pt x="0" y="1513"/>
                    <a:pt x="667" y="2179"/>
                    <a:pt x="1500" y="2179"/>
                  </a:cubicBezTo>
                  <a:lnTo>
                    <a:pt x="1726" y="2179"/>
                  </a:lnTo>
                  <a:cubicBezTo>
                    <a:pt x="1786" y="2179"/>
                    <a:pt x="1834" y="2144"/>
                    <a:pt x="1857" y="2120"/>
                  </a:cubicBezTo>
                  <a:cubicBezTo>
                    <a:pt x="1893" y="2084"/>
                    <a:pt x="1905" y="2025"/>
                    <a:pt x="1905" y="1965"/>
                  </a:cubicBezTo>
                  <a:cubicBezTo>
                    <a:pt x="1857" y="1763"/>
                    <a:pt x="1846" y="1548"/>
                    <a:pt x="1846" y="1358"/>
                  </a:cubicBezTo>
                  <a:lnTo>
                    <a:pt x="1846" y="179"/>
                  </a:lnTo>
                  <a:cubicBezTo>
                    <a:pt x="1846" y="84"/>
                    <a:pt x="1774" y="1"/>
                    <a:pt x="1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1" name="Google Shape;11181;p67"/>
            <p:cNvSpPr/>
            <p:nvPr/>
          </p:nvSpPr>
          <p:spPr>
            <a:xfrm>
              <a:off x="1973254" y="4265954"/>
              <a:ext cx="306658" cy="184147"/>
            </a:xfrm>
            <a:custGeom>
              <a:avLst/>
              <a:gdLst/>
              <a:ahLst/>
              <a:cxnLst/>
              <a:rect l="l" t="t" r="r" b="b"/>
              <a:pathLst>
                <a:path w="9657" h="5799" extrusionOk="0">
                  <a:moveTo>
                    <a:pt x="9288" y="357"/>
                  </a:moveTo>
                  <a:lnTo>
                    <a:pt x="9288" y="2072"/>
                  </a:lnTo>
                  <a:cubicBezTo>
                    <a:pt x="9288" y="3917"/>
                    <a:pt x="7776" y="5418"/>
                    <a:pt x="5930" y="5418"/>
                  </a:cubicBezTo>
                  <a:cubicBezTo>
                    <a:pt x="4585" y="5418"/>
                    <a:pt x="3358" y="4620"/>
                    <a:pt x="2834" y="3370"/>
                  </a:cubicBezTo>
                  <a:cubicBezTo>
                    <a:pt x="2811" y="3310"/>
                    <a:pt x="2751" y="3263"/>
                    <a:pt x="2668" y="3263"/>
                  </a:cubicBezTo>
                  <a:lnTo>
                    <a:pt x="2227" y="3263"/>
                  </a:lnTo>
                  <a:cubicBezTo>
                    <a:pt x="1203" y="3263"/>
                    <a:pt x="346" y="2429"/>
                    <a:pt x="346" y="1393"/>
                  </a:cubicBezTo>
                  <a:cubicBezTo>
                    <a:pt x="358" y="1012"/>
                    <a:pt x="477" y="655"/>
                    <a:pt x="668" y="357"/>
                  </a:cubicBezTo>
                  <a:lnTo>
                    <a:pt x="8335" y="357"/>
                  </a:lnTo>
                  <a:lnTo>
                    <a:pt x="8335" y="1131"/>
                  </a:lnTo>
                  <a:cubicBezTo>
                    <a:pt x="8335" y="1238"/>
                    <a:pt x="8407" y="1310"/>
                    <a:pt x="8514" y="1310"/>
                  </a:cubicBezTo>
                  <a:cubicBezTo>
                    <a:pt x="8609" y="1310"/>
                    <a:pt x="8692" y="1238"/>
                    <a:pt x="8692" y="1131"/>
                  </a:cubicBezTo>
                  <a:lnTo>
                    <a:pt x="8692" y="357"/>
                  </a:lnTo>
                  <a:close/>
                  <a:moveTo>
                    <a:pt x="572" y="0"/>
                  </a:moveTo>
                  <a:cubicBezTo>
                    <a:pt x="513" y="0"/>
                    <a:pt x="477" y="36"/>
                    <a:pt x="429" y="84"/>
                  </a:cubicBezTo>
                  <a:cubicBezTo>
                    <a:pt x="144" y="465"/>
                    <a:pt x="1" y="917"/>
                    <a:pt x="1" y="1381"/>
                  </a:cubicBezTo>
                  <a:cubicBezTo>
                    <a:pt x="1" y="2620"/>
                    <a:pt x="1013" y="3620"/>
                    <a:pt x="2227" y="3620"/>
                  </a:cubicBezTo>
                  <a:lnTo>
                    <a:pt x="2561" y="3620"/>
                  </a:lnTo>
                  <a:cubicBezTo>
                    <a:pt x="3168" y="4941"/>
                    <a:pt x="4478" y="5799"/>
                    <a:pt x="5930" y="5799"/>
                  </a:cubicBezTo>
                  <a:cubicBezTo>
                    <a:pt x="7990" y="5799"/>
                    <a:pt x="9657" y="4132"/>
                    <a:pt x="9657" y="2072"/>
                  </a:cubicBezTo>
                  <a:lnTo>
                    <a:pt x="9657" y="179"/>
                  </a:lnTo>
                  <a:cubicBezTo>
                    <a:pt x="9657" y="84"/>
                    <a:pt x="9585" y="0"/>
                    <a:pt x="94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2" name="Google Shape;11182;p67"/>
            <p:cNvSpPr/>
            <p:nvPr/>
          </p:nvSpPr>
          <p:spPr>
            <a:xfrm>
              <a:off x="2155877" y="4319620"/>
              <a:ext cx="93423" cy="99488"/>
            </a:xfrm>
            <a:custGeom>
              <a:avLst/>
              <a:gdLst/>
              <a:ahLst/>
              <a:cxnLst/>
              <a:rect l="l" t="t" r="r" b="b"/>
              <a:pathLst>
                <a:path w="2942" h="3133" extrusionOk="0">
                  <a:moveTo>
                    <a:pt x="2763" y="1"/>
                  </a:moveTo>
                  <a:cubicBezTo>
                    <a:pt x="2656" y="1"/>
                    <a:pt x="2584" y="72"/>
                    <a:pt x="2584" y="179"/>
                  </a:cubicBezTo>
                  <a:lnTo>
                    <a:pt x="2584" y="382"/>
                  </a:lnTo>
                  <a:cubicBezTo>
                    <a:pt x="2584" y="1703"/>
                    <a:pt x="1513" y="2775"/>
                    <a:pt x="179" y="2775"/>
                  </a:cubicBezTo>
                  <a:cubicBezTo>
                    <a:pt x="84" y="2775"/>
                    <a:pt x="0" y="2858"/>
                    <a:pt x="0" y="2954"/>
                  </a:cubicBezTo>
                  <a:cubicBezTo>
                    <a:pt x="0" y="3061"/>
                    <a:pt x="84" y="3132"/>
                    <a:pt x="179" y="3132"/>
                  </a:cubicBezTo>
                  <a:cubicBezTo>
                    <a:pt x="1703" y="3132"/>
                    <a:pt x="2941" y="1906"/>
                    <a:pt x="2941" y="382"/>
                  </a:cubicBezTo>
                  <a:lnTo>
                    <a:pt x="2941" y="179"/>
                  </a:lnTo>
                  <a:cubicBezTo>
                    <a:pt x="2941" y="72"/>
                    <a:pt x="2858" y="1"/>
                    <a:pt x="2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3" name="Google Shape;11183;p67"/>
          <p:cNvGrpSpPr/>
          <p:nvPr/>
        </p:nvGrpSpPr>
        <p:grpSpPr>
          <a:xfrm>
            <a:off x="2556314" y="3671048"/>
            <a:ext cx="341049" cy="340318"/>
            <a:chOff x="2523759" y="4135505"/>
            <a:chExt cx="341049" cy="340318"/>
          </a:xfrm>
          <a:solidFill>
            <a:srgbClr val="D94169"/>
          </a:solidFill>
        </p:grpSpPr>
        <p:sp>
          <p:nvSpPr>
            <p:cNvPr id="11184" name="Google Shape;11184;p67"/>
            <p:cNvSpPr/>
            <p:nvPr/>
          </p:nvSpPr>
          <p:spPr>
            <a:xfrm>
              <a:off x="2523759" y="4135505"/>
              <a:ext cx="341049" cy="340318"/>
            </a:xfrm>
            <a:custGeom>
              <a:avLst/>
              <a:gdLst/>
              <a:ahLst/>
              <a:cxnLst/>
              <a:rect l="l" t="t" r="r" b="b"/>
              <a:pathLst>
                <a:path w="10740" h="10717" extrusionOk="0">
                  <a:moveTo>
                    <a:pt x="7882" y="358"/>
                  </a:moveTo>
                  <a:cubicBezTo>
                    <a:pt x="7501" y="703"/>
                    <a:pt x="6965" y="1286"/>
                    <a:pt x="6751" y="1906"/>
                  </a:cubicBezTo>
                  <a:cubicBezTo>
                    <a:pt x="6215" y="1644"/>
                    <a:pt x="5620" y="1489"/>
                    <a:pt x="5013" y="1489"/>
                  </a:cubicBezTo>
                  <a:cubicBezTo>
                    <a:pt x="4739" y="1489"/>
                    <a:pt x="4489" y="1513"/>
                    <a:pt x="4251" y="1536"/>
                  </a:cubicBezTo>
                  <a:cubicBezTo>
                    <a:pt x="5132" y="1060"/>
                    <a:pt x="6061" y="763"/>
                    <a:pt x="6727" y="584"/>
                  </a:cubicBezTo>
                  <a:cubicBezTo>
                    <a:pt x="7192" y="465"/>
                    <a:pt x="7585" y="405"/>
                    <a:pt x="7882" y="358"/>
                  </a:cubicBezTo>
                  <a:close/>
                  <a:moveTo>
                    <a:pt x="8013" y="3453"/>
                  </a:moveTo>
                  <a:cubicBezTo>
                    <a:pt x="8180" y="3727"/>
                    <a:pt x="8335" y="4025"/>
                    <a:pt x="8418" y="4323"/>
                  </a:cubicBezTo>
                  <a:cubicBezTo>
                    <a:pt x="8466" y="4453"/>
                    <a:pt x="8549" y="4561"/>
                    <a:pt x="8668" y="4620"/>
                  </a:cubicBezTo>
                  <a:cubicBezTo>
                    <a:pt x="8739" y="4650"/>
                    <a:pt x="8811" y="4665"/>
                    <a:pt x="8879" y="4665"/>
                  </a:cubicBezTo>
                  <a:cubicBezTo>
                    <a:pt x="8948" y="4665"/>
                    <a:pt x="9013" y="4650"/>
                    <a:pt x="9073" y="4620"/>
                  </a:cubicBezTo>
                  <a:lnTo>
                    <a:pt x="10299" y="4096"/>
                  </a:lnTo>
                  <a:lnTo>
                    <a:pt x="10002" y="5001"/>
                  </a:lnTo>
                  <a:cubicBezTo>
                    <a:pt x="9930" y="5215"/>
                    <a:pt x="9930" y="5430"/>
                    <a:pt x="10002" y="5632"/>
                  </a:cubicBezTo>
                  <a:lnTo>
                    <a:pt x="10299" y="6537"/>
                  </a:lnTo>
                  <a:lnTo>
                    <a:pt x="9073" y="6049"/>
                  </a:lnTo>
                  <a:cubicBezTo>
                    <a:pt x="9007" y="6019"/>
                    <a:pt x="8939" y="6004"/>
                    <a:pt x="8870" y="6004"/>
                  </a:cubicBezTo>
                  <a:cubicBezTo>
                    <a:pt x="8802" y="6004"/>
                    <a:pt x="8733" y="6019"/>
                    <a:pt x="8668" y="6049"/>
                  </a:cubicBezTo>
                  <a:cubicBezTo>
                    <a:pt x="8549" y="6108"/>
                    <a:pt x="8454" y="6216"/>
                    <a:pt x="8418" y="6347"/>
                  </a:cubicBezTo>
                  <a:cubicBezTo>
                    <a:pt x="8335" y="6656"/>
                    <a:pt x="8192" y="6942"/>
                    <a:pt x="8013" y="7204"/>
                  </a:cubicBezTo>
                  <a:cubicBezTo>
                    <a:pt x="7894" y="6644"/>
                    <a:pt x="7835" y="6001"/>
                    <a:pt x="7835" y="5335"/>
                  </a:cubicBezTo>
                  <a:cubicBezTo>
                    <a:pt x="7835" y="4668"/>
                    <a:pt x="7894" y="4025"/>
                    <a:pt x="8013" y="3453"/>
                  </a:cubicBezTo>
                  <a:close/>
                  <a:moveTo>
                    <a:pt x="3001" y="2298"/>
                  </a:moveTo>
                  <a:lnTo>
                    <a:pt x="3001" y="2298"/>
                  </a:lnTo>
                  <a:cubicBezTo>
                    <a:pt x="2691" y="3203"/>
                    <a:pt x="2548" y="4263"/>
                    <a:pt x="2548" y="5358"/>
                  </a:cubicBezTo>
                  <a:cubicBezTo>
                    <a:pt x="2548" y="6466"/>
                    <a:pt x="2703" y="7501"/>
                    <a:pt x="3001" y="8430"/>
                  </a:cubicBezTo>
                  <a:cubicBezTo>
                    <a:pt x="2858" y="8323"/>
                    <a:pt x="2703" y="8216"/>
                    <a:pt x="2572" y="8121"/>
                  </a:cubicBezTo>
                  <a:cubicBezTo>
                    <a:pt x="1989" y="7656"/>
                    <a:pt x="1572" y="7025"/>
                    <a:pt x="1179" y="6430"/>
                  </a:cubicBezTo>
                  <a:cubicBezTo>
                    <a:pt x="941" y="6061"/>
                    <a:pt x="679" y="5692"/>
                    <a:pt x="381" y="5346"/>
                  </a:cubicBezTo>
                  <a:cubicBezTo>
                    <a:pt x="667" y="5001"/>
                    <a:pt x="917" y="4632"/>
                    <a:pt x="1179" y="4263"/>
                  </a:cubicBezTo>
                  <a:cubicBezTo>
                    <a:pt x="1572" y="3656"/>
                    <a:pt x="1989" y="3025"/>
                    <a:pt x="2572" y="2584"/>
                  </a:cubicBezTo>
                  <a:cubicBezTo>
                    <a:pt x="2703" y="2477"/>
                    <a:pt x="2858" y="2370"/>
                    <a:pt x="3001" y="2298"/>
                  </a:cubicBezTo>
                  <a:close/>
                  <a:moveTo>
                    <a:pt x="6168" y="2013"/>
                  </a:moveTo>
                  <a:cubicBezTo>
                    <a:pt x="6465" y="2120"/>
                    <a:pt x="6751" y="2251"/>
                    <a:pt x="7001" y="2429"/>
                  </a:cubicBezTo>
                  <a:cubicBezTo>
                    <a:pt x="6942" y="2596"/>
                    <a:pt x="6906" y="2775"/>
                    <a:pt x="6858" y="2965"/>
                  </a:cubicBezTo>
                  <a:cubicBezTo>
                    <a:pt x="6846" y="3049"/>
                    <a:pt x="6882" y="3132"/>
                    <a:pt x="6977" y="3156"/>
                  </a:cubicBezTo>
                  <a:lnTo>
                    <a:pt x="7001" y="3156"/>
                  </a:lnTo>
                  <a:cubicBezTo>
                    <a:pt x="7084" y="3156"/>
                    <a:pt x="7144" y="3108"/>
                    <a:pt x="7156" y="3037"/>
                  </a:cubicBezTo>
                  <a:cubicBezTo>
                    <a:pt x="7180" y="2906"/>
                    <a:pt x="7227" y="2775"/>
                    <a:pt x="7263" y="2632"/>
                  </a:cubicBezTo>
                  <a:cubicBezTo>
                    <a:pt x="7442" y="2787"/>
                    <a:pt x="7596" y="2953"/>
                    <a:pt x="7751" y="3132"/>
                  </a:cubicBezTo>
                  <a:cubicBezTo>
                    <a:pt x="7585" y="3787"/>
                    <a:pt x="7513" y="4537"/>
                    <a:pt x="7513" y="5346"/>
                  </a:cubicBezTo>
                  <a:cubicBezTo>
                    <a:pt x="7513" y="6144"/>
                    <a:pt x="7596" y="6906"/>
                    <a:pt x="7751" y="7561"/>
                  </a:cubicBezTo>
                  <a:cubicBezTo>
                    <a:pt x="7632" y="7740"/>
                    <a:pt x="7465" y="7906"/>
                    <a:pt x="7287" y="8061"/>
                  </a:cubicBezTo>
                  <a:cubicBezTo>
                    <a:pt x="7049" y="7287"/>
                    <a:pt x="6918" y="6335"/>
                    <a:pt x="6918" y="5346"/>
                  </a:cubicBezTo>
                  <a:cubicBezTo>
                    <a:pt x="6918" y="4787"/>
                    <a:pt x="6965" y="4215"/>
                    <a:pt x="7037" y="3691"/>
                  </a:cubicBezTo>
                  <a:cubicBezTo>
                    <a:pt x="7049" y="3608"/>
                    <a:pt x="6989" y="3537"/>
                    <a:pt x="6906" y="3513"/>
                  </a:cubicBezTo>
                  <a:cubicBezTo>
                    <a:pt x="6898" y="3512"/>
                    <a:pt x="6890" y="3511"/>
                    <a:pt x="6882" y="3511"/>
                  </a:cubicBezTo>
                  <a:cubicBezTo>
                    <a:pt x="6799" y="3511"/>
                    <a:pt x="6738" y="3568"/>
                    <a:pt x="6727" y="3644"/>
                  </a:cubicBezTo>
                  <a:cubicBezTo>
                    <a:pt x="6632" y="4192"/>
                    <a:pt x="6584" y="4763"/>
                    <a:pt x="6584" y="5346"/>
                  </a:cubicBezTo>
                  <a:cubicBezTo>
                    <a:pt x="6584" y="6406"/>
                    <a:pt x="6739" y="7430"/>
                    <a:pt x="7001" y="8263"/>
                  </a:cubicBezTo>
                  <a:cubicBezTo>
                    <a:pt x="6739" y="8442"/>
                    <a:pt x="6465" y="8573"/>
                    <a:pt x="6168" y="8680"/>
                  </a:cubicBezTo>
                  <a:cubicBezTo>
                    <a:pt x="5977" y="7740"/>
                    <a:pt x="5870" y="6561"/>
                    <a:pt x="5870" y="5346"/>
                  </a:cubicBezTo>
                  <a:cubicBezTo>
                    <a:pt x="5870" y="4120"/>
                    <a:pt x="5977" y="2953"/>
                    <a:pt x="6168" y="2013"/>
                  </a:cubicBezTo>
                  <a:close/>
                  <a:moveTo>
                    <a:pt x="5263" y="1834"/>
                  </a:moveTo>
                  <a:cubicBezTo>
                    <a:pt x="5477" y="1846"/>
                    <a:pt x="5680" y="1882"/>
                    <a:pt x="5870" y="1929"/>
                  </a:cubicBezTo>
                  <a:cubicBezTo>
                    <a:pt x="5668" y="2894"/>
                    <a:pt x="5560" y="4096"/>
                    <a:pt x="5560" y="5346"/>
                  </a:cubicBezTo>
                  <a:cubicBezTo>
                    <a:pt x="5560" y="6597"/>
                    <a:pt x="5680" y="7799"/>
                    <a:pt x="5870" y="8775"/>
                  </a:cubicBezTo>
                  <a:cubicBezTo>
                    <a:pt x="5680" y="8811"/>
                    <a:pt x="5477" y="8847"/>
                    <a:pt x="5263" y="8859"/>
                  </a:cubicBezTo>
                  <a:cubicBezTo>
                    <a:pt x="5025" y="7882"/>
                    <a:pt x="4894" y="6632"/>
                    <a:pt x="4894" y="5346"/>
                  </a:cubicBezTo>
                  <a:cubicBezTo>
                    <a:pt x="4894" y="4049"/>
                    <a:pt x="5025" y="2822"/>
                    <a:pt x="5263" y="1834"/>
                  </a:cubicBezTo>
                  <a:close/>
                  <a:moveTo>
                    <a:pt x="4941" y="1822"/>
                  </a:moveTo>
                  <a:cubicBezTo>
                    <a:pt x="4703" y="2822"/>
                    <a:pt x="4584" y="4072"/>
                    <a:pt x="4584" y="5346"/>
                  </a:cubicBezTo>
                  <a:cubicBezTo>
                    <a:pt x="4584" y="6632"/>
                    <a:pt x="4715" y="7882"/>
                    <a:pt x="4941" y="8871"/>
                  </a:cubicBezTo>
                  <a:cubicBezTo>
                    <a:pt x="4668" y="8871"/>
                    <a:pt x="4429" y="8847"/>
                    <a:pt x="4191" y="8811"/>
                  </a:cubicBezTo>
                  <a:cubicBezTo>
                    <a:pt x="3977" y="7847"/>
                    <a:pt x="3834" y="6609"/>
                    <a:pt x="3834" y="5346"/>
                  </a:cubicBezTo>
                  <a:cubicBezTo>
                    <a:pt x="3834" y="4525"/>
                    <a:pt x="3882" y="3751"/>
                    <a:pt x="3989" y="3025"/>
                  </a:cubicBezTo>
                  <a:cubicBezTo>
                    <a:pt x="4013" y="2941"/>
                    <a:pt x="3953" y="2858"/>
                    <a:pt x="3870" y="2846"/>
                  </a:cubicBezTo>
                  <a:cubicBezTo>
                    <a:pt x="3862" y="2845"/>
                    <a:pt x="3854" y="2845"/>
                    <a:pt x="3846" y="2845"/>
                  </a:cubicBezTo>
                  <a:cubicBezTo>
                    <a:pt x="3763" y="2845"/>
                    <a:pt x="3702" y="2901"/>
                    <a:pt x="3691" y="2977"/>
                  </a:cubicBezTo>
                  <a:cubicBezTo>
                    <a:pt x="3584" y="3727"/>
                    <a:pt x="3536" y="4513"/>
                    <a:pt x="3536" y="5346"/>
                  </a:cubicBezTo>
                  <a:cubicBezTo>
                    <a:pt x="3536" y="6585"/>
                    <a:pt x="3655" y="7775"/>
                    <a:pt x="3870" y="8740"/>
                  </a:cubicBezTo>
                  <a:cubicBezTo>
                    <a:pt x="3703" y="8692"/>
                    <a:pt x="3548" y="8656"/>
                    <a:pt x="3394" y="8597"/>
                  </a:cubicBezTo>
                  <a:cubicBezTo>
                    <a:pt x="3036" y="7656"/>
                    <a:pt x="2834" y="6525"/>
                    <a:pt x="2834" y="5346"/>
                  </a:cubicBezTo>
                  <a:cubicBezTo>
                    <a:pt x="2834" y="4156"/>
                    <a:pt x="3036" y="3037"/>
                    <a:pt x="3394" y="2108"/>
                  </a:cubicBezTo>
                  <a:cubicBezTo>
                    <a:pt x="3536" y="2048"/>
                    <a:pt x="3703" y="2001"/>
                    <a:pt x="3870" y="1953"/>
                  </a:cubicBezTo>
                  <a:lnTo>
                    <a:pt x="3870" y="1953"/>
                  </a:lnTo>
                  <a:cubicBezTo>
                    <a:pt x="3834" y="2072"/>
                    <a:pt x="3822" y="2191"/>
                    <a:pt x="3786" y="2310"/>
                  </a:cubicBezTo>
                  <a:cubicBezTo>
                    <a:pt x="3775" y="2406"/>
                    <a:pt x="3834" y="2477"/>
                    <a:pt x="3906" y="2489"/>
                  </a:cubicBezTo>
                  <a:lnTo>
                    <a:pt x="3941" y="2489"/>
                  </a:lnTo>
                  <a:cubicBezTo>
                    <a:pt x="4013" y="2489"/>
                    <a:pt x="4072" y="2429"/>
                    <a:pt x="4084" y="2358"/>
                  </a:cubicBezTo>
                  <a:cubicBezTo>
                    <a:pt x="4120" y="2191"/>
                    <a:pt x="4144" y="2025"/>
                    <a:pt x="4191" y="1882"/>
                  </a:cubicBezTo>
                  <a:cubicBezTo>
                    <a:pt x="4429" y="1834"/>
                    <a:pt x="4679" y="1822"/>
                    <a:pt x="4941" y="1822"/>
                  </a:cubicBezTo>
                  <a:close/>
                  <a:moveTo>
                    <a:pt x="6751" y="8775"/>
                  </a:moveTo>
                  <a:cubicBezTo>
                    <a:pt x="6965" y="9406"/>
                    <a:pt x="7501" y="9978"/>
                    <a:pt x="7882" y="10335"/>
                  </a:cubicBezTo>
                  <a:cubicBezTo>
                    <a:pt x="7585" y="10288"/>
                    <a:pt x="7180" y="10228"/>
                    <a:pt x="6727" y="10109"/>
                  </a:cubicBezTo>
                  <a:cubicBezTo>
                    <a:pt x="6061" y="9942"/>
                    <a:pt x="5132" y="9645"/>
                    <a:pt x="4251" y="9145"/>
                  </a:cubicBezTo>
                  <a:lnTo>
                    <a:pt x="4251" y="9145"/>
                  </a:lnTo>
                  <a:cubicBezTo>
                    <a:pt x="4489" y="9168"/>
                    <a:pt x="4739" y="9192"/>
                    <a:pt x="5013" y="9192"/>
                  </a:cubicBezTo>
                  <a:cubicBezTo>
                    <a:pt x="5620" y="9192"/>
                    <a:pt x="6215" y="9049"/>
                    <a:pt x="6751" y="8775"/>
                  </a:cubicBezTo>
                  <a:close/>
                  <a:moveTo>
                    <a:pt x="8370" y="1"/>
                  </a:moveTo>
                  <a:cubicBezTo>
                    <a:pt x="8347" y="1"/>
                    <a:pt x="7632" y="48"/>
                    <a:pt x="6644" y="286"/>
                  </a:cubicBezTo>
                  <a:cubicBezTo>
                    <a:pt x="5739" y="513"/>
                    <a:pt x="4429" y="953"/>
                    <a:pt x="3298" y="1798"/>
                  </a:cubicBezTo>
                  <a:cubicBezTo>
                    <a:pt x="2953" y="1941"/>
                    <a:pt x="2655" y="2120"/>
                    <a:pt x="2382" y="2334"/>
                  </a:cubicBezTo>
                  <a:cubicBezTo>
                    <a:pt x="1750" y="2834"/>
                    <a:pt x="1322" y="3465"/>
                    <a:pt x="905" y="4096"/>
                  </a:cubicBezTo>
                  <a:cubicBezTo>
                    <a:pt x="631" y="4513"/>
                    <a:pt x="369" y="4894"/>
                    <a:pt x="60" y="5251"/>
                  </a:cubicBezTo>
                  <a:cubicBezTo>
                    <a:pt x="0" y="5311"/>
                    <a:pt x="0" y="5406"/>
                    <a:pt x="60" y="5466"/>
                  </a:cubicBezTo>
                  <a:cubicBezTo>
                    <a:pt x="369" y="5811"/>
                    <a:pt x="619" y="6204"/>
                    <a:pt x="905" y="6620"/>
                  </a:cubicBezTo>
                  <a:cubicBezTo>
                    <a:pt x="1322" y="7251"/>
                    <a:pt x="1750" y="7894"/>
                    <a:pt x="2382" y="8383"/>
                  </a:cubicBezTo>
                  <a:cubicBezTo>
                    <a:pt x="2655" y="8609"/>
                    <a:pt x="2977" y="8787"/>
                    <a:pt x="3298" y="8918"/>
                  </a:cubicBezTo>
                  <a:cubicBezTo>
                    <a:pt x="4429" y="9752"/>
                    <a:pt x="5751" y="10216"/>
                    <a:pt x="6668" y="10430"/>
                  </a:cubicBezTo>
                  <a:cubicBezTo>
                    <a:pt x="7644" y="10669"/>
                    <a:pt x="8358" y="10716"/>
                    <a:pt x="8394" y="10716"/>
                  </a:cubicBezTo>
                  <a:lnTo>
                    <a:pt x="8406" y="10716"/>
                  </a:lnTo>
                  <a:cubicBezTo>
                    <a:pt x="8466" y="10716"/>
                    <a:pt x="8525" y="10669"/>
                    <a:pt x="8549" y="10609"/>
                  </a:cubicBezTo>
                  <a:cubicBezTo>
                    <a:pt x="8585" y="10549"/>
                    <a:pt x="8549" y="10478"/>
                    <a:pt x="8501" y="10430"/>
                  </a:cubicBezTo>
                  <a:cubicBezTo>
                    <a:pt x="8478" y="10419"/>
                    <a:pt x="7323" y="9573"/>
                    <a:pt x="7049" y="8644"/>
                  </a:cubicBezTo>
                  <a:cubicBezTo>
                    <a:pt x="7156" y="8585"/>
                    <a:pt x="7263" y="8514"/>
                    <a:pt x="7358" y="8442"/>
                  </a:cubicBezTo>
                  <a:cubicBezTo>
                    <a:pt x="8013" y="7954"/>
                    <a:pt x="8513" y="7251"/>
                    <a:pt x="8739" y="6478"/>
                  </a:cubicBezTo>
                  <a:cubicBezTo>
                    <a:pt x="8751" y="6430"/>
                    <a:pt x="8775" y="6406"/>
                    <a:pt x="8823" y="6370"/>
                  </a:cubicBezTo>
                  <a:cubicBezTo>
                    <a:pt x="8850" y="6364"/>
                    <a:pt x="8882" y="6357"/>
                    <a:pt x="8913" y="6357"/>
                  </a:cubicBezTo>
                  <a:cubicBezTo>
                    <a:pt x="8935" y="6357"/>
                    <a:pt x="8957" y="6360"/>
                    <a:pt x="8978" y="6370"/>
                  </a:cubicBezTo>
                  <a:lnTo>
                    <a:pt x="10525" y="7037"/>
                  </a:lnTo>
                  <a:cubicBezTo>
                    <a:pt x="10549" y="7051"/>
                    <a:pt x="10570" y="7058"/>
                    <a:pt x="10591" y="7058"/>
                  </a:cubicBezTo>
                  <a:cubicBezTo>
                    <a:pt x="10622" y="7058"/>
                    <a:pt x="10651" y="7042"/>
                    <a:pt x="10680" y="7013"/>
                  </a:cubicBezTo>
                  <a:cubicBezTo>
                    <a:pt x="10728" y="6966"/>
                    <a:pt x="10740" y="6906"/>
                    <a:pt x="10728" y="6847"/>
                  </a:cubicBezTo>
                  <a:lnTo>
                    <a:pt x="10299" y="5561"/>
                  </a:lnTo>
                  <a:cubicBezTo>
                    <a:pt x="10252" y="5418"/>
                    <a:pt x="10252" y="5263"/>
                    <a:pt x="10299" y="5120"/>
                  </a:cubicBezTo>
                  <a:lnTo>
                    <a:pt x="10716" y="3870"/>
                  </a:lnTo>
                  <a:cubicBezTo>
                    <a:pt x="10728" y="3811"/>
                    <a:pt x="10716" y="3751"/>
                    <a:pt x="10668" y="3715"/>
                  </a:cubicBezTo>
                  <a:cubicBezTo>
                    <a:pt x="10637" y="3684"/>
                    <a:pt x="10599" y="3668"/>
                    <a:pt x="10561" y="3668"/>
                  </a:cubicBezTo>
                  <a:cubicBezTo>
                    <a:pt x="10541" y="3668"/>
                    <a:pt x="10521" y="3672"/>
                    <a:pt x="10502" y="3680"/>
                  </a:cubicBezTo>
                  <a:lnTo>
                    <a:pt x="8954" y="4346"/>
                  </a:lnTo>
                  <a:cubicBezTo>
                    <a:pt x="8936" y="4358"/>
                    <a:pt x="8909" y="4364"/>
                    <a:pt x="8882" y="4364"/>
                  </a:cubicBezTo>
                  <a:cubicBezTo>
                    <a:pt x="8856" y="4364"/>
                    <a:pt x="8829" y="4358"/>
                    <a:pt x="8811" y="4346"/>
                  </a:cubicBezTo>
                  <a:cubicBezTo>
                    <a:pt x="8763" y="4334"/>
                    <a:pt x="8739" y="4287"/>
                    <a:pt x="8716" y="4239"/>
                  </a:cubicBezTo>
                  <a:cubicBezTo>
                    <a:pt x="8478" y="3465"/>
                    <a:pt x="8001" y="2775"/>
                    <a:pt x="7346" y="2275"/>
                  </a:cubicBezTo>
                  <a:cubicBezTo>
                    <a:pt x="7239" y="2203"/>
                    <a:pt x="7144" y="2132"/>
                    <a:pt x="7037" y="2072"/>
                  </a:cubicBezTo>
                  <a:cubicBezTo>
                    <a:pt x="7299" y="1144"/>
                    <a:pt x="8466" y="286"/>
                    <a:pt x="8478" y="286"/>
                  </a:cubicBezTo>
                  <a:cubicBezTo>
                    <a:pt x="8537" y="239"/>
                    <a:pt x="8549" y="167"/>
                    <a:pt x="8537" y="108"/>
                  </a:cubicBezTo>
                  <a:cubicBezTo>
                    <a:pt x="8513" y="48"/>
                    <a:pt x="8454" y="1"/>
                    <a:pt x="8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5" name="Google Shape;11185;p67"/>
            <p:cNvSpPr/>
            <p:nvPr/>
          </p:nvSpPr>
          <p:spPr>
            <a:xfrm>
              <a:off x="2561547" y="4278815"/>
              <a:ext cx="36709" cy="37058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84" y="310"/>
                  </a:moveTo>
                  <a:cubicBezTo>
                    <a:pt x="727" y="310"/>
                    <a:pt x="846" y="429"/>
                    <a:pt x="846" y="583"/>
                  </a:cubicBezTo>
                  <a:cubicBezTo>
                    <a:pt x="846" y="726"/>
                    <a:pt x="727" y="845"/>
                    <a:pt x="584" y="845"/>
                  </a:cubicBezTo>
                  <a:cubicBezTo>
                    <a:pt x="430" y="845"/>
                    <a:pt x="310" y="726"/>
                    <a:pt x="310" y="583"/>
                  </a:cubicBezTo>
                  <a:cubicBezTo>
                    <a:pt x="310" y="429"/>
                    <a:pt x="430" y="310"/>
                    <a:pt x="584" y="310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3"/>
                  </a:cubicBezTo>
                  <a:cubicBezTo>
                    <a:pt x="1" y="893"/>
                    <a:pt x="251" y="1167"/>
                    <a:pt x="584" y="1167"/>
                  </a:cubicBezTo>
                  <a:cubicBezTo>
                    <a:pt x="894" y="1167"/>
                    <a:pt x="1156" y="905"/>
                    <a:pt x="1156" y="583"/>
                  </a:cubicBezTo>
                  <a:cubicBezTo>
                    <a:pt x="1156" y="274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6" name="Google Shape;11186;p67"/>
          <p:cNvGrpSpPr/>
          <p:nvPr/>
        </p:nvGrpSpPr>
        <p:grpSpPr>
          <a:xfrm>
            <a:off x="3073158" y="3665903"/>
            <a:ext cx="392079" cy="350353"/>
            <a:chOff x="3040603" y="4130360"/>
            <a:chExt cx="392079" cy="350353"/>
          </a:xfrm>
          <a:solidFill>
            <a:srgbClr val="D94169"/>
          </a:solidFill>
        </p:grpSpPr>
        <p:sp>
          <p:nvSpPr>
            <p:cNvPr id="11187" name="Google Shape;11187;p67"/>
            <p:cNvSpPr/>
            <p:nvPr/>
          </p:nvSpPr>
          <p:spPr>
            <a:xfrm>
              <a:off x="3081059" y="4144523"/>
              <a:ext cx="62780" cy="66241"/>
            </a:xfrm>
            <a:custGeom>
              <a:avLst/>
              <a:gdLst/>
              <a:ahLst/>
              <a:cxnLst/>
              <a:rect l="l" t="t" r="r" b="b"/>
              <a:pathLst>
                <a:path w="1977" h="2086" extrusionOk="0">
                  <a:moveTo>
                    <a:pt x="857" y="348"/>
                  </a:moveTo>
                  <a:cubicBezTo>
                    <a:pt x="1048" y="348"/>
                    <a:pt x="1250" y="467"/>
                    <a:pt x="1381" y="669"/>
                  </a:cubicBezTo>
                  <a:cubicBezTo>
                    <a:pt x="1524" y="931"/>
                    <a:pt x="1607" y="1264"/>
                    <a:pt x="1548" y="1491"/>
                  </a:cubicBezTo>
                  <a:cubicBezTo>
                    <a:pt x="1524" y="1550"/>
                    <a:pt x="1500" y="1645"/>
                    <a:pt x="1429" y="1681"/>
                  </a:cubicBezTo>
                  <a:cubicBezTo>
                    <a:pt x="1393" y="1705"/>
                    <a:pt x="1345" y="1717"/>
                    <a:pt x="1310" y="1717"/>
                  </a:cubicBezTo>
                  <a:cubicBezTo>
                    <a:pt x="1072" y="1717"/>
                    <a:pt x="714" y="1491"/>
                    <a:pt x="512" y="1193"/>
                  </a:cubicBezTo>
                  <a:cubicBezTo>
                    <a:pt x="417" y="1026"/>
                    <a:pt x="369" y="848"/>
                    <a:pt x="417" y="705"/>
                  </a:cubicBezTo>
                  <a:cubicBezTo>
                    <a:pt x="441" y="586"/>
                    <a:pt x="512" y="479"/>
                    <a:pt x="619" y="419"/>
                  </a:cubicBezTo>
                  <a:cubicBezTo>
                    <a:pt x="691" y="371"/>
                    <a:pt x="786" y="348"/>
                    <a:pt x="857" y="348"/>
                  </a:cubicBezTo>
                  <a:close/>
                  <a:moveTo>
                    <a:pt x="862" y="0"/>
                  </a:moveTo>
                  <a:cubicBezTo>
                    <a:pt x="713" y="0"/>
                    <a:pt x="565" y="40"/>
                    <a:pt x="429" y="121"/>
                  </a:cubicBezTo>
                  <a:cubicBezTo>
                    <a:pt x="238" y="240"/>
                    <a:pt x="119" y="419"/>
                    <a:pt x="60" y="633"/>
                  </a:cubicBezTo>
                  <a:cubicBezTo>
                    <a:pt x="0" y="883"/>
                    <a:pt x="60" y="1145"/>
                    <a:pt x="202" y="1407"/>
                  </a:cubicBezTo>
                  <a:cubicBezTo>
                    <a:pt x="357" y="1622"/>
                    <a:pt x="572" y="1836"/>
                    <a:pt x="834" y="1967"/>
                  </a:cubicBezTo>
                  <a:cubicBezTo>
                    <a:pt x="988" y="2062"/>
                    <a:pt x="1155" y="2086"/>
                    <a:pt x="1286" y="2086"/>
                  </a:cubicBezTo>
                  <a:cubicBezTo>
                    <a:pt x="1405" y="2086"/>
                    <a:pt x="1512" y="2050"/>
                    <a:pt x="1607" y="1991"/>
                  </a:cubicBezTo>
                  <a:cubicBezTo>
                    <a:pt x="1738" y="1907"/>
                    <a:pt x="1846" y="1776"/>
                    <a:pt x="1881" y="1574"/>
                  </a:cubicBezTo>
                  <a:cubicBezTo>
                    <a:pt x="1977" y="1252"/>
                    <a:pt x="1881" y="824"/>
                    <a:pt x="1679" y="490"/>
                  </a:cubicBezTo>
                  <a:cubicBezTo>
                    <a:pt x="1478" y="170"/>
                    <a:pt x="1170" y="0"/>
                    <a:pt x="8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8" name="Google Shape;11188;p67"/>
            <p:cNvSpPr/>
            <p:nvPr/>
          </p:nvSpPr>
          <p:spPr>
            <a:xfrm>
              <a:off x="3040603" y="4192981"/>
              <a:ext cx="58620" cy="55222"/>
            </a:xfrm>
            <a:custGeom>
              <a:avLst/>
              <a:gdLst/>
              <a:ahLst/>
              <a:cxnLst/>
              <a:rect l="l" t="t" r="r" b="b"/>
              <a:pathLst>
                <a:path w="1846" h="1739" extrusionOk="0">
                  <a:moveTo>
                    <a:pt x="750" y="369"/>
                  </a:moveTo>
                  <a:cubicBezTo>
                    <a:pt x="869" y="369"/>
                    <a:pt x="1000" y="429"/>
                    <a:pt x="1119" y="536"/>
                  </a:cubicBezTo>
                  <a:cubicBezTo>
                    <a:pt x="1357" y="727"/>
                    <a:pt x="1548" y="1155"/>
                    <a:pt x="1417" y="1310"/>
                  </a:cubicBezTo>
                  <a:cubicBezTo>
                    <a:pt x="1387" y="1347"/>
                    <a:pt x="1325" y="1366"/>
                    <a:pt x="1247" y="1366"/>
                  </a:cubicBezTo>
                  <a:cubicBezTo>
                    <a:pt x="1201" y="1366"/>
                    <a:pt x="1149" y="1359"/>
                    <a:pt x="1095" y="1346"/>
                  </a:cubicBezTo>
                  <a:cubicBezTo>
                    <a:pt x="905" y="1322"/>
                    <a:pt x="738" y="1227"/>
                    <a:pt x="595" y="1108"/>
                  </a:cubicBezTo>
                  <a:cubicBezTo>
                    <a:pt x="476" y="1000"/>
                    <a:pt x="405" y="893"/>
                    <a:pt x="393" y="774"/>
                  </a:cubicBezTo>
                  <a:cubicBezTo>
                    <a:pt x="381" y="667"/>
                    <a:pt x="405" y="560"/>
                    <a:pt x="476" y="488"/>
                  </a:cubicBezTo>
                  <a:cubicBezTo>
                    <a:pt x="560" y="417"/>
                    <a:pt x="643" y="369"/>
                    <a:pt x="750" y="369"/>
                  </a:cubicBezTo>
                  <a:close/>
                  <a:moveTo>
                    <a:pt x="753" y="0"/>
                  </a:moveTo>
                  <a:cubicBezTo>
                    <a:pt x="548" y="0"/>
                    <a:pt x="351" y="84"/>
                    <a:pt x="203" y="250"/>
                  </a:cubicBezTo>
                  <a:cubicBezTo>
                    <a:pt x="60" y="417"/>
                    <a:pt x="0" y="608"/>
                    <a:pt x="36" y="834"/>
                  </a:cubicBezTo>
                  <a:cubicBezTo>
                    <a:pt x="60" y="1036"/>
                    <a:pt x="179" y="1227"/>
                    <a:pt x="357" y="1393"/>
                  </a:cubicBezTo>
                  <a:cubicBezTo>
                    <a:pt x="536" y="1536"/>
                    <a:pt x="774" y="1655"/>
                    <a:pt x="1012" y="1727"/>
                  </a:cubicBezTo>
                  <a:cubicBezTo>
                    <a:pt x="1095" y="1739"/>
                    <a:pt x="1155" y="1739"/>
                    <a:pt x="1226" y="1739"/>
                  </a:cubicBezTo>
                  <a:cubicBezTo>
                    <a:pt x="1417" y="1739"/>
                    <a:pt x="1584" y="1679"/>
                    <a:pt x="1691" y="1560"/>
                  </a:cubicBezTo>
                  <a:cubicBezTo>
                    <a:pt x="1834" y="1381"/>
                    <a:pt x="1846" y="1143"/>
                    <a:pt x="1762" y="858"/>
                  </a:cubicBezTo>
                  <a:cubicBezTo>
                    <a:pt x="1691" y="631"/>
                    <a:pt x="1536" y="393"/>
                    <a:pt x="1357" y="250"/>
                  </a:cubicBezTo>
                  <a:cubicBezTo>
                    <a:pt x="1173" y="84"/>
                    <a:pt x="959" y="0"/>
                    <a:pt x="7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9" name="Google Shape;11189;p67"/>
            <p:cNvSpPr/>
            <p:nvPr/>
          </p:nvSpPr>
          <p:spPr>
            <a:xfrm>
              <a:off x="3147967" y="4130360"/>
              <a:ext cx="55984" cy="69067"/>
            </a:xfrm>
            <a:custGeom>
              <a:avLst/>
              <a:gdLst/>
              <a:ahLst/>
              <a:cxnLst/>
              <a:rect l="l" t="t" r="r" b="b"/>
              <a:pathLst>
                <a:path w="1763" h="2175" extrusionOk="0">
                  <a:moveTo>
                    <a:pt x="899" y="0"/>
                  </a:moveTo>
                  <a:cubicBezTo>
                    <a:pt x="581" y="0"/>
                    <a:pt x="279" y="177"/>
                    <a:pt x="120" y="496"/>
                  </a:cubicBezTo>
                  <a:cubicBezTo>
                    <a:pt x="72" y="579"/>
                    <a:pt x="108" y="686"/>
                    <a:pt x="191" y="734"/>
                  </a:cubicBezTo>
                  <a:cubicBezTo>
                    <a:pt x="220" y="749"/>
                    <a:pt x="249" y="755"/>
                    <a:pt x="277" y="755"/>
                  </a:cubicBezTo>
                  <a:cubicBezTo>
                    <a:pt x="340" y="755"/>
                    <a:pt x="396" y="720"/>
                    <a:pt x="429" y="663"/>
                  </a:cubicBezTo>
                  <a:cubicBezTo>
                    <a:pt x="524" y="474"/>
                    <a:pt x="701" y="359"/>
                    <a:pt x="881" y="359"/>
                  </a:cubicBezTo>
                  <a:cubicBezTo>
                    <a:pt x="905" y="359"/>
                    <a:pt x="929" y="361"/>
                    <a:pt x="953" y="365"/>
                  </a:cubicBezTo>
                  <a:cubicBezTo>
                    <a:pt x="1072" y="377"/>
                    <a:pt x="1179" y="436"/>
                    <a:pt x="1251" y="544"/>
                  </a:cubicBezTo>
                  <a:cubicBezTo>
                    <a:pt x="1346" y="675"/>
                    <a:pt x="1382" y="841"/>
                    <a:pt x="1358" y="1032"/>
                  </a:cubicBezTo>
                  <a:cubicBezTo>
                    <a:pt x="1301" y="1432"/>
                    <a:pt x="980" y="1832"/>
                    <a:pt x="744" y="1832"/>
                  </a:cubicBezTo>
                  <a:cubicBezTo>
                    <a:pt x="734" y="1832"/>
                    <a:pt x="724" y="1831"/>
                    <a:pt x="715" y="1829"/>
                  </a:cubicBezTo>
                  <a:cubicBezTo>
                    <a:pt x="548" y="1806"/>
                    <a:pt x="405" y="1556"/>
                    <a:pt x="358" y="1210"/>
                  </a:cubicBezTo>
                  <a:cubicBezTo>
                    <a:pt x="346" y="1103"/>
                    <a:pt x="251" y="1044"/>
                    <a:pt x="167" y="1044"/>
                  </a:cubicBezTo>
                  <a:cubicBezTo>
                    <a:pt x="60" y="1056"/>
                    <a:pt x="0" y="1151"/>
                    <a:pt x="0" y="1234"/>
                  </a:cubicBezTo>
                  <a:cubicBezTo>
                    <a:pt x="48" y="1663"/>
                    <a:pt x="274" y="2115"/>
                    <a:pt x="667" y="2175"/>
                  </a:cubicBezTo>
                  <a:lnTo>
                    <a:pt x="751" y="2175"/>
                  </a:lnTo>
                  <a:cubicBezTo>
                    <a:pt x="953" y="2175"/>
                    <a:pt x="1179" y="2056"/>
                    <a:pt x="1370" y="1818"/>
                  </a:cubicBezTo>
                  <a:cubicBezTo>
                    <a:pt x="1548" y="1603"/>
                    <a:pt x="1679" y="1329"/>
                    <a:pt x="1727" y="1056"/>
                  </a:cubicBezTo>
                  <a:cubicBezTo>
                    <a:pt x="1763" y="805"/>
                    <a:pt x="1703" y="544"/>
                    <a:pt x="1548" y="329"/>
                  </a:cubicBezTo>
                  <a:cubicBezTo>
                    <a:pt x="1417" y="151"/>
                    <a:pt x="1215" y="43"/>
                    <a:pt x="1013" y="8"/>
                  </a:cubicBezTo>
                  <a:cubicBezTo>
                    <a:pt x="974" y="3"/>
                    <a:pt x="936" y="0"/>
                    <a:pt x="8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0" name="Google Shape;11190;p67"/>
            <p:cNvSpPr/>
            <p:nvPr/>
          </p:nvSpPr>
          <p:spPr>
            <a:xfrm>
              <a:off x="3205443" y="4158082"/>
              <a:ext cx="52586" cy="59890"/>
            </a:xfrm>
            <a:custGeom>
              <a:avLst/>
              <a:gdLst/>
              <a:ahLst/>
              <a:cxnLst/>
              <a:rect l="l" t="t" r="r" b="b"/>
              <a:pathLst>
                <a:path w="1656" h="1886" extrusionOk="0">
                  <a:moveTo>
                    <a:pt x="905" y="349"/>
                  </a:moveTo>
                  <a:cubicBezTo>
                    <a:pt x="941" y="349"/>
                    <a:pt x="1000" y="361"/>
                    <a:pt x="1048" y="385"/>
                  </a:cubicBezTo>
                  <a:cubicBezTo>
                    <a:pt x="1143" y="421"/>
                    <a:pt x="1215" y="516"/>
                    <a:pt x="1238" y="623"/>
                  </a:cubicBezTo>
                  <a:cubicBezTo>
                    <a:pt x="1286" y="742"/>
                    <a:pt x="1274" y="885"/>
                    <a:pt x="1203" y="1016"/>
                  </a:cubicBezTo>
                  <a:cubicBezTo>
                    <a:pt x="1077" y="1268"/>
                    <a:pt x="774" y="1530"/>
                    <a:pt x="582" y="1530"/>
                  </a:cubicBezTo>
                  <a:cubicBezTo>
                    <a:pt x="556" y="1530"/>
                    <a:pt x="533" y="1526"/>
                    <a:pt x="512" y="1516"/>
                  </a:cubicBezTo>
                  <a:cubicBezTo>
                    <a:pt x="334" y="1421"/>
                    <a:pt x="346" y="945"/>
                    <a:pt x="465" y="683"/>
                  </a:cubicBezTo>
                  <a:cubicBezTo>
                    <a:pt x="524" y="540"/>
                    <a:pt x="631" y="444"/>
                    <a:pt x="750" y="385"/>
                  </a:cubicBezTo>
                  <a:cubicBezTo>
                    <a:pt x="798" y="361"/>
                    <a:pt x="857" y="349"/>
                    <a:pt x="905" y="349"/>
                  </a:cubicBezTo>
                  <a:close/>
                  <a:moveTo>
                    <a:pt x="917" y="1"/>
                  </a:moveTo>
                  <a:cubicBezTo>
                    <a:pt x="816" y="1"/>
                    <a:pt x="715" y="22"/>
                    <a:pt x="619" y="63"/>
                  </a:cubicBezTo>
                  <a:cubicBezTo>
                    <a:pt x="429" y="159"/>
                    <a:pt x="262" y="325"/>
                    <a:pt x="155" y="528"/>
                  </a:cubicBezTo>
                  <a:cubicBezTo>
                    <a:pt x="48" y="742"/>
                    <a:pt x="0" y="1004"/>
                    <a:pt x="24" y="1242"/>
                  </a:cubicBezTo>
                  <a:cubicBezTo>
                    <a:pt x="48" y="1540"/>
                    <a:pt x="167" y="1742"/>
                    <a:pt x="357" y="1837"/>
                  </a:cubicBezTo>
                  <a:cubicBezTo>
                    <a:pt x="441" y="1873"/>
                    <a:pt x="512" y="1885"/>
                    <a:pt x="584" y="1885"/>
                  </a:cubicBezTo>
                  <a:cubicBezTo>
                    <a:pt x="953" y="1885"/>
                    <a:pt x="1358" y="1504"/>
                    <a:pt x="1524" y="1171"/>
                  </a:cubicBezTo>
                  <a:cubicBezTo>
                    <a:pt x="1631" y="956"/>
                    <a:pt x="1655" y="742"/>
                    <a:pt x="1596" y="528"/>
                  </a:cubicBezTo>
                  <a:cubicBezTo>
                    <a:pt x="1536" y="325"/>
                    <a:pt x="1405" y="159"/>
                    <a:pt x="1215" y="63"/>
                  </a:cubicBezTo>
                  <a:cubicBezTo>
                    <a:pt x="1119" y="22"/>
                    <a:pt x="1018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1" name="Google Shape;11191;p67"/>
            <p:cNvSpPr/>
            <p:nvPr/>
          </p:nvSpPr>
          <p:spPr>
            <a:xfrm>
              <a:off x="3092777" y="4212002"/>
              <a:ext cx="144453" cy="102759"/>
            </a:xfrm>
            <a:custGeom>
              <a:avLst/>
              <a:gdLst/>
              <a:ahLst/>
              <a:cxnLst/>
              <a:rect l="l" t="t" r="r" b="b"/>
              <a:pathLst>
                <a:path w="4549" h="3236" extrusionOk="0">
                  <a:moveTo>
                    <a:pt x="2386" y="0"/>
                  </a:moveTo>
                  <a:cubicBezTo>
                    <a:pt x="2223" y="0"/>
                    <a:pt x="2061" y="17"/>
                    <a:pt x="1905" y="56"/>
                  </a:cubicBezTo>
                  <a:cubicBezTo>
                    <a:pt x="1334" y="175"/>
                    <a:pt x="834" y="485"/>
                    <a:pt x="476" y="949"/>
                  </a:cubicBezTo>
                  <a:cubicBezTo>
                    <a:pt x="131" y="1390"/>
                    <a:pt x="0" y="1914"/>
                    <a:pt x="84" y="2378"/>
                  </a:cubicBezTo>
                  <a:cubicBezTo>
                    <a:pt x="179" y="2830"/>
                    <a:pt x="488" y="3116"/>
                    <a:pt x="1000" y="3211"/>
                  </a:cubicBezTo>
                  <a:cubicBezTo>
                    <a:pt x="1119" y="3235"/>
                    <a:pt x="1262" y="3235"/>
                    <a:pt x="1417" y="3235"/>
                  </a:cubicBezTo>
                  <a:cubicBezTo>
                    <a:pt x="1715" y="3235"/>
                    <a:pt x="2084" y="3187"/>
                    <a:pt x="2524" y="3104"/>
                  </a:cubicBezTo>
                  <a:cubicBezTo>
                    <a:pt x="3203" y="2973"/>
                    <a:pt x="3679" y="2806"/>
                    <a:pt x="3989" y="2592"/>
                  </a:cubicBezTo>
                  <a:cubicBezTo>
                    <a:pt x="4394" y="2283"/>
                    <a:pt x="4548" y="1902"/>
                    <a:pt x="4465" y="1437"/>
                  </a:cubicBezTo>
                  <a:cubicBezTo>
                    <a:pt x="4394" y="1044"/>
                    <a:pt x="4132" y="687"/>
                    <a:pt x="3774" y="425"/>
                  </a:cubicBezTo>
                  <a:cubicBezTo>
                    <a:pt x="3746" y="401"/>
                    <a:pt x="3709" y="389"/>
                    <a:pt x="3672" y="389"/>
                  </a:cubicBezTo>
                  <a:cubicBezTo>
                    <a:pt x="3617" y="389"/>
                    <a:pt x="3560" y="416"/>
                    <a:pt x="3524" y="473"/>
                  </a:cubicBezTo>
                  <a:cubicBezTo>
                    <a:pt x="3465" y="544"/>
                    <a:pt x="3477" y="663"/>
                    <a:pt x="3572" y="723"/>
                  </a:cubicBezTo>
                  <a:cubicBezTo>
                    <a:pt x="3870" y="949"/>
                    <a:pt x="4060" y="1211"/>
                    <a:pt x="4120" y="1509"/>
                  </a:cubicBezTo>
                  <a:cubicBezTo>
                    <a:pt x="4179" y="1818"/>
                    <a:pt x="4072" y="2056"/>
                    <a:pt x="3774" y="2271"/>
                  </a:cubicBezTo>
                  <a:cubicBezTo>
                    <a:pt x="3501" y="2449"/>
                    <a:pt x="3084" y="2592"/>
                    <a:pt x="2453" y="2735"/>
                  </a:cubicBezTo>
                  <a:cubicBezTo>
                    <a:pt x="2024" y="2818"/>
                    <a:pt x="1679" y="2866"/>
                    <a:pt x="1417" y="2866"/>
                  </a:cubicBezTo>
                  <a:cubicBezTo>
                    <a:pt x="679" y="2866"/>
                    <a:pt x="500" y="2580"/>
                    <a:pt x="441" y="2283"/>
                  </a:cubicBezTo>
                  <a:cubicBezTo>
                    <a:pt x="298" y="1568"/>
                    <a:pt x="917" y="616"/>
                    <a:pt x="1977" y="390"/>
                  </a:cubicBezTo>
                  <a:cubicBezTo>
                    <a:pt x="2115" y="360"/>
                    <a:pt x="2254" y="344"/>
                    <a:pt x="2393" y="344"/>
                  </a:cubicBezTo>
                  <a:cubicBezTo>
                    <a:pt x="2587" y="344"/>
                    <a:pt x="2782" y="375"/>
                    <a:pt x="2977" y="437"/>
                  </a:cubicBezTo>
                  <a:cubicBezTo>
                    <a:pt x="2992" y="444"/>
                    <a:pt x="3008" y="447"/>
                    <a:pt x="3024" y="447"/>
                  </a:cubicBezTo>
                  <a:cubicBezTo>
                    <a:pt x="3097" y="447"/>
                    <a:pt x="3174" y="386"/>
                    <a:pt x="3203" y="318"/>
                  </a:cubicBezTo>
                  <a:cubicBezTo>
                    <a:pt x="3227" y="235"/>
                    <a:pt x="3167" y="128"/>
                    <a:pt x="3084" y="92"/>
                  </a:cubicBezTo>
                  <a:cubicBezTo>
                    <a:pt x="2859" y="36"/>
                    <a:pt x="2621" y="0"/>
                    <a:pt x="2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2" name="Google Shape;11192;p67"/>
            <p:cNvSpPr/>
            <p:nvPr/>
          </p:nvSpPr>
          <p:spPr>
            <a:xfrm>
              <a:off x="3283307" y="4290469"/>
              <a:ext cx="55254" cy="70782"/>
            </a:xfrm>
            <a:custGeom>
              <a:avLst/>
              <a:gdLst/>
              <a:ahLst/>
              <a:cxnLst/>
              <a:rect l="l" t="t" r="r" b="b"/>
              <a:pathLst>
                <a:path w="1740" h="2229" extrusionOk="0">
                  <a:moveTo>
                    <a:pt x="858" y="347"/>
                  </a:moveTo>
                  <a:cubicBezTo>
                    <a:pt x="1144" y="383"/>
                    <a:pt x="1346" y="645"/>
                    <a:pt x="1334" y="1002"/>
                  </a:cubicBezTo>
                  <a:cubicBezTo>
                    <a:pt x="1334" y="1288"/>
                    <a:pt x="1203" y="1598"/>
                    <a:pt x="1025" y="1764"/>
                  </a:cubicBezTo>
                  <a:cubicBezTo>
                    <a:pt x="985" y="1804"/>
                    <a:pt x="928" y="1853"/>
                    <a:pt x="854" y="1853"/>
                  </a:cubicBezTo>
                  <a:cubicBezTo>
                    <a:pt x="840" y="1853"/>
                    <a:pt x="825" y="1851"/>
                    <a:pt x="811" y="1848"/>
                  </a:cubicBezTo>
                  <a:cubicBezTo>
                    <a:pt x="572" y="1836"/>
                    <a:pt x="322" y="1359"/>
                    <a:pt x="334" y="943"/>
                  </a:cubicBezTo>
                  <a:cubicBezTo>
                    <a:pt x="334" y="752"/>
                    <a:pt x="418" y="586"/>
                    <a:pt x="525" y="466"/>
                  </a:cubicBezTo>
                  <a:cubicBezTo>
                    <a:pt x="620" y="395"/>
                    <a:pt x="727" y="347"/>
                    <a:pt x="822" y="347"/>
                  </a:cubicBezTo>
                  <a:close/>
                  <a:moveTo>
                    <a:pt x="824" y="1"/>
                  </a:moveTo>
                  <a:cubicBezTo>
                    <a:pt x="626" y="1"/>
                    <a:pt x="431" y="73"/>
                    <a:pt x="299" y="216"/>
                  </a:cubicBezTo>
                  <a:cubicBezTo>
                    <a:pt x="96" y="395"/>
                    <a:pt x="1" y="645"/>
                    <a:pt x="1" y="943"/>
                  </a:cubicBezTo>
                  <a:cubicBezTo>
                    <a:pt x="1" y="1205"/>
                    <a:pt x="72" y="1502"/>
                    <a:pt x="203" y="1764"/>
                  </a:cubicBezTo>
                  <a:cubicBezTo>
                    <a:pt x="370" y="2062"/>
                    <a:pt x="596" y="2229"/>
                    <a:pt x="834" y="2229"/>
                  </a:cubicBezTo>
                  <a:lnTo>
                    <a:pt x="858" y="2229"/>
                  </a:lnTo>
                  <a:cubicBezTo>
                    <a:pt x="1013" y="2229"/>
                    <a:pt x="1168" y="2169"/>
                    <a:pt x="1311" y="2026"/>
                  </a:cubicBezTo>
                  <a:cubicBezTo>
                    <a:pt x="1561" y="1812"/>
                    <a:pt x="1727" y="1395"/>
                    <a:pt x="1739" y="1014"/>
                  </a:cubicBezTo>
                  <a:cubicBezTo>
                    <a:pt x="1704" y="466"/>
                    <a:pt x="1346" y="26"/>
                    <a:pt x="870" y="2"/>
                  </a:cubicBezTo>
                  <a:cubicBezTo>
                    <a:pt x="855" y="1"/>
                    <a:pt x="839" y="1"/>
                    <a:pt x="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3" name="Google Shape;11193;p67"/>
            <p:cNvSpPr/>
            <p:nvPr/>
          </p:nvSpPr>
          <p:spPr>
            <a:xfrm>
              <a:off x="3221702" y="4306728"/>
              <a:ext cx="54460" cy="62462"/>
            </a:xfrm>
            <a:custGeom>
              <a:avLst/>
              <a:gdLst/>
              <a:ahLst/>
              <a:cxnLst/>
              <a:rect l="l" t="t" r="r" b="b"/>
              <a:pathLst>
                <a:path w="1715" h="1967" extrusionOk="0">
                  <a:moveTo>
                    <a:pt x="834" y="359"/>
                  </a:moveTo>
                  <a:cubicBezTo>
                    <a:pt x="905" y="359"/>
                    <a:pt x="988" y="371"/>
                    <a:pt x="1048" y="419"/>
                  </a:cubicBezTo>
                  <a:cubicBezTo>
                    <a:pt x="1143" y="490"/>
                    <a:pt x="1227" y="609"/>
                    <a:pt x="1262" y="752"/>
                  </a:cubicBezTo>
                  <a:cubicBezTo>
                    <a:pt x="1322" y="1074"/>
                    <a:pt x="1250" y="1538"/>
                    <a:pt x="1060" y="1598"/>
                  </a:cubicBezTo>
                  <a:cubicBezTo>
                    <a:pt x="1053" y="1599"/>
                    <a:pt x="1045" y="1599"/>
                    <a:pt x="1037" y="1599"/>
                  </a:cubicBezTo>
                  <a:cubicBezTo>
                    <a:pt x="965" y="1599"/>
                    <a:pt x="859" y="1550"/>
                    <a:pt x="762" y="1443"/>
                  </a:cubicBezTo>
                  <a:cubicBezTo>
                    <a:pt x="643" y="1324"/>
                    <a:pt x="536" y="1145"/>
                    <a:pt x="488" y="966"/>
                  </a:cubicBezTo>
                  <a:cubicBezTo>
                    <a:pt x="417" y="681"/>
                    <a:pt x="524" y="431"/>
                    <a:pt x="750" y="371"/>
                  </a:cubicBezTo>
                  <a:cubicBezTo>
                    <a:pt x="774" y="359"/>
                    <a:pt x="810" y="359"/>
                    <a:pt x="834" y="359"/>
                  </a:cubicBezTo>
                  <a:close/>
                  <a:moveTo>
                    <a:pt x="822" y="0"/>
                  </a:moveTo>
                  <a:cubicBezTo>
                    <a:pt x="762" y="0"/>
                    <a:pt x="702" y="9"/>
                    <a:pt x="643" y="26"/>
                  </a:cubicBezTo>
                  <a:cubicBezTo>
                    <a:pt x="226" y="133"/>
                    <a:pt x="0" y="585"/>
                    <a:pt x="131" y="1074"/>
                  </a:cubicBezTo>
                  <a:cubicBezTo>
                    <a:pt x="191" y="1288"/>
                    <a:pt x="334" y="1526"/>
                    <a:pt x="512" y="1705"/>
                  </a:cubicBezTo>
                  <a:cubicBezTo>
                    <a:pt x="667" y="1871"/>
                    <a:pt x="846" y="1967"/>
                    <a:pt x="1024" y="1967"/>
                  </a:cubicBezTo>
                  <a:cubicBezTo>
                    <a:pt x="1072" y="1967"/>
                    <a:pt x="1119" y="1967"/>
                    <a:pt x="1167" y="1943"/>
                  </a:cubicBezTo>
                  <a:cubicBezTo>
                    <a:pt x="1608" y="1812"/>
                    <a:pt x="1715" y="1121"/>
                    <a:pt x="1596" y="669"/>
                  </a:cubicBezTo>
                  <a:cubicBezTo>
                    <a:pt x="1536" y="431"/>
                    <a:pt x="1405" y="240"/>
                    <a:pt x="1238" y="133"/>
                  </a:cubicBezTo>
                  <a:cubicBezTo>
                    <a:pt x="1112" y="49"/>
                    <a:pt x="968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4" name="Google Shape;11194;p67"/>
            <p:cNvSpPr/>
            <p:nvPr/>
          </p:nvSpPr>
          <p:spPr>
            <a:xfrm>
              <a:off x="3333606" y="4316667"/>
              <a:ext cx="66940" cy="62748"/>
            </a:xfrm>
            <a:custGeom>
              <a:avLst/>
              <a:gdLst/>
              <a:ahLst/>
              <a:cxnLst/>
              <a:rect l="l" t="t" r="r" b="b"/>
              <a:pathLst>
                <a:path w="2108" h="1976" extrusionOk="0">
                  <a:moveTo>
                    <a:pt x="1255" y="0"/>
                  </a:moveTo>
                  <a:cubicBezTo>
                    <a:pt x="1107" y="0"/>
                    <a:pt x="954" y="38"/>
                    <a:pt x="810" y="118"/>
                  </a:cubicBezTo>
                  <a:cubicBezTo>
                    <a:pt x="715" y="165"/>
                    <a:pt x="691" y="284"/>
                    <a:pt x="739" y="356"/>
                  </a:cubicBezTo>
                  <a:cubicBezTo>
                    <a:pt x="762" y="419"/>
                    <a:pt x="823" y="451"/>
                    <a:pt x="886" y="451"/>
                  </a:cubicBezTo>
                  <a:cubicBezTo>
                    <a:pt x="917" y="451"/>
                    <a:pt x="949" y="443"/>
                    <a:pt x="977" y="427"/>
                  </a:cubicBezTo>
                  <a:cubicBezTo>
                    <a:pt x="1064" y="376"/>
                    <a:pt x="1156" y="351"/>
                    <a:pt x="1246" y="351"/>
                  </a:cubicBezTo>
                  <a:cubicBezTo>
                    <a:pt x="1364" y="351"/>
                    <a:pt x="1477" y="394"/>
                    <a:pt x="1572" y="475"/>
                  </a:cubicBezTo>
                  <a:cubicBezTo>
                    <a:pt x="1655" y="570"/>
                    <a:pt x="1715" y="665"/>
                    <a:pt x="1715" y="784"/>
                  </a:cubicBezTo>
                  <a:cubicBezTo>
                    <a:pt x="1715" y="951"/>
                    <a:pt x="1655" y="1118"/>
                    <a:pt x="1524" y="1249"/>
                  </a:cubicBezTo>
                  <a:cubicBezTo>
                    <a:pt x="1314" y="1468"/>
                    <a:pt x="975" y="1622"/>
                    <a:pt x="739" y="1622"/>
                  </a:cubicBezTo>
                  <a:cubicBezTo>
                    <a:pt x="655" y="1622"/>
                    <a:pt x="583" y="1602"/>
                    <a:pt x="536" y="1558"/>
                  </a:cubicBezTo>
                  <a:cubicBezTo>
                    <a:pt x="417" y="1463"/>
                    <a:pt x="441" y="1142"/>
                    <a:pt x="584" y="844"/>
                  </a:cubicBezTo>
                  <a:cubicBezTo>
                    <a:pt x="631" y="761"/>
                    <a:pt x="596" y="653"/>
                    <a:pt x="512" y="606"/>
                  </a:cubicBezTo>
                  <a:cubicBezTo>
                    <a:pt x="485" y="595"/>
                    <a:pt x="457" y="590"/>
                    <a:pt x="430" y="590"/>
                  </a:cubicBezTo>
                  <a:cubicBezTo>
                    <a:pt x="366" y="590"/>
                    <a:pt x="308" y="622"/>
                    <a:pt x="274" y="689"/>
                  </a:cubicBezTo>
                  <a:cubicBezTo>
                    <a:pt x="84" y="1070"/>
                    <a:pt x="0" y="1558"/>
                    <a:pt x="298" y="1832"/>
                  </a:cubicBezTo>
                  <a:cubicBezTo>
                    <a:pt x="417" y="1939"/>
                    <a:pt x="572" y="1975"/>
                    <a:pt x="751" y="1975"/>
                  </a:cubicBezTo>
                  <a:cubicBezTo>
                    <a:pt x="858" y="1975"/>
                    <a:pt x="953" y="1963"/>
                    <a:pt x="1072" y="1939"/>
                  </a:cubicBezTo>
                  <a:cubicBezTo>
                    <a:pt x="1346" y="1856"/>
                    <a:pt x="1608" y="1701"/>
                    <a:pt x="1786" y="1499"/>
                  </a:cubicBezTo>
                  <a:cubicBezTo>
                    <a:pt x="2001" y="1296"/>
                    <a:pt x="2108" y="1046"/>
                    <a:pt x="2084" y="773"/>
                  </a:cubicBezTo>
                  <a:cubicBezTo>
                    <a:pt x="2072" y="546"/>
                    <a:pt x="1989" y="356"/>
                    <a:pt x="1822" y="213"/>
                  </a:cubicBezTo>
                  <a:cubicBezTo>
                    <a:pt x="1663" y="74"/>
                    <a:pt x="1463" y="0"/>
                    <a:pt x="12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5" name="Google Shape;11195;p67"/>
            <p:cNvSpPr/>
            <p:nvPr/>
          </p:nvSpPr>
          <p:spPr>
            <a:xfrm>
              <a:off x="3371046" y="4372587"/>
              <a:ext cx="61636" cy="51792"/>
            </a:xfrm>
            <a:custGeom>
              <a:avLst/>
              <a:gdLst/>
              <a:ahLst/>
              <a:cxnLst/>
              <a:rect l="l" t="t" r="r" b="b"/>
              <a:pathLst>
                <a:path w="1941" h="1631" extrusionOk="0">
                  <a:moveTo>
                    <a:pt x="1181" y="373"/>
                  </a:moveTo>
                  <a:cubicBezTo>
                    <a:pt x="1315" y="373"/>
                    <a:pt x="1432" y="430"/>
                    <a:pt x="1500" y="547"/>
                  </a:cubicBezTo>
                  <a:cubicBezTo>
                    <a:pt x="1548" y="631"/>
                    <a:pt x="1560" y="738"/>
                    <a:pt x="1536" y="845"/>
                  </a:cubicBezTo>
                  <a:cubicBezTo>
                    <a:pt x="1488" y="964"/>
                    <a:pt x="1405" y="1071"/>
                    <a:pt x="1262" y="1143"/>
                  </a:cubicBezTo>
                  <a:cubicBezTo>
                    <a:pt x="1119" y="1226"/>
                    <a:pt x="929" y="1286"/>
                    <a:pt x="750" y="1286"/>
                  </a:cubicBezTo>
                  <a:cubicBezTo>
                    <a:pt x="595" y="1286"/>
                    <a:pt x="476" y="1250"/>
                    <a:pt x="429" y="1190"/>
                  </a:cubicBezTo>
                  <a:cubicBezTo>
                    <a:pt x="393" y="1131"/>
                    <a:pt x="417" y="988"/>
                    <a:pt x="488" y="857"/>
                  </a:cubicBezTo>
                  <a:cubicBezTo>
                    <a:pt x="584" y="702"/>
                    <a:pt x="726" y="559"/>
                    <a:pt x="869" y="464"/>
                  </a:cubicBezTo>
                  <a:cubicBezTo>
                    <a:pt x="975" y="404"/>
                    <a:pt x="1083" y="373"/>
                    <a:pt x="1181" y="373"/>
                  </a:cubicBezTo>
                  <a:close/>
                  <a:moveTo>
                    <a:pt x="1161" y="0"/>
                  </a:moveTo>
                  <a:cubicBezTo>
                    <a:pt x="998" y="0"/>
                    <a:pt x="826" y="47"/>
                    <a:pt x="667" y="143"/>
                  </a:cubicBezTo>
                  <a:cubicBezTo>
                    <a:pt x="465" y="262"/>
                    <a:pt x="286" y="452"/>
                    <a:pt x="167" y="667"/>
                  </a:cubicBezTo>
                  <a:cubicBezTo>
                    <a:pt x="12" y="917"/>
                    <a:pt x="0" y="1167"/>
                    <a:pt x="107" y="1345"/>
                  </a:cubicBezTo>
                  <a:cubicBezTo>
                    <a:pt x="214" y="1524"/>
                    <a:pt x="429" y="1631"/>
                    <a:pt x="726" y="1631"/>
                  </a:cubicBezTo>
                  <a:cubicBezTo>
                    <a:pt x="965" y="1631"/>
                    <a:pt x="1238" y="1559"/>
                    <a:pt x="1429" y="1440"/>
                  </a:cubicBezTo>
                  <a:cubicBezTo>
                    <a:pt x="1643" y="1321"/>
                    <a:pt x="1786" y="1143"/>
                    <a:pt x="1858" y="952"/>
                  </a:cubicBezTo>
                  <a:cubicBezTo>
                    <a:pt x="1941" y="750"/>
                    <a:pt x="1917" y="536"/>
                    <a:pt x="1798" y="357"/>
                  </a:cubicBezTo>
                  <a:cubicBezTo>
                    <a:pt x="1666" y="122"/>
                    <a:pt x="1425" y="0"/>
                    <a:pt x="11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6" name="Google Shape;11196;p67"/>
            <p:cNvSpPr/>
            <p:nvPr/>
          </p:nvSpPr>
          <p:spPr>
            <a:xfrm>
              <a:off x="3227735" y="4370904"/>
              <a:ext cx="142961" cy="109809"/>
            </a:xfrm>
            <a:custGeom>
              <a:avLst/>
              <a:gdLst/>
              <a:ahLst/>
              <a:cxnLst/>
              <a:rect l="l" t="t" r="r" b="b"/>
              <a:pathLst>
                <a:path w="4502" h="3458" extrusionOk="0">
                  <a:moveTo>
                    <a:pt x="2067" y="1"/>
                  </a:moveTo>
                  <a:cubicBezTo>
                    <a:pt x="1808" y="1"/>
                    <a:pt x="1548" y="43"/>
                    <a:pt x="1298" y="124"/>
                  </a:cubicBezTo>
                  <a:cubicBezTo>
                    <a:pt x="763" y="303"/>
                    <a:pt x="358" y="660"/>
                    <a:pt x="179" y="1089"/>
                  </a:cubicBezTo>
                  <a:cubicBezTo>
                    <a:pt x="1" y="1517"/>
                    <a:pt x="96" y="1934"/>
                    <a:pt x="465" y="2291"/>
                  </a:cubicBezTo>
                  <a:cubicBezTo>
                    <a:pt x="739" y="2565"/>
                    <a:pt x="1168" y="2803"/>
                    <a:pt x="1810" y="3065"/>
                  </a:cubicBezTo>
                  <a:cubicBezTo>
                    <a:pt x="2441" y="3339"/>
                    <a:pt x="2918" y="3458"/>
                    <a:pt x="3299" y="3458"/>
                  </a:cubicBezTo>
                  <a:cubicBezTo>
                    <a:pt x="3799" y="3458"/>
                    <a:pt x="4156" y="3232"/>
                    <a:pt x="4335" y="2803"/>
                  </a:cubicBezTo>
                  <a:cubicBezTo>
                    <a:pt x="4501" y="2434"/>
                    <a:pt x="4501" y="1982"/>
                    <a:pt x="4335" y="1565"/>
                  </a:cubicBezTo>
                  <a:cubicBezTo>
                    <a:pt x="4316" y="1498"/>
                    <a:pt x="4244" y="1447"/>
                    <a:pt x="4167" y="1447"/>
                  </a:cubicBezTo>
                  <a:cubicBezTo>
                    <a:pt x="4147" y="1447"/>
                    <a:pt x="4128" y="1450"/>
                    <a:pt x="4108" y="1458"/>
                  </a:cubicBezTo>
                  <a:cubicBezTo>
                    <a:pt x="4025" y="1493"/>
                    <a:pt x="3965" y="1589"/>
                    <a:pt x="4013" y="1684"/>
                  </a:cubicBezTo>
                  <a:cubicBezTo>
                    <a:pt x="4120" y="2029"/>
                    <a:pt x="4144" y="2374"/>
                    <a:pt x="4025" y="2648"/>
                  </a:cubicBezTo>
                  <a:cubicBezTo>
                    <a:pt x="3927" y="2880"/>
                    <a:pt x="3758" y="3083"/>
                    <a:pt x="3320" y="3083"/>
                  </a:cubicBezTo>
                  <a:cubicBezTo>
                    <a:pt x="3016" y="3083"/>
                    <a:pt x="2583" y="2985"/>
                    <a:pt x="1953" y="2732"/>
                  </a:cubicBezTo>
                  <a:cubicBezTo>
                    <a:pt x="1358" y="2482"/>
                    <a:pt x="977" y="2267"/>
                    <a:pt x="739" y="2029"/>
                  </a:cubicBezTo>
                  <a:cubicBezTo>
                    <a:pt x="477" y="1767"/>
                    <a:pt x="406" y="1517"/>
                    <a:pt x="525" y="1220"/>
                  </a:cubicBezTo>
                  <a:cubicBezTo>
                    <a:pt x="656" y="886"/>
                    <a:pt x="989" y="612"/>
                    <a:pt x="1418" y="458"/>
                  </a:cubicBezTo>
                  <a:cubicBezTo>
                    <a:pt x="1628" y="393"/>
                    <a:pt x="1846" y="360"/>
                    <a:pt x="2065" y="360"/>
                  </a:cubicBezTo>
                  <a:cubicBezTo>
                    <a:pt x="2328" y="360"/>
                    <a:pt x="2593" y="408"/>
                    <a:pt x="2846" y="505"/>
                  </a:cubicBezTo>
                  <a:cubicBezTo>
                    <a:pt x="3156" y="636"/>
                    <a:pt x="3442" y="839"/>
                    <a:pt x="3656" y="1101"/>
                  </a:cubicBezTo>
                  <a:cubicBezTo>
                    <a:pt x="3692" y="1144"/>
                    <a:pt x="3751" y="1170"/>
                    <a:pt x="3807" y="1170"/>
                  </a:cubicBezTo>
                  <a:cubicBezTo>
                    <a:pt x="3843" y="1170"/>
                    <a:pt x="3878" y="1159"/>
                    <a:pt x="3906" y="1136"/>
                  </a:cubicBezTo>
                  <a:cubicBezTo>
                    <a:pt x="3977" y="1077"/>
                    <a:pt x="3989" y="958"/>
                    <a:pt x="3930" y="874"/>
                  </a:cubicBezTo>
                  <a:cubicBezTo>
                    <a:pt x="3680" y="577"/>
                    <a:pt x="3358" y="339"/>
                    <a:pt x="2977" y="184"/>
                  </a:cubicBezTo>
                  <a:cubicBezTo>
                    <a:pt x="2686" y="61"/>
                    <a:pt x="2376" y="1"/>
                    <a:pt x="20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7" name="Google Shape;11197;p67"/>
          <p:cNvGrpSpPr/>
          <p:nvPr/>
        </p:nvGrpSpPr>
        <p:grpSpPr>
          <a:xfrm>
            <a:off x="3694699" y="3671048"/>
            <a:ext cx="232955" cy="340318"/>
            <a:chOff x="3662144" y="4135505"/>
            <a:chExt cx="232955" cy="340318"/>
          </a:xfrm>
          <a:solidFill>
            <a:srgbClr val="D94169"/>
          </a:solidFill>
        </p:grpSpPr>
        <p:sp>
          <p:nvSpPr>
            <p:cNvPr id="11198" name="Google Shape;11198;p67"/>
            <p:cNvSpPr/>
            <p:nvPr/>
          </p:nvSpPr>
          <p:spPr>
            <a:xfrm>
              <a:off x="3662144" y="4135505"/>
              <a:ext cx="163761" cy="340318"/>
            </a:xfrm>
            <a:custGeom>
              <a:avLst/>
              <a:gdLst/>
              <a:ahLst/>
              <a:cxnLst/>
              <a:rect l="l" t="t" r="r" b="b"/>
              <a:pathLst>
                <a:path w="5157" h="10717" extrusionOk="0">
                  <a:moveTo>
                    <a:pt x="2573" y="1"/>
                  </a:moveTo>
                  <a:cubicBezTo>
                    <a:pt x="1715" y="1"/>
                    <a:pt x="1013" y="703"/>
                    <a:pt x="1013" y="1572"/>
                  </a:cubicBezTo>
                  <a:lnTo>
                    <a:pt x="1013" y="6097"/>
                  </a:lnTo>
                  <a:cubicBezTo>
                    <a:pt x="370" y="6585"/>
                    <a:pt x="1" y="7347"/>
                    <a:pt x="1" y="8144"/>
                  </a:cubicBezTo>
                  <a:cubicBezTo>
                    <a:pt x="1" y="9561"/>
                    <a:pt x="1156" y="10716"/>
                    <a:pt x="2573" y="10716"/>
                  </a:cubicBezTo>
                  <a:cubicBezTo>
                    <a:pt x="3990" y="10716"/>
                    <a:pt x="5144" y="9561"/>
                    <a:pt x="5144" y="8144"/>
                  </a:cubicBezTo>
                  <a:cubicBezTo>
                    <a:pt x="5156" y="7323"/>
                    <a:pt x="4775" y="6573"/>
                    <a:pt x="4144" y="6073"/>
                  </a:cubicBezTo>
                  <a:lnTo>
                    <a:pt x="4144" y="3322"/>
                  </a:lnTo>
                  <a:cubicBezTo>
                    <a:pt x="4144" y="3239"/>
                    <a:pt x="4061" y="3156"/>
                    <a:pt x="3978" y="3156"/>
                  </a:cubicBezTo>
                  <a:cubicBezTo>
                    <a:pt x="3882" y="3156"/>
                    <a:pt x="3811" y="3239"/>
                    <a:pt x="3811" y="3322"/>
                  </a:cubicBezTo>
                  <a:lnTo>
                    <a:pt x="3811" y="6168"/>
                  </a:lnTo>
                  <a:cubicBezTo>
                    <a:pt x="3811" y="6216"/>
                    <a:pt x="3847" y="6275"/>
                    <a:pt x="3871" y="6299"/>
                  </a:cubicBezTo>
                  <a:cubicBezTo>
                    <a:pt x="4466" y="6716"/>
                    <a:pt x="4823" y="7418"/>
                    <a:pt x="4823" y="8133"/>
                  </a:cubicBezTo>
                  <a:cubicBezTo>
                    <a:pt x="4823" y="9359"/>
                    <a:pt x="3811" y="10383"/>
                    <a:pt x="2573" y="10383"/>
                  </a:cubicBezTo>
                  <a:cubicBezTo>
                    <a:pt x="1346" y="10383"/>
                    <a:pt x="322" y="9371"/>
                    <a:pt x="322" y="8133"/>
                  </a:cubicBezTo>
                  <a:cubicBezTo>
                    <a:pt x="322" y="7406"/>
                    <a:pt x="680" y="6716"/>
                    <a:pt x="1275" y="6299"/>
                  </a:cubicBezTo>
                  <a:cubicBezTo>
                    <a:pt x="1323" y="6275"/>
                    <a:pt x="1334" y="6228"/>
                    <a:pt x="1334" y="6168"/>
                  </a:cubicBezTo>
                  <a:lnTo>
                    <a:pt x="1334" y="1572"/>
                  </a:lnTo>
                  <a:cubicBezTo>
                    <a:pt x="1334" y="882"/>
                    <a:pt x="1894" y="334"/>
                    <a:pt x="2573" y="334"/>
                  </a:cubicBezTo>
                  <a:cubicBezTo>
                    <a:pt x="3263" y="334"/>
                    <a:pt x="3811" y="882"/>
                    <a:pt x="3811" y="1572"/>
                  </a:cubicBezTo>
                  <a:lnTo>
                    <a:pt x="3811" y="2703"/>
                  </a:lnTo>
                  <a:cubicBezTo>
                    <a:pt x="3811" y="2787"/>
                    <a:pt x="3882" y="2858"/>
                    <a:pt x="3978" y="2858"/>
                  </a:cubicBezTo>
                  <a:cubicBezTo>
                    <a:pt x="4061" y="2858"/>
                    <a:pt x="4132" y="2787"/>
                    <a:pt x="4132" y="2703"/>
                  </a:cubicBezTo>
                  <a:lnTo>
                    <a:pt x="4132" y="1572"/>
                  </a:lnTo>
                  <a:cubicBezTo>
                    <a:pt x="4132" y="703"/>
                    <a:pt x="3442" y="1"/>
                    <a:pt x="25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9" name="Google Shape;11199;p67"/>
            <p:cNvSpPr/>
            <p:nvPr/>
          </p:nvSpPr>
          <p:spPr>
            <a:xfrm>
              <a:off x="3689771" y="4162719"/>
              <a:ext cx="109650" cy="285859"/>
            </a:xfrm>
            <a:custGeom>
              <a:avLst/>
              <a:gdLst/>
              <a:ahLst/>
              <a:cxnLst/>
              <a:rect l="l" t="t" r="r" b="b"/>
              <a:pathLst>
                <a:path w="3453" h="9002" extrusionOk="0">
                  <a:moveTo>
                    <a:pt x="1727" y="310"/>
                  </a:moveTo>
                  <a:cubicBezTo>
                    <a:pt x="1941" y="310"/>
                    <a:pt x="2108" y="489"/>
                    <a:pt x="2108" y="691"/>
                  </a:cubicBezTo>
                  <a:lnTo>
                    <a:pt x="2108" y="1156"/>
                  </a:lnTo>
                  <a:lnTo>
                    <a:pt x="1322" y="1156"/>
                  </a:lnTo>
                  <a:lnTo>
                    <a:pt x="1322" y="691"/>
                  </a:lnTo>
                  <a:cubicBezTo>
                    <a:pt x="1322" y="489"/>
                    <a:pt x="1500" y="310"/>
                    <a:pt x="1727" y="310"/>
                  </a:cubicBezTo>
                  <a:close/>
                  <a:moveTo>
                    <a:pt x="2108" y="1489"/>
                  </a:moveTo>
                  <a:lnTo>
                    <a:pt x="2108" y="2382"/>
                  </a:lnTo>
                  <a:lnTo>
                    <a:pt x="1322" y="2382"/>
                  </a:lnTo>
                  <a:lnTo>
                    <a:pt x="1322" y="1489"/>
                  </a:lnTo>
                  <a:close/>
                  <a:moveTo>
                    <a:pt x="2108" y="2704"/>
                  </a:moveTo>
                  <a:lnTo>
                    <a:pt x="2108" y="3596"/>
                  </a:lnTo>
                  <a:lnTo>
                    <a:pt x="1322" y="3596"/>
                  </a:lnTo>
                  <a:lnTo>
                    <a:pt x="1322" y="2704"/>
                  </a:lnTo>
                  <a:close/>
                  <a:moveTo>
                    <a:pt x="2108" y="3906"/>
                  </a:moveTo>
                  <a:lnTo>
                    <a:pt x="2108" y="4799"/>
                  </a:lnTo>
                  <a:lnTo>
                    <a:pt x="1322" y="4799"/>
                  </a:lnTo>
                  <a:lnTo>
                    <a:pt x="1322" y="3906"/>
                  </a:lnTo>
                  <a:close/>
                  <a:moveTo>
                    <a:pt x="1727" y="1"/>
                  </a:moveTo>
                  <a:cubicBezTo>
                    <a:pt x="1334" y="1"/>
                    <a:pt x="1012" y="310"/>
                    <a:pt x="1012" y="715"/>
                  </a:cubicBezTo>
                  <a:lnTo>
                    <a:pt x="1012" y="5668"/>
                  </a:lnTo>
                  <a:lnTo>
                    <a:pt x="726" y="5871"/>
                  </a:lnTo>
                  <a:cubicBezTo>
                    <a:pt x="262" y="6204"/>
                    <a:pt x="0" y="6728"/>
                    <a:pt x="0" y="7276"/>
                  </a:cubicBezTo>
                  <a:cubicBezTo>
                    <a:pt x="0" y="7609"/>
                    <a:pt x="95" y="7954"/>
                    <a:pt x="298" y="8240"/>
                  </a:cubicBezTo>
                  <a:cubicBezTo>
                    <a:pt x="321" y="8286"/>
                    <a:pt x="374" y="8312"/>
                    <a:pt x="427" y="8312"/>
                  </a:cubicBezTo>
                  <a:cubicBezTo>
                    <a:pt x="457" y="8312"/>
                    <a:pt x="487" y="8304"/>
                    <a:pt x="512" y="8288"/>
                  </a:cubicBezTo>
                  <a:cubicBezTo>
                    <a:pt x="595" y="8240"/>
                    <a:pt x="607" y="8133"/>
                    <a:pt x="560" y="8061"/>
                  </a:cubicBezTo>
                  <a:cubicBezTo>
                    <a:pt x="393" y="7823"/>
                    <a:pt x="322" y="7549"/>
                    <a:pt x="322" y="7276"/>
                  </a:cubicBezTo>
                  <a:cubicBezTo>
                    <a:pt x="322" y="6811"/>
                    <a:pt x="548" y="6394"/>
                    <a:pt x="917" y="6121"/>
                  </a:cubicBezTo>
                  <a:lnTo>
                    <a:pt x="1274" y="5871"/>
                  </a:lnTo>
                  <a:cubicBezTo>
                    <a:pt x="1322" y="5847"/>
                    <a:pt x="1334" y="5799"/>
                    <a:pt x="1334" y="5740"/>
                  </a:cubicBezTo>
                  <a:lnTo>
                    <a:pt x="1334" y="5132"/>
                  </a:lnTo>
                  <a:lnTo>
                    <a:pt x="2119" y="5132"/>
                  </a:lnTo>
                  <a:lnTo>
                    <a:pt x="2119" y="5740"/>
                  </a:lnTo>
                  <a:cubicBezTo>
                    <a:pt x="2119" y="5787"/>
                    <a:pt x="2155" y="5847"/>
                    <a:pt x="2179" y="5871"/>
                  </a:cubicBezTo>
                  <a:lnTo>
                    <a:pt x="2536" y="6121"/>
                  </a:lnTo>
                  <a:cubicBezTo>
                    <a:pt x="2917" y="6394"/>
                    <a:pt x="3131" y="6823"/>
                    <a:pt x="3131" y="7276"/>
                  </a:cubicBezTo>
                  <a:cubicBezTo>
                    <a:pt x="3120" y="8049"/>
                    <a:pt x="2500" y="8669"/>
                    <a:pt x="1727" y="8669"/>
                  </a:cubicBezTo>
                  <a:cubicBezTo>
                    <a:pt x="1441" y="8669"/>
                    <a:pt x="1155" y="8585"/>
                    <a:pt x="917" y="8419"/>
                  </a:cubicBezTo>
                  <a:cubicBezTo>
                    <a:pt x="892" y="8402"/>
                    <a:pt x="863" y="8394"/>
                    <a:pt x="835" y="8394"/>
                  </a:cubicBezTo>
                  <a:cubicBezTo>
                    <a:pt x="782" y="8394"/>
                    <a:pt x="729" y="8420"/>
                    <a:pt x="691" y="8466"/>
                  </a:cubicBezTo>
                  <a:cubicBezTo>
                    <a:pt x="655" y="8538"/>
                    <a:pt x="667" y="8633"/>
                    <a:pt x="738" y="8692"/>
                  </a:cubicBezTo>
                  <a:cubicBezTo>
                    <a:pt x="1036" y="8895"/>
                    <a:pt x="1369" y="9002"/>
                    <a:pt x="1727" y="9002"/>
                  </a:cubicBezTo>
                  <a:cubicBezTo>
                    <a:pt x="2679" y="9002"/>
                    <a:pt x="3453" y="8228"/>
                    <a:pt x="3453" y="7276"/>
                  </a:cubicBezTo>
                  <a:cubicBezTo>
                    <a:pt x="3453" y="6716"/>
                    <a:pt x="3179" y="6192"/>
                    <a:pt x="2715" y="5871"/>
                  </a:cubicBezTo>
                  <a:lnTo>
                    <a:pt x="2441" y="5668"/>
                  </a:lnTo>
                  <a:lnTo>
                    <a:pt x="2441" y="715"/>
                  </a:lnTo>
                  <a:cubicBezTo>
                    <a:pt x="2441" y="322"/>
                    <a:pt x="2119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0" name="Google Shape;11200;p67"/>
            <p:cNvSpPr/>
            <p:nvPr/>
          </p:nvSpPr>
          <p:spPr>
            <a:xfrm>
              <a:off x="3838352" y="4182375"/>
              <a:ext cx="56746" cy="94947"/>
            </a:xfrm>
            <a:custGeom>
              <a:avLst/>
              <a:gdLst/>
              <a:ahLst/>
              <a:cxnLst/>
              <a:rect l="l" t="t" r="r" b="b"/>
              <a:pathLst>
                <a:path w="1787" h="2990" extrusionOk="0">
                  <a:moveTo>
                    <a:pt x="881" y="1"/>
                  </a:moveTo>
                  <a:cubicBezTo>
                    <a:pt x="334" y="1"/>
                    <a:pt x="0" y="334"/>
                    <a:pt x="0" y="894"/>
                  </a:cubicBezTo>
                  <a:lnTo>
                    <a:pt x="0" y="2096"/>
                  </a:lnTo>
                  <a:cubicBezTo>
                    <a:pt x="0" y="2394"/>
                    <a:pt x="96" y="2632"/>
                    <a:pt x="262" y="2787"/>
                  </a:cubicBezTo>
                  <a:cubicBezTo>
                    <a:pt x="405" y="2918"/>
                    <a:pt x="619" y="2989"/>
                    <a:pt x="869" y="2989"/>
                  </a:cubicBezTo>
                  <a:cubicBezTo>
                    <a:pt x="1393" y="2989"/>
                    <a:pt x="1751" y="2692"/>
                    <a:pt x="1751" y="2263"/>
                  </a:cubicBezTo>
                  <a:cubicBezTo>
                    <a:pt x="1786" y="2120"/>
                    <a:pt x="1715" y="2073"/>
                    <a:pt x="1596" y="2073"/>
                  </a:cubicBezTo>
                  <a:cubicBezTo>
                    <a:pt x="1489" y="2073"/>
                    <a:pt x="1417" y="2120"/>
                    <a:pt x="1417" y="2192"/>
                  </a:cubicBezTo>
                  <a:cubicBezTo>
                    <a:pt x="1393" y="2382"/>
                    <a:pt x="1358" y="2668"/>
                    <a:pt x="917" y="2668"/>
                  </a:cubicBezTo>
                  <a:cubicBezTo>
                    <a:pt x="560" y="2668"/>
                    <a:pt x="381" y="2489"/>
                    <a:pt x="381" y="2096"/>
                  </a:cubicBezTo>
                  <a:lnTo>
                    <a:pt x="381" y="894"/>
                  </a:lnTo>
                  <a:cubicBezTo>
                    <a:pt x="381" y="525"/>
                    <a:pt x="560" y="334"/>
                    <a:pt x="893" y="334"/>
                  </a:cubicBezTo>
                  <a:cubicBezTo>
                    <a:pt x="1298" y="334"/>
                    <a:pt x="1405" y="584"/>
                    <a:pt x="1405" y="775"/>
                  </a:cubicBezTo>
                  <a:cubicBezTo>
                    <a:pt x="1405" y="846"/>
                    <a:pt x="1477" y="906"/>
                    <a:pt x="1584" y="906"/>
                  </a:cubicBezTo>
                  <a:cubicBezTo>
                    <a:pt x="1703" y="906"/>
                    <a:pt x="1762" y="882"/>
                    <a:pt x="1762" y="715"/>
                  </a:cubicBezTo>
                  <a:cubicBezTo>
                    <a:pt x="1762" y="299"/>
                    <a:pt x="140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1" name="Google Shape;11201;p67"/>
            <p:cNvSpPr/>
            <p:nvPr/>
          </p:nvSpPr>
          <p:spPr>
            <a:xfrm>
              <a:off x="3813012" y="4151763"/>
              <a:ext cx="32930" cy="32930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36" y="310"/>
                  </a:moveTo>
                  <a:cubicBezTo>
                    <a:pt x="644" y="310"/>
                    <a:pt x="739" y="405"/>
                    <a:pt x="739" y="524"/>
                  </a:cubicBezTo>
                  <a:cubicBezTo>
                    <a:pt x="727" y="620"/>
                    <a:pt x="644" y="727"/>
                    <a:pt x="536" y="727"/>
                  </a:cubicBezTo>
                  <a:cubicBezTo>
                    <a:pt x="429" y="727"/>
                    <a:pt x="322" y="643"/>
                    <a:pt x="322" y="524"/>
                  </a:cubicBezTo>
                  <a:cubicBezTo>
                    <a:pt x="322" y="417"/>
                    <a:pt x="417" y="310"/>
                    <a:pt x="536" y="310"/>
                  </a:cubicBezTo>
                  <a:close/>
                  <a:moveTo>
                    <a:pt x="524" y="1"/>
                  </a:moveTo>
                  <a:cubicBezTo>
                    <a:pt x="239" y="1"/>
                    <a:pt x="1" y="239"/>
                    <a:pt x="1" y="524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22" y="1036"/>
                    <a:pt x="1036" y="798"/>
                    <a:pt x="1036" y="524"/>
                  </a:cubicBezTo>
                  <a:cubicBezTo>
                    <a:pt x="1036" y="239"/>
                    <a:pt x="79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02" name="Google Shape;11202;p67"/>
          <p:cNvGrpSpPr/>
          <p:nvPr/>
        </p:nvGrpSpPr>
        <p:grpSpPr>
          <a:xfrm>
            <a:off x="4181693" y="3656694"/>
            <a:ext cx="344065" cy="368644"/>
            <a:chOff x="4149138" y="4121151"/>
            <a:chExt cx="344065" cy="368644"/>
          </a:xfrm>
          <a:solidFill>
            <a:srgbClr val="D94169"/>
          </a:solidFill>
        </p:grpSpPr>
        <p:sp>
          <p:nvSpPr>
            <p:cNvPr id="11203" name="Google Shape;11203;p67"/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4" name="Google Shape;11204;p67"/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5" name="Google Shape;11205;p67"/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6" name="Google Shape;11206;p67"/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7" name="Google Shape;11207;p67"/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8" name="Google Shape;11208;p67"/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9" name="Google Shape;11209;p67"/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0" name="Google Shape;11210;p67"/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1" name="Google Shape;11211;p67"/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2" name="Google Shape;11212;p67"/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3" name="Google Shape;11213;p67"/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4" name="Google Shape;11214;p67"/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15" name="Google Shape;11215;p67"/>
          <p:cNvSpPr/>
          <p:nvPr/>
        </p:nvSpPr>
        <p:spPr>
          <a:xfrm>
            <a:off x="4724609" y="3670952"/>
            <a:ext cx="344097" cy="340033"/>
          </a:xfrm>
          <a:custGeom>
            <a:avLst/>
            <a:gdLst/>
            <a:ahLst/>
            <a:cxnLst/>
            <a:rect l="l" t="t" r="r" b="b"/>
            <a:pathLst>
              <a:path w="10836" h="10708" extrusionOk="0">
                <a:moveTo>
                  <a:pt x="7677" y="328"/>
                </a:moveTo>
                <a:cubicBezTo>
                  <a:pt x="7821" y="328"/>
                  <a:pt x="7960" y="378"/>
                  <a:pt x="8061" y="480"/>
                </a:cubicBezTo>
                <a:lnTo>
                  <a:pt x="10288" y="2706"/>
                </a:lnTo>
                <a:cubicBezTo>
                  <a:pt x="10502" y="2897"/>
                  <a:pt x="10490" y="3278"/>
                  <a:pt x="10252" y="3516"/>
                </a:cubicBezTo>
                <a:cubicBezTo>
                  <a:pt x="10125" y="3643"/>
                  <a:pt x="9961" y="3709"/>
                  <a:pt x="9802" y="3709"/>
                </a:cubicBezTo>
                <a:cubicBezTo>
                  <a:pt x="9661" y="3709"/>
                  <a:pt x="9524" y="3657"/>
                  <a:pt x="9418" y="3552"/>
                </a:cubicBezTo>
                <a:lnTo>
                  <a:pt x="8264" y="2385"/>
                </a:lnTo>
                <a:cubicBezTo>
                  <a:pt x="8234" y="2355"/>
                  <a:pt x="8195" y="2340"/>
                  <a:pt x="8156" y="2340"/>
                </a:cubicBezTo>
                <a:cubicBezTo>
                  <a:pt x="8118" y="2340"/>
                  <a:pt x="8079" y="2355"/>
                  <a:pt x="8049" y="2385"/>
                </a:cubicBezTo>
                <a:cubicBezTo>
                  <a:pt x="7990" y="2444"/>
                  <a:pt x="7990" y="2540"/>
                  <a:pt x="8049" y="2599"/>
                </a:cubicBezTo>
                <a:lnTo>
                  <a:pt x="8930" y="3480"/>
                </a:lnTo>
                <a:lnTo>
                  <a:pt x="7811" y="4587"/>
                </a:lnTo>
                <a:cubicBezTo>
                  <a:pt x="7549" y="4861"/>
                  <a:pt x="7382" y="5207"/>
                  <a:pt x="7335" y="5564"/>
                </a:cubicBezTo>
                <a:cubicBezTo>
                  <a:pt x="7287" y="5921"/>
                  <a:pt x="7371" y="6290"/>
                  <a:pt x="7561" y="6588"/>
                </a:cubicBezTo>
                <a:cubicBezTo>
                  <a:pt x="7930" y="7171"/>
                  <a:pt x="7859" y="7838"/>
                  <a:pt x="7728" y="8028"/>
                </a:cubicBezTo>
                <a:cubicBezTo>
                  <a:pt x="7644" y="8016"/>
                  <a:pt x="7406" y="7897"/>
                  <a:pt x="6751" y="7350"/>
                </a:cubicBezTo>
                <a:cubicBezTo>
                  <a:pt x="6335" y="6993"/>
                  <a:pt x="5835" y="6528"/>
                  <a:pt x="5311" y="6004"/>
                </a:cubicBezTo>
                <a:lnTo>
                  <a:pt x="5204" y="5897"/>
                </a:lnTo>
                <a:lnTo>
                  <a:pt x="5180" y="5873"/>
                </a:lnTo>
                <a:cubicBezTo>
                  <a:pt x="5085" y="5778"/>
                  <a:pt x="4977" y="5695"/>
                  <a:pt x="4894" y="5588"/>
                </a:cubicBezTo>
                <a:lnTo>
                  <a:pt x="4846" y="5540"/>
                </a:lnTo>
                <a:lnTo>
                  <a:pt x="4739" y="5445"/>
                </a:lnTo>
                <a:cubicBezTo>
                  <a:pt x="4239" y="4921"/>
                  <a:pt x="3763" y="4409"/>
                  <a:pt x="3406" y="3992"/>
                </a:cubicBezTo>
                <a:cubicBezTo>
                  <a:pt x="2858" y="3337"/>
                  <a:pt x="2751" y="3099"/>
                  <a:pt x="2715" y="3028"/>
                </a:cubicBezTo>
                <a:cubicBezTo>
                  <a:pt x="2805" y="2970"/>
                  <a:pt x="2986" y="2926"/>
                  <a:pt x="3210" y="2926"/>
                </a:cubicBezTo>
                <a:cubicBezTo>
                  <a:pt x="3492" y="2926"/>
                  <a:pt x="3843" y="2995"/>
                  <a:pt x="4168" y="3194"/>
                </a:cubicBezTo>
                <a:cubicBezTo>
                  <a:pt x="4416" y="3353"/>
                  <a:pt x="4715" y="3430"/>
                  <a:pt x="5014" y="3430"/>
                </a:cubicBezTo>
                <a:cubicBezTo>
                  <a:pt x="5073" y="3430"/>
                  <a:pt x="5133" y="3427"/>
                  <a:pt x="5192" y="3421"/>
                </a:cubicBezTo>
                <a:cubicBezTo>
                  <a:pt x="5549" y="3373"/>
                  <a:pt x="5894" y="3194"/>
                  <a:pt x="6156" y="2944"/>
                </a:cubicBezTo>
                <a:lnTo>
                  <a:pt x="7275" y="1825"/>
                </a:lnTo>
                <a:lnTo>
                  <a:pt x="7359" y="1909"/>
                </a:lnTo>
                <a:cubicBezTo>
                  <a:pt x="7394" y="1938"/>
                  <a:pt x="7433" y="1953"/>
                  <a:pt x="7470" y="1953"/>
                </a:cubicBezTo>
                <a:cubicBezTo>
                  <a:pt x="7507" y="1953"/>
                  <a:pt x="7543" y="1938"/>
                  <a:pt x="7573" y="1909"/>
                </a:cubicBezTo>
                <a:cubicBezTo>
                  <a:pt x="7633" y="1849"/>
                  <a:pt x="7633" y="1766"/>
                  <a:pt x="7573" y="1706"/>
                </a:cubicBezTo>
                <a:lnTo>
                  <a:pt x="7204" y="1337"/>
                </a:lnTo>
                <a:lnTo>
                  <a:pt x="7192" y="1313"/>
                </a:lnTo>
                <a:cubicBezTo>
                  <a:pt x="7025" y="1123"/>
                  <a:pt x="7013" y="837"/>
                  <a:pt x="7144" y="635"/>
                </a:cubicBezTo>
                <a:cubicBezTo>
                  <a:pt x="7168" y="587"/>
                  <a:pt x="7204" y="539"/>
                  <a:pt x="7228" y="516"/>
                </a:cubicBezTo>
                <a:cubicBezTo>
                  <a:pt x="7353" y="390"/>
                  <a:pt x="7518" y="328"/>
                  <a:pt x="7677" y="328"/>
                </a:cubicBezTo>
                <a:close/>
                <a:moveTo>
                  <a:pt x="7667" y="0"/>
                </a:moveTo>
                <a:cubicBezTo>
                  <a:pt x="7428" y="0"/>
                  <a:pt x="7186" y="93"/>
                  <a:pt x="7001" y="277"/>
                </a:cubicBezTo>
                <a:cubicBezTo>
                  <a:pt x="6644" y="635"/>
                  <a:pt x="6632" y="1194"/>
                  <a:pt x="6978" y="1539"/>
                </a:cubicBezTo>
                <a:lnTo>
                  <a:pt x="7037" y="1599"/>
                </a:lnTo>
                <a:lnTo>
                  <a:pt x="5918" y="2718"/>
                </a:lnTo>
                <a:cubicBezTo>
                  <a:pt x="5651" y="2985"/>
                  <a:pt x="5292" y="3125"/>
                  <a:pt x="4942" y="3125"/>
                </a:cubicBezTo>
                <a:cubicBezTo>
                  <a:pt x="4715" y="3125"/>
                  <a:pt x="4491" y="3066"/>
                  <a:pt x="4299" y="2944"/>
                </a:cubicBezTo>
                <a:cubicBezTo>
                  <a:pt x="3965" y="2730"/>
                  <a:pt x="3596" y="2623"/>
                  <a:pt x="3215" y="2623"/>
                </a:cubicBezTo>
                <a:cubicBezTo>
                  <a:pt x="2882" y="2623"/>
                  <a:pt x="2584" y="2706"/>
                  <a:pt x="2453" y="2849"/>
                </a:cubicBezTo>
                <a:cubicBezTo>
                  <a:pt x="2322" y="2980"/>
                  <a:pt x="2418" y="3194"/>
                  <a:pt x="2525" y="3385"/>
                </a:cubicBezTo>
                <a:cubicBezTo>
                  <a:pt x="2632" y="3564"/>
                  <a:pt x="2810" y="3802"/>
                  <a:pt x="3049" y="4087"/>
                </a:cubicBezTo>
                <a:cubicBezTo>
                  <a:pt x="3394" y="4504"/>
                  <a:pt x="3846" y="5004"/>
                  <a:pt x="4370" y="5540"/>
                </a:cubicBezTo>
                <a:lnTo>
                  <a:pt x="3180" y="6731"/>
                </a:lnTo>
                <a:cubicBezTo>
                  <a:pt x="2763" y="7147"/>
                  <a:pt x="2346" y="7600"/>
                  <a:pt x="1965" y="8064"/>
                </a:cubicBezTo>
                <a:lnTo>
                  <a:pt x="84" y="10291"/>
                </a:lnTo>
                <a:cubicBezTo>
                  <a:pt x="1" y="10398"/>
                  <a:pt x="1" y="10541"/>
                  <a:pt x="84" y="10636"/>
                </a:cubicBezTo>
                <a:cubicBezTo>
                  <a:pt x="132" y="10683"/>
                  <a:pt x="191" y="10707"/>
                  <a:pt x="251" y="10707"/>
                </a:cubicBezTo>
                <a:cubicBezTo>
                  <a:pt x="310" y="10707"/>
                  <a:pt x="370" y="10683"/>
                  <a:pt x="429" y="10636"/>
                </a:cubicBezTo>
                <a:lnTo>
                  <a:pt x="2572" y="8850"/>
                </a:lnTo>
                <a:cubicBezTo>
                  <a:pt x="2632" y="8790"/>
                  <a:pt x="2644" y="8695"/>
                  <a:pt x="2584" y="8636"/>
                </a:cubicBezTo>
                <a:cubicBezTo>
                  <a:pt x="2552" y="8603"/>
                  <a:pt x="2512" y="8585"/>
                  <a:pt x="2472" y="8585"/>
                </a:cubicBezTo>
                <a:cubicBezTo>
                  <a:pt x="2440" y="8585"/>
                  <a:pt x="2409" y="8597"/>
                  <a:pt x="2382" y="8624"/>
                </a:cubicBezTo>
                <a:lnTo>
                  <a:pt x="739" y="9993"/>
                </a:lnTo>
                <a:lnTo>
                  <a:pt x="2191" y="8266"/>
                </a:lnTo>
                <a:cubicBezTo>
                  <a:pt x="2560" y="7826"/>
                  <a:pt x="2965" y="7374"/>
                  <a:pt x="3382" y="6957"/>
                </a:cubicBezTo>
                <a:lnTo>
                  <a:pt x="4573" y="5766"/>
                </a:lnTo>
                <a:lnTo>
                  <a:pt x="4585" y="5778"/>
                </a:lnTo>
                <a:lnTo>
                  <a:pt x="4763" y="5957"/>
                </a:lnTo>
                <a:lnTo>
                  <a:pt x="4942" y="6135"/>
                </a:lnTo>
                <a:lnTo>
                  <a:pt x="4954" y="6159"/>
                </a:lnTo>
                <a:lnTo>
                  <a:pt x="3763" y="7350"/>
                </a:lnTo>
                <a:cubicBezTo>
                  <a:pt x="3537" y="7564"/>
                  <a:pt x="3299" y="7790"/>
                  <a:pt x="3084" y="8005"/>
                </a:cubicBezTo>
                <a:cubicBezTo>
                  <a:pt x="3025" y="8064"/>
                  <a:pt x="3025" y="8147"/>
                  <a:pt x="3061" y="8207"/>
                </a:cubicBezTo>
                <a:cubicBezTo>
                  <a:pt x="3092" y="8238"/>
                  <a:pt x="3133" y="8253"/>
                  <a:pt x="3174" y="8253"/>
                </a:cubicBezTo>
                <a:cubicBezTo>
                  <a:pt x="3211" y="8253"/>
                  <a:pt x="3247" y="8241"/>
                  <a:pt x="3275" y="8219"/>
                </a:cubicBezTo>
                <a:cubicBezTo>
                  <a:pt x="3513" y="8005"/>
                  <a:pt x="3751" y="7778"/>
                  <a:pt x="3977" y="7552"/>
                </a:cubicBezTo>
                <a:lnTo>
                  <a:pt x="5168" y="6361"/>
                </a:lnTo>
                <a:cubicBezTo>
                  <a:pt x="5704" y="6885"/>
                  <a:pt x="6204" y="7350"/>
                  <a:pt x="6620" y="7683"/>
                </a:cubicBezTo>
                <a:cubicBezTo>
                  <a:pt x="6906" y="7921"/>
                  <a:pt x="7144" y="8088"/>
                  <a:pt x="7323" y="8207"/>
                </a:cubicBezTo>
                <a:cubicBezTo>
                  <a:pt x="7442" y="8278"/>
                  <a:pt x="7573" y="8362"/>
                  <a:pt x="7692" y="8362"/>
                </a:cubicBezTo>
                <a:cubicBezTo>
                  <a:pt x="7752" y="8362"/>
                  <a:pt x="7811" y="8338"/>
                  <a:pt x="7859" y="8302"/>
                </a:cubicBezTo>
                <a:cubicBezTo>
                  <a:pt x="7990" y="8159"/>
                  <a:pt x="8073" y="7862"/>
                  <a:pt x="8073" y="7540"/>
                </a:cubicBezTo>
                <a:cubicBezTo>
                  <a:pt x="8073" y="7171"/>
                  <a:pt x="7954" y="6778"/>
                  <a:pt x="7763" y="6457"/>
                </a:cubicBezTo>
                <a:cubicBezTo>
                  <a:pt x="7454" y="5957"/>
                  <a:pt x="7549" y="5278"/>
                  <a:pt x="7990" y="4826"/>
                </a:cubicBezTo>
                <a:lnTo>
                  <a:pt x="9109" y="3718"/>
                </a:lnTo>
                <a:lnTo>
                  <a:pt x="9168" y="3778"/>
                </a:lnTo>
                <a:lnTo>
                  <a:pt x="9192" y="3802"/>
                </a:lnTo>
                <a:lnTo>
                  <a:pt x="9216" y="3814"/>
                </a:lnTo>
                <a:cubicBezTo>
                  <a:pt x="9216" y="3814"/>
                  <a:pt x="9228" y="3837"/>
                  <a:pt x="9240" y="3837"/>
                </a:cubicBezTo>
                <a:cubicBezTo>
                  <a:pt x="9240" y="3837"/>
                  <a:pt x="9252" y="3837"/>
                  <a:pt x="9252" y="3849"/>
                </a:cubicBezTo>
                <a:lnTo>
                  <a:pt x="9264" y="3861"/>
                </a:lnTo>
                <a:cubicBezTo>
                  <a:pt x="9264" y="3861"/>
                  <a:pt x="9287" y="3861"/>
                  <a:pt x="9287" y="3873"/>
                </a:cubicBezTo>
                <a:lnTo>
                  <a:pt x="9299" y="3897"/>
                </a:lnTo>
                <a:cubicBezTo>
                  <a:pt x="9299" y="3897"/>
                  <a:pt x="9311" y="3897"/>
                  <a:pt x="9311" y="3909"/>
                </a:cubicBezTo>
                <a:lnTo>
                  <a:pt x="9323" y="3921"/>
                </a:lnTo>
                <a:cubicBezTo>
                  <a:pt x="9323" y="3921"/>
                  <a:pt x="9347" y="3921"/>
                  <a:pt x="9347" y="3933"/>
                </a:cubicBezTo>
                <a:lnTo>
                  <a:pt x="9359" y="3956"/>
                </a:lnTo>
                <a:cubicBezTo>
                  <a:pt x="9359" y="3956"/>
                  <a:pt x="9371" y="3956"/>
                  <a:pt x="9371" y="3968"/>
                </a:cubicBezTo>
                <a:cubicBezTo>
                  <a:pt x="9371" y="3968"/>
                  <a:pt x="9383" y="3968"/>
                  <a:pt x="9383" y="3980"/>
                </a:cubicBezTo>
                <a:cubicBezTo>
                  <a:pt x="9383" y="3980"/>
                  <a:pt x="9407" y="3980"/>
                  <a:pt x="9407" y="3992"/>
                </a:cubicBezTo>
                <a:cubicBezTo>
                  <a:pt x="9407" y="3992"/>
                  <a:pt x="9418" y="3992"/>
                  <a:pt x="9418" y="4016"/>
                </a:cubicBezTo>
                <a:lnTo>
                  <a:pt x="9430" y="4016"/>
                </a:lnTo>
                <a:cubicBezTo>
                  <a:pt x="9430" y="4016"/>
                  <a:pt x="9442" y="4016"/>
                  <a:pt x="9442" y="4028"/>
                </a:cubicBezTo>
                <a:lnTo>
                  <a:pt x="9942" y="4028"/>
                </a:lnTo>
                <a:cubicBezTo>
                  <a:pt x="9954" y="4028"/>
                  <a:pt x="9954" y="4028"/>
                  <a:pt x="9966" y="4016"/>
                </a:cubicBezTo>
                <a:lnTo>
                  <a:pt x="9978" y="4016"/>
                </a:lnTo>
                <a:cubicBezTo>
                  <a:pt x="10002" y="4016"/>
                  <a:pt x="10002" y="4016"/>
                  <a:pt x="10014" y="3992"/>
                </a:cubicBezTo>
                <a:lnTo>
                  <a:pt x="10026" y="3992"/>
                </a:lnTo>
                <a:cubicBezTo>
                  <a:pt x="10038" y="3992"/>
                  <a:pt x="10038" y="3992"/>
                  <a:pt x="10061" y="3980"/>
                </a:cubicBezTo>
                <a:cubicBezTo>
                  <a:pt x="10061" y="3980"/>
                  <a:pt x="10073" y="3980"/>
                  <a:pt x="10073" y="3968"/>
                </a:cubicBezTo>
                <a:cubicBezTo>
                  <a:pt x="10085" y="3968"/>
                  <a:pt x="10085" y="3956"/>
                  <a:pt x="10097" y="3956"/>
                </a:cubicBezTo>
                <a:cubicBezTo>
                  <a:pt x="10097" y="3956"/>
                  <a:pt x="10121" y="3956"/>
                  <a:pt x="10121" y="3933"/>
                </a:cubicBezTo>
                <a:cubicBezTo>
                  <a:pt x="10133" y="3933"/>
                  <a:pt x="10133" y="3921"/>
                  <a:pt x="10145" y="3921"/>
                </a:cubicBezTo>
                <a:cubicBezTo>
                  <a:pt x="10145" y="3921"/>
                  <a:pt x="10157" y="3921"/>
                  <a:pt x="10157" y="3909"/>
                </a:cubicBezTo>
                <a:cubicBezTo>
                  <a:pt x="10180" y="3909"/>
                  <a:pt x="10180" y="3897"/>
                  <a:pt x="10192" y="3897"/>
                </a:cubicBezTo>
                <a:cubicBezTo>
                  <a:pt x="10192" y="3897"/>
                  <a:pt x="10204" y="3897"/>
                  <a:pt x="10204" y="3873"/>
                </a:cubicBezTo>
                <a:cubicBezTo>
                  <a:pt x="10216" y="3873"/>
                  <a:pt x="10216" y="3861"/>
                  <a:pt x="10240" y="3861"/>
                </a:cubicBezTo>
                <a:cubicBezTo>
                  <a:pt x="10240" y="3861"/>
                  <a:pt x="10252" y="3861"/>
                  <a:pt x="10252" y="3849"/>
                </a:cubicBezTo>
                <a:cubicBezTo>
                  <a:pt x="10264" y="3849"/>
                  <a:pt x="10264" y="3837"/>
                  <a:pt x="10276" y="3837"/>
                </a:cubicBezTo>
                <a:cubicBezTo>
                  <a:pt x="10276" y="3837"/>
                  <a:pt x="10300" y="3837"/>
                  <a:pt x="10300" y="3814"/>
                </a:cubicBezTo>
                <a:cubicBezTo>
                  <a:pt x="10311" y="3814"/>
                  <a:pt x="10311" y="3802"/>
                  <a:pt x="10323" y="3802"/>
                </a:cubicBezTo>
                <a:cubicBezTo>
                  <a:pt x="10323" y="3802"/>
                  <a:pt x="10335" y="3802"/>
                  <a:pt x="10335" y="3790"/>
                </a:cubicBezTo>
                <a:cubicBezTo>
                  <a:pt x="10359" y="3778"/>
                  <a:pt x="10371" y="3778"/>
                  <a:pt x="10371" y="3754"/>
                </a:cubicBezTo>
                <a:cubicBezTo>
                  <a:pt x="10823" y="3373"/>
                  <a:pt x="10835" y="2802"/>
                  <a:pt x="10490" y="2468"/>
                </a:cubicBezTo>
                <a:lnTo>
                  <a:pt x="8275" y="242"/>
                </a:lnTo>
                <a:cubicBezTo>
                  <a:pt x="8109" y="81"/>
                  <a:pt x="7889" y="0"/>
                  <a:pt x="7667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16" name="Google Shape;11216;p67"/>
          <p:cNvGrpSpPr/>
          <p:nvPr/>
        </p:nvGrpSpPr>
        <p:grpSpPr>
          <a:xfrm>
            <a:off x="5238817" y="3710360"/>
            <a:ext cx="397763" cy="262804"/>
            <a:chOff x="5206262" y="4174817"/>
            <a:chExt cx="397763" cy="262804"/>
          </a:xfrm>
          <a:solidFill>
            <a:srgbClr val="D94169"/>
          </a:solidFill>
        </p:grpSpPr>
        <p:sp>
          <p:nvSpPr>
            <p:cNvPr id="11217" name="Google Shape;11217;p67"/>
            <p:cNvSpPr/>
            <p:nvPr/>
          </p:nvSpPr>
          <p:spPr>
            <a:xfrm>
              <a:off x="5206262" y="4177104"/>
              <a:ext cx="397763" cy="260518"/>
            </a:xfrm>
            <a:custGeom>
              <a:avLst/>
              <a:gdLst/>
              <a:ahLst/>
              <a:cxnLst/>
              <a:rect l="l" t="t" r="r" b="b"/>
              <a:pathLst>
                <a:path w="12526" h="8204" extrusionOk="0">
                  <a:moveTo>
                    <a:pt x="3655" y="381"/>
                  </a:moveTo>
                  <a:cubicBezTo>
                    <a:pt x="3989" y="381"/>
                    <a:pt x="4298" y="500"/>
                    <a:pt x="4536" y="738"/>
                  </a:cubicBezTo>
                  <a:lnTo>
                    <a:pt x="7049" y="3120"/>
                  </a:lnTo>
                  <a:lnTo>
                    <a:pt x="5644" y="3120"/>
                  </a:lnTo>
                  <a:lnTo>
                    <a:pt x="3512" y="381"/>
                  </a:lnTo>
                  <a:close/>
                  <a:moveTo>
                    <a:pt x="10585" y="3477"/>
                  </a:moveTo>
                  <a:cubicBezTo>
                    <a:pt x="10882" y="3501"/>
                    <a:pt x="11156" y="3620"/>
                    <a:pt x="11382" y="3846"/>
                  </a:cubicBezTo>
                  <a:lnTo>
                    <a:pt x="11502" y="3965"/>
                  </a:lnTo>
                  <a:lnTo>
                    <a:pt x="10763" y="3965"/>
                  </a:lnTo>
                  <a:lnTo>
                    <a:pt x="10763" y="3953"/>
                  </a:lnTo>
                  <a:cubicBezTo>
                    <a:pt x="10656" y="3953"/>
                    <a:pt x="10585" y="3858"/>
                    <a:pt x="10585" y="3775"/>
                  </a:cubicBezTo>
                  <a:lnTo>
                    <a:pt x="10585" y="3477"/>
                  </a:lnTo>
                  <a:close/>
                  <a:moveTo>
                    <a:pt x="7906" y="4263"/>
                  </a:moveTo>
                  <a:lnTo>
                    <a:pt x="4536" y="7430"/>
                  </a:lnTo>
                  <a:cubicBezTo>
                    <a:pt x="4298" y="7656"/>
                    <a:pt x="3989" y="7787"/>
                    <a:pt x="3655" y="7787"/>
                  </a:cubicBezTo>
                  <a:lnTo>
                    <a:pt x="3512" y="7787"/>
                  </a:lnTo>
                  <a:lnTo>
                    <a:pt x="6263" y="4263"/>
                  </a:lnTo>
                  <a:close/>
                  <a:moveTo>
                    <a:pt x="3381" y="0"/>
                  </a:moveTo>
                  <a:cubicBezTo>
                    <a:pt x="3262" y="0"/>
                    <a:pt x="3155" y="60"/>
                    <a:pt x="3108" y="179"/>
                  </a:cubicBezTo>
                  <a:cubicBezTo>
                    <a:pt x="3060" y="286"/>
                    <a:pt x="3060" y="405"/>
                    <a:pt x="3143" y="512"/>
                  </a:cubicBezTo>
                  <a:lnTo>
                    <a:pt x="5167" y="3120"/>
                  </a:lnTo>
                  <a:lnTo>
                    <a:pt x="2512" y="3120"/>
                  </a:lnTo>
                  <a:cubicBezTo>
                    <a:pt x="2405" y="3120"/>
                    <a:pt x="2310" y="3060"/>
                    <a:pt x="2250" y="2965"/>
                  </a:cubicBezTo>
                  <a:lnTo>
                    <a:pt x="1429" y="1536"/>
                  </a:lnTo>
                  <a:cubicBezTo>
                    <a:pt x="1310" y="1334"/>
                    <a:pt x="1084" y="1215"/>
                    <a:pt x="845" y="1215"/>
                  </a:cubicBezTo>
                  <a:lnTo>
                    <a:pt x="310" y="1215"/>
                  </a:lnTo>
                  <a:cubicBezTo>
                    <a:pt x="143" y="1215"/>
                    <a:pt x="0" y="1346"/>
                    <a:pt x="0" y="1524"/>
                  </a:cubicBezTo>
                  <a:lnTo>
                    <a:pt x="0" y="4394"/>
                  </a:lnTo>
                  <a:cubicBezTo>
                    <a:pt x="0" y="4763"/>
                    <a:pt x="310" y="5084"/>
                    <a:pt x="679" y="5084"/>
                  </a:cubicBezTo>
                  <a:lnTo>
                    <a:pt x="2262" y="5084"/>
                  </a:lnTo>
                  <a:cubicBezTo>
                    <a:pt x="2369" y="5084"/>
                    <a:pt x="2441" y="4989"/>
                    <a:pt x="2441" y="4906"/>
                  </a:cubicBezTo>
                  <a:cubicBezTo>
                    <a:pt x="2441" y="4810"/>
                    <a:pt x="2346" y="4727"/>
                    <a:pt x="2262" y="4727"/>
                  </a:cubicBezTo>
                  <a:lnTo>
                    <a:pt x="679" y="4727"/>
                  </a:lnTo>
                  <a:cubicBezTo>
                    <a:pt x="500" y="4727"/>
                    <a:pt x="369" y="4572"/>
                    <a:pt x="369" y="4406"/>
                  </a:cubicBezTo>
                  <a:lnTo>
                    <a:pt x="369" y="1596"/>
                  </a:lnTo>
                  <a:lnTo>
                    <a:pt x="845" y="1596"/>
                  </a:lnTo>
                  <a:cubicBezTo>
                    <a:pt x="965" y="1596"/>
                    <a:pt x="1060" y="1655"/>
                    <a:pt x="1119" y="1750"/>
                  </a:cubicBezTo>
                  <a:lnTo>
                    <a:pt x="1929" y="3179"/>
                  </a:lnTo>
                  <a:cubicBezTo>
                    <a:pt x="2048" y="3382"/>
                    <a:pt x="2274" y="3513"/>
                    <a:pt x="2512" y="3513"/>
                  </a:cubicBezTo>
                  <a:lnTo>
                    <a:pt x="10192" y="3513"/>
                  </a:lnTo>
                  <a:lnTo>
                    <a:pt x="10192" y="3834"/>
                  </a:lnTo>
                  <a:cubicBezTo>
                    <a:pt x="10192" y="4132"/>
                    <a:pt x="10442" y="4382"/>
                    <a:pt x="10740" y="4382"/>
                  </a:cubicBezTo>
                  <a:lnTo>
                    <a:pt x="11835" y="4382"/>
                  </a:lnTo>
                  <a:lnTo>
                    <a:pt x="12049" y="4620"/>
                  </a:lnTo>
                  <a:cubicBezTo>
                    <a:pt x="12085" y="4644"/>
                    <a:pt x="12109" y="4703"/>
                    <a:pt x="12133" y="4751"/>
                  </a:cubicBezTo>
                  <a:lnTo>
                    <a:pt x="7942" y="4751"/>
                  </a:lnTo>
                  <a:lnTo>
                    <a:pt x="8454" y="4275"/>
                  </a:lnTo>
                  <a:cubicBezTo>
                    <a:pt x="8513" y="4227"/>
                    <a:pt x="8525" y="4144"/>
                    <a:pt x="8501" y="4072"/>
                  </a:cubicBezTo>
                  <a:cubicBezTo>
                    <a:pt x="8465" y="3989"/>
                    <a:pt x="8406" y="3953"/>
                    <a:pt x="8334" y="3953"/>
                  </a:cubicBezTo>
                  <a:lnTo>
                    <a:pt x="6203" y="3953"/>
                  </a:lnTo>
                  <a:cubicBezTo>
                    <a:pt x="6120" y="3953"/>
                    <a:pt x="6025" y="3989"/>
                    <a:pt x="5965" y="4072"/>
                  </a:cubicBezTo>
                  <a:lnTo>
                    <a:pt x="5441" y="4739"/>
                  </a:lnTo>
                  <a:lnTo>
                    <a:pt x="3120" y="4739"/>
                  </a:lnTo>
                  <a:cubicBezTo>
                    <a:pt x="3024" y="4739"/>
                    <a:pt x="2941" y="4822"/>
                    <a:pt x="2941" y="4918"/>
                  </a:cubicBezTo>
                  <a:cubicBezTo>
                    <a:pt x="2941" y="5001"/>
                    <a:pt x="3036" y="5096"/>
                    <a:pt x="3120" y="5096"/>
                  </a:cubicBezTo>
                  <a:lnTo>
                    <a:pt x="5167" y="5096"/>
                  </a:lnTo>
                  <a:lnTo>
                    <a:pt x="3143" y="7704"/>
                  </a:lnTo>
                  <a:cubicBezTo>
                    <a:pt x="3060" y="7787"/>
                    <a:pt x="3048" y="7918"/>
                    <a:pt x="3108" y="8025"/>
                  </a:cubicBezTo>
                  <a:cubicBezTo>
                    <a:pt x="3155" y="8132"/>
                    <a:pt x="3274" y="8204"/>
                    <a:pt x="3381" y="8204"/>
                  </a:cubicBezTo>
                  <a:lnTo>
                    <a:pt x="3643" y="8204"/>
                  </a:lnTo>
                  <a:cubicBezTo>
                    <a:pt x="4060" y="8204"/>
                    <a:pt x="4477" y="8037"/>
                    <a:pt x="4775" y="7763"/>
                  </a:cubicBezTo>
                  <a:lnTo>
                    <a:pt x="7572" y="5108"/>
                  </a:lnTo>
                  <a:lnTo>
                    <a:pt x="12252" y="5108"/>
                  </a:lnTo>
                  <a:cubicBezTo>
                    <a:pt x="12395" y="5108"/>
                    <a:pt x="12525" y="4989"/>
                    <a:pt x="12525" y="4822"/>
                  </a:cubicBezTo>
                  <a:cubicBezTo>
                    <a:pt x="12525" y="4584"/>
                    <a:pt x="12466" y="4406"/>
                    <a:pt x="12335" y="4286"/>
                  </a:cubicBezTo>
                  <a:lnTo>
                    <a:pt x="11621" y="3572"/>
                  </a:lnTo>
                  <a:cubicBezTo>
                    <a:pt x="11311" y="3263"/>
                    <a:pt x="10894" y="3096"/>
                    <a:pt x="10466" y="3096"/>
                  </a:cubicBezTo>
                  <a:lnTo>
                    <a:pt x="7572" y="3096"/>
                  </a:lnTo>
                  <a:lnTo>
                    <a:pt x="4775" y="453"/>
                  </a:lnTo>
                  <a:cubicBezTo>
                    <a:pt x="4465" y="155"/>
                    <a:pt x="4060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8" name="Google Shape;11218;p67"/>
            <p:cNvSpPr/>
            <p:nvPr/>
          </p:nvSpPr>
          <p:spPr>
            <a:xfrm>
              <a:off x="5434231" y="4174817"/>
              <a:ext cx="167539" cy="70369"/>
            </a:xfrm>
            <a:custGeom>
              <a:avLst/>
              <a:gdLst/>
              <a:ahLst/>
              <a:cxnLst/>
              <a:rect l="l" t="t" r="r" b="b"/>
              <a:pathLst>
                <a:path w="5276" h="2216" extrusionOk="0">
                  <a:moveTo>
                    <a:pt x="2596" y="1"/>
                  </a:moveTo>
                  <a:cubicBezTo>
                    <a:pt x="1965" y="1"/>
                    <a:pt x="1417" y="418"/>
                    <a:pt x="1251" y="1013"/>
                  </a:cubicBezTo>
                  <a:cubicBezTo>
                    <a:pt x="1179" y="1001"/>
                    <a:pt x="1108" y="1001"/>
                    <a:pt x="1048" y="1001"/>
                  </a:cubicBezTo>
                  <a:cubicBezTo>
                    <a:pt x="465" y="1001"/>
                    <a:pt x="1" y="1465"/>
                    <a:pt x="1" y="2037"/>
                  </a:cubicBezTo>
                  <a:cubicBezTo>
                    <a:pt x="24" y="2132"/>
                    <a:pt x="96" y="2203"/>
                    <a:pt x="203" y="2203"/>
                  </a:cubicBezTo>
                  <a:lnTo>
                    <a:pt x="3358" y="2203"/>
                  </a:lnTo>
                  <a:cubicBezTo>
                    <a:pt x="3465" y="2203"/>
                    <a:pt x="3537" y="2120"/>
                    <a:pt x="3537" y="2025"/>
                  </a:cubicBezTo>
                  <a:cubicBezTo>
                    <a:pt x="3537" y="1918"/>
                    <a:pt x="3441" y="1846"/>
                    <a:pt x="3358" y="1846"/>
                  </a:cubicBezTo>
                  <a:lnTo>
                    <a:pt x="405" y="1846"/>
                  </a:lnTo>
                  <a:cubicBezTo>
                    <a:pt x="489" y="1561"/>
                    <a:pt x="751" y="1358"/>
                    <a:pt x="1048" y="1358"/>
                  </a:cubicBezTo>
                  <a:cubicBezTo>
                    <a:pt x="1144" y="1358"/>
                    <a:pt x="1239" y="1370"/>
                    <a:pt x="1334" y="1418"/>
                  </a:cubicBezTo>
                  <a:cubicBezTo>
                    <a:pt x="1359" y="1428"/>
                    <a:pt x="1384" y="1431"/>
                    <a:pt x="1409" y="1431"/>
                  </a:cubicBezTo>
                  <a:cubicBezTo>
                    <a:pt x="1442" y="1431"/>
                    <a:pt x="1473" y="1425"/>
                    <a:pt x="1501" y="1418"/>
                  </a:cubicBezTo>
                  <a:cubicBezTo>
                    <a:pt x="1536" y="1382"/>
                    <a:pt x="1584" y="1346"/>
                    <a:pt x="1584" y="1287"/>
                  </a:cubicBezTo>
                  <a:cubicBezTo>
                    <a:pt x="1644" y="763"/>
                    <a:pt x="2096" y="370"/>
                    <a:pt x="2608" y="370"/>
                  </a:cubicBezTo>
                  <a:cubicBezTo>
                    <a:pt x="3084" y="370"/>
                    <a:pt x="3489" y="691"/>
                    <a:pt x="3608" y="1144"/>
                  </a:cubicBezTo>
                  <a:cubicBezTo>
                    <a:pt x="3620" y="1191"/>
                    <a:pt x="3656" y="1239"/>
                    <a:pt x="3703" y="1263"/>
                  </a:cubicBezTo>
                  <a:cubicBezTo>
                    <a:pt x="3726" y="1286"/>
                    <a:pt x="3758" y="1294"/>
                    <a:pt x="3791" y="1294"/>
                  </a:cubicBezTo>
                  <a:cubicBezTo>
                    <a:pt x="3810" y="1294"/>
                    <a:pt x="3829" y="1291"/>
                    <a:pt x="3846" y="1287"/>
                  </a:cubicBezTo>
                  <a:cubicBezTo>
                    <a:pt x="3930" y="1251"/>
                    <a:pt x="4025" y="1239"/>
                    <a:pt x="4120" y="1239"/>
                  </a:cubicBezTo>
                  <a:cubicBezTo>
                    <a:pt x="4501" y="1239"/>
                    <a:pt x="4811" y="1501"/>
                    <a:pt x="4906" y="1858"/>
                  </a:cubicBezTo>
                  <a:lnTo>
                    <a:pt x="4215" y="1858"/>
                  </a:lnTo>
                  <a:cubicBezTo>
                    <a:pt x="4120" y="1858"/>
                    <a:pt x="4037" y="1953"/>
                    <a:pt x="4037" y="2037"/>
                  </a:cubicBezTo>
                  <a:cubicBezTo>
                    <a:pt x="4037" y="2132"/>
                    <a:pt x="4132" y="2215"/>
                    <a:pt x="4215" y="2215"/>
                  </a:cubicBezTo>
                  <a:lnTo>
                    <a:pt x="5096" y="2215"/>
                  </a:lnTo>
                  <a:cubicBezTo>
                    <a:pt x="5204" y="2215"/>
                    <a:pt x="5275" y="2132"/>
                    <a:pt x="5275" y="2037"/>
                  </a:cubicBezTo>
                  <a:cubicBezTo>
                    <a:pt x="5275" y="1406"/>
                    <a:pt x="4751" y="870"/>
                    <a:pt x="4096" y="870"/>
                  </a:cubicBezTo>
                  <a:cubicBezTo>
                    <a:pt x="4025" y="870"/>
                    <a:pt x="3965" y="870"/>
                    <a:pt x="3894" y="882"/>
                  </a:cubicBezTo>
                  <a:cubicBezTo>
                    <a:pt x="3680" y="358"/>
                    <a:pt x="3180" y="1"/>
                    <a:pt x="2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9" name="Google Shape;11219;p67"/>
            <p:cNvSpPr/>
            <p:nvPr/>
          </p:nvSpPr>
          <p:spPr>
            <a:xfrm>
              <a:off x="536087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9"/>
                    <a:pt x="96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0" name="Google Shape;11220;p67"/>
            <p:cNvSpPr/>
            <p:nvPr/>
          </p:nvSpPr>
          <p:spPr>
            <a:xfrm>
              <a:off x="5329503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95"/>
                    <a:pt x="1" y="238"/>
                  </a:cubicBezTo>
                  <a:cubicBezTo>
                    <a:pt x="1" y="369"/>
                    <a:pt x="108" y="476"/>
                    <a:pt x="239" y="476"/>
                  </a:cubicBezTo>
                  <a:cubicBezTo>
                    <a:pt x="370" y="476"/>
                    <a:pt x="477" y="381"/>
                    <a:pt x="477" y="238"/>
                  </a:cubicBezTo>
                  <a:cubicBezTo>
                    <a:pt x="477" y="95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1" name="Google Shape;11221;p67"/>
            <p:cNvSpPr/>
            <p:nvPr/>
          </p:nvSpPr>
          <p:spPr>
            <a:xfrm>
              <a:off x="5298511" y="4299202"/>
              <a:ext cx="14766" cy="15179"/>
            </a:xfrm>
            <a:custGeom>
              <a:avLst/>
              <a:gdLst/>
              <a:ahLst/>
              <a:cxnLst/>
              <a:rect l="l" t="t" r="r" b="b"/>
              <a:pathLst>
                <a:path w="465" h="478" extrusionOk="0">
                  <a:moveTo>
                    <a:pt x="238" y="1"/>
                  </a:moveTo>
                  <a:cubicBezTo>
                    <a:pt x="95" y="1"/>
                    <a:pt x="0" y="108"/>
                    <a:pt x="0" y="239"/>
                  </a:cubicBezTo>
                  <a:cubicBezTo>
                    <a:pt x="0" y="370"/>
                    <a:pt x="95" y="477"/>
                    <a:pt x="238" y="477"/>
                  </a:cubicBezTo>
                  <a:cubicBezTo>
                    <a:pt x="369" y="477"/>
                    <a:pt x="465" y="370"/>
                    <a:pt x="465" y="239"/>
                  </a:cubicBezTo>
                  <a:cubicBezTo>
                    <a:pt x="465" y="108"/>
                    <a:pt x="369" y="1"/>
                    <a:pt x="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2" name="Google Shape;11222;p67"/>
            <p:cNvSpPr/>
            <p:nvPr/>
          </p:nvSpPr>
          <p:spPr>
            <a:xfrm>
              <a:off x="5267137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69" y="476"/>
                    <a:pt x="476" y="369"/>
                    <a:pt x="476" y="238"/>
                  </a:cubicBezTo>
                  <a:cubicBezTo>
                    <a:pt x="476" y="95"/>
                    <a:pt x="369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3" name="Google Shape;11223;p67"/>
            <p:cNvSpPr/>
            <p:nvPr/>
          </p:nvSpPr>
          <p:spPr>
            <a:xfrm>
              <a:off x="5492470" y="4298852"/>
              <a:ext cx="15147" cy="15147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8" y="0"/>
                  </a:moveTo>
                  <a:cubicBezTo>
                    <a:pt x="107" y="0"/>
                    <a:pt x="0" y="95"/>
                    <a:pt x="0" y="238"/>
                  </a:cubicBezTo>
                  <a:cubicBezTo>
                    <a:pt x="0" y="369"/>
                    <a:pt x="107" y="476"/>
                    <a:pt x="238" y="476"/>
                  </a:cubicBezTo>
                  <a:cubicBezTo>
                    <a:pt x="381" y="476"/>
                    <a:pt x="476" y="381"/>
                    <a:pt x="476" y="238"/>
                  </a:cubicBezTo>
                  <a:cubicBezTo>
                    <a:pt x="476" y="95"/>
                    <a:pt x="381" y="0"/>
                    <a:pt x="2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4" name="Google Shape;11224;p67"/>
          <p:cNvGrpSpPr/>
          <p:nvPr/>
        </p:nvGrpSpPr>
        <p:grpSpPr>
          <a:xfrm>
            <a:off x="5760171" y="3740242"/>
            <a:ext cx="440505" cy="290018"/>
            <a:chOff x="5727616" y="4204699"/>
            <a:chExt cx="440505" cy="290018"/>
          </a:xfrm>
          <a:solidFill>
            <a:srgbClr val="D94169"/>
          </a:solidFill>
        </p:grpSpPr>
        <p:sp>
          <p:nvSpPr>
            <p:cNvPr id="11225" name="Google Shape;11225;p67"/>
            <p:cNvSpPr/>
            <p:nvPr/>
          </p:nvSpPr>
          <p:spPr>
            <a:xfrm>
              <a:off x="5727616" y="4204699"/>
              <a:ext cx="440505" cy="290018"/>
            </a:xfrm>
            <a:custGeom>
              <a:avLst/>
              <a:gdLst/>
              <a:ahLst/>
              <a:cxnLst/>
              <a:rect l="l" t="t" r="r" b="b"/>
              <a:pathLst>
                <a:path w="13872" h="9133" extrusionOk="0">
                  <a:moveTo>
                    <a:pt x="13145" y="4465"/>
                  </a:moveTo>
                  <a:lnTo>
                    <a:pt x="13145" y="4870"/>
                  </a:lnTo>
                  <a:lnTo>
                    <a:pt x="12752" y="4870"/>
                  </a:lnTo>
                  <a:lnTo>
                    <a:pt x="12752" y="4465"/>
                  </a:lnTo>
                  <a:close/>
                  <a:moveTo>
                    <a:pt x="1275" y="3941"/>
                  </a:moveTo>
                  <a:lnTo>
                    <a:pt x="1275" y="4430"/>
                  </a:lnTo>
                  <a:cubicBezTo>
                    <a:pt x="1275" y="4775"/>
                    <a:pt x="1013" y="5049"/>
                    <a:pt x="668" y="5049"/>
                  </a:cubicBezTo>
                  <a:lnTo>
                    <a:pt x="418" y="5049"/>
                  </a:lnTo>
                  <a:cubicBezTo>
                    <a:pt x="501" y="4549"/>
                    <a:pt x="810" y="4120"/>
                    <a:pt x="1275" y="3941"/>
                  </a:cubicBezTo>
                  <a:close/>
                  <a:moveTo>
                    <a:pt x="9121" y="417"/>
                  </a:moveTo>
                  <a:cubicBezTo>
                    <a:pt x="9562" y="417"/>
                    <a:pt x="9978" y="620"/>
                    <a:pt x="10252" y="977"/>
                  </a:cubicBezTo>
                  <a:lnTo>
                    <a:pt x="12205" y="3584"/>
                  </a:lnTo>
                  <a:cubicBezTo>
                    <a:pt x="12240" y="3632"/>
                    <a:pt x="12300" y="3656"/>
                    <a:pt x="12360" y="3656"/>
                  </a:cubicBezTo>
                  <a:lnTo>
                    <a:pt x="13312" y="3656"/>
                  </a:lnTo>
                  <a:cubicBezTo>
                    <a:pt x="13431" y="3656"/>
                    <a:pt x="13514" y="3775"/>
                    <a:pt x="13467" y="3882"/>
                  </a:cubicBezTo>
                  <a:lnTo>
                    <a:pt x="13372" y="4060"/>
                  </a:lnTo>
                  <a:lnTo>
                    <a:pt x="12574" y="4060"/>
                  </a:lnTo>
                  <a:cubicBezTo>
                    <a:pt x="12455" y="4060"/>
                    <a:pt x="12360" y="4156"/>
                    <a:pt x="12360" y="4275"/>
                  </a:cubicBezTo>
                  <a:lnTo>
                    <a:pt x="12360" y="5084"/>
                  </a:lnTo>
                  <a:cubicBezTo>
                    <a:pt x="12360" y="5203"/>
                    <a:pt x="12455" y="5299"/>
                    <a:pt x="12574" y="5299"/>
                  </a:cubicBezTo>
                  <a:lnTo>
                    <a:pt x="13181" y="5299"/>
                  </a:lnTo>
                  <a:lnTo>
                    <a:pt x="13181" y="5596"/>
                  </a:lnTo>
                  <a:cubicBezTo>
                    <a:pt x="13181" y="5787"/>
                    <a:pt x="13252" y="5977"/>
                    <a:pt x="13395" y="6096"/>
                  </a:cubicBezTo>
                  <a:cubicBezTo>
                    <a:pt x="13455" y="6156"/>
                    <a:pt x="13479" y="6227"/>
                    <a:pt x="13479" y="6323"/>
                  </a:cubicBezTo>
                  <a:lnTo>
                    <a:pt x="13479" y="6692"/>
                  </a:lnTo>
                  <a:lnTo>
                    <a:pt x="13443" y="6692"/>
                  </a:lnTo>
                  <a:cubicBezTo>
                    <a:pt x="13443" y="7037"/>
                    <a:pt x="13181" y="7311"/>
                    <a:pt x="12836" y="7311"/>
                  </a:cubicBezTo>
                  <a:lnTo>
                    <a:pt x="12526" y="7311"/>
                  </a:lnTo>
                  <a:cubicBezTo>
                    <a:pt x="12419" y="6501"/>
                    <a:pt x="11740" y="5894"/>
                    <a:pt x="10919" y="5894"/>
                  </a:cubicBezTo>
                  <a:cubicBezTo>
                    <a:pt x="10097" y="5894"/>
                    <a:pt x="9419" y="6513"/>
                    <a:pt x="9312" y="7311"/>
                  </a:cubicBezTo>
                  <a:lnTo>
                    <a:pt x="4061" y="7311"/>
                  </a:lnTo>
                  <a:cubicBezTo>
                    <a:pt x="3954" y="6501"/>
                    <a:pt x="3275" y="5894"/>
                    <a:pt x="2454" y="5894"/>
                  </a:cubicBezTo>
                  <a:cubicBezTo>
                    <a:pt x="1632" y="5894"/>
                    <a:pt x="965" y="6501"/>
                    <a:pt x="846" y="7275"/>
                  </a:cubicBezTo>
                  <a:cubicBezTo>
                    <a:pt x="608" y="7204"/>
                    <a:pt x="429" y="6966"/>
                    <a:pt x="429" y="6692"/>
                  </a:cubicBezTo>
                  <a:lnTo>
                    <a:pt x="429" y="5465"/>
                  </a:lnTo>
                  <a:lnTo>
                    <a:pt x="691" y="5465"/>
                  </a:lnTo>
                  <a:cubicBezTo>
                    <a:pt x="1263" y="5465"/>
                    <a:pt x="1703" y="5001"/>
                    <a:pt x="1703" y="4453"/>
                  </a:cubicBezTo>
                  <a:lnTo>
                    <a:pt x="1703" y="3822"/>
                  </a:lnTo>
                  <a:lnTo>
                    <a:pt x="2406" y="3644"/>
                  </a:lnTo>
                  <a:cubicBezTo>
                    <a:pt x="2465" y="3632"/>
                    <a:pt x="2513" y="3596"/>
                    <a:pt x="2525" y="3560"/>
                  </a:cubicBezTo>
                  <a:lnTo>
                    <a:pt x="3954" y="1120"/>
                  </a:lnTo>
                  <a:cubicBezTo>
                    <a:pt x="4204" y="679"/>
                    <a:pt x="4680" y="417"/>
                    <a:pt x="5180" y="417"/>
                  </a:cubicBezTo>
                  <a:close/>
                  <a:moveTo>
                    <a:pt x="2430" y="6275"/>
                  </a:moveTo>
                  <a:cubicBezTo>
                    <a:pt x="3108" y="6275"/>
                    <a:pt x="3656" y="6823"/>
                    <a:pt x="3656" y="7501"/>
                  </a:cubicBezTo>
                  <a:cubicBezTo>
                    <a:pt x="3656" y="8168"/>
                    <a:pt x="3108" y="8716"/>
                    <a:pt x="2430" y="8716"/>
                  </a:cubicBezTo>
                  <a:cubicBezTo>
                    <a:pt x="1763" y="8716"/>
                    <a:pt x="1215" y="8168"/>
                    <a:pt x="1215" y="7501"/>
                  </a:cubicBezTo>
                  <a:cubicBezTo>
                    <a:pt x="1215" y="6823"/>
                    <a:pt x="1763" y="6275"/>
                    <a:pt x="2430" y="6275"/>
                  </a:cubicBezTo>
                  <a:close/>
                  <a:moveTo>
                    <a:pt x="10919" y="6275"/>
                  </a:moveTo>
                  <a:cubicBezTo>
                    <a:pt x="11586" y="6275"/>
                    <a:pt x="12145" y="6823"/>
                    <a:pt x="12145" y="7501"/>
                  </a:cubicBezTo>
                  <a:cubicBezTo>
                    <a:pt x="12145" y="8168"/>
                    <a:pt x="11586" y="8716"/>
                    <a:pt x="10919" y="8716"/>
                  </a:cubicBezTo>
                  <a:cubicBezTo>
                    <a:pt x="10252" y="8716"/>
                    <a:pt x="9693" y="8168"/>
                    <a:pt x="9693" y="7501"/>
                  </a:cubicBezTo>
                  <a:cubicBezTo>
                    <a:pt x="9693" y="6823"/>
                    <a:pt x="10252" y="6275"/>
                    <a:pt x="10919" y="6275"/>
                  </a:cubicBezTo>
                  <a:close/>
                  <a:moveTo>
                    <a:pt x="5144" y="0"/>
                  </a:moveTo>
                  <a:cubicBezTo>
                    <a:pt x="4501" y="0"/>
                    <a:pt x="3894" y="334"/>
                    <a:pt x="3573" y="905"/>
                  </a:cubicBezTo>
                  <a:lnTo>
                    <a:pt x="2180" y="3275"/>
                  </a:lnTo>
                  <a:lnTo>
                    <a:pt x="1430" y="3465"/>
                  </a:lnTo>
                  <a:cubicBezTo>
                    <a:pt x="489" y="3703"/>
                    <a:pt x="1" y="4477"/>
                    <a:pt x="1" y="5251"/>
                  </a:cubicBezTo>
                  <a:lnTo>
                    <a:pt x="1" y="6692"/>
                  </a:lnTo>
                  <a:cubicBezTo>
                    <a:pt x="1" y="7180"/>
                    <a:pt x="358" y="7608"/>
                    <a:pt x="810" y="7692"/>
                  </a:cubicBezTo>
                  <a:cubicBezTo>
                    <a:pt x="906" y="8501"/>
                    <a:pt x="1584" y="9132"/>
                    <a:pt x="2418" y="9132"/>
                  </a:cubicBezTo>
                  <a:cubicBezTo>
                    <a:pt x="3251" y="9132"/>
                    <a:pt x="3930" y="8513"/>
                    <a:pt x="4025" y="7728"/>
                  </a:cubicBezTo>
                  <a:lnTo>
                    <a:pt x="9300" y="7728"/>
                  </a:lnTo>
                  <a:cubicBezTo>
                    <a:pt x="9407" y="8525"/>
                    <a:pt x="10085" y="9132"/>
                    <a:pt x="10907" y="9132"/>
                  </a:cubicBezTo>
                  <a:cubicBezTo>
                    <a:pt x="11740" y="9132"/>
                    <a:pt x="12407" y="8513"/>
                    <a:pt x="12514" y="7728"/>
                  </a:cubicBezTo>
                  <a:lnTo>
                    <a:pt x="12824" y="7728"/>
                  </a:lnTo>
                  <a:cubicBezTo>
                    <a:pt x="13395" y="7728"/>
                    <a:pt x="13836" y="7263"/>
                    <a:pt x="13836" y="6716"/>
                  </a:cubicBezTo>
                  <a:lnTo>
                    <a:pt x="13836" y="6299"/>
                  </a:lnTo>
                  <a:cubicBezTo>
                    <a:pt x="13848" y="6096"/>
                    <a:pt x="13776" y="5918"/>
                    <a:pt x="13645" y="5787"/>
                  </a:cubicBezTo>
                  <a:cubicBezTo>
                    <a:pt x="13586" y="5727"/>
                    <a:pt x="13550" y="5656"/>
                    <a:pt x="13550" y="5561"/>
                  </a:cubicBezTo>
                  <a:lnTo>
                    <a:pt x="13550" y="4572"/>
                  </a:lnTo>
                  <a:lnTo>
                    <a:pt x="13788" y="4037"/>
                  </a:lnTo>
                  <a:cubicBezTo>
                    <a:pt x="13872" y="3846"/>
                    <a:pt x="13872" y="3656"/>
                    <a:pt x="13764" y="3501"/>
                  </a:cubicBezTo>
                  <a:cubicBezTo>
                    <a:pt x="13657" y="3334"/>
                    <a:pt x="13479" y="3239"/>
                    <a:pt x="13288" y="3239"/>
                  </a:cubicBezTo>
                  <a:lnTo>
                    <a:pt x="12443" y="3239"/>
                  </a:lnTo>
                  <a:lnTo>
                    <a:pt x="10550" y="727"/>
                  </a:lnTo>
                  <a:cubicBezTo>
                    <a:pt x="10204" y="262"/>
                    <a:pt x="9657" y="0"/>
                    <a:pt x="90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6" name="Google Shape;11226;p67"/>
            <p:cNvSpPr/>
            <p:nvPr/>
          </p:nvSpPr>
          <p:spPr>
            <a:xfrm>
              <a:off x="5779789" y="4416409"/>
              <a:ext cx="52205" cy="51475"/>
            </a:xfrm>
            <a:custGeom>
              <a:avLst/>
              <a:gdLst/>
              <a:ahLst/>
              <a:cxnLst/>
              <a:rect l="l" t="t" r="r" b="b"/>
              <a:pathLst>
                <a:path w="1644" h="1621" extrusionOk="0">
                  <a:moveTo>
                    <a:pt x="811" y="1"/>
                  </a:moveTo>
                  <a:cubicBezTo>
                    <a:pt x="584" y="1"/>
                    <a:pt x="394" y="84"/>
                    <a:pt x="239" y="239"/>
                  </a:cubicBezTo>
                  <a:cubicBezTo>
                    <a:pt x="96" y="382"/>
                    <a:pt x="1" y="596"/>
                    <a:pt x="1" y="799"/>
                  </a:cubicBezTo>
                  <a:cubicBezTo>
                    <a:pt x="1" y="1263"/>
                    <a:pt x="382" y="1620"/>
                    <a:pt x="822" y="1620"/>
                  </a:cubicBezTo>
                  <a:cubicBezTo>
                    <a:pt x="1275" y="1620"/>
                    <a:pt x="1644" y="1263"/>
                    <a:pt x="1644" y="799"/>
                  </a:cubicBezTo>
                  <a:cubicBezTo>
                    <a:pt x="1644" y="739"/>
                    <a:pt x="1632" y="668"/>
                    <a:pt x="1608" y="608"/>
                  </a:cubicBezTo>
                  <a:cubicBezTo>
                    <a:pt x="1557" y="546"/>
                    <a:pt x="1478" y="484"/>
                    <a:pt x="1389" y="484"/>
                  </a:cubicBezTo>
                  <a:cubicBezTo>
                    <a:pt x="1375" y="484"/>
                    <a:pt x="1361" y="486"/>
                    <a:pt x="1346" y="489"/>
                  </a:cubicBezTo>
                  <a:cubicBezTo>
                    <a:pt x="1239" y="525"/>
                    <a:pt x="1168" y="620"/>
                    <a:pt x="1192" y="727"/>
                  </a:cubicBezTo>
                  <a:cubicBezTo>
                    <a:pt x="1203" y="763"/>
                    <a:pt x="1203" y="787"/>
                    <a:pt x="1203" y="822"/>
                  </a:cubicBezTo>
                  <a:cubicBezTo>
                    <a:pt x="1203" y="1037"/>
                    <a:pt x="1025" y="1215"/>
                    <a:pt x="811" y="1215"/>
                  </a:cubicBezTo>
                  <a:cubicBezTo>
                    <a:pt x="584" y="1215"/>
                    <a:pt x="406" y="1037"/>
                    <a:pt x="406" y="822"/>
                  </a:cubicBezTo>
                  <a:cubicBezTo>
                    <a:pt x="406" y="596"/>
                    <a:pt x="584" y="418"/>
                    <a:pt x="811" y="418"/>
                  </a:cubicBezTo>
                  <a:cubicBezTo>
                    <a:pt x="930" y="418"/>
                    <a:pt x="1013" y="322"/>
                    <a:pt x="1013" y="203"/>
                  </a:cubicBezTo>
                  <a:cubicBezTo>
                    <a:pt x="1013" y="84"/>
                    <a:pt x="930" y="1"/>
                    <a:pt x="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7" name="Google Shape;11227;p67"/>
            <p:cNvSpPr/>
            <p:nvPr/>
          </p:nvSpPr>
          <p:spPr>
            <a:xfrm>
              <a:off x="6048627" y="4416409"/>
              <a:ext cx="52205" cy="51856"/>
            </a:xfrm>
            <a:custGeom>
              <a:avLst/>
              <a:gdLst/>
              <a:ahLst/>
              <a:cxnLst/>
              <a:rect l="l" t="t" r="r" b="b"/>
              <a:pathLst>
                <a:path w="1644" h="1633" extrusionOk="0">
                  <a:moveTo>
                    <a:pt x="822" y="1"/>
                  </a:moveTo>
                  <a:cubicBezTo>
                    <a:pt x="596" y="1"/>
                    <a:pt x="405" y="84"/>
                    <a:pt x="238" y="239"/>
                  </a:cubicBezTo>
                  <a:cubicBezTo>
                    <a:pt x="95" y="382"/>
                    <a:pt x="0" y="596"/>
                    <a:pt x="0" y="822"/>
                  </a:cubicBezTo>
                  <a:cubicBezTo>
                    <a:pt x="0" y="1263"/>
                    <a:pt x="381" y="1632"/>
                    <a:pt x="822" y="1632"/>
                  </a:cubicBezTo>
                  <a:cubicBezTo>
                    <a:pt x="1274" y="1632"/>
                    <a:pt x="1643" y="1275"/>
                    <a:pt x="1643" y="822"/>
                  </a:cubicBezTo>
                  <a:cubicBezTo>
                    <a:pt x="1643" y="763"/>
                    <a:pt x="1631" y="680"/>
                    <a:pt x="1608" y="620"/>
                  </a:cubicBezTo>
                  <a:cubicBezTo>
                    <a:pt x="1577" y="548"/>
                    <a:pt x="1492" y="484"/>
                    <a:pt x="1400" y="484"/>
                  </a:cubicBezTo>
                  <a:cubicBezTo>
                    <a:pt x="1386" y="484"/>
                    <a:pt x="1372" y="486"/>
                    <a:pt x="1358" y="489"/>
                  </a:cubicBezTo>
                  <a:cubicBezTo>
                    <a:pt x="1250" y="525"/>
                    <a:pt x="1179" y="620"/>
                    <a:pt x="1215" y="727"/>
                  </a:cubicBezTo>
                  <a:cubicBezTo>
                    <a:pt x="1227" y="763"/>
                    <a:pt x="1227" y="787"/>
                    <a:pt x="1227" y="822"/>
                  </a:cubicBezTo>
                  <a:cubicBezTo>
                    <a:pt x="1227" y="1037"/>
                    <a:pt x="1048" y="1215"/>
                    <a:pt x="822" y="1215"/>
                  </a:cubicBezTo>
                  <a:cubicBezTo>
                    <a:pt x="596" y="1215"/>
                    <a:pt x="417" y="1037"/>
                    <a:pt x="417" y="822"/>
                  </a:cubicBezTo>
                  <a:cubicBezTo>
                    <a:pt x="417" y="596"/>
                    <a:pt x="596" y="418"/>
                    <a:pt x="822" y="418"/>
                  </a:cubicBezTo>
                  <a:cubicBezTo>
                    <a:pt x="941" y="418"/>
                    <a:pt x="1036" y="322"/>
                    <a:pt x="1036" y="203"/>
                  </a:cubicBezTo>
                  <a:cubicBezTo>
                    <a:pt x="1036" y="84"/>
                    <a:pt x="941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8" name="Google Shape;11228;p67"/>
            <p:cNvSpPr/>
            <p:nvPr/>
          </p:nvSpPr>
          <p:spPr>
            <a:xfrm>
              <a:off x="6000995" y="4365379"/>
              <a:ext cx="122892" cy="58016"/>
            </a:xfrm>
            <a:custGeom>
              <a:avLst/>
              <a:gdLst/>
              <a:ahLst/>
              <a:cxnLst/>
              <a:rect l="l" t="t" r="r" b="b"/>
              <a:pathLst>
                <a:path w="3870" h="1827" extrusionOk="0">
                  <a:moveTo>
                    <a:pt x="2310" y="1"/>
                  </a:moveTo>
                  <a:cubicBezTo>
                    <a:pt x="1810" y="1"/>
                    <a:pt x="1334" y="143"/>
                    <a:pt x="929" y="429"/>
                  </a:cubicBezTo>
                  <a:cubicBezTo>
                    <a:pt x="524" y="715"/>
                    <a:pt x="226" y="1096"/>
                    <a:pt x="48" y="1548"/>
                  </a:cubicBezTo>
                  <a:cubicBezTo>
                    <a:pt x="0" y="1656"/>
                    <a:pt x="60" y="1775"/>
                    <a:pt x="167" y="1810"/>
                  </a:cubicBezTo>
                  <a:cubicBezTo>
                    <a:pt x="192" y="1822"/>
                    <a:pt x="218" y="1827"/>
                    <a:pt x="244" y="1827"/>
                  </a:cubicBezTo>
                  <a:cubicBezTo>
                    <a:pt x="326" y="1827"/>
                    <a:pt x="404" y="1773"/>
                    <a:pt x="441" y="1691"/>
                  </a:cubicBezTo>
                  <a:cubicBezTo>
                    <a:pt x="738" y="917"/>
                    <a:pt x="1488" y="405"/>
                    <a:pt x="2322" y="405"/>
                  </a:cubicBezTo>
                  <a:cubicBezTo>
                    <a:pt x="2774" y="405"/>
                    <a:pt x="3191" y="536"/>
                    <a:pt x="3548" y="798"/>
                  </a:cubicBezTo>
                  <a:cubicBezTo>
                    <a:pt x="3581" y="831"/>
                    <a:pt x="3624" y="846"/>
                    <a:pt x="3667" y="846"/>
                  </a:cubicBezTo>
                  <a:cubicBezTo>
                    <a:pt x="3732" y="846"/>
                    <a:pt x="3798" y="813"/>
                    <a:pt x="3834" y="763"/>
                  </a:cubicBezTo>
                  <a:cubicBezTo>
                    <a:pt x="3870" y="679"/>
                    <a:pt x="3858" y="560"/>
                    <a:pt x="3774" y="489"/>
                  </a:cubicBezTo>
                  <a:cubicBezTo>
                    <a:pt x="3334" y="179"/>
                    <a:pt x="2846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9" name="Google Shape;11229;p67"/>
            <p:cNvSpPr/>
            <p:nvPr/>
          </p:nvSpPr>
          <p:spPr>
            <a:xfrm>
              <a:off x="5816847" y="4230039"/>
              <a:ext cx="124797" cy="193610"/>
            </a:xfrm>
            <a:custGeom>
              <a:avLst/>
              <a:gdLst/>
              <a:ahLst/>
              <a:cxnLst/>
              <a:rect l="l" t="t" r="r" b="b"/>
              <a:pathLst>
                <a:path w="3930" h="6097" extrusionOk="0">
                  <a:moveTo>
                    <a:pt x="3513" y="417"/>
                  </a:moveTo>
                  <a:lnTo>
                    <a:pt x="3513" y="2441"/>
                  </a:lnTo>
                  <a:lnTo>
                    <a:pt x="822" y="2441"/>
                  </a:lnTo>
                  <a:lnTo>
                    <a:pt x="1834" y="714"/>
                  </a:lnTo>
                  <a:cubicBezTo>
                    <a:pt x="1930" y="524"/>
                    <a:pt x="2144" y="417"/>
                    <a:pt x="2346" y="417"/>
                  </a:cubicBezTo>
                  <a:close/>
                  <a:moveTo>
                    <a:pt x="2346" y="0"/>
                  </a:moveTo>
                  <a:cubicBezTo>
                    <a:pt x="1989" y="0"/>
                    <a:pt x="1644" y="203"/>
                    <a:pt x="1465" y="512"/>
                  </a:cubicBezTo>
                  <a:lnTo>
                    <a:pt x="60" y="2917"/>
                  </a:lnTo>
                  <a:cubicBezTo>
                    <a:pt x="1" y="3024"/>
                    <a:pt x="25" y="3143"/>
                    <a:pt x="132" y="3203"/>
                  </a:cubicBezTo>
                  <a:cubicBezTo>
                    <a:pt x="155" y="3215"/>
                    <a:pt x="203" y="3239"/>
                    <a:pt x="239" y="3239"/>
                  </a:cubicBezTo>
                  <a:cubicBezTo>
                    <a:pt x="310" y="3239"/>
                    <a:pt x="370" y="3203"/>
                    <a:pt x="417" y="3131"/>
                  </a:cubicBezTo>
                  <a:lnTo>
                    <a:pt x="572" y="2846"/>
                  </a:lnTo>
                  <a:lnTo>
                    <a:pt x="3513" y="2846"/>
                  </a:lnTo>
                  <a:lnTo>
                    <a:pt x="3513" y="5882"/>
                  </a:lnTo>
                  <a:cubicBezTo>
                    <a:pt x="3513" y="6001"/>
                    <a:pt x="3596" y="6096"/>
                    <a:pt x="3715" y="6096"/>
                  </a:cubicBezTo>
                  <a:cubicBezTo>
                    <a:pt x="3835" y="6096"/>
                    <a:pt x="3930" y="6001"/>
                    <a:pt x="3930" y="5882"/>
                  </a:cubicBezTo>
                  <a:lnTo>
                    <a:pt x="3930" y="203"/>
                  </a:lnTo>
                  <a:cubicBezTo>
                    <a:pt x="3918" y="95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0" name="Google Shape;11230;p67"/>
            <p:cNvSpPr/>
            <p:nvPr/>
          </p:nvSpPr>
          <p:spPr>
            <a:xfrm>
              <a:off x="5954474" y="4230039"/>
              <a:ext cx="120256" cy="102854"/>
            </a:xfrm>
            <a:custGeom>
              <a:avLst/>
              <a:gdLst/>
              <a:ahLst/>
              <a:cxnLst/>
              <a:rect l="l" t="t" r="r" b="b"/>
              <a:pathLst>
                <a:path w="3787" h="3239" extrusionOk="0"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3024"/>
                  </a:lnTo>
                  <a:cubicBezTo>
                    <a:pt x="1" y="3143"/>
                    <a:pt x="84" y="3239"/>
                    <a:pt x="203" y="3239"/>
                  </a:cubicBezTo>
                  <a:cubicBezTo>
                    <a:pt x="322" y="3239"/>
                    <a:pt x="417" y="3143"/>
                    <a:pt x="417" y="3024"/>
                  </a:cubicBezTo>
                  <a:lnTo>
                    <a:pt x="417" y="405"/>
                  </a:lnTo>
                  <a:lnTo>
                    <a:pt x="1977" y="405"/>
                  </a:lnTo>
                  <a:cubicBezTo>
                    <a:pt x="2132" y="405"/>
                    <a:pt x="2322" y="512"/>
                    <a:pt x="2429" y="655"/>
                  </a:cubicBezTo>
                  <a:lnTo>
                    <a:pt x="3287" y="1786"/>
                  </a:lnTo>
                  <a:cubicBezTo>
                    <a:pt x="3346" y="1869"/>
                    <a:pt x="3358" y="1941"/>
                    <a:pt x="3358" y="2024"/>
                  </a:cubicBezTo>
                  <a:cubicBezTo>
                    <a:pt x="3358" y="2250"/>
                    <a:pt x="3180" y="2429"/>
                    <a:pt x="2953" y="2429"/>
                  </a:cubicBezTo>
                  <a:lnTo>
                    <a:pt x="1013" y="2429"/>
                  </a:lnTo>
                  <a:cubicBezTo>
                    <a:pt x="894" y="2429"/>
                    <a:pt x="798" y="2524"/>
                    <a:pt x="798" y="2643"/>
                  </a:cubicBezTo>
                  <a:cubicBezTo>
                    <a:pt x="798" y="2762"/>
                    <a:pt x="882" y="2846"/>
                    <a:pt x="1013" y="2846"/>
                  </a:cubicBezTo>
                  <a:lnTo>
                    <a:pt x="2977" y="2846"/>
                  </a:lnTo>
                  <a:cubicBezTo>
                    <a:pt x="3418" y="2846"/>
                    <a:pt x="3787" y="2489"/>
                    <a:pt x="3787" y="2024"/>
                  </a:cubicBezTo>
                  <a:cubicBezTo>
                    <a:pt x="3787" y="1846"/>
                    <a:pt x="3727" y="1691"/>
                    <a:pt x="3632" y="1536"/>
                  </a:cubicBezTo>
                  <a:lnTo>
                    <a:pt x="2775" y="405"/>
                  </a:lnTo>
                  <a:cubicBezTo>
                    <a:pt x="2584" y="155"/>
                    <a:pt x="2287" y="0"/>
                    <a:pt x="1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1" name="Google Shape;11231;p67"/>
            <p:cNvSpPr/>
            <p:nvPr/>
          </p:nvSpPr>
          <p:spPr>
            <a:xfrm>
              <a:off x="5876198" y="4333243"/>
              <a:ext cx="39376" cy="13274"/>
            </a:xfrm>
            <a:custGeom>
              <a:avLst/>
              <a:gdLst/>
              <a:ahLst/>
              <a:cxnLst/>
              <a:rect l="l" t="t" r="r" b="b"/>
              <a:pathLst>
                <a:path w="1240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lnTo>
                    <a:pt x="1025" y="417"/>
                  </a:lnTo>
                  <a:cubicBezTo>
                    <a:pt x="1144" y="417"/>
                    <a:pt x="1239" y="322"/>
                    <a:pt x="1239" y="203"/>
                  </a:cubicBezTo>
                  <a:cubicBezTo>
                    <a:pt x="1239" y="84"/>
                    <a:pt x="1156" y="1"/>
                    <a:pt x="1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2" name="Google Shape;11232;p67"/>
            <p:cNvSpPr/>
            <p:nvPr/>
          </p:nvSpPr>
          <p:spPr>
            <a:xfrm>
              <a:off x="5979433" y="4333243"/>
              <a:ext cx="39344" cy="13274"/>
            </a:xfrm>
            <a:custGeom>
              <a:avLst/>
              <a:gdLst/>
              <a:ahLst/>
              <a:cxnLst/>
              <a:rect l="l" t="t" r="r" b="b"/>
              <a:pathLst>
                <a:path w="1239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lnTo>
                    <a:pt x="1024" y="417"/>
                  </a:lnTo>
                  <a:cubicBezTo>
                    <a:pt x="1143" y="417"/>
                    <a:pt x="1239" y="322"/>
                    <a:pt x="1239" y="203"/>
                  </a:cubicBezTo>
                  <a:cubicBezTo>
                    <a:pt x="1239" y="84"/>
                    <a:pt x="1143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3" name="Google Shape;11233;p67"/>
          <p:cNvGrpSpPr/>
          <p:nvPr/>
        </p:nvGrpSpPr>
        <p:grpSpPr>
          <a:xfrm>
            <a:off x="6442618" y="3670667"/>
            <a:ext cx="159950" cy="364516"/>
            <a:chOff x="6410063" y="4135124"/>
            <a:chExt cx="159950" cy="364516"/>
          </a:xfrm>
          <a:solidFill>
            <a:srgbClr val="D94169"/>
          </a:solidFill>
        </p:grpSpPr>
        <p:sp>
          <p:nvSpPr>
            <p:cNvPr id="11234" name="Google Shape;11234;p67"/>
            <p:cNvSpPr/>
            <p:nvPr/>
          </p:nvSpPr>
          <p:spPr>
            <a:xfrm>
              <a:off x="6493991" y="4299202"/>
              <a:ext cx="36328" cy="200438"/>
            </a:xfrm>
            <a:custGeom>
              <a:avLst/>
              <a:gdLst/>
              <a:ahLst/>
              <a:cxnLst/>
              <a:rect l="l" t="t" r="r" b="b"/>
              <a:pathLst>
                <a:path w="1144" h="6312" extrusionOk="0">
                  <a:moveTo>
                    <a:pt x="965" y="1"/>
                  </a:moveTo>
                  <a:cubicBezTo>
                    <a:pt x="882" y="1"/>
                    <a:pt x="810" y="72"/>
                    <a:pt x="810" y="168"/>
                  </a:cubicBezTo>
                  <a:lnTo>
                    <a:pt x="810" y="5716"/>
                  </a:lnTo>
                  <a:cubicBezTo>
                    <a:pt x="810" y="5847"/>
                    <a:pt x="703" y="5954"/>
                    <a:pt x="584" y="5966"/>
                  </a:cubicBezTo>
                  <a:cubicBezTo>
                    <a:pt x="453" y="5966"/>
                    <a:pt x="334" y="5859"/>
                    <a:pt x="334" y="5728"/>
                  </a:cubicBezTo>
                  <a:lnTo>
                    <a:pt x="334" y="4656"/>
                  </a:lnTo>
                  <a:cubicBezTo>
                    <a:pt x="334" y="4573"/>
                    <a:pt x="251" y="4490"/>
                    <a:pt x="167" y="4490"/>
                  </a:cubicBezTo>
                  <a:cubicBezTo>
                    <a:pt x="72" y="4490"/>
                    <a:pt x="1" y="4573"/>
                    <a:pt x="1" y="4656"/>
                  </a:cubicBezTo>
                  <a:lnTo>
                    <a:pt x="1" y="5728"/>
                  </a:lnTo>
                  <a:cubicBezTo>
                    <a:pt x="1" y="5966"/>
                    <a:pt x="167" y="6192"/>
                    <a:pt x="394" y="6276"/>
                  </a:cubicBezTo>
                  <a:cubicBezTo>
                    <a:pt x="453" y="6299"/>
                    <a:pt x="525" y="6311"/>
                    <a:pt x="596" y="6311"/>
                  </a:cubicBezTo>
                  <a:cubicBezTo>
                    <a:pt x="906" y="6299"/>
                    <a:pt x="1144" y="6037"/>
                    <a:pt x="1144" y="5728"/>
                  </a:cubicBezTo>
                  <a:lnTo>
                    <a:pt x="1144" y="180"/>
                  </a:lnTo>
                  <a:cubicBezTo>
                    <a:pt x="1144" y="72"/>
                    <a:pt x="1072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5" name="Google Shape;11235;p67"/>
            <p:cNvSpPr/>
            <p:nvPr/>
          </p:nvSpPr>
          <p:spPr>
            <a:xfrm>
              <a:off x="6454297" y="4135124"/>
              <a:ext cx="71099" cy="71131"/>
            </a:xfrm>
            <a:custGeom>
              <a:avLst/>
              <a:gdLst/>
              <a:ahLst/>
              <a:cxnLst/>
              <a:rect l="l" t="t" r="r" b="b"/>
              <a:pathLst>
                <a:path w="2239" h="2240" extrusionOk="0">
                  <a:moveTo>
                    <a:pt x="1120" y="346"/>
                  </a:moveTo>
                  <a:cubicBezTo>
                    <a:pt x="1548" y="346"/>
                    <a:pt x="1894" y="679"/>
                    <a:pt x="1894" y="1120"/>
                  </a:cubicBezTo>
                  <a:cubicBezTo>
                    <a:pt x="1894" y="1548"/>
                    <a:pt x="1548" y="1894"/>
                    <a:pt x="1120" y="1894"/>
                  </a:cubicBezTo>
                  <a:cubicBezTo>
                    <a:pt x="691" y="1894"/>
                    <a:pt x="346" y="1548"/>
                    <a:pt x="346" y="1120"/>
                  </a:cubicBezTo>
                  <a:cubicBezTo>
                    <a:pt x="346" y="679"/>
                    <a:pt x="691" y="346"/>
                    <a:pt x="1120" y="346"/>
                  </a:cubicBezTo>
                  <a:close/>
                  <a:moveTo>
                    <a:pt x="1120" y="1"/>
                  </a:moveTo>
                  <a:cubicBezTo>
                    <a:pt x="513" y="1"/>
                    <a:pt x="1" y="513"/>
                    <a:pt x="1" y="1120"/>
                  </a:cubicBezTo>
                  <a:cubicBezTo>
                    <a:pt x="1" y="1727"/>
                    <a:pt x="513" y="2239"/>
                    <a:pt x="1120" y="2239"/>
                  </a:cubicBezTo>
                  <a:cubicBezTo>
                    <a:pt x="1727" y="2239"/>
                    <a:pt x="2239" y="1727"/>
                    <a:pt x="2239" y="1120"/>
                  </a:cubicBezTo>
                  <a:cubicBezTo>
                    <a:pt x="2239" y="513"/>
                    <a:pt x="1727" y="1"/>
                    <a:pt x="1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6" name="Google Shape;11236;p67"/>
            <p:cNvSpPr/>
            <p:nvPr/>
          </p:nvSpPr>
          <p:spPr>
            <a:xfrm>
              <a:off x="6410063" y="4252712"/>
              <a:ext cx="94566" cy="246927"/>
            </a:xfrm>
            <a:custGeom>
              <a:avLst/>
              <a:gdLst/>
              <a:ahLst/>
              <a:cxnLst/>
              <a:rect l="l" t="t" r="r" b="b"/>
              <a:pathLst>
                <a:path w="2978" h="7776" extrusionOk="0">
                  <a:moveTo>
                    <a:pt x="1191" y="0"/>
                  </a:moveTo>
                  <a:cubicBezTo>
                    <a:pt x="977" y="0"/>
                    <a:pt x="798" y="179"/>
                    <a:pt x="798" y="393"/>
                  </a:cubicBezTo>
                  <a:lnTo>
                    <a:pt x="798" y="2894"/>
                  </a:lnTo>
                  <a:cubicBezTo>
                    <a:pt x="798" y="3025"/>
                    <a:pt x="691" y="3132"/>
                    <a:pt x="560" y="3132"/>
                  </a:cubicBezTo>
                  <a:cubicBezTo>
                    <a:pt x="429" y="3132"/>
                    <a:pt x="322" y="3025"/>
                    <a:pt x="322" y="2894"/>
                  </a:cubicBezTo>
                  <a:lnTo>
                    <a:pt x="322" y="2275"/>
                  </a:lnTo>
                  <a:cubicBezTo>
                    <a:pt x="322" y="2191"/>
                    <a:pt x="251" y="2120"/>
                    <a:pt x="155" y="2120"/>
                  </a:cubicBezTo>
                  <a:cubicBezTo>
                    <a:pt x="72" y="2120"/>
                    <a:pt x="1" y="2191"/>
                    <a:pt x="1" y="2275"/>
                  </a:cubicBezTo>
                  <a:lnTo>
                    <a:pt x="1" y="2894"/>
                  </a:lnTo>
                  <a:cubicBezTo>
                    <a:pt x="1" y="3203"/>
                    <a:pt x="251" y="3465"/>
                    <a:pt x="572" y="3465"/>
                  </a:cubicBezTo>
                  <a:cubicBezTo>
                    <a:pt x="894" y="3465"/>
                    <a:pt x="1156" y="3215"/>
                    <a:pt x="1156" y="2894"/>
                  </a:cubicBezTo>
                  <a:lnTo>
                    <a:pt x="1156" y="393"/>
                  </a:lnTo>
                  <a:cubicBezTo>
                    <a:pt x="1156" y="358"/>
                    <a:pt x="1191" y="334"/>
                    <a:pt x="1215" y="334"/>
                  </a:cubicBezTo>
                  <a:cubicBezTo>
                    <a:pt x="1251" y="334"/>
                    <a:pt x="1275" y="358"/>
                    <a:pt x="1275" y="393"/>
                  </a:cubicBezTo>
                  <a:lnTo>
                    <a:pt x="1275" y="7192"/>
                  </a:lnTo>
                  <a:cubicBezTo>
                    <a:pt x="1275" y="7501"/>
                    <a:pt x="1525" y="7775"/>
                    <a:pt x="1858" y="7775"/>
                  </a:cubicBezTo>
                  <a:cubicBezTo>
                    <a:pt x="2168" y="7775"/>
                    <a:pt x="2441" y="7513"/>
                    <a:pt x="2441" y="7192"/>
                  </a:cubicBezTo>
                  <a:lnTo>
                    <a:pt x="2441" y="4251"/>
                  </a:lnTo>
                  <a:cubicBezTo>
                    <a:pt x="2441" y="4168"/>
                    <a:pt x="2501" y="4132"/>
                    <a:pt x="2560" y="4132"/>
                  </a:cubicBezTo>
                  <a:cubicBezTo>
                    <a:pt x="2632" y="4132"/>
                    <a:pt x="2680" y="4191"/>
                    <a:pt x="2680" y="4251"/>
                  </a:cubicBezTo>
                  <a:lnTo>
                    <a:pt x="2644" y="5442"/>
                  </a:lnTo>
                  <a:cubicBezTo>
                    <a:pt x="2644" y="5525"/>
                    <a:pt x="2715" y="5596"/>
                    <a:pt x="2810" y="5596"/>
                  </a:cubicBezTo>
                  <a:cubicBezTo>
                    <a:pt x="2894" y="5596"/>
                    <a:pt x="2977" y="5525"/>
                    <a:pt x="2977" y="5442"/>
                  </a:cubicBezTo>
                  <a:lnTo>
                    <a:pt x="2977" y="4251"/>
                  </a:lnTo>
                  <a:cubicBezTo>
                    <a:pt x="2977" y="3989"/>
                    <a:pt x="2763" y="3787"/>
                    <a:pt x="2513" y="3787"/>
                  </a:cubicBezTo>
                  <a:cubicBezTo>
                    <a:pt x="2263" y="3787"/>
                    <a:pt x="2048" y="3989"/>
                    <a:pt x="2048" y="4251"/>
                  </a:cubicBezTo>
                  <a:lnTo>
                    <a:pt x="2048" y="7192"/>
                  </a:lnTo>
                  <a:cubicBezTo>
                    <a:pt x="2048" y="7323"/>
                    <a:pt x="1941" y="7430"/>
                    <a:pt x="1810" y="7430"/>
                  </a:cubicBezTo>
                  <a:cubicBezTo>
                    <a:pt x="1679" y="7430"/>
                    <a:pt x="1572" y="7323"/>
                    <a:pt x="1572" y="7192"/>
                  </a:cubicBezTo>
                  <a:lnTo>
                    <a:pt x="1572" y="393"/>
                  </a:lnTo>
                  <a:cubicBezTo>
                    <a:pt x="1572" y="179"/>
                    <a:pt x="1394" y="0"/>
                    <a:pt x="1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7" name="Google Shape;11237;p67"/>
            <p:cNvSpPr/>
            <p:nvPr/>
          </p:nvSpPr>
          <p:spPr>
            <a:xfrm>
              <a:off x="6410063" y="4212638"/>
              <a:ext cx="159950" cy="150519"/>
            </a:xfrm>
            <a:custGeom>
              <a:avLst/>
              <a:gdLst/>
              <a:ahLst/>
              <a:cxnLst/>
              <a:rect l="l" t="t" r="r" b="b"/>
              <a:pathLst>
                <a:path w="5037" h="4740" extrusionOk="0">
                  <a:moveTo>
                    <a:pt x="1429" y="0"/>
                  </a:moveTo>
                  <a:cubicBezTo>
                    <a:pt x="632" y="0"/>
                    <a:pt x="1" y="643"/>
                    <a:pt x="1" y="1429"/>
                  </a:cubicBezTo>
                  <a:lnTo>
                    <a:pt x="1" y="2858"/>
                  </a:lnTo>
                  <a:cubicBezTo>
                    <a:pt x="1" y="2953"/>
                    <a:pt x="72" y="3025"/>
                    <a:pt x="155" y="3025"/>
                  </a:cubicBezTo>
                  <a:cubicBezTo>
                    <a:pt x="251" y="3025"/>
                    <a:pt x="322" y="2953"/>
                    <a:pt x="322" y="2858"/>
                  </a:cubicBezTo>
                  <a:lnTo>
                    <a:pt x="322" y="1429"/>
                  </a:lnTo>
                  <a:cubicBezTo>
                    <a:pt x="322" y="822"/>
                    <a:pt x="810" y="334"/>
                    <a:pt x="1429" y="334"/>
                  </a:cubicBezTo>
                  <a:lnTo>
                    <a:pt x="3608" y="334"/>
                  </a:lnTo>
                  <a:cubicBezTo>
                    <a:pt x="4227" y="334"/>
                    <a:pt x="4715" y="822"/>
                    <a:pt x="4715" y="1429"/>
                  </a:cubicBezTo>
                  <a:lnTo>
                    <a:pt x="4715" y="4144"/>
                  </a:lnTo>
                  <a:cubicBezTo>
                    <a:pt x="4715" y="4275"/>
                    <a:pt x="4608" y="4382"/>
                    <a:pt x="4489" y="4394"/>
                  </a:cubicBezTo>
                  <a:cubicBezTo>
                    <a:pt x="4358" y="4394"/>
                    <a:pt x="4239" y="4287"/>
                    <a:pt x="4239" y="4156"/>
                  </a:cubicBezTo>
                  <a:lnTo>
                    <a:pt x="4239" y="1655"/>
                  </a:lnTo>
                  <a:cubicBezTo>
                    <a:pt x="4239" y="1441"/>
                    <a:pt x="4061" y="1262"/>
                    <a:pt x="3846" y="1262"/>
                  </a:cubicBezTo>
                  <a:cubicBezTo>
                    <a:pt x="3644" y="1262"/>
                    <a:pt x="3465" y="1441"/>
                    <a:pt x="3465" y="1655"/>
                  </a:cubicBezTo>
                  <a:lnTo>
                    <a:pt x="3465" y="2239"/>
                  </a:lnTo>
                  <a:cubicBezTo>
                    <a:pt x="3465" y="2322"/>
                    <a:pt x="3537" y="2394"/>
                    <a:pt x="3632" y="2394"/>
                  </a:cubicBezTo>
                  <a:cubicBezTo>
                    <a:pt x="3715" y="2394"/>
                    <a:pt x="3787" y="2322"/>
                    <a:pt x="3787" y="2239"/>
                  </a:cubicBezTo>
                  <a:lnTo>
                    <a:pt x="3787" y="1655"/>
                  </a:lnTo>
                  <a:cubicBezTo>
                    <a:pt x="3787" y="1620"/>
                    <a:pt x="3814" y="1602"/>
                    <a:pt x="3840" y="1602"/>
                  </a:cubicBezTo>
                  <a:cubicBezTo>
                    <a:pt x="3867" y="1602"/>
                    <a:pt x="3894" y="1620"/>
                    <a:pt x="3894" y="1655"/>
                  </a:cubicBezTo>
                  <a:lnTo>
                    <a:pt x="3894" y="4156"/>
                  </a:lnTo>
                  <a:cubicBezTo>
                    <a:pt x="3894" y="4382"/>
                    <a:pt x="4049" y="4596"/>
                    <a:pt x="4251" y="4691"/>
                  </a:cubicBezTo>
                  <a:cubicBezTo>
                    <a:pt x="4323" y="4715"/>
                    <a:pt x="4406" y="4739"/>
                    <a:pt x="4489" y="4739"/>
                  </a:cubicBezTo>
                  <a:cubicBezTo>
                    <a:pt x="4799" y="4715"/>
                    <a:pt x="5037" y="4465"/>
                    <a:pt x="5037" y="4156"/>
                  </a:cubicBezTo>
                  <a:lnTo>
                    <a:pt x="5037" y="1429"/>
                  </a:lnTo>
                  <a:cubicBezTo>
                    <a:pt x="5037" y="643"/>
                    <a:pt x="4406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38" name="Google Shape;11238;p67"/>
          <p:cNvGrpSpPr/>
          <p:nvPr/>
        </p:nvGrpSpPr>
        <p:grpSpPr>
          <a:xfrm>
            <a:off x="6957207" y="3671048"/>
            <a:ext cx="214378" cy="364135"/>
            <a:chOff x="6924652" y="4135505"/>
            <a:chExt cx="214378" cy="364135"/>
          </a:xfrm>
          <a:solidFill>
            <a:srgbClr val="D94169"/>
          </a:solidFill>
        </p:grpSpPr>
        <p:sp>
          <p:nvSpPr>
            <p:cNvPr id="11239" name="Google Shape;11239;p67"/>
            <p:cNvSpPr/>
            <p:nvPr/>
          </p:nvSpPr>
          <p:spPr>
            <a:xfrm>
              <a:off x="6996482" y="4135505"/>
              <a:ext cx="70718" cy="71099"/>
            </a:xfrm>
            <a:custGeom>
              <a:avLst/>
              <a:gdLst/>
              <a:ahLst/>
              <a:cxnLst/>
              <a:rect l="l" t="t" r="r" b="b"/>
              <a:pathLst>
                <a:path w="2227" h="2239" extrusionOk="0">
                  <a:moveTo>
                    <a:pt x="1119" y="346"/>
                  </a:moveTo>
                  <a:cubicBezTo>
                    <a:pt x="1548" y="346"/>
                    <a:pt x="1893" y="691"/>
                    <a:pt x="1893" y="1120"/>
                  </a:cubicBezTo>
                  <a:cubicBezTo>
                    <a:pt x="1893" y="1548"/>
                    <a:pt x="1548" y="1894"/>
                    <a:pt x="1119" y="1894"/>
                  </a:cubicBezTo>
                  <a:cubicBezTo>
                    <a:pt x="679" y="1894"/>
                    <a:pt x="345" y="1548"/>
                    <a:pt x="345" y="1120"/>
                  </a:cubicBezTo>
                  <a:cubicBezTo>
                    <a:pt x="345" y="691"/>
                    <a:pt x="703" y="346"/>
                    <a:pt x="1119" y="346"/>
                  </a:cubicBezTo>
                  <a:close/>
                  <a:moveTo>
                    <a:pt x="1119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12" y="1727"/>
                    <a:pt x="500" y="2239"/>
                    <a:pt x="1119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0" name="Google Shape;11240;p67"/>
            <p:cNvSpPr/>
            <p:nvPr/>
          </p:nvSpPr>
          <p:spPr>
            <a:xfrm>
              <a:off x="7018012" y="4345183"/>
              <a:ext cx="88882" cy="154456"/>
            </a:xfrm>
            <a:custGeom>
              <a:avLst/>
              <a:gdLst/>
              <a:ahLst/>
              <a:cxnLst/>
              <a:rect l="l" t="t" r="r" b="b"/>
              <a:pathLst>
                <a:path w="2799" h="4864" extrusionOk="0">
                  <a:moveTo>
                    <a:pt x="2293" y="0"/>
                  </a:moveTo>
                  <a:cubicBezTo>
                    <a:pt x="2280" y="0"/>
                    <a:pt x="2266" y="2"/>
                    <a:pt x="2251" y="6"/>
                  </a:cubicBezTo>
                  <a:cubicBezTo>
                    <a:pt x="2168" y="41"/>
                    <a:pt x="2108" y="125"/>
                    <a:pt x="2132" y="220"/>
                  </a:cubicBezTo>
                  <a:lnTo>
                    <a:pt x="2358" y="1077"/>
                  </a:lnTo>
                  <a:lnTo>
                    <a:pt x="1549" y="1077"/>
                  </a:lnTo>
                  <a:cubicBezTo>
                    <a:pt x="1465" y="1077"/>
                    <a:pt x="1394" y="1160"/>
                    <a:pt x="1394" y="1244"/>
                  </a:cubicBezTo>
                  <a:lnTo>
                    <a:pt x="1394" y="4280"/>
                  </a:lnTo>
                  <a:cubicBezTo>
                    <a:pt x="1394" y="4411"/>
                    <a:pt x="1287" y="4518"/>
                    <a:pt x="1156" y="4518"/>
                  </a:cubicBezTo>
                  <a:cubicBezTo>
                    <a:pt x="1013" y="4518"/>
                    <a:pt x="918" y="4411"/>
                    <a:pt x="918" y="4280"/>
                  </a:cubicBezTo>
                  <a:lnTo>
                    <a:pt x="918" y="1244"/>
                  </a:lnTo>
                  <a:cubicBezTo>
                    <a:pt x="918" y="1160"/>
                    <a:pt x="834" y="1077"/>
                    <a:pt x="751" y="1077"/>
                  </a:cubicBezTo>
                  <a:lnTo>
                    <a:pt x="168" y="1077"/>
                  </a:lnTo>
                  <a:cubicBezTo>
                    <a:pt x="84" y="1077"/>
                    <a:pt x="1" y="1160"/>
                    <a:pt x="1" y="1244"/>
                  </a:cubicBezTo>
                  <a:lnTo>
                    <a:pt x="1" y="2482"/>
                  </a:lnTo>
                  <a:cubicBezTo>
                    <a:pt x="1" y="2565"/>
                    <a:pt x="84" y="2649"/>
                    <a:pt x="168" y="2649"/>
                  </a:cubicBezTo>
                  <a:cubicBezTo>
                    <a:pt x="263" y="2649"/>
                    <a:pt x="334" y="2565"/>
                    <a:pt x="334" y="2482"/>
                  </a:cubicBezTo>
                  <a:lnTo>
                    <a:pt x="334" y="1422"/>
                  </a:lnTo>
                  <a:lnTo>
                    <a:pt x="584" y="1422"/>
                  </a:lnTo>
                  <a:lnTo>
                    <a:pt x="584" y="4280"/>
                  </a:lnTo>
                  <a:cubicBezTo>
                    <a:pt x="584" y="4589"/>
                    <a:pt x="834" y="4863"/>
                    <a:pt x="1168" y="4863"/>
                  </a:cubicBezTo>
                  <a:cubicBezTo>
                    <a:pt x="1477" y="4863"/>
                    <a:pt x="1751" y="4601"/>
                    <a:pt x="1751" y="4280"/>
                  </a:cubicBezTo>
                  <a:lnTo>
                    <a:pt x="1751" y="1422"/>
                  </a:lnTo>
                  <a:lnTo>
                    <a:pt x="2608" y="1422"/>
                  </a:lnTo>
                  <a:cubicBezTo>
                    <a:pt x="2715" y="1422"/>
                    <a:pt x="2799" y="1315"/>
                    <a:pt x="2775" y="1208"/>
                  </a:cubicBezTo>
                  <a:lnTo>
                    <a:pt x="2465" y="125"/>
                  </a:lnTo>
                  <a:cubicBezTo>
                    <a:pt x="2435" y="54"/>
                    <a:pt x="2370" y="0"/>
                    <a:pt x="2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1" name="Google Shape;11241;p67"/>
            <p:cNvSpPr/>
            <p:nvPr/>
          </p:nvSpPr>
          <p:spPr>
            <a:xfrm>
              <a:off x="6948850" y="4212638"/>
              <a:ext cx="190181" cy="149884"/>
            </a:xfrm>
            <a:custGeom>
              <a:avLst/>
              <a:gdLst/>
              <a:ahLst/>
              <a:cxnLst/>
              <a:rect l="l" t="t" r="r" b="b"/>
              <a:pathLst>
                <a:path w="5989" h="4720" extrusionOk="0">
                  <a:moveTo>
                    <a:pt x="1548" y="0"/>
                  </a:moveTo>
                  <a:cubicBezTo>
                    <a:pt x="917" y="0"/>
                    <a:pt x="369" y="417"/>
                    <a:pt x="179" y="1012"/>
                  </a:cubicBezTo>
                  <a:lnTo>
                    <a:pt x="179" y="1024"/>
                  </a:lnTo>
                  <a:lnTo>
                    <a:pt x="24" y="1596"/>
                  </a:lnTo>
                  <a:cubicBezTo>
                    <a:pt x="0" y="1679"/>
                    <a:pt x="60" y="1774"/>
                    <a:pt x="143" y="1798"/>
                  </a:cubicBezTo>
                  <a:cubicBezTo>
                    <a:pt x="160" y="1805"/>
                    <a:pt x="177" y="1809"/>
                    <a:pt x="194" y="1809"/>
                  </a:cubicBezTo>
                  <a:cubicBezTo>
                    <a:pt x="262" y="1809"/>
                    <a:pt x="329" y="1755"/>
                    <a:pt x="357" y="1679"/>
                  </a:cubicBezTo>
                  <a:lnTo>
                    <a:pt x="500" y="1132"/>
                  </a:lnTo>
                  <a:lnTo>
                    <a:pt x="500" y="1120"/>
                  </a:lnTo>
                  <a:cubicBezTo>
                    <a:pt x="631" y="655"/>
                    <a:pt x="1072" y="334"/>
                    <a:pt x="1548" y="334"/>
                  </a:cubicBezTo>
                  <a:lnTo>
                    <a:pt x="3727" y="334"/>
                  </a:lnTo>
                  <a:cubicBezTo>
                    <a:pt x="4203" y="334"/>
                    <a:pt x="4643" y="655"/>
                    <a:pt x="4774" y="1120"/>
                  </a:cubicBezTo>
                  <a:lnTo>
                    <a:pt x="4774" y="1132"/>
                  </a:lnTo>
                  <a:lnTo>
                    <a:pt x="5596" y="4084"/>
                  </a:lnTo>
                  <a:cubicBezTo>
                    <a:pt x="5620" y="4191"/>
                    <a:pt x="5548" y="4334"/>
                    <a:pt x="5429" y="4382"/>
                  </a:cubicBezTo>
                  <a:cubicBezTo>
                    <a:pt x="5414" y="4385"/>
                    <a:pt x="5398" y="4386"/>
                    <a:pt x="5383" y="4386"/>
                  </a:cubicBezTo>
                  <a:cubicBezTo>
                    <a:pt x="5278" y="4386"/>
                    <a:pt x="5173" y="4319"/>
                    <a:pt x="5132" y="4215"/>
                  </a:cubicBezTo>
                  <a:lnTo>
                    <a:pt x="4382" y="1560"/>
                  </a:lnTo>
                  <a:cubicBezTo>
                    <a:pt x="4346" y="1405"/>
                    <a:pt x="4179" y="1286"/>
                    <a:pt x="4012" y="1286"/>
                  </a:cubicBezTo>
                  <a:cubicBezTo>
                    <a:pt x="3762" y="1286"/>
                    <a:pt x="3572" y="1524"/>
                    <a:pt x="3631" y="1774"/>
                  </a:cubicBezTo>
                  <a:lnTo>
                    <a:pt x="4131" y="3751"/>
                  </a:lnTo>
                  <a:cubicBezTo>
                    <a:pt x="4161" y="3830"/>
                    <a:pt x="4223" y="3876"/>
                    <a:pt x="4298" y="3876"/>
                  </a:cubicBezTo>
                  <a:cubicBezTo>
                    <a:pt x="4313" y="3876"/>
                    <a:pt x="4329" y="3874"/>
                    <a:pt x="4346" y="3870"/>
                  </a:cubicBezTo>
                  <a:cubicBezTo>
                    <a:pt x="4429" y="3834"/>
                    <a:pt x="4489" y="3751"/>
                    <a:pt x="4465" y="3656"/>
                  </a:cubicBezTo>
                  <a:lnTo>
                    <a:pt x="3953" y="1679"/>
                  </a:lnTo>
                  <a:cubicBezTo>
                    <a:pt x="3946" y="1637"/>
                    <a:pt x="3980" y="1607"/>
                    <a:pt x="4012" y="1607"/>
                  </a:cubicBezTo>
                  <a:cubicBezTo>
                    <a:pt x="4034" y="1607"/>
                    <a:pt x="4055" y="1621"/>
                    <a:pt x="4060" y="1655"/>
                  </a:cubicBezTo>
                  <a:lnTo>
                    <a:pt x="4798" y="4299"/>
                  </a:lnTo>
                  <a:cubicBezTo>
                    <a:pt x="4879" y="4552"/>
                    <a:pt x="5116" y="4719"/>
                    <a:pt x="5368" y="4719"/>
                  </a:cubicBezTo>
                  <a:cubicBezTo>
                    <a:pt x="5412" y="4719"/>
                    <a:pt x="5456" y="4714"/>
                    <a:pt x="5501" y="4703"/>
                  </a:cubicBezTo>
                  <a:cubicBezTo>
                    <a:pt x="5810" y="4620"/>
                    <a:pt x="5989" y="4287"/>
                    <a:pt x="5917" y="3989"/>
                  </a:cubicBezTo>
                  <a:lnTo>
                    <a:pt x="5096" y="1024"/>
                  </a:lnTo>
                  <a:lnTo>
                    <a:pt x="5096" y="1012"/>
                  </a:lnTo>
                  <a:cubicBezTo>
                    <a:pt x="4917" y="417"/>
                    <a:pt x="4358" y="0"/>
                    <a:pt x="3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2" name="Google Shape;11242;p67"/>
            <p:cNvSpPr/>
            <p:nvPr/>
          </p:nvSpPr>
          <p:spPr>
            <a:xfrm>
              <a:off x="6924652" y="4252331"/>
              <a:ext cx="103617" cy="245815"/>
            </a:xfrm>
            <a:custGeom>
              <a:avLst/>
              <a:gdLst/>
              <a:ahLst/>
              <a:cxnLst/>
              <a:rect l="l" t="t" r="r" b="b"/>
              <a:pathLst>
                <a:path w="3263" h="7741" extrusionOk="0">
                  <a:moveTo>
                    <a:pt x="1988" y="1"/>
                  </a:moveTo>
                  <a:cubicBezTo>
                    <a:pt x="1810" y="1"/>
                    <a:pt x="1667" y="120"/>
                    <a:pt x="1619" y="286"/>
                  </a:cubicBezTo>
                  <a:lnTo>
                    <a:pt x="881" y="2930"/>
                  </a:lnTo>
                  <a:cubicBezTo>
                    <a:pt x="851" y="3030"/>
                    <a:pt x="754" y="3105"/>
                    <a:pt x="645" y="3105"/>
                  </a:cubicBezTo>
                  <a:cubicBezTo>
                    <a:pt x="625" y="3105"/>
                    <a:pt x="604" y="3102"/>
                    <a:pt x="583" y="3096"/>
                  </a:cubicBezTo>
                  <a:cubicBezTo>
                    <a:pt x="464" y="3072"/>
                    <a:pt x="381" y="2930"/>
                    <a:pt x="417" y="2799"/>
                  </a:cubicBezTo>
                  <a:lnTo>
                    <a:pt x="905" y="1048"/>
                  </a:lnTo>
                  <a:cubicBezTo>
                    <a:pt x="941" y="953"/>
                    <a:pt x="881" y="870"/>
                    <a:pt x="786" y="834"/>
                  </a:cubicBezTo>
                  <a:cubicBezTo>
                    <a:pt x="773" y="830"/>
                    <a:pt x="760" y="829"/>
                    <a:pt x="748" y="829"/>
                  </a:cubicBezTo>
                  <a:cubicBezTo>
                    <a:pt x="675" y="829"/>
                    <a:pt x="604" y="882"/>
                    <a:pt x="583" y="953"/>
                  </a:cubicBezTo>
                  <a:lnTo>
                    <a:pt x="83" y="2715"/>
                  </a:lnTo>
                  <a:cubicBezTo>
                    <a:pt x="0" y="3013"/>
                    <a:pt x="191" y="3334"/>
                    <a:pt x="488" y="3406"/>
                  </a:cubicBezTo>
                  <a:cubicBezTo>
                    <a:pt x="541" y="3423"/>
                    <a:pt x="594" y="3430"/>
                    <a:pt x="647" y="3430"/>
                  </a:cubicBezTo>
                  <a:cubicBezTo>
                    <a:pt x="895" y="3430"/>
                    <a:pt x="1132" y="3258"/>
                    <a:pt x="1191" y="3013"/>
                  </a:cubicBezTo>
                  <a:lnTo>
                    <a:pt x="1929" y="358"/>
                  </a:lnTo>
                  <a:cubicBezTo>
                    <a:pt x="1938" y="329"/>
                    <a:pt x="1964" y="315"/>
                    <a:pt x="1988" y="315"/>
                  </a:cubicBezTo>
                  <a:cubicBezTo>
                    <a:pt x="2024" y="315"/>
                    <a:pt x="2057" y="344"/>
                    <a:pt x="2036" y="393"/>
                  </a:cubicBezTo>
                  <a:lnTo>
                    <a:pt x="1083" y="4096"/>
                  </a:lnTo>
                  <a:cubicBezTo>
                    <a:pt x="1060" y="4203"/>
                    <a:pt x="1143" y="4299"/>
                    <a:pt x="1250" y="4299"/>
                  </a:cubicBezTo>
                  <a:lnTo>
                    <a:pt x="2107" y="4299"/>
                  </a:lnTo>
                  <a:lnTo>
                    <a:pt x="2107" y="7156"/>
                  </a:lnTo>
                  <a:cubicBezTo>
                    <a:pt x="2107" y="7478"/>
                    <a:pt x="2346" y="7728"/>
                    <a:pt x="2667" y="7740"/>
                  </a:cubicBezTo>
                  <a:cubicBezTo>
                    <a:pt x="2676" y="7740"/>
                    <a:pt x="2684" y="7740"/>
                    <a:pt x="2693" y="7740"/>
                  </a:cubicBezTo>
                  <a:cubicBezTo>
                    <a:pt x="2922" y="7740"/>
                    <a:pt x="3146" y="7589"/>
                    <a:pt x="3227" y="7371"/>
                  </a:cubicBezTo>
                  <a:cubicBezTo>
                    <a:pt x="3262" y="7311"/>
                    <a:pt x="3262" y="7240"/>
                    <a:pt x="3262" y="7156"/>
                  </a:cubicBezTo>
                  <a:lnTo>
                    <a:pt x="3262" y="6025"/>
                  </a:lnTo>
                  <a:cubicBezTo>
                    <a:pt x="3262" y="5966"/>
                    <a:pt x="3179" y="5894"/>
                    <a:pt x="3096" y="5894"/>
                  </a:cubicBezTo>
                  <a:cubicBezTo>
                    <a:pt x="3000" y="5894"/>
                    <a:pt x="2929" y="5966"/>
                    <a:pt x="2929" y="6061"/>
                  </a:cubicBezTo>
                  <a:lnTo>
                    <a:pt x="2929" y="7192"/>
                  </a:lnTo>
                  <a:cubicBezTo>
                    <a:pt x="2929" y="7323"/>
                    <a:pt x="2810" y="7430"/>
                    <a:pt x="2679" y="7430"/>
                  </a:cubicBezTo>
                  <a:cubicBezTo>
                    <a:pt x="2560" y="7430"/>
                    <a:pt x="2453" y="7311"/>
                    <a:pt x="2453" y="7180"/>
                  </a:cubicBezTo>
                  <a:lnTo>
                    <a:pt x="2453" y="4156"/>
                  </a:lnTo>
                  <a:cubicBezTo>
                    <a:pt x="2453" y="4061"/>
                    <a:pt x="2381" y="3989"/>
                    <a:pt x="2286" y="3989"/>
                  </a:cubicBezTo>
                  <a:lnTo>
                    <a:pt x="1488" y="3989"/>
                  </a:lnTo>
                  <a:lnTo>
                    <a:pt x="2381" y="489"/>
                  </a:lnTo>
                  <a:cubicBezTo>
                    <a:pt x="2441" y="251"/>
                    <a:pt x="2250" y="1"/>
                    <a:pt x="19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43" name="Google Shape;11243;p67"/>
          <p:cNvGrpSpPr/>
          <p:nvPr/>
        </p:nvGrpSpPr>
        <p:grpSpPr>
          <a:xfrm>
            <a:off x="7417306" y="3683527"/>
            <a:ext cx="380012" cy="351274"/>
            <a:chOff x="7384751" y="4147984"/>
            <a:chExt cx="380012" cy="351274"/>
          </a:xfrm>
          <a:solidFill>
            <a:srgbClr val="D94169"/>
          </a:solidFill>
        </p:grpSpPr>
        <p:sp>
          <p:nvSpPr>
            <p:cNvPr id="11244" name="Google Shape;11244;p67"/>
            <p:cNvSpPr/>
            <p:nvPr/>
          </p:nvSpPr>
          <p:spPr>
            <a:xfrm>
              <a:off x="7385513" y="4225879"/>
              <a:ext cx="379250" cy="273379"/>
            </a:xfrm>
            <a:custGeom>
              <a:avLst/>
              <a:gdLst/>
              <a:ahLst/>
              <a:cxnLst/>
              <a:rect l="l" t="t" r="r" b="b"/>
              <a:pathLst>
                <a:path w="11943" h="8609" extrusionOk="0">
                  <a:moveTo>
                    <a:pt x="11740" y="0"/>
                  </a:moveTo>
                  <a:cubicBezTo>
                    <a:pt x="11645" y="0"/>
                    <a:pt x="11562" y="72"/>
                    <a:pt x="11562" y="179"/>
                  </a:cubicBezTo>
                  <a:lnTo>
                    <a:pt x="11562" y="2667"/>
                  </a:lnTo>
                  <a:cubicBezTo>
                    <a:pt x="11562" y="3393"/>
                    <a:pt x="10966" y="3989"/>
                    <a:pt x="10240" y="3989"/>
                  </a:cubicBezTo>
                  <a:lnTo>
                    <a:pt x="9085" y="3989"/>
                  </a:lnTo>
                  <a:cubicBezTo>
                    <a:pt x="8954" y="3989"/>
                    <a:pt x="8823" y="4084"/>
                    <a:pt x="8776" y="4203"/>
                  </a:cubicBezTo>
                  <a:cubicBezTo>
                    <a:pt x="8573" y="4703"/>
                    <a:pt x="8549" y="5167"/>
                    <a:pt x="8752" y="5537"/>
                  </a:cubicBezTo>
                  <a:cubicBezTo>
                    <a:pt x="8823" y="5703"/>
                    <a:pt x="8942" y="5834"/>
                    <a:pt x="9049" y="5941"/>
                  </a:cubicBezTo>
                  <a:cubicBezTo>
                    <a:pt x="8752" y="5929"/>
                    <a:pt x="8514" y="5822"/>
                    <a:pt x="8359" y="5656"/>
                  </a:cubicBezTo>
                  <a:cubicBezTo>
                    <a:pt x="8240" y="5537"/>
                    <a:pt x="7978" y="5167"/>
                    <a:pt x="8073" y="4358"/>
                  </a:cubicBezTo>
                  <a:cubicBezTo>
                    <a:pt x="8109" y="4155"/>
                    <a:pt x="7942" y="3977"/>
                    <a:pt x="7740" y="3977"/>
                  </a:cubicBezTo>
                  <a:lnTo>
                    <a:pt x="5954" y="3977"/>
                  </a:lnTo>
                  <a:cubicBezTo>
                    <a:pt x="5859" y="3977"/>
                    <a:pt x="5775" y="4048"/>
                    <a:pt x="5775" y="4155"/>
                  </a:cubicBezTo>
                  <a:cubicBezTo>
                    <a:pt x="5775" y="4263"/>
                    <a:pt x="5847" y="4334"/>
                    <a:pt x="5954" y="4334"/>
                  </a:cubicBezTo>
                  <a:lnTo>
                    <a:pt x="6847" y="4334"/>
                  </a:lnTo>
                  <a:lnTo>
                    <a:pt x="6847" y="5691"/>
                  </a:lnTo>
                  <a:cubicBezTo>
                    <a:pt x="6847" y="6430"/>
                    <a:pt x="6228" y="7037"/>
                    <a:pt x="5490" y="7037"/>
                  </a:cubicBezTo>
                  <a:lnTo>
                    <a:pt x="4704" y="7037"/>
                  </a:lnTo>
                  <a:cubicBezTo>
                    <a:pt x="4561" y="7037"/>
                    <a:pt x="4466" y="7144"/>
                    <a:pt x="4466" y="7275"/>
                  </a:cubicBezTo>
                  <a:cubicBezTo>
                    <a:pt x="4442" y="7834"/>
                    <a:pt x="4239" y="8215"/>
                    <a:pt x="3668" y="8251"/>
                  </a:cubicBezTo>
                  <a:cubicBezTo>
                    <a:pt x="3930" y="7977"/>
                    <a:pt x="3954" y="7573"/>
                    <a:pt x="3882" y="7239"/>
                  </a:cubicBezTo>
                  <a:cubicBezTo>
                    <a:pt x="3846" y="7120"/>
                    <a:pt x="3763" y="7037"/>
                    <a:pt x="3644" y="7037"/>
                  </a:cubicBezTo>
                  <a:lnTo>
                    <a:pt x="1703" y="7037"/>
                  </a:lnTo>
                  <a:cubicBezTo>
                    <a:pt x="965" y="7037"/>
                    <a:pt x="358" y="6430"/>
                    <a:pt x="358" y="5691"/>
                  </a:cubicBezTo>
                  <a:lnTo>
                    <a:pt x="358" y="5310"/>
                  </a:lnTo>
                  <a:cubicBezTo>
                    <a:pt x="358" y="5227"/>
                    <a:pt x="275" y="5132"/>
                    <a:pt x="179" y="5132"/>
                  </a:cubicBezTo>
                  <a:cubicBezTo>
                    <a:pt x="84" y="5132"/>
                    <a:pt x="1" y="5215"/>
                    <a:pt x="1" y="5310"/>
                  </a:cubicBezTo>
                  <a:lnTo>
                    <a:pt x="1" y="5691"/>
                  </a:lnTo>
                  <a:cubicBezTo>
                    <a:pt x="1" y="6620"/>
                    <a:pt x="751" y="7394"/>
                    <a:pt x="1703" y="7394"/>
                  </a:cubicBezTo>
                  <a:lnTo>
                    <a:pt x="3573" y="7394"/>
                  </a:lnTo>
                  <a:cubicBezTo>
                    <a:pt x="3596" y="7620"/>
                    <a:pt x="3596" y="8025"/>
                    <a:pt x="3215" y="8144"/>
                  </a:cubicBezTo>
                  <a:cubicBezTo>
                    <a:pt x="2989" y="8215"/>
                    <a:pt x="3001" y="8525"/>
                    <a:pt x="3239" y="8573"/>
                  </a:cubicBezTo>
                  <a:cubicBezTo>
                    <a:pt x="3370" y="8608"/>
                    <a:pt x="3489" y="8608"/>
                    <a:pt x="3596" y="8608"/>
                  </a:cubicBezTo>
                  <a:cubicBezTo>
                    <a:pt x="4299" y="8608"/>
                    <a:pt x="4763" y="8204"/>
                    <a:pt x="4823" y="7394"/>
                  </a:cubicBezTo>
                  <a:lnTo>
                    <a:pt x="5513" y="7394"/>
                  </a:lnTo>
                  <a:cubicBezTo>
                    <a:pt x="6454" y="7394"/>
                    <a:pt x="7228" y="6644"/>
                    <a:pt x="7228" y="5691"/>
                  </a:cubicBezTo>
                  <a:lnTo>
                    <a:pt x="7228" y="4334"/>
                  </a:lnTo>
                  <a:lnTo>
                    <a:pt x="7764" y="4334"/>
                  </a:lnTo>
                  <a:cubicBezTo>
                    <a:pt x="7716" y="4715"/>
                    <a:pt x="7704" y="5429"/>
                    <a:pt x="8157" y="5894"/>
                  </a:cubicBezTo>
                  <a:cubicBezTo>
                    <a:pt x="8407" y="6168"/>
                    <a:pt x="8764" y="6299"/>
                    <a:pt x="9240" y="6299"/>
                  </a:cubicBezTo>
                  <a:cubicBezTo>
                    <a:pt x="9311" y="6299"/>
                    <a:pt x="9383" y="6299"/>
                    <a:pt x="9478" y="6287"/>
                  </a:cubicBezTo>
                  <a:cubicBezTo>
                    <a:pt x="9704" y="6263"/>
                    <a:pt x="9776" y="5965"/>
                    <a:pt x="9561" y="5846"/>
                  </a:cubicBezTo>
                  <a:cubicBezTo>
                    <a:pt x="8847" y="5429"/>
                    <a:pt x="9002" y="4715"/>
                    <a:pt x="9145" y="4334"/>
                  </a:cubicBezTo>
                  <a:lnTo>
                    <a:pt x="10276" y="4334"/>
                  </a:lnTo>
                  <a:cubicBezTo>
                    <a:pt x="11205" y="4334"/>
                    <a:pt x="11943" y="3584"/>
                    <a:pt x="11943" y="2667"/>
                  </a:cubicBezTo>
                  <a:lnTo>
                    <a:pt x="11943" y="179"/>
                  </a:lnTo>
                  <a:cubicBezTo>
                    <a:pt x="11919" y="95"/>
                    <a:pt x="11847" y="0"/>
                    <a:pt x="11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5" name="Google Shape;11245;p67"/>
            <p:cNvSpPr/>
            <p:nvPr/>
          </p:nvSpPr>
          <p:spPr>
            <a:xfrm>
              <a:off x="7384751" y="4147984"/>
              <a:ext cx="380012" cy="228382"/>
            </a:xfrm>
            <a:custGeom>
              <a:avLst/>
              <a:gdLst/>
              <a:ahLst/>
              <a:cxnLst/>
              <a:rect l="l" t="t" r="r" b="b"/>
              <a:pathLst>
                <a:path w="11967" h="7192" extrusionOk="0">
                  <a:moveTo>
                    <a:pt x="3144" y="0"/>
                  </a:moveTo>
                  <a:cubicBezTo>
                    <a:pt x="2227" y="0"/>
                    <a:pt x="1477" y="739"/>
                    <a:pt x="1477" y="1667"/>
                  </a:cubicBezTo>
                  <a:lnTo>
                    <a:pt x="1477" y="4132"/>
                  </a:lnTo>
                  <a:cubicBezTo>
                    <a:pt x="1108" y="4191"/>
                    <a:pt x="751" y="4358"/>
                    <a:pt x="477" y="4644"/>
                  </a:cubicBezTo>
                  <a:cubicBezTo>
                    <a:pt x="168" y="4965"/>
                    <a:pt x="1" y="5382"/>
                    <a:pt x="1" y="5823"/>
                  </a:cubicBezTo>
                  <a:lnTo>
                    <a:pt x="1" y="7013"/>
                  </a:lnTo>
                  <a:cubicBezTo>
                    <a:pt x="1" y="7097"/>
                    <a:pt x="84" y="7192"/>
                    <a:pt x="180" y="7192"/>
                  </a:cubicBezTo>
                  <a:cubicBezTo>
                    <a:pt x="275" y="7192"/>
                    <a:pt x="358" y="7108"/>
                    <a:pt x="358" y="7013"/>
                  </a:cubicBezTo>
                  <a:lnTo>
                    <a:pt x="358" y="5823"/>
                  </a:lnTo>
                  <a:cubicBezTo>
                    <a:pt x="358" y="5465"/>
                    <a:pt x="501" y="5132"/>
                    <a:pt x="751" y="4882"/>
                  </a:cubicBezTo>
                  <a:cubicBezTo>
                    <a:pt x="953" y="4668"/>
                    <a:pt x="1203" y="4537"/>
                    <a:pt x="1489" y="4477"/>
                  </a:cubicBezTo>
                  <a:lnTo>
                    <a:pt x="1489" y="5084"/>
                  </a:lnTo>
                  <a:cubicBezTo>
                    <a:pt x="1489" y="6013"/>
                    <a:pt x="2239" y="6751"/>
                    <a:pt x="3156" y="6751"/>
                  </a:cubicBezTo>
                  <a:lnTo>
                    <a:pt x="5240" y="6751"/>
                  </a:lnTo>
                  <a:cubicBezTo>
                    <a:pt x="5335" y="6751"/>
                    <a:pt x="5418" y="6680"/>
                    <a:pt x="5418" y="6573"/>
                  </a:cubicBezTo>
                  <a:cubicBezTo>
                    <a:pt x="5418" y="6489"/>
                    <a:pt x="5347" y="6394"/>
                    <a:pt x="5240" y="6394"/>
                  </a:cubicBezTo>
                  <a:lnTo>
                    <a:pt x="3156" y="6394"/>
                  </a:lnTo>
                  <a:cubicBezTo>
                    <a:pt x="2430" y="6394"/>
                    <a:pt x="1834" y="5799"/>
                    <a:pt x="1834" y="5073"/>
                  </a:cubicBezTo>
                  <a:lnTo>
                    <a:pt x="1834" y="1620"/>
                  </a:lnTo>
                  <a:cubicBezTo>
                    <a:pt x="1834" y="893"/>
                    <a:pt x="2430" y="298"/>
                    <a:pt x="3156" y="298"/>
                  </a:cubicBezTo>
                  <a:lnTo>
                    <a:pt x="10288" y="298"/>
                  </a:lnTo>
                  <a:cubicBezTo>
                    <a:pt x="11014" y="298"/>
                    <a:pt x="11610" y="893"/>
                    <a:pt x="11610" y="1620"/>
                  </a:cubicBezTo>
                  <a:lnTo>
                    <a:pt x="11610" y="1846"/>
                  </a:lnTo>
                  <a:cubicBezTo>
                    <a:pt x="11610" y="1929"/>
                    <a:pt x="11693" y="2025"/>
                    <a:pt x="11788" y="2025"/>
                  </a:cubicBezTo>
                  <a:cubicBezTo>
                    <a:pt x="11883" y="2025"/>
                    <a:pt x="11967" y="1953"/>
                    <a:pt x="11967" y="1846"/>
                  </a:cubicBezTo>
                  <a:lnTo>
                    <a:pt x="11967" y="1620"/>
                  </a:lnTo>
                  <a:cubicBezTo>
                    <a:pt x="11943" y="762"/>
                    <a:pt x="11193" y="0"/>
                    <a:pt x="10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6" name="Google Shape;11246;p67"/>
            <p:cNvSpPr/>
            <p:nvPr/>
          </p:nvSpPr>
          <p:spPr>
            <a:xfrm>
              <a:off x="7507642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39" y="358"/>
                    <a:pt x="834" y="465"/>
                    <a:pt x="834" y="596"/>
                  </a:cubicBezTo>
                  <a:cubicBezTo>
                    <a:pt x="834" y="739"/>
                    <a:pt x="739" y="834"/>
                    <a:pt x="596" y="834"/>
                  </a:cubicBezTo>
                  <a:cubicBezTo>
                    <a:pt x="465" y="834"/>
                    <a:pt x="358" y="739"/>
                    <a:pt x="358" y="596"/>
                  </a:cubicBezTo>
                  <a:cubicBezTo>
                    <a:pt x="358" y="465"/>
                    <a:pt x="465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6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7" name="Google Shape;11247;p67"/>
            <p:cNvSpPr/>
            <p:nvPr/>
          </p:nvSpPr>
          <p:spPr>
            <a:xfrm>
              <a:off x="7573820" y="4228134"/>
              <a:ext cx="37820" cy="37852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58"/>
                  </a:moveTo>
                  <a:cubicBezTo>
                    <a:pt x="738" y="358"/>
                    <a:pt x="833" y="465"/>
                    <a:pt x="833" y="596"/>
                  </a:cubicBezTo>
                  <a:cubicBezTo>
                    <a:pt x="833" y="739"/>
                    <a:pt x="738" y="834"/>
                    <a:pt x="595" y="834"/>
                  </a:cubicBezTo>
                  <a:cubicBezTo>
                    <a:pt x="464" y="834"/>
                    <a:pt x="357" y="739"/>
                    <a:pt x="357" y="596"/>
                  </a:cubicBezTo>
                  <a:cubicBezTo>
                    <a:pt x="357" y="465"/>
                    <a:pt x="464" y="358"/>
                    <a:pt x="595" y="358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8" name="Google Shape;11248;p67"/>
            <p:cNvSpPr/>
            <p:nvPr/>
          </p:nvSpPr>
          <p:spPr>
            <a:xfrm>
              <a:off x="7640728" y="4228134"/>
              <a:ext cx="37852" cy="37852"/>
            </a:xfrm>
            <a:custGeom>
              <a:avLst/>
              <a:gdLst/>
              <a:ahLst/>
              <a:cxnLst/>
              <a:rect l="l" t="t" r="r" b="b"/>
              <a:pathLst>
                <a:path w="1192" h="1192" extrusionOk="0">
                  <a:moveTo>
                    <a:pt x="596" y="358"/>
                  </a:moveTo>
                  <a:cubicBezTo>
                    <a:pt x="727" y="358"/>
                    <a:pt x="834" y="465"/>
                    <a:pt x="834" y="596"/>
                  </a:cubicBezTo>
                  <a:cubicBezTo>
                    <a:pt x="834" y="739"/>
                    <a:pt x="727" y="834"/>
                    <a:pt x="596" y="834"/>
                  </a:cubicBezTo>
                  <a:cubicBezTo>
                    <a:pt x="453" y="834"/>
                    <a:pt x="358" y="739"/>
                    <a:pt x="358" y="596"/>
                  </a:cubicBezTo>
                  <a:cubicBezTo>
                    <a:pt x="334" y="465"/>
                    <a:pt x="453" y="358"/>
                    <a:pt x="596" y="358"/>
                  </a:cubicBezTo>
                  <a:close/>
                  <a:moveTo>
                    <a:pt x="596" y="1"/>
                  </a:moveTo>
                  <a:cubicBezTo>
                    <a:pt x="262" y="1"/>
                    <a:pt x="0" y="274"/>
                    <a:pt x="0" y="596"/>
                  </a:cubicBezTo>
                  <a:cubicBezTo>
                    <a:pt x="0" y="929"/>
                    <a:pt x="262" y="1191"/>
                    <a:pt x="596" y="1191"/>
                  </a:cubicBezTo>
                  <a:cubicBezTo>
                    <a:pt x="917" y="1191"/>
                    <a:pt x="1191" y="929"/>
                    <a:pt x="1191" y="596"/>
                  </a:cubicBezTo>
                  <a:cubicBezTo>
                    <a:pt x="1191" y="274"/>
                    <a:pt x="917" y="1"/>
                    <a:pt x="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3" name="Google Shape;11253;p68"/>
          <p:cNvSpPr txBox="1">
            <a:spLocks noGrp="1"/>
          </p:cNvSpPr>
          <p:nvPr>
            <p:ph type="ctrTitle"/>
          </p:nvPr>
        </p:nvSpPr>
        <p:spPr>
          <a:xfrm>
            <a:off x="-1152885" y="413239"/>
            <a:ext cx="7717800" cy="5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 dirty="0">
                <a:solidFill>
                  <a:srgbClr val="4D5673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sz="2800" dirty="0">
              <a:solidFill>
                <a:srgbClr val="4D56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4" name="Google Shape;11254;p68"/>
          <p:cNvSpPr txBox="1">
            <a:spLocks noGrp="1"/>
          </p:cNvSpPr>
          <p:nvPr>
            <p:ph type="title" idx="4294967295"/>
          </p:nvPr>
        </p:nvSpPr>
        <p:spPr>
          <a:xfrm>
            <a:off x="5124180" y="352287"/>
            <a:ext cx="3482975" cy="48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800" dirty="0">
                <a:solidFill>
                  <a:srgbClr val="4D5673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 sz="2800" dirty="0">
              <a:solidFill>
                <a:srgbClr val="4D56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55" name="Google Shape;11255;p68"/>
          <p:cNvGrpSpPr/>
          <p:nvPr/>
        </p:nvGrpSpPr>
        <p:grpSpPr>
          <a:xfrm>
            <a:off x="1989449" y="4282269"/>
            <a:ext cx="374774" cy="346073"/>
            <a:chOff x="1989449" y="4282269"/>
            <a:chExt cx="374774" cy="346073"/>
          </a:xfrm>
          <a:solidFill>
            <a:srgbClr val="D94169"/>
          </a:solidFill>
        </p:grpSpPr>
        <p:sp>
          <p:nvSpPr>
            <p:cNvPr id="11256" name="Google Shape;11256;p68"/>
            <p:cNvSpPr/>
            <p:nvPr/>
          </p:nvSpPr>
          <p:spPr>
            <a:xfrm>
              <a:off x="2067590" y="4506432"/>
              <a:ext cx="78172" cy="70941"/>
            </a:xfrm>
            <a:custGeom>
              <a:avLst/>
              <a:gdLst/>
              <a:ahLst/>
              <a:cxnLst/>
              <a:rect l="l" t="t" r="r" b="b"/>
              <a:pathLst>
                <a:path w="2454" h="2227" extrusionOk="0">
                  <a:moveTo>
                    <a:pt x="1231" y="325"/>
                  </a:moveTo>
                  <a:cubicBezTo>
                    <a:pt x="1435" y="325"/>
                    <a:pt x="1638" y="399"/>
                    <a:pt x="1786" y="548"/>
                  </a:cubicBezTo>
                  <a:cubicBezTo>
                    <a:pt x="2096" y="857"/>
                    <a:pt x="2096" y="1369"/>
                    <a:pt x="1786" y="1667"/>
                  </a:cubicBezTo>
                  <a:cubicBezTo>
                    <a:pt x="1626" y="1822"/>
                    <a:pt x="1420" y="1899"/>
                    <a:pt x="1218" y="1899"/>
                  </a:cubicBezTo>
                  <a:cubicBezTo>
                    <a:pt x="1016" y="1899"/>
                    <a:pt x="816" y="1822"/>
                    <a:pt x="667" y="1667"/>
                  </a:cubicBezTo>
                  <a:cubicBezTo>
                    <a:pt x="358" y="1357"/>
                    <a:pt x="358" y="845"/>
                    <a:pt x="667" y="548"/>
                  </a:cubicBezTo>
                  <a:cubicBezTo>
                    <a:pt x="822" y="399"/>
                    <a:pt x="1027" y="325"/>
                    <a:pt x="1231" y="325"/>
                  </a:cubicBezTo>
                  <a:close/>
                  <a:moveTo>
                    <a:pt x="1237" y="0"/>
                  </a:moveTo>
                  <a:cubicBezTo>
                    <a:pt x="950" y="0"/>
                    <a:pt x="661" y="107"/>
                    <a:pt x="441" y="322"/>
                  </a:cubicBezTo>
                  <a:cubicBezTo>
                    <a:pt x="1" y="762"/>
                    <a:pt x="1" y="1476"/>
                    <a:pt x="441" y="1905"/>
                  </a:cubicBezTo>
                  <a:cubicBezTo>
                    <a:pt x="655" y="2119"/>
                    <a:pt x="944" y="2227"/>
                    <a:pt x="1233" y="2227"/>
                  </a:cubicBezTo>
                  <a:cubicBezTo>
                    <a:pt x="1522" y="2227"/>
                    <a:pt x="1810" y="2119"/>
                    <a:pt x="2025" y="1905"/>
                  </a:cubicBezTo>
                  <a:cubicBezTo>
                    <a:pt x="2453" y="1476"/>
                    <a:pt x="2453" y="762"/>
                    <a:pt x="2025" y="322"/>
                  </a:cubicBezTo>
                  <a:cubicBezTo>
                    <a:pt x="1810" y="107"/>
                    <a:pt x="1525" y="0"/>
                    <a:pt x="12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7" name="Google Shape;11257;p68"/>
            <p:cNvSpPr/>
            <p:nvPr/>
          </p:nvSpPr>
          <p:spPr>
            <a:xfrm>
              <a:off x="2036117" y="4422972"/>
              <a:ext cx="77790" cy="70973"/>
            </a:xfrm>
            <a:custGeom>
              <a:avLst/>
              <a:gdLst/>
              <a:ahLst/>
              <a:cxnLst/>
              <a:rect l="l" t="t" r="r" b="b"/>
              <a:pathLst>
                <a:path w="2442" h="2228" extrusionOk="0">
                  <a:moveTo>
                    <a:pt x="1224" y="328"/>
                  </a:moveTo>
                  <a:cubicBezTo>
                    <a:pt x="1426" y="328"/>
                    <a:pt x="1626" y="406"/>
                    <a:pt x="1774" y="560"/>
                  </a:cubicBezTo>
                  <a:cubicBezTo>
                    <a:pt x="2084" y="882"/>
                    <a:pt x="2084" y="1382"/>
                    <a:pt x="1774" y="1680"/>
                  </a:cubicBezTo>
                  <a:cubicBezTo>
                    <a:pt x="1620" y="1834"/>
                    <a:pt x="1420" y="1912"/>
                    <a:pt x="1219" y="1912"/>
                  </a:cubicBezTo>
                  <a:cubicBezTo>
                    <a:pt x="1018" y="1912"/>
                    <a:pt x="816" y="1834"/>
                    <a:pt x="655" y="1680"/>
                  </a:cubicBezTo>
                  <a:cubicBezTo>
                    <a:pt x="346" y="1370"/>
                    <a:pt x="346" y="858"/>
                    <a:pt x="655" y="560"/>
                  </a:cubicBezTo>
                  <a:cubicBezTo>
                    <a:pt x="816" y="406"/>
                    <a:pt x="1021" y="328"/>
                    <a:pt x="1224" y="328"/>
                  </a:cubicBezTo>
                  <a:close/>
                  <a:moveTo>
                    <a:pt x="1227" y="1"/>
                  </a:moveTo>
                  <a:cubicBezTo>
                    <a:pt x="941" y="1"/>
                    <a:pt x="655" y="108"/>
                    <a:pt x="441" y="322"/>
                  </a:cubicBezTo>
                  <a:cubicBezTo>
                    <a:pt x="0" y="763"/>
                    <a:pt x="0" y="1477"/>
                    <a:pt x="441" y="1906"/>
                  </a:cubicBezTo>
                  <a:cubicBezTo>
                    <a:pt x="655" y="2120"/>
                    <a:pt x="941" y="2227"/>
                    <a:pt x="1227" y="2227"/>
                  </a:cubicBezTo>
                  <a:cubicBezTo>
                    <a:pt x="1512" y="2227"/>
                    <a:pt x="1798" y="2120"/>
                    <a:pt x="2012" y="1906"/>
                  </a:cubicBezTo>
                  <a:cubicBezTo>
                    <a:pt x="2441" y="1477"/>
                    <a:pt x="2441" y="775"/>
                    <a:pt x="2012" y="322"/>
                  </a:cubicBezTo>
                  <a:cubicBezTo>
                    <a:pt x="1798" y="108"/>
                    <a:pt x="1512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8" name="Google Shape;11258;p68"/>
            <p:cNvSpPr/>
            <p:nvPr/>
          </p:nvSpPr>
          <p:spPr>
            <a:xfrm>
              <a:off x="2073292" y="4336327"/>
              <a:ext cx="77758" cy="71419"/>
            </a:xfrm>
            <a:custGeom>
              <a:avLst/>
              <a:gdLst/>
              <a:ahLst/>
              <a:cxnLst/>
              <a:rect l="l" t="t" r="r" b="b"/>
              <a:pathLst>
                <a:path w="2441" h="2242" extrusionOk="0">
                  <a:moveTo>
                    <a:pt x="1231" y="345"/>
                  </a:moveTo>
                  <a:cubicBezTo>
                    <a:pt x="1435" y="345"/>
                    <a:pt x="1637" y="423"/>
                    <a:pt x="1786" y="578"/>
                  </a:cubicBezTo>
                  <a:cubicBezTo>
                    <a:pt x="2084" y="875"/>
                    <a:pt x="2084" y="1375"/>
                    <a:pt x="1786" y="1697"/>
                  </a:cubicBezTo>
                  <a:cubicBezTo>
                    <a:pt x="1631" y="1852"/>
                    <a:pt x="1426" y="1929"/>
                    <a:pt x="1222" y="1929"/>
                  </a:cubicBezTo>
                  <a:cubicBezTo>
                    <a:pt x="1018" y="1929"/>
                    <a:pt x="816" y="1852"/>
                    <a:pt x="667" y="1697"/>
                  </a:cubicBezTo>
                  <a:cubicBezTo>
                    <a:pt x="357" y="1375"/>
                    <a:pt x="357" y="875"/>
                    <a:pt x="667" y="578"/>
                  </a:cubicBezTo>
                  <a:cubicBezTo>
                    <a:pt x="822" y="423"/>
                    <a:pt x="1027" y="345"/>
                    <a:pt x="1231" y="345"/>
                  </a:cubicBezTo>
                  <a:close/>
                  <a:moveTo>
                    <a:pt x="1216" y="0"/>
                  </a:moveTo>
                  <a:cubicBezTo>
                    <a:pt x="929" y="0"/>
                    <a:pt x="643" y="113"/>
                    <a:pt x="429" y="339"/>
                  </a:cubicBezTo>
                  <a:cubicBezTo>
                    <a:pt x="0" y="768"/>
                    <a:pt x="0" y="1482"/>
                    <a:pt x="429" y="1911"/>
                  </a:cubicBezTo>
                  <a:cubicBezTo>
                    <a:pt x="643" y="2131"/>
                    <a:pt x="929" y="2242"/>
                    <a:pt x="1216" y="2242"/>
                  </a:cubicBezTo>
                  <a:cubicBezTo>
                    <a:pt x="1503" y="2242"/>
                    <a:pt x="1792" y="2131"/>
                    <a:pt x="2012" y="1911"/>
                  </a:cubicBezTo>
                  <a:cubicBezTo>
                    <a:pt x="2441" y="1482"/>
                    <a:pt x="2441" y="768"/>
                    <a:pt x="2012" y="339"/>
                  </a:cubicBezTo>
                  <a:cubicBezTo>
                    <a:pt x="1792" y="113"/>
                    <a:pt x="1503" y="0"/>
                    <a:pt x="1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9" name="Google Shape;11259;p68"/>
            <p:cNvSpPr/>
            <p:nvPr/>
          </p:nvSpPr>
          <p:spPr>
            <a:xfrm>
              <a:off x="2181376" y="4334606"/>
              <a:ext cx="126719" cy="117449"/>
            </a:xfrm>
            <a:custGeom>
              <a:avLst/>
              <a:gdLst/>
              <a:ahLst/>
              <a:cxnLst/>
              <a:rect l="l" t="t" r="r" b="b"/>
              <a:pathLst>
                <a:path w="3978" h="3687" extrusionOk="0">
                  <a:moveTo>
                    <a:pt x="2013" y="1"/>
                  </a:moveTo>
                  <a:cubicBezTo>
                    <a:pt x="1542" y="1"/>
                    <a:pt x="1072" y="179"/>
                    <a:pt x="715" y="536"/>
                  </a:cubicBezTo>
                  <a:cubicBezTo>
                    <a:pt x="0" y="1251"/>
                    <a:pt x="0" y="2429"/>
                    <a:pt x="715" y="3144"/>
                  </a:cubicBezTo>
                  <a:cubicBezTo>
                    <a:pt x="1078" y="3507"/>
                    <a:pt x="1551" y="3686"/>
                    <a:pt x="2023" y="3686"/>
                  </a:cubicBezTo>
                  <a:cubicBezTo>
                    <a:pt x="2558" y="3686"/>
                    <a:pt x="3092" y="3456"/>
                    <a:pt x="3465" y="3001"/>
                  </a:cubicBezTo>
                  <a:cubicBezTo>
                    <a:pt x="3525" y="2918"/>
                    <a:pt x="3513" y="2810"/>
                    <a:pt x="3429" y="2751"/>
                  </a:cubicBezTo>
                  <a:cubicBezTo>
                    <a:pt x="3401" y="2732"/>
                    <a:pt x="3367" y="2722"/>
                    <a:pt x="3332" y="2722"/>
                  </a:cubicBezTo>
                  <a:cubicBezTo>
                    <a:pt x="3280" y="2722"/>
                    <a:pt x="3227" y="2744"/>
                    <a:pt x="3191" y="2787"/>
                  </a:cubicBezTo>
                  <a:cubicBezTo>
                    <a:pt x="2893" y="3168"/>
                    <a:pt x="2452" y="3359"/>
                    <a:pt x="2009" y="3359"/>
                  </a:cubicBezTo>
                  <a:cubicBezTo>
                    <a:pt x="1620" y="3359"/>
                    <a:pt x="1229" y="3212"/>
                    <a:pt x="929" y="2918"/>
                  </a:cubicBezTo>
                  <a:cubicBezTo>
                    <a:pt x="334" y="2322"/>
                    <a:pt x="334" y="1370"/>
                    <a:pt x="929" y="774"/>
                  </a:cubicBezTo>
                  <a:cubicBezTo>
                    <a:pt x="1227" y="477"/>
                    <a:pt x="1614" y="328"/>
                    <a:pt x="2001" y="328"/>
                  </a:cubicBezTo>
                  <a:cubicBezTo>
                    <a:pt x="2388" y="328"/>
                    <a:pt x="2775" y="477"/>
                    <a:pt x="3072" y="774"/>
                  </a:cubicBezTo>
                  <a:cubicBezTo>
                    <a:pt x="3465" y="1155"/>
                    <a:pt x="3620" y="1727"/>
                    <a:pt x="3465" y="2263"/>
                  </a:cubicBezTo>
                  <a:cubicBezTo>
                    <a:pt x="3441" y="2358"/>
                    <a:pt x="3501" y="2441"/>
                    <a:pt x="3572" y="2477"/>
                  </a:cubicBezTo>
                  <a:cubicBezTo>
                    <a:pt x="3585" y="2481"/>
                    <a:pt x="3598" y="2482"/>
                    <a:pt x="3611" y="2482"/>
                  </a:cubicBezTo>
                  <a:cubicBezTo>
                    <a:pt x="3683" y="2482"/>
                    <a:pt x="3755" y="2430"/>
                    <a:pt x="3775" y="2370"/>
                  </a:cubicBezTo>
                  <a:cubicBezTo>
                    <a:pt x="3977" y="1715"/>
                    <a:pt x="3799" y="1013"/>
                    <a:pt x="3310" y="536"/>
                  </a:cubicBezTo>
                  <a:cubicBezTo>
                    <a:pt x="2953" y="179"/>
                    <a:pt x="2483" y="1"/>
                    <a:pt x="2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0" name="Google Shape;11260;p68"/>
            <p:cNvSpPr/>
            <p:nvPr/>
          </p:nvSpPr>
          <p:spPr>
            <a:xfrm>
              <a:off x="1989449" y="4282269"/>
              <a:ext cx="374774" cy="346073"/>
            </a:xfrm>
            <a:custGeom>
              <a:avLst/>
              <a:gdLst/>
              <a:ahLst/>
              <a:cxnLst/>
              <a:rect l="l" t="t" r="r" b="b"/>
              <a:pathLst>
                <a:path w="11765" h="10864" extrusionOk="0">
                  <a:moveTo>
                    <a:pt x="6254" y="0"/>
                  </a:moveTo>
                  <a:cubicBezTo>
                    <a:pt x="6237" y="0"/>
                    <a:pt x="6221" y="0"/>
                    <a:pt x="6204" y="1"/>
                  </a:cubicBezTo>
                  <a:cubicBezTo>
                    <a:pt x="4001" y="12"/>
                    <a:pt x="2144" y="1310"/>
                    <a:pt x="1263" y="3108"/>
                  </a:cubicBezTo>
                  <a:cubicBezTo>
                    <a:pt x="1215" y="3179"/>
                    <a:pt x="1263" y="3287"/>
                    <a:pt x="1334" y="3334"/>
                  </a:cubicBezTo>
                  <a:cubicBezTo>
                    <a:pt x="1353" y="3344"/>
                    <a:pt x="1374" y="3348"/>
                    <a:pt x="1396" y="3348"/>
                  </a:cubicBezTo>
                  <a:cubicBezTo>
                    <a:pt x="1458" y="3348"/>
                    <a:pt x="1525" y="3312"/>
                    <a:pt x="1561" y="3251"/>
                  </a:cubicBezTo>
                  <a:cubicBezTo>
                    <a:pt x="1811" y="2739"/>
                    <a:pt x="2144" y="2275"/>
                    <a:pt x="2561" y="1858"/>
                  </a:cubicBezTo>
                  <a:cubicBezTo>
                    <a:pt x="3567" y="846"/>
                    <a:pt x="4895" y="340"/>
                    <a:pt x="6228" y="340"/>
                  </a:cubicBezTo>
                  <a:cubicBezTo>
                    <a:pt x="7544" y="340"/>
                    <a:pt x="8865" y="834"/>
                    <a:pt x="9883" y="1822"/>
                  </a:cubicBezTo>
                  <a:cubicBezTo>
                    <a:pt x="10621" y="2560"/>
                    <a:pt x="11109" y="3477"/>
                    <a:pt x="11324" y="4477"/>
                  </a:cubicBezTo>
                  <a:cubicBezTo>
                    <a:pt x="11492" y="5318"/>
                    <a:pt x="10844" y="6029"/>
                    <a:pt x="10051" y="6029"/>
                  </a:cubicBezTo>
                  <a:cubicBezTo>
                    <a:pt x="9946" y="6029"/>
                    <a:pt x="9837" y="6016"/>
                    <a:pt x="9728" y="5989"/>
                  </a:cubicBezTo>
                  <a:cubicBezTo>
                    <a:pt x="9511" y="5939"/>
                    <a:pt x="9295" y="5915"/>
                    <a:pt x="9085" y="5915"/>
                  </a:cubicBezTo>
                  <a:cubicBezTo>
                    <a:pt x="7462" y="5915"/>
                    <a:pt x="6126" y="7342"/>
                    <a:pt x="6347" y="9049"/>
                  </a:cubicBezTo>
                  <a:cubicBezTo>
                    <a:pt x="6469" y="9867"/>
                    <a:pt x="5812" y="10535"/>
                    <a:pt x="5051" y="10535"/>
                  </a:cubicBezTo>
                  <a:cubicBezTo>
                    <a:pt x="4925" y="10535"/>
                    <a:pt x="4796" y="10517"/>
                    <a:pt x="4668" y="10478"/>
                  </a:cubicBezTo>
                  <a:cubicBezTo>
                    <a:pt x="1989" y="9645"/>
                    <a:pt x="334" y="6704"/>
                    <a:pt x="1322" y="3834"/>
                  </a:cubicBezTo>
                  <a:cubicBezTo>
                    <a:pt x="1346" y="3751"/>
                    <a:pt x="1311" y="3656"/>
                    <a:pt x="1215" y="3632"/>
                  </a:cubicBezTo>
                  <a:cubicBezTo>
                    <a:pt x="1196" y="3624"/>
                    <a:pt x="1176" y="3620"/>
                    <a:pt x="1157" y="3620"/>
                  </a:cubicBezTo>
                  <a:cubicBezTo>
                    <a:pt x="1092" y="3620"/>
                    <a:pt x="1031" y="3663"/>
                    <a:pt x="1013" y="3727"/>
                  </a:cubicBezTo>
                  <a:cubicBezTo>
                    <a:pt x="1" y="6704"/>
                    <a:pt x="1668" y="9859"/>
                    <a:pt x="4585" y="10788"/>
                  </a:cubicBezTo>
                  <a:cubicBezTo>
                    <a:pt x="4749" y="10839"/>
                    <a:pt x="4915" y="10864"/>
                    <a:pt x="5079" y="10864"/>
                  </a:cubicBezTo>
                  <a:cubicBezTo>
                    <a:pt x="5451" y="10864"/>
                    <a:pt x="5811" y="10734"/>
                    <a:pt x="6109" y="10478"/>
                  </a:cubicBezTo>
                  <a:cubicBezTo>
                    <a:pt x="6549" y="10121"/>
                    <a:pt x="6752" y="9549"/>
                    <a:pt x="6680" y="9002"/>
                  </a:cubicBezTo>
                  <a:cubicBezTo>
                    <a:pt x="6481" y="7520"/>
                    <a:pt x="7653" y="6252"/>
                    <a:pt x="9076" y="6252"/>
                  </a:cubicBezTo>
                  <a:cubicBezTo>
                    <a:pt x="9266" y="6252"/>
                    <a:pt x="9461" y="6275"/>
                    <a:pt x="9657" y="6323"/>
                  </a:cubicBezTo>
                  <a:cubicBezTo>
                    <a:pt x="9781" y="6352"/>
                    <a:pt x="9908" y="6367"/>
                    <a:pt x="10033" y="6367"/>
                  </a:cubicBezTo>
                  <a:cubicBezTo>
                    <a:pt x="10460" y="6367"/>
                    <a:pt x="10880" y="6200"/>
                    <a:pt x="11193" y="5906"/>
                  </a:cubicBezTo>
                  <a:cubicBezTo>
                    <a:pt x="11574" y="5513"/>
                    <a:pt x="11764" y="4965"/>
                    <a:pt x="11645" y="4418"/>
                  </a:cubicBezTo>
                  <a:cubicBezTo>
                    <a:pt x="11113" y="1897"/>
                    <a:pt x="8910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1" name="Google Shape;11261;p68"/>
          <p:cNvGrpSpPr/>
          <p:nvPr/>
        </p:nvGrpSpPr>
        <p:grpSpPr>
          <a:xfrm>
            <a:off x="2487439" y="4280740"/>
            <a:ext cx="198775" cy="348972"/>
            <a:chOff x="2487439" y="4280740"/>
            <a:chExt cx="198775" cy="348972"/>
          </a:xfrm>
          <a:solidFill>
            <a:srgbClr val="D94169"/>
          </a:solidFill>
        </p:grpSpPr>
        <p:sp>
          <p:nvSpPr>
            <p:cNvPr id="11262" name="Google Shape;11262;p68"/>
            <p:cNvSpPr/>
            <p:nvPr/>
          </p:nvSpPr>
          <p:spPr>
            <a:xfrm>
              <a:off x="2487439" y="4280740"/>
              <a:ext cx="198775" cy="348972"/>
            </a:xfrm>
            <a:custGeom>
              <a:avLst/>
              <a:gdLst/>
              <a:ahLst/>
              <a:cxnLst/>
              <a:rect l="l" t="t" r="r" b="b"/>
              <a:pathLst>
                <a:path w="6240" h="10955" extrusionOk="0">
                  <a:moveTo>
                    <a:pt x="5644" y="358"/>
                  </a:moveTo>
                  <a:lnTo>
                    <a:pt x="5644" y="2870"/>
                  </a:lnTo>
                  <a:cubicBezTo>
                    <a:pt x="5644" y="4001"/>
                    <a:pt x="4882" y="5013"/>
                    <a:pt x="3787" y="5311"/>
                  </a:cubicBezTo>
                  <a:cubicBezTo>
                    <a:pt x="3716" y="5323"/>
                    <a:pt x="3656" y="5406"/>
                    <a:pt x="3656" y="5478"/>
                  </a:cubicBezTo>
                  <a:cubicBezTo>
                    <a:pt x="3656" y="5549"/>
                    <a:pt x="3716" y="5621"/>
                    <a:pt x="3787" y="5644"/>
                  </a:cubicBezTo>
                  <a:cubicBezTo>
                    <a:pt x="4882" y="5942"/>
                    <a:pt x="5644" y="6954"/>
                    <a:pt x="5644" y="8085"/>
                  </a:cubicBezTo>
                  <a:lnTo>
                    <a:pt x="5644" y="10597"/>
                  </a:lnTo>
                  <a:lnTo>
                    <a:pt x="584" y="10597"/>
                  </a:lnTo>
                  <a:lnTo>
                    <a:pt x="584" y="8085"/>
                  </a:lnTo>
                  <a:cubicBezTo>
                    <a:pt x="584" y="6954"/>
                    <a:pt x="1346" y="5942"/>
                    <a:pt x="2442" y="5644"/>
                  </a:cubicBezTo>
                  <a:cubicBezTo>
                    <a:pt x="2525" y="5621"/>
                    <a:pt x="2573" y="5549"/>
                    <a:pt x="2573" y="5478"/>
                  </a:cubicBezTo>
                  <a:cubicBezTo>
                    <a:pt x="2573" y="5406"/>
                    <a:pt x="2525" y="5323"/>
                    <a:pt x="2442" y="5311"/>
                  </a:cubicBezTo>
                  <a:cubicBezTo>
                    <a:pt x="1346" y="5013"/>
                    <a:pt x="584" y="4001"/>
                    <a:pt x="584" y="2870"/>
                  </a:cubicBezTo>
                  <a:lnTo>
                    <a:pt x="584" y="358"/>
                  </a:lnTo>
                  <a:close/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239" y="358"/>
                  </a:lnTo>
                  <a:lnTo>
                    <a:pt x="239" y="2870"/>
                  </a:lnTo>
                  <a:cubicBezTo>
                    <a:pt x="239" y="4001"/>
                    <a:pt x="894" y="5013"/>
                    <a:pt x="1894" y="5478"/>
                  </a:cubicBezTo>
                  <a:cubicBezTo>
                    <a:pt x="894" y="5942"/>
                    <a:pt x="239" y="6966"/>
                    <a:pt x="239" y="8085"/>
                  </a:cubicBezTo>
                  <a:lnTo>
                    <a:pt x="239" y="10597"/>
                  </a:lnTo>
                  <a:lnTo>
                    <a:pt x="179" y="10597"/>
                  </a:lnTo>
                  <a:cubicBezTo>
                    <a:pt x="84" y="10597"/>
                    <a:pt x="1" y="10669"/>
                    <a:pt x="1" y="10776"/>
                  </a:cubicBezTo>
                  <a:cubicBezTo>
                    <a:pt x="1" y="10883"/>
                    <a:pt x="84" y="10955"/>
                    <a:pt x="179" y="10955"/>
                  </a:cubicBezTo>
                  <a:lnTo>
                    <a:pt x="6061" y="10955"/>
                  </a:lnTo>
                  <a:cubicBezTo>
                    <a:pt x="6168" y="10955"/>
                    <a:pt x="6240" y="10883"/>
                    <a:pt x="6240" y="10776"/>
                  </a:cubicBezTo>
                  <a:cubicBezTo>
                    <a:pt x="6240" y="10669"/>
                    <a:pt x="6144" y="10597"/>
                    <a:pt x="6061" y="10597"/>
                  </a:cubicBezTo>
                  <a:lnTo>
                    <a:pt x="6002" y="10597"/>
                  </a:lnTo>
                  <a:lnTo>
                    <a:pt x="6002" y="8085"/>
                  </a:lnTo>
                  <a:cubicBezTo>
                    <a:pt x="6002" y="6954"/>
                    <a:pt x="5347" y="5942"/>
                    <a:pt x="4347" y="5478"/>
                  </a:cubicBezTo>
                  <a:cubicBezTo>
                    <a:pt x="5347" y="5013"/>
                    <a:pt x="6002" y="3989"/>
                    <a:pt x="6002" y="2870"/>
                  </a:cubicBezTo>
                  <a:lnTo>
                    <a:pt x="6002" y="358"/>
                  </a:lnTo>
                  <a:lnTo>
                    <a:pt x="6061" y="358"/>
                  </a:lnTo>
                  <a:cubicBezTo>
                    <a:pt x="6168" y="358"/>
                    <a:pt x="6240" y="287"/>
                    <a:pt x="6240" y="179"/>
                  </a:cubicBezTo>
                  <a:cubicBezTo>
                    <a:pt x="6240" y="72"/>
                    <a:pt x="6168" y="1"/>
                    <a:pt x="6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3" name="Google Shape;11263;p68"/>
            <p:cNvSpPr/>
            <p:nvPr/>
          </p:nvSpPr>
          <p:spPr>
            <a:xfrm>
              <a:off x="2516267" y="4511784"/>
              <a:ext cx="139620" cy="95565"/>
            </a:xfrm>
            <a:custGeom>
              <a:avLst/>
              <a:gdLst/>
              <a:ahLst/>
              <a:cxnLst/>
              <a:rect l="l" t="t" r="r" b="b"/>
              <a:pathLst>
                <a:path w="4383" h="3000" extrusionOk="0">
                  <a:moveTo>
                    <a:pt x="1670" y="0"/>
                  </a:moveTo>
                  <a:cubicBezTo>
                    <a:pt x="1650" y="0"/>
                    <a:pt x="1629" y="4"/>
                    <a:pt x="1608" y="11"/>
                  </a:cubicBezTo>
                  <a:cubicBezTo>
                    <a:pt x="679" y="261"/>
                    <a:pt x="1" y="1130"/>
                    <a:pt x="1" y="2106"/>
                  </a:cubicBezTo>
                  <a:lnTo>
                    <a:pt x="1" y="2821"/>
                  </a:lnTo>
                  <a:cubicBezTo>
                    <a:pt x="1" y="2928"/>
                    <a:pt x="84" y="2999"/>
                    <a:pt x="179" y="2999"/>
                  </a:cubicBezTo>
                  <a:lnTo>
                    <a:pt x="4192" y="2999"/>
                  </a:lnTo>
                  <a:cubicBezTo>
                    <a:pt x="4299" y="2999"/>
                    <a:pt x="4370" y="2928"/>
                    <a:pt x="4370" y="2821"/>
                  </a:cubicBezTo>
                  <a:lnTo>
                    <a:pt x="4370" y="2106"/>
                  </a:lnTo>
                  <a:cubicBezTo>
                    <a:pt x="4382" y="1130"/>
                    <a:pt x="3727" y="261"/>
                    <a:pt x="2787" y="11"/>
                  </a:cubicBezTo>
                  <a:cubicBezTo>
                    <a:pt x="2770" y="4"/>
                    <a:pt x="2752" y="0"/>
                    <a:pt x="2735" y="0"/>
                  </a:cubicBezTo>
                  <a:cubicBezTo>
                    <a:pt x="2663" y="0"/>
                    <a:pt x="2589" y="54"/>
                    <a:pt x="2560" y="130"/>
                  </a:cubicBezTo>
                  <a:cubicBezTo>
                    <a:pt x="2537" y="213"/>
                    <a:pt x="2596" y="320"/>
                    <a:pt x="2680" y="356"/>
                  </a:cubicBezTo>
                  <a:cubicBezTo>
                    <a:pt x="3477" y="570"/>
                    <a:pt x="4025" y="1285"/>
                    <a:pt x="4025" y="2106"/>
                  </a:cubicBezTo>
                  <a:lnTo>
                    <a:pt x="4025" y="2642"/>
                  </a:lnTo>
                  <a:lnTo>
                    <a:pt x="382" y="2642"/>
                  </a:lnTo>
                  <a:lnTo>
                    <a:pt x="382" y="2106"/>
                  </a:lnTo>
                  <a:cubicBezTo>
                    <a:pt x="382" y="1285"/>
                    <a:pt x="929" y="558"/>
                    <a:pt x="1715" y="356"/>
                  </a:cubicBezTo>
                  <a:cubicBezTo>
                    <a:pt x="1810" y="320"/>
                    <a:pt x="1870" y="237"/>
                    <a:pt x="1834" y="130"/>
                  </a:cubicBezTo>
                  <a:cubicBezTo>
                    <a:pt x="1815" y="54"/>
                    <a:pt x="1750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4" name="Google Shape;11264;p68"/>
            <p:cNvSpPr/>
            <p:nvPr/>
          </p:nvSpPr>
          <p:spPr>
            <a:xfrm>
              <a:off x="2518911" y="4385065"/>
              <a:ext cx="134683" cy="105090"/>
            </a:xfrm>
            <a:custGeom>
              <a:avLst/>
              <a:gdLst/>
              <a:ahLst/>
              <a:cxnLst/>
              <a:rect l="l" t="t" r="r" b="b"/>
              <a:pathLst>
                <a:path w="4228" h="3299" extrusionOk="0">
                  <a:moveTo>
                    <a:pt x="191" y="0"/>
                  </a:moveTo>
                  <a:cubicBezTo>
                    <a:pt x="132" y="0"/>
                    <a:pt x="84" y="24"/>
                    <a:pt x="49" y="72"/>
                  </a:cubicBezTo>
                  <a:cubicBezTo>
                    <a:pt x="13" y="119"/>
                    <a:pt x="1" y="179"/>
                    <a:pt x="13" y="238"/>
                  </a:cubicBezTo>
                  <a:cubicBezTo>
                    <a:pt x="239" y="953"/>
                    <a:pt x="799" y="1512"/>
                    <a:pt x="1513" y="1691"/>
                  </a:cubicBezTo>
                  <a:cubicBezTo>
                    <a:pt x="1632" y="1727"/>
                    <a:pt x="1751" y="1750"/>
                    <a:pt x="1918" y="1774"/>
                  </a:cubicBezTo>
                  <a:lnTo>
                    <a:pt x="1954" y="3120"/>
                  </a:lnTo>
                  <a:cubicBezTo>
                    <a:pt x="1954" y="3227"/>
                    <a:pt x="2025" y="3298"/>
                    <a:pt x="2132" y="3298"/>
                  </a:cubicBezTo>
                  <a:cubicBezTo>
                    <a:pt x="2227" y="3298"/>
                    <a:pt x="2311" y="3227"/>
                    <a:pt x="2311" y="3120"/>
                  </a:cubicBezTo>
                  <a:lnTo>
                    <a:pt x="2311" y="1774"/>
                  </a:lnTo>
                  <a:cubicBezTo>
                    <a:pt x="2466" y="1750"/>
                    <a:pt x="2585" y="1727"/>
                    <a:pt x="2704" y="1691"/>
                  </a:cubicBezTo>
                  <a:cubicBezTo>
                    <a:pt x="3418" y="1512"/>
                    <a:pt x="4001" y="953"/>
                    <a:pt x="4216" y="238"/>
                  </a:cubicBezTo>
                  <a:cubicBezTo>
                    <a:pt x="4228" y="179"/>
                    <a:pt x="4216" y="119"/>
                    <a:pt x="4180" y="72"/>
                  </a:cubicBezTo>
                  <a:cubicBezTo>
                    <a:pt x="4156" y="24"/>
                    <a:pt x="4097" y="0"/>
                    <a:pt x="4037" y="0"/>
                  </a:cubicBezTo>
                  <a:lnTo>
                    <a:pt x="2454" y="0"/>
                  </a:lnTo>
                  <a:cubicBezTo>
                    <a:pt x="2347" y="0"/>
                    <a:pt x="2275" y="72"/>
                    <a:pt x="2275" y="179"/>
                  </a:cubicBezTo>
                  <a:cubicBezTo>
                    <a:pt x="2275" y="286"/>
                    <a:pt x="2347" y="357"/>
                    <a:pt x="2454" y="357"/>
                  </a:cubicBezTo>
                  <a:lnTo>
                    <a:pt x="3775" y="357"/>
                  </a:lnTo>
                  <a:cubicBezTo>
                    <a:pt x="3561" y="845"/>
                    <a:pt x="3120" y="1215"/>
                    <a:pt x="2608" y="1357"/>
                  </a:cubicBezTo>
                  <a:cubicBezTo>
                    <a:pt x="2501" y="1381"/>
                    <a:pt x="2335" y="1429"/>
                    <a:pt x="2108" y="1429"/>
                  </a:cubicBezTo>
                  <a:cubicBezTo>
                    <a:pt x="1894" y="1429"/>
                    <a:pt x="1739" y="1381"/>
                    <a:pt x="1620" y="1357"/>
                  </a:cubicBezTo>
                  <a:cubicBezTo>
                    <a:pt x="1096" y="1215"/>
                    <a:pt x="668" y="845"/>
                    <a:pt x="442" y="357"/>
                  </a:cubicBezTo>
                  <a:lnTo>
                    <a:pt x="1775" y="357"/>
                  </a:lnTo>
                  <a:cubicBezTo>
                    <a:pt x="1870" y="357"/>
                    <a:pt x="1954" y="286"/>
                    <a:pt x="1954" y="179"/>
                  </a:cubicBezTo>
                  <a:cubicBezTo>
                    <a:pt x="1954" y="72"/>
                    <a:pt x="1870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5" name="Google Shape;11265;p68"/>
            <p:cNvSpPr/>
            <p:nvPr/>
          </p:nvSpPr>
          <p:spPr>
            <a:xfrm>
              <a:off x="2580742" y="4501113"/>
              <a:ext cx="11786" cy="13315"/>
            </a:xfrm>
            <a:custGeom>
              <a:avLst/>
              <a:gdLst/>
              <a:ahLst/>
              <a:cxnLst/>
              <a:rect l="l" t="t" r="r" b="b"/>
              <a:pathLst>
                <a:path w="370" h="418" extrusionOk="0">
                  <a:moveTo>
                    <a:pt x="191" y="0"/>
                  </a:moveTo>
                  <a:cubicBezTo>
                    <a:pt x="84" y="0"/>
                    <a:pt x="1" y="72"/>
                    <a:pt x="1" y="179"/>
                  </a:cubicBezTo>
                  <a:lnTo>
                    <a:pt x="1" y="239"/>
                  </a:lnTo>
                  <a:cubicBezTo>
                    <a:pt x="1" y="346"/>
                    <a:pt x="84" y="417"/>
                    <a:pt x="191" y="417"/>
                  </a:cubicBezTo>
                  <a:cubicBezTo>
                    <a:pt x="286" y="417"/>
                    <a:pt x="370" y="346"/>
                    <a:pt x="370" y="239"/>
                  </a:cubicBezTo>
                  <a:lnTo>
                    <a:pt x="370" y="179"/>
                  </a:lnTo>
                  <a:cubicBezTo>
                    <a:pt x="370" y="96"/>
                    <a:pt x="286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66" name="Google Shape;11266;p68"/>
          <p:cNvGrpSpPr/>
          <p:nvPr/>
        </p:nvGrpSpPr>
        <p:grpSpPr>
          <a:xfrm>
            <a:off x="2810958" y="4273923"/>
            <a:ext cx="353145" cy="361873"/>
            <a:chOff x="2810958" y="4273923"/>
            <a:chExt cx="353145" cy="361873"/>
          </a:xfrm>
          <a:solidFill>
            <a:srgbClr val="D94169"/>
          </a:solidFill>
        </p:grpSpPr>
        <p:sp>
          <p:nvSpPr>
            <p:cNvPr id="11267" name="Google Shape;11267;p68"/>
            <p:cNvSpPr/>
            <p:nvPr/>
          </p:nvSpPr>
          <p:spPr>
            <a:xfrm>
              <a:off x="2886837" y="4273923"/>
              <a:ext cx="53867" cy="169946"/>
            </a:xfrm>
            <a:custGeom>
              <a:avLst/>
              <a:gdLst/>
              <a:ahLst/>
              <a:cxnLst/>
              <a:rect l="l" t="t" r="r" b="b"/>
              <a:pathLst>
                <a:path w="1691" h="5335" extrusionOk="0">
                  <a:moveTo>
                    <a:pt x="1179" y="346"/>
                  </a:moveTo>
                  <a:cubicBezTo>
                    <a:pt x="1203" y="346"/>
                    <a:pt x="1250" y="382"/>
                    <a:pt x="1250" y="417"/>
                  </a:cubicBezTo>
                  <a:lnTo>
                    <a:pt x="1250" y="644"/>
                  </a:lnTo>
                  <a:lnTo>
                    <a:pt x="464" y="644"/>
                  </a:lnTo>
                  <a:lnTo>
                    <a:pt x="464" y="417"/>
                  </a:lnTo>
                  <a:cubicBezTo>
                    <a:pt x="452" y="382"/>
                    <a:pt x="488" y="346"/>
                    <a:pt x="524" y="346"/>
                  </a:cubicBezTo>
                  <a:close/>
                  <a:moveTo>
                    <a:pt x="1131" y="4275"/>
                  </a:moveTo>
                  <a:lnTo>
                    <a:pt x="845" y="4965"/>
                  </a:lnTo>
                  <a:lnTo>
                    <a:pt x="583" y="4275"/>
                  </a:lnTo>
                  <a:close/>
                  <a:moveTo>
                    <a:pt x="512" y="1"/>
                  </a:moveTo>
                  <a:cubicBezTo>
                    <a:pt x="298" y="1"/>
                    <a:pt x="119" y="179"/>
                    <a:pt x="119" y="405"/>
                  </a:cubicBezTo>
                  <a:lnTo>
                    <a:pt x="119" y="751"/>
                  </a:lnTo>
                  <a:cubicBezTo>
                    <a:pt x="36" y="822"/>
                    <a:pt x="0" y="929"/>
                    <a:pt x="0" y="1036"/>
                  </a:cubicBezTo>
                  <a:lnTo>
                    <a:pt x="0" y="3870"/>
                  </a:lnTo>
                  <a:cubicBezTo>
                    <a:pt x="0" y="4025"/>
                    <a:pt x="71" y="4156"/>
                    <a:pt x="191" y="4215"/>
                  </a:cubicBezTo>
                  <a:lnTo>
                    <a:pt x="560" y="5144"/>
                  </a:lnTo>
                  <a:cubicBezTo>
                    <a:pt x="607" y="5263"/>
                    <a:pt x="726" y="5335"/>
                    <a:pt x="845" y="5335"/>
                  </a:cubicBezTo>
                  <a:cubicBezTo>
                    <a:pt x="976" y="5335"/>
                    <a:pt x="1084" y="5263"/>
                    <a:pt x="1131" y="5144"/>
                  </a:cubicBezTo>
                  <a:lnTo>
                    <a:pt x="1500" y="4215"/>
                  </a:lnTo>
                  <a:cubicBezTo>
                    <a:pt x="1619" y="4144"/>
                    <a:pt x="1691" y="4025"/>
                    <a:pt x="1691" y="3870"/>
                  </a:cubicBezTo>
                  <a:lnTo>
                    <a:pt x="1691" y="3084"/>
                  </a:lnTo>
                  <a:cubicBezTo>
                    <a:pt x="1691" y="3001"/>
                    <a:pt x="1619" y="2918"/>
                    <a:pt x="1524" y="2918"/>
                  </a:cubicBezTo>
                  <a:cubicBezTo>
                    <a:pt x="1441" y="2918"/>
                    <a:pt x="1369" y="3001"/>
                    <a:pt x="1369" y="3084"/>
                  </a:cubicBezTo>
                  <a:lnTo>
                    <a:pt x="1369" y="3870"/>
                  </a:lnTo>
                  <a:cubicBezTo>
                    <a:pt x="1369" y="3906"/>
                    <a:pt x="1334" y="3953"/>
                    <a:pt x="1286" y="3953"/>
                  </a:cubicBezTo>
                  <a:lnTo>
                    <a:pt x="393" y="3953"/>
                  </a:lnTo>
                  <a:cubicBezTo>
                    <a:pt x="369" y="3953"/>
                    <a:pt x="322" y="3918"/>
                    <a:pt x="322" y="3870"/>
                  </a:cubicBezTo>
                  <a:lnTo>
                    <a:pt x="322" y="1036"/>
                  </a:lnTo>
                  <a:cubicBezTo>
                    <a:pt x="322" y="1001"/>
                    <a:pt x="357" y="953"/>
                    <a:pt x="393" y="953"/>
                  </a:cubicBezTo>
                  <a:lnTo>
                    <a:pt x="1286" y="953"/>
                  </a:lnTo>
                  <a:cubicBezTo>
                    <a:pt x="1322" y="953"/>
                    <a:pt x="1369" y="989"/>
                    <a:pt x="1369" y="1036"/>
                  </a:cubicBezTo>
                  <a:lnTo>
                    <a:pt x="1369" y="2358"/>
                  </a:lnTo>
                  <a:cubicBezTo>
                    <a:pt x="1369" y="2441"/>
                    <a:pt x="1441" y="2525"/>
                    <a:pt x="1524" y="2525"/>
                  </a:cubicBezTo>
                  <a:cubicBezTo>
                    <a:pt x="1619" y="2525"/>
                    <a:pt x="1691" y="2441"/>
                    <a:pt x="1691" y="2358"/>
                  </a:cubicBezTo>
                  <a:lnTo>
                    <a:pt x="1691" y="1036"/>
                  </a:lnTo>
                  <a:cubicBezTo>
                    <a:pt x="1691" y="929"/>
                    <a:pt x="1643" y="822"/>
                    <a:pt x="1572" y="751"/>
                  </a:cubicBezTo>
                  <a:lnTo>
                    <a:pt x="1572" y="405"/>
                  </a:lnTo>
                  <a:cubicBezTo>
                    <a:pt x="1572" y="179"/>
                    <a:pt x="1393" y="1"/>
                    <a:pt x="1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8" name="Google Shape;11268;p68"/>
            <p:cNvSpPr/>
            <p:nvPr/>
          </p:nvSpPr>
          <p:spPr>
            <a:xfrm>
              <a:off x="2815131" y="4273923"/>
              <a:ext cx="57307" cy="279942"/>
            </a:xfrm>
            <a:custGeom>
              <a:avLst/>
              <a:gdLst/>
              <a:ahLst/>
              <a:cxnLst/>
              <a:rect l="l" t="t" r="r" b="b"/>
              <a:pathLst>
                <a:path w="1799" h="8788" extrusionOk="0">
                  <a:moveTo>
                    <a:pt x="906" y="382"/>
                  </a:moveTo>
                  <a:lnTo>
                    <a:pt x="1251" y="1239"/>
                  </a:lnTo>
                  <a:lnTo>
                    <a:pt x="572" y="1239"/>
                  </a:lnTo>
                  <a:lnTo>
                    <a:pt x="906" y="382"/>
                  </a:lnTo>
                  <a:close/>
                  <a:moveTo>
                    <a:pt x="751" y="1548"/>
                  </a:moveTo>
                  <a:lnTo>
                    <a:pt x="751" y="7466"/>
                  </a:lnTo>
                  <a:lnTo>
                    <a:pt x="346" y="7466"/>
                  </a:lnTo>
                  <a:lnTo>
                    <a:pt x="346" y="1644"/>
                  </a:lnTo>
                  <a:cubicBezTo>
                    <a:pt x="346" y="1596"/>
                    <a:pt x="394" y="1548"/>
                    <a:pt x="429" y="1548"/>
                  </a:cubicBezTo>
                  <a:close/>
                  <a:moveTo>
                    <a:pt x="1382" y="1572"/>
                  </a:moveTo>
                  <a:cubicBezTo>
                    <a:pt x="1430" y="1572"/>
                    <a:pt x="1477" y="1608"/>
                    <a:pt x="1477" y="1656"/>
                  </a:cubicBezTo>
                  <a:lnTo>
                    <a:pt x="1477" y="7478"/>
                  </a:lnTo>
                  <a:lnTo>
                    <a:pt x="1072" y="7478"/>
                  </a:lnTo>
                  <a:lnTo>
                    <a:pt x="1072" y="1572"/>
                  </a:lnTo>
                  <a:close/>
                  <a:moveTo>
                    <a:pt x="1489" y="7787"/>
                  </a:moveTo>
                  <a:lnTo>
                    <a:pt x="1489" y="8359"/>
                  </a:lnTo>
                  <a:cubicBezTo>
                    <a:pt x="1477" y="8418"/>
                    <a:pt x="1441" y="8442"/>
                    <a:pt x="1382" y="8442"/>
                  </a:cubicBezTo>
                  <a:lnTo>
                    <a:pt x="429" y="8442"/>
                  </a:lnTo>
                  <a:cubicBezTo>
                    <a:pt x="394" y="8442"/>
                    <a:pt x="346" y="8394"/>
                    <a:pt x="346" y="8359"/>
                  </a:cubicBezTo>
                  <a:lnTo>
                    <a:pt x="346" y="7787"/>
                  </a:lnTo>
                  <a:close/>
                  <a:moveTo>
                    <a:pt x="906" y="1"/>
                  </a:moveTo>
                  <a:cubicBezTo>
                    <a:pt x="775" y="1"/>
                    <a:pt x="656" y="84"/>
                    <a:pt x="608" y="215"/>
                  </a:cubicBezTo>
                  <a:lnTo>
                    <a:pt x="179" y="1310"/>
                  </a:lnTo>
                  <a:cubicBezTo>
                    <a:pt x="72" y="1394"/>
                    <a:pt x="13" y="1513"/>
                    <a:pt x="13" y="1656"/>
                  </a:cubicBezTo>
                  <a:lnTo>
                    <a:pt x="13" y="8371"/>
                  </a:lnTo>
                  <a:cubicBezTo>
                    <a:pt x="1" y="8597"/>
                    <a:pt x="191" y="8787"/>
                    <a:pt x="429" y="8787"/>
                  </a:cubicBezTo>
                  <a:lnTo>
                    <a:pt x="1382" y="8787"/>
                  </a:lnTo>
                  <a:cubicBezTo>
                    <a:pt x="1620" y="8787"/>
                    <a:pt x="1799" y="8597"/>
                    <a:pt x="1799" y="8371"/>
                  </a:cubicBezTo>
                  <a:lnTo>
                    <a:pt x="1799" y="1656"/>
                  </a:lnTo>
                  <a:cubicBezTo>
                    <a:pt x="1799" y="1525"/>
                    <a:pt x="1727" y="1394"/>
                    <a:pt x="1632" y="1310"/>
                  </a:cubicBezTo>
                  <a:lnTo>
                    <a:pt x="1203" y="215"/>
                  </a:lnTo>
                  <a:cubicBezTo>
                    <a:pt x="1168" y="96"/>
                    <a:pt x="1037" y="1"/>
                    <a:pt x="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9" name="Google Shape;11269;p68"/>
            <p:cNvSpPr/>
            <p:nvPr/>
          </p:nvSpPr>
          <p:spPr>
            <a:xfrm>
              <a:off x="2883396" y="4463173"/>
              <a:ext cx="60333" cy="90691"/>
            </a:xfrm>
            <a:custGeom>
              <a:avLst/>
              <a:gdLst/>
              <a:ahLst/>
              <a:cxnLst/>
              <a:rect l="l" t="t" r="r" b="b"/>
              <a:pathLst>
                <a:path w="1894" h="2847" extrusionOk="0">
                  <a:moveTo>
                    <a:pt x="1322" y="310"/>
                  </a:moveTo>
                  <a:cubicBezTo>
                    <a:pt x="1370" y="310"/>
                    <a:pt x="1418" y="358"/>
                    <a:pt x="1418" y="406"/>
                  </a:cubicBezTo>
                  <a:lnTo>
                    <a:pt x="1418" y="584"/>
                  </a:lnTo>
                  <a:lnTo>
                    <a:pt x="513" y="584"/>
                  </a:lnTo>
                  <a:lnTo>
                    <a:pt x="513" y="406"/>
                  </a:lnTo>
                  <a:cubicBezTo>
                    <a:pt x="513" y="358"/>
                    <a:pt x="537" y="310"/>
                    <a:pt x="596" y="310"/>
                  </a:cubicBezTo>
                  <a:close/>
                  <a:moveTo>
                    <a:pt x="1477" y="929"/>
                  </a:moveTo>
                  <a:cubicBezTo>
                    <a:pt x="1513" y="929"/>
                    <a:pt x="1561" y="965"/>
                    <a:pt x="1561" y="1013"/>
                  </a:cubicBezTo>
                  <a:lnTo>
                    <a:pt x="1561" y="2418"/>
                  </a:lnTo>
                  <a:cubicBezTo>
                    <a:pt x="1561" y="2453"/>
                    <a:pt x="1525" y="2501"/>
                    <a:pt x="1477" y="2501"/>
                  </a:cubicBezTo>
                  <a:lnTo>
                    <a:pt x="430" y="2501"/>
                  </a:lnTo>
                  <a:cubicBezTo>
                    <a:pt x="394" y="2501"/>
                    <a:pt x="346" y="2453"/>
                    <a:pt x="346" y="2418"/>
                  </a:cubicBezTo>
                  <a:lnTo>
                    <a:pt x="346" y="1013"/>
                  </a:lnTo>
                  <a:cubicBezTo>
                    <a:pt x="346" y="965"/>
                    <a:pt x="382" y="929"/>
                    <a:pt x="430" y="929"/>
                  </a:cubicBezTo>
                  <a:close/>
                  <a:moveTo>
                    <a:pt x="596" y="1"/>
                  </a:moveTo>
                  <a:cubicBezTo>
                    <a:pt x="358" y="1"/>
                    <a:pt x="179" y="191"/>
                    <a:pt x="179" y="418"/>
                  </a:cubicBezTo>
                  <a:lnTo>
                    <a:pt x="179" y="691"/>
                  </a:lnTo>
                  <a:cubicBezTo>
                    <a:pt x="72" y="763"/>
                    <a:pt x="13" y="882"/>
                    <a:pt x="13" y="1013"/>
                  </a:cubicBezTo>
                  <a:lnTo>
                    <a:pt x="13" y="2430"/>
                  </a:lnTo>
                  <a:cubicBezTo>
                    <a:pt x="1" y="2656"/>
                    <a:pt x="191" y="2846"/>
                    <a:pt x="430" y="2846"/>
                  </a:cubicBezTo>
                  <a:lnTo>
                    <a:pt x="1477" y="2846"/>
                  </a:lnTo>
                  <a:cubicBezTo>
                    <a:pt x="1715" y="2846"/>
                    <a:pt x="1894" y="2656"/>
                    <a:pt x="1894" y="2430"/>
                  </a:cubicBezTo>
                  <a:lnTo>
                    <a:pt x="1894" y="1013"/>
                  </a:lnTo>
                  <a:cubicBezTo>
                    <a:pt x="1894" y="882"/>
                    <a:pt x="1834" y="763"/>
                    <a:pt x="1727" y="691"/>
                  </a:cubicBezTo>
                  <a:lnTo>
                    <a:pt x="1727" y="418"/>
                  </a:lnTo>
                  <a:cubicBezTo>
                    <a:pt x="1727" y="179"/>
                    <a:pt x="1537" y="1"/>
                    <a:pt x="1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0" name="Google Shape;11270;p68"/>
            <p:cNvSpPr/>
            <p:nvPr/>
          </p:nvSpPr>
          <p:spPr>
            <a:xfrm>
              <a:off x="2955835" y="4273923"/>
              <a:ext cx="202948" cy="281439"/>
            </a:xfrm>
            <a:custGeom>
              <a:avLst/>
              <a:gdLst/>
              <a:ahLst/>
              <a:cxnLst/>
              <a:rect l="l" t="t" r="r" b="b"/>
              <a:pathLst>
                <a:path w="6371" h="8835" extrusionOk="0">
                  <a:moveTo>
                    <a:pt x="5692" y="524"/>
                  </a:moveTo>
                  <a:cubicBezTo>
                    <a:pt x="5883" y="524"/>
                    <a:pt x="6037" y="679"/>
                    <a:pt x="6037" y="870"/>
                  </a:cubicBezTo>
                  <a:lnTo>
                    <a:pt x="6037" y="7966"/>
                  </a:lnTo>
                  <a:cubicBezTo>
                    <a:pt x="6037" y="8156"/>
                    <a:pt x="5883" y="8311"/>
                    <a:pt x="5692" y="8311"/>
                  </a:cubicBezTo>
                  <a:lnTo>
                    <a:pt x="1811" y="8311"/>
                  </a:lnTo>
                  <a:lnTo>
                    <a:pt x="1811" y="524"/>
                  </a:lnTo>
                  <a:close/>
                  <a:moveTo>
                    <a:pt x="1465" y="346"/>
                  </a:moveTo>
                  <a:lnTo>
                    <a:pt x="1465" y="8490"/>
                  </a:lnTo>
                  <a:lnTo>
                    <a:pt x="1227" y="8490"/>
                  </a:lnTo>
                  <a:lnTo>
                    <a:pt x="1227" y="346"/>
                  </a:lnTo>
                  <a:close/>
                  <a:moveTo>
                    <a:pt x="1215" y="1"/>
                  </a:moveTo>
                  <a:cubicBezTo>
                    <a:pt x="1096" y="1"/>
                    <a:pt x="965" y="72"/>
                    <a:pt x="930" y="179"/>
                  </a:cubicBezTo>
                  <a:lnTo>
                    <a:pt x="418" y="179"/>
                  </a:lnTo>
                  <a:cubicBezTo>
                    <a:pt x="180" y="179"/>
                    <a:pt x="1" y="370"/>
                    <a:pt x="1" y="596"/>
                  </a:cubicBezTo>
                  <a:lnTo>
                    <a:pt x="1" y="2358"/>
                  </a:lnTo>
                  <a:cubicBezTo>
                    <a:pt x="1" y="2441"/>
                    <a:pt x="84" y="2513"/>
                    <a:pt x="168" y="2513"/>
                  </a:cubicBezTo>
                  <a:cubicBezTo>
                    <a:pt x="263" y="2513"/>
                    <a:pt x="334" y="2441"/>
                    <a:pt x="334" y="2358"/>
                  </a:cubicBezTo>
                  <a:lnTo>
                    <a:pt x="334" y="596"/>
                  </a:lnTo>
                  <a:cubicBezTo>
                    <a:pt x="334" y="548"/>
                    <a:pt x="382" y="513"/>
                    <a:pt x="418" y="513"/>
                  </a:cubicBezTo>
                  <a:lnTo>
                    <a:pt x="882" y="513"/>
                  </a:lnTo>
                  <a:lnTo>
                    <a:pt x="882" y="8287"/>
                  </a:lnTo>
                  <a:lnTo>
                    <a:pt x="418" y="8287"/>
                  </a:lnTo>
                  <a:cubicBezTo>
                    <a:pt x="382" y="8287"/>
                    <a:pt x="334" y="8252"/>
                    <a:pt x="334" y="8204"/>
                  </a:cubicBezTo>
                  <a:lnTo>
                    <a:pt x="334" y="3072"/>
                  </a:lnTo>
                  <a:cubicBezTo>
                    <a:pt x="334" y="2977"/>
                    <a:pt x="263" y="2906"/>
                    <a:pt x="168" y="2906"/>
                  </a:cubicBezTo>
                  <a:cubicBezTo>
                    <a:pt x="84" y="2906"/>
                    <a:pt x="1" y="2977"/>
                    <a:pt x="1" y="3072"/>
                  </a:cubicBezTo>
                  <a:lnTo>
                    <a:pt x="1" y="8204"/>
                  </a:lnTo>
                  <a:cubicBezTo>
                    <a:pt x="1" y="8454"/>
                    <a:pt x="203" y="8656"/>
                    <a:pt x="418" y="8656"/>
                  </a:cubicBezTo>
                  <a:lnTo>
                    <a:pt x="930" y="8656"/>
                  </a:lnTo>
                  <a:cubicBezTo>
                    <a:pt x="989" y="8752"/>
                    <a:pt x="1096" y="8835"/>
                    <a:pt x="1215" y="8835"/>
                  </a:cubicBezTo>
                  <a:lnTo>
                    <a:pt x="1477" y="8835"/>
                  </a:lnTo>
                  <a:cubicBezTo>
                    <a:pt x="1596" y="8835"/>
                    <a:pt x="1715" y="8752"/>
                    <a:pt x="1763" y="8656"/>
                  </a:cubicBezTo>
                  <a:lnTo>
                    <a:pt x="5692" y="8656"/>
                  </a:lnTo>
                  <a:cubicBezTo>
                    <a:pt x="6061" y="8656"/>
                    <a:pt x="6371" y="8359"/>
                    <a:pt x="6371" y="7966"/>
                  </a:cubicBezTo>
                  <a:lnTo>
                    <a:pt x="6371" y="870"/>
                  </a:lnTo>
                  <a:cubicBezTo>
                    <a:pt x="6371" y="489"/>
                    <a:pt x="6073" y="179"/>
                    <a:pt x="5692" y="179"/>
                  </a:cubicBezTo>
                  <a:lnTo>
                    <a:pt x="1763" y="179"/>
                  </a:lnTo>
                  <a:cubicBezTo>
                    <a:pt x="1704" y="72"/>
                    <a:pt x="1596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1" name="Google Shape;11271;p68"/>
            <p:cNvSpPr/>
            <p:nvPr/>
          </p:nvSpPr>
          <p:spPr>
            <a:xfrm>
              <a:off x="3098067" y="4511720"/>
              <a:ext cx="29243" cy="10289"/>
            </a:xfrm>
            <a:custGeom>
              <a:avLst/>
              <a:gdLst/>
              <a:ahLst/>
              <a:cxnLst/>
              <a:rect l="l" t="t" r="r" b="b"/>
              <a:pathLst>
                <a:path w="918" h="323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1"/>
                    <a:pt x="918" y="156"/>
                  </a:cubicBezTo>
                  <a:cubicBezTo>
                    <a:pt x="918" y="72"/>
                    <a:pt x="834" y="1"/>
                    <a:pt x="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2" name="Google Shape;11272;p68"/>
            <p:cNvSpPr/>
            <p:nvPr/>
          </p:nvSpPr>
          <p:spPr>
            <a:xfrm>
              <a:off x="3115906" y="4497704"/>
              <a:ext cx="10257" cy="10640"/>
            </a:xfrm>
            <a:custGeom>
              <a:avLst/>
              <a:gdLst/>
              <a:ahLst/>
              <a:cxnLst/>
              <a:rect l="l" t="t" r="r" b="b"/>
              <a:pathLst>
                <a:path w="322" h="33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55" y="334"/>
                  </a:cubicBezTo>
                  <a:cubicBezTo>
                    <a:pt x="250" y="334"/>
                    <a:pt x="322" y="262"/>
                    <a:pt x="322" y="167"/>
                  </a:cubicBez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3" name="Google Shape;11273;p68"/>
            <p:cNvSpPr/>
            <p:nvPr/>
          </p:nvSpPr>
          <p:spPr>
            <a:xfrm>
              <a:off x="2810958" y="4563676"/>
              <a:ext cx="353145" cy="72120"/>
            </a:xfrm>
            <a:custGeom>
              <a:avLst/>
              <a:gdLst/>
              <a:ahLst/>
              <a:cxnLst/>
              <a:rect l="l" t="t" r="r" b="b"/>
              <a:pathLst>
                <a:path w="11086" h="2264" extrusionOk="0">
                  <a:moveTo>
                    <a:pt x="418" y="1"/>
                  </a:moveTo>
                  <a:cubicBezTo>
                    <a:pt x="179" y="1"/>
                    <a:pt x="1" y="191"/>
                    <a:pt x="1" y="418"/>
                  </a:cubicBezTo>
                  <a:lnTo>
                    <a:pt x="1" y="1846"/>
                  </a:lnTo>
                  <a:cubicBezTo>
                    <a:pt x="1" y="2085"/>
                    <a:pt x="191" y="2263"/>
                    <a:pt x="418" y="2263"/>
                  </a:cubicBezTo>
                  <a:lnTo>
                    <a:pt x="8442" y="2263"/>
                  </a:lnTo>
                  <a:cubicBezTo>
                    <a:pt x="8526" y="2263"/>
                    <a:pt x="8597" y="2192"/>
                    <a:pt x="8597" y="2096"/>
                  </a:cubicBezTo>
                  <a:cubicBezTo>
                    <a:pt x="8597" y="2013"/>
                    <a:pt x="8526" y="1930"/>
                    <a:pt x="8442" y="1930"/>
                  </a:cubicBezTo>
                  <a:lnTo>
                    <a:pt x="418" y="1930"/>
                  </a:lnTo>
                  <a:cubicBezTo>
                    <a:pt x="370" y="1930"/>
                    <a:pt x="322" y="1894"/>
                    <a:pt x="322" y="1846"/>
                  </a:cubicBezTo>
                  <a:lnTo>
                    <a:pt x="322" y="418"/>
                  </a:lnTo>
                  <a:cubicBezTo>
                    <a:pt x="322" y="370"/>
                    <a:pt x="370" y="322"/>
                    <a:pt x="418" y="322"/>
                  </a:cubicBezTo>
                  <a:lnTo>
                    <a:pt x="1037" y="322"/>
                  </a:lnTo>
                  <a:lnTo>
                    <a:pt x="1037" y="584"/>
                  </a:lnTo>
                  <a:cubicBezTo>
                    <a:pt x="1037" y="668"/>
                    <a:pt x="1120" y="739"/>
                    <a:pt x="1203" y="739"/>
                  </a:cubicBezTo>
                  <a:cubicBezTo>
                    <a:pt x="1299" y="739"/>
                    <a:pt x="1370" y="668"/>
                    <a:pt x="1370" y="584"/>
                  </a:cubicBezTo>
                  <a:lnTo>
                    <a:pt x="1370" y="322"/>
                  </a:lnTo>
                  <a:lnTo>
                    <a:pt x="1834" y="322"/>
                  </a:lnTo>
                  <a:lnTo>
                    <a:pt x="1834" y="584"/>
                  </a:lnTo>
                  <a:cubicBezTo>
                    <a:pt x="1834" y="668"/>
                    <a:pt x="1906" y="739"/>
                    <a:pt x="1989" y="739"/>
                  </a:cubicBezTo>
                  <a:cubicBezTo>
                    <a:pt x="2084" y="739"/>
                    <a:pt x="2156" y="668"/>
                    <a:pt x="2156" y="584"/>
                  </a:cubicBezTo>
                  <a:lnTo>
                    <a:pt x="2156" y="322"/>
                  </a:lnTo>
                  <a:lnTo>
                    <a:pt x="2620" y="322"/>
                  </a:lnTo>
                  <a:lnTo>
                    <a:pt x="2620" y="584"/>
                  </a:lnTo>
                  <a:cubicBezTo>
                    <a:pt x="2620" y="668"/>
                    <a:pt x="2692" y="739"/>
                    <a:pt x="2787" y="739"/>
                  </a:cubicBezTo>
                  <a:cubicBezTo>
                    <a:pt x="2870" y="739"/>
                    <a:pt x="2942" y="668"/>
                    <a:pt x="2942" y="584"/>
                  </a:cubicBezTo>
                  <a:lnTo>
                    <a:pt x="2942" y="322"/>
                  </a:lnTo>
                  <a:lnTo>
                    <a:pt x="3406" y="322"/>
                  </a:lnTo>
                  <a:lnTo>
                    <a:pt x="3406" y="584"/>
                  </a:lnTo>
                  <a:cubicBezTo>
                    <a:pt x="3406" y="668"/>
                    <a:pt x="3477" y="739"/>
                    <a:pt x="3573" y="739"/>
                  </a:cubicBezTo>
                  <a:cubicBezTo>
                    <a:pt x="3656" y="739"/>
                    <a:pt x="3739" y="668"/>
                    <a:pt x="3739" y="584"/>
                  </a:cubicBezTo>
                  <a:lnTo>
                    <a:pt x="3739" y="322"/>
                  </a:lnTo>
                  <a:lnTo>
                    <a:pt x="4192" y="322"/>
                  </a:lnTo>
                  <a:lnTo>
                    <a:pt x="4192" y="584"/>
                  </a:lnTo>
                  <a:cubicBezTo>
                    <a:pt x="4192" y="668"/>
                    <a:pt x="4275" y="739"/>
                    <a:pt x="4358" y="739"/>
                  </a:cubicBezTo>
                  <a:cubicBezTo>
                    <a:pt x="4454" y="739"/>
                    <a:pt x="4525" y="668"/>
                    <a:pt x="4525" y="584"/>
                  </a:cubicBezTo>
                  <a:lnTo>
                    <a:pt x="4525" y="322"/>
                  </a:lnTo>
                  <a:lnTo>
                    <a:pt x="4990" y="322"/>
                  </a:lnTo>
                  <a:lnTo>
                    <a:pt x="4990" y="584"/>
                  </a:lnTo>
                  <a:cubicBezTo>
                    <a:pt x="4990" y="668"/>
                    <a:pt x="5061" y="739"/>
                    <a:pt x="5144" y="739"/>
                  </a:cubicBezTo>
                  <a:cubicBezTo>
                    <a:pt x="5240" y="739"/>
                    <a:pt x="5311" y="668"/>
                    <a:pt x="5311" y="584"/>
                  </a:cubicBezTo>
                  <a:lnTo>
                    <a:pt x="5311" y="322"/>
                  </a:lnTo>
                  <a:lnTo>
                    <a:pt x="5775" y="322"/>
                  </a:lnTo>
                  <a:lnTo>
                    <a:pt x="5775" y="584"/>
                  </a:lnTo>
                  <a:cubicBezTo>
                    <a:pt x="5775" y="668"/>
                    <a:pt x="5847" y="739"/>
                    <a:pt x="5942" y="739"/>
                  </a:cubicBezTo>
                  <a:cubicBezTo>
                    <a:pt x="6025" y="739"/>
                    <a:pt x="6097" y="668"/>
                    <a:pt x="6097" y="584"/>
                  </a:cubicBezTo>
                  <a:lnTo>
                    <a:pt x="6097" y="322"/>
                  </a:lnTo>
                  <a:lnTo>
                    <a:pt x="6561" y="322"/>
                  </a:lnTo>
                  <a:lnTo>
                    <a:pt x="6561" y="584"/>
                  </a:lnTo>
                  <a:cubicBezTo>
                    <a:pt x="6561" y="668"/>
                    <a:pt x="6633" y="739"/>
                    <a:pt x="6728" y="739"/>
                  </a:cubicBezTo>
                  <a:cubicBezTo>
                    <a:pt x="6811" y="739"/>
                    <a:pt x="6895" y="668"/>
                    <a:pt x="6895" y="584"/>
                  </a:cubicBezTo>
                  <a:lnTo>
                    <a:pt x="6895" y="322"/>
                  </a:lnTo>
                  <a:lnTo>
                    <a:pt x="7347" y="322"/>
                  </a:lnTo>
                  <a:lnTo>
                    <a:pt x="7347" y="584"/>
                  </a:lnTo>
                  <a:cubicBezTo>
                    <a:pt x="7347" y="668"/>
                    <a:pt x="7430" y="739"/>
                    <a:pt x="7514" y="739"/>
                  </a:cubicBezTo>
                  <a:cubicBezTo>
                    <a:pt x="7609" y="739"/>
                    <a:pt x="7680" y="668"/>
                    <a:pt x="7680" y="584"/>
                  </a:cubicBezTo>
                  <a:lnTo>
                    <a:pt x="7680" y="322"/>
                  </a:lnTo>
                  <a:lnTo>
                    <a:pt x="8145" y="322"/>
                  </a:lnTo>
                  <a:lnTo>
                    <a:pt x="8145" y="584"/>
                  </a:lnTo>
                  <a:cubicBezTo>
                    <a:pt x="8145" y="668"/>
                    <a:pt x="8216" y="739"/>
                    <a:pt x="8299" y="739"/>
                  </a:cubicBezTo>
                  <a:cubicBezTo>
                    <a:pt x="8395" y="739"/>
                    <a:pt x="8466" y="668"/>
                    <a:pt x="8466" y="584"/>
                  </a:cubicBezTo>
                  <a:lnTo>
                    <a:pt x="8466" y="322"/>
                  </a:lnTo>
                  <a:lnTo>
                    <a:pt x="8930" y="322"/>
                  </a:lnTo>
                  <a:lnTo>
                    <a:pt x="8930" y="584"/>
                  </a:lnTo>
                  <a:cubicBezTo>
                    <a:pt x="8930" y="668"/>
                    <a:pt x="9002" y="739"/>
                    <a:pt x="9097" y="739"/>
                  </a:cubicBezTo>
                  <a:cubicBezTo>
                    <a:pt x="9181" y="739"/>
                    <a:pt x="9252" y="668"/>
                    <a:pt x="9252" y="584"/>
                  </a:cubicBezTo>
                  <a:lnTo>
                    <a:pt x="9252" y="322"/>
                  </a:lnTo>
                  <a:lnTo>
                    <a:pt x="9716" y="322"/>
                  </a:lnTo>
                  <a:lnTo>
                    <a:pt x="9716" y="584"/>
                  </a:lnTo>
                  <a:cubicBezTo>
                    <a:pt x="9716" y="668"/>
                    <a:pt x="9788" y="739"/>
                    <a:pt x="9883" y="739"/>
                  </a:cubicBezTo>
                  <a:cubicBezTo>
                    <a:pt x="9966" y="739"/>
                    <a:pt x="10050" y="668"/>
                    <a:pt x="10050" y="584"/>
                  </a:cubicBezTo>
                  <a:lnTo>
                    <a:pt x="10050" y="322"/>
                  </a:lnTo>
                  <a:lnTo>
                    <a:pt x="10669" y="322"/>
                  </a:lnTo>
                  <a:cubicBezTo>
                    <a:pt x="10716" y="322"/>
                    <a:pt x="10764" y="370"/>
                    <a:pt x="10764" y="418"/>
                  </a:cubicBezTo>
                  <a:lnTo>
                    <a:pt x="10764" y="1846"/>
                  </a:lnTo>
                  <a:cubicBezTo>
                    <a:pt x="10764" y="1894"/>
                    <a:pt x="10716" y="1930"/>
                    <a:pt x="10669" y="1930"/>
                  </a:cubicBezTo>
                  <a:lnTo>
                    <a:pt x="9192" y="1930"/>
                  </a:lnTo>
                  <a:cubicBezTo>
                    <a:pt x="9109" y="1930"/>
                    <a:pt x="9038" y="2013"/>
                    <a:pt x="9038" y="2096"/>
                  </a:cubicBezTo>
                  <a:cubicBezTo>
                    <a:pt x="9038" y="2192"/>
                    <a:pt x="9109" y="2263"/>
                    <a:pt x="9192" y="2263"/>
                  </a:cubicBezTo>
                  <a:lnTo>
                    <a:pt x="10669" y="2263"/>
                  </a:lnTo>
                  <a:cubicBezTo>
                    <a:pt x="10907" y="2263"/>
                    <a:pt x="11086" y="2073"/>
                    <a:pt x="11086" y="1846"/>
                  </a:cubicBezTo>
                  <a:lnTo>
                    <a:pt x="11086" y="418"/>
                  </a:lnTo>
                  <a:cubicBezTo>
                    <a:pt x="11062" y="191"/>
                    <a:pt x="10883" y="1"/>
                    <a:pt x="106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4" name="Google Shape;11274;p68"/>
          <p:cNvGrpSpPr/>
          <p:nvPr/>
        </p:nvGrpSpPr>
        <p:grpSpPr>
          <a:xfrm>
            <a:off x="6275635" y="4282651"/>
            <a:ext cx="209383" cy="366778"/>
            <a:chOff x="6275635" y="4282651"/>
            <a:chExt cx="209383" cy="366778"/>
          </a:xfrm>
          <a:solidFill>
            <a:srgbClr val="D94169"/>
          </a:solidFill>
        </p:grpSpPr>
        <p:sp>
          <p:nvSpPr>
            <p:cNvPr id="11275" name="Google Shape;11275;p68"/>
            <p:cNvSpPr/>
            <p:nvPr/>
          </p:nvSpPr>
          <p:spPr>
            <a:xfrm>
              <a:off x="6275635" y="4282651"/>
              <a:ext cx="89162" cy="366778"/>
            </a:xfrm>
            <a:custGeom>
              <a:avLst/>
              <a:gdLst/>
              <a:ahLst/>
              <a:cxnLst/>
              <a:rect l="l" t="t" r="r" b="b"/>
              <a:pathLst>
                <a:path w="2799" h="11514" extrusionOk="0">
                  <a:moveTo>
                    <a:pt x="1382" y="1751"/>
                  </a:moveTo>
                  <a:cubicBezTo>
                    <a:pt x="1667" y="1917"/>
                    <a:pt x="1929" y="2084"/>
                    <a:pt x="2132" y="2275"/>
                  </a:cubicBezTo>
                  <a:lnTo>
                    <a:pt x="620" y="2275"/>
                  </a:lnTo>
                  <a:cubicBezTo>
                    <a:pt x="822" y="2084"/>
                    <a:pt x="1084" y="1917"/>
                    <a:pt x="1382" y="1751"/>
                  </a:cubicBezTo>
                  <a:close/>
                  <a:moveTo>
                    <a:pt x="2370" y="2620"/>
                  </a:moveTo>
                  <a:cubicBezTo>
                    <a:pt x="2465" y="2822"/>
                    <a:pt x="2489" y="3048"/>
                    <a:pt x="2382" y="3298"/>
                  </a:cubicBezTo>
                  <a:lnTo>
                    <a:pt x="381" y="3298"/>
                  </a:lnTo>
                  <a:cubicBezTo>
                    <a:pt x="298" y="3084"/>
                    <a:pt x="286" y="2858"/>
                    <a:pt x="381" y="2620"/>
                  </a:cubicBezTo>
                  <a:close/>
                  <a:moveTo>
                    <a:pt x="2144" y="3644"/>
                  </a:moveTo>
                  <a:cubicBezTo>
                    <a:pt x="1953" y="3834"/>
                    <a:pt x="1679" y="4001"/>
                    <a:pt x="1382" y="4168"/>
                  </a:cubicBezTo>
                  <a:cubicBezTo>
                    <a:pt x="1096" y="4001"/>
                    <a:pt x="822" y="3834"/>
                    <a:pt x="620" y="3644"/>
                  </a:cubicBezTo>
                  <a:close/>
                  <a:moveTo>
                    <a:pt x="2441" y="5918"/>
                  </a:moveTo>
                  <a:cubicBezTo>
                    <a:pt x="2334" y="6394"/>
                    <a:pt x="1893" y="6680"/>
                    <a:pt x="1382" y="6966"/>
                  </a:cubicBezTo>
                  <a:cubicBezTo>
                    <a:pt x="881" y="6680"/>
                    <a:pt x="429" y="6394"/>
                    <a:pt x="346" y="5918"/>
                  </a:cubicBezTo>
                  <a:close/>
                  <a:moveTo>
                    <a:pt x="1382" y="7347"/>
                  </a:moveTo>
                  <a:cubicBezTo>
                    <a:pt x="1679" y="7513"/>
                    <a:pt x="1953" y="7680"/>
                    <a:pt x="2144" y="7870"/>
                  </a:cubicBezTo>
                  <a:lnTo>
                    <a:pt x="620" y="7870"/>
                  </a:lnTo>
                  <a:cubicBezTo>
                    <a:pt x="822" y="7680"/>
                    <a:pt x="1096" y="7513"/>
                    <a:pt x="1382" y="7347"/>
                  </a:cubicBezTo>
                  <a:close/>
                  <a:moveTo>
                    <a:pt x="2394" y="8216"/>
                  </a:moveTo>
                  <a:cubicBezTo>
                    <a:pt x="2489" y="8454"/>
                    <a:pt x="2489" y="8680"/>
                    <a:pt x="2382" y="8894"/>
                  </a:cubicBezTo>
                  <a:lnTo>
                    <a:pt x="405" y="8894"/>
                  </a:lnTo>
                  <a:cubicBezTo>
                    <a:pt x="298" y="8656"/>
                    <a:pt x="298" y="8442"/>
                    <a:pt x="405" y="8216"/>
                  </a:cubicBezTo>
                  <a:close/>
                  <a:moveTo>
                    <a:pt x="2132" y="9240"/>
                  </a:moveTo>
                  <a:cubicBezTo>
                    <a:pt x="1929" y="9430"/>
                    <a:pt x="1667" y="9597"/>
                    <a:pt x="1382" y="9764"/>
                  </a:cubicBezTo>
                  <a:cubicBezTo>
                    <a:pt x="1096" y="9597"/>
                    <a:pt x="834" y="9430"/>
                    <a:pt x="620" y="9240"/>
                  </a:cubicBezTo>
                  <a:close/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846"/>
                    <a:pt x="524" y="1251"/>
                    <a:pt x="1072" y="1560"/>
                  </a:cubicBezTo>
                  <a:cubicBezTo>
                    <a:pt x="500" y="1894"/>
                    <a:pt x="0" y="2310"/>
                    <a:pt x="0" y="2965"/>
                  </a:cubicBezTo>
                  <a:cubicBezTo>
                    <a:pt x="0" y="3644"/>
                    <a:pt x="524" y="4049"/>
                    <a:pt x="1072" y="4358"/>
                  </a:cubicBezTo>
                  <a:cubicBezTo>
                    <a:pt x="524" y="4668"/>
                    <a:pt x="0" y="5072"/>
                    <a:pt x="0" y="5763"/>
                  </a:cubicBezTo>
                  <a:cubicBezTo>
                    <a:pt x="0" y="6442"/>
                    <a:pt x="524" y="6847"/>
                    <a:pt x="1072" y="7156"/>
                  </a:cubicBezTo>
                  <a:cubicBezTo>
                    <a:pt x="524" y="7466"/>
                    <a:pt x="0" y="7870"/>
                    <a:pt x="0" y="8549"/>
                  </a:cubicBezTo>
                  <a:cubicBezTo>
                    <a:pt x="0" y="8799"/>
                    <a:pt x="72" y="9002"/>
                    <a:pt x="179" y="9180"/>
                  </a:cubicBezTo>
                  <a:cubicBezTo>
                    <a:pt x="227" y="9240"/>
                    <a:pt x="322" y="9525"/>
                    <a:pt x="1072" y="9954"/>
                  </a:cubicBezTo>
                  <a:cubicBezTo>
                    <a:pt x="524" y="10264"/>
                    <a:pt x="0" y="10668"/>
                    <a:pt x="0" y="11359"/>
                  </a:cubicBezTo>
                  <a:cubicBezTo>
                    <a:pt x="0" y="11442"/>
                    <a:pt x="72" y="11514"/>
                    <a:pt x="167" y="11514"/>
                  </a:cubicBezTo>
                  <a:cubicBezTo>
                    <a:pt x="250" y="11514"/>
                    <a:pt x="322" y="11442"/>
                    <a:pt x="322" y="11359"/>
                  </a:cubicBezTo>
                  <a:cubicBezTo>
                    <a:pt x="322" y="10776"/>
                    <a:pt x="834" y="10466"/>
                    <a:pt x="1393" y="10145"/>
                  </a:cubicBezTo>
                  <a:cubicBezTo>
                    <a:pt x="1965" y="10466"/>
                    <a:pt x="2465" y="10776"/>
                    <a:pt x="2465" y="11359"/>
                  </a:cubicBezTo>
                  <a:cubicBezTo>
                    <a:pt x="2465" y="11442"/>
                    <a:pt x="2548" y="11514"/>
                    <a:pt x="2632" y="11514"/>
                  </a:cubicBezTo>
                  <a:cubicBezTo>
                    <a:pt x="2727" y="11514"/>
                    <a:pt x="2798" y="11442"/>
                    <a:pt x="2798" y="11359"/>
                  </a:cubicBezTo>
                  <a:cubicBezTo>
                    <a:pt x="2798" y="10668"/>
                    <a:pt x="2274" y="10264"/>
                    <a:pt x="1727" y="9954"/>
                  </a:cubicBezTo>
                  <a:cubicBezTo>
                    <a:pt x="2286" y="9633"/>
                    <a:pt x="2798" y="9216"/>
                    <a:pt x="2798" y="8561"/>
                  </a:cubicBezTo>
                  <a:cubicBezTo>
                    <a:pt x="2798" y="7870"/>
                    <a:pt x="2274" y="7466"/>
                    <a:pt x="1727" y="7156"/>
                  </a:cubicBezTo>
                  <a:cubicBezTo>
                    <a:pt x="2274" y="6847"/>
                    <a:pt x="2798" y="6442"/>
                    <a:pt x="2798" y="5763"/>
                  </a:cubicBezTo>
                  <a:cubicBezTo>
                    <a:pt x="2798" y="5608"/>
                    <a:pt x="2763" y="5465"/>
                    <a:pt x="2727" y="5346"/>
                  </a:cubicBezTo>
                  <a:cubicBezTo>
                    <a:pt x="2699" y="5273"/>
                    <a:pt x="2629" y="5227"/>
                    <a:pt x="2560" y="5227"/>
                  </a:cubicBezTo>
                  <a:cubicBezTo>
                    <a:pt x="2539" y="5227"/>
                    <a:pt x="2519" y="5231"/>
                    <a:pt x="2501" y="5239"/>
                  </a:cubicBezTo>
                  <a:cubicBezTo>
                    <a:pt x="2405" y="5263"/>
                    <a:pt x="2370" y="5370"/>
                    <a:pt x="2394" y="5465"/>
                  </a:cubicBezTo>
                  <a:cubicBezTo>
                    <a:pt x="2405" y="5501"/>
                    <a:pt x="2405" y="5549"/>
                    <a:pt x="2405" y="5596"/>
                  </a:cubicBezTo>
                  <a:lnTo>
                    <a:pt x="322" y="5596"/>
                  </a:lnTo>
                  <a:cubicBezTo>
                    <a:pt x="417" y="5132"/>
                    <a:pt x="881" y="4834"/>
                    <a:pt x="1370" y="4549"/>
                  </a:cubicBezTo>
                  <a:cubicBezTo>
                    <a:pt x="1560" y="4656"/>
                    <a:pt x="1774" y="4775"/>
                    <a:pt x="1929" y="4906"/>
                  </a:cubicBezTo>
                  <a:cubicBezTo>
                    <a:pt x="1960" y="4932"/>
                    <a:pt x="1998" y="4944"/>
                    <a:pt x="2035" y="4944"/>
                  </a:cubicBezTo>
                  <a:cubicBezTo>
                    <a:pt x="2084" y="4944"/>
                    <a:pt x="2134" y="4923"/>
                    <a:pt x="2167" y="4882"/>
                  </a:cubicBezTo>
                  <a:cubicBezTo>
                    <a:pt x="2227" y="4811"/>
                    <a:pt x="2215" y="4703"/>
                    <a:pt x="2144" y="4644"/>
                  </a:cubicBezTo>
                  <a:cubicBezTo>
                    <a:pt x="2001" y="4537"/>
                    <a:pt x="1858" y="4453"/>
                    <a:pt x="1703" y="4358"/>
                  </a:cubicBezTo>
                  <a:cubicBezTo>
                    <a:pt x="2263" y="4049"/>
                    <a:pt x="2775" y="3644"/>
                    <a:pt x="2775" y="2965"/>
                  </a:cubicBezTo>
                  <a:cubicBezTo>
                    <a:pt x="2775" y="2727"/>
                    <a:pt x="2703" y="2513"/>
                    <a:pt x="2596" y="2334"/>
                  </a:cubicBezTo>
                  <a:cubicBezTo>
                    <a:pt x="2560" y="2275"/>
                    <a:pt x="2441" y="1989"/>
                    <a:pt x="1703" y="1560"/>
                  </a:cubicBezTo>
                  <a:cubicBezTo>
                    <a:pt x="2263" y="1239"/>
                    <a:pt x="2798" y="846"/>
                    <a:pt x="2798" y="167"/>
                  </a:cubicBezTo>
                  <a:cubicBezTo>
                    <a:pt x="2798" y="72"/>
                    <a:pt x="2727" y="0"/>
                    <a:pt x="2632" y="0"/>
                  </a:cubicBezTo>
                  <a:cubicBezTo>
                    <a:pt x="2548" y="0"/>
                    <a:pt x="2465" y="72"/>
                    <a:pt x="2465" y="167"/>
                  </a:cubicBezTo>
                  <a:cubicBezTo>
                    <a:pt x="2465" y="739"/>
                    <a:pt x="1965" y="1060"/>
                    <a:pt x="1393" y="1370"/>
                  </a:cubicBezTo>
                  <a:cubicBezTo>
                    <a:pt x="834" y="1060"/>
                    <a:pt x="322" y="727"/>
                    <a:pt x="322" y="167"/>
                  </a:cubicBez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6" name="Google Shape;11276;p68"/>
            <p:cNvSpPr/>
            <p:nvPr/>
          </p:nvSpPr>
          <p:spPr>
            <a:xfrm>
              <a:off x="6395474" y="4282651"/>
              <a:ext cx="89544" cy="366778"/>
            </a:xfrm>
            <a:custGeom>
              <a:avLst/>
              <a:gdLst/>
              <a:ahLst/>
              <a:cxnLst/>
              <a:rect l="l" t="t" r="r" b="b"/>
              <a:pathLst>
                <a:path w="2811" h="11514" extrusionOk="0">
                  <a:moveTo>
                    <a:pt x="2799" y="2906"/>
                  </a:moveTo>
                  <a:cubicBezTo>
                    <a:pt x="2799" y="2912"/>
                    <a:pt x="2802" y="2914"/>
                    <a:pt x="2803" y="2914"/>
                  </a:cubicBezTo>
                  <a:cubicBezTo>
                    <a:pt x="2805" y="2914"/>
                    <a:pt x="2805" y="2912"/>
                    <a:pt x="2799" y="2906"/>
                  </a:cubicBezTo>
                  <a:close/>
                  <a:moveTo>
                    <a:pt x="2453" y="3096"/>
                  </a:moveTo>
                  <a:cubicBezTo>
                    <a:pt x="2382" y="3584"/>
                    <a:pt x="1918" y="3870"/>
                    <a:pt x="1406" y="4168"/>
                  </a:cubicBezTo>
                  <a:cubicBezTo>
                    <a:pt x="882" y="3870"/>
                    <a:pt x="417" y="3584"/>
                    <a:pt x="346" y="3096"/>
                  </a:cubicBezTo>
                  <a:close/>
                  <a:moveTo>
                    <a:pt x="1394" y="4549"/>
                  </a:moveTo>
                  <a:cubicBezTo>
                    <a:pt x="1680" y="4715"/>
                    <a:pt x="1965" y="4882"/>
                    <a:pt x="2156" y="5072"/>
                  </a:cubicBezTo>
                  <a:lnTo>
                    <a:pt x="644" y="5072"/>
                  </a:lnTo>
                  <a:cubicBezTo>
                    <a:pt x="834" y="4882"/>
                    <a:pt x="1120" y="4715"/>
                    <a:pt x="1394" y="4549"/>
                  </a:cubicBezTo>
                  <a:close/>
                  <a:moveTo>
                    <a:pt x="2394" y="5418"/>
                  </a:moveTo>
                  <a:cubicBezTo>
                    <a:pt x="2501" y="5644"/>
                    <a:pt x="2501" y="5858"/>
                    <a:pt x="2394" y="6096"/>
                  </a:cubicBezTo>
                  <a:lnTo>
                    <a:pt x="406" y="6096"/>
                  </a:lnTo>
                  <a:cubicBezTo>
                    <a:pt x="298" y="5858"/>
                    <a:pt x="298" y="5644"/>
                    <a:pt x="406" y="5418"/>
                  </a:cubicBezTo>
                  <a:close/>
                  <a:moveTo>
                    <a:pt x="2156" y="6442"/>
                  </a:moveTo>
                  <a:cubicBezTo>
                    <a:pt x="1965" y="6632"/>
                    <a:pt x="1680" y="6799"/>
                    <a:pt x="1406" y="6966"/>
                  </a:cubicBezTo>
                  <a:cubicBezTo>
                    <a:pt x="1120" y="6799"/>
                    <a:pt x="846" y="6632"/>
                    <a:pt x="644" y="6442"/>
                  </a:cubicBezTo>
                  <a:close/>
                  <a:moveTo>
                    <a:pt x="1406" y="7347"/>
                  </a:moveTo>
                  <a:cubicBezTo>
                    <a:pt x="1906" y="7632"/>
                    <a:pt x="2358" y="7918"/>
                    <a:pt x="2453" y="8382"/>
                  </a:cubicBezTo>
                  <a:lnTo>
                    <a:pt x="358" y="8382"/>
                  </a:lnTo>
                  <a:cubicBezTo>
                    <a:pt x="453" y="7918"/>
                    <a:pt x="906" y="7632"/>
                    <a:pt x="1406" y="7347"/>
                  </a:cubicBezTo>
                  <a:close/>
                  <a:moveTo>
                    <a:pt x="2442" y="8716"/>
                  </a:moveTo>
                  <a:cubicBezTo>
                    <a:pt x="2370" y="9180"/>
                    <a:pt x="1906" y="9478"/>
                    <a:pt x="1406" y="9764"/>
                  </a:cubicBezTo>
                  <a:cubicBezTo>
                    <a:pt x="894" y="9478"/>
                    <a:pt x="429" y="9192"/>
                    <a:pt x="346" y="8716"/>
                  </a:cubicBezTo>
                  <a:close/>
                  <a:moveTo>
                    <a:pt x="179" y="0"/>
                  </a:moveTo>
                  <a:cubicBezTo>
                    <a:pt x="96" y="0"/>
                    <a:pt x="13" y="72"/>
                    <a:pt x="13" y="167"/>
                  </a:cubicBezTo>
                  <a:cubicBezTo>
                    <a:pt x="13" y="858"/>
                    <a:pt x="548" y="1251"/>
                    <a:pt x="1084" y="1560"/>
                  </a:cubicBezTo>
                  <a:cubicBezTo>
                    <a:pt x="953" y="1632"/>
                    <a:pt x="834" y="1715"/>
                    <a:pt x="715" y="1786"/>
                  </a:cubicBezTo>
                  <a:cubicBezTo>
                    <a:pt x="584" y="1870"/>
                    <a:pt x="656" y="2096"/>
                    <a:pt x="822" y="2096"/>
                  </a:cubicBezTo>
                  <a:cubicBezTo>
                    <a:pt x="906" y="2096"/>
                    <a:pt x="870" y="2072"/>
                    <a:pt x="1430" y="1751"/>
                  </a:cubicBezTo>
                  <a:cubicBezTo>
                    <a:pt x="1918" y="2036"/>
                    <a:pt x="2370" y="2310"/>
                    <a:pt x="2477" y="2751"/>
                  </a:cubicBezTo>
                  <a:lnTo>
                    <a:pt x="406" y="2751"/>
                  </a:lnTo>
                  <a:cubicBezTo>
                    <a:pt x="417" y="2703"/>
                    <a:pt x="417" y="2644"/>
                    <a:pt x="429" y="2608"/>
                  </a:cubicBezTo>
                  <a:cubicBezTo>
                    <a:pt x="477" y="2513"/>
                    <a:pt x="429" y="2429"/>
                    <a:pt x="346" y="2382"/>
                  </a:cubicBezTo>
                  <a:cubicBezTo>
                    <a:pt x="320" y="2369"/>
                    <a:pt x="295" y="2363"/>
                    <a:pt x="271" y="2363"/>
                  </a:cubicBezTo>
                  <a:cubicBezTo>
                    <a:pt x="208" y="2363"/>
                    <a:pt x="154" y="2404"/>
                    <a:pt x="120" y="2465"/>
                  </a:cubicBezTo>
                  <a:cubicBezTo>
                    <a:pt x="60" y="2608"/>
                    <a:pt x="36" y="2751"/>
                    <a:pt x="13" y="2917"/>
                  </a:cubicBezTo>
                  <a:lnTo>
                    <a:pt x="13" y="2929"/>
                  </a:lnTo>
                  <a:cubicBezTo>
                    <a:pt x="1" y="3620"/>
                    <a:pt x="489" y="4013"/>
                    <a:pt x="1084" y="4358"/>
                  </a:cubicBezTo>
                  <a:cubicBezTo>
                    <a:pt x="537" y="4668"/>
                    <a:pt x="13" y="5072"/>
                    <a:pt x="13" y="5763"/>
                  </a:cubicBezTo>
                  <a:cubicBezTo>
                    <a:pt x="13" y="6442"/>
                    <a:pt x="537" y="6847"/>
                    <a:pt x="1084" y="7156"/>
                  </a:cubicBezTo>
                  <a:cubicBezTo>
                    <a:pt x="513" y="7501"/>
                    <a:pt x="13" y="7882"/>
                    <a:pt x="13" y="8561"/>
                  </a:cubicBezTo>
                  <a:cubicBezTo>
                    <a:pt x="13" y="9240"/>
                    <a:pt x="537" y="9644"/>
                    <a:pt x="1084" y="9954"/>
                  </a:cubicBezTo>
                  <a:cubicBezTo>
                    <a:pt x="537" y="10264"/>
                    <a:pt x="13" y="10668"/>
                    <a:pt x="13" y="11359"/>
                  </a:cubicBezTo>
                  <a:cubicBezTo>
                    <a:pt x="13" y="11442"/>
                    <a:pt x="96" y="11514"/>
                    <a:pt x="179" y="11514"/>
                  </a:cubicBezTo>
                  <a:cubicBezTo>
                    <a:pt x="275" y="11514"/>
                    <a:pt x="346" y="11442"/>
                    <a:pt x="346" y="11359"/>
                  </a:cubicBezTo>
                  <a:cubicBezTo>
                    <a:pt x="346" y="10776"/>
                    <a:pt x="846" y="10466"/>
                    <a:pt x="1418" y="10145"/>
                  </a:cubicBezTo>
                  <a:cubicBezTo>
                    <a:pt x="1977" y="10466"/>
                    <a:pt x="2489" y="10776"/>
                    <a:pt x="2489" y="11359"/>
                  </a:cubicBezTo>
                  <a:cubicBezTo>
                    <a:pt x="2489" y="11442"/>
                    <a:pt x="2561" y="11514"/>
                    <a:pt x="2656" y="11514"/>
                  </a:cubicBezTo>
                  <a:cubicBezTo>
                    <a:pt x="2739" y="11514"/>
                    <a:pt x="2811" y="11442"/>
                    <a:pt x="2811" y="11359"/>
                  </a:cubicBezTo>
                  <a:cubicBezTo>
                    <a:pt x="2811" y="10668"/>
                    <a:pt x="2299" y="10264"/>
                    <a:pt x="1739" y="9954"/>
                  </a:cubicBezTo>
                  <a:cubicBezTo>
                    <a:pt x="2322" y="9609"/>
                    <a:pt x="2811" y="9228"/>
                    <a:pt x="2811" y="8537"/>
                  </a:cubicBezTo>
                  <a:cubicBezTo>
                    <a:pt x="2811" y="7859"/>
                    <a:pt x="2299" y="7466"/>
                    <a:pt x="1739" y="7144"/>
                  </a:cubicBezTo>
                  <a:cubicBezTo>
                    <a:pt x="2299" y="6835"/>
                    <a:pt x="2811" y="6430"/>
                    <a:pt x="2811" y="5739"/>
                  </a:cubicBezTo>
                  <a:cubicBezTo>
                    <a:pt x="2811" y="5061"/>
                    <a:pt x="2299" y="4656"/>
                    <a:pt x="1739" y="4346"/>
                  </a:cubicBezTo>
                  <a:cubicBezTo>
                    <a:pt x="2358" y="4001"/>
                    <a:pt x="2799" y="3632"/>
                    <a:pt x="2799" y="2906"/>
                  </a:cubicBezTo>
                  <a:cubicBezTo>
                    <a:pt x="2775" y="2251"/>
                    <a:pt x="2263" y="1870"/>
                    <a:pt x="1739" y="1560"/>
                  </a:cubicBezTo>
                  <a:cubicBezTo>
                    <a:pt x="2299" y="1251"/>
                    <a:pt x="2811" y="846"/>
                    <a:pt x="2811" y="167"/>
                  </a:cubicBezTo>
                  <a:cubicBezTo>
                    <a:pt x="2811" y="72"/>
                    <a:pt x="2739" y="0"/>
                    <a:pt x="2656" y="0"/>
                  </a:cubicBezTo>
                  <a:cubicBezTo>
                    <a:pt x="2561" y="0"/>
                    <a:pt x="2489" y="72"/>
                    <a:pt x="2489" y="167"/>
                  </a:cubicBezTo>
                  <a:cubicBezTo>
                    <a:pt x="2489" y="739"/>
                    <a:pt x="1977" y="1060"/>
                    <a:pt x="1418" y="1370"/>
                  </a:cubicBezTo>
                  <a:cubicBezTo>
                    <a:pt x="846" y="1060"/>
                    <a:pt x="346" y="727"/>
                    <a:pt x="346" y="167"/>
                  </a:cubicBezTo>
                  <a:cubicBezTo>
                    <a:pt x="346" y="72"/>
                    <a:pt x="275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7" name="Google Shape;11277;p68"/>
          <p:cNvGrpSpPr/>
          <p:nvPr/>
        </p:nvGrpSpPr>
        <p:grpSpPr>
          <a:xfrm>
            <a:off x="6701186" y="4283033"/>
            <a:ext cx="280292" cy="366396"/>
            <a:chOff x="6701186" y="4283033"/>
            <a:chExt cx="280292" cy="366396"/>
          </a:xfrm>
          <a:solidFill>
            <a:srgbClr val="D94169"/>
          </a:solidFill>
        </p:grpSpPr>
        <p:sp>
          <p:nvSpPr>
            <p:cNvPr id="11278" name="Google Shape;11278;p68"/>
            <p:cNvSpPr/>
            <p:nvPr/>
          </p:nvSpPr>
          <p:spPr>
            <a:xfrm>
              <a:off x="6772095" y="4345979"/>
              <a:ext cx="209383" cy="302686"/>
            </a:xfrm>
            <a:custGeom>
              <a:avLst/>
              <a:gdLst/>
              <a:ahLst/>
              <a:cxnLst/>
              <a:rect l="l" t="t" r="r" b="b"/>
              <a:pathLst>
                <a:path w="6573" h="9502" extrusionOk="0">
                  <a:moveTo>
                    <a:pt x="5751" y="894"/>
                  </a:moveTo>
                  <a:cubicBezTo>
                    <a:pt x="6013" y="894"/>
                    <a:pt x="6216" y="1120"/>
                    <a:pt x="6204" y="1394"/>
                  </a:cubicBezTo>
                  <a:lnTo>
                    <a:pt x="6156" y="1799"/>
                  </a:lnTo>
                  <a:lnTo>
                    <a:pt x="5501" y="1799"/>
                  </a:lnTo>
                  <a:cubicBezTo>
                    <a:pt x="5418" y="1799"/>
                    <a:pt x="5335" y="1882"/>
                    <a:pt x="5335" y="1965"/>
                  </a:cubicBezTo>
                  <a:cubicBezTo>
                    <a:pt x="5335" y="2061"/>
                    <a:pt x="5418" y="2132"/>
                    <a:pt x="5501" y="2132"/>
                  </a:cubicBezTo>
                  <a:lnTo>
                    <a:pt x="6132" y="2132"/>
                  </a:lnTo>
                  <a:lnTo>
                    <a:pt x="6085" y="2596"/>
                  </a:lnTo>
                  <a:lnTo>
                    <a:pt x="489" y="2596"/>
                  </a:lnTo>
                  <a:lnTo>
                    <a:pt x="370" y="1394"/>
                  </a:lnTo>
                  <a:cubicBezTo>
                    <a:pt x="334" y="1132"/>
                    <a:pt x="548" y="894"/>
                    <a:pt x="810" y="894"/>
                  </a:cubicBezTo>
                  <a:close/>
                  <a:moveTo>
                    <a:pt x="4561" y="7025"/>
                  </a:moveTo>
                  <a:lnTo>
                    <a:pt x="4549" y="7311"/>
                  </a:lnTo>
                  <a:cubicBezTo>
                    <a:pt x="4549" y="7490"/>
                    <a:pt x="4406" y="7621"/>
                    <a:pt x="4239" y="7621"/>
                  </a:cubicBezTo>
                  <a:lnTo>
                    <a:pt x="2334" y="7621"/>
                  </a:lnTo>
                  <a:cubicBezTo>
                    <a:pt x="2156" y="7621"/>
                    <a:pt x="2025" y="7478"/>
                    <a:pt x="2025" y="7311"/>
                  </a:cubicBezTo>
                  <a:lnTo>
                    <a:pt x="2025" y="7025"/>
                  </a:lnTo>
                  <a:close/>
                  <a:moveTo>
                    <a:pt x="3287" y="1"/>
                  </a:moveTo>
                  <a:cubicBezTo>
                    <a:pt x="3192" y="1"/>
                    <a:pt x="3120" y="84"/>
                    <a:pt x="3120" y="167"/>
                  </a:cubicBezTo>
                  <a:lnTo>
                    <a:pt x="3120" y="560"/>
                  </a:lnTo>
                  <a:lnTo>
                    <a:pt x="810" y="560"/>
                  </a:lnTo>
                  <a:cubicBezTo>
                    <a:pt x="358" y="560"/>
                    <a:pt x="1" y="953"/>
                    <a:pt x="36" y="1418"/>
                  </a:cubicBezTo>
                  <a:cubicBezTo>
                    <a:pt x="60" y="1596"/>
                    <a:pt x="215" y="3215"/>
                    <a:pt x="251" y="3501"/>
                  </a:cubicBezTo>
                  <a:cubicBezTo>
                    <a:pt x="262" y="3589"/>
                    <a:pt x="324" y="3657"/>
                    <a:pt x="409" y="3657"/>
                  </a:cubicBezTo>
                  <a:cubicBezTo>
                    <a:pt x="415" y="3657"/>
                    <a:pt x="422" y="3657"/>
                    <a:pt x="429" y="3656"/>
                  </a:cubicBezTo>
                  <a:cubicBezTo>
                    <a:pt x="513" y="3632"/>
                    <a:pt x="596" y="3561"/>
                    <a:pt x="572" y="3477"/>
                  </a:cubicBezTo>
                  <a:lnTo>
                    <a:pt x="513" y="2942"/>
                  </a:lnTo>
                  <a:lnTo>
                    <a:pt x="6025" y="2942"/>
                  </a:lnTo>
                  <a:lnTo>
                    <a:pt x="5978" y="3394"/>
                  </a:lnTo>
                  <a:lnTo>
                    <a:pt x="4799" y="3394"/>
                  </a:lnTo>
                  <a:cubicBezTo>
                    <a:pt x="4716" y="3394"/>
                    <a:pt x="4644" y="3477"/>
                    <a:pt x="4644" y="3561"/>
                  </a:cubicBezTo>
                  <a:cubicBezTo>
                    <a:pt x="4644" y="3656"/>
                    <a:pt x="4716" y="3727"/>
                    <a:pt x="4799" y="3727"/>
                  </a:cubicBezTo>
                  <a:lnTo>
                    <a:pt x="5954" y="3727"/>
                  </a:lnTo>
                  <a:lnTo>
                    <a:pt x="5906" y="4192"/>
                  </a:lnTo>
                  <a:lnTo>
                    <a:pt x="5489" y="4192"/>
                  </a:lnTo>
                  <a:cubicBezTo>
                    <a:pt x="5394" y="4192"/>
                    <a:pt x="5323" y="4263"/>
                    <a:pt x="5323" y="4347"/>
                  </a:cubicBezTo>
                  <a:cubicBezTo>
                    <a:pt x="5323" y="4442"/>
                    <a:pt x="5394" y="4513"/>
                    <a:pt x="5489" y="4513"/>
                  </a:cubicBezTo>
                  <a:lnTo>
                    <a:pt x="5870" y="4513"/>
                  </a:lnTo>
                  <a:lnTo>
                    <a:pt x="5835" y="4978"/>
                  </a:lnTo>
                  <a:lnTo>
                    <a:pt x="4799" y="4978"/>
                  </a:lnTo>
                  <a:cubicBezTo>
                    <a:pt x="4716" y="4978"/>
                    <a:pt x="4644" y="5049"/>
                    <a:pt x="4644" y="5144"/>
                  </a:cubicBezTo>
                  <a:cubicBezTo>
                    <a:pt x="4644" y="5228"/>
                    <a:pt x="4716" y="5299"/>
                    <a:pt x="4799" y="5299"/>
                  </a:cubicBezTo>
                  <a:lnTo>
                    <a:pt x="5787" y="5299"/>
                  </a:lnTo>
                  <a:lnTo>
                    <a:pt x="5728" y="5990"/>
                  </a:lnTo>
                  <a:cubicBezTo>
                    <a:pt x="5692" y="6275"/>
                    <a:pt x="5561" y="6656"/>
                    <a:pt x="4668" y="6656"/>
                  </a:cubicBezTo>
                  <a:lnTo>
                    <a:pt x="1882" y="6656"/>
                  </a:lnTo>
                  <a:cubicBezTo>
                    <a:pt x="989" y="6656"/>
                    <a:pt x="858" y="6287"/>
                    <a:pt x="834" y="5990"/>
                  </a:cubicBezTo>
                  <a:lnTo>
                    <a:pt x="632" y="4085"/>
                  </a:lnTo>
                  <a:cubicBezTo>
                    <a:pt x="621" y="3996"/>
                    <a:pt x="559" y="3929"/>
                    <a:pt x="474" y="3929"/>
                  </a:cubicBezTo>
                  <a:cubicBezTo>
                    <a:pt x="467" y="3929"/>
                    <a:pt x="460" y="3929"/>
                    <a:pt x="453" y="3930"/>
                  </a:cubicBezTo>
                  <a:cubicBezTo>
                    <a:pt x="370" y="3954"/>
                    <a:pt x="298" y="4025"/>
                    <a:pt x="310" y="4108"/>
                  </a:cubicBezTo>
                  <a:lnTo>
                    <a:pt x="501" y="6013"/>
                  </a:lnTo>
                  <a:cubicBezTo>
                    <a:pt x="548" y="6430"/>
                    <a:pt x="786" y="6906"/>
                    <a:pt x="1679" y="6990"/>
                  </a:cubicBezTo>
                  <a:lnTo>
                    <a:pt x="1679" y="7287"/>
                  </a:lnTo>
                  <a:cubicBezTo>
                    <a:pt x="1679" y="7645"/>
                    <a:pt x="1977" y="7942"/>
                    <a:pt x="2334" y="7942"/>
                  </a:cubicBezTo>
                  <a:lnTo>
                    <a:pt x="3120" y="7942"/>
                  </a:lnTo>
                  <a:lnTo>
                    <a:pt x="3120" y="9335"/>
                  </a:lnTo>
                  <a:cubicBezTo>
                    <a:pt x="3120" y="9430"/>
                    <a:pt x="3192" y="9502"/>
                    <a:pt x="3287" y="9502"/>
                  </a:cubicBezTo>
                  <a:cubicBezTo>
                    <a:pt x="3370" y="9502"/>
                    <a:pt x="3453" y="9430"/>
                    <a:pt x="3453" y="9335"/>
                  </a:cubicBezTo>
                  <a:lnTo>
                    <a:pt x="3453" y="7942"/>
                  </a:lnTo>
                  <a:lnTo>
                    <a:pt x="4239" y="7942"/>
                  </a:lnTo>
                  <a:cubicBezTo>
                    <a:pt x="4596" y="7942"/>
                    <a:pt x="4894" y="7645"/>
                    <a:pt x="4894" y="7287"/>
                  </a:cubicBezTo>
                  <a:lnTo>
                    <a:pt x="4894" y="6990"/>
                  </a:lnTo>
                  <a:cubicBezTo>
                    <a:pt x="5787" y="6930"/>
                    <a:pt x="6025" y="6430"/>
                    <a:pt x="6073" y="6013"/>
                  </a:cubicBezTo>
                  <a:cubicBezTo>
                    <a:pt x="6323" y="3442"/>
                    <a:pt x="6263" y="4156"/>
                    <a:pt x="6525" y="1418"/>
                  </a:cubicBezTo>
                  <a:cubicBezTo>
                    <a:pt x="6573" y="953"/>
                    <a:pt x="6216" y="560"/>
                    <a:pt x="5751" y="560"/>
                  </a:cubicBezTo>
                  <a:lnTo>
                    <a:pt x="3453" y="560"/>
                  </a:lnTo>
                  <a:lnTo>
                    <a:pt x="3453" y="167"/>
                  </a:lnTo>
                  <a:cubicBezTo>
                    <a:pt x="3453" y="84"/>
                    <a:pt x="3370" y="1"/>
                    <a:pt x="3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9" name="Google Shape;11279;p68"/>
            <p:cNvSpPr/>
            <p:nvPr/>
          </p:nvSpPr>
          <p:spPr>
            <a:xfrm>
              <a:off x="6701186" y="4283033"/>
              <a:ext cx="217347" cy="366396"/>
            </a:xfrm>
            <a:custGeom>
              <a:avLst/>
              <a:gdLst/>
              <a:ahLst/>
              <a:cxnLst/>
              <a:rect l="l" t="t" r="r" b="b"/>
              <a:pathLst>
                <a:path w="6823" h="11502" extrusionOk="0">
                  <a:moveTo>
                    <a:pt x="5513" y="0"/>
                  </a:moveTo>
                  <a:cubicBezTo>
                    <a:pt x="5418" y="0"/>
                    <a:pt x="5346" y="72"/>
                    <a:pt x="5346" y="167"/>
                  </a:cubicBezTo>
                  <a:lnTo>
                    <a:pt x="5346" y="369"/>
                  </a:lnTo>
                  <a:cubicBezTo>
                    <a:pt x="4882" y="429"/>
                    <a:pt x="4501" y="727"/>
                    <a:pt x="4310" y="1143"/>
                  </a:cubicBezTo>
                  <a:lnTo>
                    <a:pt x="1762" y="1143"/>
                  </a:lnTo>
                  <a:cubicBezTo>
                    <a:pt x="810" y="1143"/>
                    <a:pt x="24" y="1917"/>
                    <a:pt x="24" y="2894"/>
                  </a:cubicBezTo>
                  <a:lnTo>
                    <a:pt x="24" y="5072"/>
                  </a:lnTo>
                  <a:cubicBezTo>
                    <a:pt x="24" y="5168"/>
                    <a:pt x="95" y="5239"/>
                    <a:pt x="179" y="5239"/>
                  </a:cubicBezTo>
                  <a:cubicBezTo>
                    <a:pt x="274" y="5239"/>
                    <a:pt x="345" y="5168"/>
                    <a:pt x="345" y="5072"/>
                  </a:cubicBezTo>
                  <a:lnTo>
                    <a:pt x="345" y="2894"/>
                  </a:lnTo>
                  <a:cubicBezTo>
                    <a:pt x="345" y="2120"/>
                    <a:pt x="977" y="1489"/>
                    <a:pt x="1750" y="1489"/>
                  </a:cubicBezTo>
                  <a:lnTo>
                    <a:pt x="4394" y="1489"/>
                  </a:lnTo>
                  <a:cubicBezTo>
                    <a:pt x="4465" y="1489"/>
                    <a:pt x="4525" y="1441"/>
                    <a:pt x="4560" y="1370"/>
                  </a:cubicBezTo>
                  <a:cubicBezTo>
                    <a:pt x="4691" y="965"/>
                    <a:pt x="5060" y="703"/>
                    <a:pt x="5477" y="703"/>
                  </a:cubicBezTo>
                  <a:cubicBezTo>
                    <a:pt x="6013" y="703"/>
                    <a:pt x="6453" y="1131"/>
                    <a:pt x="6453" y="1667"/>
                  </a:cubicBezTo>
                  <a:cubicBezTo>
                    <a:pt x="6453" y="1774"/>
                    <a:pt x="6394" y="1846"/>
                    <a:pt x="6287" y="1882"/>
                  </a:cubicBezTo>
                  <a:cubicBezTo>
                    <a:pt x="6274" y="1884"/>
                    <a:pt x="6262" y="1885"/>
                    <a:pt x="6250" y="1885"/>
                  </a:cubicBezTo>
                  <a:cubicBezTo>
                    <a:pt x="6134" y="1885"/>
                    <a:pt x="6037" y="1786"/>
                    <a:pt x="6037" y="1667"/>
                  </a:cubicBezTo>
                  <a:cubicBezTo>
                    <a:pt x="6037" y="1330"/>
                    <a:pt x="5756" y="1100"/>
                    <a:pt x="5462" y="1100"/>
                  </a:cubicBezTo>
                  <a:cubicBezTo>
                    <a:pt x="5340" y="1100"/>
                    <a:pt x="5216" y="1140"/>
                    <a:pt x="5108" y="1227"/>
                  </a:cubicBezTo>
                  <a:cubicBezTo>
                    <a:pt x="4882" y="1405"/>
                    <a:pt x="4906" y="1667"/>
                    <a:pt x="4906" y="1679"/>
                  </a:cubicBezTo>
                  <a:cubicBezTo>
                    <a:pt x="4906" y="1798"/>
                    <a:pt x="4810" y="1893"/>
                    <a:pt x="4691" y="1893"/>
                  </a:cubicBezTo>
                  <a:lnTo>
                    <a:pt x="1727" y="1893"/>
                  </a:lnTo>
                  <a:cubicBezTo>
                    <a:pt x="1191" y="1893"/>
                    <a:pt x="750" y="2334"/>
                    <a:pt x="750" y="2870"/>
                  </a:cubicBezTo>
                  <a:lnTo>
                    <a:pt x="750" y="11180"/>
                  </a:lnTo>
                  <a:lnTo>
                    <a:pt x="334" y="11180"/>
                  </a:lnTo>
                  <a:lnTo>
                    <a:pt x="334" y="5692"/>
                  </a:lnTo>
                  <a:cubicBezTo>
                    <a:pt x="334" y="5596"/>
                    <a:pt x="262" y="5525"/>
                    <a:pt x="167" y="5525"/>
                  </a:cubicBezTo>
                  <a:cubicBezTo>
                    <a:pt x="84" y="5525"/>
                    <a:pt x="0" y="5596"/>
                    <a:pt x="0" y="5692"/>
                  </a:cubicBezTo>
                  <a:lnTo>
                    <a:pt x="0" y="11347"/>
                  </a:lnTo>
                  <a:cubicBezTo>
                    <a:pt x="0" y="11430"/>
                    <a:pt x="84" y="11502"/>
                    <a:pt x="167" y="11502"/>
                  </a:cubicBezTo>
                  <a:lnTo>
                    <a:pt x="929" y="11502"/>
                  </a:lnTo>
                  <a:cubicBezTo>
                    <a:pt x="1012" y="11502"/>
                    <a:pt x="1096" y="11430"/>
                    <a:pt x="1096" y="11347"/>
                  </a:cubicBezTo>
                  <a:lnTo>
                    <a:pt x="1096" y="2870"/>
                  </a:lnTo>
                  <a:cubicBezTo>
                    <a:pt x="1096" y="2513"/>
                    <a:pt x="1369" y="2239"/>
                    <a:pt x="1727" y="2239"/>
                  </a:cubicBezTo>
                  <a:lnTo>
                    <a:pt x="4703" y="2239"/>
                  </a:lnTo>
                  <a:cubicBezTo>
                    <a:pt x="5037" y="2215"/>
                    <a:pt x="5287" y="1977"/>
                    <a:pt x="5287" y="1679"/>
                  </a:cubicBezTo>
                  <a:lnTo>
                    <a:pt x="5287" y="1667"/>
                  </a:lnTo>
                  <a:cubicBezTo>
                    <a:pt x="5287" y="1548"/>
                    <a:pt x="5386" y="1438"/>
                    <a:pt x="5521" y="1438"/>
                  </a:cubicBezTo>
                  <a:cubicBezTo>
                    <a:pt x="5534" y="1438"/>
                    <a:pt x="5547" y="1439"/>
                    <a:pt x="5560" y="1441"/>
                  </a:cubicBezTo>
                  <a:cubicBezTo>
                    <a:pt x="5656" y="1465"/>
                    <a:pt x="5739" y="1560"/>
                    <a:pt x="5739" y="1667"/>
                  </a:cubicBezTo>
                  <a:cubicBezTo>
                    <a:pt x="5739" y="1978"/>
                    <a:pt x="5990" y="2212"/>
                    <a:pt x="6292" y="2212"/>
                  </a:cubicBezTo>
                  <a:cubicBezTo>
                    <a:pt x="6325" y="2212"/>
                    <a:pt x="6359" y="2209"/>
                    <a:pt x="6394" y="2203"/>
                  </a:cubicBezTo>
                  <a:cubicBezTo>
                    <a:pt x="6644" y="2155"/>
                    <a:pt x="6822" y="1917"/>
                    <a:pt x="6822" y="1667"/>
                  </a:cubicBezTo>
                  <a:cubicBezTo>
                    <a:pt x="6822" y="1000"/>
                    <a:pt x="6311" y="453"/>
                    <a:pt x="5679" y="369"/>
                  </a:cubicBezTo>
                  <a:lnTo>
                    <a:pt x="5679" y="167"/>
                  </a:lnTo>
                  <a:cubicBezTo>
                    <a:pt x="5679" y="72"/>
                    <a:pt x="5596" y="0"/>
                    <a:pt x="5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0" name="Google Shape;11280;p68"/>
          <p:cNvGrpSpPr/>
          <p:nvPr/>
        </p:nvGrpSpPr>
        <p:grpSpPr>
          <a:xfrm>
            <a:off x="2609571" y="3824958"/>
            <a:ext cx="373627" cy="347347"/>
            <a:chOff x="2609571" y="3824958"/>
            <a:chExt cx="373627" cy="347347"/>
          </a:xfrm>
          <a:solidFill>
            <a:srgbClr val="D94169"/>
          </a:solidFill>
        </p:grpSpPr>
        <p:sp>
          <p:nvSpPr>
            <p:cNvPr id="11281" name="Google Shape;11281;p68"/>
            <p:cNvSpPr/>
            <p:nvPr/>
          </p:nvSpPr>
          <p:spPr>
            <a:xfrm>
              <a:off x="2609571" y="3824958"/>
              <a:ext cx="373627" cy="347347"/>
            </a:xfrm>
            <a:custGeom>
              <a:avLst/>
              <a:gdLst/>
              <a:ahLst/>
              <a:cxnLst/>
              <a:rect l="l" t="t" r="r" b="b"/>
              <a:pathLst>
                <a:path w="11729" h="10904" extrusionOk="0">
                  <a:moveTo>
                    <a:pt x="10859" y="4201"/>
                  </a:moveTo>
                  <a:cubicBezTo>
                    <a:pt x="11157" y="4201"/>
                    <a:pt x="11395" y="4439"/>
                    <a:pt x="11395" y="4736"/>
                  </a:cubicBezTo>
                  <a:cubicBezTo>
                    <a:pt x="11395" y="5034"/>
                    <a:pt x="11157" y="5272"/>
                    <a:pt x="10859" y="5272"/>
                  </a:cubicBezTo>
                  <a:cubicBezTo>
                    <a:pt x="10561" y="5272"/>
                    <a:pt x="10323" y="5034"/>
                    <a:pt x="10323" y="4736"/>
                  </a:cubicBezTo>
                  <a:cubicBezTo>
                    <a:pt x="10323" y="4439"/>
                    <a:pt x="10561" y="4201"/>
                    <a:pt x="10859" y="4201"/>
                  </a:cubicBezTo>
                  <a:close/>
                  <a:moveTo>
                    <a:pt x="9549" y="8903"/>
                  </a:moveTo>
                  <a:cubicBezTo>
                    <a:pt x="9645" y="8903"/>
                    <a:pt x="9716" y="8975"/>
                    <a:pt x="9716" y="9070"/>
                  </a:cubicBezTo>
                  <a:lnTo>
                    <a:pt x="9716" y="10094"/>
                  </a:lnTo>
                  <a:cubicBezTo>
                    <a:pt x="9716" y="10189"/>
                    <a:pt x="9645" y="10261"/>
                    <a:pt x="9549" y="10261"/>
                  </a:cubicBezTo>
                  <a:lnTo>
                    <a:pt x="9180" y="10261"/>
                  </a:lnTo>
                  <a:cubicBezTo>
                    <a:pt x="9204" y="10130"/>
                    <a:pt x="9180" y="9963"/>
                    <a:pt x="9192" y="8903"/>
                  </a:cubicBezTo>
                  <a:close/>
                  <a:moveTo>
                    <a:pt x="5053" y="0"/>
                  </a:moveTo>
                  <a:cubicBezTo>
                    <a:pt x="4265" y="0"/>
                    <a:pt x="3460" y="208"/>
                    <a:pt x="2715" y="664"/>
                  </a:cubicBezTo>
                  <a:cubicBezTo>
                    <a:pt x="2644" y="700"/>
                    <a:pt x="2620" y="807"/>
                    <a:pt x="2656" y="879"/>
                  </a:cubicBezTo>
                  <a:cubicBezTo>
                    <a:pt x="2687" y="933"/>
                    <a:pt x="2744" y="962"/>
                    <a:pt x="2800" y="962"/>
                  </a:cubicBezTo>
                  <a:cubicBezTo>
                    <a:pt x="2829" y="962"/>
                    <a:pt x="2857" y="955"/>
                    <a:pt x="2882" y="938"/>
                  </a:cubicBezTo>
                  <a:cubicBezTo>
                    <a:pt x="3575" y="516"/>
                    <a:pt x="4322" y="323"/>
                    <a:pt x="5053" y="323"/>
                  </a:cubicBezTo>
                  <a:cubicBezTo>
                    <a:pt x="7249" y="323"/>
                    <a:pt x="9299" y="2063"/>
                    <a:pt x="9299" y="4546"/>
                  </a:cubicBezTo>
                  <a:cubicBezTo>
                    <a:pt x="9299" y="6883"/>
                    <a:pt x="7400" y="8772"/>
                    <a:pt x="5076" y="8772"/>
                  </a:cubicBezTo>
                  <a:cubicBezTo>
                    <a:pt x="4972" y="8772"/>
                    <a:pt x="4868" y="8768"/>
                    <a:pt x="4763" y="8761"/>
                  </a:cubicBezTo>
                  <a:cubicBezTo>
                    <a:pt x="2584" y="8594"/>
                    <a:pt x="858" y="6772"/>
                    <a:pt x="858" y="4546"/>
                  </a:cubicBezTo>
                  <a:cubicBezTo>
                    <a:pt x="858" y="3284"/>
                    <a:pt x="1429" y="2093"/>
                    <a:pt x="2394" y="1283"/>
                  </a:cubicBezTo>
                  <a:cubicBezTo>
                    <a:pt x="2465" y="1224"/>
                    <a:pt x="2465" y="1117"/>
                    <a:pt x="2418" y="1057"/>
                  </a:cubicBezTo>
                  <a:cubicBezTo>
                    <a:pt x="2386" y="1020"/>
                    <a:pt x="2346" y="1002"/>
                    <a:pt x="2305" y="1002"/>
                  </a:cubicBezTo>
                  <a:cubicBezTo>
                    <a:pt x="2268" y="1002"/>
                    <a:pt x="2232" y="1017"/>
                    <a:pt x="2203" y="1045"/>
                  </a:cubicBezTo>
                  <a:cubicBezTo>
                    <a:pt x="298" y="2629"/>
                    <a:pt x="1" y="5403"/>
                    <a:pt x="1501" y="7344"/>
                  </a:cubicBezTo>
                  <a:lnTo>
                    <a:pt x="751" y="8189"/>
                  </a:lnTo>
                  <a:cubicBezTo>
                    <a:pt x="620" y="8344"/>
                    <a:pt x="548" y="8546"/>
                    <a:pt x="548" y="8737"/>
                  </a:cubicBezTo>
                  <a:lnTo>
                    <a:pt x="548" y="10166"/>
                  </a:lnTo>
                  <a:cubicBezTo>
                    <a:pt x="548" y="10570"/>
                    <a:pt x="870" y="10904"/>
                    <a:pt x="1275" y="10904"/>
                  </a:cubicBezTo>
                  <a:lnTo>
                    <a:pt x="6847" y="10904"/>
                  </a:lnTo>
                  <a:cubicBezTo>
                    <a:pt x="6930" y="10904"/>
                    <a:pt x="7001" y="10820"/>
                    <a:pt x="7001" y="10737"/>
                  </a:cubicBezTo>
                  <a:cubicBezTo>
                    <a:pt x="7001" y="10642"/>
                    <a:pt x="6930" y="10570"/>
                    <a:pt x="6847" y="10570"/>
                  </a:cubicBezTo>
                  <a:lnTo>
                    <a:pt x="1275" y="10570"/>
                  </a:lnTo>
                  <a:cubicBezTo>
                    <a:pt x="1048" y="10570"/>
                    <a:pt x="870" y="10392"/>
                    <a:pt x="870" y="10166"/>
                  </a:cubicBezTo>
                  <a:lnTo>
                    <a:pt x="870" y="8737"/>
                  </a:lnTo>
                  <a:cubicBezTo>
                    <a:pt x="870" y="8618"/>
                    <a:pt x="917" y="8499"/>
                    <a:pt x="1013" y="8403"/>
                  </a:cubicBezTo>
                  <a:lnTo>
                    <a:pt x="1727" y="7594"/>
                  </a:lnTo>
                  <a:cubicBezTo>
                    <a:pt x="2622" y="8589"/>
                    <a:pt x="3864" y="9098"/>
                    <a:pt x="5110" y="9098"/>
                  </a:cubicBezTo>
                  <a:cubicBezTo>
                    <a:pt x="6233" y="9098"/>
                    <a:pt x="7359" y="8685"/>
                    <a:pt x="8240" y="7844"/>
                  </a:cubicBezTo>
                  <a:lnTo>
                    <a:pt x="8728" y="8415"/>
                  </a:lnTo>
                  <a:cubicBezTo>
                    <a:pt x="8823" y="8499"/>
                    <a:pt x="8859" y="8618"/>
                    <a:pt x="8859" y="8761"/>
                  </a:cubicBezTo>
                  <a:cubicBezTo>
                    <a:pt x="8847" y="10166"/>
                    <a:pt x="8906" y="10213"/>
                    <a:pt x="8811" y="10380"/>
                  </a:cubicBezTo>
                  <a:cubicBezTo>
                    <a:pt x="8728" y="10499"/>
                    <a:pt x="8609" y="10570"/>
                    <a:pt x="8466" y="10570"/>
                  </a:cubicBezTo>
                  <a:lnTo>
                    <a:pt x="7454" y="10570"/>
                  </a:lnTo>
                  <a:cubicBezTo>
                    <a:pt x="7359" y="10570"/>
                    <a:pt x="7287" y="10642"/>
                    <a:pt x="7287" y="10737"/>
                  </a:cubicBezTo>
                  <a:cubicBezTo>
                    <a:pt x="7287" y="10820"/>
                    <a:pt x="7359" y="10904"/>
                    <a:pt x="7454" y="10904"/>
                  </a:cubicBezTo>
                  <a:lnTo>
                    <a:pt x="8466" y="10904"/>
                  </a:lnTo>
                  <a:cubicBezTo>
                    <a:pt x="8704" y="10904"/>
                    <a:pt x="8906" y="10797"/>
                    <a:pt x="9049" y="10618"/>
                  </a:cubicBezTo>
                  <a:lnTo>
                    <a:pt x="9549" y="10618"/>
                  </a:lnTo>
                  <a:cubicBezTo>
                    <a:pt x="9811" y="10618"/>
                    <a:pt x="10038" y="10392"/>
                    <a:pt x="10038" y="10130"/>
                  </a:cubicBezTo>
                  <a:lnTo>
                    <a:pt x="10038" y="9737"/>
                  </a:lnTo>
                  <a:lnTo>
                    <a:pt x="10252" y="9737"/>
                  </a:lnTo>
                  <a:cubicBezTo>
                    <a:pt x="10680" y="9737"/>
                    <a:pt x="11038" y="9380"/>
                    <a:pt x="11038" y="8951"/>
                  </a:cubicBezTo>
                  <a:lnTo>
                    <a:pt x="11038" y="5570"/>
                  </a:lnTo>
                  <a:cubicBezTo>
                    <a:pt x="11431" y="5510"/>
                    <a:pt x="11728" y="5153"/>
                    <a:pt x="11728" y="4736"/>
                  </a:cubicBezTo>
                  <a:cubicBezTo>
                    <a:pt x="11728" y="4260"/>
                    <a:pt x="11335" y="3879"/>
                    <a:pt x="10859" y="3879"/>
                  </a:cubicBezTo>
                  <a:cubicBezTo>
                    <a:pt x="10383" y="3879"/>
                    <a:pt x="10002" y="4260"/>
                    <a:pt x="10002" y="4736"/>
                  </a:cubicBezTo>
                  <a:cubicBezTo>
                    <a:pt x="10002" y="5153"/>
                    <a:pt x="10299" y="5510"/>
                    <a:pt x="10692" y="5582"/>
                  </a:cubicBezTo>
                  <a:lnTo>
                    <a:pt x="10692" y="8963"/>
                  </a:lnTo>
                  <a:cubicBezTo>
                    <a:pt x="10692" y="9213"/>
                    <a:pt x="10490" y="9427"/>
                    <a:pt x="10240" y="9427"/>
                  </a:cubicBezTo>
                  <a:lnTo>
                    <a:pt x="10026" y="9427"/>
                  </a:lnTo>
                  <a:lnTo>
                    <a:pt x="10026" y="9082"/>
                  </a:lnTo>
                  <a:cubicBezTo>
                    <a:pt x="10026" y="8820"/>
                    <a:pt x="9799" y="8594"/>
                    <a:pt x="9537" y="8594"/>
                  </a:cubicBezTo>
                  <a:lnTo>
                    <a:pt x="9168" y="8594"/>
                  </a:lnTo>
                  <a:cubicBezTo>
                    <a:pt x="9133" y="8439"/>
                    <a:pt x="9073" y="8296"/>
                    <a:pt x="8966" y="8177"/>
                  </a:cubicBezTo>
                  <a:lnTo>
                    <a:pt x="8454" y="7594"/>
                  </a:lnTo>
                  <a:cubicBezTo>
                    <a:pt x="9180" y="6796"/>
                    <a:pt x="9621" y="5725"/>
                    <a:pt x="9621" y="4546"/>
                  </a:cubicBezTo>
                  <a:cubicBezTo>
                    <a:pt x="9621" y="1868"/>
                    <a:pt x="7413" y="0"/>
                    <a:pt x="50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2" name="Google Shape;11282;p68"/>
            <p:cNvSpPr/>
            <p:nvPr/>
          </p:nvSpPr>
          <p:spPr>
            <a:xfrm>
              <a:off x="2735494" y="3933329"/>
              <a:ext cx="72088" cy="72088"/>
            </a:xfrm>
            <a:custGeom>
              <a:avLst/>
              <a:gdLst/>
              <a:ahLst/>
              <a:cxnLst/>
              <a:rect l="l" t="t" r="r" b="b"/>
              <a:pathLst>
                <a:path w="2263" h="2263" extrusionOk="0">
                  <a:moveTo>
                    <a:pt x="1143" y="322"/>
                  </a:moveTo>
                  <a:cubicBezTo>
                    <a:pt x="1596" y="322"/>
                    <a:pt x="1953" y="679"/>
                    <a:pt x="1953" y="1132"/>
                  </a:cubicBezTo>
                  <a:cubicBezTo>
                    <a:pt x="1953" y="1572"/>
                    <a:pt x="1596" y="1930"/>
                    <a:pt x="1143" y="1930"/>
                  </a:cubicBezTo>
                  <a:cubicBezTo>
                    <a:pt x="703" y="1918"/>
                    <a:pt x="346" y="1561"/>
                    <a:pt x="346" y="1132"/>
                  </a:cubicBezTo>
                  <a:cubicBezTo>
                    <a:pt x="346" y="679"/>
                    <a:pt x="703" y="322"/>
                    <a:pt x="1143" y="322"/>
                  </a:cubicBezTo>
                  <a:close/>
                  <a:moveTo>
                    <a:pt x="1132" y="1"/>
                  </a:moveTo>
                  <a:cubicBezTo>
                    <a:pt x="501" y="1"/>
                    <a:pt x="0" y="501"/>
                    <a:pt x="0" y="1132"/>
                  </a:cubicBezTo>
                  <a:cubicBezTo>
                    <a:pt x="0" y="1751"/>
                    <a:pt x="501" y="2263"/>
                    <a:pt x="1132" y="2263"/>
                  </a:cubicBezTo>
                  <a:cubicBezTo>
                    <a:pt x="1763" y="2239"/>
                    <a:pt x="2263" y="1739"/>
                    <a:pt x="2263" y="1132"/>
                  </a:cubicBezTo>
                  <a:cubicBezTo>
                    <a:pt x="2263" y="501"/>
                    <a:pt x="1763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3" name="Google Shape;11283;p68"/>
          <p:cNvSpPr/>
          <p:nvPr/>
        </p:nvSpPr>
        <p:spPr>
          <a:xfrm>
            <a:off x="1288576" y="3822410"/>
            <a:ext cx="363370" cy="351456"/>
          </a:xfrm>
          <a:custGeom>
            <a:avLst/>
            <a:gdLst/>
            <a:ahLst/>
            <a:cxnLst/>
            <a:rect l="l" t="t" r="r" b="b"/>
            <a:pathLst>
              <a:path w="11407" h="11033" extrusionOk="0">
                <a:moveTo>
                  <a:pt x="1698" y="1130"/>
                </a:moveTo>
                <a:cubicBezTo>
                  <a:pt x="1739" y="1130"/>
                  <a:pt x="1780" y="1133"/>
                  <a:pt x="1822" y="1137"/>
                </a:cubicBezTo>
                <a:lnTo>
                  <a:pt x="1143" y="3626"/>
                </a:lnTo>
                <a:cubicBezTo>
                  <a:pt x="643" y="3423"/>
                  <a:pt x="357" y="2852"/>
                  <a:pt x="512" y="2316"/>
                </a:cubicBezTo>
                <a:lnTo>
                  <a:pt x="607" y="1959"/>
                </a:lnTo>
                <a:cubicBezTo>
                  <a:pt x="750" y="1453"/>
                  <a:pt x="1207" y="1130"/>
                  <a:pt x="1698" y="1130"/>
                </a:cubicBezTo>
                <a:close/>
                <a:moveTo>
                  <a:pt x="2641" y="304"/>
                </a:moveTo>
                <a:cubicBezTo>
                  <a:pt x="2755" y="304"/>
                  <a:pt x="2867" y="357"/>
                  <a:pt x="2929" y="471"/>
                </a:cubicBezTo>
                <a:cubicBezTo>
                  <a:pt x="2977" y="542"/>
                  <a:pt x="2989" y="649"/>
                  <a:pt x="2965" y="732"/>
                </a:cubicBezTo>
                <a:lnTo>
                  <a:pt x="1941" y="4566"/>
                </a:lnTo>
                <a:cubicBezTo>
                  <a:pt x="1905" y="4650"/>
                  <a:pt x="1846" y="4733"/>
                  <a:pt x="1774" y="4769"/>
                </a:cubicBezTo>
                <a:cubicBezTo>
                  <a:pt x="1719" y="4806"/>
                  <a:pt x="1659" y="4822"/>
                  <a:pt x="1601" y="4822"/>
                </a:cubicBezTo>
                <a:cubicBezTo>
                  <a:pt x="1396" y="4822"/>
                  <a:pt x="1207" y="4619"/>
                  <a:pt x="1262" y="4388"/>
                </a:cubicBezTo>
                <a:cubicBezTo>
                  <a:pt x="1310" y="4209"/>
                  <a:pt x="2215" y="828"/>
                  <a:pt x="2298" y="566"/>
                </a:cubicBezTo>
                <a:cubicBezTo>
                  <a:pt x="2339" y="397"/>
                  <a:pt x="2491" y="304"/>
                  <a:pt x="2641" y="304"/>
                </a:cubicBezTo>
                <a:close/>
                <a:moveTo>
                  <a:pt x="8751" y="3792"/>
                </a:moveTo>
                <a:lnTo>
                  <a:pt x="10168" y="4173"/>
                </a:lnTo>
                <a:lnTo>
                  <a:pt x="9894" y="5185"/>
                </a:lnTo>
                <a:lnTo>
                  <a:pt x="8489" y="4804"/>
                </a:lnTo>
                <a:cubicBezTo>
                  <a:pt x="8525" y="4614"/>
                  <a:pt x="8704" y="3983"/>
                  <a:pt x="8751" y="3792"/>
                </a:cubicBezTo>
                <a:close/>
                <a:moveTo>
                  <a:pt x="10789" y="3812"/>
                </a:moveTo>
                <a:cubicBezTo>
                  <a:pt x="10804" y="3812"/>
                  <a:pt x="10819" y="3813"/>
                  <a:pt x="10835" y="3816"/>
                </a:cubicBezTo>
                <a:cubicBezTo>
                  <a:pt x="10954" y="3852"/>
                  <a:pt x="11025" y="3971"/>
                  <a:pt x="11001" y="4090"/>
                </a:cubicBezTo>
                <a:lnTo>
                  <a:pt x="10573" y="5662"/>
                </a:lnTo>
                <a:cubicBezTo>
                  <a:pt x="10542" y="5765"/>
                  <a:pt x="10447" y="5833"/>
                  <a:pt x="10345" y="5833"/>
                </a:cubicBezTo>
                <a:cubicBezTo>
                  <a:pt x="10330" y="5833"/>
                  <a:pt x="10314" y="5831"/>
                  <a:pt x="10299" y="5828"/>
                </a:cubicBezTo>
                <a:cubicBezTo>
                  <a:pt x="10180" y="5805"/>
                  <a:pt x="10120" y="5626"/>
                  <a:pt x="10132" y="5566"/>
                </a:cubicBezTo>
                <a:cubicBezTo>
                  <a:pt x="10179" y="5391"/>
                  <a:pt x="10560" y="3982"/>
                  <a:pt x="10573" y="3982"/>
                </a:cubicBezTo>
                <a:cubicBezTo>
                  <a:pt x="10573" y="3982"/>
                  <a:pt x="10573" y="3982"/>
                  <a:pt x="10573" y="3983"/>
                </a:cubicBezTo>
                <a:cubicBezTo>
                  <a:pt x="10594" y="3879"/>
                  <a:pt x="10687" y="3812"/>
                  <a:pt x="10789" y="3812"/>
                </a:cubicBezTo>
                <a:close/>
                <a:moveTo>
                  <a:pt x="4679" y="4983"/>
                </a:moveTo>
                <a:lnTo>
                  <a:pt x="6799" y="5447"/>
                </a:lnTo>
                <a:lnTo>
                  <a:pt x="6799" y="5924"/>
                </a:lnTo>
                <a:cubicBezTo>
                  <a:pt x="6799" y="6245"/>
                  <a:pt x="6537" y="6531"/>
                  <a:pt x="6191" y="6531"/>
                </a:cubicBezTo>
                <a:lnTo>
                  <a:pt x="5286" y="6531"/>
                </a:lnTo>
                <a:cubicBezTo>
                  <a:pt x="4953" y="6531"/>
                  <a:pt x="4667" y="6257"/>
                  <a:pt x="4667" y="5924"/>
                </a:cubicBezTo>
                <a:lnTo>
                  <a:pt x="4667" y="4983"/>
                </a:lnTo>
                <a:close/>
                <a:moveTo>
                  <a:pt x="2644" y="0"/>
                </a:moveTo>
                <a:cubicBezTo>
                  <a:pt x="2359" y="0"/>
                  <a:pt x="2075" y="175"/>
                  <a:pt x="1988" y="494"/>
                </a:cubicBezTo>
                <a:lnTo>
                  <a:pt x="1905" y="840"/>
                </a:lnTo>
                <a:cubicBezTo>
                  <a:pt x="1835" y="829"/>
                  <a:pt x="1764" y="824"/>
                  <a:pt x="1694" y="824"/>
                </a:cubicBezTo>
                <a:cubicBezTo>
                  <a:pt x="1065" y="824"/>
                  <a:pt x="469" y="1246"/>
                  <a:pt x="298" y="1899"/>
                </a:cubicBezTo>
                <a:lnTo>
                  <a:pt x="191" y="2256"/>
                </a:lnTo>
                <a:cubicBezTo>
                  <a:pt x="0" y="2947"/>
                  <a:pt x="369" y="3685"/>
                  <a:pt x="1048" y="3959"/>
                </a:cubicBezTo>
                <a:lnTo>
                  <a:pt x="953" y="4292"/>
                </a:lnTo>
                <a:cubicBezTo>
                  <a:pt x="822" y="4751"/>
                  <a:pt x="1191" y="5150"/>
                  <a:pt x="1609" y="5150"/>
                </a:cubicBezTo>
                <a:cubicBezTo>
                  <a:pt x="1723" y="5150"/>
                  <a:pt x="1840" y="5121"/>
                  <a:pt x="1953" y="5054"/>
                </a:cubicBezTo>
                <a:cubicBezTo>
                  <a:pt x="2274" y="4876"/>
                  <a:pt x="2274" y="4554"/>
                  <a:pt x="2322" y="4459"/>
                </a:cubicBezTo>
                <a:lnTo>
                  <a:pt x="4358" y="4912"/>
                </a:lnTo>
                <a:lnTo>
                  <a:pt x="4358" y="5924"/>
                </a:lnTo>
                <a:cubicBezTo>
                  <a:pt x="4358" y="6436"/>
                  <a:pt x="4775" y="6852"/>
                  <a:pt x="5298" y="6852"/>
                </a:cubicBezTo>
                <a:lnTo>
                  <a:pt x="5584" y="6852"/>
                </a:lnTo>
                <a:lnTo>
                  <a:pt x="5584" y="7638"/>
                </a:lnTo>
                <a:lnTo>
                  <a:pt x="4001" y="7638"/>
                </a:lnTo>
                <a:cubicBezTo>
                  <a:pt x="3703" y="7638"/>
                  <a:pt x="3453" y="7900"/>
                  <a:pt x="3453" y="8198"/>
                </a:cubicBezTo>
                <a:cubicBezTo>
                  <a:pt x="3453" y="8495"/>
                  <a:pt x="3703" y="8745"/>
                  <a:pt x="4001" y="8745"/>
                </a:cubicBezTo>
                <a:lnTo>
                  <a:pt x="4298" y="8745"/>
                </a:lnTo>
                <a:lnTo>
                  <a:pt x="2679" y="10758"/>
                </a:lnTo>
                <a:cubicBezTo>
                  <a:pt x="2584" y="10865"/>
                  <a:pt x="2667" y="11019"/>
                  <a:pt x="2810" y="11019"/>
                </a:cubicBezTo>
                <a:cubicBezTo>
                  <a:pt x="2858" y="11019"/>
                  <a:pt x="2905" y="11008"/>
                  <a:pt x="2941" y="10960"/>
                </a:cubicBezTo>
                <a:lnTo>
                  <a:pt x="4727" y="8745"/>
                </a:lnTo>
                <a:lnTo>
                  <a:pt x="5596" y="8745"/>
                </a:lnTo>
                <a:lnTo>
                  <a:pt x="5596" y="10865"/>
                </a:lnTo>
                <a:cubicBezTo>
                  <a:pt x="5596" y="10948"/>
                  <a:pt x="5667" y="11019"/>
                  <a:pt x="5763" y="11019"/>
                </a:cubicBezTo>
                <a:cubicBezTo>
                  <a:pt x="5846" y="11019"/>
                  <a:pt x="5918" y="10948"/>
                  <a:pt x="5918" y="10865"/>
                </a:cubicBezTo>
                <a:lnTo>
                  <a:pt x="5918" y="8745"/>
                </a:lnTo>
                <a:lnTo>
                  <a:pt x="6787" y="8745"/>
                </a:lnTo>
                <a:lnTo>
                  <a:pt x="8573" y="10960"/>
                </a:lnTo>
                <a:cubicBezTo>
                  <a:pt x="8607" y="11009"/>
                  <a:pt x="8658" y="11033"/>
                  <a:pt x="8706" y="11033"/>
                </a:cubicBezTo>
                <a:cubicBezTo>
                  <a:pt x="8741" y="11033"/>
                  <a:pt x="8774" y="11020"/>
                  <a:pt x="8799" y="10996"/>
                </a:cubicBezTo>
                <a:cubicBezTo>
                  <a:pt x="8870" y="10936"/>
                  <a:pt x="8870" y="10829"/>
                  <a:pt x="8823" y="10769"/>
                </a:cubicBezTo>
                <a:lnTo>
                  <a:pt x="7203" y="8757"/>
                </a:lnTo>
                <a:lnTo>
                  <a:pt x="7501" y="8757"/>
                </a:lnTo>
                <a:cubicBezTo>
                  <a:pt x="7799" y="8757"/>
                  <a:pt x="8049" y="8507"/>
                  <a:pt x="8049" y="8210"/>
                </a:cubicBezTo>
                <a:cubicBezTo>
                  <a:pt x="8049" y="7912"/>
                  <a:pt x="7799" y="7662"/>
                  <a:pt x="7501" y="7662"/>
                </a:cubicBezTo>
                <a:lnTo>
                  <a:pt x="7108" y="7662"/>
                </a:lnTo>
                <a:cubicBezTo>
                  <a:pt x="7025" y="7662"/>
                  <a:pt x="6953" y="7733"/>
                  <a:pt x="6953" y="7817"/>
                </a:cubicBezTo>
                <a:cubicBezTo>
                  <a:pt x="6953" y="7912"/>
                  <a:pt x="7025" y="7983"/>
                  <a:pt x="7108" y="7983"/>
                </a:cubicBezTo>
                <a:lnTo>
                  <a:pt x="7501" y="7983"/>
                </a:lnTo>
                <a:cubicBezTo>
                  <a:pt x="7620" y="7983"/>
                  <a:pt x="7727" y="8091"/>
                  <a:pt x="7727" y="8210"/>
                </a:cubicBezTo>
                <a:cubicBezTo>
                  <a:pt x="7727" y="8329"/>
                  <a:pt x="7620" y="8436"/>
                  <a:pt x="7501" y="8436"/>
                </a:cubicBezTo>
                <a:lnTo>
                  <a:pt x="4024" y="8436"/>
                </a:lnTo>
                <a:cubicBezTo>
                  <a:pt x="3905" y="8436"/>
                  <a:pt x="3798" y="8329"/>
                  <a:pt x="3798" y="8210"/>
                </a:cubicBezTo>
                <a:cubicBezTo>
                  <a:pt x="3798" y="8091"/>
                  <a:pt x="3905" y="7983"/>
                  <a:pt x="4024" y="7983"/>
                </a:cubicBezTo>
                <a:lnTo>
                  <a:pt x="6489" y="7983"/>
                </a:lnTo>
                <a:cubicBezTo>
                  <a:pt x="6584" y="7983"/>
                  <a:pt x="6656" y="7912"/>
                  <a:pt x="6656" y="7817"/>
                </a:cubicBezTo>
                <a:cubicBezTo>
                  <a:pt x="6656" y="7733"/>
                  <a:pt x="6584" y="7662"/>
                  <a:pt x="6489" y="7662"/>
                </a:cubicBezTo>
                <a:lnTo>
                  <a:pt x="5929" y="7662"/>
                </a:lnTo>
                <a:lnTo>
                  <a:pt x="5929" y="6876"/>
                </a:lnTo>
                <a:lnTo>
                  <a:pt x="6203" y="6876"/>
                </a:lnTo>
                <a:cubicBezTo>
                  <a:pt x="6727" y="6876"/>
                  <a:pt x="7144" y="6459"/>
                  <a:pt x="7144" y="5935"/>
                </a:cubicBezTo>
                <a:lnTo>
                  <a:pt x="7144" y="5531"/>
                </a:lnTo>
                <a:lnTo>
                  <a:pt x="7668" y="5650"/>
                </a:lnTo>
                <a:cubicBezTo>
                  <a:pt x="7713" y="5660"/>
                  <a:pt x="7758" y="5665"/>
                  <a:pt x="7803" y="5665"/>
                </a:cubicBezTo>
                <a:cubicBezTo>
                  <a:pt x="8075" y="5665"/>
                  <a:pt x="8322" y="5484"/>
                  <a:pt x="8394" y="5197"/>
                </a:cubicBezTo>
                <a:lnTo>
                  <a:pt x="8406" y="5126"/>
                </a:lnTo>
                <a:lnTo>
                  <a:pt x="9823" y="5519"/>
                </a:lnTo>
                <a:cubicBezTo>
                  <a:pt x="9763" y="5793"/>
                  <a:pt x="9930" y="6078"/>
                  <a:pt x="10228" y="6150"/>
                </a:cubicBezTo>
                <a:cubicBezTo>
                  <a:pt x="10279" y="6164"/>
                  <a:pt x="10331" y="6171"/>
                  <a:pt x="10382" y="6171"/>
                </a:cubicBezTo>
                <a:cubicBezTo>
                  <a:pt x="10622" y="6171"/>
                  <a:pt x="10835" y="6015"/>
                  <a:pt x="10894" y="5769"/>
                </a:cubicBezTo>
                <a:lnTo>
                  <a:pt x="11323" y="4185"/>
                </a:lnTo>
                <a:cubicBezTo>
                  <a:pt x="11406" y="3888"/>
                  <a:pt x="11240" y="3590"/>
                  <a:pt x="10942" y="3519"/>
                </a:cubicBezTo>
                <a:cubicBezTo>
                  <a:pt x="10897" y="3507"/>
                  <a:pt x="10852" y="3502"/>
                  <a:pt x="10807" y="3502"/>
                </a:cubicBezTo>
                <a:cubicBezTo>
                  <a:pt x="10568" y="3502"/>
                  <a:pt x="10345" y="3655"/>
                  <a:pt x="10275" y="3876"/>
                </a:cubicBezTo>
                <a:lnTo>
                  <a:pt x="8858" y="3495"/>
                </a:lnTo>
                <a:lnTo>
                  <a:pt x="8870" y="3411"/>
                </a:lnTo>
                <a:cubicBezTo>
                  <a:pt x="8966" y="3090"/>
                  <a:pt x="8775" y="2757"/>
                  <a:pt x="8454" y="2673"/>
                </a:cubicBezTo>
                <a:lnTo>
                  <a:pt x="5679" y="1792"/>
                </a:lnTo>
                <a:cubicBezTo>
                  <a:pt x="5663" y="1787"/>
                  <a:pt x="5646" y="1785"/>
                  <a:pt x="5629" y="1785"/>
                </a:cubicBezTo>
                <a:cubicBezTo>
                  <a:pt x="5561" y="1785"/>
                  <a:pt x="5496" y="1823"/>
                  <a:pt x="5477" y="1899"/>
                </a:cubicBezTo>
                <a:cubicBezTo>
                  <a:pt x="5453" y="1983"/>
                  <a:pt x="5489" y="2078"/>
                  <a:pt x="5584" y="2102"/>
                </a:cubicBezTo>
                <a:lnTo>
                  <a:pt x="8346" y="2983"/>
                </a:lnTo>
                <a:cubicBezTo>
                  <a:pt x="8501" y="3030"/>
                  <a:pt x="8585" y="3197"/>
                  <a:pt x="8549" y="3340"/>
                </a:cubicBezTo>
                <a:cubicBezTo>
                  <a:pt x="8049" y="5162"/>
                  <a:pt x="8144" y="4816"/>
                  <a:pt x="8073" y="5126"/>
                </a:cubicBezTo>
                <a:cubicBezTo>
                  <a:pt x="8030" y="5263"/>
                  <a:pt x="7904" y="5344"/>
                  <a:pt x="7776" y="5344"/>
                </a:cubicBezTo>
                <a:cubicBezTo>
                  <a:pt x="7760" y="5344"/>
                  <a:pt x="7743" y="5343"/>
                  <a:pt x="7727" y="5340"/>
                </a:cubicBezTo>
                <a:lnTo>
                  <a:pt x="2393" y="4161"/>
                </a:lnTo>
                <a:lnTo>
                  <a:pt x="3155" y="1352"/>
                </a:lnTo>
                <a:lnTo>
                  <a:pt x="4977" y="1923"/>
                </a:lnTo>
                <a:cubicBezTo>
                  <a:pt x="4996" y="1931"/>
                  <a:pt x="5016" y="1935"/>
                  <a:pt x="5035" y="1935"/>
                </a:cubicBezTo>
                <a:cubicBezTo>
                  <a:pt x="5100" y="1935"/>
                  <a:pt x="5161" y="1892"/>
                  <a:pt x="5179" y="1828"/>
                </a:cubicBezTo>
                <a:cubicBezTo>
                  <a:pt x="5203" y="1733"/>
                  <a:pt x="5167" y="1649"/>
                  <a:pt x="5072" y="1614"/>
                </a:cubicBezTo>
                <a:lnTo>
                  <a:pt x="3239" y="1030"/>
                </a:lnTo>
                <a:cubicBezTo>
                  <a:pt x="3262" y="935"/>
                  <a:pt x="3405" y="661"/>
                  <a:pt x="3227" y="340"/>
                </a:cubicBezTo>
                <a:cubicBezTo>
                  <a:pt x="3095" y="109"/>
                  <a:pt x="2869" y="0"/>
                  <a:pt x="2644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84" name="Google Shape;11284;p68"/>
          <p:cNvGrpSpPr/>
          <p:nvPr/>
        </p:nvGrpSpPr>
        <p:grpSpPr>
          <a:xfrm>
            <a:off x="916127" y="3807056"/>
            <a:ext cx="221902" cy="380795"/>
            <a:chOff x="916127" y="3807056"/>
            <a:chExt cx="221902" cy="380795"/>
          </a:xfrm>
          <a:solidFill>
            <a:srgbClr val="D94169"/>
          </a:solidFill>
        </p:grpSpPr>
        <p:sp>
          <p:nvSpPr>
            <p:cNvPr id="11285" name="Google Shape;11285;p68"/>
            <p:cNvSpPr/>
            <p:nvPr/>
          </p:nvSpPr>
          <p:spPr>
            <a:xfrm>
              <a:off x="916127" y="3807056"/>
              <a:ext cx="221902" cy="380795"/>
            </a:xfrm>
            <a:custGeom>
              <a:avLst/>
              <a:gdLst/>
              <a:ahLst/>
              <a:cxnLst/>
              <a:rect l="l" t="t" r="r" b="b"/>
              <a:pathLst>
                <a:path w="6966" h="11954" extrusionOk="0">
                  <a:moveTo>
                    <a:pt x="4120" y="6429"/>
                  </a:moveTo>
                  <a:lnTo>
                    <a:pt x="4120" y="7799"/>
                  </a:lnTo>
                  <a:lnTo>
                    <a:pt x="2810" y="7799"/>
                  </a:lnTo>
                  <a:lnTo>
                    <a:pt x="2810" y="6429"/>
                  </a:lnTo>
                  <a:cubicBezTo>
                    <a:pt x="3024" y="6489"/>
                    <a:pt x="3245" y="6519"/>
                    <a:pt x="3465" y="6519"/>
                  </a:cubicBezTo>
                  <a:cubicBezTo>
                    <a:pt x="3685" y="6519"/>
                    <a:pt x="3905" y="6489"/>
                    <a:pt x="4120" y="6429"/>
                  </a:cubicBezTo>
                  <a:close/>
                  <a:moveTo>
                    <a:pt x="4882" y="8144"/>
                  </a:moveTo>
                  <a:lnTo>
                    <a:pt x="4882" y="8680"/>
                  </a:lnTo>
                  <a:lnTo>
                    <a:pt x="2060" y="8680"/>
                  </a:lnTo>
                  <a:lnTo>
                    <a:pt x="2060" y="8144"/>
                  </a:lnTo>
                  <a:close/>
                  <a:moveTo>
                    <a:pt x="5596" y="9037"/>
                  </a:moveTo>
                  <a:lnTo>
                    <a:pt x="5596" y="9335"/>
                  </a:lnTo>
                  <a:lnTo>
                    <a:pt x="1346" y="9335"/>
                  </a:lnTo>
                  <a:lnTo>
                    <a:pt x="1346" y="9037"/>
                  </a:lnTo>
                  <a:lnTo>
                    <a:pt x="2060" y="9037"/>
                  </a:lnTo>
                  <a:lnTo>
                    <a:pt x="2060" y="9049"/>
                  </a:lnTo>
                  <a:lnTo>
                    <a:pt x="4882" y="9049"/>
                  </a:lnTo>
                  <a:lnTo>
                    <a:pt x="4882" y="9037"/>
                  </a:lnTo>
                  <a:close/>
                  <a:moveTo>
                    <a:pt x="6227" y="9692"/>
                  </a:moveTo>
                  <a:cubicBezTo>
                    <a:pt x="6441" y="9692"/>
                    <a:pt x="6608" y="9858"/>
                    <a:pt x="6608" y="10061"/>
                  </a:cubicBezTo>
                  <a:lnTo>
                    <a:pt x="6608" y="11251"/>
                  </a:lnTo>
                  <a:cubicBezTo>
                    <a:pt x="6608" y="11466"/>
                    <a:pt x="6441" y="11620"/>
                    <a:pt x="6227" y="11620"/>
                  </a:cubicBezTo>
                  <a:lnTo>
                    <a:pt x="715" y="11620"/>
                  </a:lnTo>
                  <a:cubicBezTo>
                    <a:pt x="500" y="11620"/>
                    <a:pt x="334" y="11466"/>
                    <a:pt x="334" y="11251"/>
                  </a:cubicBezTo>
                  <a:lnTo>
                    <a:pt x="334" y="10061"/>
                  </a:lnTo>
                  <a:cubicBezTo>
                    <a:pt x="334" y="9858"/>
                    <a:pt x="500" y="9692"/>
                    <a:pt x="715" y="9692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lnTo>
                    <a:pt x="0" y="964"/>
                  </a:lnTo>
                  <a:cubicBezTo>
                    <a:pt x="0" y="1322"/>
                    <a:pt x="298" y="1619"/>
                    <a:pt x="655" y="1619"/>
                  </a:cubicBezTo>
                  <a:lnTo>
                    <a:pt x="1012" y="1619"/>
                  </a:lnTo>
                  <a:lnTo>
                    <a:pt x="1012" y="4048"/>
                  </a:lnTo>
                  <a:cubicBezTo>
                    <a:pt x="1012" y="5060"/>
                    <a:pt x="1619" y="5929"/>
                    <a:pt x="2477" y="6310"/>
                  </a:cubicBezTo>
                  <a:lnTo>
                    <a:pt x="2477" y="7799"/>
                  </a:lnTo>
                  <a:lnTo>
                    <a:pt x="1905" y="7799"/>
                  </a:lnTo>
                  <a:cubicBezTo>
                    <a:pt x="1798" y="7799"/>
                    <a:pt x="1727" y="7870"/>
                    <a:pt x="1727" y="7977"/>
                  </a:cubicBezTo>
                  <a:lnTo>
                    <a:pt x="1727" y="8680"/>
                  </a:lnTo>
                  <a:lnTo>
                    <a:pt x="1191" y="8680"/>
                  </a:lnTo>
                  <a:cubicBezTo>
                    <a:pt x="1084" y="8680"/>
                    <a:pt x="1012" y="8751"/>
                    <a:pt x="1012" y="8858"/>
                  </a:cubicBezTo>
                  <a:lnTo>
                    <a:pt x="1012" y="9335"/>
                  </a:lnTo>
                  <a:lnTo>
                    <a:pt x="726" y="9335"/>
                  </a:lnTo>
                  <a:cubicBezTo>
                    <a:pt x="322" y="9335"/>
                    <a:pt x="12" y="9656"/>
                    <a:pt x="12" y="10049"/>
                  </a:cubicBezTo>
                  <a:lnTo>
                    <a:pt x="12" y="11240"/>
                  </a:lnTo>
                  <a:cubicBezTo>
                    <a:pt x="12" y="11644"/>
                    <a:pt x="334" y="11954"/>
                    <a:pt x="726" y="11954"/>
                  </a:cubicBezTo>
                  <a:lnTo>
                    <a:pt x="6251" y="11954"/>
                  </a:lnTo>
                  <a:cubicBezTo>
                    <a:pt x="6644" y="11954"/>
                    <a:pt x="6965" y="11620"/>
                    <a:pt x="6965" y="11240"/>
                  </a:cubicBezTo>
                  <a:lnTo>
                    <a:pt x="6965" y="10049"/>
                  </a:lnTo>
                  <a:cubicBezTo>
                    <a:pt x="6965" y="9644"/>
                    <a:pt x="6632" y="9335"/>
                    <a:pt x="6251" y="9335"/>
                  </a:cubicBezTo>
                  <a:lnTo>
                    <a:pt x="5953" y="9335"/>
                  </a:lnTo>
                  <a:lnTo>
                    <a:pt x="5953" y="8858"/>
                  </a:lnTo>
                  <a:cubicBezTo>
                    <a:pt x="5953" y="8751"/>
                    <a:pt x="5870" y="8680"/>
                    <a:pt x="5775" y="8680"/>
                  </a:cubicBezTo>
                  <a:lnTo>
                    <a:pt x="5239" y="8680"/>
                  </a:lnTo>
                  <a:lnTo>
                    <a:pt x="5239" y="7977"/>
                  </a:lnTo>
                  <a:cubicBezTo>
                    <a:pt x="5239" y="7870"/>
                    <a:pt x="5156" y="7799"/>
                    <a:pt x="5060" y="7799"/>
                  </a:cubicBezTo>
                  <a:lnTo>
                    <a:pt x="4477" y="7799"/>
                  </a:lnTo>
                  <a:lnTo>
                    <a:pt x="4477" y="6310"/>
                  </a:lnTo>
                  <a:cubicBezTo>
                    <a:pt x="4786" y="6179"/>
                    <a:pt x="5072" y="5965"/>
                    <a:pt x="5310" y="5703"/>
                  </a:cubicBezTo>
                  <a:cubicBezTo>
                    <a:pt x="5370" y="5632"/>
                    <a:pt x="5370" y="5525"/>
                    <a:pt x="5298" y="5453"/>
                  </a:cubicBezTo>
                  <a:cubicBezTo>
                    <a:pt x="5259" y="5425"/>
                    <a:pt x="5216" y="5410"/>
                    <a:pt x="5174" y="5410"/>
                  </a:cubicBezTo>
                  <a:cubicBezTo>
                    <a:pt x="5127" y="5410"/>
                    <a:pt x="5080" y="5428"/>
                    <a:pt x="5037" y="5465"/>
                  </a:cubicBezTo>
                  <a:cubicBezTo>
                    <a:pt x="4882" y="5644"/>
                    <a:pt x="4679" y="5786"/>
                    <a:pt x="4477" y="5906"/>
                  </a:cubicBezTo>
                  <a:cubicBezTo>
                    <a:pt x="4158" y="6080"/>
                    <a:pt x="3812" y="6165"/>
                    <a:pt x="3467" y="6165"/>
                  </a:cubicBezTo>
                  <a:cubicBezTo>
                    <a:pt x="3245" y="6165"/>
                    <a:pt x="3024" y="6130"/>
                    <a:pt x="2810" y="6060"/>
                  </a:cubicBezTo>
                  <a:cubicBezTo>
                    <a:pt x="1965" y="5786"/>
                    <a:pt x="1334" y="4989"/>
                    <a:pt x="1334" y="4036"/>
                  </a:cubicBezTo>
                  <a:lnTo>
                    <a:pt x="1334" y="1607"/>
                  </a:lnTo>
                  <a:lnTo>
                    <a:pt x="5572" y="1607"/>
                  </a:lnTo>
                  <a:lnTo>
                    <a:pt x="5572" y="4048"/>
                  </a:lnTo>
                  <a:cubicBezTo>
                    <a:pt x="5596" y="4358"/>
                    <a:pt x="5537" y="4655"/>
                    <a:pt x="5394" y="4929"/>
                  </a:cubicBezTo>
                  <a:cubicBezTo>
                    <a:pt x="5358" y="5013"/>
                    <a:pt x="5394" y="5120"/>
                    <a:pt x="5489" y="5167"/>
                  </a:cubicBezTo>
                  <a:cubicBezTo>
                    <a:pt x="5513" y="5179"/>
                    <a:pt x="5537" y="5179"/>
                    <a:pt x="5560" y="5179"/>
                  </a:cubicBezTo>
                  <a:cubicBezTo>
                    <a:pt x="5620" y="5179"/>
                    <a:pt x="5691" y="5132"/>
                    <a:pt x="5727" y="5072"/>
                  </a:cubicBezTo>
                  <a:cubicBezTo>
                    <a:pt x="5870" y="4751"/>
                    <a:pt x="5953" y="4405"/>
                    <a:pt x="5953" y="4048"/>
                  </a:cubicBezTo>
                  <a:lnTo>
                    <a:pt x="5953" y="1619"/>
                  </a:lnTo>
                  <a:lnTo>
                    <a:pt x="6310" y="1619"/>
                  </a:lnTo>
                  <a:cubicBezTo>
                    <a:pt x="6668" y="1619"/>
                    <a:pt x="6965" y="1322"/>
                    <a:pt x="6965" y="964"/>
                  </a:cubicBezTo>
                  <a:lnTo>
                    <a:pt x="6965" y="655"/>
                  </a:lnTo>
                  <a:cubicBezTo>
                    <a:pt x="6965" y="298"/>
                    <a:pt x="6668" y="0"/>
                    <a:pt x="6310" y="0"/>
                  </a:cubicBezTo>
                  <a:lnTo>
                    <a:pt x="2215" y="0"/>
                  </a:lnTo>
                  <a:cubicBezTo>
                    <a:pt x="2108" y="0"/>
                    <a:pt x="2036" y="71"/>
                    <a:pt x="2036" y="179"/>
                  </a:cubicBezTo>
                  <a:cubicBezTo>
                    <a:pt x="2036" y="286"/>
                    <a:pt x="2108" y="357"/>
                    <a:pt x="2215" y="357"/>
                  </a:cubicBezTo>
                  <a:lnTo>
                    <a:pt x="6310" y="357"/>
                  </a:lnTo>
                  <a:cubicBezTo>
                    <a:pt x="6465" y="357"/>
                    <a:pt x="6608" y="488"/>
                    <a:pt x="6608" y="655"/>
                  </a:cubicBezTo>
                  <a:lnTo>
                    <a:pt x="6608" y="964"/>
                  </a:lnTo>
                  <a:cubicBezTo>
                    <a:pt x="6608" y="1131"/>
                    <a:pt x="6465" y="1262"/>
                    <a:pt x="6310" y="1262"/>
                  </a:cubicBezTo>
                  <a:lnTo>
                    <a:pt x="655" y="1262"/>
                  </a:lnTo>
                  <a:cubicBezTo>
                    <a:pt x="488" y="1262"/>
                    <a:pt x="357" y="1131"/>
                    <a:pt x="357" y="964"/>
                  </a:cubicBezTo>
                  <a:lnTo>
                    <a:pt x="357" y="655"/>
                  </a:lnTo>
                  <a:cubicBezTo>
                    <a:pt x="357" y="488"/>
                    <a:pt x="488" y="357"/>
                    <a:pt x="655" y="357"/>
                  </a:cubicBezTo>
                  <a:lnTo>
                    <a:pt x="1500" y="357"/>
                  </a:lnTo>
                  <a:cubicBezTo>
                    <a:pt x="1608" y="357"/>
                    <a:pt x="1679" y="286"/>
                    <a:pt x="1679" y="179"/>
                  </a:cubicBezTo>
                  <a:cubicBezTo>
                    <a:pt x="1679" y="71"/>
                    <a:pt x="1608" y="0"/>
                    <a:pt x="1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6" name="Google Shape;11286;p68"/>
            <p:cNvSpPr/>
            <p:nvPr/>
          </p:nvSpPr>
          <p:spPr>
            <a:xfrm>
              <a:off x="969580" y="3869746"/>
              <a:ext cx="110792" cy="102955"/>
            </a:xfrm>
            <a:custGeom>
              <a:avLst/>
              <a:gdLst/>
              <a:ahLst/>
              <a:cxnLst/>
              <a:rect l="l" t="t" r="r" b="b"/>
              <a:pathLst>
                <a:path w="3478" h="3232" extrusionOk="0">
                  <a:moveTo>
                    <a:pt x="1815" y="1"/>
                  </a:moveTo>
                  <a:cubicBezTo>
                    <a:pt x="1680" y="1"/>
                    <a:pt x="1543" y="72"/>
                    <a:pt x="1477" y="211"/>
                  </a:cubicBezTo>
                  <a:cubicBezTo>
                    <a:pt x="1175" y="806"/>
                    <a:pt x="1156" y="843"/>
                    <a:pt x="1155" y="843"/>
                  </a:cubicBezTo>
                  <a:cubicBezTo>
                    <a:pt x="1155" y="843"/>
                    <a:pt x="1156" y="842"/>
                    <a:pt x="1156" y="842"/>
                  </a:cubicBezTo>
                  <a:lnTo>
                    <a:pt x="1156" y="842"/>
                  </a:lnTo>
                  <a:cubicBezTo>
                    <a:pt x="1052" y="977"/>
                    <a:pt x="1162" y="1139"/>
                    <a:pt x="1292" y="1139"/>
                  </a:cubicBezTo>
                  <a:cubicBezTo>
                    <a:pt x="1356" y="1139"/>
                    <a:pt x="1426" y="1099"/>
                    <a:pt x="1477" y="997"/>
                  </a:cubicBezTo>
                  <a:cubicBezTo>
                    <a:pt x="1762" y="396"/>
                    <a:pt x="1786" y="352"/>
                    <a:pt x="1795" y="352"/>
                  </a:cubicBezTo>
                  <a:cubicBezTo>
                    <a:pt x="1796" y="352"/>
                    <a:pt x="1797" y="354"/>
                    <a:pt x="1799" y="354"/>
                  </a:cubicBezTo>
                  <a:cubicBezTo>
                    <a:pt x="1801" y="354"/>
                    <a:pt x="1801" y="352"/>
                    <a:pt x="1803" y="352"/>
                  </a:cubicBezTo>
                  <a:cubicBezTo>
                    <a:pt x="1812" y="352"/>
                    <a:pt x="1837" y="396"/>
                    <a:pt x="2132" y="997"/>
                  </a:cubicBezTo>
                  <a:cubicBezTo>
                    <a:pt x="2192" y="1104"/>
                    <a:pt x="2287" y="1175"/>
                    <a:pt x="2406" y="1199"/>
                  </a:cubicBezTo>
                  <a:lnTo>
                    <a:pt x="3108" y="1306"/>
                  </a:lnTo>
                  <a:cubicBezTo>
                    <a:pt x="3120" y="1306"/>
                    <a:pt x="3120" y="1318"/>
                    <a:pt x="3120" y="1318"/>
                  </a:cubicBezTo>
                  <a:cubicBezTo>
                    <a:pt x="3120" y="1342"/>
                    <a:pt x="3156" y="1306"/>
                    <a:pt x="2608" y="1830"/>
                  </a:cubicBezTo>
                  <a:cubicBezTo>
                    <a:pt x="2525" y="1902"/>
                    <a:pt x="2489" y="1997"/>
                    <a:pt x="2489" y="2092"/>
                  </a:cubicBezTo>
                  <a:cubicBezTo>
                    <a:pt x="2489" y="2152"/>
                    <a:pt x="2608" y="2842"/>
                    <a:pt x="2608" y="2866"/>
                  </a:cubicBezTo>
                  <a:cubicBezTo>
                    <a:pt x="2608" y="2883"/>
                    <a:pt x="2596" y="2894"/>
                    <a:pt x="2584" y="2894"/>
                  </a:cubicBezTo>
                  <a:cubicBezTo>
                    <a:pt x="2580" y="2894"/>
                    <a:pt x="2576" y="2893"/>
                    <a:pt x="2573" y="2890"/>
                  </a:cubicBezTo>
                  <a:lnTo>
                    <a:pt x="1954" y="2556"/>
                  </a:lnTo>
                  <a:cubicBezTo>
                    <a:pt x="1900" y="2527"/>
                    <a:pt x="1840" y="2512"/>
                    <a:pt x="1781" y="2512"/>
                  </a:cubicBezTo>
                  <a:cubicBezTo>
                    <a:pt x="1721" y="2512"/>
                    <a:pt x="1662" y="2527"/>
                    <a:pt x="1608" y="2556"/>
                  </a:cubicBezTo>
                  <a:cubicBezTo>
                    <a:pt x="996" y="2879"/>
                    <a:pt x="977" y="2890"/>
                    <a:pt x="967" y="2890"/>
                  </a:cubicBezTo>
                  <a:cubicBezTo>
                    <a:pt x="967" y="2890"/>
                    <a:pt x="966" y="2890"/>
                    <a:pt x="965" y="2890"/>
                  </a:cubicBezTo>
                  <a:cubicBezTo>
                    <a:pt x="953" y="2890"/>
                    <a:pt x="953" y="2866"/>
                    <a:pt x="953" y="2854"/>
                  </a:cubicBezTo>
                  <a:cubicBezTo>
                    <a:pt x="1073" y="2116"/>
                    <a:pt x="1073" y="2152"/>
                    <a:pt x="1073" y="2092"/>
                  </a:cubicBezTo>
                  <a:cubicBezTo>
                    <a:pt x="1073" y="1997"/>
                    <a:pt x="1025" y="1902"/>
                    <a:pt x="953" y="1830"/>
                  </a:cubicBezTo>
                  <a:lnTo>
                    <a:pt x="441" y="1342"/>
                  </a:lnTo>
                  <a:cubicBezTo>
                    <a:pt x="430" y="1318"/>
                    <a:pt x="441" y="1306"/>
                    <a:pt x="465" y="1306"/>
                  </a:cubicBezTo>
                  <a:lnTo>
                    <a:pt x="608" y="1294"/>
                  </a:lnTo>
                  <a:cubicBezTo>
                    <a:pt x="703" y="1282"/>
                    <a:pt x="775" y="1187"/>
                    <a:pt x="763" y="1104"/>
                  </a:cubicBezTo>
                  <a:cubicBezTo>
                    <a:pt x="741" y="1016"/>
                    <a:pt x="668" y="948"/>
                    <a:pt x="581" y="948"/>
                  </a:cubicBezTo>
                  <a:cubicBezTo>
                    <a:pt x="574" y="948"/>
                    <a:pt x="568" y="948"/>
                    <a:pt x="561" y="949"/>
                  </a:cubicBezTo>
                  <a:lnTo>
                    <a:pt x="418" y="961"/>
                  </a:lnTo>
                  <a:cubicBezTo>
                    <a:pt x="108" y="1009"/>
                    <a:pt x="1" y="1378"/>
                    <a:pt x="203" y="1592"/>
                  </a:cubicBezTo>
                  <a:cubicBezTo>
                    <a:pt x="739" y="2116"/>
                    <a:pt x="727" y="2080"/>
                    <a:pt x="727" y="2092"/>
                  </a:cubicBezTo>
                  <a:cubicBezTo>
                    <a:pt x="608" y="2842"/>
                    <a:pt x="608" y="2806"/>
                    <a:pt x="608" y="2854"/>
                  </a:cubicBezTo>
                  <a:cubicBezTo>
                    <a:pt x="608" y="3074"/>
                    <a:pt x="785" y="3231"/>
                    <a:pt x="976" y="3231"/>
                  </a:cubicBezTo>
                  <a:cubicBezTo>
                    <a:pt x="1032" y="3231"/>
                    <a:pt x="1089" y="3217"/>
                    <a:pt x="1144" y="3187"/>
                  </a:cubicBezTo>
                  <a:cubicBezTo>
                    <a:pt x="1696" y="2896"/>
                    <a:pt x="1757" y="2851"/>
                    <a:pt x="1777" y="2851"/>
                  </a:cubicBezTo>
                  <a:cubicBezTo>
                    <a:pt x="1781" y="2851"/>
                    <a:pt x="1783" y="2852"/>
                    <a:pt x="1787" y="2854"/>
                  </a:cubicBezTo>
                  <a:cubicBezTo>
                    <a:pt x="2382" y="3152"/>
                    <a:pt x="2442" y="3223"/>
                    <a:pt x="2585" y="3223"/>
                  </a:cubicBezTo>
                  <a:cubicBezTo>
                    <a:pt x="2811" y="3223"/>
                    <a:pt x="2989" y="3021"/>
                    <a:pt x="2966" y="2795"/>
                  </a:cubicBezTo>
                  <a:cubicBezTo>
                    <a:pt x="2847" y="2068"/>
                    <a:pt x="2847" y="2092"/>
                    <a:pt x="2858" y="2080"/>
                  </a:cubicBezTo>
                  <a:lnTo>
                    <a:pt x="3359" y="1592"/>
                  </a:lnTo>
                  <a:cubicBezTo>
                    <a:pt x="3442" y="1521"/>
                    <a:pt x="3478" y="1425"/>
                    <a:pt x="3478" y="1318"/>
                  </a:cubicBezTo>
                  <a:cubicBezTo>
                    <a:pt x="3478" y="1128"/>
                    <a:pt x="3347" y="985"/>
                    <a:pt x="3168" y="949"/>
                  </a:cubicBezTo>
                  <a:lnTo>
                    <a:pt x="2466" y="842"/>
                  </a:lnTo>
                  <a:cubicBezTo>
                    <a:pt x="2465" y="842"/>
                    <a:pt x="2464" y="842"/>
                    <a:pt x="2463" y="842"/>
                  </a:cubicBezTo>
                  <a:cubicBezTo>
                    <a:pt x="2454" y="842"/>
                    <a:pt x="2444" y="821"/>
                    <a:pt x="2144" y="211"/>
                  </a:cubicBezTo>
                  <a:cubicBezTo>
                    <a:pt x="2079" y="70"/>
                    <a:pt x="1947" y="1"/>
                    <a:pt x="18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7" name="Google Shape;11287;p68"/>
            <p:cNvSpPr/>
            <p:nvPr/>
          </p:nvSpPr>
          <p:spPr>
            <a:xfrm>
              <a:off x="982863" y="4127517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7"/>
                    <a:pt x="2763" y="179"/>
                  </a:cubicBezTo>
                  <a:cubicBezTo>
                    <a:pt x="2763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8" name="Google Shape;11288;p68"/>
            <p:cNvSpPr/>
            <p:nvPr/>
          </p:nvSpPr>
          <p:spPr>
            <a:xfrm>
              <a:off x="982863" y="4152173"/>
              <a:ext cx="88015" cy="11404"/>
            </a:xfrm>
            <a:custGeom>
              <a:avLst/>
              <a:gdLst/>
              <a:ahLst/>
              <a:cxnLst/>
              <a:rect l="l" t="t" r="r" b="b"/>
              <a:pathLst>
                <a:path w="2763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584" y="358"/>
                  </a:lnTo>
                  <a:cubicBezTo>
                    <a:pt x="2691" y="358"/>
                    <a:pt x="2763" y="286"/>
                    <a:pt x="2763" y="179"/>
                  </a:cubicBezTo>
                  <a:cubicBezTo>
                    <a:pt x="2751" y="72"/>
                    <a:pt x="2680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9" name="Google Shape;11289;p68"/>
          <p:cNvSpPr/>
          <p:nvPr/>
        </p:nvSpPr>
        <p:spPr>
          <a:xfrm>
            <a:off x="3136771" y="3823174"/>
            <a:ext cx="224928" cy="349131"/>
          </a:xfrm>
          <a:custGeom>
            <a:avLst/>
            <a:gdLst/>
            <a:ahLst/>
            <a:cxnLst/>
            <a:rect l="l" t="t" r="r" b="b"/>
            <a:pathLst>
              <a:path w="7061" h="10960" extrusionOk="0">
                <a:moveTo>
                  <a:pt x="3906" y="5316"/>
                </a:moveTo>
                <a:cubicBezTo>
                  <a:pt x="4072" y="5316"/>
                  <a:pt x="4191" y="5447"/>
                  <a:pt x="4191" y="5602"/>
                </a:cubicBezTo>
                <a:cubicBezTo>
                  <a:pt x="4191" y="5757"/>
                  <a:pt x="4060" y="5876"/>
                  <a:pt x="3906" y="5876"/>
                </a:cubicBezTo>
                <a:lnTo>
                  <a:pt x="3370" y="5876"/>
                </a:lnTo>
                <a:cubicBezTo>
                  <a:pt x="3215" y="5876"/>
                  <a:pt x="3096" y="5745"/>
                  <a:pt x="3096" y="5602"/>
                </a:cubicBezTo>
                <a:cubicBezTo>
                  <a:pt x="3096" y="5435"/>
                  <a:pt x="3227" y="5316"/>
                  <a:pt x="3370" y="5316"/>
                </a:cubicBezTo>
                <a:close/>
                <a:moveTo>
                  <a:pt x="5370" y="8459"/>
                </a:moveTo>
                <a:cubicBezTo>
                  <a:pt x="5430" y="8471"/>
                  <a:pt x="5489" y="8519"/>
                  <a:pt x="5489" y="8578"/>
                </a:cubicBezTo>
                <a:lnTo>
                  <a:pt x="5489" y="9317"/>
                </a:lnTo>
                <a:cubicBezTo>
                  <a:pt x="5489" y="9376"/>
                  <a:pt x="5430" y="9436"/>
                  <a:pt x="5370" y="9436"/>
                </a:cubicBezTo>
                <a:lnTo>
                  <a:pt x="1929" y="9436"/>
                </a:lnTo>
                <a:cubicBezTo>
                  <a:pt x="1870" y="9436"/>
                  <a:pt x="1810" y="9376"/>
                  <a:pt x="1810" y="9317"/>
                </a:cubicBezTo>
                <a:lnTo>
                  <a:pt x="1810" y="8578"/>
                </a:lnTo>
                <a:cubicBezTo>
                  <a:pt x="1810" y="8519"/>
                  <a:pt x="1870" y="8459"/>
                  <a:pt x="1929" y="8459"/>
                </a:cubicBezTo>
                <a:close/>
                <a:moveTo>
                  <a:pt x="3645" y="0"/>
                </a:moveTo>
                <a:cubicBezTo>
                  <a:pt x="3527" y="0"/>
                  <a:pt x="3411" y="54"/>
                  <a:pt x="3346" y="161"/>
                </a:cubicBezTo>
                <a:lnTo>
                  <a:pt x="191" y="4792"/>
                </a:lnTo>
                <a:cubicBezTo>
                  <a:pt x="0" y="5078"/>
                  <a:pt x="36" y="5447"/>
                  <a:pt x="262" y="5685"/>
                </a:cubicBezTo>
                <a:lnTo>
                  <a:pt x="1762" y="7209"/>
                </a:lnTo>
                <a:cubicBezTo>
                  <a:pt x="1822" y="7269"/>
                  <a:pt x="1858" y="7340"/>
                  <a:pt x="1858" y="7412"/>
                </a:cubicBezTo>
                <a:lnTo>
                  <a:pt x="1858" y="8078"/>
                </a:lnTo>
                <a:cubicBezTo>
                  <a:pt x="1620" y="8114"/>
                  <a:pt x="1429" y="8317"/>
                  <a:pt x="1429" y="8578"/>
                </a:cubicBezTo>
                <a:lnTo>
                  <a:pt x="1429" y="9317"/>
                </a:lnTo>
                <a:cubicBezTo>
                  <a:pt x="1429" y="9602"/>
                  <a:pt x="1643" y="9829"/>
                  <a:pt x="1929" y="9829"/>
                </a:cubicBezTo>
                <a:lnTo>
                  <a:pt x="2155" y="9829"/>
                </a:lnTo>
                <a:lnTo>
                  <a:pt x="2155" y="10472"/>
                </a:lnTo>
                <a:cubicBezTo>
                  <a:pt x="2155" y="10734"/>
                  <a:pt x="2358" y="10960"/>
                  <a:pt x="2632" y="10960"/>
                </a:cubicBezTo>
                <a:lnTo>
                  <a:pt x="3179" y="10960"/>
                </a:lnTo>
                <a:cubicBezTo>
                  <a:pt x="3286" y="10960"/>
                  <a:pt x="3370" y="10864"/>
                  <a:pt x="3370" y="10757"/>
                </a:cubicBezTo>
                <a:cubicBezTo>
                  <a:pt x="3370" y="10662"/>
                  <a:pt x="3286" y="10567"/>
                  <a:pt x="3179" y="10567"/>
                </a:cubicBezTo>
                <a:lnTo>
                  <a:pt x="2632" y="10567"/>
                </a:lnTo>
                <a:cubicBezTo>
                  <a:pt x="2584" y="10567"/>
                  <a:pt x="2536" y="10519"/>
                  <a:pt x="2536" y="10483"/>
                </a:cubicBezTo>
                <a:lnTo>
                  <a:pt x="2536" y="9829"/>
                </a:lnTo>
                <a:lnTo>
                  <a:pt x="4763" y="9829"/>
                </a:lnTo>
                <a:lnTo>
                  <a:pt x="4763" y="10483"/>
                </a:lnTo>
                <a:cubicBezTo>
                  <a:pt x="4763" y="10519"/>
                  <a:pt x="4715" y="10567"/>
                  <a:pt x="4668" y="10567"/>
                </a:cubicBezTo>
                <a:lnTo>
                  <a:pt x="4072" y="10567"/>
                </a:lnTo>
                <a:cubicBezTo>
                  <a:pt x="3965" y="10567"/>
                  <a:pt x="3882" y="10662"/>
                  <a:pt x="3882" y="10757"/>
                </a:cubicBezTo>
                <a:cubicBezTo>
                  <a:pt x="3882" y="10864"/>
                  <a:pt x="3965" y="10960"/>
                  <a:pt x="4072" y="10960"/>
                </a:cubicBezTo>
                <a:lnTo>
                  <a:pt x="4668" y="10960"/>
                </a:lnTo>
                <a:cubicBezTo>
                  <a:pt x="4918" y="10960"/>
                  <a:pt x="5144" y="10745"/>
                  <a:pt x="5144" y="10472"/>
                </a:cubicBezTo>
                <a:lnTo>
                  <a:pt x="5144" y="9829"/>
                </a:lnTo>
                <a:lnTo>
                  <a:pt x="5370" y="9829"/>
                </a:lnTo>
                <a:cubicBezTo>
                  <a:pt x="5656" y="9829"/>
                  <a:pt x="5870" y="9602"/>
                  <a:pt x="5870" y="9317"/>
                </a:cubicBezTo>
                <a:lnTo>
                  <a:pt x="5870" y="8578"/>
                </a:lnTo>
                <a:cubicBezTo>
                  <a:pt x="5870" y="8317"/>
                  <a:pt x="5680" y="8114"/>
                  <a:pt x="5441" y="8078"/>
                </a:cubicBezTo>
                <a:lnTo>
                  <a:pt x="5441" y="7412"/>
                </a:lnTo>
                <a:cubicBezTo>
                  <a:pt x="5441" y="7340"/>
                  <a:pt x="5477" y="7269"/>
                  <a:pt x="5537" y="7209"/>
                </a:cubicBezTo>
                <a:lnTo>
                  <a:pt x="6977" y="5745"/>
                </a:lnTo>
                <a:cubicBezTo>
                  <a:pt x="7049" y="5673"/>
                  <a:pt x="7049" y="5554"/>
                  <a:pt x="6977" y="5483"/>
                </a:cubicBezTo>
                <a:cubicBezTo>
                  <a:pt x="6942" y="5441"/>
                  <a:pt x="6894" y="5420"/>
                  <a:pt x="6845" y="5420"/>
                </a:cubicBezTo>
                <a:cubicBezTo>
                  <a:pt x="6796" y="5420"/>
                  <a:pt x="6745" y="5441"/>
                  <a:pt x="6703" y="5483"/>
                </a:cubicBezTo>
                <a:lnTo>
                  <a:pt x="5263" y="6935"/>
                </a:lnTo>
                <a:cubicBezTo>
                  <a:pt x="5132" y="7066"/>
                  <a:pt x="5072" y="7233"/>
                  <a:pt x="5072" y="7412"/>
                </a:cubicBezTo>
                <a:lnTo>
                  <a:pt x="5072" y="8067"/>
                </a:lnTo>
                <a:lnTo>
                  <a:pt x="2262" y="8067"/>
                </a:lnTo>
                <a:lnTo>
                  <a:pt x="2262" y="7412"/>
                </a:lnTo>
                <a:cubicBezTo>
                  <a:pt x="2262" y="7233"/>
                  <a:pt x="2179" y="7054"/>
                  <a:pt x="2060" y="6935"/>
                </a:cubicBezTo>
                <a:lnTo>
                  <a:pt x="560" y="5423"/>
                </a:lnTo>
                <a:cubicBezTo>
                  <a:pt x="453" y="5316"/>
                  <a:pt x="441" y="5138"/>
                  <a:pt x="536" y="5019"/>
                </a:cubicBezTo>
                <a:lnTo>
                  <a:pt x="3477" y="685"/>
                </a:lnTo>
                <a:lnTo>
                  <a:pt x="3477" y="4923"/>
                </a:lnTo>
                <a:lnTo>
                  <a:pt x="3405" y="4923"/>
                </a:lnTo>
                <a:cubicBezTo>
                  <a:pt x="3036" y="4923"/>
                  <a:pt x="2739" y="5221"/>
                  <a:pt x="2739" y="5602"/>
                </a:cubicBezTo>
                <a:cubicBezTo>
                  <a:pt x="2739" y="5971"/>
                  <a:pt x="3036" y="6269"/>
                  <a:pt x="3405" y="6269"/>
                </a:cubicBezTo>
                <a:lnTo>
                  <a:pt x="3941" y="6269"/>
                </a:lnTo>
                <a:cubicBezTo>
                  <a:pt x="4310" y="6269"/>
                  <a:pt x="4608" y="5971"/>
                  <a:pt x="4608" y="5602"/>
                </a:cubicBezTo>
                <a:cubicBezTo>
                  <a:pt x="4608" y="5221"/>
                  <a:pt x="4310" y="4923"/>
                  <a:pt x="3941" y="4923"/>
                </a:cubicBezTo>
                <a:lnTo>
                  <a:pt x="3870" y="4923"/>
                </a:lnTo>
                <a:lnTo>
                  <a:pt x="3870" y="685"/>
                </a:lnTo>
                <a:lnTo>
                  <a:pt x="6692" y="4840"/>
                </a:lnTo>
                <a:cubicBezTo>
                  <a:pt x="6727" y="4889"/>
                  <a:pt x="6783" y="4918"/>
                  <a:pt x="6843" y="4918"/>
                </a:cubicBezTo>
                <a:cubicBezTo>
                  <a:pt x="6884" y="4918"/>
                  <a:pt x="6927" y="4905"/>
                  <a:pt x="6965" y="4876"/>
                </a:cubicBezTo>
                <a:cubicBezTo>
                  <a:pt x="7049" y="4816"/>
                  <a:pt x="7061" y="4697"/>
                  <a:pt x="7001" y="4614"/>
                </a:cubicBezTo>
                <a:lnTo>
                  <a:pt x="3953" y="161"/>
                </a:lnTo>
                <a:cubicBezTo>
                  <a:pt x="3882" y="54"/>
                  <a:pt x="3763" y="0"/>
                  <a:pt x="3645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0" name="Google Shape;11290;p68"/>
          <p:cNvSpPr/>
          <p:nvPr/>
        </p:nvSpPr>
        <p:spPr>
          <a:xfrm>
            <a:off x="2179465" y="3851048"/>
            <a:ext cx="362255" cy="292811"/>
          </a:xfrm>
          <a:custGeom>
            <a:avLst/>
            <a:gdLst/>
            <a:ahLst/>
            <a:cxnLst/>
            <a:rect l="l" t="t" r="r" b="b"/>
            <a:pathLst>
              <a:path w="11372" h="9192" extrusionOk="0">
                <a:moveTo>
                  <a:pt x="7264" y="345"/>
                </a:moveTo>
                <a:lnTo>
                  <a:pt x="7264" y="5513"/>
                </a:lnTo>
                <a:lnTo>
                  <a:pt x="6311" y="5513"/>
                </a:lnTo>
                <a:lnTo>
                  <a:pt x="6311" y="345"/>
                </a:lnTo>
                <a:close/>
                <a:moveTo>
                  <a:pt x="9478" y="345"/>
                </a:moveTo>
                <a:lnTo>
                  <a:pt x="9478" y="5513"/>
                </a:lnTo>
                <a:lnTo>
                  <a:pt x="8526" y="5513"/>
                </a:lnTo>
                <a:lnTo>
                  <a:pt x="8526" y="345"/>
                </a:lnTo>
                <a:close/>
                <a:moveTo>
                  <a:pt x="1549" y="345"/>
                </a:moveTo>
                <a:lnTo>
                  <a:pt x="1549" y="5691"/>
                </a:lnTo>
                <a:cubicBezTo>
                  <a:pt x="1549" y="5775"/>
                  <a:pt x="1620" y="5858"/>
                  <a:pt x="1715" y="5858"/>
                </a:cubicBezTo>
                <a:lnTo>
                  <a:pt x="2192" y="5858"/>
                </a:lnTo>
                <a:lnTo>
                  <a:pt x="2192" y="8858"/>
                </a:lnTo>
                <a:lnTo>
                  <a:pt x="322" y="8858"/>
                </a:lnTo>
                <a:lnTo>
                  <a:pt x="322" y="345"/>
                </a:lnTo>
                <a:close/>
                <a:moveTo>
                  <a:pt x="4394" y="357"/>
                </a:moveTo>
                <a:lnTo>
                  <a:pt x="4406" y="8858"/>
                </a:lnTo>
                <a:lnTo>
                  <a:pt x="2525" y="8858"/>
                </a:lnTo>
                <a:lnTo>
                  <a:pt x="2525" y="5858"/>
                </a:lnTo>
                <a:lnTo>
                  <a:pt x="3001" y="5858"/>
                </a:lnTo>
                <a:cubicBezTo>
                  <a:pt x="3097" y="5858"/>
                  <a:pt x="3168" y="5775"/>
                  <a:pt x="3168" y="5691"/>
                </a:cubicBezTo>
                <a:lnTo>
                  <a:pt x="3168" y="3203"/>
                </a:lnTo>
                <a:cubicBezTo>
                  <a:pt x="3168" y="3108"/>
                  <a:pt x="3097" y="3036"/>
                  <a:pt x="3001" y="3036"/>
                </a:cubicBezTo>
                <a:cubicBezTo>
                  <a:pt x="2918" y="3036"/>
                  <a:pt x="2846" y="3108"/>
                  <a:pt x="2846" y="3203"/>
                </a:cubicBezTo>
                <a:lnTo>
                  <a:pt x="2846" y="5525"/>
                </a:lnTo>
                <a:lnTo>
                  <a:pt x="1894" y="5525"/>
                </a:lnTo>
                <a:lnTo>
                  <a:pt x="1894" y="357"/>
                </a:lnTo>
                <a:lnTo>
                  <a:pt x="2846" y="357"/>
                </a:lnTo>
                <a:lnTo>
                  <a:pt x="2846" y="2417"/>
                </a:lnTo>
                <a:cubicBezTo>
                  <a:pt x="2846" y="2500"/>
                  <a:pt x="2918" y="2572"/>
                  <a:pt x="3001" y="2572"/>
                </a:cubicBezTo>
                <a:cubicBezTo>
                  <a:pt x="3097" y="2572"/>
                  <a:pt x="3168" y="2500"/>
                  <a:pt x="3168" y="2417"/>
                </a:cubicBezTo>
                <a:lnTo>
                  <a:pt x="3168" y="357"/>
                </a:lnTo>
                <a:close/>
                <a:moveTo>
                  <a:pt x="5966" y="345"/>
                </a:moveTo>
                <a:lnTo>
                  <a:pt x="5966" y="5691"/>
                </a:lnTo>
                <a:cubicBezTo>
                  <a:pt x="5966" y="5775"/>
                  <a:pt x="6037" y="5858"/>
                  <a:pt x="6133" y="5858"/>
                </a:cubicBezTo>
                <a:lnTo>
                  <a:pt x="6609" y="5858"/>
                </a:lnTo>
                <a:lnTo>
                  <a:pt x="6621" y="8858"/>
                </a:lnTo>
                <a:lnTo>
                  <a:pt x="4751" y="8858"/>
                </a:lnTo>
                <a:lnTo>
                  <a:pt x="4751" y="345"/>
                </a:lnTo>
                <a:close/>
                <a:moveTo>
                  <a:pt x="8157" y="345"/>
                </a:moveTo>
                <a:lnTo>
                  <a:pt x="8157" y="5691"/>
                </a:lnTo>
                <a:cubicBezTo>
                  <a:pt x="8157" y="5775"/>
                  <a:pt x="8228" y="5858"/>
                  <a:pt x="8323" y="5858"/>
                </a:cubicBezTo>
                <a:lnTo>
                  <a:pt x="8800" y="5858"/>
                </a:lnTo>
                <a:lnTo>
                  <a:pt x="8800" y="8858"/>
                </a:lnTo>
                <a:lnTo>
                  <a:pt x="6954" y="8858"/>
                </a:lnTo>
                <a:lnTo>
                  <a:pt x="6954" y="5858"/>
                </a:lnTo>
                <a:lnTo>
                  <a:pt x="7430" y="5858"/>
                </a:lnTo>
                <a:cubicBezTo>
                  <a:pt x="7514" y="5858"/>
                  <a:pt x="7585" y="5775"/>
                  <a:pt x="7585" y="5691"/>
                </a:cubicBezTo>
                <a:lnTo>
                  <a:pt x="7585" y="345"/>
                </a:lnTo>
                <a:close/>
                <a:moveTo>
                  <a:pt x="168" y="0"/>
                </a:moveTo>
                <a:cubicBezTo>
                  <a:pt x="72" y="0"/>
                  <a:pt x="1" y="72"/>
                  <a:pt x="1" y="167"/>
                </a:cubicBezTo>
                <a:lnTo>
                  <a:pt x="1" y="9025"/>
                </a:lnTo>
                <a:cubicBezTo>
                  <a:pt x="1" y="9108"/>
                  <a:pt x="72" y="9192"/>
                  <a:pt x="168" y="9192"/>
                </a:cubicBezTo>
                <a:lnTo>
                  <a:pt x="11181" y="9192"/>
                </a:lnTo>
                <a:cubicBezTo>
                  <a:pt x="11264" y="9192"/>
                  <a:pt x="11336" y="9108"/>
                  <a:pt x="11336" y="9025"/>
                </a:cubicBezTo>
                <a:lnTo>
                  <a:pt x="11336" y="4536"/>
                </a:lnTo>
                <a:cubicBezTo>
                  <a:pt x="11336" y="4453"/>
                  <a:pt x="11264" y="4382"/>
                  <a:pt x="11181" y="4382"/>
                </a:cubicBezTo>
                <a:cubicBezTo>
                  <a:pt x="11086" y="4382"/>
                  <a:pt x="11014" y="4453"/>
                  <a:pt x="11014" y="4536"/>
                </a:cubicBezTo>
                <a:lnTo>
                  <a:pt x="11014" y="8858"/>
                </a:lnTo>
                <a:lnTo>
                  <a:pt x="9133" y="8858"/>
                </a:lnTo>
                <a:lnTo>
                  <a:pt x="9133" y="5846"/>
                </a:lnTo>
                <a:lnTo>
                  <a:pt x="9609" y="5846"/>
                </a:lnTo>
                <a:cubicBezTo>
                  <a:pt x="9704" y="5846"/>
                  <a:pt x="9776" y="5775"/>
                  <a:pt x="9776" y="5691"/>
                </a:cubicBezTo>
                <a:lnTo>
                  <a:pt x="9776" y="345"/>
                </a:lnTo>
                <a:lnTo>
                  <a:pt x="11002" y="345"/>
                </a:lnTo>
                <a:lnTo>
                  <a:pt x="11002" y="3751"/>
                </a:lnTo>
                <a:cubicBezTo>
                  <a:pt x="11026" y="3846"/>
                  <a:pt x="11098" y="3917"/>
                  <a:pt x="11205" y="3917"/>
                </a:cubicBezTo>
                <a:cubicBezTo>
                  <a:pt x="11300" y="3917"/>
                  <a:pt x="11371" y="3846"/>
                  <a:pt x="11371" y="3751"/>
                </a:cubicBezTo>
                <a:lnTo>
                  <a:pt x="11371" y="167"/>
                </a:lnTo>
                <a:cubicBezTo>
                  <a:pt x="11371" y="72"/>
                  <a:pt x="11300" y="0"/>
                  <a:pt x="11205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91" name="Google Shape;11291;p68"/>
          <p:cNvGrpSpPr/>
          <p:nvPr/>
        </p:nvGrpSpPr>
        <p:grpSpPr>
          <a:xfrm>
            <a:off x="3513010" y="3816134"/>
            <a:ext cx="362223" cy="361108"/>
            <a:chOff x="3513010" y="3816134"/>
            <a:chExt cx="362223" cy="361108"/>
          </a:xfrm>
          <a:solidFill>
            <a:srgbClr val="D94169"/>
          </a:solidFill>
        </p:grpSpPr>
        <p:sp>
          <p:nvSpPr>
            <p:cNvPr id="11292" name="Google Shape;11292;p68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3" name="Google Shape;11293;p68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4" name="Google Shape;11294;p68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5" name="Google Shape;11295;p68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96" name="Google Shape;11296;p68"/>
          <p:cNvGrpSpPr/>
          <p:nvPr/>
        </p:nvGrpSpPr>
        <p:grpSpPr>
          <a:xfrm>
            <a:off x="3950316" y="3820307"/>
            <a:ext cx="369805" cy="353782"/>
            <a:chOff x="3950316" y="3820307"/>
            <a:chExt cx="369805" cy="353782"/>
          </a:xfrm>
          <a:solidFill>
            <a:srgbClr val="D94169"/>
          </a:solidFill>
        </p:grpSpPr>
        <p:sp>
          <p:nvSpPr>
            <p:cNvPr id="11297" name="Google Shape;11297;p68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8" name="Google Shape;11298;p68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9" name="Google Shape;11299;p68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0" name="Google Shape;11300;p68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01" name="Google Shape;11301;p68"/>
          <p:cNvGrpSpPr/>
          <p:nvPr/>
        </p:nvGrpSpPr>
        <p:grpSpPr>
          <a:xfrm>
            <a:off x="1761909" y="3811961"/>
            <a:ext cx="307974" cy="371716"/>
            <a:chOff x="1761909" y="3811961"/>
            <a:chExt cx="307974" cy="371716"/>
          </a:xfrm>
          <a:solidFill>
            <a:srgbClr val="D94169"/>
          </a:solidFill>
        </p:grpSpPr>
        <p:sp>
          <p:nvSpPr>
            <p:cNvPr id="11302" name="Google Shape;11302;p68"/>
            <p:cNvSpPr/>
            <p:nvPr/>
          </p:nvSpPr>
          <p:spPr>
            <a:xfrm>
              <a:off x="1761909" y="3811961"/>
              <a:ext cx="307974" cy="371716"/>
            </a:xfrm>
            <a:custGeom>
              <a:avLst/>
              <a:gdLst/>
              <a:ahLst/>
              <a:cxnLst/>
              <a:rect l="l" t="t" r="r" b="b"/>
              <a:pathLst>
                <a:path w="9668" h="11669" extrusionOk="0">
                  <a:moveTo>
                    <a:pt x="8930" y="310"/>
                  </a:moveTo>
                  <a:cubicBezTo>
                    <a:pt x="8954" y="310"/>
                    <a:pt x="8977" y="334"/>
                    <a:pt x="8977" y="370"/>
                  </a:cubicBezTo>
                  <a:lnTo>
                    <a:pt x="8977" y="608"/>
                  </a:lnTo>
                  <a:cubicBezTo>
                    <a:pt x="8977" y="632"/>
                    <a:pt x="8954" y="668"/>
                    <a:pt x="8930" y="668"/>
                  </a:cubicBezTo>
                  <a:lnTo>
                    <a:pt x="7989" y="668"/>
                  </a:lnTo>
                  <a:cubicBezTo>
                    <a:pt x="7894" y="668"/>
                    <a:pt x="7811" y="739"/>
                    <a:pt x="7811" y="846"/>
                  </a:cubicBezTo>
                  <a:cubicBezTo>
                    <a:pt x="7811" y="953"/>
                    <a:pt x="7882" y="1025"/>
                    <a:pt x="7989" y="1025"/>
                  </a:cubicBezTo>
                  <a:lnTo>
                    <a:pt x="8668" y="1025"/>
                  </a:lnTo>
                  <a:lnTo>
                    <a:pt x="8668" y="10216"/>
                  </a:lnTo>
                  <a:lnTo>
                    <a:pt x="7263" y="10216"/>
                  </a:lnTo>
                  <a:cubicBezTo>
                    <a:pt x="7168" y="10216"/>
                    <a:pt x="7084" y="10288"/>
                    <a:pt x="7084" y="10395"/>
                  </a:cubicBezTo>
                  <a:cubicBezTo>
                    <a:pt x="7084" y="10502"/>
                    <a:pt x="7156" y="10574"/>
                    <a:pt x="7263" y="10574"/>
                  </a:cubicBezTo>
                  <a:lnTo>
                    <a:pt x="9168" y="10574"/>
                  </a:lnTo>
                  <a:cubicBezTo>
                    <a:pt x="9251" y="10574"/>
                    <a:pt x="9323" y="10657"/>
                    <a:pt x="9323" y="10740"/>
                  </a:cubicBezTo>
                  <a:lnTo>
                    <a:pt x="9323" y="11324"/>
                  </a:lnTo>
                  <a:lnTo>
                    <a:pt x="333" y="11324"/>
                  </a:lnTo>
                  <a:lnTo>
                    <a:pt x="333" y="10740"/>
                  </a:lnTo>
                  <a:cubicBezTo>
                    <a:pt x="333" y="10657"/>
                    <a:pt x="417" y="10574"/>
                    <a:pt x="500" y="10574"/>
                  </a:cubicBezTo>
                  <a:lnTo>
                    <a:pt x="6513" y="10574"/>
                  </a:lnTo>
                  <a:cubicBezTo>
                    <a:pt x="6608" y="10574"/>
                    <a:pt x="6691" y="10502"/>
                    <a:pt x="6691" y="10395"/>
                  </a:cubicBezTo>
                  <a:cubicBezTo>
                    <a:pt x="6691" y="10288"/>
                    <a:pt x="6620" y="10216"/>
                    <a:pt x="6513" y="10216"/>
                  </a:cubicBezTo>
                  <a:lnTo>
                    <a:pt x="976" y="10216"/>
                  </a:lnTo>
                  <a:lnTo>
                    <a:pt x="976" y="1025"/>
                  </a:lnTo>
                  <a:lnTo>
                    <a:pt x="7263" y="1025"/>
                  </a:lnTo>
                  <a:cubicBezTo>
                    <a:pt x="7346" y="1025"/>
                    <a:pt x="7442" y="953"/>
                    <a:pt x="7442" y="846"/>
                  </a:cubicBezTo>
                  <a:cubicBezTo>
                    <a:pt x="7442" y="739"/>
                    <a:pt x="7358" y="668"/>
                    <a:pt x="7263" y="668"/>
                  </a:cubicBezTo>
                  <a:lnTo>
                    <a:pt x="750" y="668"/>
                  </a:lnTo>
                  <a:cubicBezTo>
                    <a:pt x="726" y="668"/>
                    <a:pt x="691" y="632"/>
                    <a:pt x="691" y="608"/>
                  </a:cubicBezTo>
                  <a:lnTo>
                    <a:pt x="691" y="370"/>
                  </a:lnTo>
                  <a:cubicBezTo>
                    <a:pt x="691" y="334"/>
                    <a:pt x="726" y="310"/>
                    <a:pt x="750" y="310"/>
                  </a:cubicBezTo>
                  <a:close/>
                  <a:moveTo>
                    <a:pt x="738" y="1"/>
                  </a:moveTo>
                  <a:cubicBezTo>
                    <a:pt x="512" y="1"/>
                    <a:pt x="333" y="179"/>
                    <a:pt x="333" y="394"/>
                  </a:cubicBezTo>
                  <a:lnTo>
                    <a:pt x="333" y="632"/>
                  </a:lnTo>
                  <a:cubicBezTo>
                    <a:pt x="333" y="810"/>
                    <a:pt x="453" y="977"/>
                    <a:pt x="619" y="1025"/>
                  </a:cubicBezTo>
                  <a:lnTo>
                    <a:pt x="619" y="10240"/>
                  </a:lnTo>
                  <a:lnTo>
                    <a:pt x="500" y="10240"/>
                  </a:lnTo>
                  <a:cubicBezTo>
                    <a:pt x="214" y="10240"/>
                    <a:pt x="0" y="10454"/>
                    <a:pt x="0" y="10740"/>
                  </a:cubicBezTo>
                  <a:lnTo>
                    <a:pt x="0" y="11490"/>
                  </a:lnTo>
                  <a:cubicBezTo>
                    <a:pt x="0" y="11574"/>
                    <a:pt x="72" y="11669"/>
                    <a:pt x="179" y="11669"/>
                  </a:cubicBezTo>
                  <a:lnTo>
                    <a:pt x="9489" y="11669"/>
                  </a:lnTo>
                  <a:cubicBezTo>
                    <a:pt x="9585" y="11669"/>
                    <a:pt x="9668" y="11586"/>
                    <a:pt x="9668" y="11490"/>
                  </a:cubicBezTo>
                  <a:lnTo>
                    <a:pt x="9668" y="10740"/>
                  </a:lnTo>
                  <a:cubicBezTo>
                    <a:pt x="9656" y="10454"/>
                    <a:pt x="9430" y="10240"/>
                    <a:pt x="9144" y="10240"/>
                  </a:cubicBezTo>
                  <a:lnTo>
                    <a:pt x="9001" y="10240"/>
                  </a:lnTo>
                  <a:lnTo>
                    <a:pt x="9001" y="1025"/>
                  </a:lnTo>
                  <a:cubicBezTo>
                    <a:pt x="9180" y="977"/>
                    <a:pt x="9311" y="810"/>
                    <a:pt x="9311" y="632"/>
                  </a:cubicBezTo>
                  <a:lnTo>
                    <a:pt x="9311" y="394"/>
                  </a:lnTo>
                  <a:cubicBezTo>
                    <a:pt x="9311" y="179"/>
                    <a:pt x="9132" y="1"/>
                    <a:pt x="8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3" name="Google Shape;11303;p68"/>
            <p:cNvSpPr/>
            <p:nvPr/>
          </p:nvSpPr>
          <p:spPr>
            <a:xfrm>
              <a:off x="1921566" y="3855953"/>
              <a:ext cx="105854" cy="271213"/>
            </a:xfrm>
            <a:custGeom>
              <a:avLst/>
              <a:gdLst/>
              <a:ahLst/>
              <a:cxnLst/>
              <a:rect l="l" t="t" r="r" b="b"/>
              <a:pathLst>
                <a:path w="3323" h="8514" extrusionOk="0">
                  <a:moveTo>
                    <a:pt x="2977" y="346"/>
                  </a:moveTo>
                  <a:lnTo>
                    <a:pt x="2977" y="1370"/>
                  </a:lnTo>
                  <a:lnTo>
                    <a:pt x="2394" y="1370"/>
                  </a:lnTo>
                  <a:cubicBezTo>
                    <a:pt x="2203" y="1370"/>
                    <a:pt x="2049" y="1513"/>
                    <a:pt x="2049" y="1704"/>
                  </a:cubicBezTo>
                  <a:lnTo>
                    <a:pt x="2049" y="2168"/>
                  </a:lnTo>
                  <a:lnTo>
                    <a:pt x="1715" y="2168"/>
                  </a:lnTo>
                  <a:cubicBezTo>
                    <a:pt x="1548" y="2168"/>
                    <a:pt x="1417" y="2287"/>
                    <a:pt x="1382" y="2442"/>
                  </a:cubicBezTo>
                  <a:lnTo>
                    <a:pt x="1025" y="2442"/>
                  </a:lnTo>
                  <a:lnTo>
                    <a:pt x="1025" y="1739"/>
                  </a:lnTo>
                  <a:cubicBezTo>
                    <a:pt x="1025" y="1549"/>
                    <a:pt x="882" y="1394"/>
                    <a:pt x="679" y="1394"/>
                  </a:cubicBezTo>
                  <a:lnTo>
                    <a:pt x="346" y="1394"/>
                  </a:lnTo>
                  <a:lnTo>
                    <a:pt x="346" y="346"/>
                  </a:lnTo>
                  <a:close/>
                  <a:moveTo>
                    <a:pt x="679" y="1739"/>
                  </a:moveTo>
                  <a:lnTo>
                    <a:pt x="679" y="2763"/>
                  </a:lnTo>
                  <a:lnTo>
                    <a:pt x="679" y="3954"/>
                  </a:lnTo>
                  <a:lnTo>
                    <a:pt x="346" y="3954"/>
                  </a:lnTo>
                  <a:lnTo>
                    <a:pt x="346" y="1739"/>
                  </a:lnTo>
                  <a:close/>
                  <a:moveTo>
                    <a:pt x="1370" y="2763"/>
                  </a:moveTo>
                  <a:lnTo>
                    <a:pt x="1370" y="3954"/>
                  </a:lnTo>
                  <a:lnTo>
                    <a:pt x="1025" y="3954"/>
                  </a:lnTo>
                  <a:lnTo>
                    <a:pt x="1025" y="2763"/>
                  </a:lnTo>
                  <a:close/>
                  <a:moveTo>
                    <a:pt x="2049" y="2513"/>
                  </a:moveTo>
                  <a:lnTo>
                    <a:pt x="2049" y="3954"/>
                  </a:lnTo>
                  <a:lnTo>
                    <a:pt x="1715" y="3954"/>
                  </a:lnTo>
                  <a:lnTo>
                    <a:pt x="1715" y="2763"/>
                  </a:lnTo>
                  <a:lnTo>
                    <a:pt x="1715" y="2513"/>
                  </a:lnTo>
                  <a:close/>
                  <a:moveTo>
                    <a:pt x="2977" y="1727"/>
                  </a:moveTo>
                  <a:lnTo>
                    <a:pt x="2977" y="3954"/>
                  </a:lnTo>
                  <a:lnTo>
                    <a:pt x="2394" y="3954"/>
                  </a:lnTo>
                  <a:lnTo>
                    <a:pt x="2394" y="2513"/>
                  </a:lnTo>
                  <a:lnTo>
                    <a:pt x="2394" y="1727"/>
                  </a:lnTo>
                  <a:close/>
                  <a:moveTo>
                    <a:pt x="2977" y="4299"/>
                  </a:moveTo>
                  <a:lnTo>
                    <a:pt x="2977" y="4644"/>
                  </a:lnTo>
                  <a:lnTo>
                    <a:pt x="346" y="4644"/>
                  </a:lnTo>
                  <a:lnTo>
                    <a:pt x="346" y="4299"/>
                  </a:lnTo>
                  <a:close/>
                  <a:moveTo>
                    <a:pt x="2977" y="4990"/>
                  </a:moveTo>
                  <a:lnTo>
                    <a:pt x="2977" y="7347"/>
                  </a:lnTo>
                  <a:lnTo>
                    <a:pt x="2453" y="6085"/>
                  </a:lnTo>
                  <a:cubicBezTo>
                    <a:pt x="2430" y="6014"/>
                    <a:pt x="2346" y="5942"/>
                    <a:pt x="2275" y="5906"/>
                  </a:cubicBezTo>
                  <a:cubicBezTo>
                    <a:pt x="2239" y="5889"/>
                    <a:pt x="2197" y="5880"/>
                    <a:pt x="2154" y="5880"/>
                  </a:cubicBezTo>
                  <a:cubicBezTo>
                    <a:pt x="2111" y="5880"/>
                    <a:pt x="2066" y="5889"/>
                    <a:pt x="2025" y="5906"/>
                  </a:cubicBezTo>
                  <a:lnTo>
                    <a:pt x="1679" y="6061"/>
                  </a:lnTo>
                  <a:cubicBezTo>
                    <a:pt x="1596" y="6085"/>
                    <a:pt x="1537" y="6156"/>
                    <a:pt x="1501" y="6240"/>
                  </a:cubicBezTo>
                  <a:cubicBezTo>
                    <a:pt x="1477" y="6311"/>
                    <a:pt x="1477" y="6395"/>
                    <a:pt x="1501" y="6490"/>
                  </a:cubicBezTo>
                  <a:lnTo>
                    <a:pt x="1513" y="6537"/>
                  </a:lnTo>
                  <a:cubicBezTo>
                    <a:pt x="1477" y="6514"/>
                    <a:pt x="1429" y="6502"/>
                    <a:pt x="1382" y="6502"/>
                  </a:cubicBezTo>
                  <a:lnTo>
                    <a:pt x="1025" y="6502"/>
                  </a:lnTo>
                  <a:lnTo>
                    <a:pt x="1025" y="5942"/>
                  </a:lnTo>
                  <a:cubicBezTo>
                    <a:pt x="1025" y="5740"/>
                    <a:pt x="882" y="5597"/>
                    <a:pt x="679" y="5597"/>
                  </a:cubicBezTo>
                  <a:lnTo>
                    <a:pt x="346" y="5597"/>
                  </a:lnTo>
                  <a:lnTo>
                    <a:pt x="346" y="4990"/>
                  </a:lnTo>
                  <a:close/>
                  <a:moveTo>
                    <a:pt x="2132" y="6252"/>
                  </a:moveTo>
                  <a:lnTo>
                    <a:pt x="2858" y="7990"/>
                  </a:lnTo>
                  <a:lnTo>
                    <a:pt x="2549" y="8121"/>
                  </a:lnTo>
                  <a:lnTo>
                    <a:pt x="1810" y="6383"/>
                  </a:lnTo>
                  <a:lnTo>
                    <a:pt x="2132" y="6252"/>
                  </a:lnTo>
                  <a:close/>
                  <a:moveTo>
                    <a:pt x="679" y="5954"/>
                  </a:moveTo>
                  <a:lnTo>
                    <a:pt x="679" y="6835"/>
                  </a:lnTo>
                  <a:lnTo>
                    <a:pt x="679" y="8169"/>
                  </a:lnTo>
                  <a:lnTo>
                    <a:pt x="346" y="8169"/>
                  </a:lnTo>
                  <a:lnTo>
                    <a:pt x="346" y="5954"/>
                  </a:lnTo>
                  <a:close/>
                  <a:moveTo>
                    <a:pt x="1370" y="6847"/>
                  </a:moveTo>
                  <a:lnTo>
                    <a:pt x="1370" y="8169"/>
                  </a:lnTo>
                  <a:lnTo>
                    <a:pt x="1025" y="8169"/>
                  </a:lnTo>
                  <a:lnTo>
                    <a:pt x="1025" y="6847"/>
                  </a:lnTo>
                  <a:close/>
                  <a:moveTo>
                    <a:pt x="1715" y="6990"/>
                  </a:moveTo>
                  <a:lnTo>
                    <a:pt x="2203" y="8169"/>
                  </a:lnTo>
                  <a:lnTo>
                    <a:pt x="1715" y="8169"/>
                  </a:lnTo>
                  <a:lnTo>
                    <a:pt x="1715" y="6990"/>
                  </a:lnTo>
                  <a:close/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8252"/>
                  </a:lnTo>
                  <a:cubicBezTo>
                    <a:pt x="1" y="8395"/>
                    <a:pt x="120" y="8514"/>
                    <a:pt x="251" y="8514"/>
                  </a:cubicBezTo>
                  <a:lnTo>
                    <a:pt x="3061" y="8514"/>
                  </a:lnTo>
                  <a:cubicBezTo>
                    <a:pt x="3203" y="8514"/>
                    <a:pt x="3322" y="8395"/>
                    <a:pt x="3322" y="8252"/>
                  </a:cubicBezTo>
                  <a:lnTo>
                    <a:pt x="3322" y="1704"/>
                  </a:lnTo>
                  <a:lnTo>
                    <a:pt x="3322" y="251"/>
                  </a:lnTo>
                  <a:cubicBezTo>
                    <a:pt x="3322" y="120"/>
                    <a:pt x="3203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4" name="Google Shape;11304;p68"/>
            <p:cNvSpPr/>
            <p:nvPr/>
          </p:nvSpPr>
          <p:spPr>
            <a:xfrm>
              <a:off x="1803990" y="3855953"/>
              <a:ext cx="106619" cy="165773"/>
            </a:xfrm>
            <a:custGeom>
              <a:avLst/>
              <a:gdLst/>
              <a:ahLst/>
              <a:cxnLst/>
              <a:rect l="l" t="t" r="r" b="b"/>
              <a:pathLst>
                <a:path w="3347" h="5204" extrusionOk="0">
                  <a:moveTo>
                    <a:pt x="251" y="1"/>
                  </a:moveTo>
                  <a:cubicBezTo>
                    <a:pt x="120" y="1"/>
                    <a:pt x="1" y="120"/>
                    <a:pt x="1" y="251"/>
                  </a:cubicBezTo>
                  <a:lnTo>
                    <a:pt x="1" y="4954"/>
                  </a:lnTo>
                  <a:cubicBezTo>
                    <a:pt x="1" y="5085"/>
                    <a:pt x="120" y="5204"/>
                    <a:pt x="251" y="5204"/>
                  </a:cubicBezTo>
                  <a:lnTo>
                    <a:pt x="715" y="5204"/>
                  </a:lnTo>
                  <a:cubicBezTo>
                    <a:pt x="798" y="5204"/>
                    <a:pt x="894" y="5133"/>
                    <a:pt x="894" y="5025"/>
                  </a:cubicBezTo>
                  <a:cubicBezTo>
                    <a:pt x="894" y="4930"/>
                    <a:pt x="822" y="4847"/>
                    <a:pt x="715" y="4847"/>
                  </a:cubicBezTo>
                  <a:lnTo>
                    <a:pt x="346" y="4847"/>
                  </a:lnTo>
                  <a:lnTo>
                    <a:pt x="346" y="322"/>
                  </a:lnTo>
                  <a:lnTo>
                    <a:pt x="3001" y="322"/>
                  </a:lnTo>
                  <a:lnTo>
                    <a:pt x="3001" y="4847"/>
                  </a:lnTo>
                  <a:lnTo>
                    <a:pt x="1441" y="4847"/>
                  </a:lnTo>
                  <a:cubicBezTo>
                    <a:pt x="1358" y="4847"/>
                    <a:pt x="1263" y="4930"/>
                    <a:pt x="1263" y="5025"/>
                  </a:cubicBezTo>
                  <a:cubicBezTo>
                    <a:pt x="1263" y="5133"/>
                    <a:pt x="1334" y="5204"/>
                    <a:pt x="1441" y="5204"/>
                  </a:cubicBezTo>
                  <a:lnTo>
                    <a:pt x="3096" y="5204"/>
                  </a:lnTo>
                  <a:cubicBezTo>
                    <a:pt x="3227" y="5204"/>
                    <a:pt x="3346" y="5085"/>
                    <a:pt x="3346" y="4954"/>
                  </a:cubicBezTo>
                  <a:lnTo>
                    <a:pt x="3346" y="251"/>
                  </a:lnTo>
                  <a:cubicBezTo>
                    <a:pt x="3346" y="120"/>
                    <a:pt x="3227" y="1"/>
                    <a:pt x="3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5" name="Google Shape;11305;p68"/>
            <p:cNvSpPr/>
            <p:nvPr/>
          </p:nvSpPr>
          <p:spPr>
            <a:xfrm>
              <a:off x="1824472" y="3932565"/>
              <a:ext cx="63360" cy="11436"/>
            </a:xfrm>
            <a:custGeom>
              <a:avLst/>
              <a:gdLst/>
              <a:ahLst/>
              <a:cxnLst/>
              <a:rect l="l" t="t" r="r" b="b"/>
              <a:pathLst>
                <a:path w="1989" h="359" extrusionOk="0">
                  <a:moveTo>
                    <a:pt x="179" y="1"/>
                  </a:moveTo>
                  <a:cubicBezTo>
                    <a:pt x="84" y="1"/>
                    <a:pt x="1" y="84"/>
                    <a:pt x="1" y="180"/>
                  </a:cubicBezTo>
                  <a:cubicBezTo>
                    <a:pt x="1" y="287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7"/>
                    <a:pt x="1989" y="180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6" name="Google Shape;11306;p68"/>
            <p:cNvSpPr/>
            <p:nvPr/>
          </p:nvSpPr>
          <p:spPr>
            <a:xfrm>
              <a:off x="1824472" y="3907941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72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7" name="Google Shape;11307;p68"/>
            <p:cNvSpPr/>
            <p:nvPr/>
          </p:nvSpPr>
          <p:spPr>
            <a:xfrm>
              <a:off x="1824472" y="388290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3" y="286"/>
                    <a:pt x="84" y="357"/>
                    <a:pt x="179" y="357"/>
                  </a:cubicBezTo>
                  <a:lnTo>
                    <a:pt x="1810" y="357"/>
                  </a:lnTo>
                  <a:cubicBezTo>
                    <a:pt x="1906" y="357"/>
                    <a:pt x="1989" y="286"/>
                    <a:pt x="1989" y="179"/>
                  </a:cubicBezTo>
                  <a:cubicBezTo>
                    <a:pt x="1989" y="96"/>
                    <a:pt x="1918" y="0"/>
                    <a:pt x="1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8" name="Google Shape;11308;p68"/>
            <p:cNvSpPr/>
            <p:nvPr/>
          </p:nvSpPr>
          <p:spPr>
            <a:xfrm>
              <a:off x="1824472" y="3957603"/>
              <a:ext cx="63360" cy="11786"/>
            </a:xfrm>
            <a:custGeom>
              <a:avLst/>
              <a:gdLst/>
              <a:ahLst/>
              <a:cxnLst/>
              <a:rect l="l" t="t" r="r" b="b"/>
              <a:pathLst>
                <a:path w="1989" h="370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cubicBezTo>
                    <a:pt x="1" y="287"/>
                    <a:pt x="84" y="370"/>
                    <a:pt x="179" y="370"/>
                  </a:cubicBezTo>
                  <a:lnTo>
                    <a:pt x="1810" y="370"/>
                  </a:lnTo>
                  <a:cubicBezTo>
                    <a:pt x="1906" y="370"/>
                    <a:pt x="1989" y="287"/>
                    <a:pt x="1989" y="191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9" name="Google Shape;11309;p68"/>
            <p:cNvSpPr/>
            <p:nvPr/>
          </p:nvSpPr>
          <p:spPr>
            <a:xfrm>
              <a:off x="1824472" y="3983023"/>
              <a:ext cx="63360" cy="11404"/>
            </a:xfrm>
            <a:custGeom>
              <a:avLst/>
              <a:gdLst/>
              <a:ahLst/>
              <a:cxnLst/>
              <a:rect l="l" t="t" r="r" b="b"/>
              <a:pathLst>
                <a:path w="1989" h="358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3" y="286"/>
                    <a:pt x="84" y="358"/>
                    <a:pt x="179" y="358"/>
                  </a:cubicBezTo>
                  <a:lnTo>
                    <a:pt x="1810" y="358"/>
                  </a:lnTo>
                  <a:cubicBezTo>
                    <a:pt x="1906" y="358"/>
                    <a:pt x="1989" y="286"/>
                    <a:pt x="1989" y="179"/>
                  </a:cubicBezTo>
                  <a:cubicBezTo>
                    <a:pt x="1989" y="84"/>
                    <a:pt x="1918" y="1"/>
                    <a:pt x="1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0" name="Google Shape;11310;p68"/>
            <p:cNvSpPr/>
            <p:nvPr/>
          </p:nvSpPr>
          <p:spPr>
            <a:xfrm>
              <a:off x="1852919" y="4057372"/>
              <a:ext cx="32269" cy="32269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45"/>
                  </a:moveTo>
                  <a:cubicBezTo>
                    <a:pt x="596" y="345"/>
                    <a:pt x="667" y="417"/>
                    <a:pt x="667" y="512"/>
                  </a:cubicBezTo>
                  <a:cubicBezTo>
                    <a:pt x="667" y="595"/>
                    <a:pt x="596" y="667"/>
                    <a:pt x="501" y="667"/>
                  </a:cubicBezTo>
                  <a:cubicBezTo>
                    <a:pt x="417" y="667"/>
                    <a:pt x="334" y="595"/>
                    <a:pt x="334" y="512"/>
                  </a:cubicBezTo>
                  <a:cubicBezTo>
                    <a:pt x="334" y="417"/>
                    <a:pt x="417" y="345"/>
                    <a:pt x="501" y="345"/>
                  </a:cubicBezTo>
                  <a:close/>
                  <a:moveTo>
                    <a:pt x="501" y="0"/>
                  </a:moveTo>
                  <a:cubicBezTo>
                    <a:pt x="215" y="0"/>
                    <a:pt x="1" y="226"/>
                    <a:pt x="1" y="512"/>
                  </a:cubicBezTo>
                  <a:cubicBezTo>
                    <a:pt x="1" y="786"/>
                    <a:pt x="215" y="1012"/>
                    <a:pt x="501" y="1012"/>
                  </a:cubicBezTo>
                  <a:cubicBezTo>
                    <a:pt x="786" y="1012"/>
                    <a:pt x="1013" y="786"/>
                    <a:pt x="1013" y="512"/>
                  </a:cubicBezTo>
                  <a:cubicBezTo>
                    <a:pt x="1013" y="226"/>
                    <a:pt x="786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1" name="Google Shape;11311;p68"/>
            <p:cNvSpPr/>
            <p:nvPr/>
          </p:nvSpPr>
          <p:spPr>
            <a:xfrm>
              <a:off x="1803607" y="4031188"/>
              <a:ext cx="34563" cy="88398"/>
            </a:xfrm>
            <a:custGeom>
              <a:avLst/>
              <a:gdLst/>
              <a:ahLst/>
              <a:cxnLst/>
              <a:rect l="l" t="t" r="r" b="b"/>
              <a:pathLst>
                <a:path w="1085" h="2775" extrusionOk="0">
                  <a:moveTo>
                    <a:pt x="596" y="584"/>
                  </a:moveTo>
                  <a:cubicBezTo>
                    <a:pt x="668" y="584"/>
                    <a:pt x="739" y="644"/>
                    <a:pt x="739" y="739"/>
                  </a:cubicBezTo>
                  <a:lnTo>
                    <a:pt x="739" y="2025"/>
                  </a:lnTo>
                  <a:cubicBezTo>
                    <a:pt x="739" y="2108"/>
                    <a:pt x="679" y="2179"/>
                    <a:pt x="596" y="2179"/>
                  </a:cubicBezTo>
                  <a:lnTo>
                    <a:pt x="358" y="2179"/>
                  </a:lnTo>
                  <a:lnTo>
                    <a:pt x="358" y="584"/>
                  </a:lnTo>
                  <a:close/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lnTo>
                    <a:pt x="1" y="417"/>
                  </a:lnTo>
                  <a:lnTo>
                    <a:pt x="1" y="2358"/>
                  </a:lnTo>
                  <a:lnTo>
                    <a:pt x="1" y="2596"/>
                  </a:lnTo>
                  <a:cubicBezTo>
                    <a:pt x="1" y="2680"/>
                    <a:pt x="72" y="2775"/>
                    <a:pt x="179" y="2775"/>
                  </a:cubicBezTo>
                  <a:cubicBezTo>
                    <a:pt x="263" y="2775"/>
                    <a:pt x="358" y="2703"/>
                    <a:pt x="358" y="2596"/>
                  </a:cubicBezTo>
                  <a:lnTo>
                    <a:pt x="358" y="2525"/>
                  </a:lnTo>
                  <a:lnTo>
                    <a:pt x="596" y="2525"/>
                  </a:lnTo>
                  <a:cubicBezTo>
                    <a:pt x="858" y="2525"/>
                    <a:pt x="1084" y="2299"/>
                    <a:pt x="1084" y="2025"/>
                  </a:cubicBezTo>
                  <a:lnTo>
                    <a:pt x="1084" y="739"/>
                  </a:lnTo>
                  <a:cubicBezTo>
                    <a:pt x="1084" y="465"/>
                    <a:pt x="870" y="239"/>
                    <a:pt x="596" y="239"/>
                  </a:cubicBezTo>
                  <a:lnTo>
                    <a:pt x="358" y="239"/>
                  </a:lnTo>
                  <a:lnTo>
                    <a:pt x="358" y="179"/>
                  </a:lnTo>
                  <a:cubicBezTo>
                    <a:pt x="358" y="96"/>
                    <a:pt x="27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2" name="Google Shape;11312;p68"/>
          <p:cNvGrpSpPr/>
          <p:nvPr/>
        </p:nvGrpSpPr>
        <p:grpSpPr>
          <a:xfrm>
            <a:off x="5373342" y="3808935"/>
            <a:ext cx="231395" cy="353145"/>
            <a:chOff x="5373342" y="3808935"/>
            <a:chExt cx="231395" cy="353145"/>
          </a:xfrm>
          <a:solidFill>
            <a:srgbClr val="D94169"/>
          </a:solidFill>
        </p:grpSpPr>
        <p:sp>
          <p:nvSpPr>
            <p:cNvPr id="11313" name="Google Shape;11313;p68"/>
            <p:cNvSpPr/>
            <p:nvPr/>
          </p:nvSpPr>
          <p:spPr>
            <a:xfrm>
              <a:off x="5422654" y="3832827"/>
              <a:ext cx="132772" cy="114200"/>
            </a:xfrm>
            <a:custGeom>
              <a:avLst/>
              <a:gdLst/>
              <a:ahLst/>
              <a:cxnLst/>
              <a:rect l="l" t="t" r="r" b="b"/>
              <a:pathLst>
                <a:path w="4168" h="3585" extrusionOk="0">
                  <a:moveTo>
                    <a:pt x="2072" y="322"/>
                  </a:moveTo>
                  <a:cubicBezTo>
                    <a:pt x="3036" y="322"/>
                    <a:pt x="3822" y="1108"/>
                    <a:pt x="3822" y="2084"/>
                  </a:cubicBezTo>
                  <a:lnTo>
                    <a:pt x="3846" y="2918"/>
                  </a:lnTo>
                  <a:cubicBezTo>
                    <a:pt x="3846" y="3108"/>
                    <a:pt x="3679" y="3275"/>
                    <a:pt x="3489" y="3275"/>
                  </a:cubicBezTo>
                  <a:lnTo>
                    <a:pt x="667" y="3275"/>
                  </a:lnTo>
                  <a:cubicBezTo>
                    <a:pt x="476" y="3275"/>
                    <a:pt x="310" y="3108"/>
                    <a:pt x="310" y="2918"/>
                  </a:cubicBezTo>
                  <a:lnTo>
                    <a:pt x="310" y="2084"/>
                  </a:lnTo>
                  <a:cubicBezTo>
                    <a:pt x="310" y="1108"/>
                    <a:pt x="1096" y="322"/>
                    <a:pt x="2072" y="322"/>
                  </a:cubicBezTo>
                  <a:close/>
                  <a:moveTo>
                    <a:pt x="2084" y="1"/>
                  </a:moveTo>
                  <a:cubicBezTo>
                    <a:pt x="941" y="1"/>
                    <a:pt x="0" y="929"/>
                    <a:pt x="0" y="2084"/>
                  </a:cubicBezTo>
                  <a:lnTo>
                    <a:pt x="0" y="2918"/>
                  </a:lnTo>
                  <a:cubicBezTo>
                    <a:pt x="0" y="3287"/>
                    <a:pt x="298" y="3584"/>
                    <a:pt x="667" y="3584"/>
                  </a:cubicBezTo>
                  <a:lnTo>
                    <a:pt x="3489" y="3584"/>
                  </a:lnTo>
                  <a:cubicBezTo>
                    <a:pt x="3858" y="3584"/>
                    <a:pt x="4156" y="3287"/>
                    <a:pt x="4156" y="2918"/>
                  </a:cubicBezTo>
                  <a:lnTo>
                    <a:pt x="4156" y="2084"/>
                  </a:lnTo>
                  <a:cubicBezTo>
                    <a:pt x="4167" y="929"/>
                    <a:pt x="322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4" name="Google Shape;11314;p68"/>
            <p:cNvSpPr/>
            <p:nvPr/>
          </p:nvSpPr>
          <p:spPr>
            <a:xfrm>
              <a:off x="5394590" y="3972415"/>
              <a:ext cx="45139" cy="37557"/>
            </a:xfrm>
            <a:custGeom>
              <a:avLst/>
              <a:gdLst/>
              <a:ahLst/>
              <a:cxnLst/>
              <a:rect l="l" t="t" r="r" b="b"/>
              <a:pathLst>
                <a:path w="1417" h="1179" extrusionOk="0">
                  <a:moveTo>
                    <a:pt x="953" y="334"/>
                  </a:moveTo>
                  <a:cubicBezTo>
                    <a:pt x="1024" y="334"/>
                    <a:pt x="1096" y="393"/>
                    <a:pt x="1096" y="464"/>
                  </a:cubicBezTo>
                  <a:lnTo>
                    <a:pt x="1096" y="715"/>
                  </a:lnTo>
                  <a:cubicBezTo>
                    <a:pt x="1096" y="798"/>
                    <a:pt x="1024" y="857"/>
                    <a:pt x="953" y="857"/>
                  </a:cubicBezTo>
                  <a:lnTo>
                    <a:pt x="465" y="857"/>
                  </a:lnTo>
                  <a:cubicBezTo>
                    <a:pt x="393" y="857"/>
                    <a:pt x="334" y="798"/>
                    <a:pt x="334" y="715"/>
                  </a:cubicBezTo>
                  <a:lnTo>
                    <a:pt x="334" y="464"/>
                  </a:lnTo>
                  <a:cubicBezTo>
                    <a:pt x="334" y="393"/>
                    <a:pt x="393" y="334"/>
                    <a:pt x="465" y="334"/>
                  </a:cubicBezTo>
                  <a:close/>
                  <a:moveTo>
                    <a:pt x="465" y="0"/>
                  </a:moveTo>
                  <a:cubicBezTo>
                    <a:pt x="214" y="0"/>
                    <a:pt x="0" y="214"/>
                    <a:pt x="0" y="464"/>
                  </a:cubicBezTo>
                  <a:lnTo>
                    <a:pt x="0" y="715"/>
                  </a:lnTo>
                  <a:cubicBezTo>
                    <a:pt x="0" y="976"/>
                    <a:pt x="214" y="1179"/>
                    <a:pt x="465" y="1179"/>
                  </a:cubicBezTo>
                  <a:lnTo>
                    <a:pt x="953" y="1179"/>
                  </a:lnTo>
                  <a:cubicBezTo>
                    <a:pt x="1215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5" name="Google Shape;11315;p68"/>
            <p:cNvSpPr/>
            <p:nvPr/>
          </p:nvSpPr>
          <p:spPr>
            <a:xfrm>
              <a:off x="5460179" y="3972415"/>
              <a:ext cx="58072" cy="37557"/>
            </a:xfrm>
            <a:custGeom>
              <a:avLst/>
              <a:gdLst/>
              <a:ahLst/>
              <a:cxnLst/>
              <a:rect l="l" t="t" r="r" b="b"/>
              <a:pathLst>
                <a:path w="1823" h="1179" extrusionOk="0">
                  <a:moveTo>
                    <a:pt x="1346" y="334"/>
                  </a:moveTo>
                  <a:cubicBezTo>
                    <a:pt x="1430" y="334"/>
                    <a:pt x="1489" y="393"/>
                    <a:pt x="1489" y="464"/>
                  </a:cubicBezTo>
                  <a:lnTo>
                    <a:pt x="1489" y="715"/>
                  </a:lnTo>
                  <a:cubicBezTo>
                    <a:pt x="1489" y="798"/>
                    <a:pt x="1430" y="857"/>
                    <a:pt x="1346" y="857"/>
                  </a:cubicBezTo>
                  <a:lnTo>
                    <a:pt x="441" y="857"/>
                  </a:lnTo>
                  <a:cubicBezTo>
                    <a:pt x="370" y="857"/>
                    <a:pt x="311" y="798"/>
                    <a:pt x="311" y="715"/>
                  </a:cubicBezTo>
                  <a:lnTo>
                    <a:pt x="311" y="464"/>
                  </a:lnTo>
                  <a:cubicBezTo>
                    <a:pt x="311" y="393"/>
                    <a:pt x="370" y="334"/>
                    <a:pt x="441" y="334"/>
                  </a:cubicBezTo>
                  <a:close/>
                  <a:moveTo>
                    <a:pt x="453" y="0"/>
                  </a:moveTo>
                  <a:cubicBezTo>
                    <a:pt x="203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03" y="1179"/>
                    <a:pt x="453" y="1179"/>
                  </a:cubicBezTo>
                  <a:lnTo>
                    <a:pt x="1370" y="1179"/>
                  </a:lnTo>
                  <a:cubicBezTo>
                    <a:pt x="1620" y="1179"/>
                    <a:pt x="1823" y="976"/>
                    <a:pt x="1823" y="715"/>
                  </a:cubicBezTo>
                  <a:lnTo>
                    <a:pt x="1823" y="464"/>
                  </a:lnTo>
                  <a:cubicBezTo>
                    <a:pt x="1823" y="214"/>
                    <a:pt x="1620" y="0"/>
                    <a:pt x="13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6" name="Google Shape;11316;p68"/>
            <p:cNvSpPr/>
            <p:nvPr/>
          </p:nvSpPr>
          <p:spPr>
            <a:xfrm>
              <a:off x="5538319" y="3972415"/>
              <a:ext cx="45170" cy="37557"/>
            </a:xfrm>
            <a:custGeom>
              <a:avLst/>
              <a:gdLst/>
              <a:ahLst/>
              <a:cxnLst/>
              <a:rect l="l" t="t" r="r" b="b"/>
              <a:pathLst>
                <a:path w="1418" h="1179" extrusionOk="0">
                  <a:moveTo>
                    <a:pt x="941" y="334"/>
                  </a:moveTo>
                  <a:cubicBezTo>
                    <a:pt x="1013" y="334"/>
                    <a:pt x="1072" y="393"/>
                    <a:pt x="1072" y="464"/>
                  </a:cubicBezTo>
                  <a:lnTo>
                    <a:pt x="1072" y="715"/>
                  </a:lnTo>
                  <a:cubicBezTo>
                    <a:pt x="1072" y="798"/>
                    <a:pt x="1013" y="857"/>
                    <a:pt x="941" y="857"/>
                  </a:cubicBezTo>
                  <a:lnTo>
                    <a:pt x="453" y="857"/>
                  </a:lnTo>
                  <a:cubicBezTo>
                    <a:pt x="370" y="857"/>
                    <a:pt x="310" y="798"/>
                    <a:pt x="310" y="715"/>
                  </a:cubicBezTo>
                  <a:lnTo>
                    <a:pt x="310" y="464"/>
                  </a:lnTo>
                  <a:cubicBezTo>
                    <a:pt x="310" y="393"/>
                    <a:pt x="370" y="334"/>
                    <a:pt x="453" y="334"/>
                  </a:cubicBezTo>
                  <a:close/>
                  <a:moveTo>
                    <a:pt x="465" y="0"/>
                  </a:moveTo>
                  <a:cubicBezTo>
                    <a:pt x="215" y="0"/>
                    <a:pt x="1" y="214"/>
                    <a:pt x="1" y="464"/>
                  </a:cubicBezTo>
                  <a:lnTo>
                    <a:pt x="1" y="715"/>
                  </a:lnTo>
                  <a:cubicBezTo>
                    <a:pt x="1" y="976"/>
                    <a:pt x="215" y="1179"/>
                    <a:pt x="465" y="1179"/>
                  </a:cubicBezTo>
                  <a:lnTo>
                    <a:pt x="953" y="1179"/>
                  </a:lnTo>
                  <a:cubicBezTo>
                    <a:pt x="1203" y="1179"/>
                    <a:pt x="1417" y="976"/>
                    <a:pt x="1417" y="715"/>
                  </a:cubicBezTo>
                  <a:lnTo>
                    <a:pt x="1417" y="464"/>
                  </a:lnTo>
                  <a:cubicBezTo>
                    <a:pt x="1417" y="214"/>
                    <a:pt x="1203" y="0"/>
                    <a:pt x="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7" name="Google Shape;11317;p68"/>
            <p:cNvSpPr/>
            <p:nvPr/>
          </p:nvSpPr>
          <p:spPr>
            <a:xfrm>
              <a:off x="5373342" y="3808935"/>
              <a:ext cx="231395" cy="353145"/>
            </a:xfrm>
            <a:custGeom>
              <a:avLst/>
              <a:gdLst/>
              <a:ahLst/>
              <a:cxnLst/>
              <a:rect l="l" t="t" r="r" b="b"/>
              <a:pathLst>
                <a:path w="7264" h="11086" extrusionOk="0">
                  <a:moveTo>
                    <a:pt x="4215" y="9502"/>
                  </a:moveTo>
                  <a:lnTo>
                    <a:pt x="4215" y="10764"/>
                  </a:lnTo>
                  <a:lnTo>
                    <a:pt x="3048" y="10764"/>
                  </a:lnTo>
                  <a:lnTo>
                    <a:pt x="3048" y="9502"/>
                  </a:lnTo>
                  <a:close/>
                  <a:moveTo>
                    <a:pt x="1810" y="1"/>
                  </a:moveTo>
                  <a:cubicBezTo>
                    <a:pt x="822" y="1"/>
                    <a:pt x="0" y="822"/>
                    <a:pt x="0" y="1822"/>
                  </a:cubicBezTo>
                  <a:lnTo>
                    <a:pt x="0" y="7144"/>
                  </a:lnTo>
                  <a:cubicBezTo>
                    <a:pt x="0" y="7728"/>
                    <a:pt x="477" y="8204"/>
                    <a:pt x="1060" y="8204"/>
                  </a:cubicBezTo>
                  <a:lnTo>
                    <a:pt x="2727" y="8204"/>
                  </a:lnTo>
                  <a:lnTo>
                    <a:pt x="2727" y="8275"/>
                  </a:lnTo>
                  <a:cubicBezTo>
                    <a:pt x="2727" y="8371"/>
                    <a:pt x="2798" y="8442"/>
                    <a:pt x="2882" y="8442"/>
                  </a:cubicBezTo>
                  <a:cubicBezTo>
                    <a:pt x="2977" y="8442"/>
                    <a:pt x="3048" y="8371"/>
                    <a:pt x="3048" y="8275"/>
                  </a:cubicBezTo>
                  <a:lnTo>
                    <a:pt x="3048" y="7144"/>
                  </a:lnTo>
                  <a:lnTo>
                    <a:pt x="4215" y="7144"/>
                  </a:lnTo>
                  <a:lnTo>
                    <a:pt x="4215" y="9168"/>
                  </a:lnTo>
                  <a:lnTo>
                    <a:pt x="3048" y="9168"/>
                  </a:lnTo>
                  <a:lnTo>
                    <a:pt x="3048" y="9049"/>
                  </a:lnTo>
                  <a:cubicBezTo>
                    <a:pt x="3048" y="8966"/>
                    <a:pt x="2977" y="8883"/>
                    <a:pt x="2882" y="8883"/>
                  </a:cubicBezTo>
                  <a:cubicBezTo>
                    <a:pt x="2798" y="8883"/>
                    <a:pt x="2727" y="8966"/>
                    <a:pt x="2727" y="9049"/>
                  </a:cubicBezTo>
                  <a:lnTo>
                    <a:pt x="2727" y="10930"/>
                  </a:lnTo>
                  <a:cubicBezTo>
                    <a:pt x="2727" y="11014"/>
                    <a:pt x="2798" y="11085"/>
                    <a:pt x="2882" y="11085"/>
                  </a:cubicBezTo>
                  <a:lnTo>
                    <a:pt x="4370" y="11085"/>
                  </a:lnTo>
                  <a:cubicBezTo>
                    <a:pt x="4465" y="11085"/>
                    <a:pt x="4537" y="11014"/>
                    <a:pt x="4537" y="10930"/>
                  </a:cubicBezTo>
                  <a:lnTo>
                    <a:pt x="4537" y="8192"/>
                  </a:lnTo>
                  <a:lnTo>
                    <a:pt x="6204" y="8192"/>
                  </a:lnTo>
                  <a:cubicBezTo>
                    <a:pt x="6787" y="8192"/>
                    <a:pt x="7263" y="7716"/>
                    <a:pt x="7263" y="7132"/>
                  </a:cubicBezTo>
                  <a:lnTo>
                    <a:pt x="7263" y="1798"/>
                  </a:lnTo>
                  <a:cubicBezTo>
                    <a:pt x="7263" y="810"/>
                    <a:pt x="6442" y="1"/>
                    <a:pt x="5453" y="1"/>
                  </a:cubicBezTo>
                  <a:lnTo>
                    <a:pt x="5132" y="1"/>
                  </a:lnTo>
                  <a:cubicBezTo>
                    <a:pt x="5049" y="1"/>
                    <a:pt x="4977" y="72"/>
                    <a:pt x="4977" y="167"/>
                  </a:cubicBezTo>
                  <a:cubicBezTo>
                    <a:pt x="4977" y="251"/>
                    <a:pt x="5049" y="334"/>
                    <a:pt x="5132" y="334"/>
                  </a:cubicBezTo>
                  <a:lnTo>
                    <a:pt x="5453" y="334"/>
                  </a:lnTo>
                  <a:cubicBezTo>
                    <a:pt x="6263" y="334"/>
                    <a:pt x="6942" y="1001"/>
                    <a:pt x="6942" y="1822"/>
                  </a:cubicBezTo>
                  <a:lnTo>
                    <a:pt x="6942" y="7144"/>
                  </a:lnTo>
                  <a:cubicBezTo>
                    <a:pt x="6942" y="7549"/>
                    <a:pt x="6608" y="7871"/>
                    <a:pt x="6204" y="7871"/>
                  </a:cubicBezTo>
                  <a:lnTo>
                    <a:pt x="4537" y="7871"/>
                  </a:lnTo>
                  <a:lnTo>
                    <a:pt x="4537" y="7144"/>
                  </a:lnTo>
                  <a:lnTo>
                    <a:pt x="4727" y="7144"/>
                  </a:lnTo>
                  <a:cubicBezTo>
                    <a:pt x="4822" y="7144"/>
                    <a:pt x="4894" y="7073"/>
                    <a:pt x="4894" y="6978"/>
                  </a:cubicBezTo>
                  <a:cubicBezTo>
                    <a:pt x="4894" y="6894"/>
                    <a:pt x="4822" y="6823"/>
                    <a:pt x="4727" y="6823"/>
                  </a:cubicBezTo>
                  <a:lnTo>
                    <a:pt x="2525" y="6823"/>
                  </a:lnTo>
                  <a:cubicBezTo>
                    <a:pt x="2441" y="6823"/>
                    <a:pt x="2370" y="6894"/>
                    <a:pt x="2370" y="6978"/>
                  </a:cubicBezTo>
                  <a:cubicBezTo>
                    <a:pt x="2370" y="7073"/>
                    <a:pt x="2441" y="7144"/>
                    <a:pt x="2525" y="7144"/>
                  </a:cubicBezTo>
                  <a:lnTo>
                    <a:pt x="2727" y="7144"/>
                  </a:lnTo>
                  <a:lnTo>
                    <a:pt x="2727" y="7871"/>
                  </a:lnTo>
                  <a:lnTo>
                    <a:pt x="1060" y="7871"/>
                  </a:lnTo>
                  <a:cubicBezTo>
                    <a:pt x="655" y="7871"/>
                    <a:pt x="322" y="7549"/>
                    <a:pt x="322" y="7144"/>
                  </a:cubicBezTo>
                  <a:lnTo>
                    <a:pt x="322" y="1822"/>
                  </a:lnTo>
                  <a:cubicBezTo>
                    <a:pt x="322" y="1001"/>
                    <a:pt x="1001" y="334"/>
                    <a:pt x="1810" y="334"/>
                  </a:cubicBezTo>
                  <a:lnTo>
                    <a:pt x="4191" y="334"/>
                  </a:lnTo>
                  <a:cubicBezTo>
                    <a:pt x="4287" y="334"/>
                    <a:pt x="4358" y="251"/>
                    <a:pt x="4358" y="167"/>
                  </a:cubicBezTo>
                  <a:cubicBezTo>
                    <a:pt x="4358" y="72"/>
                    <a:pt x="4287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8" name="Google Shape;11318;p68"/>
            <p:cNvSpPr/>
            <p:nvPr/>
          </p:nvSpPr>
          <p:spPr>
            <a:xfrm>
              <a:off x="5481426" y="4125255"/>
              <a:ext cx="15195" cy="1519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239" y="0"/>
                  </a:moveTo>
                  <a:cubicBezTo>
                    <a:pt x="108" y="0"/>
                    <a:pt x="1" y="108"/>
                    <a:pt x="1" y="238"/>
                  </a:cubicBezTo>
                  <a:cubicBezTo>
                    <a:pt x="1" y="369"/>
                    <a:pt x="108" y="477"/>
                    <a:pt x="239" y="477"/>
                  </a:cubicBezTo>
                  <a:cubicBezTo>
                    <a:pt x="370" y="477"/>
                    <a:pt x="477" y="369"/>
                    <a:pt x="477" y="238"/>
                  </a:cubicBezTo>
                  <a:cubicBezTo>
                    <a:pt x="477" y="108"/>
                    <a:pt x="370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9" name="Google Shape;11319;p68"/>
            <p:cNvSpPr/>
            <p:nvPr/>
          </p:nvSpPr>
          <p:spPr>
            <a:xfrm>
              <a:off x="5447692" y="3873792"/>
              <a:ext cx="29593" cy="48579"/>
            </a:xfrm>
            <a:custGeom>
              <a:avLst/>
              <a:gdLst/>
              <a:ahLst/>
              <a:cxnLst/>
              <a:rect l="l" t="t" r="r" b="b"/>
              <a:pathLst>
                <a:path w="929" h="1525" extrusionOk="0">
                  <a:moveTo>
                    <a:pt x="595" y="334"/>
                  </a:moveTo>
                  <a:lnTo>
                    <a:pt x="595" y="596"/>
                  </a:lnTo>
                  <a:lnTo>
                    <a:pt x="333" y="596"/>
                  </a:lnTo>
                  <a:lnTo>
                    <a:pt x="333" y="334"/>
                  </a:lnTo>
                  <a:close/>
                  <a:moveTo>
                    <a:pt x="595" y="917"/>
                  </a:moveTo>
                  <a:lnTo>
                    <a:pt x="595" y="1179"/>
                  </a:lnTo>
                  <a:lnTo>
                    <a:pt x="333" y="1179"/>
                  </a:lnTo>
                  <a:lnTo>
                    <a:pt x="333" y="917"/>
                  </a:lnTo>
                  <a:close/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1358"/>
                  </a:lnTo>
                  <a:cubicBezTo>
                    <a:pt x="0" y="1453"/>
                    <a:pt x="83" y="1525"/>
                    <a:pt x="167" y="1525"/>
                  </a:cubicBezTo>
                  <a:lnTo>
                    <a:pt x="762" y="1525"/>
                  </a:lnTo>
                  <a:cubicBezTo>
                    <a:pt x="845" y="1525"/>
                    <a:pt x="929" y="1453"/>
                    <a:pt x="929" y="1358"/>
                  </a:cubicBezTo>
                  <a:lnTo>
                    <a:pt x="929" y="167"/>
                  </a:lnTo>
                  <a:cubicBezTo>
                    <a:pt x="929" y="84"/>
                    <a:pt x="84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0" name="Google Shape;11320;p68"/>
            <p:cNvSpPr/>
            <p:nvPr/>
          </p:nvSpPr>
          <p:spPr>
            <a:xfrm>
              <a:off x="5500762" y="3873792"/>
              <a:ext cx="29625" cy="48579"/>
            </a:xfrm>
            <a:custGeom>
              <a:avLst/>
              <a:gdLst/>
              <a:ahLst/>
              <a:cxnLst/>
              <a:rect l="l" t="t" r="r" b="b"/>
              <a:pathLst>
                <a:path w="930" h="1525" extrusionOk="0">
                  <a:moveTo>
                    <a:pt x="596" y="917"/>
                  </a:moveTo>
                  <a:lnTo>
                    <a:pt x="596" y="1179"/>
                  </a:lnTo>
                  <a:lnTo>
                    <a:pt x="334" y="1179"/>
                  </a:lnTo>
                  <a:lnTo>
                    <a:pt x="334" y="917"/>
                  </a:lnTo>
                  <a:close/>
                  <a:moveTo>
                    <a:pt x="168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1358"/>
                  </a:lnTo>
                  <a:cubicBezTo>
                    <a:pt x="1" y="1453"/>
                    <a:pt x="84" y="1525"/>
                    <a:pt x="168" y="1525"/>
                  </a:cubicBezTo>
                  <a:lnTo>
                    <a:pt x="763" y="1525"/>
                  </a:lnTo>
                  <a:cubicBezTo>
                    <a:pt x="858" y="1525"/>
                    <a:pt x="930" y="1453"/>
                    <a:pt x="930" y="1358"/>
                  </a:cubicBezTo>
                  <a:lnTo>
                    <a:pt x="930" y="763"/>
                  </a:lnTo>
                  <a:cubicBezTo>
                    <a:pt x="930" y="679"/>
                    <a:pt x="858" y="596"/>
                    <a:pt x="763" y="596"/>
                  </a:cubicBezTo>
                  <a:lnTo>
                    <a:pt x="334" y="596"/>
                  </a:lnTo>
                  <a:lnTo>
                    <a:pt x="334" y="334"/>
                  </a:ln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4"/>
                    <a:pt x="858" y="1"/>
                    <a:pt x="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1" name="Google Shape;11321;p68"/>
            <p:cNvSpPr/>
            <p:nvPr/>
          </p:nvSpPr>
          <p:spPr>
            <a:xfrm>
              <a:off x="5482573" y="3909533"/>
              <a:ext cx="15959" cy="17998"/>
            </a:xfrm>
            <a:custGeom>
              <a:avLst/>
              <a:gdLst/>
              <a:ahLst/>
              <a:cxnLst/>
              <a:rect l="l" t="t" r="r" b="b"/>
              <a:pathLst>
                <a:path w="501" h="565" extrusionOk="0">
                  <a:moveTo>
                    <a:pt x="324" y="1"/>
                  </a:moveTo>
                  <a:cubicBezTo>
                    <a:pt x="261" y="1"/>
                    <a:pt x="191" y="30"/>
                    <a:pt x="155" y="93"/>
                  </a:cubicBezTo>
                  <a:lnTo>
                    <a:pt x="36" y="331"/>
                  </a:lnTo>
                  <a:cubicBezTo>
                    <a:pt x="0" y="403"/>
                    <a:pt x="36" y="510"/>
                    <a:pt x="119" y="545"/>
                  </a:cubicBezTo>
                  <a:cubicBezTo>
                    <a:pt x="139" y="559"/>
                    <a:pt x="162" y="565"/>
                    <a:pt x="185" y="565"/>
                  </a:cubicBezTo>
                  <a:cubicBezTo>
                    <a:pt x="245" y="565"/>
                    <a:pt x="308" y="525"/>
                    <a:pt x="334" y="474"/>
                  </a:cubicBezTo>
                  <a:lnTo>
                    <a:pt x="453" y="236"/>
                  </a:lnTo>
                  <a:cubicBezTo>
                    <a:pt x="500" y="164"/>
                    <a:pt x="453" y="57"/>
                    <a:pt x="381" y="10"/>
                  </a:cubicBezTo>
                  <a:cubicBezTo>
                    <a:pt x="364" y="4"/>
                    <a:pt x="345" y="1"/>
                    <a:pt x="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22" name="Google Shape;11322;p68"/>
          <p:cNvSpPr/>
          <p:nvPr/>
        </p:nvSpPr>
        <p:spPr>
          <a:xfrm>
            <a:off x="6738361" y="3809700"/>
            <a:ext cx="205210" cy="353399"/>
          </a:xfrm>
          <a:custGeom>
            <a:avLst/>
            <a:gdLst/>
            <a:ahLst/>
            <a:cxnLst/>
            <a:rect l="l" t="t" r="r" b="b"/>
            <a:pathLst>
              <a:path w="6442" h="11094" extrusionOk="0">
                <a:moveTo>
                  <a:pt x="2703" y="2120"/>
                </a:moveTo>
                <a:cubicBezTo>
                  <a:pt x="2965" y="2286"/>
                  <a:pt x="3620" y="2632"/>
                  <a:pt x="4489" y="2667"/>
                </a:cubicBezTo>
                <a:lnTo>
                  <a:pt x="4489" y="3763"/>
                </a:lnTo>
                <a:cubicBezTo>
                  <a:pt x="4489" y="4453"/>
                  <a:pt x="3929" y="5037"/>
                  <a:pt x="3215" y="5037"/>
                </a:cubicBezTo>
                <a:cubicBezTo>
                  <a:pt x="3207" y="5037"/>
                  <a:pt x="3200" y="5037"/>
                  <a:pt x="3193" y="5037"/>
                </a:cubicBezTo>
                <a:cubicBezTo>
                  <a:pt x="2512" y="5037"/>
                  <a:pt x="1953" y="4482"/>
                  <a:pt x="1953" y="3775"/>
                </a:cubicBezTo>
                <a:lnTo>
                  <a:pt x="1953" y="2632"/>
                </a:lnTo>
                <a:cubicBezTo>
                  <a:pt x="2286" y="2465"/>
                  <a:pt x="2560" y="2239"/>
                  <a:pt x="2703" y="2120"/>
                </a:cubicBezTo>
                <a:close/>
                <a:moveTo>
                  <a:pt x="3643" y="5394"/>
                </a:moveTo>
                <a:lnTo>
                  <a:pt x="3643" y="5858"/>
                </a:lnTo>
                <a:cubicBezTo>
                  <a:pt x="3500" y="5912"/>
                  <a:pt x="3361" y="5939"/>
                  <a:pt x="3222" y="5939"/>
                </a:cubicBezTo>
                <a:cubicBezTo>
                  <a:pt x="3084" y="5939"/>
                  <a:pt x="2947" y="5912"/>
                  <a:pt x="2810" y="5858"/>
                </a:cubicBezTo>
                <a:lnTo>
                  <a:pt x="2810" y="5394"/>
                </a:lnTo>
                <a:cubicBezTo>
                  <a:pt x="2947" y="5442"/>
                  <a:pt x="3090" y="5465"/>
                  <a:pt x="3231" y="5465"/>
                </a:cubicBezTo>
                <a:cubicBezTo>
                  <a:pt x="3372" y="5465"/>
                  <a:pt x="3512" y="5442"/>
                  <a:pt x="3643" y="5394"/>
                </a:cubicBezTo>
                <a:close/>
                <a:moveTo>
                  <a:pt x="2619" y="6144"/>
                </a:moveTo>
                <a:cubicBezTo>
                  <a:pt x="2703" y="6180"/>
                  <a:pt x="2798" y="6215"/>
                  <a:pt x="2881" y="6227"/>
                </a:cubicBezTo>
                <a:lnTo>
                  <a:pt x="2524" y="6573"/>
                </a:lnTo>
                <a:lnTo>
                  <a:pt x="2381" y="6144"/>
                </a:lnTo>
                <a:close/>
                <a:moveTo>
                  <a:pt x="3929" y="6144"/>
                </a:moveTo>
                <a:cubicBezTo>
                  <a:pt x="3989" y="6144"/>
                  <a:pt x="4036" y="6144"/>
                  <a:pt x="4060" y="6156"/>
                </a:cubicBezTo>
                <a:lnTo>
                  <a:pt x="3917" y="6573"/>
                </a:lnTo>
                <a:lnTo>
                  <a:pt x="3572" y="6215"/>
                </a:lnTo>
                <a:cubicBezTo>
                  <a:pt x="3643" y="6204"/>
                  <a:pt x="3739" y="6168"/>
                  <a:pt x="3810" y="6144"/>
                </a:cubicBezTo>
                <a:close/>
                <a:moveTo>
                  <a:pt x="2060" y="6227"/>
                </a:moveTo>
                <a:lnTo>
                  <a:pt x="2477" y="7370"/>
                </a:lnTo>
                <a:lnTo>
                  <a:pt x="2238" y="6954"/>
                </a:lnTo>
                <a:cubicBezTo>
                  <a:pt x="2203" y="6892"/>
                  <a:pt x="2149" y="6856"/>
                  <a:pt x="2094" y="6856"/>
                </a:cubicBezTo>
                <a:cubicBezTo>
                  <a:pt x="2074" y="6856"/>
                  <a:pt x="2055" y="6861"/>
                  <a:pt x="2036" y="6870"/>
                </a:cubicBezTo>
                <a:lnTo>
                  <a:pt x="1738" y="6989"/>
                </a:lnTo>
                <a:lnTo>
                  <a:pt x="1738" y="6989"/>
                </a:lnTo>
                <a:lnTo>
                  <a:pt x="1976" y="6239"/>
                </a:lnTo>
                <a:cubicBezTo>
                  <a:pt x="2012" y="6227"/>
                  <a:pt x="2036" y="6227"/>
                  <a:pt x="2060" y="6227"/>
                </a:cubicBezTo>
                <a:close/>
                <a:moveTo>
                  <a:pt x="4405" y="6204"/>
                </a:moveTo>
                <a:cubicBezTo>
                  <a:pt x="4453" y="6215"/>
                  <a:pt x="4512" y="6227"/>
                  <a:pt x="4548" y="6239"/>
                </a:cubicBezTo>
                <a:lnTo>
                  <a:pt x="4763" y="6977"/>
                </a:lnTo>
                <a:lnTo>
                  <a:pt x="4465" y="6858"/>
                </a:lnTo>
                <a:cubicBezTo>
                  <a:pt x="4446" y="6849"/>
                  <a:pt x="4425" y="6844"/>
                  <a:pt x="4404" y="6844"/>
                </a:cubicBezTo>
                <a:cubicBezTo>
                  <a:pt x="4347" y="6844"/>
                  <a:pt x="4292" y="6877"/>
                  <a:pt x="4274" y="6930"/>
                </a:cubicBezTo>
                <a:lnTo>
                  <a:pt x="3953" y="7477"/>
                </a:lnTo>
                <a:lnTo>
                  <a:pt x="3953" y="7477"/>
                </a:lnTo>
                <a:lnTo>
                  <a:pt x="4405" y="6204"/>
                </a:lnTo>
                <a:close/>
                <a:moveTo>
                  <a:pt x="3239" y="6334"/>
                </a:moveTo>
                <a:lnTo>
                  <a:pt x="3798" y="6918"/>
                </a:lnTo>
                <a:lnTo>
                  <a:pt x="3239" y="8501"/>
                </a:lnTo>
                <a:lnTo>
                  <a:pt x="2667" y="6918"/>
                </a:lnTo>
                <a:lnTo>
                  <a:pt x="3239" y="6334"/>
                </a:lnTo>
                <a:close/>
                <a:moveTo>
                  <a:pt x="4953" y="6477"/>
                </a:moveTo>
                <a:cubicBezTo>
                  <a:pt x="5251" y="6704"/>
                  <a:pt x="5465" y="7037"/>
                  <a:pt x="5560" y="7406"/>
                </a:cubicBezTo>
                <a:lnTo>
                  <a:pt x="6025" y="9311"/>
                </a:lnTo>
                <a:cubicBezTo>
                  <a:pt x="6084" y="9573"/>
                  <a:pt x="5965" y="9871"/>
                  <a:pt x="5715" y="10025"/>
                </a:cubicBezTo>
                <a:cubicBezTo>
                  <a:pt x="4941" y="10466"/>
                  <a:pt x="4167" y="10692"/>
                  <a:pt x="3405" y="10740"/>
                </a:cubicBezTo>
                <a:lnTo>
                  <a:pt x="3405" y="9061"/>
                </a:lnTo>
                <a:lnTo>
                  <a:pt x="4477" y="7227"/>
                </a:lnTo>
                <a:lnTo>
                  <a:pt x="4965" y="7406"/>
                </a:lnTo>
                <a:cubicBezTo>
                  <a:pt x="4983" y="7413"/>
                  <a:pt x="5002" y="7417"/>
                  <a:pt x="5020" y="7417"/>
                </a:cubicBezTo>
                <a:cubicBezTo>
                  <a:pt x="5123" y="7417"/>
                  <a:pt x="5220" y="7313"/>
                  <a:pt x="5179" y="7192"/>
                </a:cubicBezTo>
                <a:lnTo>
                  <a:pt x="4953" y="6477"/>
                </a:lnTo>
                <a:close/>
                <a:moveTo>
                  <a:pt x="2605" y="0"/>
                </a:moveTo>
                <a:cubicBezTo>
                  <a:pt x="1565" y="0"/>
                  <a:pt x="665" y="872"/>
                  <a:pt x="655" y="1977"/>
                </a:cubicBezTo>
                <a:cubicBezTo>
                  <a:pt x="655" y="2465"/>
                  <a:pt x="679" y="2989"/>
                  <a:pt x="774" y="3584"/>
                </a:cubicBezTo>
                <a:cubicBezTo>
                  <a:pt x="833" y="3977"/>
                  <a:pt x="1191" y="4299"/>
                  <a:pt x="1584" y="4299"/>
                </a:cubicBezTo>
                <a:lnTo>
                  <a:pt x="1691" y="4299"/>
                </a:lnTo>
                <a:cubicBezTo>
                  <a:pt x="1834" y="4691"/>
                  <a:pt x="2096" y="5013"/>
                  <a:pt x="2465" y="5203"/>
                </a:cubicBezTo>
                <a:lnTo>
                  <a:pt x="2465" y="5823"/>
                </a:lnTo>
                <a:cubicBezTo>
                  <a:pt x="1619" y="5846"/>
                  <a:pt x="786" y="6418"/>
                  <a:pt x="560" y="7347"/>
                </a:cubicBezTo>
                <a:lnTo>
                  <a:pt x="488" y="7644"/>
                </a:lnTo>
                <a:cubicBezTo>
                  <a:pt x="476" y="7728"/>
                  <a:pt x="524" y="7823"/>
                  <a:pt x="607" y="7835"/>
                </a:cubicBezTo>
                <a:cubicBezTo>
                  <a:pt x="617" y="7836"/>
                  <a:pt x="628" y="7837"/>
                  <a:pt x="638" y="7837"/>
                </a:cubicBezTo>
                <a:cubicBezTo>
                  <a:pt x="713" y="7837"/>
                  <a:pt x="787" y="7799"/>
                  <a:pt x="798" y="7716"/>
                </a:cubicBezTo>
                <a:lnTo>
                  <a:pt x="869" y="7418"/>
                </a:lnTo>
                <a:cubicBezTo>
                  <a:pt x="976" y="7001"/>
                  <a:pt x="1214" y="6680"/>
                  <a:pt x="1548" y="6454"/>
                </a:cubicBezTo>
                <a:lnTo>
                  <a:pt x="1548" y="6454"/>
                </a:lnTo>
                <a:lnTo>
                  <a:pt x="1310" y="7216"/>
                </a:lnTo>
                <a:cubicBezTo>
                  <a:pt x="1269" y="7326"/>
                  <a:pt x="1357" y="7429"/>
                  <a:pt x="1457" y="7429"/>
                </a:cubicBezTo>
                <a:cubicBezTo>
                  <a:pt x="1475" y="7429"/>
                  <a:pt x="1494" y="7425"/>
                  <a:pt x="1512" y="7418"/>
                </a:cubicBezTo>
                <a:lnTo>
                  <a:pt x="2012" y="7239"/>
                </a:lnTo>
                <a:lnTo>
                  <a:pt x="3084" y="9073"/>
                </a:lnTo>
                <a:lnTo>
                  <a:pt x="3084" y="10764"/>
                </a:lnTo>
                <a:cubicBezTo>
                  <a:pt x="2310" y="10740"/>
                  <a:pt x="1512" y="10514"/>
                  <a:pt x="714" y="10049"/>
                </a:cubicBezTo>
                <a:cubicBezTo>
                  <a:pt x="452" y="9906"/>
                  <a:pt x="345" y="9621"/>
                  <a:pt x="417" y="9335"/>
                </a:cubicBezTo>
                <a:lnTo>
                  <a:pt x="607" y="8501"/>
                </a:lnTo>
                <a:cubicBezTo>
                  <a:pt x="619" y="8418"/>
                  <a:pt x="572" y="8323"/>
                  <a:pt x="488" y="8311"/>
                </a:cubicBezTo>
                <a:cubicBezTo>
                  <a:pt x="480" y="8310"/>
                  <a:pt x="471" y="8309"/>
                  <a:pt x="462" y="8309"/>
                </a:cubicBezTo>
                <a:cubicBezTo>
                  <a:pt x="386" y="8309"/>
                  <a:pt x="308" y="8355"/>
                  <a:pt x="298" y="8430"/>
                </a:cubicBezTo>
                <a:lnTo>
                  <a:pt x="107" y="9263"/>
                </a:lnTo>
                <a:cubicBezTo>
                  <a:pt x="0" y="9680"/>
                  <a:pt x="191" y="10133"/>
                  <a:pt x="560" y="10335"/>
                </a:cubicBezTo>
                <a:cubicBezTo>
                  <a:pt x="1447" y="10841"/>
                  <a:pt x="2337" y="11094"/>
                  <a:pt x="3225" y="11094"/>
                </a:cubicBezTo>
                <a:cubicBezTo>
                  <a:pt x="4114" y="11094"/>
                  <a:pt x="5001" y="10841"/>
                  <a:pt x="5882" y="10335"/>
                </a:cubicBezTo>
                <a:cubicBezTo>
                  <a:pt x="6251" y="10085"/>
                  <a:pt x="6441" y="9656"/>
                  <a:pt x="6334" y="9240"/>
                </a:cubicBezTo>
                <a:lnTo>
                  <a:pt x="5882" y="7335"/>
                </a:lnTo>
                <a:cubicBezTo>
                  <a:pt x="5655" y="6394"/>
                  <a:pt x="4786" y="5823"/>
                  <a:pt x="3977" y="5811"/>
                </a:cubicBezTo>
                <a:lnTo>
                  <a:pt x="3977" y="5191"/>
                </a:lnTo>
                <a:cubicBezTo>
                  <a:pt x="4334" y="4989"/>
                  <a:pt x="4608" y="4668"/>
                  <a:pt x="4751" y="4275"/>
                </a:cubicBezTo>
                <a:lnTo>
                  <a:pt x="4774" y="4275"/>
                </a:lnTo>
                <a:cubicBezTo>
                  <a:pt x="5191" y="4275"/>
                  <a:pt x="5548" y="3965"/>
                  <a:pt x="5596" y="3548"/>
                </a:cubicBezTo>
                <a:cubicBezTo>
                  <a:pt x="5644" y="3144"/>
                  <a:pt x="5667" y="2786"/>
                  <a:pt x="5703" y="2453"/>
                </a:cubicBezTo>
                <a:cubicBezTo>
                  <a:pt x="5703" y="2358"/>
                  <a:pt x="5644" y="2286"/>
                  <a:pt x="5548" y="2263"/>
                </a:cubicBezTo>
                <a:cubicBezTo>
                  <a:pt x="5542" y="2262"/>
                  <a:pt x="5536" y="2261"/>
                  <a:pt x="5530" y="2261"/>
                </a:cubicBezTo>
                <a:cubicBezTo>
                  <a:pt x="5453" y="2261"/>
                  <a:pt x="5381" y="2329"/>
                  <a:pt x="5370" y="2417"/>
                </a:cubicBezTo>
                <a:cubicBezTo>
                  <a:pt x="5358" y="2763"/>
                  <a:pt x="5322" y="3108"/>
                  <a:pt x="5286" y="3501"/>
                </a:cubicBezTo>
                <a:cubicBezTo>
                  <a:pt x="5251" y="3739"/>
                  <a:pt x="5060" y="3918"/>
                  <a:pt x="4834" y="3929"/>
                </a:cubicBezTo>
                <a:cubicBezTo>
                  <a:pt x="4870" y="3596"/>
                  <a:pt x="4834" y="4144"/>
                  <a:pt x="4846" y="2536"/>
                </a:cubicBezTo>
                <a:cubicBezTo>
                  <a:pt x="4846" y="2524"/>
                  <a:pt x="4834" y="2489"/>
                  <a:pt x="4822" y="2477"/>
                </a:cubicBezTo>
                <a:cubicBezTo>
                  <a:pt x="4810" y="2465"/>
                  <a:pt x="4810" y="2429"/>
                  <a:pt x="4786" y="2417"/>
                </a:cubicBezTo>
                <a:cubicBezTo>
                  <a:pt x="4774" y="2405"/>
                  <a:pt x="4751" y="2405"/>
                  <a:pt x="4727" y="2382"/>
                </a:cubicBezTo>
                <a:cubicBezTo>
                  <a:pt x="4715" y="2382"/>
                  <a:pt x="4703" y="2358"/>
                  <a:pt x="4667" y="2358"/>
                </a:cubicBezTo>
                <a:cubicBezTo>
                  <a:pt x="3560" y="2346"/>
                  <a:pt x="2798" y="1774"/>
                  <a:pt x="2798" y="1774"/>
                </a:cubicBezTo>
                <a:cubicBezTo>
                  <a:pt x="2770" y="1752"/>
                  <a:pt x="2731" y="1740"/>
                  <a:pt x="2692" y="1740"/>
                </a:cubicBezTo>
                <a:cubicBezTo>
                  <a:pt x="2648" y="1740"/>
                  <a:pt x="2603" y="1755"/>
                  <a:pt x="2572" y="1786"/>
                </a:cubicBezTo>
                <a:cubicBezTo>
                  <a:pt x="2572" y="1786"/>
                  <a:pt x="2203" y="2179"/>
                  <a:pt x="1726" y="2370"/>
                </a:cubicBezTo>
                <a:cubicBezTo>
                  <a:pt x="1715" y="2370"/>
                  <a:pt x="1715" y="2382"/>
                  <a:pt x="1691" y="2405"/>
                </a:cubicBezTo>
                <a:cubicBezTo>
                  <a:pt x="1667" y="2417"/>
                  <a:pt x="1631" y="2465"/>
                  <a:pt x="1631" y="2513"/>
                </a:cubicBezTo>
                <a:cubicBezTo>
                  <a:pt x="1631" y="2524"/>
                  <a:pt x="1619" y="2524"/>
                  <a:pt x="1619" y="2536"/>
                </a:cubicBezTo>
                <a:lnTo>
                  <a:pt x="1619" y="3787"/>
                </a:lnTo>
                <a:cubicBezTo>
                  <a:pt x="1619" y="3846"/>
                  <a:pt x="1631" y="3906"/>
                  <a:pt x="1631" y="3953"/>
                </a:cubicBezTo>
                <a:lnTo>
                  <a:pt x="1595" y="3953"/>
                </a:lnTo>
                <a:cubicBezTo>
                  <a:pt x="1334" y="3953"/>
                  <a:pt x="1131" y="3775"/>
                  <a:pt x="1095" y="3525"/>
                </a:cubicBezTo>
                <a:cubicBezTo>
                  <a:pt x="1024" y="2953"/>
                  <a:pt x="976" y="2453"/>
                  <a:pt x="976" y="1977"/>
                </a:cubicBezTo>
                <a:cubicBezTo>
                  <a:pt x="976" y="1054"/>
                  <a:pt x="1746" y="325"/>
                  <a:pt x="2616" y="325"/>
                </a:cubicBezTo>
                <a:cubicBezTo>
                  <a:pt x="2802" y="325"/>
                  <a:pt x="2991" y="358"/>
                  <a:pt x="3179" y="429"/>
                </a:cubicBezTo>
                <a:cubicBezTo>
                  <a:pt x="3381" y="500"/>
                  <a:pt x="3536" y="608"/>
                  <a:pt x="3679" y="739"/>
                </a:cubicBezTo>
                <a:cubicBezTo>
                  <a:pt x="3709" y="768"/>
                  <a:pt x="3753" y="783"/>
                  <a:pt x="3798" y="783"/>
                </a:cubicBezTo>
                <a:cubicBezTo>
                  <a:pt x="3843" y="783"/>
                  <a:pt x="3887" y="768"/>
                  <a:pt x="3917" y="739"/>
                </a:cubicBezTo>
                <a:lnTo>
                  <a:pt x="3929" y="727"/>
                </a:lnTo>
                <a:cubicBezTo>
                  <a:pt x="4081" y="557"/>
                  <a:pt x="4294" y="466"/>
                  <a:pt x="4511" y="466"/>
                </a:cubicBezTo>
                <a:cubicBezTo>
                  <a:pt x="4599" y="466"/>
                  <a:pt x="4688" y="481"/>
                  <a:pt x="4774" y="512"/>
                </a:cubicBezTo>
                <a:cubicBezTo>
                  <a:pt x="5084" y="619"/>
                  <a:pt x="5298" y="881"/>
                  <a:pt x="5322" y="1215"/>
                </a:cubicBezTo>
                <a:cubicBezTo>
                  <a:pt x="5322" y="1262"/>
                  <a:pt x="5334" y="1298"/>
                  <a:pt x="5334" y="1334"/>
                </a:cubicBezTo>
                <a:cubicBezTo>
                  <a:pt x="5358" y="1465"/>
                  <a:pt x="5358" y="1524"/>
                  <a:pt x="5358" y="1715"/>
                </a:cubicBezTo>
                <a:cubicBezTo>
                  <a:pt x="5358" y="1810"/>
                  <a:pt x="5429" y="1882"/>
                  <a:pt x="5513" y="1882"/>
                </a:cubicBezTo>
                <a:cubicBezTo>
                  <a:pt x="5608" y="1882"/>
                  <a:pt x="5679" y="1810"/>
                  <a:pt x="5679" y="1715"/>
                </a:cubicBezTo>
                <a:cubicBezTo>
                  <a:pt x="5679" y="1512"/>
                  <a:pt x="5679" y="1441"/>
                  <a:pt x="5667" y="1298"/>
                </a:cubicBezTo>
                <a:cubicBezTo>
                  <a:pt x="5667" y="1274"/>
                  <a:pt x="5667" y="1227"/>
                  <a:pt x="5655" y="1179"/>
                </a:cubicBezTo>
                <a:cubicBezTo>
                  <a:pt x="5608" y="739"/>
                  <a:pt x="5310" y="369"/>
                  <a:pt x="4893" y="215"/>
                </a:cubicBezTo>
                <a:cubicBezTo>
                  <a:pt x="4768" y="171"/>
                  <a:pt x="4639" y="150"/>
                  <a:pt x="4512" y="150"/>
                </a:cubicBezTo>
                <a:cubicBezTo>
                  <a:pt x="4254" y="150"/>
                  <a:pt x="4002" y="238"/>
                  <a:pt x="3786" y="405"/>
                </a:cubicBezTo>
                <a:cubicBezTo>
                  <a:pt x="3643" y="286"/>
                  <a:pt x="3477" y="203"/>
                  <a:pt x="3298" y="131"/>
                </a:cubicBezTo>
                <a:cubicBezTo>
                  <a:pt x="3066" y="42"/>
                  <a:pt x="2832" y="0"/>
                  <a:pt x="2605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23" name="Google Shape;11323;p68"/>
          <p:cNvGrpSpPr/>
          <p:nvPr/>
        </p:nvGrpSpPr>
        <p:grpSpPr>
          <a:xfrm>
            <a:off x="5833775" y="3809445"/>
            <a:ext cx="235185" cy="352253"/>
            <a:chOff x="5833775" y="3809445"/>
            <a:chExt cx="235185" cy="352253"/>
          </a:xfrm>
          <a:solidFill>
            <a:srgbClr val="D94169"/>
          </a:solidFill>
        </p:grpSpPr>
        <p:sp>
          <p:nvSpPr>
            <p:cNvPr id="11324" name="Google Shape;11324;p68"/>
            <p:cNvSpPr/>
            <p:nvPr/>
          </p:nvSpPr>
          <p:spPr>
            <a:xfrm>
              <a:off x="5859195" y="3855953"/>
              <a:ext cx="168417" cy="206866"/>
            </a:xfrm>
            <a:custGeom>
              <a:avLst/>
              <a:gdLst/>
              <a:ahLst/>
              <a:cxnLst/>
              <a:rect l="l" t="t" r="r" b="b"/>
              <a:pathLst>
                <a:path w="5287" h="6494" extrusionOk="0">
                  <a:moveTo>
                    <a:pt x="2584" y="1"/>
                  </a:moveTo>
                  <a:cubicBezTo>
                    <a:pt x="2489" y="1"/>
                    <a:pt x="2417" y="72"/>
                    <a:pt x="2417" y="156"/>
                  </a:cubicBezTo>
                  <a:cubicBezTo>
                    <a:pt x="2417" y="251"/>
                    <a:pt x="2489" y="322"/>
                    <a:pt x="2584" y="322"/>
                  </a:cubicBezTo>
                  <a:cubicBezTo>
                    <a:pt x="2894" y="334"/>
                    <a:pt x="3144" y="370"/>
                    <a:pt x="3489" y="501"/>
                  </a:cubicBezTo>
                  <a:cubicBezTo>
                    <a:pt x="4501" y="930"/>
                    <a:pt x="4679" y="2227"/>
                    <a:pt x="4406" y="3299"/>
                  </a:cubicBezTo>
                  <a:cubicBezTo>
                    <a:pt x="4513" y="2477"/>
                    <a:pt x="4275" y="1787"/>
                    <a:pt x="3691" y="1215"/>
                  </a:cubicBezTo>
                  <a:cubicBezTo>
                    <a:pt x="3607" y="1131"/>
                    <a:pt x="3484" y="1077"/>
                    <a:pt x="3356" y="1077"/>
                  </a:cubicBezTo>
                  <a:cubicBezTo>
                    <a:pt x="3285" y="1077"/>
                    <a:pt x="3212" y="1094"/>
                    <a:pt x="3144" y="1132"/>
                  </a:cubicBezTo>
                  <a:cubicBezTo>
                    <a:pt x="2977" y="1215"/>
                    <a:pt x="2894" y="1430"/>
                    <a:pt x="2953" y="1620"/>
                  </a:cubicBezTo>
                  <a:cubicBezTo>
                    <a:pt x="3632" y="4013"/>
                    <a:pt x="2834" y="5085"/>
                    <a:pt x="1298" y="5502"/>
                  </a:cubicBezTo>
                  <a:cubicBezTo>
                    <a:pt x="1191" y="5537"/>
                    <a:pt x="1191" y="5609"/>
                    <a:pt x="881" y="6049"/>
                  </a:cubicBezTo>
                  <a:cubicBezTo>
                    <a:pt x="845" y="6112"/>
                    <a:pt x="789" y="6141"/>
                    <a:pt x="732" y="6141"/>
                  </a:cubicBezTo>
                  <a:cubicBezTo>
                    <a:pt x="714" y="6141"/>
                    <a:pt x="696" y="6138"/>
                    <a:pt x="679" y="6133"/>
                  </a:cubicBezTo>
                  <a:cubicBezTo>
                    <a:pt x="560" y="6097"/>
                    <a:pt x="500" y="5966"/>
                    <a:pt x="560" y="5859"/>
                  </a:cubicBezTo>
                  <a:cubicBezTo>
                    <a:pt x="750" y="5442"/>
                    <a:pt x="1072" y="4894"/>
                    <a:pt x="941" y="3739"/>
                  </a:cubicBezTo>
                  <a:lnTo>
                    <a:pt x="941" y="3739"/>
                  </a:lnTo>
                  <a:lnTo>
                    <a:pt x="1786" y="4335"/>
                  </a:lnTo>
                  <a:cubicBezTo>
                    <a:pt x="1878" y="4393"/>
                    <a:pt x="1981" y="4421"/>
                    <a:pt x="2083" y="4421"/>
                  </a:cubicBezTo>
                  <a:cubicBezTo>
                    <a:pt x="2232" y="4421"/>
                    <a:pt x="2378" y="4360"/>
                    <a:pt x="2477" y="4240"/>
                  </a:cubicBezTo>
                  <a:cubicBezTo>
                    <a:pt x="2655" y="4013"/>
                    <a:pt x="2620" y="3644"/>
                    <a:pt x="2370" y="3478"/>
                  </a:cubicBezTo>
                  <a:lnTo>
                    <a:pt x="2024" y="3239"/>
                  </a:lnTo>
                  <a:cubicBezTo>
                    <a:pt x="1536" y="2882"/>
                    <a:pt x="1250" y="2323"/>
                    <a:pt x="1250" y="1704"/>
                  </a:cubicBezTo>
                  <a:cubicBezTo>
                    <a:pt x="1262" y="1192"/>
                    <a:pt x="1405" y="739"/>
                    <a:pt x="1893" y="477"/>
                  </a:cubicBezTo>
                  <a:cubicBezTo>
                    <a:pt x="1965" y="430"/>
                    <a:pt x="2001" y="322"/>
                    <a:pt x="1953" y="251"/>
                  </a:cubicBezTo>
                  <a:cubicBezTo>
                    <a:pt x="1920" y="202"/>
                    <a:pt x="1865" y="170"/>
                    <a:pt x="1807" y="170"/>
                  </a:cubicBezTo>
                  <a:cubicBezTo>
                    <a:pt x="1780" y="170"/>
                    <a:pt x="1753" y="176"/>
                    <a:pt x="1727" y="191"/>
                  </a:cubicBezTo>
                  <a:cubicBezTo>
                    <a:pt x="1346" y="406"/>
                    <a:pt x="1060" y="775"/>
                    <a:pt x="989" y="1203"/>
                  </a:cubicBezTo>
                  <a:cubicBezTo>
                    <a:pt x="798" y="2192"/>
                    <a:pt x="1167" y="3001"/>
                    <a:pt x="1834" y="3489"/>
                  </a:cubicBezTo>
                  <a:cubicBezTo>
                    <a:pt x="1839" y="3493"/>
                    <a:pt x="1841" y="3494"/>
                    <a:pt x="1841" y="3494"/>
                  </a:cubicBezTo>
                  <a:cubicBezTo>
                    <a:pt x="1840" y="3494"/>
                    <a:pt x="1839" y="3493"/>
                    <a:pt x="1839" y="3493"/>
                  </a:cubicBezTo>
                  <a:lnTo>
                    <a:pt x="1839" y="3493"/>
                  </a:lnTo>
                  <a:cubicBezTo>
                    <a:pt x="1837" y="3493"/>
                    <a:pt x="1859" y="3512"/>
                    <a:pt x="2179" y="3739"/>
                  </a:cubicBezTo>
                  <a:cubicBezTo>
                    <a:pt x="2263" y="3811"/>
                    <a:pt x="2286" y="3954"/>
                    <a:pt x="2215" y="4037"/>
                  </a:cubicBezTo>
                  <a:cubicBezTo>
                    <a:pt x="2182" y="4076"/>
                    <a:pt x="2139" y="4094"/>
                    <a:pt x="2094" y="4094"/>
                  </a:cubicBezTo>
                  <a:cubicBezTo>
                    <a:pt x="2058" y="4094"/>
                    <a:pt x="2021" y="4082"/>
                    <a:pt x="1989" y="4061"/>
                  </a:cubicBezTo>
                  <a:lnTo>
                    <a:pt x="1072" y="3418"/>
                  </a:lnTo>
                  <a:cubicBezTo>
                    <a:pt x="1022" y="3383"/>
                    <a:pt x="967" y="3367"/>
                    <a:pt x="914" y="3367"/>
                  </a:cubicBezTo>
                  <a:cubicBezTo>
                    <a:pt x="748" y="3367"/>
                    <a:pt x="593" y="3515"/>
                    <a:pt x="619" y="3704"/>
                  </a:cubicBezTo>
                  <a:cubicBezTo>
                    <a:pt x="822" y="5371"/>
                    <a:pt x="0" y="5597"/>
                    <a:pt x="238" y="6133"/>
                  </a:cubicBezTo>
                  <a:cubicBezTo>
                    <a:pt x="329" y="6327"/>
                    <a:pt x="521" y="6429"/>
                    <a:pt x="712" y="6429"/>
                  </a:cubicBezTo>
                  <a:cubicBezTo>
                    <a:pt x="873" y="6429"/>
                    <a:pt x="1033" y="6356"/>
                    <a:pt x="1131" y="6204"/>
                  </a:cubicBezTo>
                  <a:lnTo>
                    <a:pt x="1417" y="5775"/>
                  </a:lnTo>
                  <a:cubicBezTo>
                    <a:pt x="3477" y="5180"/>
                    <a:pt x="3834" y="3585"/>
                    <a:pt x="3239" y="1501"/>
                  </a:cubicBezTo>
                  <a:cubicBezTo>
                    <a:pt x="3221" y="1449"/>
                    <a:pt x="3242" y="1370"/>
                    <a:pt x="3321" y="1370"/>
                  </a:cubicBezTo>
                  <a:cubicBezTo>
                    <a:pt x="3349" y="1370"/>
                    <a:pt x="3385" y="1381"/>
                    <a:pt x="3429" y="1406"/>
                  </a:cubicBezTo>
                  <a:cubicBezTo>
                    <a:pt x="3429" y="1406"/>
                    <a:pt x="3441" y="1406"/>
                    <a:pt x="3441" y="1430"/>
                  </a:cubicBezTo>
                  <a:cubicBezTo>
                    <a:pt x="4525" y="2501"/>
                    <a:pt x="4251" y="4013"/>
                    <a:pt x="2560" y="6228"/>
                  </a:cubicBezTo>
                  <a:cubicBezTo>
                    <a:pt x="2501" y="6311"/>
                    <a:pt x="2513" y="6395"/>
                    <a:pt x="2596" y="6454"/>
                  </a:cubicBezTo>
                  <a:cubicBezTo>
                    <a:pt x="2623" y="6481"/>
                    <a:pt x="2657" y="6493"/>
                    <a:pt x="2692" y="6493"/>
                  </a:cubicBezTo>
                  <a:cubicBezTo>
                    <a:pt x="2734" y="6493"/>
                    <a:pt x="2777" y="6475"/>
                    <a:pt x="2810" y="6442"/>
                  </a:cubicBezTo>
                  <a:cubicBezTo>
                    <a:pt x="4120" y="5013"/>
                    <a:pt x="5287" y="3180"/>
                    <a:pt x="4668" y="1346"/>
                  </a:cubicBezTo>
                  <a:cubicBezTo>
                    <a:pt x="4370" y="453"/>
                    <a:pt x="3513" y="1"/>
                    <a:pt x="2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5" name="Google Shape;11325;p68"/>
            <p:cNvSpPr/>
            <p:nvPr/>
          </p:nvSpPr>
          <p:spPr>
            <a:xfrm>
              <a:off x="5833775" y="4034946"/>
              <a:ext cx="128981" cy="126751"/>
            </a:xfrm>
            <a:custGeom>
              <a:avLst/>
              <a:gdLst/>
              <a:ahLst/>
              <a:cxnLst/>
              <a:rect l="l" t="t" r="r" b="b"/>
              <a:pathLst>
                <a:path w="4049" h="3979" extrusionOk="0">
                  <a:moveTo>
                    <a:pt x="179" y="0"/>
                  </a:moveTo>
                  <a:cubicBezTo>
                    <a:pt x="171" y="0"/>
                    <a:pt x="163" y="1"/>
                    <a:pt x="155" y="2"/>
                  </a:cubicBezTo>
                  <a:cubicBezTo>
                    <a:pt x="72" y="25"/>
                    <a:pt x="13" y="97"/>
                    <a:pt x="24" y="180"/>
                  </a:cubicBezTo>
                  <a:cubicBezTo>
                    <a:pt x="120" y="811"/>
                    <a:pt x="132" y="1407"/>
                    <a:pt x="72" y="1954"/>
                  </a:cubicBezTo>
                  <a:cubicBezTo>
                    <a:pt x="1" y="2597"/>
                    <a:pt x="239" y="3204"/>
                    <a:pt x="715" y="3597"/>
                  </a:cubicBezTo>
                  <a:cubicBezTo>
                    <a:pt x="1036" y="3847"/>
                    <a:pt x="1394" y="3978"/>
                    <a:pt x="1810" y="3978"/>
                  </a:cubicBezTo>
                  <a:cubicBezTo>
                    <a:pt x="2441" y="3978"/>
                    <a:pt x="3013" y="3669"/>
                    <a:pt x="3394" y="3145"/>
                  </a:cubicBezTo>
                  <a:lnTo>
                    <a:pt x="3989" y="2311"/>
                  </a:lnTo>
                  <a:cubicBezTo>
                    <a:pt x="4049" y="2228"/>
                    <a:pt x="3977" y="2073"/>
                    <a:pt x="3834" y="2073"/>
                  </a:cubicBezTo>
                  <a:cubicBezTo>
                    <a:pt x="3834" y="2073"/>
                    <a:pt x="3831" y="2073"/>
                    <a:pt x="3825" y="2073"/>
                  </a:cubicBezTo>
                  <a:cubicBezTo>
                    <a:pt x="3793" y="2073"/>
                    <a:pt x="3686" y="2082"/>
                    <a:pt x="3656" y="2192"/>
                  </a:cubicBezTo>
                  <a:lnTo>
                    <a:pt x="3108" y="2966"/>
                  </a:lnTo>
                  <a:cubicBezTo>
                    <a:pt x="2633" y="3632"/>
                    <a:pt x="1970" y="3669"/>
                    <a:pt x="1826" y="3669"/>
                  </a:cubicBezTo>
                  <a:cubicBezTo>
                    <a:pt x="1808" y="3669"/>
                    <a:pt x="1798" y="3669"/>
                    <a:pt x="1798" y="3669"/>
                  </a:cubicBezTo>
                  <a:cubicBezTo>
                    <a:pt x="929" y="3669"/>
                    <a:pt x="263" y="2907"/>
                    <a:pt x="382" y="2002"/>
                  </a:cubicBezTo>
                  <a:cubicBezTo>
                    <a:pt x="453" y="1419"/>
                    <a:pt x="441" y="799"/>
                    <a:pt x="334" y="145"/>
                  </a:cubicBezTo>
                  <a:cubicBezTo>
                    <a:pt x="323" y="57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6" name="Google Shape;11326;p68"/>
            <p:cNvSpPr/>
            <p:nvPr/>
          </p:nvSpPr>
          <p:spPr>
            <a:xfrm>
              <a:off x="5836068" y="3809445"/>
              <a:ext cx="232892" cy="278285"/>
            </a:xfrm>
            <a:custGeom>
              <a:avLst/>
              <a:gdLst/>
              <a:ahLst/>
              <a:cxnLst/>
              <a:rect l="l" t="t" r="r" b="b"/>
              <a:pathLst>
                <a:path w="7311" h="8736" extrusionOk="0">
                  <a:moveTo>
                    <a:pt x="3693" y="0"/>
                  </a:moveTo>
                  <a:cubicBezTo>
                    <a:pt x="3479" y="0"/>
                    <a:pt x="3263" y="26"/>
                    <a:pt x="3048" y="80"/>
                  </a:cubicBezTo>
                  <a:cubicBezTo>
                    <a:pt x="2334" y="258"/>
                    <a:pt x="1774" y="616"/>
                    <a:pt x="1322" y="1128"/>
                  </a:cubicBezTo>
                  <a:cubicBezTo>
                    <a:pt x="1012" y="1473"/>
                    <a:pt x="631" y="1663"/>
                    <a:pt x="167" y="1699"/>
                  </a:cubicBezTo>
                  <a:cubicBezTo>
                    <a:pt x="71" y="1699"/>
                    <a:pt x="0" y="1782"/>
                    <a:pt x="12" y="1878"/>
                  </a:cubicBezTo>
                  <a:cubicBezTo>
                    <a:pt x="12" y="1951"/>
                    <a:pt x="86" y="2025"/>
                    <a:pt x="161" y="2025"/>
                  </a:cubicBezTo>
                  <a:cubicBezTo>
                    <a:pt x="171" y="2025"/>
                    <a:pt x="181" y="2023"/>
                    <a:pt x="191" y="2021"/>
                  </a:cubicBezTo>
                  <a:cubicBezTo>
                    <a:pt x="726" y="1985"/>
                    <a:pt x="1226" y="1759"/>
                    <a:pt x="1584" y="1342"/>
                  </a:cubicBezTo>
                  <a:cubicBezTo>
                    <a:pt x="2196" y="655"/>
                    <a:pt x="2970" y="332"/>
                    <a:pt x="3709" y="332"/>
                  </a:cubicBezTo>
                  <a:cubicBezTo>
                    <a:pt x="4637" y="332"/>
                    <a:pt x="5511" y="841"/>
                    <a:pt x="5941" y="1782"/>
                  </a:cubicBezTo>
                  <a:cubicBezTo>
                    <a:pt x="7310" y="4807"/>
                    <a:pt x="4286" y="8247"/>
                    <a:pt x="4167" y="8486"/>
                  </a:cubicBezTo>
                  <a:cubicBezTo>
                    <a:pt x="4096" y="8593"/>
                    <a:pt x="4167" y="8736"/>
                    <a:pt x="4298" y="8736"/>
                  </a:cubicBezTo>
                  <a:cubicBezTo>
                    <a:pt x="4346" y="8736"/>
                    <a:pt x="4405" y="8712"/>
                    <a:pt x="4441" y="8664"/>
                  </a:cubicBezTo>
                  <a:cubicBezTo>
                    <a:pt x="5132" y="7676"/>
                    <a:pt x="5096" y="7736"/>
                    <a:pt x="5108" y="7724"/>
                  </a:cubicBezTo>
                  <a:cubicBezTo>
                    <a:pt x="6298" y="5878"/>
                    <a:pt x="7144" y="3675"/>
                    <a:pt x="6215" y="1651"/>
                  </a:cubicBezTo>
                  <a:cubicBezTo>
                    <a:pt x="5759" y="640"/>
                    <a:pt x="4758" y="0"/>
                    <a:pt x="3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7" name="Google Shape;11327;p68"/>
          <p:cNvGrpSpPr/>
          <p:nvPr/>
        </p:nvGrpSpPr>
        <p:grpSpPr>
          <a:xfrm>
            <a:off x="4942472" y="3809318"/>
            <a:ext cx="238976" cy="352762"/>
            <a:chOff x="4942472" y="3809318"/>
            <a:chExt cx="238976" cy="352762"/>
          </a:xfrm>
          <a:solidFill>
            <a:srgbClr val="D94169"/>
          </a:solidFill>
        </p:grpSpPr>
        <p:sp>
          <p:nvSpPr>
            <p:cNvPr id="11328" name="Google Shape;11328;p68"/>
            <p:cNvSpPr/>
            <p:nvPr/>
          </p:nvSpPr>
          <p:spPr>
            <a:xfrm>
              <a:off x="4975473" y="3837159"/>
              <a:ext cx="77790" cy="77790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206" y="334"/>
                  </a:moveTo>
                  <a:cubicBezTo>
                    <a:pt x="1372" y="334"/>
                    <a:pt x="1546" y="383"/>
                    <a:pt x="1715" y="496"/>
                  </a:cubicBezTo>
                  <a:lnTo>
                    <a:pt x="489" y="1722"/>
                  </a:lnTo>
                  <a:cubicBezTo>
                    <a:pt x="54" y="1069"/>
                    <a:pt x="566" y="334"/>
                    <a:pt x="1206" y="334"/>
                  </a:cubicBezTo>
                  <a:close/>
                  <a:moveTo>
                    <a:pt x="1941" y="722"/>
                  </a:moveTo>
                  <a:lnTo>
                    <a:pt x="1941" y="722"/>
                  </a:lnTo>
                  <a:cubicBezTo>
                    <a:pt x="2403" y="1372"/>
                    <a:pt x="1880" y="2119"/>
                    <a:pt x="1235" y="2119"/>
                  </a:cubicBezTo>
                  <a:cubicBezTo>
                    <a:pt x="1065" y="2119"/>
                    <a:pt x="886" y="2067"/>
                    <a:pt x="715" y="1948"/>
                  </a:cubicBezTo>
                  <a:lnTo>
                    <a:pt x="1941" y="722"/>
                  </a:lnTo>
                  <a:close/>
                  <a:moveTo>
                    <a:pt x="1243" y="1"/>
                  </a:moveTo>
                  <a:cubicBezTo>
                    <a:pt x="616" y="1"/>
                    <a:pt x="1" y="477"/>
                    <a:pt x="1" y="1210"/>
                  </a:cubicBezTo>
                  <a:cubicBezTo>
                    <a:pt x="1" y="1555"/>
                    <a:pt x="144" y="1853"/>
                    <a:pt x="358" y="2079"/>
                  </a:cubicBezTo>
                  <a:cubicBezTo>
                    <a:pt x="604" y="2330"/>
                    <a:pt x="909" y="2442"/>
                    <a:pt x="1209" y="2442"/>
                  </a:cubicBezTo>
                  <a:cubicBezTo>
                    <a:pt x="1837" y="2442"/>
                    <a:pt x="2442" y="1951"/>
                    <a:pt x="2442" y="1210"/>
                  </a:cubicBezTo>
                  <a:cubicBezTo>
                    <a:pt x="2442" y="889"/>
                    <a:pt x="2311" y="579"/>
                    <a:pt x="2084" y="353"/>
                  </a:cubicBezTo>
                  <a:cubicBezTo>
                    <a:pt x="1845" y="110"/>
                    <a:pt x="1543" y="1"/>
                    <a:pt x="12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9" name="Google Shape;11329;p68"/>
            <p:cNvSpPr/>
            <p:nvPr/>
          </p:nvSpPr>
          <p:spPr>
            <a:xfrm>
              <a:off x="5056640" y="3837000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10" y="339"/>
                  </a:moveTo>
                  <a:cubicBezTo>
                    <a:pt x="1773" y="339"/>
                    <a:pt x="1944" y="388"/>
                    <a:pt x="2108" y="501"/>
                  </a:cubicBezTo>
                  <a:lnTo>
                    <a:pt x="894" y="1727"/>
                  </a:lnTo>
                  <a:cubicBezTo>
                    <a:pt x="459" y="1074"/>
                    <a:pt x="978" y="339"/>
                    <a:pt x="1610" y="339"/>
                  </a:cubicBezTo>
                  <a:close/>
                  <a:moveTo>
                    <a:pt x="2358" y="727"/>
                  </a:moveTo>
                  <a:lnTo>
                    <a:pt x="2358" y="727"/>
                  </a:lnTo>
                  <a:cubicBezTo>
                    <a:pt x="2801" y="1377"/>
                    <a:pt x="2289" y="2124"/>
                    <a:pt x="1649" y="2124"/>
                  </a:cubicBezTo>
                  <a:cubicBezTo>
                    <a:pt x="1481" y="2124"/>
                    <a:pt x="1303" y="2072"/>
                    <a:pt x="1132" y="1953"/>
                  </a:cubicBezTo>
                  <a:lnTo>
                    <a:pt x="2358" y="727"/>
                  </a:lnTo>
                  <a:close/>
                  <a:moveTo>
                    <a:pt x="1620" y="1"/>
                  </a:moveTo>
                  <a:cubicBezTo>
                    <a:pt x="525" y="1"/>
                    <a:pt x="1" y="1358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905"/>
                    <a:pt x="2727" y="596"/>
                    <a:pt x="2489" y="358"/>
                  </a:cubicBezTo>
                  <a:cubicBezTo>
                    <a:pt x="2275" y="143"/>
                    <a:pt x="1965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0" name="Google Shape;11330;p68"/>
            <p:cNvSpPr/>
            <p:nvPr/>
          </p:nvSpPr>
          <p:spPr>
            <a:xfrm>
              <a:off x="4962572" y="3943969"/>
              <a:ext cx="90691" cy="77662"/>
            </a:xfrm>
            <a:custGeom>
              <a:avLst/>
              <a:gdLst/>
              <a:ahLst/>
              <a:cxnLst/>
              <a:rect l="l" t="t" r="r" b="b"/>
              <a:pathLst>
                <a:path w="2847" h="2438" extrusionOk="0">
                  <a:moveTo>
                    <a:pt x="1604" y="333"/>
                  </a:moveTo>
                  <a:cubicBezTo>
                    <a:pt x="1772" y="333"/>
                    <a:pt x="1949" y="383"/>
                    <a:pt x="2120" y="500"/>
                  </a:cubicBezTo>
                  <a:lnTo>
                    <a:pt x="894" y="1715"/>
                  </a:lnTo>
                  <a:cubicBezTo>
                    <a:pt x="461" y="1065"/>
                    <a:pt x="966" y="333"/>
                    <a:pt x="1604" y="333"/>
                  </a:cubicBezTo>
                  <a:close/>
                  <a:moveTo>
                    <a:pt x="2346" y="726"/>
                  </a:moveTo>
                  <a:lnTo>
                    <a:pt x="2346" y="726"/>
                  </a:lnTo>
                  <a:cubicBezTo>
                    <a:pt x="2808" y="1377"/>
                    <a:pt x="2285" y="2124"/>
                    <a:pt x="1640" y="2124"/>
                  </a:cubicBezTo>
                  <a:cubicBezTo>
                    <a:pt x="1470" y="2124"/>
                    <a:pt x="1291" y="2072"/>
                    <a:pt x="1120" y="1953"/>
                  </a:cubicBezTo>
                  <a:lnTo>
                    <a:pt x="2346" y="726"/>
                  </a:lnTo>
                  <a:close/>
                  <a:moveTo>
                    <a:pt x="1632" y="0"/>
                  </a:moveTo>
                  <a:cubicBezTo>
                    <a:pt x="561" y="0"/>
                    <a:pt x="1" y="1310"/>
                    <a:pt x="763" y="2072"/>
                  </a:cubicBezTo>
                  <a:cubicBezTo>
                    <a:pt x="1016" y="2325"/>
                    <a:pt x="1325" y="2438"/>
                    <a:pt x="1628" y="2438"/>
                  </a:cubicBezTo>
                  <a:cubicBezTo>
                    <a:pt x="2252" y="2438"/>
                    <a:pt x="2847" y="1956"/>
                    <a:pt x="2847" y="1227"/>
                  </a:cubicBezTo>
                  <a:cubicBezTo>
                    <a:pt x="2847" y="881"/>
                    <a:pt x="2716" y="584"/>
                    <a:pt x="2489" y="357"/>
                  </a:cubicBezTo>
                  <a:cubicBezTo>
                    <a:pt x="2287" y="155"/>
                    <a:pt x="1977" y="0"/>
                    <a:pt x="1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1" name="Google Shape;11331;p68"/>
            <p:cNvSpPr/>
            <p:nvPr/>
          </p:nvSpPr>
          <p:spPr>
            <a:xfrm>
              <a:off x="5056640" y="3943969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35"/>
                  </a:moveTo>
                  <a:cubicBezTo>
                    <a:pt x="1769" y="335"/>
                    <a:pt x="1941" y="385"/>
                    <a:pt x="2108" y="500"/>
                  </a:cubicBezTo>
                  <a:lnTo>
                    <a:pt x="894" y="1715"/>
                  </a:lnTo>
                  <a:cubicBezTo>
                    <a:pt x="468" y="1081"/>
                    <a:pt x="974" y="335"/>
                    <a:pt x="1606" y="335"/>
                  </a:cubicBezTo>
                  <a:close/>
                  <a:moveTo>
                    <a:pt x="2358" y="726"/>
                  </a:moveTo>
                  <a:cubicBezTo>
                    <a:pt x="2801" y="1367"/>
                    <a:pt x="2289" y="2127"/>
                    <a:pt x="1649" y="2127"/>
                  </a:cubicBezTo>
                  <a:cubicBezTo>
                    <a:pt x="1481" y="2127"/>
                    <a:pt x="1303" y="2074"/>
                    <a:pt x="1132" y="1953"/>
                  </a:cubicBezTo>
                  <a:lnTo>
                    <a:pt x="2358" y="726"/>
                  </a:lnTo>
                  <a:close/>
                  <a:moveTo>
                    <a:pt x="1620" y="0"/>
                  </a:moveTo>
                  <a:cubicBezTo>
                    <a:pt x="525" y="0"/>
                    <a:pt x="1" y="1357"/>
                    <a:pt x="763" y="2084"/>
                  </a:cubicBezTo>
                  <a:cubicBezTo>
                    <a:pt x="1006" y="2335"/>
                    <a:pt x="1310" y="2447"/>
                    <a:pt x="1610" y="2447"/>
                  </a:cubicBezTo>
                  <a:cubicBezTo>
                    <a:pt x="2237" y="2447"/>
                    <a:pt x="2846" y="1959"/>
                    <a:pt x="2846" y="1227"/>
                  </a:cubicBezTo>
                  <a:cubicBezTo>
                    <a:pt x="2846" y="560"/>
                    <a:pt x="2311" y="0"/>
                    <a:pt x="1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2" name="Google Shape;11332;p68"/>
            <p:cNvSpPr/>
            <p:nvPr/>
          </p:nvSpPr>
          <p:spPr>
            <a:xfrm>
              <a:off x="4975473" y="4050492"/>
              <a:ext cx="77790" cy="78300"/>
            </a:xfrm>
            <a:custGeom>
              <a:avLst/>
              <a:gdLst/>
              <a:ahLst/>
              <a:cxnLst/>
              <a:rect l="l" t="t" r="r" b="b"/>
              <a:pathLst>
                <a:path w="2442" h="2458" extrusionOk="0">
                  <a:moveTo>
                    <a:pt x="1941" y="740"/>
                  </a:moveTo>
                  <a:lnTo>
                    <a:pt x="1941" y="740"/>
                  </a:lnTo>
                  <a:cubicBezTo>
                    <a:pt x="2401" y="1388"/>
                    <a:pt x="1892" y="2132"/>
                    <a:pt x="1247" y="2132"/>
                  </a:cubicBezTo>
                  <a:cubicBezTo>
                    <a:pt x="1074" y="2132"/>
                    <a:pt x="892" y="2078"/>
                    <a:pt x="715" y="1954"/>
                  </a:cubicBezTo>
                  <a:lnTo>
                    <a:pt x="1941" y="740"/>
                  </a:lnTo>
                  <a:close/>
                  <a:moveTo>
                    <a:pt x="1226" y="1"/>
                  </a:moveTo>
                  <a:cubicBezTo>
                    <a:pt x="1024" y="1"/>
                    <a:pt x="816" y="53"/>
                    <a:pt x="620" y="169"/>
                  </a:cubicBezTo>
                  <a:cubicBezTo>
                    <a:pt x="537" y="216"/>
                    <a:pt x="513" y="323"/>
                    <a:pt x="560" y="395"/>
                  </a:cubicBezTo>
                  <a:cubicBezTo>
                    <a:pt x="585" y="444"/>
                    <a:pt x="643" y="476"/>
                    <a:pt x="700" y="476"/>
                  </a:cubicBezTo>
                  <a:cubicBezTo>
                    <a:pt x="726" y="476"/>
                    <a:pt x="752" y="469"/>
                    <a:pt x="775" y="454"/>
                  </a:cubicBezTo>
                  <a:cubicBezTo>
                    <a:pt x="918" y="383"/>
                    <a:pt x="1072" y="335"/>
                    <a:pt x="1227" y="335"/>
                  </a:cubicBezTo>
                  <a:cubicBezTo>
                    <a:pt x="1406" y="335"/>
                    <a:pt x="1572" y="407"/>
                    <a:pt x="1715" y="502"/>
                  </a:cubicBezTo>
                  <a:lnTo>
                    <a:pt x="489" y="1716"/>
                  </a:lnTo>
                  <a:cubicBezTo>
                    <a:pt x="346" y="1502"/>
                    <a:pt x="287" y="1276"/>
                    <a:pt x="358" y="1026"/>
                  </a:cubicBezTo>
                  <a:cubicBezTo>
                    <a:pt x="370" y="931"/>
                    <a:pt x="334" y="847"/>
                    <a:pt x="239" y="823"/>
                  </a:cubicBezTo>
                  <a:cubicBezTo>
                    <a:pt x="230" y="822"/>
                    <a:pt x="222" y="822"/>
                    <a:pt x="213" y="822"/>
                  </a:cubicBezTo>
                  <a:cubicBezTo>
                    <a:pt x="137" y="822"/>
                    <a:pt x="59" y="868"/>
                    <a:pt x="48" y="942"/>
                  </a:cubicBezTo>
                  <a:cubicBezTo>
                    <a:pt x="36" y="1038"/>
                    <a:pt x="13" y="1145"/>
                    <a:pt x="13" y="1228"/>
                  </a:cubicBezTo>
                  <a:cubicBezTo>
                    <a:pt x="1" y="1573"/>
                    <a:pt x="144" y="1883"/>
                    <a:pt x="358" y="2097"/>
                  </a:cubicBezTo>
                  <a:cubicBezTo>
                    <a:pt x="607" y="2346"/>
                    <a:pt x="911" y="2457"/>
                    <a:pt x="1209" y="2457"/>
                  </a:cubicBezTo>
                  <a:cubicBezTo>
                    <a:pt x="1839" y="2457"/>
                    <a:pt x="2442" y="1963"/>
                    <a:pt x="2442" y="1228"/>
                  </a:cubicBezTo>
                  <a:cubicBezTo>
                    <a:pt x="2442" y="515"/>
                    <a:pt x="1860" y="1"/>
                    <a:pt x="12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3" name="Google Shape;11333;p68"/>
            <p:cNvSpPr/>
            <p:nvPr/>
          </p:nvSpPr>
          <p:spPr>
            <a:xfrm>
              <a:off x="5056640" y="4051288"/>
              <a:ext cx="90691" cy="77949"/>
            </a:xfrm>
            <a:custGeom>
              <a:avLst/>
              <a:gdLst/>
              <a:ahLst/>
              <a:cxnLst/>
              <a:rect l="l" t="t" r="r" b="b"/>
              <a:pathLst>
                <a:path w="2847" h="2447" extrusionOk="0">
                  <a:moveTo>
                    <a:pt x="1606" y="326"/>
                  </a:moveTo>
                  <a:cubicBezTo>
                    <a:pt x="1771" y="326"/>
                    <a:pt x="1943" y="375"/>
                    <a:pt x="2108" y="489"/>
                  </a:cubicBezTo>
                  <a:lnTo>
                    <a:pt x="894" y="1715"/>
                  </a:lnTo>
                  <a:cubicBezTo>
                    <a:pt x="459" y="1054"/>
                    <a:pt x="976" y="326"/>
                    <a:pt x="1606" y="326"/>
                  </a:cubicBezTo>
                  <a:close/>
                  <a:moveTo>
                    <a:pt x="2358" y="715"/>
                  </a:moveTo>
                  <a:lnTo>
                    <a:pt x="2358" y="715"/>
                  </a:lnTo>
                  <a:cubicBezTo>
                    <a:pt x="2809" y="1363"/>
                    <a:pt x="2297" y="2107"/>
                    <a:pt x="1658" y="2107"/>
                  </a:cubicBezTo>
                  <a:cubicBezTo>
                    <a:pt x="1486" y="2107"/>
                    <a:pt x="1306" y="2053"/>
                    <a:pt x="1132" y="1929"/>
                  </a:cubicBezTo>
                  <a:lnTo>
                    <a:pt x="2358" y="715"/>
                  </a:lnTo>
                  <a:close/>
                  <a:moveTo>
                    <a:pt x="1620" y="1"/>
                  </a:moveTo>
                  <a:cubicBezTo>
                    <a:pt x="536" y="1"/>
                    <a:pt x="1" y="1322"/>
                    <a:pt x="763" y="2084"/>
                  </a:cubicBezTo>
                  <a:cubicBezTo>
                    <a:pt x="1005" y="2335"/>
                    <a:pt x="1309" y="2447"/>
                    <a:pt x="1609" y="2447"/>
                  </a:cubicBezTo>
                  <a:cubicBezTo>
                    <a:pt x="2236" y="2447"/>
                    <a:pt x="2846" y="1956"/>
                    <a:pt x="2846" y="1215"/>
                  </a:cubicBezTo>
                  <a:cubicBezTo>
                    <a:pt x="2846" y="548"/>
                    <a:pt x="2311" y="1"/>
                    <a:pt x="1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4" name="Google Shape;11334;p68"/>
            <p:cNvSpPr/>
            <p:nvPr/>
          </p:nvSpPr>
          <p:spPr>
            <a:xfrm>
              <a:off x="4942472" y="3809318"/>
              <a:ext cx="238976" cy="352762"/>
            </a:xfrm>
            <a:custGeom>
              <a:avLst/>
              <a:gdLst/>
              <a:ahLst/>
              <a:cxnLst/>
              <a:rect l="l" t="t" r="r" b="b"/>
              <a:pathLst>
                <a:path w="7502" h="11074" extrusionOk="0">
                  <a:moveTo>
                    <a:pt x="775" y="0"/>
                  </a:moveTo>
                  <a:cubicBezTo>
                    <a:pt x="334" y="0"/>
                    <a:pt x="1" y="358"/>
                    <a:pt x="1" y="774"/>
                  </a:cubicBezTo>
                  <a:lnTo>
                    <a:pt x="1" y="10299"/>
                  </a:lnTo>
                  <a:cubicBezTo>
                    <a:pt x="1" y="10728"/>
                    <a:pt x="358" y="11073"/>
                    <a:pt x="775" y="11073"/>
                  </a:cubicBezTo>
                  <a:lnTo>
                    <a:pt x="6728" y="11073"/>
                  </a:lnTo>
                  <a:cubicBezTo>
                    <a:pt x="7157" y="11073"/>
                    <a:pt x="7502" y="10716"/>
                    <a:pt x="7502" y="10299"/>
                  </a:cubicBezTo>
                  <a:lnTo>
                    <a:pt x="7502" y="4799"/>
                  </a:lnTo>
                  <a:cubicBezTo>
                    <a:pt x="7502" y="4703"/>
                    <a:pt x="7419" y="4632"/>
                    <a:pt x="7335" y="4632"/>
                  </a:cubicBezTo>
                  <a:cubicBezTo>
                    <a:pt x="7252" y="4632"/>
                    <a:pt x="7168" y="4703"/>
                    <a:pt x="7168" y="4799"/>
                  </a:cubicBezTo>
                  <a:lnTo>
                    <a:pt x="7168" y="10299"/>
                  </a:lnTo>
                  <a:cubicBezTo>
                    <a:pt x="7168" y="10561"/>
                    <a:pt x="6966" y="10752"/>
                    <a:pt x="6728" y="10752"/>
                  </a:cubicBezTo>
                  <a:lnTo>
                    <a:pt x="775" y="10752"/>
                  </a:lnTo>
                  <a:cubicBezTo>
                    <a:pt x="525" y="10752"/>
                    <a:pt x="322" y="10537"/>
                    <a:pt x="322" y="10299"/>
                  </a:cubicBezTo>
                  <a:lnTo>
                    <a:pt x="322" y="774"/>
                  </a:lnTo>
                  <a:cubicBezTo>
                    <a:pt x="322" y="524"/>
                    <a:pt x="537" y="334"/>
                    <a:pt x="775" y="334"/>
                  </a:cubicBezTo>
                  <a:lnTo>
                    <a:pt x="6728" y="334"/>
                  </a:lnTo>
                  <a:cubicBezTo>
                    <a:pt x="6978" y="334"/>
                    <a:pt x="7168" y="536"/>
                    <a:pt x="7168" y="774"/>
                  </a:cubicBezTo>
                  <a:lnTo>
                    <a:pt x="7168" y="3930"/>
                  </a:lnTo>
                  <a:cubicBezTo>
                    <a:pt x="7168" y="4025"/>
                    <a:pt x="7252" y="4096"/>
                    <a:pt x="7335" y="4096"/>
                  </a:cubicBezTo>
                  <a:cubicBezTo>
                    <a:pt x="7419" y="4096"/>
                    <a:pt x="7502" y="4025"/>
                    <a:pt x="7502" y="3930"/>
                  </a:cubicBezTo>
                  <a:lnTo>
                    <a:pt x="7502" y="774"/>
                  </a:lnTo>
                  <a:cubicBezTo>
                    <a:pt x="7502" y="346"/>
                    <a:pt x="7145" y="0"/>
                    <a:pt x="67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35" name="Google Shape;11335;p68"/>
          <p:cNvGrpSpPr/>
          <p:nvPr/>
        </p:nvGrpSpPr>
        <p:grpSpPr>
          <a:xfrm>
            <a:off x="6266525" y="3807788"/>
            <a:ext cx="260223" cy="353527"/>
            <a:chOff x="6266525" y="3807788"/>
            <a:chExt cx="260223" cy="353527"/>
          </a:xfrm>
          <a:solidFill>
            <a:srgbClr val="D94169"/>
          </a:solidFill>
        </p:grpSpPr>
        <p:sp>
          <p:nvSpPr>
            <p:cNvPr id="11336" name="Google Shape;11336;p68"/>
            <p:cNvSpPr/>
            <p:nvPr/>
          </p:nvSpPr>
          <p:spPr>
            <a:xfrm>
              <a:off x="6266525" y="3807788"/>
              <a:ext cx="260223" cy="353527"/>
            </a:xfrm>
            <a:custGeom>
              <a:avLst/>
              <a:gdLst/>
              <a:ahLst/>
              <a:cxnLst/>
              <a:rect l="l" t="t" r="r" b="b"/>
              <a:pathLst>
                <a:path w="8169" h="11098" extrusionOk="0">
                  <a:moveTo>
                    <a:pt x="1322" y="1"/>
                  </a:moveTo>
                  <a:cubicBezTo>
                    <a:pt x="1239" y="1"/>
                    <a:pt x="1167" y="84"/>
                    <a:pt x="1167" y="168"/>
                  </a:cubicBezTo>
                  <a:lnTo>
                    <a:pt x="1167" y="1430"/>
                  </a:lnTo>
                  <a:cubicBezTo>
                    <a:pt x="1167" y="1953"/>
                    <a:pt x="1525" y="2382"/>
                    <a:pt x="2013" y="2513"/>
                  </a:cubicBezTo>
                  <a:lnTo>
                    <a:pt x="2025" y="2513"/>
                  </a:lnTo>
                  <a:cubicBezTo>
                    <a:pt x="2001" y="2573"/>
                    <a:pt x="1977" y="2620"/>
                    <a:pt x="1953" y="2692"/>
                  </a:cubicBezTo>
                  <a:lnTo>
                    <a:pt x="1858" y="2906"/>
                  </a:lnTo>
                  <a:cubicBezTo>
                    <a:pt x="1846" y="2942"/>
                    <a:pt x="1834" y="2965"/>
                    <a:pt x="1822" y="3013"/>
                  </a:cubicBezTo>
                  <a:cubicBezTo>
                    <a:pt x="1108" y="2823"/>
                    <a:pt x="596" y="2180"/>
                    <a:pt x="596" y="1441"/>
                  </a:cubicBezTo>
                  <a:lnTo>
                    <a:pt x="596" y="168"/>
                  </a:lnTo>
                  <a:cubicBezTo>
                    <a:pt x="596" y="84"/>
                    <a:pt x="525" y="13"/>
                    <a:pt x="429" y="13"/>
                  </a:cubicBezTo>
                  <a:cubicBezTo>
                    <a:pt x="346" y="13"/>
                    <a:pt x="274" y="84"/>
                    <a:pt x="274" y="168"/>
                  </a:cubicBezTo>
                  <a:lnTo>
                    <a:pt x="274" y="1441"/>
                  </a:lnTo>
                  <a:cubicBezTo>
                    <a:pt x="274" y="2311"/>
                    <a:pt x="870" y="3120"/>
                    <a:pt x="1763" y="3346"/>
                  </a:cubicBezTo>
                  <a:cubicBezTo>
                    <a:pt x="1656" y="4192"/>
                    <a:pt x="2001" y="4906"/>
                    <a:pt x="2441" y="5251"/>
                  </a:cubicBezTo>
                  <a:cubicBezTo>
                    <a:pt x="2668" y="5430"/>
                    <a:pt x="2656" y="5859"/>
                    <a:pt x="2334" y="5942"/>
                  </a:cubicBezTo>
                  <a:cubicBezTo>
                    <a:pt x="2239" y="5978"/>
                    <a:pt x="2144" y="6002"/>
                    <a:pt x="2060" y="6049"/>
                  </a:cubicBezTo>
                  <a:cubicBezTo>
                    <a:pt x="1560" y="6264"/>
                    <a:pt x="1239" y="6716"/>
                    <a:pt x="1167" y="7252"/>
                  </a:cubicBezTo>
                  <a:cubicBezTo>
                    <a:pt x="513" y="7335"/>
                    <a:pt x="1" y="7895"/>
                    <a:pt x="1" y="8561"/>
                  </a:cubicBezTo>
                  <a:lnTo>
                    <a:pt x="1" y="10931"/>
                  </a:lnTo>
                  <a:cubicBezTo>
                    <a:pt x="1" y="11026"/>
                    <a:pt x="72" y="11097"/>
                    <a:pt x="167" y="11097"/>
                  </a:cubicBezTo>
                  <a:cubicBezTo>
                    <a:pt x="251" y="11097"/>
                    <a:pt x="334" y="11026"/>
                    <a:pt x="334" y="10931"/>
                  </a:cubicBezTo>
                  <a:lnTo>
                    <a:pt x="334" y="8561"/>
                  </a:lnTo>
                  <a:cubicBezTo>
                    <a:pt x="334" y="8014"/>
                    <a:pt x="775" y="7573"/>
                    <a:pt x="1322" y="7573"/>
                  </a:cubicBezTo>
                  <a:cubicBezTo>
                    <a:pt x="1417" y="7573"/>
                    <a:pt x="1489" y="7490"/>
                    <a:pt x="1489" y="7418"/>
                  </a:cubicBezTo>
                  <a:cubicBezTo>
                    <a:pt x="1525" y="6942"/>
                    <a:pt x="1787" y="6525"/>
                    <a:pt x="2203" y="6347"/>
                  </a:cubicBezTo>
                  <a:cubicBezTo>
                    <a:pt x="2275" y="6311"/>
                    <a:pt x="2370" y="6287"/>
                    <a:pt x="2441" y="6252"/>
                  </a:cubicBezTo>
                  <a:cubicBezTo>
                    <a:pt x="2656" y="6192"/>
                    <a:pt x="2811" y="6037"/>
                    <a:pt x="2894" y="5823"/>
                  </a:cubicBezTo>
                  <a:cubicBezTo>
                    <a:pt x="2918" y="5740"/>
                    <a:pt x="2930" y="5621"/>
                    <a:pt x="2918" y="5513"/>
                  </a:cubicBezTo>
                  <a:cubicBezTo>
                    <a:pt x="3030" y="5443"/>
                    <a:pt x="3291" y="5320"/>
                    <a:pt x="3612" y="5320"/>
                  </a:cubicBezTo>
                  <a:cubicBezTo>
                    <a:pt x="3837" y="5320"/>
                    <a:pt x="4092" y="5380"/>
                    <a:pt x="4346" y="5561"/>
                  </a:cubicBezTo>
                  <a:cubicBezTo>
                    <a:pt x="4596" y="5732"/>
                    <a:pt x="4893" y="5799"/>
                    <a:pt x="5206" y="5799"/>
                  </a:cubicBezTo>
                  <a:cubicBezTo>
                    <a:pt x="5699" y="5799"/>
                    <a:pt x="6231" y="5632"/>
                    <a:pt x="6668" y="5442"/>
                  </a:cubicBezTo>
                  <a:lnTo>
                    <a:pt x="6668" y="5442"/>
                  </a:lnTo>
                  <a:cubicBezTo>
                    <a:pt x="6561" y="6049"/>
                    <a:pt x="6323" y="6645"/>
                    <a:pt x="5966" y="7168"/>
                  </a:cubicBezTo>
                  <a:cubicBezTo>
                    <a:pt x="5299" y="8145"/>
                    <a:pt x="4406" y="8680"/>
                    <a:pt x="3251" y="8823"/>
                  </a:cubicBezTo>
                  <a:cubicBezTo>
                    <a:pt x="3184" y="8831"/>
                    <a:pt x="3118" y="8834"/>
                    <a:pt x="3053" y="8834"/>
                  </a:cubicBezTo>
                  <a:cubicBezTo>
                    <a:pt x="2468" y="8834"/>
                    <a:pt x="1959" y="8555"/>
                    <a:pt x="1691" y="8180"/>
                  </a:cubicBezTo>
                  <a:cubicBezTo>
                    <a:pt x="1668" y="8133"/>
                    <a:pt x="1608" y="8109"/>
                    <a:pt x="1548" y="8109"/>
                  </a:cubicBezTo>
                  <a:lnTo>
                    <a:pt x="1322" y="8109"/>
                  </a:lnTo>
                  <a:cubicBezTo>
                    <a:pt x="1072" y="8109"/>
                    <a:pt x="870" y="8311"/>
                    <a:pt x="870" y="8561"/>
                  </a:cubicBezTo>
                  <a:lnTo>
                    <a:pt x="870" y="10931"/>
                  </a:lnTo>
                  <a:cubicBezTo>
                    <a:pt x="870" y="11026"/>
                    <a:pt x="941" y="11097"/>
                    <a:pt x="1025" y="11097"/>
                  </a:cubicBezTo>
                  <a:cubicBezTo>
                    <a:pt x="1120" y="11097"/>
                    <a:pt x="1191" y="11026"/>
                    <a:pt x="1191" y="10931"/>
                  </a:cubicBezTo>
                  <a:lnTo>
                    <a:pt x="1191" y="8561"/>
                  </a:lnTo>
                  <a:cubicBezTo>
                    <a:pt x="1191" y="8490"/>
                    <a:pt x="1251" y="8430"/>
                    <a:pt x="1322" y="8430"/>
                  </a:cubicBezTo>
                  <a:lnTo>
                    <a:pt x="1477" y="8430"/>
                  </a:lnTo>
                  <a:cubicBezTo>
                    <a:pt x="1814" y="8852"/>
                    <a:pt x="2374" y="9161"/>
                    <a:pt x="3018" y="9161"/>
                  </a:cubicBezTo>
                  <a:cubicBezTo>
                    <a:pt x="3103" y="9161"/>
                    <a:pt x="3188" y="9156"/>
                    <a:pt x="3275" y="9145"/>
                  </a:cubicBezTo>
                  <a:cubicBezTo>
                    <a:pt x="7144" y="8716"/>
                    <a:pt x="8168" y="3763"/>
                    <a:pt x="5847" y="1834"/>
                  </a:cubicBezTo>
                  <a:cubicBezTo>
                    <a:pt x="5818" y="1810"/>
                    <a:pt x="5783" y="1800"/>
                    <a:pt x="5750" y="1800"/>
                  </a:cubicBezTo>
                  <a:cubicBezTo>
                    <a:pt x="5700" y="1800"/>
                    <a:pt x="5654" y="1823"/>
                    <a:pt x="5632" y="1858"/>
                  </a:cubicBezTo>
                  <a:cubicBezTo>
                    <a:pt x="5573" y="1930"/>
                    <a:pt x="5585" y="2037"/>
                    <a:pt x="5644" y="2073"/>
                  </a:cubicBezTo>
                  <a:cubicBezTo>
                    <a:pt x="6501" y="2787"/>
                    <a:pt x="6835" y="3966"/>
                    <a:pt x="6740" y="5073"/>
                  </a:cubicBezTo>
                  <a:cubicBezTo>
                    <a:pt x="6517" y="5175"/>
                    <a:pt x="5841" y="5487"/>
                    <a:pt x="5230" y="5487"/>
                  </a:cubicBezTo>
                  <a:cubicBezTo>
                    <a:pt x="4990" y="5487"/>
                    <a:pt x="4761" y="5439"/>
                    <a:pt x="4573" y="5311"/>
                  </a:cubicBezTo>
                  <a:cubicBezTo>
                    <a:pt x="4275" y="5113"/>
                    <a:pt x="3955" y="5013"/>
                    <a:pt x="3632" y="5013"/>
                  </a:cubicBezTo>
                  <a:cubicBezTo>
                    <a:pt x="3373" y="5013"/>
                    <a:pt x="3112" y="5077"/>
                    <a:pt x="2858" y="5204"/>
                  </a:cubicBezTo>
                  <a:cubicBezTo>
                    <a:pt x="2811" y="5109"/>
                    <a:pt x="2751" y="5037"/>
                    <a:pt x="2680" y="4978"/>
                  </a:cubicBezTo>
                  <a:cubicBezTo>
                    <a:pt x="2239" y="4632"/>
                    <a:pt x="1941" y="3847"/>
                    <a:pt x="2191" y="3013"/>
                  </a:cubicBezTo>
                  <a:cubicBezTo>
                    <a:pt x="2470" y="2062"/>
                    <a:pt x="3289" y="1530"/>
                    <a:pt x="4171" y="1530"/>
                  </a:cubicBezTo>
                  <a:cubicBezTo>
                    <a:pt x="4459" y="1530"/>
                    <a:pt x="4753" y="1586"/>
                    <a:pt x="5037" y="1703"/>
                  </a:cubicBezTo>
                  <a:cubicBezTo>
                    <a:pt x="5059" y="1713"/>
                    <a:pt x="5081" y="1717"/>
                    <a:pt x="5103" y="1717"/>
                  </a:cubicBezTo>
                  <a:cubicBezTo>
                    <a:pt x="5165" y="1717"/>
                    <a:pt x="5222" y="1682"/>
                    <a:pt x="5239" y="1620"/>
                  </a:cubicBezTo>
                  <a:cubicBezTo>
                    <a:pt x="5275" y="1525"/>
                    <a:pt x="5239" y="1430"/>
                    <a:pt x="5156" y="1406"/>
                  </a:cubicBezTo>
                  <a:cubicBezTo>
                    <a:pt x="4841" y="1276"/>
                    <a:pt x="4506" y="1210"/>
                    <a:pt x="4171" y="1210"/>
                  </a:cubicBezTo>
                  <a:cubicBezTo>
                    <a:pt x="3432" y="1210"/>
                    <a:pt x="2699" y="1535"/>
                    <a:pt x="2215" y="2215"/>
                  </a:cubicBezTo>
                  <a:cubicBezTo>
                    <a:pt x="2215" y="2215"/>
                    <a:pt x="2120" y="2192"/>
                    <a:pt x="2084" y="2180"/>
                  </a:cubicBezTo>
                  <a:cubicBezTo>
                    <a:pt x="1727" y="2108"/>
                    <a:pt x="1489" y="1787"/>
                    <a:pt x="1489" y="1430"/>
                  </a:cubicBezTo>
                  <a:lnTo>
                    <a:pt x="1489" y="168"/>
                  </a:lnTo>
                  <a:cubicBezTo>
                    <a:pt x="1489" y="84"/>
                    <a:pt x="1417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7" name="Google Shape;11337;p68"/>
            <p:cNvSpPr/>
            <p:nvPr/>
          </p:nvSpPr>
          <p:spPr>
            <a:xfrm>
              <a:off x="6370085" y="4004652"/>
              <a:ext cx="13284" cy="13284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83" y="0"/>
                    <a:pt x="0" y="95"/>
                    <a:pt x="0" y="214"/>
                  </a:cubicBezTo>
                  <a:cubicBezTo>
                    <a:pt x="0" y="334"/>
                    <a:pt x="83" y="417"/>
                    <a:pt x="202" y="417"/>
                  </a:cubicBezTo>
                  <a:cubicBezTo>
                    <a:pt x="322" y="417"/>
                    <a:pt x="417" y="334"/>
                    <a:pt x="417" y="214"/>
                  </a:cubicBezTo>
                  <a:cubicBezTo>
                    <a:pt x="417" y="95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8" name="Google Shape;11338;p68"/>
            <p:cNvSpPr/>
            <p:nvPr/>
          </p:nvSpPr>
          <p:spPr>
            <a:xfrm>
              <a:off x="6423156" y="4017904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96"/>
                    <a:pt x="1" y="215"/>
                  </a:cubicBezTo>
                  <a:cubicBezTo>
                    <a:pt x="1" y="334"/>
                    <a:pt x="84" y="418"/>
                    <a:pt x="203" y="418"/>
                  </a:cubicBezTo>
                  <a:cubicBezTo>
                    <a:pt x="322" y="418"/>
                    <a:pt x="418" y="334"/>
                    <a:pt x="418" y="215"/>
                  </a:cubicBezTo>
                  <a:cubicBezTo>
                    <a:pt x="418" y="108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9" name="Google Shape;11339;p68"/>
            <p:cNvSpPr/>
            <p:nvPr/>
          </p:nvSpPr>
          <p:spPr>
            <a:xfrm>
              <a:off x="6364766" y="4050906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96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40" name="Google Shape;11340;p68"/>
          <p:cNvSpPr/>
          <p:nvPr/>
        </p:nvSpPr>
        <p:spPr>
          <a:xfrm>
            <a:off x="7972870" y="3808967"/>
            <a:ext cx="348749" cy="353877"/>
          </a:xfrm>
          <a:custGeom>
            <a:avLst/>
            <a:gdLst/>
            <a:ahLst/>
            <a:cxnLst/>
            <a:rect l="l" t="t" r="r" b="b"/>
            <a:pathLst>
              <a:path w="10948" h="11109" extrusionOk="0">
                <a:moveTo>
                  <a:pt x="2620" y="1738"/>
                </a:moveTo>
                <a:lnTo>
                  <a:pt x="2620" y="1738"/>
                </a:lnTo>
                <a:cubicBezTo>
                  <a:pt x="2108" y="2262"/>
                  <a:pt x="2227" y="3107"/>
                  <a:pt x="2846" y="3488"/>
                </a:cubicBezTo>
                <a:cubicBezTo>
                  <a:pt x="2763" y="3524"/>
                  <a:pt x="2704" y="3571"/>
                  <a:pt x="2644" y="3631"/>
                </a:cubicBezTo>
                <a:cubicBezTo>
                  <a:pt x="2275" y="2559"/>
                  <a:pt x="1989" y="2595"/>
                  <a:pt x="2144" y="2238"/>
                </a:cubicBezTo>
                <a:cubicBezTo>
                  <a:pt x="2227" y="2012"/>
                  <a:pt x="2406" y="1845"/>
                  <a:pt x="2620" y="1738"/>
                </a:cubicBezTo>
                <a:close/>
                <a:moveTo>
                  <a:pt x="8740" y="4214"/>
                </a:moveTo>
                <a:cubicBezTo>
                  <a:pt x="8716" y="4345"/>
                  <a:pt x="8716" y="4500"/>
                  <a:pt x="8704" y="4643"/>
                </a:cubicBezTo>
                <a:cubicBezTo>
                  <a:pt x="8645" y="4572"/>
                  <a:pt x="8561" y="4512"/>
                  <a:pt x="8466" y="4452"/>
                </a:cubicBezTo>
                <a:cubicBezTo>
                  <a:pt x="8573" y="4393"/>
                  <a:pt x="8657" y="4298"/>
                  <a:pt x="8740" y="4214"/>
                </a:cubicBezTo>
                <a:close/>
                <a:moveTo>
                  <a:pt x="8025" y="1650"/>
                </a:moveTo>
                <a:cubicBezTo>
                  <a:pt x="8616" y="1650"/>
                  <a:pt x="9126" y="2169"/>
                  <a:pt x="8990" y="2798"/>
                </a:cubicBezTo>
                <a:cubicBezTo>
                  <a:pt x="8978" y="2869"/>
                  <a:pt x="8954" y="2952"/>
                  <a:pt x="8942" y="3036"/>
                </a:cubicBezTo>
                <a:cubicBezTo>
                  <a:pt x="8764" y="2655"/>
                  <a:pt x="8383" y="2381"/>
                  <a:pt x="7919" y="2381"/>
                </a:cubicBezTo>
                <a:cubicBezTo>
                  <a:pt x="7823" y="2381"/>
                  <a:pt x="7752" y="2452"/>
                  <a:pt x="7752" y="2547"/>
                </a:cubicBezTo>
                <a:cubicBezTo>
                  <a:pt x="7752" y="2631"/>
                  <a:pt x="7823" y="2714"/>
                  <a:pt x="7919" y="2714"/>
                </a:cubicBezTo>
                <a:cubicBezTo>
                  <a:pt x="8359" y="2714"/>
                  <a:pt x="8716" y="3071"/>
                  <a:pt x="8716" y="3512"/>
                </a:cubicBezTo>
                <a:cubicBezTo>
                  <a:pt x="8716" y="3964"/>
                  <a:pt x="8359" y="4322"/>
                  <a:pt x="7919" y="4322"/>
                </a:cubicBezTo>
                <a:lnTo>
                  <a:pt x="7907" y="4322"/>
                </a:lnTo>
                <a:cubicBezTo>
                  <a:pt x="7765" y="4329"/>
                  <a:pt x="6934" y="4515"/>
                  <a:pt x="5736" y="4515"/>
                </a:cubicBezTo>
                <a:cubicBezTo>
                  <a:pt x="5124" y="4515"/>
                  <a:pt x="4417" y="4466"/>
                  <a:pt x="3656" y="4322"/>
                </a:cubicBezTo>
                <a:cubicBezTo>
                  <a:pt x="3643" y="4317"/>
                  <a:pt x="3630" y="4315"/>
                  <a:pt x="3617" y="4315"/>
                </a:cubicBezTo>
                <a:cubicBezTo>
                  <a:pt x="3557" y="4315"/>
                  <a:pt x="3497" y="4358"/>
                  <a:pt x="3477" y="4417"/>
                </a:cubicBezTo>
                <a:cubicBezTo>
                  <a:pt x="3454" y="4512"/>
                  <a:pt x="3513" y="4619"/>
                  <a:pt x="3597" y="4643"/>
                </a:cubicBezTo>
                <a:cubicBezTo>
                  <a:pt x="4287" y="4774"/>
                  <a:pt x="5001" y="4857"/>
                  <a:pt x="5740" y="4857"/>
                </a:cubicBezTo>
                <a:lnTo>
                  <a:pt x="5752" y="4857"/>
                </a:lnTo>
                <a:cubicBezTo>
                  <a:pt x="6466" y="4857"/>
                  <a:pt x="7204" y="4798"/>
                  <a:pt x="7930" y="4655"/>
                </a:cubicBezTo>
                <a:cubicBezTo>
                  <a:pt x="8359" y="4655"/>
                  <a:pt x="8716" y="5012"/>
                  <a:pt x="8716" y="5465"/>
                </a:cubicBezTo>
                <a:cubicBezTo>
                  <a:pt x="8716" y="5905"/>
                  <a:pt x="8359" y="6262"/>
                  <a:pt x="7919" y="6262"/>
                </a:cubicBezTo>
                <a:cubicBezTo>
                  <a:pt x="7807" y="6262"/>
                  <a:pt x="7088" y="6463"/>
                  <a:pt x="5862" y="6463"/>
                </a:cubicBezTo>
                <a:cubicBezTo>
                  <a:pt x="5249" y="6463"/>
                  <a:pt x="4509" y="6413"/>
                  <a:pt x="3656" y="6262"/>
                </a:cubicBezTo>
                <a:cubicBezTo>
                  <a:pt x="3649" y="6261"/>
                  <a:pt x="3642" y="6261"/>
                  <a:pt x="3635" y="6261"/>
                </a:cubicBezTo>
                <a:cubicBezTo>
                  <a:pt x="3557" y="6261"/>
                  <a:pt x="3476" y="6318"/>
                  <a:pt x="3466" y="6405"/>
                </a:cubicBezTo>
                <a:cubicBezTo>
                  <a:pt x="3454" y="6488"/>
                  <a:pt x="3513" y="6584"/>
                  <a:pt x="3597" y="6596"/>
                </a:cubicBezTo>
                <a:cubicBezTo>
                  <a:pt x="4370" y="6727"/>
                  <a:pt x="5121" y="6786"/>
                  <a:pt x="5835" y="6786"/>
                </a:cubicBezTo>
                <a:cubicBezTo>
                  <a:pt x="6549" y="6786"/>
                  <a:pt x="7240" y="6727"/>
                  <a:pt x="7930" y="6596"/>
                </a:cubicBezTo>
                <a:cubicBezTo>
                  <a:pt x="8240" y="6596"/>
                  <a:pt x="8526" y="6465"/>
                  <a:pt x="8728" y="6238"/>
                </a:cubicBezTo>
                <a:lnTo>
                  <a:pt x="8728" y="6238"/>
                </a:lnTo>
                <a:cubicBezTo>
                  <a:pt x="8752" y="6536"/>
                  <a:pt x="8776" y="6881"/>
                  <a:pt x="8573" y="7334"/>
                </a:cubicBezTo>
                <a:cubicBezTo>
                  <a:pt x="8454" y="7370"/>
                  <a:pt x="7919" y="7500"/>
                  <a:pt x="6811" y="7560"/>
                </a:cubicBezTo>
                <a:cubicBezTo>
                  <a:pt x="6523" y="7574"/>
                  <a:pt x="6226" y="7581"/>
                  <a:pt x="5931" y="7581"/>
                </a:cubicBezTo>
                <a:cubicBezTo>
                  <a:pt x="5238" y="7581"/>
                  <a:pt x="4559" y="7543"/>
                  <a:pt x="4049" y="7477"/>
                </a:cubicBezTo>
                <a:cubicBezTo>
                  <a:pt x="3263" y="7370"/>
                  <a:pt x="3108" y="7215"/>
                  <a:pt x="3096" y="7203"/>
                </a:cubicBezTo>
                <a:cubicBezTo>
                  <a:pt x="3108" y="6715"/>
                  <a:pt x="3108" y="6191"/>
                  <a:pt x="3061" y="5691"/>
                </a:cubicBezTo>
                <a:cubicBezTo>
                  <a:pt x="3188" y="5623"/>
                  <a:pt x="3279" y="5601"/>
                  <a:pt x="3418" y="5601"/>
                </a:cubicBezTo>
                <a:cubicBezTo>
                  <a:pt x="3697" y="5601"/>
                  <a:pt x="4168" y="5691"/>
                  <a:pt x="5502" y="5691"/>
                </a:cubicBezTo>
                <a:cubicBezTo>
                  <a:pt x="5568" y="5692"/>
                  <a:pt x="5637" y="5692"/>
                  <a:pt x="5707" y="5692"/>
                </a:cubicBezTo>
                <a:cubicBezTo>
                  <a:pt x="6578" y="5692"/>
                  <a:pt x="7678" y="5627"/>
                  <a:pt x="7799" y="5572"/>
                </a:cubicBezTo>
                <a:cubicBezTo>
                  <a:pt x="7962" y="5490"/>
                  <a:pt x="7887" y="5250"/>
                  <a:pt x="7716" y="5250"/>
                </a:cubicBezTo>
                <a:cubicBezTo>
                  <a:pt x="7712" y="5250"/>
                  <a:pt x="7708" y="5250"/>
                  <a:pt x="7704" y="5250"/>
                </a:cubicBezTo>
                <a:cubicBezTo>
                  <a:pt x="7043" y="5304"/>
                  <a:pt x="6391" y="5347"/>
                  <a:pt x="5732" y="5347"/>
                </a:cubicBezTo>
                <a:cubicBezTo>
                  <a:pt x="5655" y="5347"/>
                  <a:pt x="5579" y="5347"/>
                  <a:pt x="5502" y="5345"/>
                </a:cubicBezTo>
                <a:cubicBezTo>
                  <a:pt x="4394" y="5334"/>
                  <a:pt x="3501" y="5250"/>
                  <a:pt x="3442" y="5250"/>
                </a:cubicBezTo>
                <a:cubicBezTo>
                  <a:pt x="3287" y="5250"/>
                  <a:pt x="3144" y="5214"/>
                  <a:pt x="3001" y="5131"/>
                </a:cubicBezTo>
                <a:cubicBezTo>
                  <a:pt x="2942" y="4738"/>
                  <a:pt x="2870" y="4357"/>
                  <a:pt x="2787" y="4000"/>
                </a:cubicBezTo>
                <a:cubicBezTo>
                  <a:pt x="2930" y="3798"/>
                  <a:pt x="3168" y="3667"/>
                  <a:pt x="3418" y="3667"/>
                </a:cubicBezTo>
                <a:cubicBezTo>
                  <a:pt x="4180" y="3810"/>
                  <a:pt x="4954" y="3881"/>
                  <a:pt x="5716" y="3881"/>
                </a:cubicBezTo>
                <a:cubicBezTo>
                  <a:pt x="6549" y="3881"/>
                  <a:pt x="7383" y="3762"/>
                  <a:pt x="7764" y="3667"/>
                </a:cubicBezTo>
                <a:cubicBezTo>
                  <a:pt x="7955" y="3610"/>
                  <a:pt x="7912" y="3342"/>
                  <a:pt x="7727" y="3342"/>
                </a:cubicBezTo>
                <a:cubicBezTo>
                  <a:pt x="7716" y="3342"/>
                  <a:pt x="7704" y="3343"/>
                  <a:pt x="7692" y="3345"/>
                </a:cubicBezTo>
                <a:cubicBezTo>
                  <a:pt x="6962" y="3512"/>
                  <a:pt x="6268" y="3567"/>
                  <a:pt x="5659" y="3567"/>
                </a:cubicBezTo>
                <a:cubicBezTo>
                  <a:pt x="4443" y="3567"/>
                  <a:pt x="3573" y="3345"/>
                  <a:pt x="3454" y="3345"/>
                </a:cubicBezTo>
                <a:cubicBezTo>
                  <a:pt x="3001" y="3345"/>
                  <a:pt x="2644" y="2988"/>
                  <a:pt x="2644" y="2547"/>
                </a:cubicBezTo>
                <a:cubicBezTo>
                  <a:pt x="2644" y="2095"/>
                  <a:pt x="3001" y="1738"/>
                  <a:pt x="3454" y="1738"/>
                </a:cubicBezTo>
                <a:lnTo>
                  <a:pt x="3466" y="1738"/>
                </a:lnTo>
                <a:cubicBezTo>
                  <a:pt x="3477" y="1738"/>
                  <a:pt x="3477" y="1762"/>
                  <a:pt x="3501" y="1762"/>
                </a:cubicBezTo>
                <a:cubicBezTo>
                  <a:pt x="4177" y="2057"/>
                  <a:pt x="4860" y="2207"/>
                  <a:pt x="5550" y="2207"/>
                </a:cubicBezTo>
                <a:cubicBezTo>
                  <a:pt x="5724" y="2207"/>
                  <a:pt x="5898" y="2198"/>
                  <a:pt x="6073" y="2178"/>
                </a:cubicBezTo>
                <a:lnTo>
                  <a:pt x="6073" y="2178"/>
                </a:lnTo>
                <a:cubicBezTo>
                  <a:pt x="5883" y="2333"/>
                  <a:pt x="5621" y="2476"/>
                  <a:pt x="5359" y="2476"/>
                </a:cubicBezTo>
                <a:cubicBezTo>
                  <a:pt x="4811" y="2452"/>
                  <a:pt x="4228" y="2428"/>
                  <a:pt x="3644" y="2369"/>
                </a:cubicBezTo>
                <a:cubicBezTo>
                  <a:pt x="3638" y="2368"/>
                  <a:pt x="3632" y="2368"/>
                  <a:pt x="3626" y="2368"/>
                </a:cubicBezTo>
                <a:cubicBezTo>
                  <a:pt x="3549" y="2368"/>
                  <a:pt x="3477" y="2435"/>
                  <a:pt x="3466" y="2512"/>
                </a:cubicBezTo>
                <a:cubicBezTo>
                  <a:pt x="3454" y="2607"/>
                  <a:pt x="3525" y="2678"/>
                  <a:pt x="3620" y="2690"/>
                </a:cubicBezTo>
                <a:cubicBezTo>
                  <a:pt x="4398" y="2763"/>
                  <a:pt x="5186" y="2808"/>
                  <a:pt x="5967" y="2808"/>
                </a:cubicBezTo>
                <a:cubicBezTo>
                  <a:pt x="6346" y="2808"/>
                  <a:pt x="6724" y="2797"/>
                  <a:pt x="7097" y="2774"/>
                </a:cubicBezTo>
                <a:cubicBezTo>
                  <a:pt x="7192" y="2774"/>
                  <a:pt x="7264" y="2678"/>
                  <a:pt x="7252" y="2595"/>
                </a:cubicBezTo>
                <a:cubicBezTo>
                  <a:pt x="7252" y="2507"/>
                  <a:pt x="7170" y="2439"/>
                  <a:pt x="7092" y="2439"/>
                </a:cubicBezTo>
                <a:cubicBezTo>
                  <a:pt x="7085" y="2439"/>
                  <a:pt x="7079" y="2439"/>
                  <a:pt x="7073" y="2440"/>
                </a:cubicBezTo>
                <a:cubicBezTo>
                  <a:pt x="6787" y="2452"/>
                  <a:pt x="6502" y="2476"/>
                  <a:pt x="6216" y="2476"/>
                </a:cubicBezTo>
                <a:cubicBezTo>
                  <a:pt x="6371" y="2357"/>
                  <a:pt x="6502" y="2214"/>
                  <a:pt x="6597" y="2083"/>
                </a:cubicBezTo>
                <a:cubicBezTo>
                  <a:pt x="6930" y="2012"/>
                  <a:pt x="7264" y="1893"/>
                  <a:pt x="7609" y="1738"/>
                </a:cubicBezTo>
                <a:cubicBezTo>
                  <a:pt x="7747" y="1678"/>
                  <a:pt x="7888" y="1650"/>
                  <a:pt x="8025" y="1650"/>
                </a:cubicBezTo>
                <a:close/>
                <a:moveTo>
                  <a:pt x="8009" y="0"/>
                </a:moveTo>
                <a:cubicBezTo>
                  <a:pt x="7651" y="0"/>
                  <a:pt x="7281" y="75"/>
                  <a:pt x="6918" y="238"/>
                </a:cubicBezTo>
                <a:cubicBezTo>
                  <a:pt x="6448" y="446"/>
                  <a:pt x="5987" y="550"/>
                  <a:pt x="5525" y="550"/>
                </a:cubicBezTo>
                <a:cubicBezTo>
                  <a:pt x="5064" y="550"/>
                  <a:pt x="4603" y="446"/>
                  <a:pt x="4132" y="238"/>
                </a:cubicBezTo>
                <a:cubicBezTo>
                  <a:pt x="3787" y="81"/>
                  <a:pt x="3416" y="3"/>
                  <a:pt x="3046" y="3"/>
                </a:cubicBezTo>
                <a:cubicBezTo>
                  <a:pt x="2714" y="3"/>
                  <a:pt x="2383" y="66"/>
                  <a:pt x="2073" y="190"/>
                </a:cubicBezTo>
                <a:cubicBezTo>
                  <a:pt x="739" y="714"/>
                  <a:pt x="1" y="2262"/>
                  <a:pt x="775" y="3488"/>
                </a:cubicBezTo>
                <a:cubicBezTo>
                  <a:pt x="977" y="3810"/>
                  <a:pt x="1144" y="4214"/>
                  <a:pt x="1251" y="4703"/>
                </a:cubicBezTo>
                <a:cubicBezTo>
                  <a:pt x="1261" y="4779"/>
                  <a:pt x="1323" y="4832"/>
                  <a:pt x="1391" y="4832"/>
                </a:cubicBezTo>
                <a:cubicBezTo>
                  <a:pt x="1408" y="4832"/>
                  <a:pt x="1425" y="4829"/>
                  <a:pt x="1442" y="4822"/>
                </a:cubicBezTo>
                <a:cubicBezTo>
                  <a:pt x="1525" y="4810"/>
                  <a:pt x="1584" y="4714"/>
                  <a:pt x="1561" y="4631"/>
                </a:cubicBezTo>
                <a:cubicBezTo>
                  <a:pt x="1442" y="4119"/>
                  <a:pt x="1263" y="3679"/>
                  <a:pt x="1037" y="3321"/>
                </a:cubicBezTo>
                <a:cubicBezTo>
                  <a:pt x="198" y="2014"/>
                  <a:pt x="1460" y="347"/>
                  <a:pt x="3047" y="347"/>
                </a:cubicBezTo>
                <a:cubicBezTo>
                  <a:pt x="3353" y="347"/>
                  <a:pt x="3672" y="409"/>
                  <a:pt x="3989" y="547"/>
                </a:cubicBezTo>
                <a:cubicBezTo>
                  <a:pt x="4501" y="779"/>
                  <a:pt x="5007" y="895"/>
                  <a:pt x="5513" y="895"/>
                </a:cubicBezTo>
                <a:cubicBezTo>
                  <a:pt x="6019" y="895"/>
                  <a:pt x="6525" y="779"/>
                  <a:pt x="7037" y="547"/>
                </a:cubicBezTo>
                <a:cubicBezTo>
                  <a:pt x="7358" y="404"/>
                  <a:pt x="7683" y="338"/>
                  <a:pt x="7998" y="338"/>
                </a:cubicBezTo>
                <a:cubicBezTo>
                  <a:pt x="9380" y="338"/>
                  <a:pt x="10560" y="1602"/>
                  <a:pt x="10240" y="3095"/>
                </a:cubicBezTo>
                <a:cubicBezTo>
                  <a:pt x="10026" y="4024"/>
                  <a:pt x="9954" y="5072"/>
                  <a:pt x="10014" y="6346"/>
                </a:cubicBezTo>
                <a:cubicBezTo>
                  <a:pt x="10074" y="7655"/>
                  <a:pt x="9359" y="8858"/>
                  <a:pt x="8169" y="9405"/>
                </a:cubicBezTo>
                <a:cubicBezTo>
                  <a:pt x="8049" y="9465"/>
                  <a:pt x="8097" y="9501"/>
                  <a:pt x="7752" y="10513"/>
                </a:cubicBezTo>
                <a:cubicBezTo>
                  <a:pt x="7704" y="10596"/>
                  <a:pt x="7633" y="10763"/>
                  <a:pt x="7538" y="10763"/>
                </a:cubicBezTo>
                <a:cubicBezTo>
                  <a:pt x="7478" y="10763"/>
                  <a:pt x="7478" y="10763"/>
                  <a:pt x="7418" y="10668"/>
                </a:cubicBezTo>
                <a:cubicBezTo>
                  <a:pt x="7276" y="10406"/>
                  <a:pt x="7264" y="10191"/>
                  <a:pt x="7145" y="9822"/>
                </a:cubicBezTo>
                <a:cubicBezTo>
                  <a:pt x="7002" y="9298"/>
                  <a:pt x="7240" y="8751"/>
                  <a:pt x="7740" y="8513"/>
                </a:cubicBezTo>
                <a:cubicBezTo>
                  <a:pt x="8538" y="8143"/>
                  <a:pt x="9062" y="7310"/>
                  <a:pt x="9014" y="6381"/>
                </a:cubicBezTo>
                <a:cubicBezTo>
                  <a:pt x="8954" y="5036"/>
                  <a:pt x="9026" y="3881"/>
                  <a:pt x="9252" y="2869"/>
                </a:cubicBezTo>
                <a:cubicBezTo>
                  <a:pt x="9446" y="2036"/>
                  <a:pt x="8772" y="1321"/>
                  <a:pt x="7976" y="1321"/>
                </a:cubicBezTo>
                <a:cubicBezTo>
                  <a:pt x="7793" y="1321"/>
                  <a:pt x="7605" y="1358"/>
                  <a:pt x="7418" y="1440"/>
                </a:cubicBezTo>
                <a:cubicBezTo>
                  <a:pt x="6781" y="1726"/>
                  <a:pt x="6139" y="1869"/>
                  <a:pt x="5497" y="1869"/>
                </a:cubicBezTo>
                <a:cubicBezTo>
                  <a:pt x="4856" y="1869"/>
                  <a:pt x="4216" y="1726"/>
                  <a:pt x="3585" y="1440"/>
                </a:cubicBezTo>
                <a:cubicBezTo>
                  <a:pt x="3395" y="1357"/>
                  <a:pt x="3206" y="1320"/>
                  <a:pt x="3026" y="1320"/>
                </a:cubicBezTo>
                <a:cubicBezTo>
                  <a:pt x="2152" y="1320"/>
                  <a:pt x="1473" y="2184"/>
                  <a:pt x="1858" y="2786"/>
                </a:cubicBezTo>
                <a:cubicBezTo>
                  <a:pt x="2096" y="3143"/>
                  <a:pt x="2275" y="3560"/>
                  <a:pt x="2406" y="4036"/>
                </a:cubicBezTo>
                <a:cubicBezTo>
                  <a:pt x="2858" y="5536"/>
                  <a:pt x="2763" y="7417"/>
                  <a:pt x="2620" y="8965"/>
                </a:cubicBezTo>
                <a:cubicBezTo>
                  <a:pt x="2587" y="9208"/>
                  <a:pt x="2380" y="9409"/>
                  <a:pt x="2142" y="9409"/>
                </a:cubicBezTo>
                <a:cubicBezTo>
                  <a:pt x="2123" y="9409"/>
                  <a:pt x="2104" y="9408"/>
                  <a:pt x="2084" y="9405"/>
                </a:cubicBezTo>
                <a:cubicBezTo>
                  <a:pt x="1811" y="9382"/>
                  <a:pt x="1620" y="9144"/>
                  <a:pt x="1632" y="8870"/>
                </a:cubicBezTo>
                <a:cubicBezTo>
                  <a:pt x="1739" y="7870"/>
                  <a:pt x="1823" y="6596"/>
                  <a:pt x="1680" y="5417"/>
                </a:cubicBezTo>
                <a:cubicBezTo>
                  <a:pt x="1668" y="5334"/>
                  <a:pt x="1584" y="5274"/>
                  <a:pt x="1501" y="5274"/>
                </a:cubicBezTo>
                <a:cubicBezTo>
                  <a:pt x="1406" y="5286"/>
                  <a:pt x="1346" y="5357"/>
                  <a:pt x="1346" y="5453"/>
                </a:cubicBezTo>
                <a:cubicBezTo>
                  <a:pt x="1489" y="6596"/>
                  <a:pt x="1394" y="7858"/>
                  <a:pt x="1311" y="8846"/>
                </a:cubicBezTo>
                <a:cubicBezTo>
                  <a:pt x="1263" y="9286"/>
                  <a:pt x="1584" y="9691"/>
                  <a:pt x="2037" y="9739"/>
                </a:cubicBezTo>
                <a:cubicBezTo>
                  <a:pt x="2059" y="9741"/>
                  <a:pt x="2082" y="9742"/>
                  <a:pt x="2104" y="9742"/>
                </a:cubicBezTo>
                <a:cubicBezTo>
                  <a:pt x="2518" y="9742"/>
                  <a:pt x="2885" y="9430"/>
                  <a:pt x="2930" y="9001"/>
                </a:cubicBezTo>
                <a:cubicBezTo>
                  <a:pt x="2977" y="8501"/>
                  <a:pt x="3013" y="8024"/>
                  <a:pt x="3037" y="7596"/>
                </a:cubicBezTo>
                <a:cubicBezTo>
                  <a:pt x="3347" y="7739"/>
                  <a:pt x="3918" y="7810"/>
                  <a:pt x="4251" y="7846"/>
                </a:cubicBezTo>
                <a:cubicBezTo>
                  <a:pt x="4751" y="7905"/>
                  <a:pt x="5347" y="7917"/>
                  <a:pt x="5942" y="7917"/>
                </a:cubicBezTo>
                <a:cubicBezTo>
                  <a:pt x="6323" y="7917"/>
                  <a:pt x="6716" y="7905"/>
                  <a:pt x="7085" y="7893"/>
                </a:cubicBezTo>
                <a:cubicBezTo>
                  <a:pt x="7442" y="7870"/>
                  <a:pt x="7883" y="7834"/>
                  <a:pt x="8228" y="7751"/>
                </a:cubicBezTo>
                <a:lnTo>
                  <a:pt x="8228" y="7751"/>
                </a:lnTo>
                <a:cubicBezTo>
                  <a:pt x="7990" y="8036"/>
                  <a:pt x="7764" y="8143"/>
                  <a:pt x="7561" y="8262"/>
                </a:cubicBezTo>
                <a:cubicBezTo>
                  <a:pt x="6966" y="8560"/>
                  <a:pt x="6656" y="9275"/>
                  <a:pt x="6835" y="9929"/>
                </a:cubicBezTo>
                <a:cubicBezTo>
                  <a:pt x="6930" y="10287"/>
                  <a:pt x="6966" y="10537"/>
                  <a:pt x="7145" y="10846"/>
                </a:cubicBezTo>
                <a:cubicBezTo>
                  <a:pt x="7204" y="10965"/>
                  <a:pt x="7299" y="11108"/>
                  <a:pt x="7526" y="11108"/>
                </a:cubicBezTo>
                <a:cubicBezTo>
                  <a:pt x="7533" y="11108"/>
                  <a:pt x="7540" y="11109"/>
                  <a:pt x="7547" y="11109"/>
                </a:cubicBezTo>
                <a:cubicBezTo>
                  <a:pt x="7806" y="11109"/>
                  <a:pt x="7934" y="10899"/>
                  <a:pt x="8049" y="10668"/>
                </a:cubicBezTo>
                <a:cubicBezTo>
                  <a:pt x="8073" y="10596"/>
                  <a:pt x="8014" y="10763"/>
                  <a:pt x="8359" y="9691"/>
                </a:cubicBezTo>
                <a:cubicBezTo>
                  <a:pt x="9645" y="9060"/>
                  <a:pt x="10419" y="7751"/>
                  <a:pt x="10335" y="6346"/>
                </a:cubicBezTo>
                <a:cubicBezTo>
                  <a:pt x="10276" y="5107"/>
                  <a:pt x="10335" y="4060"/>
                  <a:pt x="10550" y="3190"/>
                </a:cubicBezTo>
                <a:cubicBezTo>
                  <a:pt x="10948" y="1453"/>
                  <a:pt x="9589" y="0"/>
                  <a:pt x="8009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341" name="Google Shape;11341;p68"/>
          <p:cNvGrpSpPr/>
          <p:nvPr/>
        </p:nvGrpSpPr>
        <p:grpSpPr>
          <a:xfrm>
            <a:off x="7184363" y="3809604"/>
            <a:ext cx="202184" cy="352762"/>
            <a:chOff x="7184363" y="3809604"/>
            <a:chExt cx="202184" cy="352762"/>
          </a:xfrm>
          <a:solidFill>
            <a:srgbClr val="D94169"/>
          </a:solidFill>
        </p:grpSpPr>
        <p:sp>
          <p:nvSpPr>
            <p:cNvPr id="11342" name="Google Shape;11342;p68"/>
            <p:cNvSpPr/>
            <p:nvPr/>
          </p:nvSpPr>
          <p:spPr>
            <a:xfrm>
              <a:off x="7273111" y="3823716"/>
              <a:ext cx="23541" cy="23573"/>
            </a:xfrm>
            <a:custGeom>
              <a:avLst/>
              <a:gdLst/>
              <a:ahLst/>
              <a:cxnLst/>
              <a:rect l="l" t="t" r="r" b="b"/>
              <a:pathLst>
                <a:path w="739" h="740" extrusionOk="0">
                  <a:moveTo>
                    <a:pt x="370" y="1"/>
                  </a:moveTo>
                  <a:cubicBezTo>
                    <a:pt x="287" y="1"/>
                    <a:pt x="203" y="72"/>
                    <a:pt x="203" y="168"/>
                  </a:cubicBezTo>
                  <a:lnTo>
                    <a:pt x="203" y="203"/>
                  </a:lnTo>
                  <a:lnTo>
                    <a:pt x="168" y="203"/>
                  </a:lnTo>
                  <a:cubicBezTo>
                    <a:pt x="72" y="203"/>
                    <a:pt x="1" y="287"/>
                    <a:pt x="1" y="370"/>
                  </a:cubicBezTo>
                  <a:cubicBezTo>
                    <a:pt x="1" y="465"/>
                    <a:pt x="72" y="537"/>
                    <a:pt x="168" y="537"/>
                  </a:cubicBezTo>
                  <a:lnTo>
                    <a:pt x="203" y="537"/>
                  </a:lnTo>
                  <a:lnTo>
                    <a:pt x="203" y="584"/>
                  </a:lnTo>
                  <a:cubicBezTo>
                    <a:pt x="203" y="668"/>
                    <a:pt x="287" y="739"/>
                    <a:pt x="370" y="739"/>
                  </a:cubicBezTo>
                  <a:cubicBezTo>
                    <a:pt x="453" y="739"/>
                    <a:pt x="537" y="668"/>
                    <a:pt x="537" y="584"/>
                  </a:cubicBezTo>
                  <a:lnTo>
                    <a:pt x="537" y="537"/>
                  </a:lnTo>
                  <a:lnTo>
                    <a:pt x="572" y="537"/>
                  </a:lnTo>
                  <a:cubicBezTo>
                    <a:pt x="668" y="537"/>
                    <a:pt x="739" y="465"/>
                    <a:pt x="739" y="370"/>
                  </a:cubicBezTo>
                  <a:cubicBezTo>
                    <a:pt x="739" y="287"/>
                    <a:pt x="668" y="203"/>
                    <a:pt x="572" y="203"/>
                  </a:cubicBezTo>
                  <a:lnTo>
                    <a:pt x="537" y="203"/>
                  </a:lnTo>
                  <a:lnTo>
                    <a:pt x="537" y="168"/>
                  </a:lnTo>
                  <a:cubicBezTo>
                    <a:pt x="537" y="72"/>
                    <a:pt x="453" y="1"/>
                    <a:pt x="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3" name="Google Shape;11343;p68"/>
            <p:cNvSpPr/>
            <p:nvPr/>
          </p:nvSpPr>
          <p:spPr>
            <a:xfrm>
              <a:off x="7184363" y="3809604"/>
              <a:ext cx="202184" cy="352762"/>
            </a:xfrm>
            <a:custGeom>
              <a:avLst/>
              <a:gdLst/>
              <a:ahLst/>
              <a:cxnLst/>
              <a:rect l="l" t="t" r="r" b="b"/>
              <a:pathLst>
                <a:path w="6347" h="11074" extrusionOk="0">
                  <a:moveTo>
                    <a:pt x="3159" y="310"/>
                  </a:moveTo>
                  <a:cubicBezTo>
                    <a:pt x="3623" y="310"/>
                    <a:pt x="4091" y="390"/>
                    <a:pt x="4561" y="551"/>
                  </a:cubicBezTo>
                  <a:lnTo>
                    <a:pt x="4347" y="1087"/>
                  </a:lnTo>
                  <a:lnTo>
                    <a:pt x="4168" y="1563"/>
                  </a:lnTo>
                  <a:cubicBezTo>
                    <a:pt x="3841" y="1450"/>
                    <a:pt x="3510" y="1393"/>
                    <a:pt x="3175" y="1393"/>
                  </a:cubicBezTo>
                  <a:cubicBezTo>
                    <a:pt x="2840" y="1393"/>
                    <a:pt x="2501" y="1450"/>
                    <a:pt x="2156" y="1563"/>
                  </a:cubicBezTo>
                  <a:lnTo>
                    <a:pt x="1775" y="551"/>
                  </a:lnTo>
                  <a:cubicBezTo>
                    <a:pt x="2233" y="390"/>
                    <a:pt x="2695" y="310"/>
                    <a:pt x="3159" y="310"/>
                  </a:cubicBezTo>
                  <a:close/>
                  <a:moveTo>
                    <a:pt x="4549" y="1408"/>
                  </a:moveTo>
                  <a:cubicBezTo>
                    <a:pt x="5025" y="1754"/>
                    <a:pt x="5299" y="2301"/>
                    <a:pt x="5299" y="2885"/>
                  </a:cubicBezTo>
                  <a:cubicBezTo>
                    <a:pt x="5299" y="3289"/>
                    <a:pt x="5287" y="4075"/>
                    <a:pt x="5240" y="4421"/>
                  </a:cubicBezTo>
                  <a:cubicBezTo>
                    <a:pt x="5192" y="4849"/>
                    <a:pt x="4835" y="5171"/>
                    <a:pt x="4406" y="5171"/>
                  </a:cubicBezTo>
                  <a:lnTo>
                    <a:pt x="4001" y="5171"/>
                  </a:lnTo>
                  <a:cubicBezTo>
                    <a:pt x="4430" y="4897"/>
                    <a:pt x="4716" y="4397"/>
                    <a:pt x="4716" y="3849"/>
                  </a:cubicBezTo>
                  <a:lnTo>
                    <a:pt x="4716" y="2611"/>
                  </a:lnTo>
                  <a:cubicBezTo>
                    <a:pt x="4716" y="2599"/>
                    <a:pt x="4692" y="2551"/>
                    <a:pt x="4692" y="2527"/>
                  </a:cubicBezTo>
                  <a:lnTo>
                    <a:pt x="4632" y="2468"/>
                  </a:lnTo>
                  <a:cubicBezTo>
                    <a:pt x="4168" y="2277"/>
                    <a:pt x="3799" y="1896"/>
                    <a:pt x="3799" y="1885"/>
                  </a:cubicBezTo>
                  <a:cubicBezTo>
                    <a:pt x="3767" y="1853"/>
                    <a:pt x="3726" y="1838"/>
                    <a:pt x="3685" y="1838"/>
                  </a:cubicBezTo>
                  <a:cubicBezTo>
                    <a:pt x="3649" y="1838"/>
                    <a:pt x="3613" y="1850"/>
                    <a:pt x="3585" y="1873"/>
                  </a:cubicBezTo>
                  <a:cubicBezTo>
                    <a:pt x="3585" y="1873"/>
                    <a:pt x="2823" y="2432"/>
                    <a:pt x="1727" y="2456"/>
                  </a:cubicBezTo>
                  <a:cubicBezTo>
                    <a:pt x="1715" y="2456"/>
                    <a:pt x="1680" y="2468"/>
                    <a:pt x="1668" y="2480"/>
                  </a:cubicBezTo>
                  <a:cubicBezTo>
                    <a:pt x="1656" y="2492"/>
                    <a:pt x="1620" y="2492"/>
                    <a:pt x="1608" y="2516"/>
                  </a:cubicBezTo>
                  <a:cubicBezTo>
                    <a:pt x="1596" y="2527"/>
                    <a:pt x="1596" y="2551"/>
                    <a:pt x="1572" y="2575"/>
                  </a:cubicBezTo>
                  <a:cubicBezTo>
                    <a:pt x="1560" y="2587"/>
                    <a:pt x="1549" y="2599"/>
                    <a:pt x="1549" y="2635"/>
                  </a:cubicBezTo>
                  <a:lnTo>
                    <a:pt x="1549" y="3087"/>
                  </a:lnTo>
                  <a:cubicBezTo>
                    <a:pt x="1549" y="3182"/>
                    <a:pt x="1620" y="3254"/>
                    <a:pt x="1715" y="3254"/>
                  </a:cubicBezTo>
                  <a:cubicBezTo>
                    <a:pt x="1799" y="3254"/>
                    <a:pt x="1870" y="3182"/>
                    <a:pt x="1870" y="3087"/>
                  </a:cubicBezTo>
                  <a:lnTo>
                    <a:pt x="1870" y="2778"/>
                  </a:lnTo>
                  <a:cubicBezTo>
                    <a:pt x="2751" y="2730"/>
                    <a:pt x="3406" y="2397"/>
                    <a:pt x="3644" y="2230"/>
                  </a:cubicBezTo>
                  <a:cubicBezTo>
                    <a:pt x="3775" y="2349"/>
                    <a:pt x="4061" y="2575"/>
                    <a:pt x="4394" y="2730"/>
                  </a:cubicBezTo>
                  <a:lnTo>
                    <a:pt x="4394" y="3861"/>
                  </a:lnTo>
                  <a:cubicBezTo>
                    <a:pt x="4394" y="4563"/>
                    <a:pt x="3823" y="5135"/>
                    <a:pt x="3120" y="5135"/>
                  </a:cubicBezTo>
                  <a:cubicBezTo>
                    <a:pt x="2430" y="5135"/>
                    <a:pt x="1858" y="4563"/>
                    <a:pt x="1858" y="3861"/>
                  </a:cubicBezTo>
                  <a:cubicBezTo>
                    <a:pt x="1858" y="3778"/>
                    <a:pt x="1787" y="3706"/>
                    <a:pt x="1691" y="3706"/>
                  </a:cubicBezTo>
                  <a:cubicBezTo>
                    <a:pt x="1608" y="3706"/>
                    <a:pt x="1537" y="3778"/>
                    <a:pt x="1537" y="3861"/>
                  </a:cubicBezTo>
                  <a:cubicBezTo>
                    <a:pt x="1537" y="4421"/>
                    <a:pt x="1811" y="4909"/>
                    <a:pt x="2251" y="5194"/>
                  </a:cubicBezTo>
                  <a:lnTo>
                    <a:pt x="1846" y="5194"/>
                  </a:lnTo>
                  <a:cubicBezTo>
                    <a:pt x="1441" y="5171"/>
                    <a:pt x="1084" y="4849"/>
                    <a:pt x="1049" y="4421"/>
                  </a:cubicBezTo>
                  <a:cubicBezTo>
                    <a:pt x="1013" y="4063"/>
                    <a:pt x="989" y="3289"/>
                    <a:pt x="989" y="2885"/>
                  </a:cubicBezTo>
                  <a:cubicBezTo>
                    <a:pt x="989" y="2289"/>
                    <a:pt x="1263" y="1754"/>
                    <a:pt x="1727" y="1408"/>
                  </a:cubicBezTo>
                  <a:cubicBezTo>
                    <a:pt x="1906" y="1825"/>
                    <a:pt x="1858" y="1885"/>
                    <a:pt x="2001" y="1932"/>
                  </a:cubicBezTo>
                  <a:cubicBezTo>
                    <a:pt x="2013" y="1932"/>
                    <a:pt x="2025" y="1944"/>
                    <a:pt x="2037" y="1944"/>
                  </a:cubicBezTo>
                  <a:cubicBezTo>
                    <a:pt x="2049" y="1944"/>
                    <a:pt x="2084" y="1944"/>
                    <a:pt x="2096" y="1932"/>
                  </a:cubicBezTo>
                  <a:cubicBezTo>
                    <a:pt x="2453" y="1795"/>
                    <a:pt x="2802" y="1727"/>
                    <a:pt x="3147" y="1727"/>
                  </a:cubicBezTo>
                  <a:cubicBezTo>
                    <a:pt x="3492" y="1727"/>
                    <a:pt x="3835" y="1795"/>
                    <a:pt x="4180" y="1932"/>
                  </a:cubicBezTo>
                  <a:cubicBezTo>
                    <a:pt x="4204" y="1938"/>
                    <a:pt x="4227" y="1941"/>
                    <a:pt x="4248" y="1941"/>
                  </a:cubicBezTo>
                  <a:cubicBezTo>
                    <a:pt x="4269" y="1941"/>
                    <a:pt x="4287" y="1938"/>
                    <a:pt x="4299" y="1932"/>
                  </a:cubicBezTo>
                  <a:cubicBezTo>
                    <a:pt x="4347" y="1920"/>
                    <a:pt x="4382" y="1885"/>
                    <a:pt x="4394" y="1837"/>
                  </a:cubicBezTo>
                  <a:lnTo>
                    <a:pt x="4549" y="1408"/>
                  </a:lnTo>
                  <a:close/>
                  <a:moveTo>
                    <a:pt x="3573" y="5445"/>
                  </a:moveTo>
                  <a:lnTo>
                    <a:pt x="3573" y="6028"/>
                  </a:lnTo>
                  <a:cubicBezTo>
                    <a:pt x="3573" y="6111"/>
                    <a:pt x="3644" y="6183"/>
                    <a:pt x="3739" y="6183"/>
                  </a:cubicBezTo>
                  <a:lnTo>
                    <a:pt x="3954" y="6183"/>
                  </a:lnTo>
                  <a:lnTo>
                    <a:pt x="3156" y="7576"/>
                  </a:lnTo>
                  <a:lnTo>
                    <a:pt x="2346" y="6183"/>
                  </a:lnTo>
                  <a:lnTo>
                    <a:pt x="2573" y="6183"/>
                  </a:lnTo>
                  <a:cubicBezTo>
                    <a:pt x="2668" y="6183"/>
                    <a:pt x="2739" y="6111"/>
                    <a:pt x="2739" y="6028"/>
                  </a:cubicBezTo>
                  <a:lnTo>
                    <a:pt x="2739" y="5445"/>
                  </a:lnTo>
                  <a:cubicBezTo>
                    <a:pt x="2876" y="5480"/>
                    <a:pt x="3019" y="5498"/>
                    <a:pt x="3160" y="5498"/>
                  </a:cubicBezTo>
                  <a:cubicBezTo>
                    <a:pt x="3302" y="5498"/>
                    <a:pt x="3442" y="5480"/>
                    <a:pt x="3573" y="5445"/>
                  </a:cubicBezTo>
                  <a:close/>
                  <a:moveTo>
                    <a:pt x="3180" y="0"/>
                  </a:moveTo>
                  <a:cubicBezTo>
                    <a:pt x="2626" y="0"/>
                    <a:pt x="2072" y="105"/>
                    <a:pt x="1525" y="313"/>
                  </a:cubicBezTo>
                  <a:cubicBezTo>
                    <a:pt x="1477" y="325"/>
                    <a:pt x="1441" y="349"/>
                    <a:pt x="1430" y="396"/>
                  </a:cubicBezTo>
                  <a:cubicBezTo>
                    <a:pt x="1418" y="444"/>
                    <a:pt x="1418" y="492"/>
                    <a:pt x="1430" y="515"/>
                  </a:cubicBezTo>
                  <a:lnTo>
                    <a:pt x="1656" y="1099"/>
                  </a:lnTo>
                  <a:cubicBezTo>
                    <a:pt x="1060" y="1504"/>
                    <a:pt x="703" y="2158"/>
                    <a:pt x="703" y="2861"/>
                  </a:cubicBezTo>
                  <a:cubicBezTo>
                    <a:pt x="703" y="3218"/>
                    <a:pt x="715" y="4051"/>
                    <a:pt x="763" y="4444"/>
                  </a:cubicBezTo>
                  <a:cubicBezTo>
                    <a:pt x="822" y="5040"/>
                    <a:pt x="1322" y="5504"/>
                    <a:pt x="1918" y="5504"/>
                  </a:cubicBezTo>
                  <a:lnTo>
                    <a:pt x="2453" y="5504"/>
                  </a:lnTo>
                  <a:lnTo>
                    <a:pt x="2453" y="5861"/>
                  </a:lnTo>
                  <a:cubicBezTo>
                    <a:pt x="1549" y="5873"/>
                    <a:pt x="775" y="6480"/>
                    <a:pt x="572" y="7361"/>
                  </a:cubicBezTo>
                  <a:lnTo>
                    <a:pt x="108" y="9255"/>
                  </a:lnTo>
                  <a:cubicBezTo>
                    <a:pt x="1" y="9671"/>
                    <a:pt x="191" y="10100"/>
                    <a:pt x="572" y="10314"/>
                  </a:cubicBezTo>
                  <a:cubicBezTo>
                    <a:pt x="1441" y="10820"/>
                    <a:pt x="2320" y="11073"/>
                    <a:pt x="3199" y="11073"/>
                  </a:cubicBezTo>
                  <a:cubicBezTo>
                    <a:pt x="4079" y="11073"/>
                    <a:pt x="4960" y="10820"/>
                    <a:pt x="5835" y="10314"/>
                  </a:cubicBezTo>
                  <a:cubicBezTo>
                    <a:pt x="6168" y="10100"/>
                    <a:pt x="6347" y="9659"/>
                    <a:pt x="6240" y="9255"/>
                  </a:cubicBezTo>
                  <a:lnTo>
                    <a:pt x="6061" y="8504"/>
                  </a:lnTo>
                  <a:cubicBezTo>
                    <a:pt x="6050" y="8430"/>
                    <a:pt x="5972" y="8384"/>
                    <a:pt x="5896" y="8384"/>
                  </a:cubicBezTo>
                  <a:cubicBezTo>
                    <a:pt x="5888" y="8384"/>
                    <a:pt x="5879" y="8384"/>
                    <a:pt x="5871" y="8385"/>
                  </a:cubicBezTo>
                  <a:cubicBezTo>
                    <a:pt x="5775" y="8409"/>
                    <a:pt x="5728" y="8493"/>
                    <a:pt x="5751" y="8588"/>
                  </a:cubicBezTo>
                  <a:lnTo>
                    <a:pt x="5930" y="9326"/>
                  </a:lnTo>
                  <a:cubicBezTo>
                    <a:pt x="5990" y="9600"/>
                    <a:pt x="5871" y="9897"/>
                    <a:pt x="5632" y="10028"/>
                  </a:cubicBezTo>
                  <a:cubicBezTo>
                    <a:pt x="4799" y="10505"/>
                    <a:pt x="3980" y="10743"/>
                    <a:pt x="3162" y="10743"/>
                  </a:cubicBezTo>
                  <a:cubicBezTo>
                    <a:pt x="2343" y="10743"/>
                    <a:pt x="1525" y="10505"/>
                    <a:pt x="691" y="10028"/>
                  </a:cubicBezTo>
                  <a:cubicBezTo>
                    <a:pt x="453" y="9897"/>
                    <a:pt x="310" y="9600"/>
                    <a:pt x="394" y="9326"/>
                  </a:cubicBezTo>
                  <a:lnTo>
                    <a:pt x="846" y="7433"/>
                  </a:lnTo>
                  <a:cubicBezTo>
                    <a:pt x="1001" y="6838"/>
                    <a:pt x="1441" y="6397"/>
                    <a:pt x="2025" y="6242"/>
                  </a:cubicBezTo>
                  <a:lnTo>
                    <a:pt x="3025" y="7992"/>
                  </a:lnTo>
                  <a:cubicBezTo>
                    <a:pt x="3055" y="8040"/>
                    <a:pt x="3111" y="8064"/>
                    <a:pt x="3168" y="8064"/>
                  </a:cubicBezTo>
                  <a:cubicBezTo>
                    <a:pt x="3224" y="8064"/>
                    <a:pt x="3281" y="8040"/>
                    <a:pt x="3311" y="7992"/>
                  </a:cubicBezTo>
                  <a:lnTo>
                    <a:pt x="4299" y="6242"/>
                  </a:lnTo>
                  <a:cubicBezTo>
                    <a:pt x="4870" y="6397"/>
                    <a:pt x="5335" y="6838"/>
                    <a:pt x="5478" y="7433"/>
                  </a:cubicBezTo>
                  <a:lnTo>
                    <a:pt x="5573" y="7826"/>
                  </a:lnTo>
                  <a:cubicBezTo>
                    <a:pt x="5584" y="7901"/>
                    <a:pt x="5652" y="7947"/>
                    <a:pt x="5735" y="7947"/>
                  </a:cubicBezTo>
                  <a:cubicBezTo>
                    <a:pt x="5744" y="7947"/>
                    <a:pt x="5754" y="7946"/>
                    <a:pt x="5763" y="7945"/>
                  </a:cubicBezTo>
                  <a:cubicBezTo>
                    <a:pt x="5847" y="7921"/>
                    <a:pt x="5894" y="7838"/>
                    <a:pt x="5882" y="7754"/>
                  </a:cubicBezTo>
                  <a:lnTo>
                    <a:pt x="5787" y="7361"/>
                  </a:lnTo>
                  <a:cubicBezTo>
                    <a:pt x="5585" y="6480"/>
                    <a:pt x="4811" y="5873"/>
                    <a:pt x="3906" y="5861"/>
                  </a:cubicBezTo>
                  <a:lnTo>
                    <a:pt x="3906" y="5504"/>
                  </a:lnTo>
                  <a:lnTo>
                    <a:pt x="4442" y="5504"/>
                  </a:lnTo>
                  <a:cubicBezTo>
                    <a:pt x="5037" y="5504"/>
                    <a:pt x="5537" y="5052"/>
                    <a:pt x="5597" y="4444"/>
                  </a:cubicBezTo>
                  <a:cubicBezTo>
                    <a:pt x="5644" y="4051"/>
                    <a:pt x="5656" y="3218"/>
                    <a:pt x="5656" y="2861"/>
                  </a:cubicBezTo>
                  <a:cubicBezTo>
                    <a:pt x="5656" y="2135"/>
                    <a:pt x="5287" y="1492"/>
                    <a:pt x="4704" y="1099"/>
                  </a:cubicBezTo>
                  <a:lnTo>
                    <a:pt x="4930" y="515"/>
                  </a:lnTo>
                  <a:cubicBezTo>
                    <a:pt x="4954" y="432"/>
                    <a:pt x="4918" y="337"/>
                    <a:pt x="4835" y="313"/>
                  </a:cubicBezTo>
                  <a:cubicBezTo>
                    <a:pt x="4287" y="105"/>
                    <a:pt x="3733" y="0"/>
                    <a:pt x="3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4" name="Google Shape;11344;p68"/>
          <p:cNvGrpSpPr/>
          <p:nvPr/>
        </p:nvGrpSpPr>
        <p:grpSpPr>
          <a:xfrm>
            <a:off x="7571624" y="3808935"/>
            <a:ext cx="292047" cy="352762"/>
            <a:chOff x="7571624" y="3808935"/>
            <a:chExt cx="292047" cy="352762"/>
          </a:xfrm>
          <a:solidFill>
            <a:srgbClr val="D94169"/>
          </a:solidFill>
        </p:grpSpPr>
        <p:sp>
          <p:nvSpPr>
            <p:cNvPr id="11345" name="Google Shape;11345;p68"/>
            <p:cNvSpPr/>
            <p:nvPr/>
          </p:nvSpPr>
          <p:spPr>
            <a:xfrm>
              <a:off x="7802955" y="4057755"/>
              <a:ext cx="15227" cy="1519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239" y="0"/>
                  </a:moveTo>
                  <a:cubicBezTo>
                    <a:pt x="120" y="0"/>
                    <a:pt x="1" y="107"/>
                    <a:pt x="1" y="238"/>
                  </a:cubicBezTo>
                  <a:cubicBezTo>
                    <a:pt x="1" y="381"/>
                    <a:pt x="108" y="476"/>
                    <a:pt x="239" y="476"/>
                  </a:cubicBezTo>
                  <a:cubicBezTo>
                    <a:pt x="382" y="476"/>
                    <a:pt x="477" y="381"/>
                    <a:pt x="477" y="238"/>
                  </a:cubicBezTo>
                  <a:cubicBezTo>
                    <a:pt x="477" y="107"/>
                    <a:pt x="382" y="0"/>
                    <a:pt x="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6" name="Google Shape;11346;p68"/>
            <p:cNvSpPr/>
            <p:nvPr/>
          </p:nvSpPr>
          <p:spPr>
            <a:xfrm>
              <a:off x="7764665" y="4115763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7" name="Google Shape;11347;p68"/>
            <p:cNvSpPr/>
            <p:nvPr/>
          </p:nvSpPr>
          <p:spPr>
            <a:xfrm>
              <a:off x="7653141" y="4048262"/>
              <a:ext cx="13315" cy="13315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334" y="417"/>
                    <a:pt x="418" y="334"/>
                    <a:pt x="418" y="215"/>
                  </a:cubicBezTo>
                  <a:cubicBezTo>
                    <a:pt x="418" y="96"/>
                    <a:pt x="334" y="0"/>
                    <a:pt x="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8" name="Google Shape;11348;p68"/>
            <p:cNvSpPr/>
            <p:nvPr/>
          </p:nvSpPr>
          <p:spPr>
            <a:xfrm>
              <a:off x="7675917" y="4115763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9" name="Google Shape;11349;p68"/>
            <p:cNvSpPr/>
            <p:nvPr/>
          </p:nvSpPr>
          <p:spPr>
            <a:xfrm>
              <a:off x="7715736" y="4062660"/>
              <a:ext cx="16342" cy="15959"/>
            </a:xfrm>
            <a:custGeom>
              <a:avLst/>
              <a:gdLst/>
              <a:ahLst/>
              <a:cxnLst/>
              <a:rect l="l" t="t" r="r" b="b"/>
              <a:pathLst>
                <a:path w="513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406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0" name="Google Shape;11350;p68"/>
            <p:cNvSpPr/>
            <p:nvPr/>
          </p:nvSpPr>
          <p:spPr>
            <a:xfrm>
              <a:off x="7571624" y="3808935"/>
              <a:ext cx="292047" cy="352762"/>
            </a:xfrm>
            <a:custGeom>
              <a:avLst/>
              <a:gdLst/>
              <a:ahLst/>
              <a:cxnLst/>
              <a:rect l="l" t="t" r="r" b="b"/>
              <a:pathLst>
                <a:path w="9168" h="11074" extrusionOk="0">
                  <a:moveTo>
                    <a:pt x="3085" y="6536"/>
                  </a:moveTo>
                  <a:cubicBezTo>
                    <a:pt x="3680" y="6536"/>
                    <a:pt x="4251" y="6687"/>
                    <a:pt x="4786" y="7001"/>
                  </a:cubicBezTo>
                  <a:cubicBezTo>
                    <a:pt x="5364" y="7337"/>
                    <a:pt x="5926" y="7449"/>
                    <a:pt x="6422" y="7449"/>
                  </a:cubicBezTo>
                  <a:cubicBezTo>
                    <a:pt x="6805" y="7449"/>
                    <a:pt x="7149" y="7382"/>
                    <a:pt x="7430" y="7299"/>
                  </a:cubicBezTo>
                  <a:cubicBezTo>
                    <a:pt x="7858" y="7180"/>
                    <a:pt x="8192" y="7001"/>
                    <a:pt x="8382" y="6882"/>
                  </a:cubicBezTo>
                  <a:lnTo>
                    <a:pt x="8382" y="6882"/>
                  </a:lnTo>
                  <a:cubicBezTo>
                    <a:pt x="8739" y="8156"/>
                    <a:pt x="8430" y="9502"/>
                    <a:pt x="7477" y="10454"/>
                  </a:cubicBezTo>
                  <a:cubicBezTo>
                    <a:pt x="7287" y="10645"/>
                    <a:pt x="7013" y="10764"/>
                    <a:pt x="6727" y="10764"/>
                  </a:cubicBezTo>
                  <a:lnTo>
                    <a:pt x="3000" y="10764"/>
                  </a:lnTo>
                  <a:cubicBezTo>
                    <a:pt x="2715" y="10764"/>
                    <a:pt x="2441" y="10645"/>
                    <a:pt x="2250" y="10454"/>
                  </a:cubicBezTo>
                  <a:cubicBezTo>
                    <a:pt x="1393" y="9573"/>
                    <a:pt x="988" y="8311"/>
                    <a:pt x="1334" y="6966"/>
                  </a:cubicBezTo>
                  <a:cubicBezTo>
                    <a:pt x="1476" y="6894"/>
                    <a:pt x="1846" y="6716"/>
                    <a:pt x="2357" y="6609"/>
                  </a:cubicBezTo>
                  <a:cubicBezTo>
                    <a:pt x="2603" y="6561"/>
                    <a:pt x="2846" y="6536"/>
                    <a:pt x="3085" y="6536"/>
                  </a:cubicBezTo>
                  <a:close/>
                  <a:moveTo>
                    <a:pt x="3322" y="1"/>
                  </a:moveTo>
                  <a:cubicBezTo>
                    <a:pt x="3084" y="1"/>
                    <a:pt x="2893" y="191"/>
                    <a:pt x="2893" y="429"/>
                  </a:cubicBezTo>
                  <a:lnTo>
                    <a:pt x="2893" y="822"/>
                  </a:lnTo>
                  <a:cubicBezTo>
                    <a:pt x="2893" y="1060"/>
                    <a:pt x="3084" y="1251"/>
                    <a:pt x="3322" y="1251"/>
                  </a:cubicBezTo>
                  <a:lnTo>
                    <a:pt x="3548" y="1251"/>
                  </a:lnTo>
                  <a:lnTo>
                    <a:pt x="3548" y="2584"/>
                  </a:lnTo>
                  <a:cubicBezTo>
                    <a:pt x="3548" y="2679"/>
                    <a:pt x="3620" y="2751"/>
                    <a:pt x="3715" y="2751"/>
                  </a:cubicBezTo>
                  <a:cubicBezTo>
                    <a:pt x="3798" y="2751"/>
                    <a:pt x="3870" y="2679"/>
                    <a:pt x="3870" y="2584"/>
                  </a:cubicBezTo>
                  <a:lnTo>
                    <a:pt x="3870" y="1251"/>
                  </a:lnTo>
                  <a:lnTo>
                    <a:pt x="5822" y="1251"/>
                  </a:lnTo>
                  <a:lnTo>
                    <a:pt x="5822" y="3965"/>
                  </a:lnTo>
                  <a:cubicBezTo>
                    <a:pt x="5822" y="4203"/>
                    <a:pt x="5977" y="4418"/>
                    <a:pt x="6191" y="4513"/>
                  </a:cubicBezTo>
                  <a:cubicBezTo>
                    <a:pt x="7168" y="4894"/>
                    <a:pt x="7894" y="5656"/>
                    <a:pt x="8251" y="6597"/>
                  </a:cubicBezTo>
                  <a:cubicBezTo>
                    <a:pt x="8084" y="6704"/>
                    <a:pt x="7763" y="6894"/>
                    <a:pt x="7299" y="7025"/>
                  </a:cubicBezTo>
                  <a:cubicBezTo>
                    <a:pt x="6992" y="7113"/>
                    <a:pt x="6689" y="7157"/>
                    <a:pt x="6391" y="7157"/>
                  </a:cubicBezTo>
                  <a:cubicBezTo>
                    <a:pt x="5879" y="7157"/>
                    <a:pt x="5384" y="7027"/>
                    <a:pt x="4917" y="6763"/>
                  </a:cubicBezTo>
                  <a:cubicBezTo>
                    <a:pt x="4326" y="6419"/>
                    <a:pt x="3678" y="6255"/>
                    <a:pt x="3027" y="6255"/>
                  </a:cubicBezTo>
                  <a:cubicBezTo>
                    <a:pt x="2486" y="6255"/>
                    <a:pt x="1942" y="6368"/>
                    <a:pt x="1429" y="6585"/>
                  </a:cubicBezTo>
                  <a:cubicBezTo>
                    <a:pt x="1786" y="5656"/>
                    <a:pt x="2512" y="4894"/>
                    <a:pt x="3489" y="4513"/>
                  </a:cubicBezTo>
                  <a:cubicBezTo>
                    <a:pt x="3703" y="4418"/>
                    <a:pt x="3858" y="4215"/>
                    <a:pt x="3858" y="3977"/>
                  </a:cubicBezTo>
                  <a:lnTo>
                    <a:pt x="3858" y="3394"/>
                  </a:lnTo>
                  <a:cubicBezTo>
                    <a:pt x="3858" y="3310"/>
                    <a:pt x="3786" y="3227"/>
                    <a:pt x="3691" y="3227"/>
                  </a:cubicBezTo>
                  <a:cubicBezTo>
                    <a:pt x="3608" y="3227"/>
                    <a:pt x="3536" y="3310"/>
                    <a:pt x="3536" y="3394"/>
                  </a:cubicBezTo>
                  <a:lnTo>
                    <a:pt x="3536" y="3942"/>
                  </a:lnTo>
                  <a:cubicBezTo>
                    <a:pt x="3536" y="4049"/>
                    <a:pt x="3465" y="4156"/>
                    <a:pt x="3370" y="4180"/>
                  </a:cubicBezTo>
                  <a:cubicBezTo>
                    <a:pt x="714" y="5239"/>
                    <a:pt x="0" y="8668"/>
                    <a:pt x="1988" y="10669"/>
                  </a:cubicBezTo>
                  <a:cubicBezTo>
                    <a:pt x="2238" y="10930"/>
                    <a:pt x="2596" y="11073"/>
                    <a:pt x="2953" y="11073"/>
                  </a:cubicBezTo>
                  <a:lnTo>
                    <a:pt x="6703" y="11073"/>
                  </a:lnTo>
                  <a:cubicBezTo>
                    <a:pt x="7060" y="11073"/>
                    <a:pt x="7418" y="10930"/>
                    <a:pt x="7680" y="10657"/>
                  </a:cubicBezTo>
                  <a:cubicBezTo>
                    <a:pt x="9132" y="9240"/>
                    <a:pt x="9168" y="7097"/>
                    <a:pt x="8120" y="5596"/>
                  </a:cubicBezTo>
                  <a:cubicBezTo>
                    <a:pt x="7668" y="4954"/>
                    <a:pt x="7049" y="4477"/>
                    <a:pt x="6334" y="4203"/>
                  </a:cubicBezTo>
                  <a:cubicBezTo>
                    <a:pt x="6227" y="4156"/>
                    <a:pt x="6167" y="4061"/>
                    <a:pt x="6167" y="3965"/>
                  </a:cubicBezTo>
                  <a:lnTo>
                    <a:pt x="6167" y="1251"/>
                  </a:lnTo>
                  <a:lnTo>
                    <a:pt x="6394" y="1251"/>
                  </a:lnTo>
                  <a:cubicBezTo>
                    <a:pt x="6632" y="1251"/>
                    <a:pt x="6822" y="1060"/>
                    <a:pt x="6822" y="822"/>
                  </a:cubicBezTo>
                  <a:lnTo>
                    <a:pt x="6822" y="429"/>
                  </a:lnTo>
                  <a:cubicBezTo>
                    <a:pt x="6822" y="191"/>
                    <a:pt x="6632" y="1"/>
                    <a:pt x="6394" y="1"/>
                  </a:cubicBezTo>
                  <a:lnTo>
                    <a:pt x="5525" y="1"/>
                  </a:lnTo>
                  <a:cubicBezTo>
                    <a:pt x="5441" y="1"/>
                    <a:pt x="5358" y="72"/>
                    <a:pt x="5358" y="167"/>
                  </a:cubicBezTo>
                  <a:cubicBezTo>
                    <a:pt x="5358" y="251"/>
                    <a:pt x="5441" y="334"/>
                    <a:pt x="5525" y="334"/>
                  </a:cubicBezTo>
                  <a:lnTo>
                    <a:pt x="6394" y="334"/>
                  </a:lnTo>
                  <a:cubicBezTo>
                    <a:pt x="6453" y="334"/>
                    <a:pt x="6489" y="370"/>
                    <a:pt x="6489" y="429"/>
                  </a:cubicBezTo>
                  <a:lnTo>
                    <a:pt x="6489" y="822"/>
                  </a:lnTo>
                  <a:cubicBezTo>
                    <a:pt x="6489" y="882"/>
                    <a:pt x="6453" y="929"/>
                    <a:pt x="6394" y="929"/>
                  </a:cubicBezTo>
                  <a:lnTo>
                    <a:pt x="3322" y="929"/>
                  </a:lnTo>
                  <a:cubicBezTo>
                    <a:pt x="3262" y="929"/>
                    <a:pt x="3215" y="882"/>
                    <a:pt x="3215" y="822"/>
                  </a:cubicBezTo>
                  <a:lnTo>
                    <a:pt x="3215" y="429"/>
                  </a:lnTo>
                  <a:cubicBezTo>
                    <a:pt x="3215" y="370"/>
                    <a:pt x="3262" y="334"/>
                    <a:pt x="3322" y="334"/>
                  </a:cubicBezTo>
                  <a:lnTo>
                    <a:pt x="4739" y="334"/>
                  </a:lnTo>
                  <a:cubicBezTo>
                    <a:pt x="4822" y="334"/>
                    <a:pt x="4905" y="251"/>
                    <a:pt x="4905" y="167"/>
                  </a:cubicBezTo>
                  <a:cubicBezTo>
                    <a:pt x="4905" y="72"/>
                    <a:pt x="4822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51" name="Google Shape;11351;p68"/>
          <p:cNvGrpSpPr/>
          <p:nvPr/>
        </p:nvGrpSpPr>
        <p:grpSpPr>
          <a:xfrm>
            <a:off x="2174559" y="3356116"/>
            <a:ext cx="364135" cy="359930"/>
            <a:chOff x="2174559" y="3356116"/>
            <a:chExt cx="364135" cy="359930"/>
          </a:xfrm>
          <a:solidFill>
            <a:srgbClr val="D94169"/>
          </a:solidFill>
        </p:grpSpPr>
        <p:sp>
          <p:nvSpPr>
            <p:cNvPr id="11352" name="Google Shape;11352;p68"/>
            <p:cNvSpPr/>
            <p:nvPr/>
          </p:nvSpPr>
          <p:spPr>
            <a:xfrm>
              <a:off x="2273915" y="3452414"/>
              <a:ext cx="166920" cy="166920"/>
            </a:xfrm>
            <a:custGeom>
              <a:avLst/>
              <a:gdLst/>
              <a:ahLst/>
              <a:cxnLst/>
              <a:rect l="l" t="t" r="r" b="b"/>
              <a:pathLst>
                <a:path w="5240" h="5240" extrusionOk="0">
                  <a:moveTo>
                    <a:pt x="4715" y="358"/>
                  </a:moveTo>
                  <a:cubicBezTo>
                    <a:pt x="4763" y="358"/>
                    <a:pt x="4787" y="370"/>
                    <a:pt x="4811" y="406"/>
                  </a:cubicBezTo>
                  <a:cubicBezTo>
                    <a:pt x="4846" y="429"/>
                    <a:pt x="4858" y="477"/>
                    <a:pt x="4858" y="513"/>
                  </a:cubicBezTo>
                  <a:cubicBezTo>
                    <a:pt x="4858" y="548"/>
                    <a:pt x="4846" y="584"/>
                    <a:pt x="4811" y="608"/>
                  </a:cubicBezTo>
                  <a:lnTo>
                    <a:pt x="4418" y="1013"/>
                  </a:lnTo>
                  <a:lnTo>
                    <a:pt x="4192" y="787"/>
                  </a:lnTo>
                  <a:lnTo>
                    <a:pt x="4608" y="406"/>
                  </a:lnTo>
                  <a:cubicBezTo>
                    <a:pt x="4644" y="370"/>
                    <a:pt x="4680" y="358"/>
                    <a:pt x="4715" y="358"/>
                  </a:cubicBezTo>
                  <a:close/>
                  <a:moveTo>
                    <a:pt x="3965" y="1048"/>
                  </a:moveTo>
                  <a:lnTo>
                    <a:pt x="4192" y="1263"/>
                  </a:lnTo>
                  <a:lnTo>
                    <a:pt x="3358" y="2084"/>
                  </a:lnTo>
                  <a:lnTo>
                    <a:pt x="3132" y="1858"/>
                  </a:lnTo>
                  <a:lnTo>
                    <a:pt x="3965" y="1048"/>
                  </a:lnTo>
                  <a:close/>
                  <a:moveTo>
                    <a:pt x="2894" y="2096"/>
                  </a:moveTo>
                  <a:lnTo>
                    <a:pt x="3120" y="2322"/>
                  </a:lnTo>
                  <a:lnTo>
                    <a:pt x="2287" y="3156"/>
                  </a:lnTo>
                  <a:lnTo>
                    <a:pt x="2060" y="2930"/>
                  </a:lnTo>
                  <a:lnTo>
                    <a:pt x="2894" y="2096"/>
                  </a:lnTo>
                  <a:close/>
                  <a:moveTo>
                    <a:pt x="1846" y="3168"/>
                  </a:moveTo>
                  <a:lnTo>
                    <a:pt x="2060" y="3394"/>
                  </a:lnTo>
                  <a:lnTo>
                    <a:pt x="1227" y="4227"/>
                  </a:lnTo>
                  <a:lnTo>
                    <a:pt x="1013" y="4001"/>
                  </a:lnTo>
                  <a:lnTo>
                    <a:pt x="1846" y="3168"/>
                  </a:lnTo>
                  <a:close/>
                  <a:moveTo>
                    <a:pt x="774" y="4227"/>
                  </a:moveTo>
                  <a:lnTo>
                    <a:pt x="989" y="4454"/>
                  </a:lnTo>
                  <a:lnTo>
                    <a:pt x="596" y="4858"/>
                  </a:lnTo>
                  <a:cubicBezTo>
                    <a:pt x="560" y="4882"/>
                    <a:pt x="513" y="4894"/>
                    <a:pt x="489" y="4894"/>
                  </a:cubicBezTo>
                  <a:cubicBezTo>
                    <a:pt x="441" y="4894"/>
                    <a:pt x="417" y="4882"/>
                    <a:pt x="382" y="4858"/>
                  </a:cubicBezTo>
                  <a:cubicBezTo>
                    <a:pt x="358" y="4823"/>
                    <a:pt x="334" y="4775"/>
                    <a:pt x="334" y="4751"/>
                  </a:cubicBezTo>
                  <a:cubicBezTo>
                    <a:pt x="322" y="4704"/>
                    <a:pt x="334" y="4656"/>
                    <a:pt x="370" y="4632"/>
                  </a:cubicBezTo>
                  <a:lnTo>
                    <a:pt x="774" y="4227"/>
                  </a:lnTo>
                  <a:close/>
                  <a:moveTo>
                    <a:pt x="4739" y="1"/>
                  </a:moveTo>
                  <a:cubicBezTo>
                    <a:pt x="4608" y="1"/>
                    <a:pt x="4489" y="48"/>
                    <a:pt x="4406" y="144"/>
                  </a:cubicBezTo>
                  <a:lnTo>
                    <a:pt x="4001" y="548"/>
                  </a:lnTo>
                  <a:lnTo>
                    <a:pt x="3846" y="406"/>
                  </a:lnTo>
                  <a:cubicBezTo>
                    <a:pt x="3816" y="376"/>
                    <a:pt x="3772" y="361"/>
                    <a:pt x="3727" y="361"/>
                  </a:cubicBezTo>
                  <a:cubicBezTo>
                    <a:pt x="3683" y="361"/>
                    <a:pt x="3638" y="376"/>
                    <a:pt x="3608" y="406"/>
                  </a:cubicBezTo>
                  <a:cubicBezTo>
                    <a:pt x="3549" y="465"/>
                    <a:pt x="3549" y="584"/>
                    <a:pt x="3608" y="644"/>
                  </a:cubicBezTo>
                  <a:lnTo>
                    <a:pt x="3763" y="787"/>
                  </a:lnTo>
                  <a:lnTo>
                    <a:pt x="2929" y="1620"/>
                  </a:lnTo>
                  <a:lnTo>
                    <a:pt x="2775" y="1477"/>
                  </a:lnTo>
                  <a:cubicBezTo>
                    <a:pt x="2745" y="1447"/>
                    <a:pt x="2700" y="1432"/>
                    <a:pt x="2656" y="1432"/>
                  </a:cubicBezTo>
                  <a:cubicBezTo>
                    <a:pt x="2611" y="1432"/>
                    <a:pt x="2566" y="1447"/>
                    <a:pt x="2537" y="1477"/>
                  </a:cubicBezTo>
                  <a:cubicBezTo>
                    <a:pt x="2477" y="1537"/>
                    <a:pt x="2477" y="1656"/>
                    <a:pt x="2537" y="1715"/>
                  </a:cubicBezTo>
                  <a:lnTo>
                    <a:pt x="2691" y="1858"/>
                  </a:lnTo>
                  <a:lnTo>
                    <a:pt x="1858" y="2692"/>
                  </a:lnTo>
                  <a:lnTo>
                    <a:pt x="1703" y="2549"/>
                  </a:lnTo>
                  <a:cubicBezTo>
                    <a:pt x="1673" y="2519"/>
                    <a:pt x="1629" y="2504"/>
                    <a:pt x="1584" y="2504"/>
                  </a:cubicBezTo>
                  <a:cubicBezTo>
                    <a:pt x="1539" y="2504"/>
                    <a:pt x="1495" y="2519"/>
                    <a:pt x="1465" y="2549"/>
                  </a:cubicBezTo>
                  <a:cubicBezTo>
                    <a:pt x="1405" y="2608"/>
                    <a:pt x="1405" y="2727"/>
                    <a:pt x="1465" y="2787"/>
                  </a:cubicBezTo>
                  <a:lnTo>
                    <a:pt x="1620" y="2930"/>
                  </a:lnTo>
                  <a:lnTo>
                    <a:pt x="786" y="3763"/>
                  </a:lnTo>
                  <a:lnTo>
                    <a:pt x="632" y="3620"/>
                  </a:lnTo>
                  <a:cubicBezTo>
                    <a:pt x="602" y="3590"/>
                    <a:pt x="557" y="3576"/>
                    <a:pt x="513" y="3576"/>
                  </a:cubicBezTo>
                  <a:cubicBezTo>
                    <a:pt x="468" y="3576"/>
                    <a:pt x="423" y="3590"/>
                    <a:pt x="393" y="3620"/>
                  </a:cubicBezTo>
                  <a:cubicBezTo>
                    <a:pt x="334" y="3680"/>
                    <a:pt x="334" y="3799"/>
                    <a:pt x="393" y="3858"/>
                  </a:cubicBezTo>
                  <a:lnTo>
                    <a:pt x="548" y="4001"/>
                  </a:lnTo>
                  <a:lnTo>
                    <a:pt x="143" y="4406"/>
                  </a:lnTo>
                  <a:cubicBezTo>
                    <a:pt x="36" y="4477"/>
                    <a:pt x="1" y="4620"/>
                    <a:pt x="1" y="4751"/>
                  </a:cubicBezTo>
                  <a:cubicBezTo>
                    <a:pt x="1" y="4882"/>
                    <a:pt x="36" y="5001"/>
                    <a:pt x="143" y="5097"/>
                  </a:cubicBezTo>
                  <a:cubicBezTo>
                    <a:pt x="239" y="5180"/>
                    <a:pt x="370" y="5239"/>
                    <a:pt x="489" y="5239"/>
                  </a:cubicBezTo>
                  <a:cubicBezTo>
                    <a:pt x="620" y="5239"/>
                    <a:pt x="739" y="5192"/>
                    <a:pt x="834" y="5097"/>
                  </a:cubicBezTo>
                  <a:lnTo>
                    <a:pt x="1227" y="4692"/>
                  </a:lnTo>
                  <a:lnTo>
                    <a:pt x="1382" y="4835"/>
                  </a:lnTo>
                  <a:cubicBezTo>
                    <a:pt x="1405" y="4870"/>
                    <a:pt x="1453" y="4882"/>
                    <a:pt x="1501" y="4882"/>
                  </a:cubicBezTo>
                  <a:cubicBezTo>
                    <a:pt x="1548" y="4882"/>
                    <a:pt x="1584" y="4870"/>
                    <a:pt x="1620" y="4835"/>
                  </a:cubicBezTo>
                  <a:cubicBezTo>
                    <a:pt x="1679" y="4775"/>
                    <a:pt x="1679" y="4656"/>
                    <a:pt x="1620" y="4597"/>
                  </a:cubicBezTo>
                  <a:lnTo>
                    <a:pt x="1465" y="4454"/>
                  </a:lnTo>
                  <a:lnTo>
                    <a:pt x="2298" y="3620"/>
                  </a:lnTo>
                  <a:lnTo>
                    <a:pt x="2453" y="3763"/>
                  </a:lnTo>
                  <a:cubicBezTo>
                    <a:pt x="2477" y="3799"/>
                    <a:pt x="2525" y="3811"/>
                    <a:pt x="2572" y="3811"/>
                  </a:cubicBezTo>
                  <a:cubicBezTo>
                    <a:pt x="2620" y="3811"/>
                    <a:pt x="2656" y="3799"/>
                    <a:pt x="2691" y="3763"/>
                  </a:cubicBezTo>
                  <a:cubicBezTo>
                    <a:pt x="2751" y="3704"/>
                    <a:pt x="2751" y="3584"/>
                    <a:pt x="2691" y="3525"/>
                  </a:cubicBezTo>
                  <a:lnTo>
                    <a:pt x="2537" y="3382"/>
                  </a:lnTo>
                  <a:lnTo>
                    <a:pt x="3370" y="2549"/>
                  </a:lnTo>
                  <a:lnTo>
                    <a:pt x="3525" y="2692"/>
                  </a:lnTo>
                  <a:cubicBezTo>
                    <a:pt x="3549" y="2727"/>
                    <a:pt x="3596" y="2739"/>
                    <a:pt x="3644" y="2739"/>
                  </a:cubicBezTo>
                  <a:cubicBezTo>
                    <a:pt x="3691" y="2739"/>
                    <a:pt x="3727" y="2727"/>
                    <a:pt x="3763" y="2692"/>
                  </a:cubicBezTo>
                  <a:cubicBezTo>
                    <a:pt x="3822" y="2632"/>
                    <a:pt x="3822" y="2513"/>
                    <a:pt x="3763" y="2453"/>
                  </a:cubicBezTo>
                  <a:lnTo>
                    <a:pt x="3608" y="2311"/>
                  </a:lnTo>
                  <a:lnTo>
                    <a:pt x="4442" y="1477"/>
                  </a:lnTo>
                  <a:lnTo>
                    <a:pt x="4596" y="1620"/>
                  </a:lnTo>
                  <a:cubicBezTo>
                    <a:pt x="4620" y="1656"/>
                    <a:pt x="4668" y="1668"/>
                    <a:pt x="4715" y="1668"/>
                  </a:cubicBezTo>
                  <a:cubicBezTo>
                    <a:pt x="4763" y="1668"/>
                    <a:pt x="4799" y="1656"/>
                    <a:pt x="4834" y="1620"/>
                  </a:cubicBezTo>
                  <a:cubicBezTo>
                    <a:pt x="4894" y="1560"/>
                    <a:pt x="4894" y="1441"/>
                    <a:pt x="4834" y="1382"/>
                  </a:cubicBezTo>
                  <a:lnTo>
                    <a:pt x="4680" y="1239"/>
                  </a:lnTo>
                  <a:lnTo>
                    <a:pt x="5085" y="834"/>
                  </a:lnTo>
                  <a:cubicBezTo>
                    <a:pt x="5180" y="739"/>
                    <a:pt x="5239" y="608"/>
                    <a:pt x="5239" y="489"/>
                  </a:cubicBezTo>
                  <a:cubicBezTo>
                    <a:pt x="5239" y="358"/>
                    <a:pt x="5192" y="239"/>
                    <a:pt x="5085" y="144"/>
                  </a:cubicBezTo>
                  <a:cubicBezTo>
                    <a:pt x="5001" y="60"/>
                    <a:pt x="4858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3" name="Google Shape;11353;p68"/>
            <p:cNvSpPr/>
            <p:nvPr/>
          </p:nvSpPr>
          <p:spPr>
            <a:xfrm>
              <a:off x="2174559" y="3356116"/>
              <a:ext cx="364135" cy="359930"/>
            </a:xfrm>
            <a:custGeom>
              <a:avLst/>
              <a:gdLst/>
              <a:ahLst/>
              <a:cxnLst/>
              <a:rect l="l" t="t" r="r" b="b"/>
              <a:pathLst>
                <a:path w="11431" h="11299" extrusionOk="0">
                  <a:moveTo>
                    <a:pt x="8142" y="339"/>
                  </a:moveTo>
                  <a:cubicBezTo>
                    <a:pt x="8988" y="339"/>
                    <a:pt x="9829" y="482"/>
                    <a:pt x="10632" y="750"/>
                  </a:cubicBezTo>
                  <a:cubicBezTo>
                    <a:pt x="10930" y="1631"/>
                    <a:pt x="11061" y="2583"/>
                    <a:pt x="11037" y="3500"/>
                  </a:cubicBezTo>
                  <a:lnTo>
                    <a:pt x="7858" y="345"/>
                  </a:lnTo>
                  <a:cubicBezTo>
                    <a:pt x="7953" y="341"/>
                    <a:pt x="8048" y="339"/>
                    <a:pt x="8142" y="339"/>
                  </a:cubicBezTo>
                  <a:close/>
                  <a:moveTo>
                    <a:pt x="572" y="6453"/>
                  </a:moveTo>
                  <a:lnTo>
                    <a:pt x="4917" y="10798"/>
                  </a:lnTo>
                  <a:cubicBezTo>
                    <a:pt x="4620" y="10858"/>
                    <a:pt x="4322" y="10894"/>
                    <a:pt x="4001" y="10929"/>
                  </a:cubicBezTo>
                  <a:lnTo>
                    <a:pt x="441" y="7358"/>
                  </a:lnTo>
                  <a:cubicBezTo>
                    <a:pt x="464" y="7060"/>
                    <a:pt x="512" y="6750"/>
                    <a:pt x="572" y="6453"/>
                  </a:cubicBezTo>
                  <a:close/>
                  <a:moveTo>
                    <a:pt x="405" y="7798"/>
                  </a:moveTo>
                  <a:lnTo>
                    <a:pt x="3560" y="10953"/>
                  </a:lnTo>
                  <a:cubicBezTo>
                    <a:pt x="3462" y="10957"/>
                    <a:pt x="3363" y="10959"/>
                    <a:pt x="3264" y="10959"/>
                  </a:cubicBezTo>
                  <a:cubicBezTo>
                    <a:pt x="2440" y="10959"/>
                    <a:pt x="1596" y="10826"/>
                    <a:pt x="810" y="10560"/>
                  </a:cubicBezTo>
                  <a:cubicBezTo>
                    <a:pt x="512" y="9679"/>
                    <a:pt x="381" y="8727"/>
                    <a:pt x="405" y="7798"/>
                  </a:cubicBezTo>
                  <a:close/>
                  <a:moveTo>
                    <a:pt x="8188" y="1"/>
                  </a:moveTo>
                  <a:cubicBezTo>
                    <a:pt x="7942" y="1"/>
                    <a:pt x="7697" y="12"/>
                    <a:pt x="7453" y="35"/>
                  </a:cubicBezTo>
                  <a:cubicBezTo>
                    <a:pt x="7013" y="71"/>
                    <a:pt x="6560" y="154"/>
                    <a:pt x="6132" y="261"/>
                  </a:cubicBezTo>
                  <a:cubicBezTo>
                    <a:pt x="4739" y="607"/>
                    <a:pt x="3453" y="1345"/>
                    <a:pt x="2429" y="2369"/>
                  </a:cubicBezTo>
                  <a:cubicBezTo>
                    <a:pt x="1893" y="2905"/>
                    <a:pt x="1429" y="3512"/>
                    <a:pt x="1072" y="4167"/>
                  </a:cubicBezTo>
                  <a:cubicBezTo>
                    <a:pt x="1024" y="4250"/>
                    <a:pt x="1060" y="4345"/>
                    <a:pt x="1131" y="4393"/>
                  </a:cubicBezTo>
                  <a:cubicBezTo>
                    <a:pt x="1154" y="4408"/>
                    <a:pt x="1180" y="4415"/>
                    <a:pt x="1206" y="4415"/>
                  </a:cubicBezTo>
                  <a:cubicBezTo>
                    <a:pt x="1264" y="4415"/>
                    <a:pt x="1325" y="4382"/>
                    <a:pt x="1357" y="4333"/>
                  </a:cubicBezTo>
                  <a:cubicBezTo>
                    <a:pt x="1703" y="3714"/>
                    <a:pt x="2143" y="3131"/>
                    <a:pt x="2655" y="2607"/>
                  </a:cubicBezTo>
                  <a:cubicBezTo>
                    <a:pt x="3620" y="1643"/>
                    <a:pt x="4810" y="952"/>
                    <a:pt x="6108" y="595"/>
                  </a:cubicBezTo>
                  <a:lnTo>
                    <a:pt x="9156" y="3655"/>
                  </a:lnTo>
                  <a:cubicBezTo>
                    <a:pt x="9180" y="3679"/>
                    <a:pt x="9227" y="3690"/>
                    <a:pt x="9275" y="3690"/>
                  </a:cubicBezTo>
                  <a:cubicBezTo>
                    <a:pt x="9323" y="3690"/>
                    <a:pt x="9358" y="3679"/>
                    <a:pt x="9394" y="3655"/>
                  </a:cubicBezTo>
                  <a:cubicBezTo>
                    <a:pt x="9454" y="3595"/>
                    <a:pt x="9454" y="3476"/>
                    <a:pt x="9394" y="3417"/>
                  </a:cubicBezTo>
                  <a:lnTo>
                    <a:pt x="6489" y="511"/>
                  </a:lnTo>
                  <a:cubicBezTo>
                    <a:pt x="6787" y="452"/>
                    <a:pt x="7084" y="404"/>
                    <a:pt x="7394" y="381"/>
                  </a:cubicBezTo>
                  <a:lnTo>
                    <a:pt x="10966" y="3952"/>
                  </a:lnTo>
                  <a:cubicBezTo>
                    <a:pt x="10942" y="4250"/>
                    <a:pt x="10894" y="4560"/>
                    <a:pt x="10835" y="4857"/>
                  </a:cubicBezTo>
                  <a:lnTo>
                    <a:pt x="9954" y="3976"/>
                  </a:lnTo>
                  <a:cubicBezTo>
                    <a:pt x="9924" y="3946"/>
                    <a:pt x="9879" y="3932"/>
                    <a:pt x="9835" y="3932"/>
                  </a:cubicBezTo>
                  <a:cubicBezTo>
                    <a:pt x="9790" y="3932"/>
                    <a:pt x="9745" y="3946"/>
                    <a:pt x="9716" y="3976"/>
                  </a:cubicBezTo>
                  <a:cubicBezTo>
                    <a:pt x="9656" y="4036"/>
                    <a:pt x="9656" y="4155"/>
                    <a:pt x="9716" y="4214"/>
                  </a:cubicBezTo>
                  <a:lnTo>
                    <a:pt x="10751" y="5238"/>
                  </a:lnTo>
                  <a:cubicBezTo>
                    <a:pt x="10394" y="6548"/>
                    <a:pt x="9704" y="7739"/>
                    <a:pt x="8751" y="8691"/>
                  </a:cubicBezTo>
                  <a:cubicBezTo>
                    <a:pt x="7787" y="9667"/>
                    <a:pt x="6596" y="10346"/>
                    <a:pt x="5298" y="10703"/>
                  </a:cubicBezTo>
                  <a:lnTo>
                    <a:pt x="679" y="6060"/>
                  </a:lnTo>
                  <a:cubicBezTo>
                    <a:pt x="762" y="5715"/>
                    <a:pt x="881" y="5381"/>
                    <a:pt x="1012" y="5048"/>
                  </a:cubicBezTo>
                  <a:cubicBezTo>
                    <a:pt x="1048" y="4964"/>
                    <a:pt x="1012" y="4869"/>
                    <a:pt x="929" y="4822"/>
                  </a:cubicBezTo>
                  <a:cubicBezTo>
                    <a:pt x="906" y="4816"/>
                    <a:pt x="884" y="4813"/>
                    <a:pt x="864" y="4813"/>
                  </a:cubicBezTo>
                  <a:cubicBezTo>
                    <a:pt x="796" y="4813"/>
                    <a:pt x="739" y="4844"/>
                    <a:pt x="703" y="4917"/>
                  </a:cubicBezTo>
                  <a:cubicBezTo>
                    <a:pt x="536" y="5286"/>
                    <a:pt x="417" y="5679"/>
                    <a:pt x="322" y="6072"/>
                  </a:cubicBezTo>
                  <a:cubicBezTo>
                    <a:pt x="214" y="6512"/>
                    <a:pt x="143" y="6953"/>
                    <a:pt x="95" y="7405"/>
                  </a:cubicBezTo>
                  <a:cubicBezTo>
                    <a:pt x="0" y="8548"/>
                    <a:pt x="143" y="9667"/>
                    <a:pt x="512" y="10751"/>
                  </a:cubicBezTo>
                  <a:cubicBezTo>
                    <a:pt x="524" y="10798"/>
                    <a:pt x="572" y="10834"/>
                    <a:pt x="619" y="10858"/>
                  </a:cubicBezTo>
                  <a:cubicBezTo>
                    <a:pt x="1465" y="11156"/>
                    <a:pt x="2381" y="11299"/>
                    <a:pt x="3298" y="11299"/>
                  </a:cubicBezTo>
                  <a:cubicBezTo>
                    <a:pt x="3512" y="11299"/>
                    <a:pt x="3739" y="11287"/>
                    <a:pt x="3965" y="11275"/>
                  </a:cubicBezTo>
                  <a:cubicBezTo>
                    <a:pt x="4405" y="11227"/>
                    <a:pt x="4858" y="11156"/>
                    <a:pt x="5286" y="11049"/>
                  </a:cubicBezTo>
                  <a:cubicBezTo>
                    <a:pt x="6680" y="10691"/>
                    <a:pt x="7965" y="9965"/>
                    <a:pt x="8989" y="8929"/>
                  </a:cubicBezTo>
                  <a:cubicBezTo>
                    <a:pt x="10013" y="7905"/>
                    <a:pt x="10751" y="6631"/>
                    <a:pt x="11109" y="5226"/>
                  </a:cubicBezTo>
                  <a:cubicBezTo>
                    <a:pt x="11204" y="4798"/>
                    <a:pt x="11287" y="4345"/>
                    <a:pt x="11323" y="3905"/>
                  </a:cubicBezTo>
                  <a:cubicBezTo>
                    <a:pt x="11430" y="2774"/>
                    <a:pt x="11287" y="1631"/>
                    <a:pt x="10906" y="559"/>
                  </a:cubicBezTo>
                  <a:cubicBezTo>
                    <a:pt x="10894" y="511"/>
                    <a:pt x="10859" y="464"/>
                    <a:pt x="10811" y="452"/>
                  </a:cubicBezTo>
                  <a:cubicBezTo>
                    <a:pt x="9980" y="153"/>
                    <a:pt x="9082" y="1"/>
                    <a:pt x="8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54" name="Google Shape;11354;p68"/>
          <p:cNvGrpSpPr/>
          <p:nvPr/>
        </p:nvGrpSpPr>
        <p:grpSpPr>
          <a:xfrm>
            <a:off x="1731934" y="3355639"/>
            <a:ext cx="368371" cy="361554"/>
            <a:chOff x="1731934" y="3355639"/>
            <a:chExt cx="368371" cy="361554"/>
          </a:xfrm>
          <a:solidFill>
            <a:srgbClr val="D94169"/>
          </a:solidFill>
        </p:grpSpPr>
        <p:sp>
          <p:nvSpPr>
            <p:cNvPr id="11355" name="Google Shape;11355;p68"/>
            <p:cNvSpPr/>
            <p:nvPr/>
          </p:nvSpPr>
          <p:spPr>
            <a:xfrm>
              <a:off x="1812336" y="3533963"/>
              <a:ext cx="41762" cy="41762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22"/>
                  </a:moveTo>
                  <a:cubicBezTo>
                    <a:pt x="834" y="322"/>
                    <a:pt x="989" y="477"/>
                    <a:pt x="989" y="655"/>
                  </a:cubicBezTo>
                  <a:cubicBezTo>
                    <a:pt x="989" y="834"/>
                    <a:pt x="834" y="989"/>
                    <a:pt x="655" y="989"/>
                  </a:cubicBezTo>
                  <a:cubicBezTo>
                    <a:pt x="477" y="989"/>
                    <a:pt x="334" y="834"/>
                    <a:pt x="334" y="655"/>
                  </a:cubicBezTo>
                  <a:cubicBezTo>
                    <a:pt x="334" y="477"/>
                    <a:pt x="477" y="322"/>
                    <a:pt x="655" y="322"/>
                  </a:cubicBezTo>
                  <a:close/>
                  <a:moveTo>
                    <a:pt x="655" y="1"/>
                  </a:moveTo>
                  <a:cubicBezTo>
                    <a:pt x="298" y="1"/>
                    <a:pt x="1" y="298"/>
                    <a:pt x="1" y="655"/>
                  </a:cubicBezTo>
                  <a:cubicBezTo>
                    <a:pt x="1" y="1013"/>
                    <a:pt x="298" y="1310"/>
                    <a:pt x="655" y="1310"/>
                  </a:cubicBezTo>
                  <a:cubicBezTo>
                    <a:pt x="1013" y="1310"/>
                    <a:pt x="1310" y="1013"/>
                    <a:pt x="1310" y="655"/>
                  </a:cubicBezTo>
                  <a:cubicBezTo>
                    <a:pt x="1310" y="298"/>
                    <a:pt x="1013" y="1"/>
                    <a:pt x="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6" name="Google Shape;11356;p68"/>
            <p:cNvSpPr/>
            <p:nvPr/>
          </p:nvSpPr>
          <p:spPr>
            <a:xfrm>
              <a:off x="1731934" y="3355639"/>
              <a:ext cx="368371" cy="361554"/>
            </a:xfrm>
            <a:custGeom>
              <a:avLst/>
              <a:gdLst/>
              <a:ahLst/>
              <a:cxnLst/>
              <a:rect l="l" t="t" r="r" b="b"/>
              <a:pathLst>
                <a:path w="11564" h="11350" extrusionOk="0">
                  <a:moveTo>
                    <a:pt x="4572" y="330"/>
                  </a:moveTo>
                  <a:cubicBezTo>
                    <a:pt x="4619" y="330"/>
                    <a:pt x="4691" y="407"/>
                    <a:pt x="5251" y="753"/>
                  </a:cubicBezTo>
                  <a:lnTo>
                    <a:pt x="4882" y="1348"/>
                  </a:lnTo>
                  <a:lnTo>
                    <a:pt x="4239" y="943"/>
                  </a:lnTo>
                  <a:cubicBezTo>
                    <a:pt x="4215" y="907"/>
                    <a:pt x="4192" y="872"/>
                    <a:pt x="4215" y="836"/>
                  </a:cubicBezTo>
                  <a:cubicBezTo>
                    <a:pt x="4513" y="396"/>
                    <a:pt x="4489" y="348"/>
                    <a:pt x="4549" y="336"/>
                  </a:cubicBezTo>
                  <a:cubicBezTo>
                    <a:pt x="4557" y="333"/>
                    <a:pt x="4564" y="330"/>
                    <a:pt x="4572" y="330"/>
                  </a:cubicBezTo>
                  <a:close/>
                  <a:moveTo>
                    <a:pt x="5975" y="398"/>
                  </a:moveTo>
                  <a:cubicBezTo>
                    <a:pt x="6005" y="398"/>
                    <a:pt x="6035" y="404"/>
                    <a:pt x="6061" y="419"/>
                  </a:cubicBezTo>
                  <a:lnTo>
                    <a:pt x="7394" y="1253"/>
                  </a:lnTo>
                  <a:lnTo>
                    <a:pt x="6275" y="3039"/>
                  </a:lnTo>
                  <a:lnTo>
                    <a:pt x="4942" y="2205"/>
                  </a:lnTo>
                  <a:cubicBezTo>
                    <a:pt x="4846" y="2146"/>
                    <a:pt x="4834" y="2039"/>
                    <a:pt x="4882" y="1967"/>
                  </a:cubicBezTo>
                  <a:cubicBezTo>
                    <a:pt x="5073" y="1658"/>
                    <a:pt x="5501" y="979"/>
                    <a:pt x="5823" y="479"/>
                  </a:cubicBezTo>
                  <a:cubicBezTo>
                    <a:pt x="5847" y="430"/>
                    <a:pt x="5911" y="398"/>
                    <a:pt x="5975" y="398"/>
                  </a:cubicBezTo>
                  <a:close/>
                  <a:moveTo>
                    <a:pt x="10180" y="2860"/>
                  </a:moveTo>
                  <a:cubicBezTo>
                    <a:pt x="10323" y="2979"/>
                    <a:pt x="10847" y="3158"/>
                    <a:pt x="11002" y="3789"/>
                  </a:cubicBezTo>
                  <a:cubicBezTo>
                    <a:pt x="11195" y="4581"/>
                    <a:pt x="10555" y="5231"/>
                    <a:pt x="9842" y="5231"/>
                  </a:cubicBezTo>
                  <a:cubicBezTo>
                    <a:pt x="9633" y="5231"/>
                    <a:pt x="9418" y="5175"/>
                    <a:pt x="9216" y="5051"/>
                  </a:cubicBezTo>
                  <a:lnTo>
                    <a:pt x="8918" y="4872"/>
                  </a:lnTo>
                  <a:lnTo>
                    <a:pt x="10180" y="2860"/>
                  </a:lnTo>
                  <a:close/>
                  <a:moveTo>
                    <a:pt x="5644" y="3039"/>
                  </a:moveTo>
                  <a:lnTo>
                    <a:pt x="6204" y="3396"/>
                  </a:lnTo>
                  <a:lnTo>
                    <a:pt x="6216" y="3408"/>
                  </a:lnTo>
                  <a:lnTo>
                    <a:pt x="4287" y="5349"/>
                  </a:lnTo>
                  <a:cubicBezTo>
                    <a:pt x="4132" y="5170"/>
                    <a:pt x="3941" y="5039"/>
                    <a:pt x="3751" y="4944"/>
                  </a:cubicBezTo>
                  <a:lnTo>
                    <a:pt x="5644" y="3039"/>
                  </a:lnTo>
                  <a:close/>
                  <a:moveTo>
                    <a:pt x="3195" y="5176"/>
                  </a:moveTo>
                  <a:cubicBezTo>
                    <a:pt x="3355" y="5176"/>
                    <a:pt x="3520" y="5212"/>
                    <a:pt x="3680" y="5289"/>
                  </a:cubicBezTo>
                  <a:cubicBezTo>
                    <a:pt x="4705" y="5802"/>
                    <a:pt x="4316" y="7363"/>
                    <a:pt x="3195" y="7363"/>
                  </a:cubicBezTo>
                  <a:cubicBezTo>
                    <a:pt x="3170" y="7363"/>
                    <a:pt x="3145" y="7362"/>
                    <a:pt x="3120" y="7361"/>
                  </a:cubicBezTo>
                  <a:cubicBezTo>
                    <a:pt x="2548" y="7325"/>
                    <a:pt x="2096" y="6849"/>
                    <a:pt x="2096" y="6265"/>
                  </a:cubicBezTo>
                  <a:cubicBezTo>
                    <a:pt x="2096" y="5640"/>
                    <a:pt x="2615" y="5176"/>
                    <a:pt x="3195" y="5176"/>
                  </a:cubicBezTo>
                  <a:close/>
                  <a:moveTo>
                    <a:pt x="5144" y="8992"/>
                  </a:moveTo>
                  <a:cubicBezTo>
                    <a:pt x="5358" y="8992"/>
                    <a:pt x="5537" y="9159"/>
                    <a:pt x="5537" y="9385"/>
                  </a:cubicBezTo>
                  <a:lnTo>
                    <a:pt x="5537" y="9694"/>
                  </a:lnTo>
                  <a:lnTo>
                    <a:pt x="4537" y="9694"/>
                  </a:lnTo>
                  <a:lnTo>
                    <a:pt x="4537" y="9385"/>
                  </a:lnTo>
                  <a:lnTo>
                    <a:pt x="4525" y="9385"/>
                  </a:lnTo>
                  <a:cubicBezTo>
                    <a:pt x="4525" y="9170"/>
                    <a:pt x="4692" y="8992"/>
                    <a:pt x="4906" y="8992"/>
                  </a:cubicBezTo>
                  <a:close/>
                  <a:moveTo>
                    <a:pt x="6085" y="10016"/>
                  </a:moveTo>
                  <a:cubicBezTo>
                    <a:pt x="6454" y="10016"/>
                    <a:pt x="6751" y="10313"/>
                    <a:pt x="6751" y="10694"/>
                  </a:cubicBezTo>
                  <a:lnTo>
                    <a:pt x="6751" y="10992"/>
                  </a:lnTo>
                  <a:lnTo>
                    <a:pt x="322" y="10992"/>
                  </a:lnTo>
                  <a:lnTo>
                    <a:pt x="322" y="10694"/>
                  </a:lnTo>
                  <a:cubicBezTo>
                    <a:pt x="322" y="10313"/>
                    <a:pt x="620" y="10016"/>
                    <a:pt x="1001" y="10016"/>
                  </a:cubicBezTo>
                  <a:close/>
                  <a:moveTo>
                    <a:pt x="4558" y="1"/>
                  </a:moveTo>
                  <a:cubicBezTo>
                    <a:pt x="4419" y="1"/>
                    <a:pt x="4281" y="69"/>
                    <a:pt x="4203" y="193"/>
                  </a:cubicBezTo>
                  <a:lnTo>
                    <a:pt x="3906" y="669"/>
                  </a:lnTo>
                  <a:cubicBezTo>
                    <a:pt x="3787" y="872"/>
                    <a:pt x="3846" y="1122"/>
                    <a:pt x="4049" y="1241"/>
                  </a:cubicBezTo>
                  <a:lnTo>
                    <a:pt x="4680" y="1646"/>
                  </a:lnTo>
                  <a:cubicBezTo>
                    <a:pt x="4644" y="1741"/>
                    <a:pt x="4442" y="1908"/>
                    <a:pt x="4525" y="2193"/>
                  </a:cubicBezTo>
                  <a:cubicBezTo>
                    <a:pt x="4549" y="2324"/>
                    <a:pt x="4620" y="2431"/>
                    <a:pt x="4739" y="2503"/>
                  </a:cubicBezTo>
                  <a:lnTo>
                    <a:pt x="5335" y="2872"/>
                  </a:lnTo>
                  <a:lnTo>
                    <a:pt x="3358" y="4872"/>
                  </a:lnTo>
                  <a:cubicBezTo>
                    <a:pt x="3297" y="4865"/>
                    <a:pt x="3237" y="4861"/>
                    <a:pt x="3177" y="4861"/>
                  </a:cubicBezTo>
                  <a:cubicBezTo>
                    <a:pt x="2398" y="4861"/>
                    <a:pt x="1751" y="5493"/>
                    <a:pt x="1751" y="6289"/>
                  </a:cubicBezTo>
                  <a:cubicBezTo>
                    <a:pt x="1751" y="6765"/>
                    <a:pt x="1989" y="7194"/>
                    <a:pt x="2346" y="7444"/>
                  </a:cubicBezTo>
                  <a:lnTo>
                    <a:pt x="2346" y="8397"/>
                  </a:lnTo>
                  <a:cubicBezTo>
                    <a:pt x="2346" y="8492"/>
                    <a:pt x="2417" y="8563"/>
                    <a:pt x="2513" y="8563"/>
                  </a:cubicBezTo>
                  <a:cubicBezTo>
                    <a:pt x="2596" y="8563"/>
                    <a:pt x="2679" y="8492"/>
                    <a:pt x="2679" y="8397"/>
                  </a:cubicBezTo>
                  <a:lnTo>
                    <a:pt x="2679" y="7623"/>
                  </a:lnTo>
                  <a:cubicBezTo>
                    <a:pt x="2828" y="7675"/>
                    <a:pt x="2995" y="7708"/>
                    <a:pt x="3163" y="7708"/>
                  </a:cubicBezTo>
                  <a:cubicBezTo>
                    <a:pt x="3224" y="7708"/>
                    <a:pt x="3286" y="7704"/>
                    <a:pt x="3346" y="7694"/>
                  </a:cubicBezTo>
                  <a:lnTo>
                    <a:pt x="3346" y="9706"/>
                  </a:lnTo>
                  <a:lnTo>
                    <a:pt x="2679" y="9706"/>
                  </a:lnTo>
                  <a:lnTo>
                    <a:pt x="2679" y="9028"/>
                  </a:lnTo>
                  <a:cubicBezTo>
                    <a:pt x="2679" y="8932"/>
                    <a:pt x="2596" y="8861"/>
                    <a:pt x="2513" y="8861"/>
                  </a:cubicBezTo>
                  <a:cubicBezTo>
                    <a:pt x="2417" y="8861"/>
                    <a:pt x="2346" y="8932"/>
                    <a:pt x="2346" y="9028"/>
                  </a:cubicBezTo>
                  <a:lnTo>
                    <a:pt x="2346" y="9706"/>
                  </a:lnTo>
                  <a:lnTo>
                    <a:pt x="989" y="9706"/>
                  </a:lnTo>
                  <a:cubicBezTo>
                    <a:pt x="441" y="9706"/>
                    <a:pt x="1" y="10159"/>
                    <a:pt x="1" y="10706"/>
                  </a:cubicBezTo>
                  <a:lnTo>
                    <a:pt x="1" y="11183"/>
                  </a:lnTo>
                  <a:cubicBezTo>
                    <a:pt x="1" y="11266"/>
                    <a:pt x="72" y="11349"/>
                    <a:pt x="155" y="11349"/>
                  </a:cubicBezTo>
                  <a:lnTo>
                    <a:pt x="6918" y="11349"/>
                  </a:lnTo>
                  <a:cubicBezTo>
                    <a:pt x="7001" y="11349"/>
                    <a:pt x="7085" y="11266"/>
                    <a:pt x="7085" y="11183"/>
                  </a:cubicBezTo>
                  <a:lnTo>
                    <a:pt x="7085" y="10706"/>
                  </a:lnTo>
                  <a:cubicBezTo>
                    <a:pt x="7085" y="10159"/>
                    <a:pt x="6632" y="9706"/>
                    <a:pt x="6085" y="9706"/>
                  </a:cubicBezTo>
                  <a:lnTo>
                    <a:pt x="5846" y="9706"/>
                  </a:lnTo>
                  <a:lnTo>
                    <a:pt x="5846" y="9397"/>
                  </a:lnTo>
                  <a:cubicBezTo>
                    <a:pt x="5846" y="9004"/>
                    <a:pt x="5537" y="8682"/>
                    <a:pt x="5132" y="8682"/>
                  </a:cubicBezTo>
                  <a:lnTo>
                    <a:pt x="4894" y="8682"/>
                  </a:lnTo>
                  <a:cubicBezTo>
                    <a:pt x="4501" y="8682"/>
                    <a:pt x="4180" y="9004"/>
                    <a:pt x="4180" y="9397"/>
                  </a:cubicBezTo>
                  <a:lnTo>
                    <a:pt x="4180" y="9706"/>
                  </a:lnTo>
                  <a:lnTo>
                    <a:pt x="3668" y="9706"/>
                  </a:lnTo>
                  <a:lnTo>
                    <a:pt x="3668" y="7611"/>
                  </a:lnTo>
                  <a:cubicBezTo>
                    <a:pt x="4465" y="7313"/>
                    <a:pt x="4823" y="6384"/>
                    <a:pt x="4442" y="5646"/>
                  </a:cubicBezTo>
                  <a:lnTo>
                    <a:pt x="6370" y="3717"/>
                  </a:lnTo>
                  <a:lnTo>
                    <a:pt x="7585" y="5801"/>
                  </a:lnTo>
                  <a:cubicBezTo>
                    <a:pt x="7670" y="5947"/>
                    <a:pt x="7817" y="6018"/>
                    <a:pt x="7962" y="6018"/>
                  </a:cubicBezTo>
                  <a:cubicBezTo>
                    <a:pt x="8100" y="6018"/>
                    <a:pt x="8235" y="5953"/>
                    <a:pt x="8311" y="5825"/>
                  </a:cubicBezTo>
                  <a:lnTo>
                    <a:pt x="8716" y="5182"/>
                  </a:lnTo>
                  <a:lnTo>
                    <a:pt x="9014" y="5360"/>
                  </a:lnTo>
                  <a:cubicBezTo>
                    <a:pt x="9273" y="5514"/>
                    <a:pt x="9548" y="5584"/>
                    <a:pt x="9813" y="5584"/>
                  </a:cubicBezTo>
                  <a:cubicBezTo>
                    <a:pt x="10740" y="5584"/>
                    <a:pt x="11564" y="4739"/>
                    <a:pt x="11323" y="3694"/>
                  </a:cubicBezTo>
                  <a:cubicBezTo>
                    <a:pt x="11145" y="2908"/>
                    <a:pt x="10490" y="2670"/>
                    <a:pt x="10359" y="2562"/>
                  </a:cubicBezTo>
                  <a:lnTo>
                    <a:pt x="10764" y="1920"/>
                  </a:lnTo>
                  <a:cubicBezTo>
                    <a:pt x="10942" y="1658"/>
                    <a:pt x="10740" y="1300"/>
                    <a:pt x="10430" y="1265"/>
                  </a:cubicBezTo>
                  <a:lnTo>
                    <a:pt x="9359" y="1181"/>
                  </a:lnTo>
                  <a:cubicBezTo>
                    <a:pt x="9353" y="1180"/>
                    <a:pt x="9346" y="1180"/>
                    <a:pt x="9340" y="1180"/>
                  </a:cubicBezTo>
                  <a:cubicBezTo>
                    <a:pt x="9262" y="1180"/>
                    <a:pt x="9180" y="1247"/>
                    <a:pt x="9180" y="1324"/>
                  </a:cubicBezTo>
                  <a:cubicBezTo>
                    <a:pt x="9168" y="1419"/>
                    <a:pt x="9240" y="1503"/>
                    <a:pt x="9335" y="1503"/>
                  </a:cubicBezTo>
                  <a:lnTo>
                    <a:pt x="10407" y="1598"/>
                  </a:lnTo>
                  <a:cubicBezTo>
                    <a:pt x="10478" y="1598"/>
                    <a:pt x="10526" y="1681"/>
                    <a:pt x="10478" y="1741"/>
                  </a:cubicBezTo>
                  <a:cubicBezTo>
                    <a:pt x="10109" y="2324"/>
                    <a:pt x="8347" y="5134"/>
                    <a:pt x="8049" y="5610"/>
                  </a:cubicBezTo>
                  <a:cubicBezTo>
                    <a:pt x="8025" y="5640"/>
                    <a:pt x="7993" y="5655"/>
                    <a:pt x="7961" y="5655"/>
                  </a:cubicBezTo>
                  <a:cubicBezTo>
                    <a:pt x="7930" y="5655"/>
                    <a:pt x="7900" y="5640"/>
                    <a:pt x="7882" y="5610"/>
                  </a:cubicBezTo>
                  <a:lnTo>
                    <a:pt x="6525" y="3313"/>
                  </a:lnTo>
                  <a:lnTo>
                    <a:pt x="6513" y="3277"/>
                  </a:lnTo>
                  <a:lnTo>
                    <a:pt x="7704" y="1372"/>
                  </a:lnTo>
                  <a:lnTo>
                    <a:pt x="8704" y="1467"/>
                  </a:lnTo>
                  <a:cubicBezTo>
                    <a:pt x="8710" y="1468"/>
                    <a:pt x="8716" y="1468"/>
                    <a:pt x="8722" y="1468"/>
                  </a:cubicBezTo>
                  <a:cubicBezTo>
                    <a:pt x="8801" y="1468"/>
                    <a:pt x="8883" y="1401"/>
                    <a:pt x="8883" y="1312"/>
                  </a:cubicBezTo>
                  <a:cubicBezTo>
                    <a:pt x="8894" y="1229"/>
                    <a:pt x="8823" y="1134"/>
                    <a:pt x="8728" y="1134"/>
                  </a:cubicBezTo>
                  <a:lnTo>
                    <a:pt x="7656" y="1050"/>
                  </a:lnTo>
                  <a:lnTo>
                    <a:pt x="6216" y="134"/>
                  </a:lnTo>
                  <a:cubicBezTo>
                    <a:pt x="6133" y="84"/>
                    <a:pt x="6042" y="60"/>
                    <a:pt x="5952" y="60"/>
                  </a:cubicBezTo>
                  <a:cubicBezTo>
                    <a:pt x="5781" y="60"/>
                    <a:pt x="5614" y="145"/>
                    <a:pt x="5513" y="300"/>
                  </a:cubicBezTo>
                  <a:lnTo>
                    <a:pt x="5418" y="467"/>
                  </a:lnTo>
                  <a:lnTo>
                    <a:pt x="4775" y="62"/>
                  </a:lnTo>
                  <a:cubicBezTo>
                    <a:pt x="4708" y="21"/>
                    <a:pt x="4633" y="1"/>
                    <a:pt x="45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57" name="Google Shape;11357;p68"/>
          <p:cNvGrpSpPr/>
          <p:nvPr/>
        </p:nvGrpSpPr>
        <p:grpSpPr>
          <a:xfrm>
            <a:off x="3990517" y="3354173"/>
            <a:ext cx="279559" cy="363402"/>
            <a:chOff x="3990517" y="3354173"/>
            <a:chExt cx="279559" cy="363402"/>
          </a:xfrm>
          <a:solidFill>
            <a:srgbClr val="D94169"/>
          </a:solidFill>
        </p:grpSpPr>
        <p:sp>
          <p:nvSpPr>
            <p:cNvPr id="11358" name="Google Shape;11358;p68"/>
            <p:cNvSpPr/>
            <p:nvPr/>
          </p:nvSpPr>
          <p:spPr>
            <a:xfrm>
              <a:off x="3990517" y="3354173"/>
              <a:ext cx="279559" cy="363402"/>
            </a:xfrm>
            <a:custGeom>
              <a:avLst/>
              <a:gdLst/>
              <a:ahLst/>
              <a:cxnLst/>
              <a:rect l="l" t="t" r="r" b="b"/>
              <a:pathLst>
                <a:path w="8776" h="11408" extrusionOk="0">
                  <a:moveTo>
                    <a:pt x="6322" y="346"/>
                  </a:moveTo>
                  <a:lnTo>
                    <a:pt x="6322" y="715"/>
                  </a:lnTo>
                  <a:lnTo>
                    <a:pt x="5537" y="715"/>
                  </a:lnTo>
                  <a:lnTo>
                    <a:pt x="5537" y="346"/>
                  </a:lnTo>
                  <a:close/>
                  <a:moveTo>
                    <a:pt x="6692" y="1049"/>
                  </a:moveTo>
                  <a:lnTo>
                    <a:pt x="6692" y="5121"/>
                  </a:lnTo>
                  <a:lnTo>
                    <a:pt x="5179" y="5121"/>
                  </a:lnTo>
                  <a:lnTo>
                    <a:pt x="5179" y="1049"/>
                  </a:lnTo>
                  <a:close/>
                  <a:moveTo>
                    <a:pt x="5763" y="5466"/>
                  </a:moveTo>
                  <a:lnTo>
                    <a:pt x="5763" y="6014"/>
                  </a:lnTo>
                  <a:lnTo>
                    <a:pt x="5465" y="6014"/>
                  </a:lnTo>
                  <a:lnTo>
                    <a:pt x="5465" y="5466"/>
                  </a:lnTo>
                  <a:close/>
                  <a:moveTo>
                    <a:pt x="6394" y="5466"/>
                  </a:moveTo>
                  <a:lnTo>
                    <a:pt x="6394" y="6633"/>
                  </a:lnTo>
                  <a:lnTo>
                    <a:pt x="6096" y="6633"/>
                  </a:lnTo>
                  <a:lnTo>
                    <a:pt x="6096" y="5466"/>
                  </a:lnTo>
                  <a:close/>
                  <a:moveTo>
                    <a:pt x="6953" y="8038"/>
                  </a:moveTo>
                  <a:cubicBezTo>
                    <a:pt x="7168" y="8038"/>
                    <a:pt x="7346" y="8216"/>
                    <a:pt x="7346" y="8443"/>
                  </a:cubicBezTo>
                  <a:cubicBezTo>
                    <a:pt x="7346" y="8669"/>
                    <a:pt x="7168" y="8847"/>
                    <a:pt x="6953" y="8847"/>
                  </a:cubicBezTo>
                  <a:lnTo>
                    <a:pt x="4584" y="8847"/>
                  </a:lnTo>
                  <a:lnTo>
                    <a:pt x="4584" y="8038"/>
                  </a:lnTo>
                  <a:close/>
                  <a:moveTo>
                    <a:pt x="6549" y="9193"/>
                  </a:moveTo>
                  <a:cubicBezTo>
                    <a:pt x="6537" y="9502"/>
                    <a:pt x="6275" y="9740"/>
                    <a:pt x="5965" y="9740"/>
                  </a:cubicBezTo>
                  <a:lnTo>
                    <a:pt x="4584" y="9740"/>
                  </a:lnTo>
                  <a:lnTo>
                    <a:pt x="4584" y="9193"/>
                  </a:lnTo>
                  <a:close/>
                  <a:moveTo>
                    <a:pt x="5882" y="10086"/>
                  </a:moveTo>
                  <a:lnTo>
                    <a:pt x="5882" y="10359"/>
                  </a:lnTo>
                  <a:lnTo>
                    <a:pt x="4584" y="10359"/>
                  </a:lnTo>
                  <a:lnTo>
                    <a:pt x="4584" y="10086"/>
                  </a:lnTo>
                  <a:close/>
                  <a:moveTo>
                    <a:pt x="4953" y="1"/>
                  </a:moveTo>
                  <a:cubicBezTo>
                    <a:pt x="4870" y="1"/>
                    <a:pt x="4787" y="72"/>
                    <a:pt x="4787" y="168"/>
                  </a:cubicBezTo>
                  <a:cubicBezTo>
                    <a:pt x="4787" y="263"/>
                    <a:pt x="4870" y="334"/>
                    <a:pt x="4953" y="334"/>
                  </a:cubicBezTo>
                  <a:lnTo>
                    <a:pt x="5144" y="334"/>
                  </a:lnTo>
                  <a:lnTo>
                    <a:pt x="5144" y="703"/>
                  </a:lnTo>
                  <a:lnTo>
                    <a:pt x="4953" y="703"/>
                  </a:lnTo>
                  <a:cubicBezTo>
                    <a:pt x="4870" y="703"/>
                    <a:pt x="4787" y="775"/>
                    <a:pt x="4787" y="870"/>
                  </a:cubicBezTo>
                  <a:lnTo>
                    <a:pt x="4787" y="1334"/>
                  </a:lnTo>
                  <a:lnTo>
                    <a:pt x="4370" y="1334"/>
                  </a:lnTo>
                  <a:cubicBezTo>
                    <a:pt x="3644" y="1334"/>
                    <a:pt x="2929" y="1513"/>
                    <a:pt x="2310" y="1846"/>
                  </a:cubicBezTo>
                  <a:cubicBezTo>
                    <a:pt x="2215" y="1894"/>
                    <a:pt x="2191" y="2001"/>
                    <a:pt x="2227" y="2073"/>
                  </a:cubicBezTo>
                  <a:cubicBezTo>
                    <a:pt x="2262" y="2132"/>
                    <a:pt x="2322" y="2168"/>
                    <a:pt x="2381" y="2168"/>
                  </a:cubicBezTo>
                  <a:cubicBezTo>
                    <a:pt x="2405" y="2168"/>
                    <a:pt x="2441" y="2168"/>
                    <a:pt x="2453" y="2144"/>
                  </a:cubicBezTo>
                  <a:cubicBezTo>
                    <a:pt x="3036" y="1835"/>
                    <a:pt x="3691" y="1668"/>
                    <a:pt x="4358" y="1668"/>
                  </a:cubicBezTo>
                  <a:lnTo>
                    <a:pt x="4775" y="1668"/>
                  </a:lnTo>
                  <a:lnTo>
                    <a:pt x="4775" y="3382"/>
                  </a:lnTo>
                  <a:lnTo>
                    <a:pt x="4358" y="3382"/>
                  </a:lnTo>
                  <a:cubicBezTo>
                    <a:pt x="3060" y="3382"/>
                    <a:pt x="2024" y="4430"/>
                    <a:pt x="2024" y="5716"/>
                  </a:cubicBezTo>
                  <a:cubicBezTo>
                    <a:pt x="2024" y="6954"/>
                    <a:pt x="2977" y="7966"/>
                    <a:pt x="4191" y="8038"/>
                  </a:cubicBezTo>
                  <a:lnTo>
                    <a:pt x="4191" y="9740"/>
                  </a:lnTo>
                  <a:cubicBezTo>
                    <a:pt x="2048" y="9645"/>
                    <a:pt x="346" y="7883"/>
                    <a:pt x="346" y="5716"/>
                  </a:cubicBezTo>
                  <a:cubicBezTo>
                    <a:pt x="346" y="4454"/>
                    <a:pt x="917" y="3299"/>
                    <a:pt x="1917" y="2525"/>
                  </a:cubicBezTo>
                  <a:cubicBezTo>
                    <a:pt x="1989" y="2466"/>
                    <a:pt x="2012" y="2358"/>
                    <a:pt x="1953" y="2287"/>
                  </a:cubicBezTo>
                  <a:cubicBezTo>
                    <a:pt x="1918" y="2238"/>
                    <a:pt x="1867" y="2214"/>
                    <a:pt x="1817" y="2214"/>
                  </a:cubicBezTo>
                  <a:cubicBezTo>
                    <a:pt x="1780" y="2214"/>
                    <a:pt x="1744" y="2226"/>
                    <a:pt x="1715" y="2251"/>
                  </a:cubicBezTo>
                  <a:cubicBezTo>
                    <a:pt x="1191" y="2656"/>
                    <a:pt x="762" y="3180"/>
                    <a:pt x="465" y="3751"/>
                  </a:cubicBezTo>
                  <a:cubicBezTo>
                    <a:pt x="143" y="4371"/>
                    <a:pt x="0" y="5037"/>
                    <a:pt x="0" y="5716"/>
                  </a:cubicBezTo>
                  <a:cubicBezTo>
                    <a:pt x="0" y="8073"/>
                    <a:pt x="1858" y="9990"/>
                    <a:pt x="4191" y="10086"/>
                  </a:cubicBezTo>
                  <a:lnTo>
                    <a:pt x="4191" y="10359"/>
                  </a:lnTo>
                  <a:lnTo>
                    <a:pt x="2036" y="10359"/>
                  </a:lnTo>
                  <a:cubicBezTo>
                    <a:pt x="1739" y="10359"/>
                    <a:pt x="1512" y="10598"/>
                    <a:pt x="1512" y="10883"/>
                  </a:cubicBezTo>
                  <a:cubicBezTo>
                    <a:pt x="1512" y="11181"/>
                    <a:pt x="1750" y="11407"/>
                    <a:pt x="2036" y="11407"/>
                  </a:cubicBezTo>
                  <a:lnTo>
                    <a:pt x="8263" y="11407"/>
                  </a:lnTo>
                  <a:cubicBezTo>
                    <a:pt x="8561" y="11407"/>
                    <a:pt x="8775" y="11169"/>
                    <a:pt x="8775" y="10883"/>
                  </a:cubicBezTo>
                  <a:cubicBezTo>
                    <a:pt x="8775" y="10598"/>
                    <a:pt x="8537" y="10359"/>
                    <a:pt x="8263" y="10359"/>
                  </a:cubicBezTo>
                  <a:lnTo>
                    <a:pt x="7465" y="10359"/>
                  </a:lnTo>
                  <a:cubicBezTo>
                    <a:pt x="7382" y="10359"/>
                    <a:pt x="7311" y="10443"/>
                    <a:pt x="7311" y="10526"/>
                  </a:cubicBezTo>
                  <a:cubicBezTo>
                    <a:pt x="7311" y="10621"/>
                    <a:pt x="7382" y="10693"/>
                    <a:pt x="7465" y="10693"/>
                  </a:cubicBezTo>
                  <a:lnTo>
                    <a:pt x="8263" y="10693"/>
                  </a:lnTo>
                  <a:cubicBezTo>
                    <a:pt x="8358" y="10693"/>
                    <a:pt x="8454" y="10776"/>
                    <a:pt x="8454" y="10883"/>
                  </a:cubicBezTo>
                  <a:cubicBezTo>
                    <a:pt x="8454" y="10990"/>
                    <a:pt x="8358" y="11074"/>
                    <a:pt x="8263" y="11074"/>
                  </a:cubicBezTo>
                  <a:lnTo>
                    <a:pt x="2084" y="11074"/>
                  </a:lnTo>
                  <a:cubicBezTo>
                    <a:pt x="1977" y="11074"/>
                    <a:pt x="1893" y="10990"/>
                    <a:pt x="1893" y="10883"/>
                  </a:cubicBezTo>
                  <a:cubicBezTo>
                    <a:pt x="1893" y="10776"/>
                    <a:pt x="1977" y="10693"/>
                    <a:pt x="2084" y="10693"/>
                  </a:cubicBezTo>
                  <a:lnTo>
                    <a:pt x="6787" y="10693"/>
                  </a:lnTo>
                  <a:cubicBezTo>
                    <a:pt x="6870" y="10693"/>
                    <a:pt x="6953" y="10621"/>
                    <a:pt x="6953" y="10526"/>
                  </a:cubicBezTo>
                  <a:cubicBezTo>
                    <a:pt x="6953" y="10443"/>
                    <a:pt x="6870" y="10359"/>
                    <a:pt x="6787" y="10359"/>
                  </a:cubicBezTo>
                  <a:lnTo>
                    <a:pt x="6203" y="10359"/>
                  </a:lnTo>
                  <a:lnTo>
                    <a:pt x="6203" y="10050"/>
                  </a:lnTo>
                  <a:cubicBezTo>
                    <a:pt x="6596" y="9943"/>
                    <a:pt x="6870" y="9609"/>
                    <a:pt x="6870" y="9193"/>
                  </a:cubicBezTo>
                  <a:lnTo>
                    <a:pt x="6930" y="9193"/>
                  </a:lnTo>
                  <a:cubicBezTo>
                    <a:pt x="7334" y="9193"/>
                    <a:pt x="7680" y="8859"/>
                    <a:pt x="7680" y="8443"/>
                  </a:cubicBezTo>
                  <a:cubicBezTo>
                    <a:pt x="7680" y="8038"/>
                    <a:pt x="7346" y="7704"/>
                    <a:pt x="6930" y="7704"/>
                  </a:cubicBezTo>
                  <a:lnTo>
                    <a:pt x="4406" y="7704"/>
                  </a:lnTo>
                  <a:cubicBezTo>
                    <a:pt x="3298" y="7704"/>
                    <a:pt x="2405" y="6811"/>
                    <a:pt x="2405" y="5704"/>
                  </a:cubicBezTo>
                  <a:cubicBezTo>
                    <a:pt x="2405" y="4609"/>
                    <a:pt x="3298" y="3716"/>
                    <a:pt x="4406" y="3716"/>
                  </a:cubicBezTo>
                  <a:lnTo>
                    <a:pt x="4822" y="3716"/>
                  </a:lnTo>
                  <a:lnTo>
                    <a:pt x="4822" y="5287"/>
                  </a:lnTo>
                  <a:cubicBezTo>
                    <a:pt x="4822" y="5383"/>
                    <a:pt x="4894" y="5454"/>
                    <a:pt x="4989" y="5454"/>
                  </a:cubicBezTo>
                  <a:lnTo>
                    <a:pt x="5108" y="5454"/>
                  </a:lnTo>
                  <a:lnTo>
                    <a:pt x="5108" y="6180"/>
                  </a:lnTo>
                  <a:cubicBezTo>
                    <a:pt x="5108" y="6276"/>
                    <a:pt x="5179" y="6347"/>
                    <a:pt x="5263" y="6347"/>
                  </a:cubicBezTo>
                  <a:lnTo>
                    <a:pt x="5727" y="6347"/>
                  </a:lnTo>
                  <a:lnTo>
                    <a:pt x="5727" y="6788"/>
                  </a:lnTo>
                  <a:cubicBezTo>
                    <a:pt x="5727" y="6883"/>
                    <a:pt x="5799" y="6954"/>
                    <a:pt x="5894" y="6954"/>
                  </a:cubicBezTo>
                  <a:lnTo>
                    <a:pt x="6537" y="6954"/>
                  </a:lnTo>
                  <a:cubicBezTo>
                    <a:pt x="6620" y="6954"/>
                    <a:pt x="6692" y="6883"/>
                    <a:pt x="6692" y="6788"/>
                  </a:cubicBezTo>
                  <a:lnTo>
                    <a:pt x="6692" y="5454"/>
                  </a:lnTo>
                  <a:lnTo>
                    <a:pt x="6811" y="5454"/>
                  </a:lnTo>
                  <a:cubicBezTo>
                    <a:pt x="6906" y="5454"/>
                    <a:pt x="6977" y="5383"/>
                    <a:pt x="6977" y="5287"/>
                  </a:cubicBezTo>
                  <a:lnTo>
                    <a:pt x="6977" y="870"/>
                  </a:lnTo>
                  <a:cubicBezTo>
                    <a:pt x="6977" y="775"/>
                    <a:pt x="6906" y="703"/>
                    <a:pt x="6811" y="703"/>
                  </a:cubicBezTo>
                  <a:lnTo>
                    <a:pt x="6620" y="703"/>
                  </a:lnTo>
                  <a:lnTo>
                    <a:pt x="6620" y="334"/>
                  </a:lnTo>
                  <a:lnTo>
                    <a:pt x="6811" y="334"/>
                  </a:lnTo>
                  <a:cubicBezTo>
                    <a:pt x="6906" y="334"/>
                    <a:pt x="6977" y="263"/>
                    <a:pt x="6977" y="168"/>
                  </a:cubicBezTo>
                  <a:cubicBezTo>
                    <a:pt x="6977" y="72"/>
                    <a:pt x="6906" y="1"/>
                    <a:pt x="68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9" name="Google Shape;11359;p68"/>
            <p:cNvSpPr/>
            <p:nvPr/>
          </p:nvSpPr>
          <p:spPr>
            <a:xfrm>
              <a:off x="4102009" y="3418680"/>
              <a:ext cx="36824" cy="37175"/>
            </a:xfrm>
            <a:custGeom>
              <a:avLst/>
              <a:gdLst/>
              <a:ahLst/>
              <a:cxnLst/>
              <a:rect l="l" t="t" r="r" b="b"/>
              <a:pathLst>
                <a:path w="1156" h="1167" extrusionOk="0">
                  <a:moveTo>
                    <a:pt x="572" y="345"/>
                  </a:moveTo>
                  <a:cubicBezTo>
                    <a:pt x="715" y="345"/>
                    <a:pt x="810" y="452"/>
                    <a:pt x="810" y="583"/>
                  </a:cubicBezTo>
                  <a:cubicBezTo>
                    <a:pt x="810" y="714"/>
                    <a:pt x="715" y="822"/>
                    <a:pt x="572" y="822"/>
                  </a:cubicBezTo>
                  <a:cubicBezTo>
                    <a:pt x="441" y="822"/>
                    <a:pt x="334" y="714"/>
                    <a:pt x="334" y="583"/>
                  </a:cubicBezTo>
                  <a:cubicBezTo>
                    <a:pt x="334" y="452"/>
                    <a:pt x="441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62"/>
                    <a:pt x="1" y="583"/>
                  </a:cubicBezTo>
                  <a:cubicBezTo>
                    <a:pt x="1" y="893"/>
                    <a:pt x="251" y="1167"/>
                    <a:pt x="572" y="1167"/>
                  </a:cubicBezTo>
                  <a:cubicBezTo>
                    <a:pt x="894" y="1167"/>
                    <a:pt x="1156" y="893"/>
                    <a:pt x="1156" y="583"/>
                  </a:cubicBezTo>
                  <a:cubicBezTo>
                    <a:pt x="1156" y="274"/>
                    <a:pt x="906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0" name="Google Shape;11360;p68"/>
            <p:cNvSpPr/>
            <p:nvPr/>
          </p:nvSpPr>
          <p:spPr>
            <a:xfrm>
              <a:off x="4083820" y="3615129"/>
              <a:ext cx="37175" cy="36824"/>
            </a:xfrm>
            <a:custGeom>
              <a:avLst/>
              <a:gdLst/>
              <a:ahLst/>
              <a:cxnLst/>
              <a:rect l="l" t="t" r="r" b="b"/>
              <a:pathLst>
                <a:path w="1167" h="1156" extrusionOk="0">
                  <a:moveTo>
                    <a:pt x="584" y="346"/>
                  </a:moveTo>
                  <a:cubicBezTo>
                    <a:pt x="715" y="346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53" y="822"/>
                    <a:pt x="345" y="715"/>
                    <a:pt x="345" y="584"/>
                  </a:cubicBezTo>
                  <a:cubicBezTo>
                    <a:pt x="345" y="441"/>
                    <a:pt x="453" y="346"/>
                    <a:pt x="584" y="346"/>
                  </a:cubicBezTo>
                  <a:close/>
                  <a:moveTo>
                    <a:pt x="584" y="0"/>
                  </a:moveTo>
                  <a:cubicBezTo>
                    <a:pt x="274" y="0"/>
                    <a:pt x="0" y="251"/>
                    <a:pt x="0" y="584"/>
                  </a:cubicBezTo>
                  <a:cubicBezTo>
                    <a:pt x="0" y="905"/>
                    <a:pt x="250" y="1155"/>
                    <a:pt x="584" y="1155"/>
                  </a:cubicBezTo>
                  <a:cubicBezTo>
                    <a:pt x="905" y="1155"/>
                    <a:pt x="1167" y="893"/>
                    <a:pt x="1167" y="584"/>
                  </a:cubicBezTo>
                  <a:cubicBezTo>
                    <a:pt x="1167" y="262"/>
                    <a:pt x="905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1" name="Google Shape;11361;p68"/>
          <p:cNvGrpSpPr/>
          <p:nvPr/>
        </p:nvGrpSpPr>
        <p:grpSpPr>
          <a:xfrm>
            <a:off x="3497847" y="3417374"/>
            <a:ext cx="379680" cy="237606"/>
            <a:chOff x="3497847" y="3417374"/>
            <a:chExt cx="379680" cy="237606"/>
          </a:xfrm>
          <a:solidFill>
            <a:srgbClr val="D94169"/>
          </a:solidFill>
        </p:grpSpPr>
        <p:sp>
          <p:nvSpPr>
            <p:cNvPr id="11362" name="Google Shape;11362;p68"/>
            <p:cNvSpPr/>
            <p:nvPr/>
          </p:nvSpPr>
          <p:spPr>
            <a:xfrm>
              <a:off x="3557767" y="3444833"/>
              <a:ext cx="113818" cy="113818"/>
            </a:xfrm>
            <a:custGeom>
              <a:avLst/>
              <a:gdLst/>
              <a:ahLst/>
              <a:cxnLst/>
              <a:rect l="l" t="t" r="r" b="b"/>
              <a:pathLst>
                <a:path w="3573" h="3573" extrusionOk="0">
                  <a:moveTo>
                    <a:pt x="1786" y="358"/>
                  </a:moveTo>
                  <a:cubicBezTo>
                    <a:pt x="2572" y="358"/>
                    <a:pt x="3215" y="1001"/>
                    <a:pt x="3215" y="1787"/>
                  </a:cubicBezTo>
                  <a:cubicBezTo>
                    <a:pt x="3215" y="2572"/>
                    <a:pt x="2572" y="3215"/>
                    <a:pt x="1786" y="3215"/>
                  </a:cubicBezTo>
                  <a:cubicBezTo>
                    <a:pt x="988" y="3215"/>
                    <a:pt x="357" y="2572"/>
                    <a:pt x="357" y="1787"/>
                  </a:cubicBezTo>
                  <a:cubicBezTo>
                    <a:pt x="334" y="1001"/>
                    <a:pt x="988" y="358"/>
                    <a:pt x="1786" y="358"/>
                  </a:cubicBezTo>
                  <a:close/>
                  <a:moveTo>
                    <a:pt x="1786" y="1"/>
                  </a:moveTo>
                  <a:cubicBezTo>
                    <a:pt x="798" y="1"/>
                    <a:pt x="0" y="810"/>
                    <a:pt x="0" y="1787"/>
                  </a:cubicBezTo>
                  <a:cubicBezTo>
                    <a:pt x="0" y="2787"/>
                    <a:pt x="798" y="3572"/>
                    <a:pt x="1786" y="3572"/>
                  </a:cubicBezTo>
                  <a:cubicBezTo>
                    <a:pt x="2762" y="3572"/>
                    <a:pt x="3572" y="2775"/>
                    <a:pt x="3572" y="1787"/>
                  </a:cubicBezTo>
                  <a:cubicBezTo>
                    <a:pt x="3572" y="810"/>
                    <a:pt x="2762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3" name="Google Shape;11363;p68"/>
            <p:cNvSpPr/>
            <p:nvPr/>
          </p:nvSpPr>
          <p:spPr>
            <a:xfrm>
              <a:off x="3706434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9" y="358"/>
                  </a:moveTo>
                  <a:cubicBezTo>
                    <a:pt x="1322" y="358"/>
                    <a:pt x="1608" y="643"/>
                    <a:pt x="1608" y="977"/>
                  </a:cubicBezTo>
                  <a:cubicBezTo>
                    <a:pt x="1608" y="1322"/>
                    <a:pt x="1322" y="1608"/>
                    <a:pt x="989" y="1608"/>
                  </a:cubicBezTo>
                  <a:cubicBezTo>
                    <a:pt x="982" y="1608"/>
                    <a:pt x="975" y="1608"/>
                    <a:pt x="968" y="1608"/>
                  </a:cubicBezTo>
                  <a:cubicBezTo>
                    <a:pt x="632" y="1608"/>
                    <a:pt x="358" y="1327"/>
                    <a:pt x="358" y="977"/>
                  </a:cubicBezTo>
                  <a:cubicBezTo>
                    <a:pt x="358" y="643"/>
                    <a:pt x="643" y="358"/>
                    <a:pt x="989" y="358"/>
                  </a:cubicBezTo>
                  <a:close/>
                  <a:moveTo>
                    <a:pt x="989" y="0"/>
                  </a:moveTo>
                  <a:cubicBezTo>
                    <a:pt x="441" y="0"/>
                    <a:pt x="0" y="429"/>
                    <a:pt x="0" y="977"/>
                  </a:cubicBezTo>
                  <a:cubicBezTo>
                    <a:pt x="0" y="1512"/>
                    <a:pt x="429" y="1965"/>
                    <a:pt x="989" y="1965"/>
                  </a:cubicBezTo>
                  <a:cubicBezTo>
                    <a:pt x="1524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4" name="Google Shape;11364;p68"/>
            <p:cNvSpPr/>
            <p:nvPr/>
          </p:nvSpPr>
          <p:spPr>
            <a:xfrm>
              <a:off x="3780019" y="3518418"/>
              <a:ext cx="62595" cy="62595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1000" y="358"/>
                  </a:moveTo>
                  <a:cubicBezTo>
                    <a:pt x="1334" y="358"/>
                    <a:pt x="1620" y="643"/>
                    <a:pt x="1620" y="977"/>
                  </a:cubicBezTo>
                  <a:cubicBezTo>
                    <a:pt x="1620" y="1322"/>
                    <a:pt x="1334" y="1608"/>
                    <a:pt x="1000" y="1608"/>
                  </a:cubicBezTo>
                  <a:cubicBezTo>
                    <a:pt x="655" y="1608"/>
                    <a:pt x="369" y="1334"/>
                    <a:pt x="369" y="977"/>
                  </a:cubicBezTo>
                  <a:cubicBezTo>
                    <a:pt x="369" y="643"/>
                    <a:pt x="655" y="358"/>
                    <a:pt x="1000" y="358"/>
                  </a:cubicBezTo>
                  <a:close/>
                  <a:moveTo>
                    <a:pt x="977" y="0"/>
                  </a:moveTo>
                  <a:cubicBezTo>
                    <a:pt x="429" y="0"/>
                    <a:pt x="0" y="429"/>
                    <a:pt x="0" y="977"/>
                  </a:cubicBezTo>
                  <a:cubicBezTo>
                    <a:pt x="0" y="1512"/>
                    <a:pt x="429" y="1965"/>
                    <a:pt x="977" y="1965"/>
                  </a:cubicBezTo>
                  <a:cubicBezTo>
                    <a:pt x="1536" y="1965"/>
                    <a:pt x="1965" y="1536"/>
                    <a:pt x="1965" y="977"/>
                  </a:cubicBezTo>
                  <a:cubicBezTo>
                    <a:pt x="1965" y="441"/>
                    <a:pt x="1536" y="0"/>
                    <a:pt x="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5" name="Google Shape;11365;p68"/>
            <p:cNvSpPr/>
            <p:nvPr/>
          </p:nvSpPr>
          <p:spPr>
            <a:xfrm>
              <a:off x="3497847" y="3417374"/>
              <a:ext cx="379680" cy="237606"/>
            </a:xfrm>
            <a:custGeom>
              <a:avLst/>
              <a:gdLst/>
              <a:ahLst/>
              <a:cxnLst/>
              <a:rect l="l" t="t" r="r" b="b"/>
              <a:pathLst>
                <a:path w="11919" h="7459" extrusionOk="0">
                  <a:moveTo>
                    <a:pt x="9144" y="1315"/>
                  </a:moveTo>
                  <a:cubicBezTo>
                    <a:pt x="9418" y="1315"/>
                    <a:pt x="9656" y="1506"/>
                    <a:pt x="9739" y="1756"/>
                  </a:cubicBezTo>
                  <a:lnTo>
                    <a:pt x="8096" y="1756"/>
                  </a:lnTo>
                  <a:cubicBezTo>
                    <a:pt x="8168" y="1506"/>
                    <a:pt x="8406" y="1315"/>
                    <a:pt x="8692" y="1315"/>
                  </a:cubicBezTo>
                  <a:close/>
                  <a:moveTo>
                    <a:pt x="3822" y="6566"/>
                  </a:moveTo>
                  <a:lnTo>
                    <a:pt x="3822" y="6970"/>
                  </a:lnTo>
                  <a:cubicBezTo>
                    <a:pt x="3822" y="7042"/>
                    <a:pt x="3762" y="7113"/>
                    <a:pt x="3679" y="7113"/>
                  </a:cubicBezTo>
                  <a:lnTo>
                    <a:pt x="2024" y="7113"/>
                  </a:lnTo>
                  <a:cubicBezTo>
                    <a:pt x="1953" y="7113"/>
                    <a:pt x="1881" y="7054"/>
                    <a:pt x="1881" y="6970"/>
                  </a:cubicBezTo>
                  <a:lnTo>
                    <a:pt x="1881" y="6566"/>
                  </a:lnTo>
                  <a:close/>
                  <a:moveTo>
                    <a:pt x="10001" y="6566"/>
                  </a:moveTo>
                  <a:lnTo>
                    <a:pt x="10001" y="6970"/>
                  </a:lnTo>
                  <a:lnTo>
                    <a:pt x="10013" y="6970"/>
                  </a:lnTo>
                  <a:cubicBezTo>
                    <a:pt x="10013" y="7042"/>
                    <a:pt x="9954" y="7113"/>
                    <a:pt x="9870" y="7113"/>
                  </a:cubicBezTo>
                  <a:lnTo>
                    <a:pt x="8215" y="7113"/>
                  </a:lnTo>
                  <a:cubicBezTo>
                    <a:pt x="8144" y="7113"/>
                    <a:pt x="8072" y="7054"/>
                    <a:pt x="8072" y="6970"/>
                  </a:cubicBezTo>
                  <a:lnTo>
                    <a:pt x="8072" y="6566"/>
                  </a:lnTo>
                  <a:close/>
                  <a:moveTo>
                    <a:pt x="3660" y="1"/>
                  </a:moveTo>
                  <a:cubicBezTo>
                    <a:pt x="3359" y="1"/>
                    <a:pt x="3052" y="52"/>
                    <a:pt x="2750" y="160"/>
                  </a:cubicBezTo>
                  <a:cubicBezTo>
                    <a:pt x="2667" y="196"/>
                    <a:pt x="2619" y="291"/>
                    <a:pt x="2655" y="386"/>
                  </a:cubicBezTo>
                  <a:cubicBezTo>
                    <a:pt x="2675" y="455"/>
                    <a:pt x="2751" y="500"/>
                    <a:pt x="2824" y="500"/>
                  </a:cubicBezTo>
                  <a:cubicBezTo>
                    <a:pt x="2840" y="500"/>
                    <a:pt x="2855" y="498"/>
                    <a:pt x="2869" y="493"/>
                  </a:cubicBezTo>
                  <a:cubicBezTo>
                    <a:pt x="3132" y="398"/>
                    <a:pt x="3397" y="353"/>
                    <a:pt x="3656" y="353"/>
                  </a:cubicBezTo>
                  <a:cubicBezTo>
                    <a:pt x="4845" y="353"/>
                    <a:pt x="5906" y="1294"/>
                    <a:pt x="5965" y="2565"/>
                  </a:cubicBezTo>
                  <a:cubicBezTo>
                    <a:pt x="6025" y="3887"/>
                    <a:pt x="4965" y="4970"/>
                    <a:pt x="3667" y="4970"/>
                  </a:cubicBezTo>
                  <a:cubicBezTo>
                    <a:pt x="2381" y="4970"/>
                    <a:pt x="1357" y="3934"/>
                    <a:pt x="1357" y="2649"/>
                  </a:cubicBezTo>
                  <a:cubicBezTo>
                    <a:pt x="1357" y="1922"/>
                    <a:pt x="1715" y="1220"/>
                    <a:pt x="2310" y="803"/>
                  </a:cubicBezTo>
                  <a:cubicBezTo>
                    <a:pt x="2381" y="744"/>
                    <a:pt x="2393" y="636"/>
                    <a:pt x="2346" y="565"/>
                  </a:cubicBezTo>
                  <a:cubicBezTo>
                    <a:pt x="2307" y="519"/>
                    <a:pt x="2254" y="493"/>
                    <a:pt x="2198" y="493"/>
                  </a:cubicBezTo>
                  <a:cubicBezTo>
                    <a:pt x="2168" y="493"/>
                    <a:pt x="2137" y="500"/>
                    <a:pt x="2107" y="517"/>
                  </a:cubicBezTo>
                  <a:cubicBezTo>
                    <a:pt x="1679" y="839"/>
                    <a:pt x="1357" y="1279"/>
                    <a:pt x="1179" y="1767"/>
                  </a:cubicBezTo>
                  <a:lnTo>
                    <a:pt x="655" y="1767"/>
                  </a:lnTo>
                  <a:cubicBezTo>
                    <a:pt x="298" y="1767"/>
                    <a:pt x="0" y="2065"/>
                    <a:pt x="0" y="2422"/>
                  </a:cubicBezTo>
                  <a:lnTo>
                    <a:pt x="0" y="5911"/>
                  </a:lnTo>
                  <a:cubicBezTo>
                    <a:pt x="0" y="6268"/>
                    <a:pt x="298" y="6566"/>
                    <a:pt x="655" y="6566"/>
                  </a:cubicBezTo>
                  <a:lnTo>
                    <a:pt x="1560" y="6566"/>
                  </a:lnTo>
                  <a:lnTo>
                    <a:pt x="1560" y="6970"/>
                  </a:lnTo>
                  <a:cubicBezTo>
                    <a:pt x="1560" y="7232"/>
                    <a:pt x="1786" y="7459"/>
                    <a:pt x="2048" y="7459"/>
                  </a:cubicBezTo>
                  <a:lnTo>
                    <a:pt x="3703" y="7459"/>
                  </a:lnTo>
                  <a:cubicBezTo>
                    <a:pt x="3977" y="7459"/>
                    <a:pt x="4191" y="7232"/>
                    <a:pt x="4191" y="6970"/>
                  </a:cubicBezTo>
                  <a:lnTo>
                    <a:pt x="4191" y="6566"/>
                  </a:lnTo>
                  <a:lnTo>
                    <a:pt x="6537" y="6566"/>
                  </a:lnTo>
                  <a:cubicBezTo>
                    <a:pt x="6620" y="6566"/>
                    <a:pt x="6715" y="6494"/>
                    <a:pt x="6715" y="6387"/>
                  </a:cubicBezTo>
                  <a:cubicBezTo>
                    <a:pt x="6715" y="6292"/>
                    <a:pt x="6644" y="6208"/>
                    <a:pt x="6537" y="6208"/>
                  </a:cubicBezTo>
                  <a:lnTo>
                    <a:pt x="655" y="6208"/>
                  </a:lnTo>
                  <a:cubicBezTo>
                    <a:pt x="476" y="6208"/>
                    <a:pt x="345" y="6066"/>
                    <a:pt x="345" y="5887"/>
                  </a:cubicBezTo>
                  <a:lnTo>
                    <a:pt x="345" y="2410"/>
                  </a:lnTo>
                  <a:cubicBezTo>
                    <a:pt x="345" y="2232"/>
                    <a:pt x="476" y="2101"/>
                    <a:pt x="655" y="2101"/>
                  </a:cubicBezTo>
                  <a:lnTo>
                    <a:pt x="1072" y="2101"/>
                  </a:lnTo>
                  <a:cubicBezTo>
                    <a:pt x="726" y="3708"/>
                    <a:pt x="1953" y="5292"/>
                    <a:pt x="3655" y="5292"/>
                  </a:cubicBezTo>
                  <a:cubicBezTo>
                    <a:pt x="5358" y="5292"/>
                    <a:pt x="6608" y="3720"/>
                    <a:pt x="6251" y="2101"/>
                  </a:cubicBezTo>
                  <a:lnTo>
                    <a:pt x="11263" y="2101"/>
                  </a:lnTo>
                  <a:cubicBezTo>
                    <a:pt x="11430" y="2101"/>
                    <a:pt x="11573" y="2232"/>
                    <a:pt x="11573" y="2410"/>
                  </a:cubicBezTo>
                  <a:lnTo>
                    <a:pt x="11573" y="5887"/>
                  </a:lnTo>
                  <a:cubicBezTo>
                    <a:pt x="11573" y="6054"/>
                    <a:pt x="11442" y="6208"/>
                    <a:pt x="11263" y="6208"/>
                  </a:cubicBezTo>
                  <a:lnTo>
                    <a:pt x="7168" y="6208"/>
                  </a:lnTo>
                  <a:cubicBezTo>
                    <a:pt x="7084" y="6208"/>
                    <a:pt x="6989" y="6280"/>
                    <a:pt x="6989" y="6387"/>
                  </a:cubicBezTo>
                  <a:cubicBezTo>
                    <a:pt x="6989" y="6470"/>
                    <a:pt x="7072" y="6566"/>
                    <a:pt x="7168" y="6566"/>
                  </a:cubicBezTo>
                  <a:lnTo>
                    <a:pt x="7727" y="6566"/>
                  </a:lnTo>
                  <a:lnTo>
                    <a:pt x="7727" y="6970"/>
                  </a:lnTo>
                  <a:cubicBezTo>
                    <a:pt x="7727" y="7232"/>
                    <a:pt x="7941" y="7459"/>
                    <a:pt x="8215" y="7459"/>
                  </a:cubicBezTo>
                  <a:lnTo>
                    <a:pt x="9870" y="7459"/>
                  </a:lnTo>
                  <a:cubicBezTo>
                    <a:pt x="10132" y="7459"/>
                    <a:pt x="10358" y="7232"/>
                    <a:pt x="10358" y="6970"/>
                  </a:cubicBezTo>
                  <a:lnTo>
                    <a:pt x="10358" y="6566"/>
                  </a:lnTo>
                  <a:lnTo>
                    <a:pt x="11263" y="6566"/>
                  </a:lnTo>
                  <a:cubicBezTo>
                    <a:pt x="11621" y="6566"/>
                    <a:pt x="11918" y="6268"/>
                    <a:pt x="11918" y="5911"/>
                  </a:cubicBezTo>
                  <a:lnTo>
                    <a:pt x="11918" y="2422"/>
                  </a:lnTo>
                  <a:cubicBezTo>
                    <a:pt x="11918" y="2053"/>
                    <a:pt x="11621" y="1756"/>
                    <a:pt x="11263" y="1756"/>
                  </a:cubicBezTo>
                  <a:lnTo>
                    <a:pt x="10108" y="1756"/>
                  </a:lnTo>
                  <a:cubicBezTo>
                    <a:pt x="10013" y="1291"/>
                    <a:pt x="9632" y="958"/>
                    <a:pt x="9144" y="958"/>
                  </a:cubicBezTo>
                  <a:lnTo>
                    <a:pt x="8692" y="958"/>
                  </a:lnTo>
                  <a:cubicBezTo>
                    <a:pt x="8215" y="958"/>
                    <a:pt x="7811" y="1291"/>
                    <a:pt x="7727" y="1756"/>
                  </a:cubicBezTo>
                  <a:lnTo>
                    <a:pt x="6167" y="1756"/>
                  </a:lnTo>
                  <a:cubicBezTo>
                    <a:pt x="5766" y="673"/>
                    <a:pt x="4751" y="1"/>
                    <a:pt x="36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6" name="Google Shape;11366;p68"/>
          <p:cNvGrpSpPr/>
          <p:nvPr/>
        </p:nvGrpSpPr>
        <p:grpSpPr>
          <a:xfrm>
            <a:off x="2612597" y="3367075"/>
            <a:ext cx="376271" cy="337982"/>
            <a:chOff x="2612597" y="3367075"/>
            <a:chExt cx="376271" cy="337982"/>
          </a:xfrm>
          <a:solidFill>
            <a:srgbClr val="D94169"/>
          </a:solidFill>
        </p:grpSpPr>
        <p:sp>
          <p:nvSpPr>
            <p:cNvPr id="11367" name="Google Shape;11367;p68"/>
            <p:cNvSpPr/>
            <p:nvPr/>
          </p:nvSpPr>
          <p:spPr>
            <a:xfrm>
              <a:off x="2612597" y="3367075"/>
              <a:ext cx="376271" cy="337982"/>
            </a:xfrm>
            <a:custGeom>
              <a:avLst/>
              <a:gdLst/>
              <a:ahLst/>
              <a:cxnLst/>
              <a:rect l="l" t="t" r="r" b="b"/>
              <a:pathLst>
                <a:path w="11812" h="10610" extrusionOk="0">
                  <a:moveTo>
                    <a:pt x="7561" y="346"/>
                  </a:moveTo>
                  <a:cubicBezTo>
                    <a:pt x="7490" y="668"/>
                    <a:pt x="7192" y="918"/>
                    <a:pt x="6835" y="918"/>
                  </a:cubicBezTo>
                  <a:lnTo>
                    <a:pt x="4966" y="918"/>
                  </a:lnTo>
                  <a:cubicBezTo>
                    <a:pt x="4609" y="918"/>
                    <a:pt x="4311" y="668"/>
                    <a:pt x="4228" y="346"/>
                  </a:cubicBezTo>
                  <a:close/>
                  <a:moveTo>
                    <a:pt x="7918" y="358"/>
                  </a:moveTo>
                  <a:cubicBezTo>
                    <a:pt x="8264" y="418"/>
                    <a:pt x="8526" y="727"/>
                    <a:pt x="8526" y="1108"/>
                  </a:cubicBezTo>
                  <a:lnTo>
                    <a:pt x="8526" y="1918"/>
                  </a:lnTo>
                  <a:lnTo>
                    <a:pt x="3263" y="1918"/>
                  </a:lnTo>
                  <a:lnTo>
                    <a:pt x="3263" y="1108"/>
                  </a:lnTo>
                  <a:cubicBezTo>
                    <a:pt x="3263" y="727"/>
                    <a:pt x="3525" y="429"/>
                    <a:pt x="3870" y="358"/>
                  </a:cubicBezTo>
                  <a:cubicBezTo>
                    <a:pt x="3966" y="882"/>
                    <a:pt x="4406" y="1287"/>
                    <a:pt x="4954" y="1287"/>
                  </a:cubicBezTo>
                  <a:lnTo>
                    <a:pt x="6835" y="1287"/>
                  </a:lnTo>
                  <a:cubicBezTo>
                    <a:pt x="7383" y="1287"/>
                    <a:pt x="7835" y="882"/>
                    <a:pt x="7918" y="358"/>
                  </a:cubicBezTo>
                  <a:close/>
                  <a:moveTo>
                    <a:pt x="7502" y="5180"/>
                  </a:moveTo>
                  <a:cubicBezTo>
                    <a:pt x="7835" y="5180"/>
                    <a:pt x="8097" y="5454"/>
                    <a:pt x="8097" y="5775"/>
                  </a:cubicBezTo>
                  <a:lnTo>
                    <a:pt x="8097" y="7323"/>
                  </a:lnTo>
                  <a:cubicBezTo>
                    <a:pt x="7764" y="7395"/>
                    <a:pt x="7430" y="7442"/>
                    <a:pt x="7073" y="7478"/>
                  </a:cubicBezTo>
                  <a:lnTo>
                    <a:pt x="7073" y="6942"/>
                  </a:lnTo>
                  <a:cubicBezTo>
                    <a:pt x="7085" y="6561"/>
                    <a:pt x="6764" y="6240"/>
                    <a:pt x="6371" y="6240"/>
                  </a:cubicBezTo>
                  <a:lnTo>
                    <a:pt x="5406" y="6240"/>
                  </a:lnTo>
                  <a:cubicBezTo>
                    <a:pt x="5025" y="6240"/>
                    <a:pt x="4704" y="6549"/>
                    <a:pt x="4704" y="6942"/>
                  </a:cubicBezTo>
                  <a:lnTo>
                    <a:pt x="4704" y="7478"/>
                  </a:lnTo>
                  <a:cubicBezTo>
                    <a:pt x="4370" y="7442"/>
                    <a:pt x="4025" y="7383"/>
                    <a:pt x="3680" y="7323"/>
                  </a:cubicBezTo>
                  <a:lnTo>
                    <a:pt x="3680" y="5775"/>
                  </a:lnTo>
                  <a:cubicBezTo>
                    <a:pt x="3680" y="5454"/>
                    <a:pt x="3954" y="5180"/>
                    <a:pt x="4275" y="5180"/>
                  </a:cubicBezTo>
                  <a:close/>
                  <a:moveTo>
                    <a:pt x="6371" y="6585"/>
                  </a:moveTo>
                  <a:cubicBezTo>
                    <a:pt x="6573" y="6585"/>
                    <a:pt x="6728" y="6740"/>
                    <a:pt x="6728" y="6942"/>
                  </a:cubicBezTo>
                  <a:lnTo>
                    <a:pt x="6728" y="8430"/>
                  </a:lnTo>
                  <a:cubicBezTo>
                    <a:pt x="6728" y="8621"/>
                    <a:pt x="6573" y="8788"/>
                    <a:pt x="6371" y="8788"/>
                  </a:cubicBezTo>
                  <a:lnTo>
                    <a:pt x="5406" y="8788"/>
                  </a:lnTo>
                  <a:cubicBezTo>
                    <a:pt x="5216" y="8788"/>
                    <a:pt x="5049" y="8621"/>
                    <a:pt x="5049" y="8430"/>
                  </a:cubicBezTo>
                  <a:lnTo>
                    <a:pt x="5049" y="6942"/>
                  </a:lnTo>
                  <a:cubicBezTo>
                    <a:pt x="5049" y="6740"/>
                    <a:pt x="5216" y="6585"/>
                    <a:pt x="5406" y="6585"/>
                  </a:cubicBezTo>
                  <a:close/>
                  <a:moveTo>
                    <a:pt x="4025" y="1"/>
                  </a:moveTo>
                  <a:cubicBezTo>
                    <a:pt x="3406" y="1"/>
                    <a:pt x="2918" y="489"/>
                    <a:pt x="2918" y="1108"/>
                  </a:cubicBezTo>
                  <a:lnTo>
                    <a:pt x="2918" y="1918"/>
                  </a:lnTo>
                  <a:lnTo>
                    <a:pt x="1084" y="1918"/>
                  </a:lnTo>
                  <a:cubicBezTo>
                    <a:pt x="489" y="1918"/>
                    <a:pt x="1" y="2418"/>
                    <a:pt x="1" y="3013"/>
                  </a:cubicBezTo>
                  <a:lnTo>
                    <a:pt x="1" y="6168"/>
                  </a:lnTo>
                  <a:cubicBezTo>
                    <a:pt x="1" y="6228"/>
                    <a:pt x="37" y="6287"/>
                    <a:pt x="96" y="6311"/>
                  </a:cubicBezTo>
                  <a:cubicBezTo>
                    <a:pt x="203" y="6371"/>
                    <a:pt x="322" y="6430"/>
                    <a:pt x="418" y="6490"/>
                  </a:cubicBezTo>
                  <a:lnTo>
                    <a:pt x="418" y="7311"/>
                  </a:lnTo>
                  <a:cubicBezTo>
                    <a:pt x="418" y="7418"/>
                    <a:pt x="501" y="7490"/>
                    <a:pt x="596" y="7490"/>
                  </a:cubicBezTo>
                  <a:cubicBezTo>
                    <a:pt x="703" y="7490"/>
                    <a:pt x="775" y="7418"/>
                    <a:pt x="775" y="7311"/>
                  </a:cubicBezTo>
                  <a:lnTo>
                    <a:pt x="775" y="6668"/>
                  </a:lnTo>
                  <a:cubicBezTo>
                    <a:pt x="2013" y="7299"/>
                    <a:pt x="3358" y="7668"/>
                    <a:pt x="4740" y="7811"/>
                  </a:cubicBezTo>
                  <a:lnTo>
                    <a:pt x="4740" y="8407"/>
                  </a:lnTo>
                  <a:cubicBezTo>
                    <a:pt x="4740" y="8800"/>
                    <a:pt x="5049" y="9109"/>
                    <a:pt x="5442" y="9109"/>
                  </a:cubicBezTo>
                  <a:lnTo>
                    <a:pt x="6406" y="9109"/>
                  </a:lnTo>
                  <a:cubicBezTo>
                    <a:pt x="6787" y="9109"/>
                    <a:pt x="7109" y="8800"/>
                    <a:pt x="7109" y="8407"/>
                  </a:cubicBezTo>
                  <a:lnTo>
                    <a:pt x="7109" y="7811"/>
                  </a:lnTo>
                  <a:cubicBezTo>
                    <a:pt x="8490" y="7668"/>
                    <a:pt x="9812" y="7299"/>
                    <a:pt x="11062" y="6668"/>
                  </a:cubicBezTo>
                  <a:lnTo>
                    <a:pt x="11062" y="9526"/>
                  </a:lnTo>
                  <a:cubicBezTo>
                    <a:pt x="11062" y="9931"/>
                    <a:pt x="10740" y="10276"/>
                    <a:pt x="10324" y="10276"/>
                  </a:cubicBezTo>
                  <a:lnTo>
                    <a:pt x="1489" y="10276"/>
                  </a:lnTo>
                  <a:cubicBezTo>
                    <a:pt x="1096" y="10276"/>
                    <a:pt x="751" y="9943"/>
                    <a:pt x="751" y="9526"/>
                  </a:cubicBezTo>
                  <a:lnTo>
                    <a:pt x="751" y="8026"/>
                  </a:lnTo>
                  <a:cubicBezTo>
                    <a:pt x="751" y="7918"/>
                    <a:pt x="679" y="7847"/>
                    <a:pt x="572" y="7847"/>
                  </a:cubicBezTo>
                  <a:cubicBezTo>
                    <a:pt x="465" y="7847"/>
                    <a:pt x="394" y="7918"/>
                    <a:pt x="394" y="8026"/>
                  </a:cubicBezTo>
                  <a:lnTo>
                    <a:pt x="394" y="9526"/>
                  </a:lnTo>
                  <a:cubicBezTo>
                    <a:pt x="394" y="10121"/>
                    <a:pt x="882" y="10609"/>
                    <a:pt x="1477" y="10609"/>
                  </a:cubicBezTo>
                  <a:lnTo>
                    <a:pt x="10300" y="10609"/>
                  </a:lnTo>
                  <a:cubicBezTo>
                    <a:pt x="10895" y="10609"/>
                    <a:pt x="11395" y="10121"/>
                    <a:pt x="11395" y="9526"/>
                  </a:cubicBezTo>
                  <a:lnTo>
                    <a:pt x="11395" y="6490"/>
                  </a:lnTo>
                  <a:cubicBezTo>
                    <a:pt x="11490" y="6430"/>
                    <a:pt x="11609" y="6371"/>
                    <a:pt x="11717" y="6311"/>
                  </a:cubicBezTo>
                  <a:cubicBezTo>
                    <a:pt x="11776" y="6287"/>
                    <a:pt x="11812" y="6228"/>
                    <a:pt x="11812" y="6168"/>
                  </a:cubicBezTo>
                  <a:lnTo>
                    <a:pt x="11812" y="3013"/>
                  </a:lnTo>
                  <a:cubicBezTo>
                    <a:pt x="11812" y="2394"/>
                    <a:pt x="11312" y="1918"/>
                    <a:pt x="10716" y="1918"/>
                  </a:cubicBezTo>
                  <a:lnTo>
                    <a:pt x="10276" y="1918"/>
                  </a:lnTo>
                  <a:cubicBezTo>
                    <a:pt x="10169" y="1918"/>
                    <a:pt x="10097" y="2001"/>
                    <a:pt x="10097" y="2096"/>
                  </a:cubicBezTo>
                  <a:cubicBezTo>
                    <a:pt x="10097" y="2203"/>
                    <a:pt x="10169" y="2275"/>
                    <a:pt x="10276" y="2275"/>
                  </a:cubicBezTo>
                  <a:lnTo>
                    <a:pt x="10716" y="2275"/>
                  </a:lnTo>
                  <a:cubicBezTo>
                    <a:pt x="11121" y="2275"/>
                    <a:pt x="11467" y="2608"/>
                    <a:pt x="11467" y="3025"/>
                  </a:cubicBezTo>
                  <a:lnTo>
                    <a:pt x="11467" y="6073"/>
                  </a:lnTo>
                  <a:cubicBezTo>
                    <a:pt x="11359" y="6133"/>
                    <a:pt x="11252" y="6192"/>
                    <a:pt x="11133" y="6252"/>
                  </a:cubicBezTo>
                  <a:cubicBezTo>
                    <a:pt x="10288" y="6704"/>
                    <a:pt x="9395" y="7037"/>
                    <a:pt x="8454" y="7252"/>
                  </a:cubicBezTo>
                  <a:lnTo>
                    <a:pt x="8454" y="5775"/>
                  </a:lnTo>
                  <a:cubicBezTo>
                    <a:pt x="8454" y="5251"/>
                    <a:pt x="8026" y="4823"/>
                    <a:pt x="7502" y="4823"/>
                  </a:cubicBezTo>
                  <a:lnTo>
                    <a:pt x="4275" y="4823"/>
                  </a:lnTo>
                  <a:cubicBezTo>
                    <a:pt x="3751" y="4823"/>
                    <a:pt x="3323" y="5251"/>
                    <a:pt x="3323" y="5775"/>
                  </a:cubicBezTo>
                  <a:lnTo>
                    <a:pt x="3323" y="7252"/>
                  </a:lnTo>
                  <a:cubicBezTo>
                    <a:pt x="2275" y="7014"/>
                    <a:pt x="1275" y="6609"/>
                    <a:pt x="334" y="6073"/>
                  </a:cubicBezTo>
                  <a:lnTo>
                    <a:pt x="334" y="3025"/>
                  </a:lnTo>
                  <a:cubicBezTo>
                    <a:pt x="334" y="2620"/>
                    <a:pt x="656" y="2275"/>
                    <a:pt x="1072" y="2275"/>
                  </a:cubicBezTo>
                  <a:lnTo>
                    <a:pt x="9562" y="2275"/>
                  </a:lnTo>
                  <a:cubicBezTo>
                    <a:pt x="9657" y="2275"/>
                    <a:pt x="9740" y="2203"/>
                    <a:pt x="9740" y="2096"/>
                  </a:cubicBezTo>
                  <a:cubicBezTo>
                    <a:pt x="9740" y="2001"/>
                    <a:pt x="9657" y="1918"/>
                    <a:pt x="9562" y="1918"/>
                  </a:cubicBezTo>
                  <a:lnTo>
                    <a:pt x="8871" y="1918"/>
                  </a:lnTo>
                  <a:lnTo>
                    <a:pt x="8871" y="1108"/>
                  </a:lnTo>
                  <a:cubicBezTo>
                    <a:pt x="8871" y="489"/>
                    <a:pt x="8383" y="1"/>
                    <a:pt x="7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8" name="Google Shape;11368;p68"/>
            <p:cNvSpPr/>
            <p:nvPr/>
          </p:nvSpPr>
          <p:spPr>
            <a:xfrm>
              <a:off x="2784805" y="3588212"/>
              <a:ext cx="31505" cy="47432"/>
            </a:xfrm>
            <a:custGeom>
              <a:avLst/>
              <a:gdLst/>
              <a:ahLst/>
              <a:cxnLst/>
              <a:rect l="l" t="t" r="r" b="b"/>
              <a:pathLst>
                <a:path w="989" h="1489" extrusionOk="0">
                  <a:moveTo>
                    <a:pt x="631" y="357"/>
                  </a:moveTo>
                  <a:lnTo>
                    <a:pt x="631" y="1143"/>
                  </a:lnTo>
                  <a:lnTo>
                    <a:pt x="346" y="1143"/>
                  </a:lnTo>
                  <a:lnTo>
                    <a:pt x="346" y="357"/>
                  </a:lnTo>
                  <a:close/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1310"/>
                  </a:lnTo>
                  <a:cubicBezTo>
                    <a:pt x="0" y="1405"/>
                    <a:pt x="72" y="1488"/>
                    <a:pt x="179" y="1488"/>
                  </a:cubicBezTo>
                  <a:lnTo>
                    <a:pt x="810" y="1488"/>
                  </a:lnTo>
                  <a:cubicBezTo>
                    <a:pt x="905" y="1488"/>
                    <a:pt x="988" y="1405"/>
                    <a:pt x="988" y="1310"/>
                  </a:cubicBezTo>
                  <a:lnTo>
                    <a:pt x="988" y="179"/>
                  </a:lnTo>
                  <a:cubicBezTo>
                    <a:pt x="965" y="83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69" name="Google Shape;11369;p68"/>
          <p:cNvGrpSpPr/>
          <p:nvPr/>
        </p:nvGrpSpPr>
        <p:grpSpPr>
          <a:xfrm>
            <a:off x="3071914" y="3364431"/>
            <a:ext cx="343652" cy="342505"/>
            <a:chOff x="3071914" y="3364431"/>
            <a:chExt cx="343652" cy="342505"/>
          </a:xfrm>
          <a:solidFill>
            <a:srgbClr val="D94169"/>
          </a:solidFill>
        </p:grpSpPr>
        <p:sp>
          <p:nvSpPr>
            <p:cNvPr id="11370" name="Google Shape;11370;p68"/>
            <p:cNvSpPr/>
            <p:nvPr/>
          </p:nvSpPr>
          <p:spPr>
            <a:xfrm>
              <a:off x="3157636" y="3408390"/>
              <a:ext cx="12519" cy="11054"/>
            </a:xfrm>
            <a:custGeom>
              <a:avLst/>
              <a:gdLst/>
              <a:ahLst/>
              <a:cxnLst/>
              <a:rect l="l" t="t" r="r" b="b"/>
              <a:pathLst>
                <a:path w="393" h="347" extrusionOk="0">
                  <a:moveTo>
                    <a:pt x="212" y="0"/>
                  </a:moveTo>
                  <a:cubicBezTo>
                    <a:pt x="205" y="0"/>
                    <a:pt x="198" y="1"/>
                    <a:pt x="191" y="2"/>
                  </a:cubicBezTo>
                  <a:lnTo>
                    <a:pt x="143" y="13"/>
                  </a:lnTo>
                  <a:cubicBezTo>
                    <a:pt x="60" y="25"/>
                    <a:pt x="0" y="121"/>
                    <a:pt x="12" y="204"/>
                  </a:cubicBezTo>
                  <a:cubicBezTo>
                    <a:pt x="24" y="287"/>
                    <a:pt x="83" y="347"/>
                    <a:pt x="179" y="347"/>
                  </a:cubicBezTo>
                  <a:lnTo>
                    <a:pt x="203" y="347"/>
                  </a:lnTo>
                  <a:lnTo>
                    <a:pt x="250" y="323"/>
                  </a:lnTo>
                  <a:cubicBezTo>
                    <a:pt x="333" y="311"/>
                    <a:pt x="393" y="216"/>
                    <a:pt x="381" y="133"/>
                  </a:cubicBezTo>
                  <a:cubicBezTo>
                    <a:pt x="370" y="56"/>
                    <a:pt x="290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1" name="Google Shape;11371;p68"/>
            <p:cNvSpPr/>
            <p:nvPr/>
          </p:nvSpPr>
          <p:spPr>
            <a:xfrm>
              <a:off x="3072679" y="3696678"/>
              <a:ext cx="11404" cy="10257"/>
            </a:xfrm>
            <a:custGeom>
              <a:avLst/>
              <a:gdLst/>
              <a:ahLst/>
              <a:cxnLst/>
              <a:rect l="l" t="t" r="r" b="b"/>
              <a:pathLst>
                <a:path w="35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1" y="322"/>
                  </a:lnTo>
                  <a:cubicBezTo>
                    <a:pt x="286" y="322"/>
                    <a:pt x="357" y="250"/>
                    <a:pt x="357" y="167"/>
                  </a:cubicBezTo>
                  <a:cubicBezTo>
                    <a:pt x="357" y="84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2" name="Google Shape;11372;p68"/>
            <p:cNvSpPr/>
            <p:nvPr/>
          </p:nvSpPr>
          <p:spPr>
            <a:xfrm>
              <a:off x="3231571" y="3530937"/>
              <a:ext cx="11404" cy="10640"/>
            </a:xfrm>
            <a:custGeom>
              <a:avLst/>
              <a:gdLst/>
              <a:ahLst/>
              <a:cxnLst/>
              <a:rect l="l" t="t" r="r" b="b"/>
              <a:pathLst>
                <a:path w="358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191" y="334"/>
                  </a:lnTo>
                  <a:cubicBezTo>
                    <a:pt x="275" y="334"/>
                    <a:pt x="358" y="262"/>
                    <a:pt x="358" y="167"/>
                  </a:cubicBezTo>
                  <a:cubicBezTo>
                    <a:pt x="358" y="84"/>
                    <a:pt x="275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3" name="Google Shape;11373;p68"/>
            <p:cNvSpPr/>
            <p:nvPr/>
          </p:nvSpPr>
          <p:spPr>
            <a:xfrm>
              <a:off x="3317293" y="3653005"/>
              <a:ext cx="12933" cy="10703"/>
            </a:xfrm>
            <a:custGeom>
              <a:avLst/>
              <a:gdLst/>
              <a:ahLst/>
              <a:cxnLst/>
              <a:rect l="l" t="t" r="r" b="b"/>
              <a:pathLst>
                <a:path w="406" h="336" extrusionOk="0">
                  <a:moveTo>
                    <a:pt x="215" y="1"/>
                  </a:moveTo>
                  <a:cubicBezTo>
                    <a:pt x="207" y="1"/>
                    <a:pt x="199" y="1"/>
                    <a:pt x="191" y="2"/>
                  </a:cubicBezTo>
                  <a:lnTo>
                    <a:pt x="144" y="14"/>
                  </a:lnTo>
                  <a:cubicBezTo>
                    <a:pt x="60" y="26"/>
                    <a:pt x="1" y="121"/>
                    <a:pt x="13" y="205"/>
                  </a:cubicBezTo>
                  <a:cubicBezTo>
                    <a:pt x="24" y="288"/>
                    <a:pt x="108" y="335"/>
                    <a:pt x="179" y="335"/>
                  </a:cubicBezTo>
                  <a:lnTo>
                    <a:pt x="203" y="335"/>
                  </a:lnTo>
                  <a:lnTo>
                    <a:pt x="251" y="324"/>
                  </a:lnTo>
                  <a:cubicBezTo>
                    <a:pt x="346" y="312"/>
                    <a:pt x="405" y="216"/>
                    <a:pt x="382" y="133"/>
                  </a:cubicBezTo>
                  <a:cubicBezTo>
                    <a:pt x="371" y="57"/>
                    <a:pt x="300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4" name="Google Shape;11374;p68"/>
            <p:cNvSpPr/>
            <p:nvPr/>
          </p:nvSpPr>
          <p:spPr>
            <a:xfrm>
              <a:off x="3071914" y="3364431"/>
              <a:ext cx="343652" cy="342505"/>
            </a:xfrm>
            <a:custGeom>
              <a:avLst/>
              <a:gdLst/>
              <a:ahLst/>
              <a:cxnLst/>
              <a:rect l="l" t="t" r="r" b="b"/>
              <a:pathLst>
                <a:path w="10788" h="10752" extrusionOk="0">
                  <a:moveTo>
                    <a:pt x="5394" y="334"/>
                  </a:moveTo>
                  <a:cubicBezTo>
                    <a:pt x="6632" y="334"/>
                    <a:pt x="7775" y="786"/>
                    <a:pt x="8656" y="1524"/>
                  </a:cubicBezTo>
                  <a:cubicBezTo>
                    <a:pt x="7644" y="1263"/>
                    <a:pt x="6525" y="1132"/>
                    <a:pt x="5394" y="1132"/>
                  </a:cubicBezTo>
                  <a:cubicBezTo>
                    <a:pt x="4775" y="1132"/>
                    <a:pt x="4156" y="1167"/>
                    <a:pt x="3560" y="1239"/>
                  </a:cubicBezTo>
                  <a:cubicBezTo>
                    <a:pt x="3477" y="1263"/>
                    <a:pt x="3405" y="1346"/>
                    <a:pt x="3417" y="1441"/>
                  </a:cubicBezTo>
                  <a:cubicBezTo>
                    <a:pt x="3428" y="1518"/>
                    <a:pt x="3511" y="1585"/>
                    <a:pt x="3589" y="1585"/>
                  </a:cubicBezTo>
                  <a:cubicBezTo>
                    <a:pt x="3596" y="1585"/>
                    <a:pt x="3602" y="1585"/>
                    <a:pt x="3608" y="1584"/>
                  </a:cubicBezTo>
                  <a:cubicBezTo>
                    <a:pt x="4191" y="1513"/>
                    <a:pt x="4799" y="1465"/>
                    <a:pt x="5394" y="1465"/>
                  </a:cubicBezTo>
                  <a:cubicBezTo>
                    <a:pt x="6739" y="1465"/>
                    <a:pt x="8025" y="1655"/>
                    <a:pt x="9156" y="2036"/>
                  </a:cubicBezTo>
                  <a:cubicBezTo>
                    <a:pt x="9740" y="2691"/>
                    <a:pt x="10156" y="3501"/>
                    <a:pt x="10335" y="4394"/>
                  </a:cubicBezTo>
                  <a:cubicBezTo>
                    <a:pt x="10049" y="4096"/>
                    <a:pt x="9644" y="3846"/>
                    <a:pt x="9144" y="3608"/>
                  </a:cubicBezTo>
                  <a:cubicBezTo>
                    <a:pt x="8132" y="3179"/>
                    <a:pt x="6811" y="2929"/>
                    <a:pt x="5394" y="2929"/>
                  </a:cubicBezTo>
                  <a:cubicBezTo>
                    <a:pt x="3977" y="2929"/>
                    <a:pt x="2643" y="3168"/>
                    <a:pt x="1643" y="3608"/>
                  </a:cubicBezTo>
                  <a:cubicBezTo>
                    <a:pt x="1119" y="3834"/>
                    <a:pt x="715" y="4096"/>
                    <a:pt x="453" y="4394"/>
                  </a:cubicBezTo>
                  <a:cubicBezTo>
                    <a:pt x="893" y="2096"/>
                    <a:pt x="2953" y="334"/>
                    <a:pt x="5394" y="334"/>
                  </a:cubicBezTo>
                  <a:close/>
                  <a:moveTo>
                    <a:pt x="5394" y="3287"/>
                  </a:moveTo>
                  <a:cubicBezTo>
                    <a:pt x="6763" y="3287"/>
                    <a:pt x="8037" y="3525"/>
                    <a:pt x="9013" y="3941"/>
                  </a:cubicBezTo>
                  <a:cubicBezTo>
                    <a:pt x="9918" y="4322"/>
                    <a:pt x="10442" y="4858"/>
                    <a:pt x="10442" y="5382"/>
                  </a:cubicBezTo>
                  <a:cubicBezTo>
                    <a:pt x="10442" y="5906"/>
                    <a:pt x="9918" y="6442"/>
                    <a:pt x="9013" y="6823"/>
                  </a:cubicBezTo>
                  <a:cubicBezTo>
                    <a:pt x="8037" y="7239"/>
                    <a:pt x="6763" y="7478"/>
                    <a:pt x="5394" y="7478"/>
                  </a:cubicBezTo>
                  <a:cubicBezTo>
                    <a:pt x="4025" y="7478"/>
                    <a:pt x="2751" y="7239"/>
                    <a:pt x="1774" y="6823"/>
                  </a:cubicBezTo>
                  <a:cubicBezTo>
                    <a:pt x="977" y="6466"/>
                    <a:pt x="465" y="6025"/>
                    <a:pt x="357" y="5549"/>
                  </a:cubicBezTo>
                  <a:lnTo>
                    <a:pt x="4489" y="5549"/>
                  </a:lnTo>
                  <a:cubicBezTo>
                    <a:pt x="4572" y="5549"/>
                    <a:pt x="4656" y="5477"/>
                    <a:pt x="4656" y="5382"/>
                  </a:cubicBezTo>
                  <a:cubicBezTo>
                    <a:pt x="4668" y="5299"/>
                    <a:pt x="4596" y="5215"/>
                    <a:pt x="4489" y="5215"/>
                  </a:cubicBezTo>
                  <a:lnTo>
                    <a:pt x="357" y="5215"/>
                  </a:lnTo>
                  <a:cubicBezTo>
                    <a:pt x="465" y="4763"/>
                    <a:pt x="953" y="4299"/>
                    <a:pt x="1774" y="3941"/>
                  </a:cubicBezTo>
                  <a:cubicBezTo>
                    <a:pt x="2751" y="3525"/>
                    <a:pt x="4025" y="3287"/>
                    <a:pt x="5394" y="3287"/>
                  </a:cubicBezTo>
                  <a:close/>
                  <a:moveTo>
                    <a:pt x="453" y="6370"/>
                  </a:moveTo>
                  <a:lnTo>
                    <a:pt x="453" y="6370"/>
                  </a:lnTo>
                  <a:cubicBezTo>
                    <a:pt x="738" y="6668"/>
                    <a:pt x="1143" y="6918"/>
                    <a:pt x="1643" y="7156"/>
                  </a:cubicBezTo>
                  <a:cubicBezTo>
                    <a:pt x="2655" y="7585"/>
                    <a:pt x="3977" y="7835"/>
                    <a:pt x="5394" y="7835"/>
                  </a:cubicBezTo>
                  <a:cubicBezTo>
                    <a:pt x="6811" y="7835"/>
                    <a:pt x="8144" y="7597"/>
                    <a:pt x="9144" y="7156"/>
                  </a:cubicBezTo>
                  <a:cubicBezTo>
                    <a:pt x="9668" y="6930"/>
                    <a:pt x="10073" y="6668"/>
                    <a:pt x="10335" y="6370"/>
                  </a:cubicBezTo>
                  <a:lnTo>
                    <a:pt x="10335" y="6370"/>
                  </a:lnTo>
                  <a:cubicBezTo>
                    <a:pt x="9894" y="8692"/>
                    <a:pt x="7847" y="10430"/>
                    <a:pt x="5394" y="10430"/>
                  </a:cubicBezTo>
                  <a:cubicBezTo>
                    <a:pt x="4156" y="10430"/>
                    <a:pt x="3024" y="9978"/>
                    <a:pt x="2155" y="9240"/>
                  </a:cubicBezTo>
                  <a:lnTo>
                    <a:pt x="2155" y="9240"/>
                  </a:lnTo>
                  <a:cubicBezTo>
                    <a:pt x="3167" y="9502"/>
                    <a:pt x="4263" y="9645"/>
                    <a:pt x="5394" y="9645"/>
                  </a:cubicBezTo>
                  <a:cubicBezTo>
                    <a:pt x="6025" y="9645"/>
                    <a:pt x="6632" y="9597"/>
                    <a:pt x="7227" y="9525"/>
                  </a:cubicBezTo>
                  <a:cubicBezTo>
                    <a:pt x="7311" y="9502"/>
                    <a:pt x="7394" y="9418"/>
                    <a:pt x="7370" y="9323"/>
                  </a:cubicBezTo>
                  <a:cubicBezTo>
                    <a:pt x="7359" y="9246"/>
                    <a:pt x="7277" y="9179"/>
                    <a:pt x="7198" y="9179"/>
                  </a:cubicBezTo>
                  <a:cubicBezTo>
                    <a:pt x="7192" y="9179"/>
                    <a:pt x="7186" y="9179"/>
                    <a:pt x="7180" y="9180"/>
                  </a:cubicBezTo>
                  <a:cubicBezTo>
                    <a:pt x="6596" y="9252"/>
                    <a:pt x="5989" y="9299"/>
                    <a:pt x="5394" y="9299"/>
                  </a:cubicBezTo>
                  <a:cubicBezTo>
                    <a:pt x="4072" y="9299"/>
                    <a:pt x="2763" y="9109"/>
                    <a:pt x="1631" y="8728"/>
                  </a:cubicBezTo>
                  <a:cubicBezTo>
                    <a:pt x="1048" y="8073"/>
                    <a:pt x="631" y="7263"/>
                    <a:pt x="453" y="6370"/>
                  </a:cubicBezTo>
                  <a:close/>
                  <a:moveTo>
                    <a:pt x="5394" y="0"/>
                  </a:moveTo>
                  <a:cubicBezTo>
                    <a:pt x="3953" y="0"/>
                    <a:pt x="2596" y="560"/>
                    <a:pt x="1584" y="1572"/>
                  </a:cubicBezTo>
                  <a:cubicBezTo>
                    <a:pt x="572" y="2584"/>
                    <a:pt x="0" y="3941"/>
                    <a:pt x="0" y="5382"/>
                  </a:cubicBezTo>
                  <a:cubicBezTo>
                    <a:pt x="0" y="6704"/>
                    <a:pt x="488" y="7978"/>
                    <a:pt x="1358" y="8954"/>
                  </a:cubicBezTo>
                  <a:cubicBezTo>
                    <a:pt x="1381" y="8990"/>
                    <a:pt x="1393" y="9002"/>
                    <a:pt x="1417" y="9013"/>
                  </a:cubicBezTo>
                  <a:cubicBezTo>
                    <a:pt x="1477" y="9073"/>
                    <a:pt x="1524" y="9133"/>
                    <a:pt x="1584" y="9192"/>
                  </a:cubicBezTo>
                  <a:cubicBezTo>
                    <a:pt x="2132" y="9740"/>
                    <a:pt x="2786" y="10156"/>
                    <a:pt x="3501" y="10430"/>
                  </a:cubicBezTo>
                  <a:lnTo>
                    <a:pt x="1096" y="10430"/>
                  </a:lnTo>
                  <a:cubicBezTo>
                    <a:pt x="1000" y="10430"/>
                    <a:pt x="929" y="10502"/>
                    <a:pt x="929" y="10597"/>
                  </a:cubicBezTo>
                  <a:cubicBezTo>
                    <a:pt x="929" y="10680"/>
                    <a:pt x="1000" y="10752"/>
                    <a:pt x="1096" y="10752"/>
                  </a:cubicBezTo>
                  <a:lnTo>
                    <a:pt x="9025" y="10752"/>
                  </a:lnTo>
                  <a:cubicBezTo>
                    <a:pt x="9109" y="10752"/>
                    <a:pt x="9192" y="10680"/>
                    <a:pt x="9192" y="10597"/>
                  </a:cubicBezTo>
                  <a:cubicBezTo>
                    <a:pt x="9192" y="10502"/>
                    <a:pt x="9109" y="10430"/>
                    <a:pt x="9025" y="10430"/>
                  </a:cubicBezTo>
                  <a:lnTo>
                    <a:pt x="7287" y="10430"/>
                  </a:lnTo>
                  <a:cubicBezTo>
                    <a:pt x="8001" y="10156"/>
                    <a:pt x="8656" y="9740"/>
                    <a:pt x="9204" y="9192"/>
                  </a:cubicBezTo>
                  <a:cubicBezTo>
                    <a:pt x="10228" y="8180"/>
                    <a:pt x="10787" y="6823"/>
                    <a:pt x="10787" y="5382"/>
                  </a:cubicBezTo>
                  <a:cubicBezTo>
                    <a:pt x="10787" y="3941"/>
                    <a:pt x="10216" y="2584"/>
                    <a:pt x="9204" y="1572"/>
                  </a:cubicBezTo>
                  <a:cubicBezTo>
                    <a:pt x="8192" y="560"/>
                    <a:pt x="6834" y="0"/>
                    <a:pt x="5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5" name="Google Shape;11375;p68"/>
          <p:cNvGrpSpPr/>
          <p:nvPr/>
        </p:nvGrpSpPr>
        <p:grpSpPr>
          <a:xfrm>
            <a:off x="897141" y="3359875"/>
            <a:ext cx="257962" cy="352762"/>
            <a:chOff x="897141" y="3359875"/>
            <a:chExt cx="257962" cy="352762"/>
          </a:xfrm>
          <a:solidFill>
            <a:srgbClr val="D94169"/>
          </a:solidFill>
        </p:grpSpPr>
        <p:sp>
          <p:nvSpPr>
            <p:cNvPr id="11376" name="Google Shape;11376;p68"/>
            <p:cNvSpPr/>
            <p:nvPr/>
          </p:nvSpPr>
          <p:spPr>
            <a:xfrm>
              <a:off x="897141" y="3359875"/>
              <a:ext cx="257962" cy="352762"/>
            </a:xfrm>
            <a:custGeom>
              <a:avLst/>
              <a:gdLst/>
              <a:ahLst/>
              <a:cxnLst/>
              <a:rect l="l" t="t" r="r" b="b"/>
              <a:pathLst>
                <a:path w="8098" h="11074" extrusionOk="0">
                  <a:moveTo>
                    <a:pt x="5204" y="334"/>
                  </a:moveTo>
                  <a:cubicBezTo>
                    <a:pt x="5240" y="334"/>
                    <a:pt x="5252" y="358"/>
                    <a:pt x="5252" y="382"/>
                  </a:cubicBezTo>
                  <a:lnTo>
                    <a:pt x="5252" y="810"/>
                  </a:lnTo>
                  <a:cubicBezTo>
                    <a:pt x="5252" y="834"/>
                    <a:pt x="5216" y="846"/>
                    <a:pt x="5204" y="846"/>
                  </a:cubicBezTo>
                  <a:lnTo>
                    <a:pt x="2870" y="846"/>
                  </a:lnTo>
                  <a:cubicBezTo>
                    <a:pt x="2865" y="848"/>
                    <a:pt x="2861" y="848"/>
                    <a:pt x="2857" y="848"/>
                  </a:cubicBezTo>
                  <a:cubicBezTo>
                    <a:pt x="2832" y="848"/>
                    <a:pt x="2823" y="817"/>
                    <a:pt x="2823" y="786"/>
                  </a:cubicBezTo>
                  <a:lnTo>
                    <a:pt x="2823" y="382"/>
                  </a:lnTo>
                  <a:cubicBezTo>
                    <a:pt x="2823" y="346"/>
                    <a:pt x="2858" y="334"/>
                    <a:pt x="2870" y="334"/>
                  </a:cubicBezTo>
                  <a:close/>
                  <a:moveTo>
                    <a:pt x="2882" y="1"/>
                  </a:moveTo>
                  <a:cubicBezTo>
                    <a:pt x="2680" y="1"/>
                    <a:pt x="2513" y="167"/>
                    <a:pt x="2513" y="382"/>
                  </a:cubicBezTo>
                  <a:lnTo>
                    <a:pt x="2513" y="810"/>
                  </a:lnTo>
                  <a:cubicBezTo>
                    <a:pt x="2513" y="1001"/>
                    <a:pt x="2656" y="1167"/>
                    <a:pt x="2858" y="1179"/>
                  </a:cubicBezTo>
                  <a:lnTo>
                    <a:pt x="2858" y="4811"/>
                  </a:lnTo>
                  <a:cubicBezTo>
                    <a:pt x="2858" y="4906"/>
                    <a:pt x="2835" y="4977"/>
                    <a:pt x="2799" y="5061"/>
                  </a:cubicBezTo>
                  <a:lnTo>
                    <a:pt x="1906" y="6728"/>
                  </a:lnTo>
                  <a:lnTo>
                    <a:pt x="965" y="8502"/>
                  </a:lnTo>
                  <a:lnTo>
                    <a:pt x="489" y="9383"/>
                  </a:lnTo>
                  <a:lnTo>
                    <a:pt x="120" y="10085"/>
                  </a:lnTo>
                  <a:cubicBezTo>
                    <a:pt x="1" y="10288"/>
                    <a:pt x="13" y="10538"/>
                    <a:pt x="132" y="10752"/>
                  </a:cubicBezTo>
                  <a:cubicBezTo>
                    <a:pt x="251" y="10954"/>
                    <a:pt x="477" y="11073"/>
                    <a:pt x="715" y="11073"/>
                  </a:cubicBezTo>
                  <a:lnTo>
                    <a:pt x="3668" y="11073"/>
                  </a:lnTo>
                  <a:cubicBezTo>
                    <a:pt x="3763" y="11073"/>
                    <a:pt x="3835" y="11002"/>
                    <a:pt x="3835" y="10919"/>
                  </a:cubicBezTo>
                  <a:cubicBezTo>
                    <a:pt x="3835" y="10823"/>
                    <a:pt x="3763" y="10752"/>
                    <a:pt x="3668" y="10752"/>
                  </a:cubicBezTo>
                  <a:lnTo>
                    <a:pt x="715" y="10752"/>
                  </a:lnTo>
                  <a:cubicBezTo>
                    <a:pt x="596" y="10752"/>
                    <a:pt x="477" y="10692"/>
                    <a:pt x="418" y="10585"/>
                  </a:cubicBezTo>
                  <a:cubicBezTo>
                    <a:pt x="358" y="10478"/>
                    <a:pt x="334" y="10347"/>
                    <a:pt x="394" y="10240"/>
                  </a:cubicBezTo>
                  <a:lnTo>
                    <a:pt x="727" y="9621"/>
                  </a:lnTo>
                  <a:lnTo>
                    <a:pt x="1168" y="9621"/>
                  </a:lnTo>
                  <a:cubicBezTo>
                    <a:pt x="1263" y="9621"/>
                    <a:pt x="1334" y="9549"/>
                    <a:pt x="1334" y="9454"/>
                  </a:cubicBezTo>
                  <a:cubicBezTo>
                    <a:pt x="1334" y="9371"/>
                    <a:pt x="1263" y="9287"/>
                    <a:pt x="1168" y="9287"/>
                  </a:cubicBezTo>
                  <a:lnTo>
                    <a:pt x="894" y="9287"/>
                  </a:lnTo>
                  <a:lnTo>
                    <a:pt x="1191" y="8728"/>
                  </a:lnTo>
                  <a:lnTo>
                    <a:pt x="1632" y="8728"/>
                  </a:lnTo>
                  <a:cubicBezTo>
                    <a:pt x="1727" y="8728"/>
                    <a:pt x="1799" y="8656"/>
                    <a:pt x="1799" y="8561"/>
                  </a:cubicBezTo>
                  <a:cubicBezTo>
                    <a:pt x="1799" y="8478"/>
                    <a:pt x="1727" y="8394"/>
                    <a:pt x="1632" y="8394"/>
                  </a:cubicBezTo>
                  <a:lnTo>
                    <a:pt x="1370" y="8394"/>
                  </a:lnTo>
                  <a:lnTo>
                    <a:pt x="1668" y="7835"/>
                  </a:lnTo>
                  <a:lnTo>
                    <a:pt x="2108" y="7835"/>
                  </a:lnTo>
                  <a:cubicBezTo>
                    <a:pt x="2204" y="7835"/>
                    <a:pt x="2275" y="7763"/>
                    <a:pt x="2275" y="7668"/>
                  </a:cubicBezTo>
                  <a:cubicBezTo>
                    <a:pt x="2275" y="7585"/>
                    <a:pt x="2204" y="7502"/>
                    <a:pt x="2108" y="7502"/>
                  </a:cubicBezTo>
                  <a:lnTo>
                    <a:pt x="1834" y="7502"/>
                  </a:lnTo>
                  <a:lnTo>
                    <a:pt x="2132" y="6942"/>
                  </a:lnTo>
                  <a:lnTo>
                    <a:pt x="2585" y="6942"/>
                  </a:lnTo>
                  <a:cubicBezTo>
                    <a:pt x="2668" y="6942"/>
                    <a:pt x="2751" y="6870"/>
                    <a:pt x="2751" y="6775"/>
                  </a:cubicBezTo>
                  <a:cubicBezTo>
                    <a:pt x="2751" y="6692"/>
                    <a:pt x="2668" y="6609"/>
                    <a:pt x="2585" y="6609"/>
                  </a:cubicBezTo>
                  <a:lnTo>
                    <a:pt x="2311" y="6609"/>
                  </a:lnTo>
                  <a:lnTo>
                    <a:pt x="3085" y="5180"/>
                  </a:lnTo>
                  <a:cubicBezTo>
                    <a:pt x="3144" y="5061"/>
                    <a:pt x="3192" y="4930"/>
                    <a:pt x="3192" y="4775"/>
                  </a:cubicBezTo>
                  <a:lnTo>
                    <a:pt x="3192" y="1144"/>
                  </a:lnTo>
                  <a:lnTo>
                    <a:pt x="4930" y="1144"/>
                  </a:lnTo>
                  <a:lnTo>
                    <a:pt x="4930" y="4775"/>
                  </a:lnTo>
                  <a:cubicBezTo>
                    <a:pt x="4930" y="4918"/>
                    <a:pt x="4966" y="5061"/>
                    <a:pt x="5037" y="5180"/>
                  </a:cubicBezTo>
                  <a:lnTo>
                    <a:pt x="7716" y="10216"/>
                  </a:lnTo>
                  <a:cubicBezTo>
                    <a:pt x="7776" y="10323"/>
                    <a:pt x="7776" y="10454"/>
                    <a:pt x="7704" y="10550"/>
                  </a:cubicBezTo>
                  <a:cubicBezTo>
                    <a:pt x="7645" y="10657"/>
                    <a:pt x="7526" y="10716"/>
                    <a:pt x="7407" y="10716"/>
                  </a:cubicBezTo>
                  <a:lnTo>
                    <a:pt x="4430" y="10716"/>
                  </a:lnTo>
                  <a:cubicBezTo>
                    <a:pt x="4335" y="10716"/>
                    <a:pt x="4263" y="10788"/>
                    <a:pt x="4263" y="10883"/>
                  </a:cubicBezTo>
                  <a:cubicBezTo>
                    <a:pt x="4263" y="10978"/>
                    <a:pt x="4335" y="11050"/>
                    <a:pt x="4430" y="11050"/>
                  </a:cubicBezTo>
                  <a:lnTo>
                    <a:pt x="7407" y="11050"/>
                  </a:lnTo>
                  <a:cubicBezTo>
                    <a:pt x="7645" y="11050"/>
                    <a:pt x="7871" y="10931"/>
                    <a:pt x="7990" y="10716"/>
                  </a:cubicBezTo>
                  <a:cubicBezTo>
                    <a:pt x="8097" y="10538"/>
                    <a:pt x="8097" y="10288"/>
                    <a:pt x="7990" y="10085"/>
                  </a:cubicBezTo>
                  <a:lnTo>
                    <a:pt x="5311" y="5049"/>
                  </a:lnTo>
                  <a:cubicBezTo>
                    <a:pt x="5263" y="4977"/>
                    <a:pt x="5252" y="4882"/>
                    <a:pt x="5252" y="4799"/>
                  </a:cubicBezTo>
                  <a:lnTo>
                    <a:pt x="5252" y="1167"/>
                  </a:lnTo>
                  <a:cubicBezTo>
                    <a:pt x="5442" y="1155"/>
                    <a:pt x="5597" y="989"/>
                    <a:pt x="5597" y="798"/>
                  </a:cubicBezTo>
                  <a:lnTo>
                    <a:pt x="5597" y="382"/>
                  </a:lnTo>
                  <a:cubicBezTo>
                    <a:pt x="5597" y="167"/>
                    <a:pt x="5430" y="1"/>
                    <a:pt x="5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7" name="Google Shape;11377;p68"/>
            <p:cNvSpPr/>
            <p:nvPr/>
          </p:nvSpPr>
          <p:spPr>
            <a:xfrm>
              <a:off x="945688" y="3593691"/>
              <a:ext cx="160485" cy="89736"/>
            </a:xfrm>
            <a:custGeom>
              <a:avLst/>
              <a:gdLst/>
              <a:ahLst/>
              <a:cxnLst/>
              <a:rect l="l" t="t" r="r" b="b"/>
              <a:pathLst>
                <a:path w="5038" h="2817" extrusionOk="0">
                  <a:moveTo>
                    <a:pt x="2535" y="339"/>
                  </a:moveTo>
                  <a:cubicBezTo>
                    <a:pt x="2817" y="339"/>
                    <a:pt x="3097" y="363"/>
                    <a:pt x="3370" y="412"/>
                  </a:cubicBezTo>
                  <a:lnTo>
                    <a:pt x="3513" y="447"/>
                  </a:lnTo>
                  <a:cubicBezTo>
                    <a:pt x="3608" y="459"/>
                    <a:pt x="3668" y="519"/>
                    <a:pt x="3716" y="602"/>
                  </a:cubicBezTo>
                  <a:lnTo>
                    <a:pt x="4680" y="2424"/>
                  </a:lnTo>
                  <a:cubicBezTo>
                    <a:pt x="4692" y="2459"/>
                    <a:pt x="4680" y="2471"/>
                    <a:pt x="4680" y="2483"/>
                  </a:cubicBezTo>
                  <a:cubicBezTo>
                    <a:pt x="4680" y="2495"/>
                    <a:pt x="4668" y="2519"/>
                    <a:pt x="4632" y="2519"/>
                  </a:cubicBezTo>
                  <a:lnTo>
                    <a:pt x="406" y="2519"/>
                  </a:lnTo>
                  <a:cubicBezTo>
                    <a:pt x="382" y="2519"/>
                    <a:pt x="358" y="2495"/>
                    <a:pt x="358" y="2483"/>
                  </a:cubicBezTo>
                  <a:cubicBezTo>
                    <a:pt x="358" y="2471"/>
                    <a:pt x="346" y="2459"/>
                    <a:pt x="358" y="2424"/>
                  </a:cubicBezTo>
                  <a:lnTo>
                    <a:pt x="1334" y="602"/>
                  </a:lnTo>
                  <a:cubicBezTo>
                    <a:pt x="1358" y="507"/>
                    <a:pt x="1430" y="459"/>
                    <a:pt x="1513" y="447"/>
                  </a:cubicBezTo>
                  <a:cubicBezTo>
                    <a:pt x="1847" y="375"/>
                    <a:pt x="2192" y="339"/>
                    <a:pt x="2535" y="339"/>
                  </a:cubicBezTo>
                  <a:close/>
                  <a:moveTo>
                    <a:pt x="2520" y="0"/>
                  </a:moveTo>
                  <a:cubicBezTo>
                    <a:pt x="2155" y="0"/>
                    <a:pt x="1791" y="42"/>
                    <a:pt x="1430" y="126"/>
                  </a:cubicBezTo>
                  <a:cubicBezTo>
                    <a:pt x="1275" y="162"/>
                    <a:pt x="1120" y="281"/>
                    <a:pt x="1037" y="435"/>
                  </a:cubicBezTo>
                  <a:lnTo>
                    <a:pt x="60" y="2269"/>
                  </a:lnTo>
                  <a:cubicBezTo>
                    <a:pt x="1" y="2388"/>
                    <a:pt x="1" y="2531"/>
                    <a:pt x="84" y="2638"/>
                  </a:cubicBezTo>
                  <a:cubicBezTo>
                    <a:pt x="156" y="2757"/>
                    <a:pt x="275" y="2817"/>
                    <a:pt x="406" y="2817"/>
                  </a:cubicBezTo>
                  <a:lnTo>
                    <a:pt x="4632" y="2817"/>
                  </a:lnTo>
                  <a:cubicBezTo>
                    <a:pt x="4763" y="2817"/>
                    <a:pt x="4882" y="2745"/>
                    <a:pt x="4954" y="2638"/>
                  </a:cubicBezTo>
                  <a:cubicBezTo>
                    <a:pt x="5037" y="2519"/>
                    <a:pt x="5037" y="2388"/>
                    <a:pt x="4978" y="2269"/>
                  </a:cubicBezTo>
                  <a:lnTo>
                    <a:pt x="4001" y="435"/>
                  </a:lnTo>
                  <a:cubicBezTo>
                    <a:pt x="3918" y="269"/>
                    <a:pt x="3763" y="162"/>
                    <a:pt x="3585" y="126"/>
                  </a:cubicBezTo>
                  <a:lnTo>
                    <a:pt x="3442" y="90"/>
                  </a:lnTo>
                  <a:cubicBezTo>
                    <a:pt x="3136" y="30"/>
                    <a:pt x="2828" y="0"/>
                    <a:pt x="2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8" name="Google Shape;11378;p68"/>
            <p:cNvSpPr/>
            <p:nvPr/>
          </p:nvSpPr>
          <p:spPr>
            <a:xfrm>
              <a:off x="1045076" y="3638256"/>
              <a:ext cx="27332" cy="27714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310"/>
                  </a:moveTo>
                  <a:cubicBezTo>
                    <a:pt x="488" y="310"/>
                    <a:pt x="548" y="358"/>
                    <a:pt x="548" y="429"/>
                  </a:cubicBezTo>
                  <a:cubicBezTo>
                    <a:pt x="548" y="489"/>
                    <a:pt x="500" y="548"/>
                    <a:pt x="429" y="548"/>
                  </a:cubicBezTo>
                  <a:cubicBezTo>
                    <a:pt x="369" y="548"/>
                    <a:pt x="310" y="501"/>
                    <a:pt x="310" y="429"/>
                  </a:cubicBezTo>
                  <a:cubicBezTo>
                    <a:pt x="322" y="370"/>
                    <a:pt x="369" y="310"/>
                    <a:pt x="429" y="310"/>
                  </a:cubicBezTo>
                  <a:close/>
                  <a:moveTo>
                    <a:pt x="429" y="1"/>
                  </a:moveTo>
                  <a:cubicBezTo>
                    <a:pt x="191" y="1"/>
                    <a:pt x="0" y="191"/>
                    <a:pt x="0" y="429"/>
                  </a:cubicBezTo>
                  <a:cubicBezTo>
                    <a:pt x="0" y="668"/>
                    <a:pt x="191" y="870"/>
                    <a:pt x="429" y="870"/>
                  </a:cubicBezTo>
                  <a:cubicBezTo>
                    <a:pt x="667" y="870"/>
                    <a:pt x="858" y="668"/>
                    <a:pt x="858" y="429"/>
                  </a:cubicBezTo>
                  <a:cubicBezTo>
                    <a:pt x="858" y="191"/>
                    <a:pt x="667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9" name="Google Shape;11379;p68"/>
            <p:cNvSpPr/>
            <p:nvPr/>
          </p:nvSpPr>
          <p:spPr>
            <a:xfrm>
              <a:off x="976046" y="3643194"/>
              <a:ext cx="28096" cy="27332"/>
            </a:xfrm>
            <a:custGeom>
              <a:avLst/>
              <a:gdLst/>
              <a:ahLst/>
              <a:cxnLst/>
              <a:rect l="l" t="t" r="r" b="b"/>
              <a:pathLst>
                <a:path w="882" h="858" extrusionOk="0">
                  <a:moveTo>
                    <a:pt x="453" y="310"/>
                  </a:moveTo>
                  <a:cubicBezTo>
                    <a:pt x="512" y="310"/>
                    <a:pt x="572" y="346"/>
                    <a:pt x="572" y="429"/>
                  </a:cubicBezTo>
                  <a:cubicBezTo>
                    <a:pt x="572" y="489"/>
                    <a:pt x="524" y="548"/>
                    <a:pt x="453" y="548"/>
                  </a:cubicBezTo>
                  <a:cubicBezTo>
                    <a:pt x="393" y="548"/>
                    <a:pt x="334" y="501"/>
                    <a:pt x="334" y="429"/>
                  </a:cubicBezTo>
                  <a:cubicBezTo>
                    <a:pt x="334" y="358"/>
                    <a:pt x="393" y="310"/>
                    <a:pt x="453" y="310"/>
                  </a:cubicBezTo>
                  <a:close/>
                  <a:moveTo>
                    <a:pt x="453" y="1"/>
                  </a:moveTo>
                  <a:cubicBezTo>
                    <a:pt x="215" y="1"/>
                    <a:pt x="24" y="191"/>
                    <a:pt x="24" y="429"/>
                  </a:cubicBezTo>
                  <a:cubicBezTo>
                    <a:pt x="0" y="667"/>
                    <a:pt x="215" y="858"/>
                    <a:pt x="453" y="858"/>
                  </a:cubicBezTo>
                  <a:cubicBezTo>
                    <a:pt x="691" y="858"/>
                    <a:pt x="881" y="667"/>
                    <a:pt x="881" y="429"/>
                  </a:cubicBezTo>
                  <a:cubicBezTo>
                    <a:pt x="881" y="191"/>
                    <a:pt x="691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0" name="Google Shape;11380;p68"/>
            <p:cNvSpPr/>
            <p:nvPr/>
          </p:nvSpPr>
          <p:spPr>
            <a:xfrm>
              <a:off x="1004493" y="3613218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0" y="322"/>
                  </a:moveTo>
                  <a:cubicBezTo>
                    <a:pt x="584" y="322"/>
                    <a:pt x="655" y="406"/>
                    <a:pt x="655" y="489"/>
                  </a:cubicBezTo>
                  <a:cubicBezTo>
                    <a:pt x="655" y="584"/>
                    <a:pt x="584" y="656"/>
                    <a:pt x="500" y="656"/>
                  </a:cubicBezTo>
                  <a:cubicBezTo>
                    <a:pt x="405" y="656"/>
                    <a:pt x="334" y="584"/>
                    <a:pt x="334" y="489"/>
                  </a:cubicBezTo>
                  <a:cubicBezTo>
                    <a:pt x="334" y="406"/>
                    <a:pt x="405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489"/>
                  </a:cubicBezTo>
                  <a:cubicBezTo>
                    <a:pt x="0" y="763"/>
                    <a:pt x="227" y="977"/>
                    <a:pt x="500" y="977"/>
                  </a:cubicBezTo>
                  <a:cubicBezTo>
                    <a:pt x="762" y="977"/>
                    <a:pt x="989" y="763"/>
                    <a:pt x="989" y="489"/>
                  </a:cubicBezTo>
                  <a:cubicBezTo>
                    <a:pt x="989" y="227"/>
                    <a:pt x="762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1" name="Google Shape;11381;p68"/>
            <p:cNvSpPr/>
            <p:nvPr/>
          </p:nvSpPr>
          <p:spPr>
            <a:xfrm>
              <a:off x="991209" y="3555975"/>
              <a:ext cx="31505" cy="31122"/>
            </a:xfrm>
            <a:custGeom>
              <a:avLst/>
              <a:gdLst/>
              <a:ahLst/>
              <a:cxnLst/>
              <a:rect l="l" t="t" r="r" b="b"/>
              <a:pathLst>
                <a:path w="989" h="977" extrusionOk="0">
                  <a:moveTo>
                    <a:pt x="513" y="322"/>
                  </a:moveTo>
                  <a:cubicBezTo>
                    <a:pt x="596" y="322"/>
                    <a:pt x="679" y="393"/>
                    <a:pt x="679" y="488"/>
                  </a:cubicBezTo>
                  <a:cubicBezTo>
                    <a:pt x="679" y="572"/>
                    <a:pt x="596" y="655"/>
                    <a:pt x="513" y="655"/>
                  </a:cubicBezTo>
                  <a:cubicBezTo>
                    <a:pt x="417" y="655"/>
                    <a:pt x="346" y="572"/>
                    <a:pt x="346" y="488"/>
                  </a:cubicBezTo>
                  <a:cubicBezTo>
                    <a:pt x="346" y="393"/>
                    <a:pt x="417" y="322"/>
                    <a:pt x="513" y="322"/>
                  </a:cubicBezTo>
                  <a:close/>
                  <a:moveTo>
                    <a:pt x="501" y="0"/>
                  </a:moveTo>
                  <a:cubicBezTo>
                    <a:pt x="227" y="0"/>
                    <a:pt x="1" y="214"/>
                    <a:pt x="1" y="488"/>
                  </a:cubicBezTo>
                  <a:cubicBezTo>
                    <a:pt x="1" y="750"/>
                    <a:pt x="227" y="976"/>
                    <a:pt x="501" y="976"/>
                  </a:cubicBezTo>
                  <a:cubicBezTo>
                    <a:pt x="763" y="976"/>
                    <a:pt x="989" y="750"/>
                    <a:pt x="989" y="488"/>
                  </a:cubicBezTo>
                  <a:cubicBezTo>
                    <a:pt x="989" y="214"/>
                    <a:pt x="763" y="0"/>
                    <a:pt x="5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2" name="Google Shape;11382;p68"/>
            <p:cNvSpPr/>
            <p:nvPr/>
          </p:nvSpPr>
          <p:spPr>
            <a:xfrm>
              <a:off x="1023447" y="3528261"/>
              <a:ext cx="31505" cy="31154"/>
            </a:xfrm>
            <a:custGeom>
              <a:avLst/>
              <a:gdLst/>
              <a:ahLst/>
              <a:cxnLst/>
              <a:rect l="l" t="t" r="r" b="b"/>
              <a:pathLst>
                <a:path w="989" h="978" extrusionOk="0">
                  <a:moveTo>
                    <a:pt x="501" y="311"/>
                  </a:moveTo>
                  <a:cubicBezTo>
                    <a:pt x="584" y="311"/>
                    <a:pt x="655" y="394"/>
                    <a:pt x="655" y="477"/>
                  </a:cubicBezTo>
                  <a:cubicBezTo>
                    <a:pt x="655" y="572"/>
                    <a:pt x="584" y="644"/>
                    <a:pt x="501" y="644"/>
                  </a:cubicBezTo>
                  <a:cubicBezTo>
                    <a:pt x="405" y="644"/>
                    <a:pt x="334" y="572"/>
                    <a:pt x="334" y="477"/>
                  </a:cubicBezTo>
                  <a:cubicBezTo>
                    <a:pt x="334" y="394"/>
                    <a:pt x="405" y="311"/>
                    <a:pt x="501" y="311"/>
                  </a:cubicBezTo>
                  <a:close/>
                  <a:moveTo>
                    <a:pt x="501" y="1"/>
                  </a:moveTo>
                  <a:cubicBezTo>
                    <a:pt x="227" y="1"/>
                    <a:pt x="1" y="215"/>
                    <a:pt x="1" y="489"/>
                  </a:cubicBezTo>
                  <a:cubicBezTo>
                    <a:pt x="1" y="763"/>
                    <a:pt x="227" y="977"/>
                    <a:pt x="501" y="977"/>
                  </a:cubicBezTo>
                  <a:cubicBezTo>
                    <a:pt x="763" y="977"/>
                    <a:pt x="989" y="763"/>
                    <a:pt x="989" y="489"/>
                  </a:cubicBezTo>
                  <a:cubicBezTo>
                    <a:pt x="989" y="227"/>
                    <a:pt x="763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3" name="Google Shape;11383;p68"/>
            <p:cNvSpPr/>
            <p:nvPr/>
          </p:nvSpPr>
          <p:spPr>
            <a:xfrm>
              <a:off x="1008284" y="3488442"/>
              <a:ext cx="28096" cy="27714"/>
            </a:xfrm>
            <a:custGeom>
              <a:avLst/>
              <a:gdLst/>
              <a:ahLst/>
              <a:cxnLst/>
              <a:rect l="l" t="t" r="r" b="b"/>
              <a:pathLst>
                <a:path w="882" h="870" extrusionOk="0">
                  <a:moveTo>
                    <a:pt x="441" y="310"/>
                  </a:moveTo>
                  <a:cubicBezTo>
                    <a:pt x="500" y="310"/>
                    <a:pt x="560" y="358"/>
                    <a:pt x="560" y="429"/>
                  </a:cubicBezTo>
                  <a:cubicBezTo>
                    <a:pt x="560" y="513"/>
                    <a:pt x="512" y="548"/>
                    <a:pt x="441" y="548"/>
                  </a:cubicBezTo>
                  <a:cubicBezTo>
                    <a:pt x="381" y="548"/>
                    <a:pt x="322" y="513"/>
                    <a:pt x="322" y="429"/>
                  </a:cubicBezTo>
                  <a:cubicBezTo>
                    <a:pt x="322" y="370"/>
                    <a:pt x="358" y="310"/>
                    <a:pt x="441" y="310"/>
                  </a:cubicBezTo>
                  <a:close/>
                  <a:moveTo>
                    <a:pt x="441" y="1"/>
                  </a:moveTo>
                  <a:cubicBezTo>
                    <a:pt x="203" y="1"/>
                    <a:pt x="0" y="191"/>
                    <a:pt x="0" y="429"/>
                  </a:cubicBezTo>
                  <a:cubicBezTo>
                    <a:pt x="0" y="668"/>
                    <a:pt x="203" y="870"/>
                    <a:pt x="441" y="870"/>
                  </a:cubicBezTo>
                  <a:cubicBezTo>
                    <a:pt x="679" y="870"/>
                    <a:pt x="870" y="668"/>
                    <a:pt x="870" y="429"/>
                  </a:cubicBezTo>
                  <a:cubicBezTo>
                    <a:pt x="881" y="191"/>
                    <a:pt x="69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84" name="Google Shape;11384;p68"/>
          <p:cNvGrpSpPr/>
          <p:nvPr/>
        </p:nvGrpSpPr>
        <p:grpSpPr>
          <a:xfrm>
            <a:off x="1333682" y="3344330"/>
            <a:ext cx="271213" cy="383088"/>
            <a:chOff x="1333682" y="3344330"/>
            <a:chExt cx="271213" cy="383088"/>
          </a:xfrm>
          <a:solidFill>
            <a:srgbClr val="D94169"/>
          </a:solidFill>
        </p:grpSpPr>
        <p:sp>
          <p:nvSpPr>
            <p:cNvPr id="11385" name="Google Shape;11385;p68"/>
            <p:cNvSpPr/>
            <p:nvPr/>
          </p:nvSpPr>
          <p:spPr>
            <a:xfrm>
              <a:off x="1334065" y="3377332"/>
              <a:ext cx="270831" cy="350086"/>
            </a:xfrm>
            <a:custGeom>
              <a:avLst/>
              <a:gdLst/>
              <a:ahLst/>
              <a:cxnLst/>
              <a:rect l="l" t="t" r="r" b="b"/>
              <a:pathLst>
                <a:path w="8502" h="10990" extrusionOk="0">
                  <a:moveTo>
                    <a:pt x="6502" y="0"/>
                  </a:moveTo>
                  <a:cubicBezTo>
                    <a:pt x="6406" y="0"/>
                    <a:pt x="6323" y="84"/>
                    <a:pt x="6323" y="191"/>
                  </a:cubicBezTo>
                  <a:cubicBezTo>
                    <a:pt x="6323" y="286"/>
                    <a:pt x="6406" y="369"/>
                    <a:pt x="6502" y="369"/>
                  </a:cubicBezTo>
                  <a:lnTo>
                    <a:pt x="7276" y="369"/>
                  </a:lnTo>
                  <a:cubicBezTo>
                    <a:pt x="7383" y="369"/>
                    <a:pt x="7454" y="441"/>
                    <a:pt x="7454" y="548"/>
                  </a:cubicBezTo>
                  <a:lnTo>
                    <a:pt x="7454" y="9490"/>
                  </a:lnTo>
                  <a:cubicBezTo>
                    <a:pt x="7454" y="9597"/>
                    <a:pt x="7383" y="9668"/>
                    <a:pt x="7276" y="9668"/>
                  </a:cubicBezTo>
                  <a:lnTo>
                    <a:pt x="537" y="9668"/>
                  </a:lnTo>
                  <a:cubicBezTo>
                    <a:pt x="429" y="9668"/>
                    <a:pt x="358" y="9597"/>
                    <a:pt x="358" y="9490"/>
                  </a:cubicBezTo>
                  <a:lnTo>
                    <a:pt x="358" y="8775"/>
                  </a:lnTo>
                  <a:cubicBezTo>
                    <a:pt x="358" y="8668"/>
                    <a:pt x="287" y="8597"/>
                    <a:pt x="179" y="8597"/>
                  </a:cubicBezTo>
                  <a:cubicBezTo>
                    <a:pt x="72" y="8597"/>
                    <a:pt x="1" y="8668"/>
                    <a:pt x="1" y="8775"/>
                  </a:cubicBezTo>
                  <a:lnTo>
                    <a:pt x="1" y="9490"/>
                  </a:lnTo>
                  <a:cubicBezTo>
                    <a:pt x="1" y="9787"/>
                    <a:pt x="239" y="10013"/>
                    <a:pt x="525" y="10013"/>
                  </a:cubicBezTo>
                  <a:lnTo>
                    <a:pt x="703" y="10013"/>
                  </a:lnTo>
                  <a:lnTo>
                    <a:pt x="703" y="10466"/>
                  </a:lnTo>
                  <a:cubicBezTo>
                    <a:pt x="703" y="10763"/>
                    <a:pt x="941" y="10990"/>
                    <a:pt x="1227" y="10990"/>
                  </a:cubicBezTo>
                  <a:lnTo>
                    <a:pt x="7966" y="10990"/>
                  </a:lnTo>
                  <a:cubicBezTo>
                    <a:pt x="8264" y="10990"/>
                    <a:pt x="8490" y="10752"/>
                    <a:pt x="8490" y="10466"/>
                  </a:cubicBezTo>
                  <a:lnTo>
                    <a:pt x="8490" y="10252"/>
                  </a:lnTo>
                  <a:cubicBezTo>
                    <a:pt x="8490" y="10144"/>
                    <a:pt x="8407" y="10073"/>
                    <a:pt x="8311" y="10073"/>
                  </a:cubicBezTo>
                  <a:cubicBezTo>
                    <a:pt x="8204" y="10073"/>
                    <a:pt x="8133" y="10144"/>
                    <a:pt x="8133" y="10252"/>
                  </a:cubicBezTo>
                  <a:lnTo>
                    <a:pt x="8133" y="10466"/>
                  </a:lnTo>
                  <a:cubicBezTo>
                    <a:pt x="8133" y="10573"/>
                    <a:pt x="8049" y="10644"/>
                    <a:pt x="7954" y="10644"/>
                  </a:cubicBezTo>
                  <a:lnTo>
                    <a:pt x="1203" y="10644"/>
                  </a:lnTo>
                  <a:cubicBezTo>
                    <a:pt x="1108" y="10644"/>
                    <a:pt x="1025" y="10573"/>
                    <a:pt x="1025" y="10466"/>
                  </a:cubicBezTo>
                  <a:lnTo>
                    <a:pt x="1025" y="10013"/>
                  </a:lnTo>
                  <a:lnTo>
                    <a:pt x="7264" y="10013"/>
                  </a:lnTo>
                  <a:cubicBezTo>
                    <a:pt x="7561" y="10013"/>
                    <a:pt x="7788" y="9775"/>
                    <a:pt x="7788" y="9490"/>
                  </a:cubicBezTo>
                  <a:lnTo>
                    <a:pt x="7788" y="1358"/>
                  </a:lnTo>
                  <a:lnTo>
                    <a:pt x="7966" y="1358"/>
                  </a:lnTo>
                  <a:cubicBezTo>
                    <a:pt x="8061" y="1358"/>
                    <a:pt x="8145" y="1441"/>
                    <a:pt x="8145" y="1536"/>
                  </a:cubicBezTo>
                  <a:lnTo>
                    <a:pt x="8145" y="9501"/>
                  </a:lnTo>
                  <a:cubicBezTo>
                    <a:pt x="8145" y="9573"/>
                    <a:pt x="8228" y="9656"/>
                    <a:pt x="8323" y="9656"/>
                  </a:cubicBezTo>
                  <a:cubicBezTo>
                    <a:pt x="8430" y="9656"/>
                    <a:pt x="8502" y="9573"/>
                    <a:pt x="8502" y="9478"/>
                  </a:cubicBezTo>
                  <a:lnTo>
                    <a:pt x="8502" y="1512"/>
                  </a:lnTo>
                  <a:cubicBezTo>
                    <a:pt x="8502" y="1215"/>
                    <a:pt x="8264" y="988"/>
                    <a:pt x="7978" y="988"/>
                  </a:cubicBezTo>
                  <a:lnTo>
                    <a:pt x="7799" y="988"/>
                  </a:lnTo>
                  <a:lnTo>
                    <a:pt x="7799" y="524"/>
                  </a:lnTo>
                  <a:cubicBezTo>
                    <a:pt x="7799" y="226"/>
                    <a:pt x="7561" y="0"/>
                    <a:pt x="72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6" name="Google Shape;11386;p68"/>
            <p:cNvSpPr/>
            <p:nvPr/>
          </p:nvSpPr>
          <p:spPr>
            <a:xfrm>
              <a:off x="1333682" y="3344330"/>
              <a:ext cx="189697" cy="292461"/>
            </a:xfrm>
            <a:custGeom>
              <a:avLst/>
              <a:gdLst/>
              <a:ahLst/>
              <a:cxnLst/>
              <a:rect l="l" t="t" r="r" b="b"/>
              <a:pathLst>
                <a:path w="5955" h="9181" extrusionOk="0">
                  <a:moveTo>
                    <a:pt x="2430" y="370"/>
                  </a:moveTo>
                  <a:cubicBezTo>
                    <a:pt x="2489" y="370"/>
                    <a:pt x="2549" y="429"/>
                    <a:pt x="2549" y="489"/>
                  </a:cubicBezTo>
                  <a:lnTo>
                    <a:pt x="2549" y="727"/>
                  </a:lnTo>
                  <a:lnTo>
                    <a:pt x="1858" y="727"/>
                  </a:lnTo>
                  <a:lnTo>
                    <a:pt x="1858" y="489"/>
                  </a:lnTo>
                  <a:cubicBezTo>
                    <a:pt x="1858" y="429"/>
                    <a:pt x="1918" y="370"/>
                    <a:pt x="1977" y="370"/>
                  </a:cubicBezTo>
                  <a:close/>
                  <a:moveTo>
                    <a:pt x="3037" y="1072"/>
                  </a:moveTo>
                  <a:cubicBezTo>
                    <a:pt x="3120" y="1072"/>
                    <a:pt x="3216" y="1143"/>
                    <a:pt x="3216" y="1251"/>
                  </a:cubicBezTo>
                  <a:lnTo>
                    <a:pt x="3216" y="1953"/>
                  </a:lnTo>
                  <a:lnTo>
                    <a:pt x="1215" y="1953"/>
                  </a:lnTo>
                  <a:lnTo>
                    <a:pt x="1215" y="1251"/>
                  </a:lnTo>
                  <a:cubicBezTo>
                    <a:pt x="1203" y="1167"/>
                    <a:pt x="1299" y="1072"/>
                    <a:pt x="1382" y="1072"/>
                  </a:cubicBezTo>
                  <a:close/>
                  <a:moveTo>
                    <a:pt x="1977" y="0"/>
                  </a:moveTo>
                  <a:cubicBezTo>
                    <a:pt x="1727" y="0"/>
                    <a:pt x="1501" y="203"/>
                    <a:pt x="1501" y="477"/>
                  </a:cubicBezTo>
                  <a:lnTo>
                    <a:pt x="1501" y="715"/>
                  </a:lnTo>
                  <a:lnTo>
                    <a:pt x="1370" y="715"/>
                  </a:lnTo>
                  <a:cubicBezTo>
                    <a:pt x="1156" y="715"/>
                    <a:pt x="977" y="834"/>
                    <a:pt x="894" y="1012"/>
                  </a:cubicBezTo>
                  <a:lnTo>
                    <a:pt x="525" y="1012"/>
                  </a:lnTo>
                  <a:cubicBezTo>
                    <a:pt x="227" y="1012"/>
                    <a:pt x="1" y="1251"/>
                    <a:pt x="1" y="1536"/>
                  </a:cubicBezTo>
                  <a:lnTo>
                    <a:pt x="1" y="8990"/>
                  </a:lnTo>
                  <a:cubicBezTo>
                    <a:pt x="13" y="9109"/>
                    <a:pt x="84" y="9180"/>
                    <a:pt x="191" y="9180"/>
                  </a:cubicBezTo>
                  <a:cubicBezTo>
                    <a:pt x="299" y="9180"/>
                    <a:pt x="370" y="9109"/>
                    <a:pt x="370" y="9002"/>
                  </a:cubicBezTo>
                  <a:lnTo>
                    <a:pt x="370" y="1548"/>
                  </a:lnTo>
                  <a:cubicBezTo>
                    <a:pt x="370" y="1441"/>
                    <a:pt x="441" y="1370"/>
                    <a:pt x="549" y="1370"/>
                  </a:cubicBezTo>
                  <a:lnTo>
                    <a:pt x="858" y="1370"/>
                  </a:lnTo>
                  <a:lnTo>
                    <a:pt x="858" y="1965"/>
                  </a:lnTo>
                  <a:cubicBezTo>
                    <a:pt x="858" y="2144"/>
                    <a:pt x="1013" y="2310"/>
                    <a:pt x="1203" y="2310"/>
                  </a:cubicBezTo>
                  <a:lnTo>
                    <a:pt x="3228" y="2310"/>
                  </a:lnTo>
                  <a:cubicBezTo>
                    <a:pt x="3406" y="2310"/>
                    <a:pt x="3573" y="2155"/>
                    <a:pt x="3573" y="1965"/>
                  </a:cubicBezTo>
                  <a:lnTo>
                    <a:pt x="3573" y="1370"/>
                  </a:lnTo>
                  <a:lnTo>
                    <a:pt x="5775" y="1370"/>
                  </a:lnTo>
                  <a:cubicBezTo>
                    <a:pt x="5883" y="1370"/>
                    <a:pt x="5954" y="1298"/>
                    <a:pt x="5954" y="1191"/>
                  </a:cubicBezTo>
                  <a:cubicBezTo>
                    <a:pt x="5954" y="1084"/>
                    <a:pt x="5883" y="1012"/>
                    <a:pt x="5775" y="1012"/>
                  </a:cubicBezTo>
                  <a:lnTo>
                    <a:pt x="3513" y="1012"/>
                  </a:lnTo>
                  <a:cubicBezTo>
                    <a:pt x="3418" y="834"/>
                    <a:pt x="3239" y="715"/>
                    <a:pt x="3037" y="715"/>
                  </a:cubicBezTo>
                  <a:lnTo>
                    <a:pt x="2906" y="715"/>
                  </a:lnTo>
                  <a:lnTo>
                    <a:pt x="2906" y="477"/>
                  </a:lnTo>
                  <a:cubicBezTo>
                    <a:pt x="2906" y="227"/>
                    <a:pt x="2692" y="0"/>
                    <a:pt x="24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7" name="Google Shape;11387;p68"/>
            <p:cNvSpPr/>
            <p:nvPr/>
          </p:nvSpPr>
          <p:spPr>
            <a:xfrm>
              <a:off x="1444060" y="346948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8" name="Google Shape;11388;p68"/>
            <p:cNvSpPr/>
            <p:nvPr/>
          </p:nvSpPr>
          <p:spPr>
            <a:xfrm>
              <a:off x="1444060" y="3493762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0"/>
                    <a:pt x="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9" name="Google Shape;11389;p68"/>
            <p:cNvSpPr/>
            <p:nvPr/>
          </p:nvSpPr>
          <p:spPr>
            <a:xfrm>
              <a:off x="1444060" y="354192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84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0" name="Google Shape;11390;p68"/>
            <p:cNvSpPr/>
            <p:nvPr/>
          </p:nvSpPr>
          <p:spPr>
            <a:xfrm>
              <a:off x="1444060" y="3565818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6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1" name="Google Shape;11391;p68"/>
            <p:cNvSpPr/>
            <p:nvPr/>
          </p:nvSpPr>
          <p:spPr>
            <a:xfrm>
              <a:off x="1444060" y="3614747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74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2" name="Google Shape;11392;p68"/>
            <p:cNvSpPr/>
            <p:nvPr/>
          </p:nvSpPr>
          <p:spPr>
            <a:xfrm>
              <a:off x="1444060" y="3638256"/>
              <a:ext cx="100917" cy="11404"/>
            </a:xfrm>
            <a:custGeom>
              <a:avLst/>
              <a:gdLst/>
              <a:ahLst/>
              <a:cxnLst/>
              <a:rect l="l" t="t" r="r" b="b"/>
              <a:pathLst>
                <a:path w="3168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2989" y="358"/>
                  </a:lnTo>
                  <a:cubicBezTo>
                    <a:pt x="3096" y="358"/>
                    <a:pt x="3168" y="287"/>
                    <a:pt x="3168" y="179"/>
                  </a:cubicBezTo>
                  <a:cubicBezTo>
                    <a:pt x="3168" y="72"/>
                    <a:pt x="3084" y="1"/>
                    <a:pt x="2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3" name="Google Shape;11393;p68"/>
            <p:cNvSpPr/>
            <p:nvPr/>
          </p:nvSpPr>
          <p:spPr>
            <a:xfrm>
              <a:off x="1371622" y="3459454"/>
              <a:ext cx="70208" cy="57084"/>
            </a:xfrm>
            <a:custGeom>
              <a:avLst/>
              <a:gdLst/>
              <a:ahLst/>
              <a:cxnLst/>
              <a:rect l="l" t="t" r="r" b="b"/>
              <a:pathLst>
                <a:path w="2204" h="1792" extrusionOk="0">
                  <a:moveTo>
                    <a:pt x="1417" y="387"/>
                  </a:moveTo>
                  <a:lnTo>
                    <a:pt x="1417" y="470"/>
                  </a:lnTo>
                  <a:lnTo>
                    <a:pt x="1072" y="768"/>
                  </a:lnTo>
                  <a:lnTo>
                    <a:pt x="905" y="589"/>
                  </a:lnTo>
                  <a:cubicBezTo>
                    <a:pt x="873" y="544"/>
                    <a:pt x="823" y="523"/>
                    <a:pt x="773" y="523"/>
                  </a:cubicBezTo>
                  <a:cubicBezTo>
                    <a:pt x="731" y="523"/>
                    <a:pt x="688" y="538"/>
                    <a:pt x="655" y="566"/>
                  </a:cubicBezTo>
                  <a:cubicBezTo>
                    <a:pt x="584" y="625"/>
                    <a:pt x="584" y="744"/>
                    <a:pt x="632" y="827"/>
                  </a:cubicBezTo>
                  <a:lnTo>
                    <a:pt x="917" y="1125"/>
                  </a:lnTo>
                  <a:cubicBezTo>
                    <a:pt x="953" y="1161"/>
                    <a:pt x="989" y="1185"/>
                    <a:pt x="1048" y="1185"/>
                  </a:cubicBezTo>
                  <a:cubicBezTo>
                    <a:pt x="1096" y="1185"/>
                    <a:pt x="1132" y="1161"/>
                    <a:pt x="1167" y="1137"/>
                  </a:cubicBezTo>
                  <a:lnTo>
                    <a:pt x="1429" y="923"/>
                  </a:lnTo>
                  <a:lnTo>
                    <a:pt x="1417" y="1447"/>
                  </a:lnTo>
                  <a:lnTo>
                    <a:pt x="358" y="1447"/>
                  </a:lnTo>
                  <a:lnTo>
                    <a:pt x="358" y="387"/>
                  </a:lnTo>
                  <a:close/>
                  <a:moveTo>
                    <a:pt x="2007" y="1"/>
                  </a:moveTo>
                  <a:cubicBezTo>
                    <a:pt x="1966" y="1"/>
                    <a:pt x="1925" y="17"/>
                    <a:pt x="1894" y="54"/>
                  </a:cubicBezTo>
                  <a:lnTo>
                    <a:pt x="1727" y="185"/>
                  </a:lnTo>
                  <a:cubicBezTo>
                    <a:pt x="1679" y="89"/>
                    <a:pt x="1596" y="30"/>
                    <a:pt x="1489" y="30"/>
                  </a:cubicBezTo>
                  <a:lnTo>
                    <a:pt x="263" y="30"/>
                  </a:lnTo>
                  <a:cubicBezTo>
                    <a:pt x="120" y="30"/>
                    <a:pt x="1" y="149"/>
                    <a:pt x="1" y="304"/>
                  </a:cubicBezTo>
                  <a:lnTo>
                    <a:pt x="1" y="1518"/>
                  </a:lnTo>
                  <a:cubicBezTo>
                    <a:pt x="1" y="1673"/>
                    <a:pt x="120" y="1792"/>
                    <a:pt x="263" y="1792"/>
                  </a:cubicBezTo>
                  <a:lnTo>
                    <a:pt x="1489" y="1792"/>
                  </a:lnTo>
                  <a:cubicBezTo>
                    <a:pt x="1632" y="1792"/>
                    <a:pt x="1751" y="1673"/>
                    <a:pt x="1751" y="1518"/>
                  </a:cubicBezTo>
                  <a:lnTo>
                    <a:pt x="1751" y="613"/>
                  </a:lnTo>
                  <a:lnTo>
                    <a:pt x="2108" y="304"/>
                  </a:lnTo>
                  <a:cubicBezTo>
                    <a:pt x="2203" y="256"/>
                    <a:pt x="2203" y="137"/>
                    <a:pt x="2144" y="65"/>
                  </a:cubicBezTo>
                  <a:cubicBezTo>
                    <a:pt x="2111" y="26"/>
                    <a:pt x="2059" y="1"/>
                    <a:pt x="20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4" name="Google Shape;11394;p68"/>
            <p:cNvSpPr/>
            <p:nvPr/>
          </p:nvSpPr>
          <p:spPr>
            <a:xfrm>
              <a:off x="1371622" y="3532434"/>
              <a:ext cx="70208" cy="56543"/>
            </a:xfrm>
            <a:custGeom>
              <a:avLst/>
              <a:gdLst/>
              <a:ahLst/>
              <a:cxnLst/>
              <a:rect l="l" t="t" r="r" b="b"/>
              <a:pathLst>
                <a:path w="2204" h="1775" extrusionOk="0">
                  <a:moveTo>
                    <a:pt x="1417" y="382"/>
                  </a:moveTo>
                  <a:lnTo>
                    <a:pt x="1417" y="465"/>
                  </a:lnTo>
                  <a:lnTo>
                    <a:pt x="1072" y="763"/>
                  </a:lnTo>
                  <a:lnTo>
                    <a:pt x="905" y="584"/>
                  </a:lnTo>
                  <a:cubicBezTo>
                    <a:pt x="874" y="547"/>
                    <a:pt x="827" y="529"/>
                    <a:pt x="779" y="529"/>
                  </a:cubicBezTo>
                  <a:cubicBezTo>
                    <a:pt x="734" y="529"/>
                    <a:pt x="690" y="544"/>
                    <a:pt x="655" y="572"/>
                  </a:cubicBezTo>
                  <a:cubicBezTo>
                    <a:pt x="584" y="632"/>
                    <a:pt x="584" y="751"/>
                    <a:pt x="632" y="822"/>
                  </a:cubicBezTo>
                  <a:lnTo>
                    <a:pt x="917" y="1120"/>
                  </a:lnTo>
                  <a:cubicBezTo>
                    <a:pt x="953" y="1168"/>
                    <a:pt x="989" y="1180"/>
                    <a:pt x="1048" y="1180"/>
                  </a:cubicBezTo>
                  <a:cubicBezTo>
                    <a:pt x="1096" y="1180"/>
                    <a:pt x="1132" y="1168"/>
                    <a:pt x="1167" y="1132"/>
                  </a:cubicBezTo>
                  <a:lnTo>
                    <a:pt x="1429" y="930"/>
                  </a:lnTo>
                  <a:lnTo>
                    <a:pt x="1417" y="1430"/>
                  </a:lnTo>
                  <a:lnTo>
                    <a:pt x="358" y="1430"/>
                  </a:lnTo>
                  <a:lnTo>
                    <a:pt x="358" y="382"/>
                  </a:lnTo>
                  <a:close/>
                  <a:moveTo>
                    <a:pt x="2012" y="1"/>
                  </a:moveTo>
                  <a:cubicBezTo>
                    <a:pt x="1969" y="1"/>
                    <a:pt x="1926" y="16"/>
                    <a:pt x="1894" y="49"/>
                  </a:cubicBezTo>
                  <a:lnTo>
                    <a:pt x="1727" y="180"/>
                  </a:lnTo>
                  <a:cubicBezTo>
                    <a:pt x="1679" y="96"/>
                    <a:pt x="1596" y="13"/>
                    <a:pt x="1489" y="13"/>
                  </a:cubicBezTo>
                  <a:lnTo>
                    <a:pt x="263" y="13"/>
                  </a:lnTo>
                  <a:cubicBezTo>
                    <a:pt x="120" y="13"/>
                    <a:pt x="1" y="132"/>
                    <a:pt x="1" y="287"/>
                  </a:cubicBezTo>
                  <a:lnTo>
                    <a:pt x="1" y="1501"/>
                  </a:lnTo>
                  <a:cubicBezTo>
                    <a:pt x="1" y="1656"/>
                    <a:pt x="120" y="1775"/>
                    <a:pt x="263" y="1775"/>
                  </a:cubicBezTo>
                  <a:lnTo>
                    <a:pt x="1489" y="1775"/>
                  </a:lnTo>
                  <a:cubicBezTo>
                    <a:pt x="1632" y="1775"/>
                    <a:pt x="1751" y="1656"/>
                    <a:pt x="1751" y="1501"/>
                  </a:cubicBezTo>
                  <a:lnTo>
                    <a:pt x="1751" y="608"/>
                  </a:lnTo>
                  <a:lnTo>
                    <a:pt x="2108" y="299"/>
                  </a:lnTo>
                  <a:cubicBezTo>
                    <a:pt x="2203" y="239"/>
                    <a:pt x="2203" y="144"/>
                    <a:pt x="2144" y="60"/>
                  </a:cubicBezTo>
                  <a:cubicBezTo>
                    <a:pt x="2111" y="22"/>
                    <a:pt x="2062" y="1"/>
                    <a:pt x="20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5" name="Google Shape;11395;p68"/>
            <p:cNvSpPr/>
            <p:nvPr/>
          </p:nvSpPr>
          <p:spPr>
            <a:xfrm>
              <a:off x="1371622" y="3605254"/>
              <a:ext cx="70208" cy="55810"/>
            </a:xfrm>
            <a:custGeom>
              <a:avLst/>
              <a:gdLst/>
              <a:ahLst/>
              <a:cxnLst/>
              <a:rect l="l" t="t" r="r" b="b"/>
              <a:pathLst>
                <a:path w="2204" h="1752" extrusionOk="0">
                  <a:moveTo>
                    <a:pt x="1417" y="358"/>
                  </a:moveTo>
                  <a:lnTo>
                    <a:pt x="1417" y="489"/>
                  </a:lnTo>
                  <a:lnTo>
                    <a:pt x="1072" y="787"/>
                  </a:lnTo>
                  <a:lnTo>
                    <a:pt x="905" y="608"/>
                  </a:lnTo>
                  <a:cubicBezTo>
                    <a:pt x="874" y="571"/>
                    <a:pt x="827" y="553"/>
                    <a:pt x="779" y="553"/>
                  </a:cubicBezTo>
                  <a:cubicBezTo>
                    <a:pt x="734" y="553"/>
                    <a:pt x="690" y="568"/>
                    <a:pt x="655" y="596"/>
                  </a:cubicBezTo>
                  <a:cubicBezTo>
                    <a:pt x="584" y="644"/>
                    <a:pt x="584" y="775"/>
                    <a:pt x="632" y="846"/>
                  </a:cubicBezTo>
                  <a:lnTo>
                    <a:pt x="917" y="1144"/>
                  </a:lnTo>
                  <a:cubicBezTo>
                    <a:pt x="953" y="1192"/>
                    <a:pt x="989" y="1203"/>
                    <a:pt x="1048" y="1203"/>
                  </a:cubicBezTo>
                  <a:cubicBezTo>
                    <a:pt x="1096" y="1203"/>
                    <a:pt x="1132" y="1192"/>
                    <a:pt x="1167" y="1156"/>
                  </a:cubicBezTo>
                  <a:lnTo>
                    <a:pt x="1429" y="953"/>
                  </a:lnTo>
                  <a:lnTo>
                    <a:pt x="1417" y="1406"/>
                  </a:lnTo>
                  <a:lnTo>
                    <a:pt x="358" y="1406"/>
                  </a:lnTo>
                  <a:lnTo>
                    <a:pt x="358" y="358"/>
                  </a:lnTo>
                  <a:close/>
                  <a:moveTo>
                    <a:pt x="263" y="1"/>
                  </a:moveTo>
                  <a:cubicBezTo>
                    <a:pt x="120" y="1"/>
                    <a:pt x="1" y="120"/>
                    <a:pt x="1" y="263"/>
                  </a:cubicBezTo>
                  <a:lnTo>
                    <a:pt x="1" y="1489"/>
                  </a:lnTo>
                  <a:cubicBezTo>
                    <a:pt x="1" y="1632"/>
                    <a:pt x="120" y="1751"/>
                    <a:pt x="263" y="1751"/>
                  </a:cubicBezTo>
                  <a:lnTo>
                    <a:pt x="1489" y="1751"/>
                  </a:lnTo>
                  <a:cubicBezTo>
                    <a:pt x="1632" y="1751"/>
                    <a:pt x="1751" y="1632"/>
                    <a:pt x="1751" y="1489"/>
                  </a:cubicBezTo>
                  <a:lnTo>
                    <a:pt x="1751" y="632"/>
                  </a:lnTo>
                  <a:lnTo>
                    <a:pt x="2108" y="322"/>
                  </a:lnTo>
                  <a:cubicBezTo>
                    <a:pt x="2191" y="263"/>
                    <a:pt x="2203" y="144"/>
                    <a:pt x="2132" y="72"/>
                  </a:cubicBezTo>
                  <a:cubicBezTo>
                    <a:pt x="2107" y="47"/>
                    <a:pt x="2062" y="32"/>
                    <a:pt x="2014" y="32"/>
                  </a:cubicBezTo>
                  <a:cubicBezTo>
                    <a:pt x="1972" y="32"/>
                    <a:pt x="1927" y="44"/>
                    <a:pt x="1894" y="72"/>
                  </a:cubicBezTo>
                  <a:lnTo>
                    <a:pt x="1739" y="191"/>
                  </a:lnTo>
                  <a:cubicBezTo>
                    <a:pt x="1715" y="84"/>
                    <a:pt x="1608" y="1"/>
                    <a:pt x="1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96" name="Google Shape;11396;p68"/>
          <p:cNvGrpSpPr/>
          <p:nvPr/>
        </p:nvGrpSpPr>
        <p:grpSpPr>
          <a:xfrm>
            <a:off x="6664394" y="3346974"/>
            <a:ext cx="353113" cy="351998"/>
            <a:chOff x="6664394" y="3346974"/>
            <a:chExt cx="353113" cy="351998"/>
          </a:xfrm>
          <a:solidFill>
            <a:srgbClr val="D94169"/>
          </a:solidFill>
        </p:grpSpPr>
        <p:sp>
          <p:nvSpPr>
            <p:cNvPr id="11397" name="Google Shape;11397;p68"/>
            <p:cNvSpPr/>
            <p:nvPr/>
          </p:nvSpPr>
          <p:spPr>
            <a:xfrm>
              <a:off x="6788023" y="3450917"/>
              <a:ext cx="37207" cy="37175"/>
            </a:xfrm>
            <a:custGeom>
              <a:avLst/>
              <a:gdLst/>
              <a:ahLst/>
              <a:cxnLst/>
              <a:rect l="l" t="t" r="r" b="b"/>
              <a:pathLst>
                <a:path w="1168" h="1167" extrusionOk="0">
                  <a:moveTo>
                    <a:pt x="572" y="333"/>
                  </a:moveTo>
                  <a:cubicBezTo>
                    <a:pt x="703" y="333"/>
                    <a:pt x="822" y="453"/>
                    <a:pt x="822" y="583"/>
                  </a:cubicBezTo>
                  <a:cubicBezTo>
                    <a:pt x="822" y="738"/>
                    <a:pt x="703" y="834"/>
                    <a:pt x="572" y="834"/>
                  </a:cubicBezTo>
                  <a:cubicBezTo>
                    <a:pt x="429" y="834"/>
                    <a:pt x="310" y="738"/>
                    <a:pt x="310" y="583"/>
                  </a:cubicBezTo>
                  <a:cubicBezTo>
                    <a:pt x="310" y="441"/>
                    <a:pt x="429" y="333"/>
                    <a:pt x="572" y="333"/>
                  </a:cubicBezTo>
                  <a:close/>
                  <a:moveTo>
                    <a:pt x="584" y="0"/>
                  </a:moveTo>
                  <a:cubicBezTo>
                    <a:pt x="251" y="0"/>
                    <a:pt x="1" y="274"/>
                    <a:pt x="1" y="583"/>
                  </a:cubicBezTo>
                  <a:cubicBezTo>
                    <a:pt x="1" y="917"/>
                    <a:pt x="275" y="1167"/>
                    <a:pt x="584" y="1167"/>
                  </a:cubicBezTo>
                  <a:cubicBezTo>
                    <a:pt x="894" y="1167"/>
                    <a:pt x="1168" y="917"/>
                    <a:pt x="1168" y="583"/>
                  </a:cubicBezTo>
                  <a:cubicBezTo>
                    <a:pt x="1168" y="262"/>
                    <a:pt x="894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8" name="Google Shape;11398;p68"/>
            <p:cNvSpPr/>
            <p:nvPr/>
          </p:nvSpPr>
          <p:spPr>
            <a:xfrm>
              <a:off x="6874892" y="3495641"/>
              <a:ext cx="36824" cy="36824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84" y="311"/>
                  </a:moveTo>
                  <a:cubicBezTo>
                    <a:pt x="727" y="311"/>
                    <a:pt x="834" y="430"/>
                    <a:pt x="834" y="561"/>
                  </a:cubicBezTo>
                  <a:cubicBezTo>
                    <a:pt x="834" y="715"/>
                    <a:pt x="715" y="823"/>
                    <a:pt x="584" y="823"/>
                  </a:cubicBezTo>
                  <a:cubicBezTo>
                    <a:pt x="441" y="823"/>
                    <a:pt x="322" y="703"/>
                    <a:pt x="322" y="561"/>
                  </a:cubicBezTo>
                  <a:cubicBezTo>
                    <a:pt x="322" y="430"/>
                    <a:pt x="441" y="311"/>
                    <a:pt x="584" y="311"/>
                  </a:cubicBezTo>
                  <a:close/>
                  <a:moveTo>
                    <a:pt x="563" y="1"/>
                  </a:moveTo>
                  <a:cubicBezTo>
                    <a:pt x="251" y="1"/>
                    <a:pt x="0" y="258"/>
                    <a:pt x="0" y="584"/>
                  </a:cubicBezTo>
                  <a:cubicBezTo>
                    <a:pt x="0" y="906"/>
                    <a:pt x="262" y="1156"/>
                    <a:pt x="584" y="1156"/>
                  </a:cubicBezTo>
                  <a:cubicBezTo>
                    <a:pt x="905" y="1156"/>
                    <a:pt x="1155" y="894"/>
                    <a:pt x="1155" y="584"/>
                  </a:cubicBezTo>
                  <a:cubicBezTo>
                    <a:pt x="1155" y="251"/>
                    <a:pt x="893" y="1"/>
                    <a:pt x="584" y="1"/>
                  </a:cubicBezTo>
                  <a:cubicBezTo>
                    <a:pt x="577" y="1"/>
                    <a:pt x="570" y="1"/>
                    <a:pt x="5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9" name="Google Shape;11399;p68"/>
            <p:cNvSpPr/>
            <p:nvPr/>
          </p:nvSpPr>
          <p:spPr>
            <a:xfrm>
              <a:off x="6780059" y="3538136"/>
              <a:ext cx="53134" cy="53134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34" y="560"/>
                    <a:pt x="1334" y="834"/>
                  </a:cubicBezTo>
                  <a:cubicBezTo>
                    <a:pt x="1334" y="1120"/>
                    <a:pt x="1120" y="1346"/>
                    <a:pt x="834" y="1346"/>
                  </a:cubicBezTo>
                  <a:cubicBezTo>
                    <a:pt x="548" y="1346"/>
                    <a:pt x="322" y="1120"/>
                    <a:pt x="322" y="834"/>
                  </a:cubicBezTo>
                  <a:cubicBezTo>
                    <a:pt x="322" y="572"/>
                    <a:pt x="548" y="334"/>
                    <a:pt x="834" y="334"/>
                  </a:cubicBezTo>
                  <a:close/>
                  <a:moveTo>
                    <a:pt x="834" y="1"/>
                  </a:moveTo>
                  <a:cubicBezTo>
                    <a:pt x="370" y="24"/>
                    <a:pt x="1" y="393"/>
                    <a:pt x="1" y="834"/>
                  </a:cubicBezTo>
                  <a:cubicBezTo>
                    <a:pt x="1" y="1298"/>
                    <a:pt x="370" y="1667"/>
                    <a:pt x="834" y="1667"/>
                  </a:cubicBezTo>
                  <a:cubicBezTo>
                    <a:pt x="1298" y="1667"/>
                    <a:pt x="1668" y="1298"/>
                    <a:pt x="1668" y="834"/>
                  </a:cubicBezTo>
                  <a:cubicBezTo>
                    <a:pt x="1668" y="382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0" name="Google Shape;11400;p68"/>
            <p:cNvSpPr/>
            <p:nvPr/>
          </p:nvSpPr>
          <p:spPr>
            <a:xfrm>
              <a:off x="6664394" y="3346974"/>
              <a:ext cx="353113" cy="351998"/>
            </a:xfrm>
            <a:custGeom>
              <a:avLst/>
              <a:gdLst/>
              <a:ahLst/>
              <a:cxnLst/>
              <a:rect l="l" t="t" r="r" b="b"/>
              <a:pathLst>
                <a:path w="11085" h="11050" extrusionOk="0">
                  <a:moveTo>
                    <a:pt x="5549" y="358"/>
                  </a:moveTo>
                  <a:cubicBezTo>
                    <a:pt x="5680" y="358"/>
                    <a:pt x="5799" y="477"/>
                    <a:pt x="5799" y="620"/>
                  </a:cubicBezTo>
                  <a:cubicBezTo>
                    <a:pt x="5799" y="763"/>
                    <a:pt x="5680" y="870"/>
                    <a:pt x="5549" y="870"/>
                  </a:cubicBezTo>
                  <a:cubicBezTo>
                    <a:pt x="5418" y="870"/>
                    <a:pt x="5299" y="763"/>
                    <a:pt x="5299" y="620"/>
                  </a:cubicBezTo>
                  <a:cubicBezTo>
                    <a:pt x="5299" y="465"/>
                    <a:pt x="5418" y="358"/>
                    <a:pt x="5549" y="358"/>
                  </a:cubicBezTo>
                  <a:close/>
                  <a:moveTo>
                    <a:pt x="9752" y="1001"/>
                  </a:moveTo>
                  <a:cubicBezTo>
                    <a:pt x="10061" y="1001"/>
                    <a:pt x="10228" y="1394"/>
                    <a:pt x="10002" y="1620"/>
                  </a:cubicBezTo>
                  <a:cubicBezTo>
                    <a:pt x="9936" y="1686"/>
                    <a:pt x="9844" y="1718"/>
                    <a:pt x="9750" y="1718"/>
                  </a:cubicBezTo>
                  <a:cubicBezTo>
                    <a:pt x="9656" y="1718"/>
                    <a:pt x="9561" y="1686"/>
                    <a:pt x="9490" y="1620"/>
                  </a:cubicBezTo>
                  <a:cubicBezTo>
                    <a:pt x="9275" y="1394"/>
                    <a:pt x="9430" y="1001"/>
                    <a:pt x="9752" y="1001"/>
                  </a:cubicBezTo>
                  <a:close/>
                  <a:moveTo>
                    <a:pt x="1554" y="1203"/>
                  </a:moveTo>
                  <a:cubicBezTo>
                    <a:pt x="1655" y="1203"/>
                    <a:pt x="1756" y="1239"/>
                    <a:pt x="1834" y="1310"/>
                  </a:cubicBezTo>
                  <a:cubicBezTo>
                    <a:pt x="1977" y="1465"/>
                    <a:pt x="1977" y="1715"/>
                    <a:pt x="1834" y="1870"/>
                  </a:cubicBezTo>
                  <a:cubicBezTo>
                    <a:pt x="1756" y="1941"/>
                    <a:pt x="1658" y="1977"/>
                    <a:pt x="1559" y="1977"/>
                  </a:cubicBezTo>
                  <a:cubicBezTo>
                    <a:pt x="1459" y="1977"/>
                    <a:pt x="1358" y="1941"/>
                    <a:pt x="1274" y="1870"/>
                  </a:cubicBezTo>
                  <a:cubicBezTo>
                    <a:pt x="1131" y="1715"/>
                    <a:pt x="1131" y="1465"/>
                    <a:pt x="1274" y="1310"/>
                  </a:cubicBezTo>
                  <a:cubicBezTo>
                    <a:pt x="1352" y="1239"/>
                    <a:pt x="1453" y="1203"/>
                    <a:pt x="1554" y="1203"/>
                  </a:cubicBezTo>
                  <a:close/>
                  <a:moveTo>
                    <a:pt x="596" y="5323"/>
                  </a:moveTo>
                  <a:cubicBezTo>
                    <a:pt x="727" y="5323"/>
                    <a:pt x="846" y="5442"/>
                    <a:pt x="846" y="5573"/>
                  </a:cubicBezTo>
                  <a:cubicBezTo>
                    <a:pt x="858" y="5704"/>
                    <a:pt x="738" y="5823"/>
                    <a:pt x="596" y="5823"/>
                  </a:cubicBezTo>
                  <a:cubicBezTo>
                    <a:pt x="441" y="5823"/>
                    <a:pt x="346" y="5704"/>
                    <a:pt x="346" y="5573"/>
                  </a:cubicBezTo>
                  <a:cubicBezTo>
                    <a:pt x="346" y="5430"/>
                    <a:pt x="465" y="5323"/>
                    <a:pt x="596" y="5323"/>
                  </a:cubicBezTo>
                  <a:close/>
                  <a:moveTo>
                    <a:pt x="10502" y="5323"/>
                  </a:moveTo>
                  <a:cubicBezTo>
                    <a:pt x="10656" y="5323"/>
                    <a:pt x="10764" y="5442"/>
                    <a:pt x="10764" y="5573"/>
                  </a:cubicBezTo>
                  <a:cubicBezTo>
                    <a:pt x="10764" y="5704"/>
                    <a:pt x="10644" y="5823"/>
                    <a:pt x="10502" y="5823"/>
                  </a:cubicBezTo>
                  <a:cubicBezTo>
                    <a:pt x="10359" y="5823"/>
                    <a:pt x="10252" y="5704"/>
                    <a:pt x="10252" y="5573"/>
                  </a:cubicBezTo>
                  <a:cubicBezTo>
                    <a:pt x="10252" y="5430"/>
                    <a:pt x="10371" y="5323"/>
                    <a:pt x="10502" y="5323"/>
                  </a:cubicBezTo>
                  <a:close/>
                  <a:moveTo>
                    <a:pt x="2036" y="8799"/>
                  </a:moveTo>
                  <a:cubicBezTo>
                    <a:pt x="2274" y="8823"/>
                    <a:pt x="2393" y="9085"/>
                    <a:pt x="2227" y="9252"/>
                  </a:cubicBezTo>
                  <a:cubicBezTo>
                    <a:pt x="2179" y="9305"/>
                    <a:pt x="2114" y="9332"/>
                    <a:pt x="2047" y="9332"/>
                  </a:cubicBezTo>
                  <a:cubicBezTo>
                    <a:pt x="1980" y="9332"/>
                    <a:pt x="1911" y="9305"/>
                    <a:pt x="1858" y="9252"/>
                  </a:cubicBezTo>
                  <a:cubicBezTo>
                    <a:pt x="1691" y="9085"/>
                    <a:pt x="1810" y="8799"/>
                    <a:pt x="2036" y="8799"/>
                  </a:cubicBezTo>
                  <a:close/>
                  <a:moveTo>
                    <a:pt x="5549" y="10264"/>
                  </a:moveTo>
                  <a:cubicBezTo>
                    <a:pt x="5680" y="10264"/>
                    <a:pt x="5799" y="10383"/>
                    <a:pt x="5799" y="10514"/>
                  </a:cubicBezTo>
                  <a:cubicBezTo>
                    <a:pt x="5799" y="10669"/>
                    <a:pt x="5680" y="10764"/>
                    <a:pt x="5549" y="10764"/>
                  </a:cubicBezTo>
                  <a:cubicBezTo>
                    <a:pt x="5418" y="10764"/>
                    <a:pt x="5299" y="10645"/>
                    <a:pt x="5299" y="10514"/>
                  </a:cubicBezTo>
                  <a:cubicBezTo>
                    <a:pt x="5299" y="10371"/>
                    <a:pt x="5418" y="10264"/>
                    <a:pt x="5549" y="10264"/>
                  </a:cubicBezTo>
                  <a:close/>
                  <a:moveTo>
                    <a:pt x="5501" y="1"/>
                  </a:moveTo>
                  <a:cubicBezTo>
                    <a:pt x="5180" y="1"/>
                    <a:pt x="4918" y="275"/>
                    <a:pt x="4918" y="584"/>
                  </a:cubicBezTo>
                  <a:cubicBezTo>
                    <a:pt x="4918" y="858"/>
                    <a:pt x="5096" y="1060"/>
                    <a:pt x="5334" y="1132"/>
                  </a:cubicBezTo>
                  <a:lnTo>
                    <a:pt x="5334" y="2025"/>
                  </a:lnTo>
                  <a:cubicBezTo>
                    <a:pt x="5299" y="2013"/>
                    <a:pt x="5251" y="2001"/>
                    <a:pt x="5191" y="1989"/>
                  </a:cubicBezTo>
                  <a:cubicBezTo>
                    <a:pt x="5015" y="1924"/>
                    <a:pt x="4880" y="1886"/>
                    <a:pt x="4761" y="1886"/>
                  </a:cubicBezTo>
                  <a:cubicBezTo>
                    <a:pt x="4576" y="1886"/>
                    <a:pt x="4430" y="1978"/>
                    <a:pt x="4227" y="2203"/>
                  </a:cubicBezTo>
                  <a:cubicBezTo>
                    <a:pt x="4144" y="2299"/>
                    <a:pt x="4072" y="2370"/>
                    <a:pt x="4001" y="2406"/>
                  </a:cubicBezTo>
                  <a:cubicBezTo>
                    <a:pt x="3929" y="2442"/>
                    <a:pt x="3810" y="2442"/>
                    <a:pt x="3703" y="2465"/>
                  </a:cubicBezTo>
                  <a:cubicBezTo>
                    <a:pt x="3370" y="2489"/>
                    <a:pt x="3179" y="2537"/>
                    <a:pt x="3036" y="2823"/>
                  </a:cubicBezTo>
                  <a:lnTo>
                    <a:pt x="2120" y="1906"/>
                  </a:lnTo>
                  <a:cubicBezTo>
                    <a:pt x="2286" y="1632"/>
                    <a:pt x="2274" y="1275"/>
                    <a:pt x="2036" y="1037"/>
                  </a:cubicBezTo>
                  <a:cubicBezTo>
                    <a:pt x="1893" y="894"/>
                    <a:pt x="1712" y="822"/>
                    <a:pt x="1530" y="822"/>
                  </a:cubicBezTo>
                  <a:cubicBezTo>
                    <a:pt x="1349" y="822"/>
                    <a:pt x="1167" y="894"/>
                    <a:pt x="1024" y="1037"/>
                  </a:cubicBezTo>
                  <a:cubicBezTo>
                    <a:pt x="546" y="1505"/>
                    <a:pt x="939" y="2252"/>
                    <a:pt x="1509" y="2252"/>
                  </a:cubicBezTo>
                  <a:cubicBezTo>
                    <a:pt x="1635" y="2252"/>
                    <a:pt x="1770" y="2216"/>
                    <a:pt x="1905" y="2132"/>
                  </a:cubicBezTo>
                  <a:lnTo>
                    <a:pt x="2917" y="3144"/>
                  </a:lnTo>
                  <a:cubicBezTo>
                    <a:pt x="2846" y="3370"/>
                    <a:pt x="2810" y="3394"/>
                    <a:pt x="2572" y="3549"/>
                  </a:cubicBezTo>
                  <a:cubicBezTo>
                    <a:pt x="2143" y="3799"/>
                    <a:pt x="2084" y="3966"/>
                    <a:pt x="2143" y="4442"/>
                  </a:cubicBezTo>
                  <a:cubicBezTo>
                    <a:pt x="2155" y="4561"/>
                    <a:pt x="2167" y="4668"/>
                    <a:pt x="2155" y="4751"/>
                  </a:cubicBezTo>
                  <a:cubicBezTo>
                    <a:pt x="2108" y="4918"/>
                    <a:pt x="1941" y="5061"/>
                    <a:pt x="1846" y="5359"/>
                  </a:cubicBezTo>
                  <a:lnTo>
                    <a:pt x="1131" y="5359"/>
                  </a:lnTo>
                  <a:cubicBezTo>
                    <a:pt x="1060" y="5120"/>
                    <a:pt x="846" y="4942"/>
                    <a:pt x="584" y="4942"/>
                  </a:cubicBezTo>
                  <a:cubicBezTo>
                    <a:pt x="250" y="4942"/>
                    <a:pt x="0" y="5216"/>
                    <a:pt x="0" y="5525"/>
                  </a:cubicBezTo>
                  <a:cubicBezTo>
                    <a:pt x="0" y="5859"/>
                    <a:pt x="262" y="6109"/>
                    <a:pt x="584" y="6109"/>
                  </a:cubicBezTo>
                  <a:cubicBezTo>
                    <a:pt x="846" y="6109"/>
                    <a:pt x="1060" y="5930"/>
                    <a:pt x="1131" y="5692"/>
                  </a:cubicBezTo>
                  <a:lnTo>
                    <a:pt x="1846" y="5692"/>
                  </a:lnTo>
                  <a:cubicBezTo>
                    <a:pt x="1929" y="5990"/>
                    <a:pt x="2108" y="6132"/>
                    <a:pt x="2155" y="6299"/>
                  </a:cubicBezTo>
                  <a:cubicBezTo>
                    <a:pt x="2203" y="6513"/>
                    <a:pt x="2036" y="6871"/>
                    <a:pt x="2179" y="7156"/>
                  </a:cubicBezTo>
                  <a:cubicBezTo>
                    <a:pt x="2322" y="7430"/>
                    <a:pt x="2703" y="7526"/>
                    <a:pt x="2822" y="7704"/>
                  </a:cubicBezTo>
                  <a:cubicBezTo>
                    <a:pt x="2870" y="7764"/>
                    <a:pt x="2894" y="7835"/>
                    <a:pt x="2929" y="7930"/>
                  </a:cubicBezTo>
                  <a:lnTo>
                    <a:pt x="2322" y="8538"/>
                  </a:lnTo>
                  <a:cubicBezTo>
                    <a:pt x="2229" y="8489"/>
                    <a:pt x="2127" y="8464"/>
                    <a:pt x="2025" y="8464"/>
                  </a:cubicBezTo>
                  <a:cubicBezTo>
                    <a:pt x="1880" y="8464"/>
                    <a:pt x="1737" y="8515"/>
                    <a:pt x="1631" y="8621"/>
                  </a:cubicBezTo>
                  <a:cubicBezTo>
                    <a:pt x="1262" y="9002"/>
                    <a:pt x="1536" y="9621"/>
                    <a:pt x="2048" y="9621"/>
                  </a:cubicBezTo>
                  <a:cubicBezTo>
                    <a:pt x="2489" y="9621"/>
                    <a:pt x="2786" y="9157"/>
                    <a:pt x="2560" y="8764"/>
                  </a:cubicBezTo>
                  <a:lnTo>
                    <a:pt x="3084" y="8240"/>
                  </a:lnTo>
                  <a:cubicBezTo>
                    <a:pt x="3322" y="8704"/>
                    <a:pt x="3810" y="8538"/>
                    <a:pt x="4060" y="8657"/>
                  </a:cubicBezTo>
                  <a:cubicBezTo>
                    <a:pt x="4251" y="8740"/>
                    <a:pt x="4418" y="9085"/>
                    <a:pt x="4727" y="9157"/>
                  </a:cubicBezTo>
                  <a:cubicBezTo>
                    <a:pt x="4769" y="9167"/>
                    <a:pt x="4811" y="9172"/>
                    <a:pt x="4853" y="9172"/>
                  </a:cubicBezTo>
                  <a:cubicBezTo>
                    <a:pt x="5045" y="9172"/>
                    <a:pt x="5230" y="9075"/>
                    <a:pt x="5406" y="9026"/>
                  </a:cubicBezTo>
                  <a:lnTo>
                    <a:pt x="5406" y="9919"/>
                  </a:lnTo>
                  <a:cubicBezTo>
                    <a:pt x="5168" y="9990"/>
                    <a:pt x="4989" y="10204"/>
                    <a:pt x="4989" y="10466"/>
                  </a:cubicBezTo>
                  <a:cubicBezTo>
                    <a:pt x="4989" y="10800"/>
                    <a:pt x="5251" y="11050"/>
                    <a:pt x="5561" y="11050"/>
                  </a:cubicBezTo>
                  <a:cubicBezTo>
                    <a:pt x="5894" y="11050"/>
                    <a:pt x="6144" y="10788"/>
                    <a:pt x="6144" y="10466"/>
                  </a:cubicBezTo>
                  <a:cubicBezTo>
                    <a:pt x="6144" y="10204"/>
                    <a:pt x="5965" y="9990"/>
                    <a:pt x="5727" y="9919"/>
                  </a:cubicBezTo>
                  <a:lnTo>
                    <a:pt x="5727" y="9026"/>
                  </a:lnTo>
                  <a:cubicBezTo>
                    <a:pt x="5903" y="9075"/>
                    <a:pt x="6080" y="9172"/>
                    <a:pt x="6269" y="9172"/>
                  </a:cubicBezTo>
                  <a:cubicBezTo>
                    <a:pt x="6310" y="9172"/>
                    <a:pt x="6352" y="9167"/>
                    <a:pt x="6394" y="9157"/>
                  </a:cubicBezTo>
                  <a:cubicBezTo>
                    <a:pt x="6715" y="9085"/>
                    <a:pt x="6894" y="8740"/>
                    <a:pt x="7073" y="8657"/>
                  </a:cubicBezTo>
                  <a:cubicBezTo>
                    <a:pt x="7323" y="8538"/>
                    <a:pt x="7799" y="8704"/>
                    <a:pt x="8049" y="8240"/>
                  </a:cubicBezTo>
                  <a:lnTo>
                    <a:pt x="8216" y="8407"/>
                  </a:lnTo>
                  <a:cubicBezTo>
                    <a:pt x="8245" y="8436"/>
                    <a:pt x="8287" y="8451"/>
                    <a:pt x="8329" y="8451"/>
                  </a:cubicBezTo>
                  <a:cubicBezTo>
                    <a:pt x="8370" y="8451"/>
                    <a:pt x="8412" y="8436"/>
                    <a:pt x="8442" y="8407"/>
                  </a:cubicBezTo>
                  <a:cubicBezTo>
                    <a:pt x="8501" y="8347"/>
                    <a:pt x="8501" y="8240"/>
                    <a:pt x="8442" y="8180"/>
                  </a:cubicBezTo>
                  <a:lnTo>
                    <a:pt x="8168" y="7907"/>
                  </a:lnTo>
                  <a:cubicBezTo>
                    <a:pt x="8239" y="7692"/>
                    <a:pt x="8275" y="7656"/>
                    <a:pt x="8513" y="7514"/>
                  </a:cubicBezTo>
                  <a:cubicBezTo>
                    <a:pt x="8942" y="7252"/>
                    <a:pt x="9013" y="7097"/>
                    <a:pt x="8942" y="6621"/>
                  </a:cubicBezTo>
                  <a:cubicBezTo>
                    <a:pt x="8894" y="6323"/>
                    <a:pt x="8918" y="6287"/>
                    <a:pt x="9073" y="6037"/>
                  </a:cubicBezTo>
                  <a:cubicBezTo>
                    <a:pt x="9156" y="5930"/>
                    <a:pt x="9216" y="5811"/>
                    <a:pt x="9240" y="5692"/>
                  </a:cubicBezTo>
                  <a:lnTo>
                    <a:pt x="9954" y="5692"/>
                  </a:lnTo>
                  <a:cubicBezTo>
                    <a:pt x="10025" y="5930"/>
                    <a:pt x="10240" y="6109"/>
                    <a:pt x="10502" y="6109"/>
                  </a:cubicBezTo>
                  <a:cubicBezTo>
                    <a:pt x="10835" y="6109"/>
                    <a:pt x="11085" y="5847"/>
                    <a:pt x="11085" y="5525"/>
                  </a:cubicBezTo>
                  <a:cubicBezTo>
                    <a:pt x="11085" y="5251"/>
                    <a:pt x="10823" y="4989"/>
                    <a:pt x="10502" y="4989"/>
                  </a:cubicBezTo>
                  <a:cubicBezTo>
                    <a:pt x="10240" y="4989"/>
                    <a:pt x="10025" y="5168"/>
                    <a:pt x="9954" y="5406"/>
                  </a:cubicBezTo>
                  <a:lnTo>
                    <a:pt x="9240" y="5406"/>
                  </a:lnTo>
                  <a:cubicBezTo>
                    <a:pt x="9156" y="5109"/>
                    <a:pt x="8978" y="4966"/>
                    <a:pt x="8930" y="4799"/>
                  </a:cubicBezTo>
                  <a:cubicBezTo>
                    <a:pt x="8882" y="4585"/>
                    <a:pt x="9049" y="4239"/>
                    <a:pt x="8894" y="3954"/>
                  </a:cubicBezTo>
                  <a:cubicBezTo>
                    <a:pt x="8763" y="3668"/>
                    <a:pt x="8382" y="3573"/>
                    <a:pt x="8263" y="3394"/>
                  </a:cubicBezTo>
                  <a:cubicBezTo>
                    <a:pt x="8216" y="3335"/>
                    <a:pt x="8180" y="3263"/>
                    <a:pt x="8156" y="3180"/>
                  </a:cubicBezTo>
                  <a:lnTo>
                    <a:pt x="9406" y="1930"/>
                  </a:lnTo>
                  <a:cubicBezTo>
                    <a:pt x="9513" y="1989"/>
                    <a:pt x="9632" y="2025"/>
                    <a:pt x="9752" y="2025"/>
                  </a:cubicBezTo>
                  <a:cubicBezTo>
                    <a:pt x="9930" y="2025"/>
                    <a:pt x="10109" y="1953"/>
                    <a:pt x="10228" y="1834"/>
                  </a:cubicBezTo>
                  <a:cubicBezTo>
                    <a:pt x="10490" y="1572"/>
                    <a:pt x="10490" y="1132"/>
                    <a:pt x="10228" y="870"/>
                  </a:cubicBezTo>
                  <a:cubicBezTo>
                    <a:pt x="10091" y="733"/>
                    <a:pt x="9915" y="665"/>
                    <a:pt x="9740" y="665"/>
                  </a:cubicBezTo>
                  <a:cubicBezTo>
                    <a:pt x="9564" y="665"/>
                    <a:pt x="9388" y="733"/>
                    <a:pt x="9251" y="870"/>
                  </a:cubicBezTo>
                  <a:cubicBezTo>
                    <a:pt x="9037" y="1096"/>
                    <a:pt x="9001" y="1430"/>
                    <a:pt x="9168" y="1691"/>
                  </a:cubicBezTo>
                  <a:lnTo>
                    <a:pt x="8025" y="2834"/>
                  </a:lnTo>
                  <a:cubicBezTo>
                    <a:pt x="7918" y="2644"/>
                    <a:pt x="7799" y="2537"/>
                    <a:pt x="7501" y="2489"/>
                  </a:cubicBezTo>
                  <a:cubicBezTo>
                    <a:pt x="7493" y="2488"/>
                    <a:pt x="7485" y="2488"/>
                    <a:pt x="7477" y="2488"/>
                  </a:cubicBezTo>
                  <a:cubicBezTo>
                    <a:pt x="7394" y="2488"/>
                    <a:pt x="7334" y="2545"/>
                    <a:pt x="7323" y="2632"/>
                  </a:cubicBezTo>
                  <a:cubicBezTo>
                    <a:pt x="7311" y="2715"/>
                    <a:pt x="7370" y="2787"/>
                    <a:pt x="7454" y="2811"/>
                  </a:cubicBezTo>
                  <a:cubicBezTo>
                    <a:pt x="7680" y="2834"/>
                    <a:pt x="7727" y="2906"/>
                    <a:pt x="7811" y="3192"/>
                  </a:cubicBezTo>
                  <a:cubicBezTo>
                    <a:pt x="7930" y="3549"/>
                    <a:pt x="7989" y="3644"/>
                    <a:pt x="8323" y="3835"/>
                  </a:cubicBezTo>
                  <a:cubicBezTo>
                    <a:pt x="8632" y="4025"/>
                    <a:pt x="8644" y="4061"/>
                    <a:pt x="8597" y="4418"/>
                  </a:cubicBezTo>
                  <a:cubicBezTo>
                    <a:pt x="8537" y="4799"/>
                    <a:pt x="8573" y="4906"/>
                    <a:pt x="8775" y="5216"/>
                  </a:cubicBezTo>
                  <a:cubicBezTo>
                    <a:pt x="8990" y="5525"/>
                    <a:pt x="8990" y="5573"/>
                    <a:pt x="8775" y="5871"/>
                  </a:cubicBezTo>
                  <a:cubicBezTo>
                    <a:pt x="8573" y="6180"/>
                    <a:pt x="8561" y="6287"/>
                    <a:pt x="8597" y="6668"/>
                  </a:cubicBezTo>
                  <a:cubicBezTo>
                    <a:pt x="8644" y="7025"/>
                    <a:pt x="8632" y="7061"/>
                    <a:pt x="8323" y="7252"/>
                  </a:cubicBezTo>
                  <a:cubicBezTo>
                    <a:pt x="7989" y="7442"/>
                    <a:pt x="7930" y="7537"/>
                    <a:pt x="7811" y="7895"/>
                  </a:cubicBezTo>
                  <a:cubicBezTo>
                    <a:pt x="7692" y="8240"/>
                    <a:pt x="7668" y="8264"/>
                    <a:pt x="7311" y="8299"/>
                  </a:cubicBezTo>
                  <a:cubicBezTo>
                    <a:pt x="6918" y="8323"/>
                    <a:pt x="6834" y="8383"/>
                    <a:pt x="6561" y="8657"/>
                  </a:cubicBezTo>
                  <a:cubicBezTo>
                    <a:pt x="6411" y="8813"/>
                    <a:pt x="6334" y="8876"/>
                    <a:pt x="6228" y="8876"/>
                  </a:cubicBezTo>
                  <a:cubicBezTo>
                    <a:pt x="6156" y="8876"/>
                    <a:pt x="6071" y="8847"/>
                    <a:pt x="5942" y="8799"/>
                  </a:cubicBezTo>
                  <a:cubicBezTo>
                    <a:pt x="5799" y="8752"/>
                    <a:pt x="5668" y="8692"/>
                    <a:pt x="5525" y="8692"/>
                  </a:cubicBezTo>
                  <a:cubicBezTo>
                    <a:pt x="5261" y="8692"/>
                    <a:pt x="4987" y="8875"/>
                    <a:pt x="4806" y="8875"/>
                  </a:cubicBezTo>
                  <a:cubicBezTo>
                    <a:pt x="4791" y="8875"/>
                    <a:pt x="4777" y="8874"/>
                    <a:pt x="4763" y="8871"/>
                  </a:cubicBezTo>
                  <a:cubicBezTo>
                    <a:pt x="4668" y="8859"/>
                    <a:pt x="4572" y="8752"/>
                    <a:pt x="4477" y="8657"/>
                  </a:cubicBezTo>
                  <a:cubicBezTo>
                    <a:pt x="4227" y="8383"/>
                    <a:pt x="4120" y="8323"/>
                    <a:pt x="3739" y="8299"/>
                  </a:cubicBezTo>
                  <a:cubicBezTo>
                    <a:pt x="3382" y="8264"/>
                    <a:pt x="3346" y="8240"/>
                    <a:pt x="3227" y="7895"/>
                  </a:cubicBezTo>
                  <a:cubicBezTo>
                    <a:pt x="3108" y="7537"/>
                    <a:pt x="3048" y="7442"/>
                    <a:pt x="2727" y="7252"/>
                  </a:cubicBezTo>
                  <a:cubicBezTo>
                    <a:pt x="2405" y="7061"/>
                    <a:pt x="2393" y="7025"/>
                    <a:pt x="2441" y="6668"/>
                  </a:cubicBezTo>
                  <a:cubicBezTo>
                    <a:pt x="2501" y="6287"/>
                    <a:pt x="2465" y="6180"/>
                    <a:pt x="2262" y="5871"/>
                  </a:cubicBezTo>
                  <a:cubicBezTo>
                    <a:pt x="2048" y="5561"/>
                    <a:pt x="2048" y="5513"/>
                    <a:pt x="2262" y="5216"/>
                  </a:cubicBezTo>
                  <a:cubicBezTo>
                    <a:pt x="2465" y="4906"/>
                    <a:pt x="2477" y="4799"/>
                    <a:pt x="2441" y="4418"/>
                  </a:cubicBezTo>
                  <a:cubicBezTo>
                    <a:pt x="2393" y="4061"/>
                    <a:pt x="2405" y="4025"/>
                    <a:pt x="2727" y="3835"/>
                  </a:cubicBezTo>
                  <a:cubicBezTo>
                    <a:pt x="2846" y="3763"/>
                    <a:pt x="2965" y="3680"/>
                    <a:pt x="3048" y="3585"/>
                  </a:cubicBezTo>
                  <a:cubicBezTo>
                    <a:pt x="3144" y="3477"/>
                    <a:pt x="3179" y="3323"/>
                    <a:pt x="3227" y="3192"/>
                  </a:cubicBezTo>
                  <a:cubicBezTo>
                    <a:pt x="3275" y="3061"/>
                    <a:pt x="3322" y="2942"/>
                    <a:pt x="3394" y="2882"/>
                  </a:cubicBezTo>
                  <a:cubicBezTo>
                    <a:pt x="3465" y="2823"/>
                    <a:pt x="3596" y="2799"/>
                    <a:pt x="3739" y="2787"/>
                  </a:cubicBezTo>
                  <a:cubicBezTo>
                    <a:pt x="4120" y="2763"/>
                    <a:pt x="4215" y="2703"/>
                    <a:pt x="4477" y="2430"/>
                  </a:cubicBezTo>
                  <a:cubicBezTo>
                    <a:pt x="4626" y="2273"/>
                    <a:pt x="4699" y="2210"/>
                    <a:pt x="4807" y="2210"/>
                  </a:cubicBezTo>
                  <a:cubicBezTo>
                    <a:pt x="4880" y="2210"/>
                    <a:pt x="4969" y="2239"/>
                    <a:pt x="5108" y="2287"/>
                  </a:cubicBezTo>
                  <a:cubicBezTo>
                    <a:pt x="5287" y="2352"/>
                    <a:pt x="5406" y="2385"/>
                    <a:pt x="5525" y="2385"/>
                  </a:cubicBezTo>
                  <a:cubicBezTo>
                    <a:pt x="5644" y="2385"/>
                    <a:pt x="5763" y="2352"/>
                    <a:pt x="5942" y="2287"/>
                  </a:cubicBezTo>
                  <a:cubicBezTo>
                    <a:pt x="6081" y="2233"/>
                    <a:pt x="6168" y="2206"/>
                    <a:pt x="6236" y="2206"/>
                  </a:cubicBezTo>
                  <a:cubicBezTo>
                    <a:pt x="6366" y="2206"/>
                    <a:pt x="6425" y="2306"/>
                    <a:pt x="6644" y="2525"/>
                  </a:cubicBezTo>
                  <a:cubicBezTo>
                    <a:pt x="6680" y="2555"/>
                    <a:pt x="6721" y="2570"/>
                    <a:pt x="6762" y="2570"/>
                  </a:cubicBezTo>
                  <a:cubicBezTo>
                    <a:pt x="6802" y="2570"/>
                    <a:pt x="6840" y="2555"/>
                    <a:pt x="6870" y="2525"/>
                  </a:cubicBezTo>
                  <a:cubicBezTo>
                    <a:pt x="6930" y="2465"/>
                    <a:pt x="6930" y="2358"/>
                    <a:pt x="6870" y="2299"/>
                  </a:cubicBezTo>
                  <a:lnTo>
                    <a:pt x="6787" y="2203"/>
                  </a:lnTo>
                  <a:cubicBezTo>
                    <a:pt x="6569" y="1978"/>
                    <a:pt x="6422" y="1886"/>
                    <a:pt x="6241" y="1886"/>
                  </a:cubicBezTo>
                  <a:cubicBezTo>
                    <a:pt x="6125" y="1886"/>
                    <a:pt x="5994" y="1924"/>
                    <a:pt x="5822" y="1989"/>
                  </a:cubicBezTo>
                  <a:cubicBezTo>
                    <a:pt x="5775" y="2001"/>
                    <a:pt x="5715" y="2013"/>
                    <a:pt x="5668" y="2025"/>
                  </a:cubicBezTo>
                  <a:lnTo>
                    <a:pt x="5668" y="1132"/>
                  </a:lnTo>
                  <a:cubicBezTo>
                    <a:pt x="5906" y="1060"/>
                    <a:pt x="6084" y="858"/>
                    <a:pt x="6084" y="584"/>
                  </a:cubicBezTo>
                  <a:cubicBezTo>
                    <a:pt x="6084" y="263"/>
                    <a:pt x="5822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1" name="Google Shape;11401;p68"/>
            <p:cNvSpPr/>
            <p:nvPr/>
          </p:nvSpPr>
          <p:spPr>
            <a:xfrm>
              <a:off x="6938984" y="3622042"/>
              <a:ext cx="53899" cy="51605"/>
            </a:xfrm>
            <a:custGeom>
              <a:avLst/>
              <a:gdLst/>
              <a:ahLst/>
              <a:cxnLst/>
              <a:rect l="l" t="t" r="r" b="b"/>
              <a:pathLst>
                <a:path w="1692" h="1620" extrusionOk="0">
                  <a:moveTo>
                    <a:pt x="919" y="548"/>
                  </a:moveTo>
                  <a:cubicBezTo>
                    <a:pt x="1015" y="548"/>
                    <a:pt x="1114" y="587"/>
                    <a:pt x="1191" y="665"/>
                  </a:cubicBezTo>
                  <a:cubicBezTo>
                    <a:pt x="1334" y="796"/>
                    <a:pt x="1334" y="1046"/>
                    <a:pt x="1191" y="1200"/>
                  </a:cubicBezTo>
                  <a:cubicBezTo>
                    <a:pt x="1114" y="1272"/>
                    <a:pt x="1015" y="1307"/>
                    <a:pt x="919" y="1307"/>
                  </a:cubicBezTo>
                  <a:cubicBezTo>
                    <a:pt x="822" y="1307"/>
                    <a:pt x="727" y="1272"/>
                    <a:pt x="655" y="1200"/>
                  </a:cubicBezTo>
                  <a:cubicBezTo>
                    <a:pt x="500" y="1046"/>
                    <a:pt x="500" y="807"/>
                    <a:pt x="655" y="665"/>
                  </a:cubicBezTo>
                  <a:cubicBezTo>
                    <a:pt x="727" y="587"/>
                    <a:pt x="822" y="548"/>
                    <a:pt x="919" y="548"/>
                  </a:cubicBezTo>
                  <a:close/>
                  <a:moveTo>
                    <a:pt x="167" y="1"/>
                  </a:moveTo>
                  <a:cubicBezTo>
                    <a:pt x="128" y="1"/>
                    <a:pt x="90" y="16"/>
                    <a:pt x="60" y="45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334" y="557"/>
                  </a:lnTo>
                  <a:cubicBezTo>
                    <a:pt x="179" y="819"/>
                    <a:pt x="191" y="1177"/>
                    <a:pt x="429" y="1415"/>
                  </a:cubicBezTo>
                  <a:cubicBezTo>
                    <a:pt x="560" y="1552"/>
                    <a:pt x="739" y="1620"/>
                    <a:pt x="920" y="1620"/>
                  </a:cubicBezTo>
                  <a:cubicBezTo>
                    <a:pt x="1102" y="1620"/>
                    <a:pt x="1286" y="1552"/>
                    <a:pt x="1429" y="1415"/>
                  </a:cubicBezTo>
                  <a:cubicBezTo>
                    <a:pt x="1691" y="1153"/>
                    <a:pt x="1691" y="700"/>
                    <a:pt x="1429" y="415"/>
                  </a:cubicBezTo>
                  <a:cubicBezTo>
                    <a:pt x="1294" y="286"/>
                    <a:pt x="1120" y="223"/>
                    <a:pt x="945" y="223"/>
                  </a:cubicBezTo>
                  <a:cubicBezTo>
                    <a:pt x="812" y="223"/>
                    <a:pt x="678" y="259"/>
                    <a:pt x="560" y="331"/>
                  </a:cubicBezTo>
                  <a:lnTo>
                    <a:pt x="274" y="45"/>
                  </a:lnTo>
                  <a:cubicBezTo>
                    <a:pt x="244" y="16"/>
                    <a:pt x="206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2" name="Google Shape;11402;p68"/>
          <p:cNvGrpSpPr/>
          <p:nvPr/>
        </p:nvGrpSpPr>
        <p:grpSpPr>
          <a:xfrm>
            <a:off x="849741" y="1959307"/>
            <a:ext cx="399398" cy="375443"/>
            <a:chOff x="849741" y="1959307"/>
            <a:chExt cx="399398" cy="375443"/>
          </a:xfrm>
          <a:solidFill>
            <a:srgbClr val="D94169"/>
          </a:solidFill>
        </p:grpSpPr>
        <p:sp>
          <p:nvSpPr>
            <p:cNvPr id="11403" name="Google Shape;11403;p68"/>
            <p:cNvSpPr/>
            <p:nvPr/>
          </p:nvSpPr>
          <p:spPr>
            <a:xfrm>
              <a:off x="849741" y="1959307"/>
              <a:ext cx="399398" cy="375443"/>
            </a:xfrm>
            <a:custGeom>
              <a:avLst/>
              <a:gdLst/>
              <a:ahLst/>
              <a:cxnLst/>
              <a:rect l="l" t="t" r="r" b="b"/>
              <a:pathLst>
                <a:path w="12538" h="11786" extrusionOk="0">
                  <a:moveTo>
                    <a:pt x="2441" y="7273"/>
                  </a:moveTo>
                  <a:lnTo>
                    <a:pt x="5251" y="10082"/>
                  </a:lnTo>
                  <a:lnTo>
                    <a:pt x="4537" y="10797"/>
                  </a:lnTo>
                  <a:lnTo>
                    <a:pt x="1727" y="7987"/>
                  </a:lnTo>
                  <a:lnTo>
                    <a:pt x="2441" y="7273"/>
                  </a:lnTo>
                  <a:close/>
                  <a:moveTo>
                    <a:pt x="8661" y="1"/>
                  </a:moveTo>
                  <a:cubicBezTo>
                    <a:pt x="8400" y="1"/>
                    <a:pt x="8138" y="99"/>
                    <a:pt x="7942" y="296"/>
                  </a:cubicBezTo>
                  <a:lnTo>
                    <a:pt x="1846" y="6392"/>
                  </a:lnTo>
                  <a:cubicBezTo>
                    <a:pt x="1763" y="6463"/>
                    <a:pt x="1763" y="6582"/>
                    <a:pt x="1846" y="6665"/>
                  </a:cubicBezTo>
                  <a:lnTo>
                    <a:pt x="2168" y="6987"/>
                  </a:lnTo>
                  <a:lnTo>
                    <a:pt x="1322" y="7832"/>
                  </a:lnTo>
                  <a:cubicBezTo>
                    <a:pt x="1251" y="7916"/>
                    <a:pt x="1251" y="8035"/>
                    <a:pt x="1322" y="8106"/>
                  </a:cubicBezTo>
                  <a:lnTo>
                    <a:pt x="1941" y="8725"/>
                  </a:lnTo>
                  <a:lnTo>
                    <a:pt x="1465" y="9201"/>
                  </a:lnTo>
                  <a:cubicBezTo>
                    <a:pt x="1394" y="9285"/>
                    <a:pt x="1394" y="9404"/>
                    <a:pt x="1465" y="9475"/>
                  </a:cubicBezTo>
                  <a:cubicBezTo>
                    <a:pt x="1507" y="9511"/>
                    <a:pt x="1557" y="9529"/>
                    <a:pt x="1606" y="9529"/>
                  </a:cubicBezTo>
                  <a:cubicBezTo>
                    <a:pt x="1656" y="9529"/>
                    <a:pt x="1703" y="9511"/>
                    <a:pt x="1739" y="9475"/>
                  </a:cubicBezTo>
                  <a:lnTo>
                    <a:pt x="2215" y="8999"/>
                  </a:lnTo>
                  <a:lnTo>
                    <a:pt x="3525" y="10309"/>
                  </a:lnTo>
                  <a:lnTo>
                    <a:pt x="2453" y="11380"/>
                  </a:lnTo>
                  <a:lnTo>
                    <a:pt x="536" y="10678"/>
                  </a:lnTo>
                  <a:lnTo>
                    <a:pt x="1167" y="10035"/>
                  </a:lnTo>
                  <a:cubicBezTo>
                    <a:pt x="1251" y="9963"/>
                    <a:pt x="1251" y="9844"/>
                    <a:pt x="1167" y="9773"/>
                  </a:cubicBezTo>
                  <a:cubicBezTo>
                    <a:pt x="1132" y="9737"/>
                    <a:pt x="1084" y="9719"/>
                    <a:pt x="1036" y="9719"/>
                  </a:cubicBezTo>
                  <a:cubicBezTo>
                    <a:pt x="989" y="9719"/>
                    <a:pt x="941" y="9737"/>
                    <a:pt x="905" y="9773"/>
                  </a:cubicBezTo>
                  <a:lnTo>
                    <a:pt x="60" y="10618"/>
                  </a:lnTo>
                  <a:cubicBezTo>
                    <a:pt x="12" y="10666"/>
                    <a:pt x="1" y="10737"/>
                    <a:pt x="12" y="10797"/>
                  </a:cubicBezTo>
                  <a:cubicBezTo>
                    <a:pt x="24" y="10856"/>
                    <a:pt x="72" y="10916"/>
                    <a:pt x="132" y="10928"/>
                  </a:cubicBezTo>
                  <a:lnTo>
                    <a:pt x="2441" y="11761"/>
                  </a:lnTo>
                  <a:cubicBezTo>
                    <a:pt x="2453" y="11785"/>
                    <a:pt x="2477" y="11785"/>
                    <a:pt x="2501" y="11785"/>
                  </a:cubicBezTo>
                  <a:cubicBezTo>
                    <a:pt x="2537" y="11785"/>
                    <a:pt x="2596" y="11761"/>
                    <a:pt x="2632" y="11726"/>
                  </a:cubicBezTo>
                  <a:lnTo>
                    <a:pt x="3787" y="10559"/>
                  </a:lnTo>
                  <a:lnTo>
                    <a:pt x="4418" y="11190"/>
                  </a:lnTo>
                  <a:cubicBezTo>
                    <a:pt x="4442" y="11214"/>
                    <a:pt x="4501" y="11249"/>
                    <a:pt x="4549" y="11249"/>
                  </a:cubicBezTo>
                  <a:cubicBezTo>
                    <a:pt x="4596" y="11249"/>
                    <a:pt x="4656" y="11225"/>
                    <a:pt x="4680" y="11190"/>
                  </a:cubicBezTo>
                  <a:lnTo>
                    <a:pt x="5537" y="10332"/>
                  </a:lnTo>
                  <a:lnTo>
                    <a:pt x="5858" y="10666"/>
                  </a:lnTo>
                  <a:cubicBezTo>
                    <a:pt x="5894" y="10690"/>
                    <a:pt x="5954" y="10725"/>
                    <a:pt x="5989" y="10725"/>
                  </a:cubicBezTo>
                  <a:cubicBezTo>
                    <a:pt x="6037" y="10725"/>
                    <a:pt x="6097" y="10702"/>
                    <a:pt x="6132" y="10666"/>
                  </a:cubicBezTo>
                  <a:lnTo>
                    <a:pt x="10788" y="6011"/>
                  </a:lnTo>
                  <a:cubicBezTo>
                    <a:pt x="10859" y="5927"/>
                    <a:pt x="10859" y="5808"/>
                    <a:pt x="10788" y="5737"/>
                  </a:cubicBezTo>
                  <a:cubicBezTo>
                    <a:pt x="10752" y="5701"/>
                    <a:pt x="10704" y="5683"/>
                    <a:pt x="10655" y="5683"/>
                  </a:cubicBezTo>
                  <a:cubicBezTo>
                    <a:pt x="10606" y="5683"/>
                    <a:pt x="10555" y="5701"/>
                    <a:pt x="10514" y="5737"/>
                  </a:cubicBezTo>
                  <a:lnTo>
                    <a:pt x="5989" y="10261"/>
                  </a:lnTo>
                  <a:lnTo>
                    <a:pt x="2263" y="6523"/>
                  </a:lnTo>
                  <a:lnTo>
                    <a:pt x="8240" y="546"/>
                  </a:lnTo>
                  <a:cubicBezTo>
                    <a:pt x="8365" y="415"/>
                    <a:pt x="8525" y="349"/>
                    <a:pt x="8686" y="349"/>
                  </a:cubicBezTo>
                  <a:cubicBezTo>
                    <a:pt x="8847" y="349"/>
                    <a:pt x="9008" y="415"/>
                    <a:pt x="9133" y="546"/>
                  </a:cubicBezTo>
                  <a:lnTo>
                    <a:pt x="11978" y="3379"/>
                  </a:lnTo>
                  <a:cubicBezTo>
                    <a:pt x="12097" y="3510"/>
                    <a:pt x="12157" y="3665"/>
                    <a:pt x="12157" y="3832"/>
                  </a:cubicBezTo>
                  <a:cubicBezTo>
                    <a:pt x="12157" y="3998"/>
                    <a:pt x="12097" y="4153"/>
                    <a:pt x="11978" y="4272"/>
                  </a:cubicBezTo>
                  <a:lnTo>
                    <a:pt x="11050" y="5201"/>
                  </a:lnTo>
                  <a:cubicBezTo>
                    <a:pt x="10978" y="5272"/>
                    <a:pt x="10978" y="5391"/>
                    <a:pt x="11050" y="5463"/>
                  </a:cubicBezTo>
                  <a:cubicBezTo>
                    <a:pt x="11091" y="5505"/>
                    <a:pt x="11142" y="5525"/>
                    <a:pt x="11191" y="5525"/>
                  </a:cubicBezTo>
                  <a:cubicBezTo>
                    <a:pt x="11240" y="5525"/>
                    <a:pt x="11288" y="5505"/>
                    <a:pt x="11323" y="5463"/>
                  </a:cubicBezTo>
                  <a:lnTo>
                    <a:pt x="12240" y="4546"/>
                  </a:lnTo>
                  <a:cubicBezTo>
                    <a:pt x="12443" y="4356"/>
                    <a:pt x="12538" y="4106"/>
                    <a:pt x="12538" y="3832"/>
                  </a:cubicBezTo>
                  <a:cubicBezTo>
                    <a:pt x="12526" y="3582"/>
                    <a:pt x="12419" y="3332"/>
                    <a:pt x="12228" y="3129"/>
                  </a:cubicBezTo>
                  <a:lnTo>
                    <a:pt x="9371" y="296"/>
                  </a:lnTo>
                  <a:cubicBezTo>
                    <a:pt x="9180" y="99"/>
                    <a:pt x="8921" y="1"/>
                    <a:pt x="86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4" name="Google Shape;11404;p68"/>
            <p:cNvSpPr/>
            <p:nvPr/>
          </p:nvSpPr>
          <p:spPr>
            <a:xfrm>
              <a:off x="986654" y="2041588"/>
              <a:ext cx="180204" cy="177082"/>
            </a:xfrm>
            <a:custGeom>
              <a:avLst/>
              <a:gdLst/>
              <a:ahLst/>
              <a:cxnLst/>
              <a:rect l="l" t="t" r="r" b="b"/>
              <a:pathLst>
                <a:path w="5657" h="5559" extrusionOk="0">
                  <a:moveTo>
                    <a:pt x="3811" y="368"/>
                  </a:moveTo>
                  <a:cubicBezTo>
                    <a:pt x="3894" y="368"/>
                    <a:pt x="3989" y="403"/>
                    <a:pt x="4061" y="475"/>
                  </a:cubicBezTo>
                  <a:lnTo>
                    <a:pt x="5168" y="1582"/>
                  </a:lnTo>
                  <a:cubicBezTo>
                    <a:pt x="5228" y="1642"/>
                    <a:pt x="5263" y="1725"/>
                    <a:pt x="5263" y="1832"/>
                  </a:cubicBezTo>
                  <a:cubicBezTo>
                    <a:pt x="5263" y="1915"/>
                    <a:pt x="5228" y="2023"/>
                    <a:pt x="5168" y="2082"/>
                  </a:cubicBezTo>
                  <a:lnTo>
                    <a:pt x="2156" y="5094"/>
                  </a:lnTo>
                  <a:cubicBezTo>
                    <a:pt x="2090" y="5160"/>
                    <a:pt x="1998" y="5193"/>
                    <a:pt x="1906" y="5193"/>
                  </a:cubicBezTo>
                  <a:cubicBezTo>
                    <a:pt x="1813" y="5193"/>
                    <a:pt x="1721" y="5160"/>
                    <a:pt x="1656" y="5094"/>
                  </a:cubicBezTo>
                  <a:lnTo>
                    <a:pt x="548" y="3987"/>
                  </a:lnTo>
                  <a:cubicBezTo>
                    <a:pt x="417" y="3856"/>
                    <a:pt x="417" y="3618"/>
                    <a:pt x="548" y="3487"/>
                  </a:cubicBezTo>
                  <a:lnTo>
                    <a:pt x="3561" y="475"/>
                  </a:lnTo>
                  <a:cubicBezTo>
                    <a:pt x="3632" y="403"/>
                    <a:pt x="3715" y="368"/>
                    <a:pt x="3811" y="368"/>
                  </a:cubicBezTo>
                  <a:close/>
                  <a:moveTo>
                    <a:pt x="3800" y="0"/>
                  </a:moveTo>
                  <a:cubicBezTo>
                    <a:pt x="3613" y="0"/>
                    <a:pt x="3428" y="71"/>
                    <a:pt x="3287" y="213"/>
                  </a:cubicBezTo>
                  <a:lnTo>
                    <a:pt x="286" y="3213"/>
                  </a:lnTo>
                  <a:cubicBezTo>
                    <a:pt x="1" y="3499"/>
                    <a:pt x="1" y="3975"/>
                    <a:pt x="286" y="4261"/>
                  </a:cubicBezTo>
                  <a:lnTo>
                    <a:pt x="1382" y="5356"/>
                  </a:lnTo>
                  <a:cubicBezTo>
                    <a:pt x="1537" y="5511"/>
                    <a:pt x="1715" y="5559"/>
                    <a:pt x="1906" y="5559"/>
                  </a:cubicBezTo>
                  <a:cubicBezTo>
                    <a:pt x="2096" y="5559"/>
                    <a:pt x="2275" y="5487"/>
                    <a:pt x="2430" y="5356"/>
                  </a:cubicBezTo>
                  <a:lnTo>
                    <a:pt x="5430" y="2368"/>
                  </a:lnTo>
                  <a:cubicBezTo>
                    <a:pt x="5561" y="2237"/>
                    <a:pt x="5656" y="2035"/>
                    <a:pt x="5656" y="1844"/>
                  </a:cubicBezTo>
                  <a:cubicBezTo>
                    <a:pt x="5656" y="1654"/>
                    <a:pt x="5585" y="1451"/>
                    <a:pt x="5430" y="1320"/>
                  </a:cubicBezTo>
                  <a:lnTo>
                    <a:pt x="4335" y="225"/>
                  </a:lnTo>
                  <a:cubicBezTo>
                    <a:pt x="4184" y="74"/>
                    <a:pt x="3991" y="0"/>
                    <a:pt x="38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5" name="Google Shape;11405;p68"/>
          <p:cNvGrpSpPr/>
          <p:nvPr/>
        </p:nvGrpSpPr>
        <p:grpSpPr>
          <a:xfrm>
            <a:off x="1284212" y="1963766"/>
            <a:ext cx="379489" cy="366046"/>
            <a:chOff x="1284212" y="1963766"/>
            <a:chExt cx="379489" cy="366046"/>
          </a:xfrm>
          <a:solidFill>
            <a:srgbClr val="D94169"/>
          </a:solidFill>
        </p:grpSpPr>
        <p:sp>
          <p:nvSpPr>
            <p:cNvPr id="11406" name="Google Shape;11406;p68"/>
            <p:cNvSpPr/>
            <p:nvPr/>
          </p:nvSpPr>
          <p:spPr>
            <a:xfrm>
              <a:off x="1436861" y="2112975"/>
              <a:ext cx="69444" cy="68902"/>
            </a:xfrm>
            <a:custGeom>
              <a:avLst/>
              <a:gdLst/>
              <a:ahLst/>
              <a:cxnLst/>
              <a:rect l="l" t="t" r="r" b="b"/>
              <a:pathLst>
                <a:path w="2180" h="2163" extrusionOk="0">
                  <a:moveTo>
                    <a:pt x="1086" y="1"/>
                  </a:moveTo>
                  <a:cubicBezTo>
                    <a:pt x="526" y="1"/>
                    <a:pt x="0" y="443"/>
                    <a:pt x="0" y="1079"/>
                  </a:cubicBezTo>
                  <a:cubicBezTo>
                    <a:pt x="0" y="1675"/>
                    <a:pt x="501" y="2163"/>
                    <a:pt x="1096" y="2163"/>
                  </a:cubicBezTo>
                  <a:cubicBezTo>
                    <a:pt x="1703" y="2163"/>
                    <a:pt x="2179" y="1675"/>
                    <a:pt x="2179" y="1079"/>
                  </a:cubicBezTo>
                  <a:cubicBezTo>
                    <a:pt x="2144" y="1020"/>
                    <a:pt x="2144" y="960"/>
                    <a:pt x="2132" y="889"/>
                  </a:cubicBezTo>
                  <a:cubicBezTo>
                    <a:pt x="2121" y="802"/>
                    <a:pt x="2040" y="744"/>
                    <a:pt x="1963" y="744"/>
                  </a:cubicBezTo>
                  <a:cubicBezTo>
                    <a:pt x="1955" y="744"/>
                    <a:pt x="1948" y="745"/>
                    <a:pt x="1941" y="746"/>
                  </a:cubicBezTo>
                  <a:cubicBezTo>
                    <a:pt x="1846" y="770"/>
                    <a:pt x="1786" y="853"/>
                    <a:pt x="1810" y="948"/>
                  </a:cubicBezTo>
                  <a:cubicBezTo>
                    <a:pt x="1883" y="1428"/>
                    <a:pt x="1488" y="1811"/>
                    <a:pt x="1059" y="1811"/>
                  </a:cubicBezTo>
                  <a:cubicBezTo>
                    <a:pt x="923" y="1811"/>
                    <a:pt x="784" y="1772"/>
                    <a:pt x="655" y="1687"/>
                  </a:cubicBezTo>
                  <a:cubicBezTo>
                    <a:pt x="48" y="1282"/>
                    <a:pt x="346" y="329"/>
                    <a:pt x="1072" y="329"/>
                  </a:cubicBezTo>
                  <a:cubicBezTo>
                    <a:pt x="1239" y="329"/>
                    <a:pt x="1405" y="389"/>
                    <a:pt x="1536" y="496"/>
                  </a:cubicBezTo>
                  <a:cubicBezTo>
                    <a:pt x="1567" y="522"/>
                    <a:pt x="1605" y="534"/>
                    <a:pt x="1642" y="534"/>
                  </a:cubicBezTo>
                  <a:cubicBezTo>
                    <a:pt x="1692" y="534"/>
                    <a:pt x="1741" y="513"/>
                    <a:pt x="1774" y="472"/>
                  </a:cubicBezTo>
                  <a:cubicBezTo>
                    <a:pt x="1834" y="389"/>
                    <a:pt x="1822" y="294"/>
                    <a:pt x="1751" y="234"/>
                  </a:cubicBezTo>
                  <a:cubicBezTo>
                    <a:pt x="1545" y="73"/>
                    <a:pt x="1313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7" name="Google Shape;11407;p68"/>
            <p:cNvSpPr/>
            <p:nvPr/>
          </p:nvSpPr>
          <p:spPr>
            <a:xfrm>
              <a:off x="1284212" y="1963766"/>
              <a:ext cx="379489" cy="366046"/>
            </a:xfrm>
            <a:custGeom>
              <a:avLst/>
              <a:gdLst/>
              <a:ahLst/>
              <a:cxnLst/>
              <a:rect l="l" t="t" r="r" b="b"/>
              <a:pathLst>
                <a:path w="11913" h="11491" extrusionOk="0">
                  <a:moveTo>
                    <a:pt x="1031" y="2185"/>
                  </a:moveTo>
                  <a:cubicBezTo>
                    <a:pt x="1151" y="2185"/>
                    <a:pt x="1275" y="2224"/>
                    <a:pt x="1387" y="2311"/>
                  </a:cubicBezTo>
                  <a:cubicBezTo>
                    <a:pt x="1625" y="2489"/>
                    <a:pt x="1673" y="2834"/>
                    <a:pt x="1506" y="3084"/>
                  </a:cubicBezTo>
                  <a:cubicBezTo>
                    <a:pt x="1389" y="3256"/>
                    <a:pt x="1207" y="3337"/>
                    <a:pt x="1026" y="3337"/>
                  </a:cubicBezTo>
                  <a:cubicBezTo>
                    <a:pt x="767" y="3337"/>
                    <a:pt x="510" y="3171"/>
                    <a:pt x="447" y="2870"/>
                  </a:cubicBezTo>
                  <a:cubicBezTo>
                    <a:pt x="376" y="2492"/>
                    <a:pt x="689" y="2185"/>
                    <a:pt x="1031" y="2185"/>
                  </a:cubicBezTo>
                  <a:close/>
                  <a:moveTo>
                    <a:pt x="4269" y="3025"/>
                  </a:moveTo>
                  <a:cubicBezTo>
                    <a:pt x="4364" y="3073"/>
                    <a:pt x="5435" y="3680"/>
                    <a:pt x="5519" y="3739"/>
                  </a:cubicBezTo>
                  <a:lnTo>
                    <a:pt x="4269" y="4454"/>
                  </a:lnTo>
                  <a:lnTo>
                    <a:pt x="4269" y="3025"/>
                  </a:lnTo>
                  <a:close/>
                  <a:moveTo>
                    <a:pt x="7448" y="3025"/>
                  </a:moveTo>
                  <a:lnTo>
                    <a:pt x="7448" y="4454"/>
                  </a:lnTo>
                  <a:lnTo>
                    <a:pt x="6197" y="3739"/>
                  </a:lnTo>
                  <a:lnTo>
                    <a:pt x="7448" y="3025"/>
                  </a:lnTo>
                  <a:close/>
                  <a:moveTo>
                    <a:pt x="2550" y="2268"/>
                  </a:moveTo>
                  <a:cubicBezTo>
                    <a:pt x="2817" y="2268"/>
                    <a:pt x="3085" y="2336"/>
                    <a:pt x="3328" y="2477"/>
                  </a:cubicBezTo>
                  <a:cubicBezTo>
                    <a:pt x="3697" y="2692"/>
                    <a:pt x="3566" y="2608"/>
                    <a:pt x="3935" y="2811"/>
                  </a:cubicBezTo>
                  <a:lnTo>
                    <a:pt x="3935" y="4644"/>
                  </a:lnTo>
                  <a:lnTo>
                    <a:pt x="2328" y="5573"/>
                  </a:lnTo>
                  <a:lnTo>
                    <a:pt x="1744" y="5240"/>
                  </a:lnTo>
                  <a:cubicBezTo>
                    <a:pt x="1375" y="5037"/>
                    <a:pt x="1125" y="4692"/>
                    <a:pt x="1006" y="4275"/>
                  </a:cubicBezTo>
                  <a:cubicBezTo>
                    <a:pt x="947" y="4085"/>
                    <a:pt x="923" y="3870"/>
                    <a:pt x="959" y="3680"/>
                  </a:cubicBezTo>
                  <a:lnTo>
                    <a:pt x="959" y="3680"/>
                  </a:lnTo>
                  <a:cubicBezTo>
                    <a:pt x="981" y="3681"/>
                    <a:pt x="1003" y="3682"/>
                    <a:pt x="1025" y="3682"/>
                  </a:cubicBezTo>
                  <a:cubicBezTo>
                    <a:pt x="1659" y="3682"/>
                    <a:pt x="2129" y="3028"/>
                    <a:pt x="1875" y="2418"/>
                  </a:cubicBezTo>
                  <a:cubicBezTo>
                    <a:pt x="2090" y="2319"/>
                    <a:pt x="2320" y="2268"/>
                    <a:pt x="2550" y="2268"/>
                  </a:cubicBezTo>
                  <a:close/>
                  <a:moveTo>
                    <a:pt x="9186" y="2275"/>
                  </a:moveTo>
                  <a:cubicBezTo>
                    <a:pt x="10067" y="2275"/>
                    <a:pt x="10781" y="2977"/>
                    <a:pt x="10781" y="3858"/>
                  </a:cubicBezTo>
                  <a:cubicBezTo>
                    <a:pt x="10781" y="4418"/>
                    <a:pt x="10460" y="4954"/>
                    <a:pt x="9972" y="5240"/>
                  </a:cubicBezTo>
                  <a:lnTo>
                    <a:pt x="9400" y="5573"/>
                  </a:lnTo>
                  <a:cubicBezTo>
                    <a:pt x="9186" y="5454"/>
                    <a:pt x="7983" y="4751"/>
                    <a:pt x="7793" y="4644"/>
                  </a:cubicBezTo>
                  <a:lnTo>
                    <a:pt x="7793" y="2834"/>
                  </a:lnTo>
                  <a:cubicBezTo>
                    <a:pt x="8245" y="2596"/>
                    <a:pt x="8567" y="2275"/>
                    <a:pt x="9186" y="2275"/>
                  </a:cubicBezTo>
                  <a:close/>
                  <a:moveTo>
                    <a:pt x="3935" y="5013"/>
                  </a:moveTo>
                  <a:lnTo>
                    <a:pt x="3935" y="6478"/>
                  </a:lnTo>
                  <a:lnTo>
                    <a:pt x="2673" y="5751"/>
                  </a:lnTo>
                  <a:lnTo>
                    <a:pt x="3935" y="5013"/>
                  </a:lnTo>
                  <a:close/>
                  <a:moveTo>
                    <a:pt x="7793" y="5037"/>
                  </a:moveTo>
                  <a:cubicBezTo>
                    <a:pt x="7948" y="5120"/>
                    <a:pt x="8900" y="5668"/>
                    <a:pt x="9055" y="5763"/>
                  </a:cubicBezTo>
                  <a:lnTo>
                    <a:pt x="7793" y="6490"/>
                  </a:lnTo>
                  <a:lnTo>
                    <a:pt x="7793" y="5037"/>
                  </a:lnTo>
                  <a:close/>
                  <a:moveTo>
                    <a:pt x="5852" y="3918"/>
                  </a:moveTo>
                  <a:lnTo>
                    <a:pt x="7448" y="4823"/>
                  </a:lnTo>
                  <a:lnTo>
                    <a:pt x="7448" y="6668"/>
                  </a:lnTo>
                  <a:lnTo>
                    <a:pt x="5852" y="7573"/>
                  </a:lnTo>
                  <a:lnTo>
                    <a:pt x="4257" y="6668"/>
                  </a:lnTo>
                  <a:lnTo>
                    <a:pt x="4257" y="4823"/>
                  </a:lnTo>
                  <a:lnTo>
                    <a:pt x="5852" y="3918"/>
                  </a:lnTo>
                  <a:close/>
                  <a:moveTo>
                    <a:pt x="7448" y="7061"/>
                  </a:moveTo>
                  <a:lnTo>
                    <a:pt x="7448" y="8490"/>
                  </a:lnTo>
                  <a:cubicBezTo>
                    <a:pt x="7352" y="8442"/>
                    <a:pt x="6281" y="7835"/>
                    <a:pt x="6197" y="7776"/>
                  </a:cubicBezTo>
                  <a:lnTo>
                    <a:pt x="7448" y="7061"/>
                  </a:lnTo>
                  <a:close/>
                  <a:moveTo>
                    <a:pt x="4269" y="7073"/>
                  </a:moveTo>
                  <a:lnTo>
                    <a:pt x="5519" y="7787"/>
                  </a:lnTo>
                  <a:lnTo>
                    <a:pt x="4269" y="8502"/>
                  </a:lnTo>
                  <a:lnTo>
                    <a:pt x="4269" y="7073"/>
                  </a:lnTo>
                  <a:close/>
                  <a:moveTo>
                    <a:pt x="9376" y="5954"/>
                  </a:moveTo>
                  <a:lnTo>
                    <a:pt x="9960" y="6287"/>
                  </a:lnTo>
                  <a:cubicBezTo>
                    <a:pt x="10329" y="6490"/>
                    <a:pt x="10579" y="6835"/>
                    <a:pt x="10710" y="7252"/>
                  </a:cubicBezTo>
                  <a:cubicBezTo>
                    <a:pt x="10746" y="7430"/>
                    <a:pt x="10757" y="7609"/>
                    <a:pt x="10757" y="7787"/>
                  </a:cubicBezTo>
                  <a:cubicBezTo>
                    <a:pt x="10736" y="7786"/>
                    <a:pt x="10714" y="7785"/>
                    <a:pt x="10693" y="7785"/>
                  </a:cubicBezTo>
                  <a:cubicBezTo>
                    <a:pt x="10049" y="7785"/>
                    <a:pt x="9612" y="8474"/>
                    <a:pt x="9888" y="9085"/>
                  </a:cubicBezTo>
                  <a:cubicBezTo>
                    <a:pt x="9662" y="9190"/>
                    <a:pt x="9412" y="9249"/>
                    <a:pt x="9161" y="9249"/>
                  </a:cubicBezTo>
                  <a:cubicBezTo>
                    <a:pt x="8898" y="9249"/>
                    <a:pt x="8632" y="9184"/>
                    <a:pt x="8388" y="9038"/>
                  </a:cubicBezTo>
                  <a:cubicBezTo>
                    <a:pt x="8007" y="8811"/>
                    <a:pt x="8138" y="8907"/>
                    <a:pt x="7769" y="8692"/>
                  </a:cubicBezTo>
                  <a:lnTo>
                    <a:pt x="7769" y="6883"/>
                  </a:lnTo>
                  <a:lnTo>
                    <a:pt x="9376" y="5954"/>
                  </a:lnTo>
                  <a:close/>
                  <a:moveTo>
                    <a:pt x="10731" y="8111"/>
                  </a:moveTo>
                  <a:cubicBezTo>
                    <a:pt x="10841" y="8111"/>
                    <a:pt x="10950" y="8142"/>
                    <a:pt x="11043" y="8204"/>
                  </a:cubicBezTo>
                  <a:cubicBezTo>
                    <a:pt x="11484" y="8502"/>
                    <a:pt x="11329" y="9157"/>
                    <a:pt x="10841" y="9264"/>
                  </a:cubicBezTo>
                  <a:cubicBezTo>
                    <a:pt x="10802" y="9271"/>
                    <a:pt x="10764" y="9275"/>
                    <a:pt x="10726" y="9275"/>
                  </a:cubicBezTo>
                  <a:cubicBezTo>
                    <a:pt x="10276" y="9275"/>
                    <a:pt x="9982" y="8767"/>
                    <a:pt x="10246" y="8371"/>
                  </a:cubicBezTo>
                  <a:cubicBezTo>
                    <a:pt x="10358" y="8199"/>
                    <a:pt x="10545" y="8111"/>
                    <a:pt x="10731" y="8111"/>
                  </a:cubicBezTo>
                  <a:close/>
                  <a:moveTo>
                    <a:pt x="5852" y="7978"/>
                  </a:moveTo>
                  <a:cubicBezTo>
                    <a:pt x="6043" y="8097"/>
                    <a:pt x="7233" y="8764"/>
                    <a:pt x="7448" y="8883"/>
                  </a:cubicBezTo>
                  <a:lnTo>
                    <a:pt x="7448" y="9585"/>
                  </a:lnTo>
                  <a:cubicBezTo>
                    <a:pt x="7448" y="10466"/>
                    <a:pt x="6733" y="11181"/>
                    <a:pt x="5852" y="11181"/>
                  </a:cubicBezTo>
                  <a:cubicBezTo>
                    <a:pt x="4971" y="11181"/>
                    <a:pt x="4257" y="10466"/>
                    <a:pt x="4257" y="9585"/>
                  </a:cubicBezTo>
                  <a:lnTo>
                    <a:pt x="4257" y="8883"/>
                  </a:lnTo>
                  <a:lnTo>
                    <a:pt x="5852" y="7978"/>
                  </a:lnTo>
                  <a:close/>
                  <a:moveTo>
                    <a:pt x="5852" y="1"/>
                  </a:moveTo>
                  <a:cubicBezTo>
                    <a:pt x="4792" y="1"/>
                    <a:pt x="3935" y="870"/>
                    <a:pt x="3935" y="1918"/>
                  </a:cubicBezTo>
                  <a:lnTo>
                    <a:pt x="3935" y="2430"/>
                  </a:lnTo>
                  <a:cubicBezTo>
                    <a:pt x="3649" y="2263"/>
                    <a:pt x="3757" y="2322"/>
                    <a:pt x="3483" y="2180"/>
                  </a:cubicBezTo>
                  <a:cubicBezTo>
                    <a:pt x="3183" y="2005"/>
                    <a:pt x="2854" y="1922"/>
                    <a:pt x="2529" y="1922"/>
                  </a:cubicBezTo>
                  <a:cubicBezTo>
                    <a:pt x="2235" y="1922"/>
                    <a:pt x="1945" y="1990"/>
                    <a:pt x="1685" y="2120"/>
                  </a:cubicBezTo>
                  <a:cubicBezTo>
                    <a:pt x="1491" y="1915"/>
                    <a:pt x="1256" y="1827"/>
                    <a:pt x="1027" y="1827"/>
                  </a:cubicBezTo>
                  <a:cubicBezTo>
                    <a:pt x="497" y="1827"/>
                    <a:pt x="0" y="2303"/>
                    <a:pt x="125" y="2918"/>
                  </a:cubicBezTo>
                  <a:cubicBezTo>
                    <a:pt x="185" y="3215"/>
                    <a:pt x="375" y="3454"/>
                    <a:pt x="625" y="3573"/>
                  </a:cubicBezTo>
                  <a:cubicBezTo>
                    <a:pt x="530" y="4335"/>
                    <a:pt x="887" y="5109"/>
                    <a:pt x="1578" y="5501"/>
                  </a:cubicBezTo>
                  <a:cubicBezTo>
                    <a:pt x="1816" y="5644"/>
                    <a:pt x="1744" y="5597"/>
                    <a:pt x="1983" y="5728"/>
                  </a:cubicBezTo>
                  <a:lnTo>
                    <a:pt x="1578" y="5954"/>
                  </a:lnTo>
                  <a:cubicBezTo>
                    <a:pt x="982" y="6299"/>
                    <a:pt x="613" y="6942"/>
                    <a:pt x="613" y="7633"/>
                  </a:cubicBezTo>
                  <a:cubicBezTo>
                    <a:pt x="613" y="8633"/>
                    <a:pt x="1375" y="9466"/>
                    <a:pt x="2375" y="9538"/>
                  </a:cubicBezTo>
                  <a:lnTo>
                    <a:pt x="2387" y="9538"/>
                  </a:lnTo>
                  <a:cubicBezTo>
                    <a:pt x="2471" y="9538"/>
                    <a:pt x="2554" y="9478"/>
                    <a:pt x="2554" y="9395"/>
                  </a:cubicBezTo>
                  <a:cubicBezTo>
                    <a:pt x="2566" y="9300"/>
                    <a:pt x="2495" y="9216"/>
                    <a:pt x="2399" y="9216"/>
                  </a:cubicBezTo>
                  <a:cubicBezTo>
                    <a:pt x="1578" y="9145"/>
                    <a:pt x="959" y="8454"/>
                    <a:pt x="959" y="7633"/>
                  </a:cubicBezTo>
                  <a:cubicBezTo>
                    <a:pt x="959" y="7073"/>
                    <a:pt x="1268" y="6537"/>
                    <a:pt x="1756" y="6252"/>
                  </a:cubicBezTo>
                  <a:lnTo>
                    <a:pt x="2340" y="5918"/>
                  </a:lnTo>
                  <a:lnTo>
                    <a:pt x="3947" y="6847"/>
                  </a:lnTo>
                  <a:lnTo>
                    <a:pt x="3947" y="8657"/>
                  </a:lnTo>
                  <a:cubicBezTo>
                    <a:pt x="3411" y="8954"/>
                    <a:pt x="3280" y="9061"/>
                    <a:pt x="3030" y="9157"/>
                  </a:cubicBezTo>
                  <a:cubicBezTo>
                    <a:pt x="2935" y="9180"/>
                    <a:pt x="2887" y="9276"/>
                    <a:pt x="2911" y="9359"/>
                  </a:cubicBezTo>
                  <a:cubicBezTo>
                    <a:pt x="2932" y="9443"/>
                    <a:pt x="3008" y="9480"/>
                    <a:pt x="3082" y="9480"/>
                  </a:cubicBezTo>
                  <a:cubicBezTo>
                    <a:pt x="3093" y="9480"/>
                    <a:pt x="3103" y="9480"/>
                    <a:pt x="3114" y="9478"/>
                  </a:cubicBezTo>
                  <a:cubicBezTo>
                    <a:pt x="3423" y="9395"/>
                    <a:pt x="3578" y="9252"/>
                    <a:pt x="3947" y="9061"/>
                  </a:cubicBezTo>
                  <a:lnTo>
                    <a:pt x="3947" y="9573"/>
                  </a:lnTo>
                  <a:cubicBezTo>
                    <a:pt x="3947" y="10621"/>
                    <a:pt x="4816" y="11490"/>
                    <a:pt x="5864" y="11490"/>
                  </a:cubicBezTo>
                  <a:cubicBezTo>
                    <a:pt x="6924" y="11490"/>
                    <a:pt x="7793" y="10621"/>
                    <a:pt x="7793" y="9573"/>
                  </a:cubicBezTo>
                  <a:lnTo>
                    <a:pt x="7793" y="9085"/>
                  </a:lnTo>
                  <a:cubicBezTo>
                    <a:pt x="8269" y="9347"/>
                    <a:pt x="8591" y="9585"/>
                    <a:pt x="9186" y="9585"/>
                  </a:cubicBezTo>
                  <a:cubicBezTo>
                    <a:pt x="9495" y="9585"/>
                    <a:pt x="9829" y="9514"/>
                    <a:pt x="10115" y="9359"/>
                  </a:cubicBezTo>
                  <a:cubicBezTo>
                    <a:pt x="10277" y="9521"/>
                    <a:pt x="10500" y="9615"/>
                    <a:pt x="10736" y="9615"/>
                  </a:cubicBezTo>
                  <a:cubicBezTo>
                    <a:pt x="10794" y="9615"/>
                    <a:pt x="10853" y="9609"/>
                    <a:pt x="10912" y="9597"/>
                  </a:cubicBezTo>
                  <a:cubicBezTo>
                    <a:pt x="11781" y="9419"/>
                    <a:pt x="11912" y="8216"/>
                    <a:pt x="11091" y="7847"/>
                  </a:cubicBezTo>
                  <a:cubicBezTo>
                    <a:pt x="11162" y="7121"/>
                    <a:pt x="10805" y="6371"/>
                    <a:pt x="10138" y="5990"/>
                  </a:cubicBezTo>
                  <a:cubicBezTo>
                    <a:pt x="9900" y="5847"/>
                    <a:pt x="9972" y="5894"/>
                    <a:pt x="9734" y="5763"/>
                  </a:cubicBezTo>
                  <a:lnTo>
                    <a:pt x="10138" y="5537"/>
                  </a:lnTo>
                  <a:cubicBezTo>
                    <a:pt x="11067" y="5013"/>
                    <a:pt x="11377" y="3823"/>
                    <a:pt x="10853" y="2906"/>
                  </a:cubicBezTo>
                  <a:cubicBezTo>
                    <a:pt x="10507" y="2311"/>
                    <a:pt x="9876" y="1941"/>
                    <a:pt x="9174" y="1941"/>
                  </a:cubicBezTo>
                  <a:cubicBezTo>
                    <a:pt x="8471" y="1941"/>
                    <a:pt x="8067" y="2311"/>
                    <a:pt x="7769" y="2442"/>
                  </a:cubicBezTo>
                  <a:cubicBezTo>
                    <a:pt x="7757" y="2025"/>
                    <a:pt x="7805" y="1834"/>
                    <a:pt x="7733" y="1525"/>
                  </a:cubicBezTo>
                  <a:cubicBezTo>
                    <a:pt x="7711" y="1438"/>
                    <a:pt x="7640" y="1380"/>
                    <a:pt x="7546" y="1380"/>
                  </a:cubicBezTo>
                  <a:cubicBezTo>
                    <a:pt x="7537" y="1380"/>
                    <a:pt x="7528" y="1381"/>
                    <a:pt x="7519" y="1382"/>
                  </a:cubicBezTo>
                  <a:cubicBezTo>
                    <a:pt x="7436" y="1406"/>
                    <a:pt x="7376" y="1489"/>
                    <a:pt x="7388" y="1596"/>
                  </a:cubicBezTo>
                  <a:cubicBezTo>
                    <a:pt x="7448" y="1858"/>
                    <a:pt x="7412" y="2013"/>
                    <a:pt x="7436" y="2632"/>
                  </a:cubicBezTo>
                  <a:lnTo>
                    <a:pt x="5840" y="3549"/>
                  </a:lnTo>
                  <a:lnTo>
                    <a:pt x="4245" y="2632"/>
                  </a:lnTo>
                  <a:lnTo>
                    <a:pt x="4245" y="1941"/>
                  </a:lnTo>
                  <a:cubicBezTo>
                    <a:pt x="4245" y="1060"/>
                    <a:pt x="4959" y="346"/>
                    <a:pt x="5840" y="346"/>
                  </a:cubicBezTo>
                  <a:cubicBezTo>
                    <a:pt x="6364" y="346"/>
                    <a:pt x="6840" y="596"/>
                    <a:pt x="7150" y="1025"/>
                  </a:cubicBezTo>
                  <a:cubicBezTo>
                    <a:pt x="7186" y="1076"/>
                    <a:pt x="7241" y="1100"/>
                    <a:pt x="7294" y="1100"/>
                  </a:cubicBezTo>
                  <a:cubicBezTo>
                    <a:pt x="7328" y="1100"/>
                    <a:pt x="7360" y="1091"/>
                    <a:pt x="7388" y="1072"/>
                  </a:cubicBezTo>
                  <a:cubicBezTo>
                    <a:pt x="7459" y="1013"/>
                    <a:pt x="7471" y="906"/>
                    <a:pt x="7436" y="834"/>
                  </a:cubicBezTo>
                  <a:cubicBezTo>
                    <a:pt x="7078" y="310"/>
                    <a:pt x="6483" y="1"/>
                    <a:pt x="58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8" name="Google Shape;11408;p68"/>
          <p:cNvGrpSpPr/>
          <p:nvPr/>
        </p:nvGrpSpPr>
        <p:grpSpPr>
          <a:xfrm>
            <a:off x="3037766" y="1969564"/>
            <a:ext cx="370219" cy="354928"/>
            <a:chOff x="3037766" y="1969564"/>
            <a:chExt cx="370219" cy="354928"/>
          </a:xfrm>
          <a:solidFill>
            <a:srgbClr val="D94169"/>
          </a:solidFill>
        </p:grpSpPr>
        <p:sp>
          <p:nvSpPr>
            <p:cNvPr id="11409" name="Google Shape;11409;p68"/>
            <p:cNvSpPr/>
            <p:nvPr/>
          </p:nvSpPr>
          <p:spPr>
            <a:xfrm>
              <a:off x="3037766" y="1969564"/>
              <a:ext cx="370219" cy="354928"/>
            </a:xfrm>
            <a:custGeom>
              <a:avLst/>
              <a:gdLst/>
              <a:ahLst/>
              <a:cxnLst/>
              <a:rect l="l" t="t" r="r" b="b"/>
              <a:pathLst>
                <a:path w="11622" h="11142" extrusionOk="0">
                  <a:moveTo>
                    <a:pt x="5609" y="366"/>
                  </a:moveTo>
                  <a:lnTo>
                    <a:pt x="7299" y="2069"/>
                  </a:lnTo>
                  <a:lnTo>
                    <a:pt x="6180" y="3188"/>
                  </a:lnTo>
                  <a:lnTo>
                    <a:pt x="4489" y="1486"/>
                  </a:lnTo>
                  <a:lnTo>
                    <a:pt x="5609" y="366"/>
                  </a:lnTo>
                  <a:close/>
                  <a:moveTo>
                    <a:pt x="4263" y="1700"/>
                  </a:moveTo>
                  <a:lnTo>
                    <a:pt x="5954" y="3391"/>
                  </a:lnTo>
                  <a:lnTo>
                    <a:pt x="3596" y="5772"/>
                  </a:lnTo>
                  <a:cubicBezTo>
                    <a:pt x="2989" y="6379"/>
                    <a:pt x="2989" y="7379"/>
                    <a:pt x="3596" y="7986"/>
                  </a:cubicBezTo>
                  <a:cubicBezTo>
                    <a:pt x="3900" y="8296"/>
                    <a:pt x="4302" y="8451"/>
                    <a:pt x="4704" y="8451"/>
                  </a:cubicBezTo>
                  <a:cubicBezTo>
                    <a:pt x="5106" y="8451"/>
                    <a:pt x="5507" y="8296"/>
                    <a:pt x="5811" y="7986"/>
                  </a:cubicBezTo>
                  <a:lnTo>
                    <a:pt x="8180" y="5629"/>
                  </a:lnTo>
                  <a:lnTo>
                    <a:pt x="9097" y="6546"/>
                  </a:lnTo>
                  <a:cubicBezTo>
                    <a:pt x="9127" y="6576"/>
                    <a:pt x="9169" y="6590"/>
                    <a:pt x="9210" y="6590"/>
                  </a:cubicBezTo>
                  <a:cubicBezTo>
                    <a:pt x="9252" y="6590"/>
                    <a:pt x="9294" y="6576"/>
                    <a:pt x="9323" y="6546"/>
                  </a:cubicBezTo>
                  <a:cubicBezTo>
                    <a:pt x="9383" y="6486"/>
                    <a:pt x="9383" y="6379"/>
                    <a:pt x="9323" y="6320"/>
                  </a:cubicBezTo>
                  <a:lnTo>
                    <a:pt x="8407" y="5403"/>
                  </a:lnTo>
                  <a:lnTo>
                    <a:pt x="9514" y="4284"/>
                  </a:lnTo>
                  <a:lnTo>
                    <a:pt x="11216" y="5986"/>
                  </a:lnTo>
                  <a:lnTo>
                    <a:pt x="10097" y="7093"/>
                  </a:lnTo>
                  <a:lnTo>
                    <a:pt x="9776" y="6772"/>
                  </a:lnTo>
                  <a:cubicBezTo>
                    <a:pt x="9746" y="6742"/>
                    <a:pt x="9704" y="6727"/>
                    <a:pt x="9663" y="6727"/>
                  </a:cubicBezTo>
                  <a:cubicBezTo>
                    <a:pt x="9621" y="6727"/>
                    <a:pt x="9579" y="6742"/>
                    <a:pt x="9550" y="6772"/>
                  </a:cubicBezTo>
                  <a:cubicBezTo>
                    <a:pt x="9490" y="6832"/>
                    <a:pt x="9490" y="6939"/>
                    <a:pt x="9550" y="6998"/>
                  </a:cubicBezTo>
                  <a:lnTo>
                    <a:pt x="9871" y="7320"/>
                  </a:lnTo>
                  <a:lnTo>
                    <a:pt x="7514" y="9689"/>
                  </a:lnTo>
                  <a:cubicBezTo>
                    <a:pt x="6746" y="10463"/>
                    <a:pt x="5728" y="10850"/>
                    <a:pt x="4708" y="10850"/>
                  </a:cubicBezTo>
                  <a:cubicBezTo>
                    <a:pt x="3689" y="10850"/>
                    <a:pt x="2668" y="10463"/>
                    <a:pt x="1894" y="9689"/>
                  </a:cubicBezTo>
                  <a:cubicBezTo>
                    <a:pt x="346" y="8141"/>
                    <a:pt x="346" y="5605"/>
                    <a:pt x="1894" y="4057"/>
                  </a:cubicBezTo>
                  <a:lnTo>
                    <a:pt x="4263" y="1700"/>
                  </a:lnTo>
                  <a:close/>
                  <a:moveTo>
                    <a:pt x="5615" y="0"/>
                  </a:moveTo>
                  <a:cubicBezTo>
                    <a:pt x="5573" y="0"/>
                    <a:pt x="5531" y="15"/>
                    <a:pt x="5501" y="45"/>
                  </a:cubicBezTo>
                  <a:lnTo>
                    <a:pt x="1668" y="3843"/>
                  </a:lnTo>
                  <a:cubicBezTo>
                    <a:pt x="1" y="5510"/>
                    <a:pt x="1" y="8225"/>
                    <a:pt x="1668" y="9891"/>
                  </a:cubicBezTo>
                  <a:cubicBezTo>
                    <a:pt x="2507" y="10725"/>
                    <a:pt x="3605" y="11142"/>
                    <a:pt x="4702" y="11142"/>
                  </a:cubicBezTo>
                  <a:cubicBezTo>
                    <a:pt x="5799" y="11142"/>
                    <a:pt x="6894" y="10725"/>
                    <a:pt x="7728" y="9891"/>
                  </a:cubicBezTo>
                  <a:lnTo>
                    <a:pt x="11538" y="6081"/>
                  </a:lnTo>
                  <a:cubicBezTo>
                    <a:pt x="11621" y="6046"/>
                    <a:pt x="11621" y="5939"/>
                    <a:pt x="11562" y="5879"/>
                  </a:cubicBezTo>
                  <a:lnTo>
                    <a:pt x="9633" y="3962"/>
                  </a:lnTo>
                  <a:cubicBezTo>
                    <a:pt x="9603" y="3932"/>
                    <a:pt x="9564" y="3917"/>
                    <a:pt x="9526" y="3917"/>
                  </a:cubicBezTo>
                  <a:cubicBezTo>
                    <a:pt x="9487" y="3917"/>
                    <a:pt x="9448" y="3932"/>
                    <a:pt x="9419" y="3962"/>
                  </a:cubicBezTo>
                  <a:lnTo>
                    <a:pt x="5609" y="7772"/>
                  </a:lnTo>
                  <a:cubicBezTo>
                    <a:pt x="5359" y="8016"/>
                    <a:pt x="5037" y="8138"/>
                    <a:pt x="4717" y="8138"/>
                  </a:cubicBezTo>
                  <a:cubicBezTo>
                    <a:pt x="4397" y="8138"/>
                    <a:pt x="4079" y="8016"/>
                    <a:pt x="3835" y="7772"/>
                  </a:cubicBezTo>
                  <a:cubicBezTo>
                    <a:pt x="3346" y="7272"/>
                    <a:pt x="3346" y="6486"/>
                    <a:pt x="3835" y="5998"/>
                  </a:cubicBezTo>
                  <a:lnTo>
                    <a:pt x="7645" y="2188"/>
                  </a:lnTo>
                  <a:cubicBezTo>
                    <a:pt x="7704" y="2129"/>
                    <a:pt x="7704" y="2021"/>
                    <a:pt x="7645" y="1962"/>
                  </a:cubicBezTo>
                  <a:lnTo>
                    <a:pt x="5728" y="45"/>
                  </a:lnTo>
                  <a:cubicBezTo>
                    <a:pt x="5698" y="15"/>
                    <a:pt x="5656" y="0"/>
                    <a:pt x="5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0" name="Google Shape;11410;p68"/>
            <p:cNvSpPr/>
            <p:nvPr/>
          </p:nvSpPr>
          <p:spPr>
            <a:xfrm>
              <a:off x="3081757" y="2197136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16"/>
                    <a:pt x="1" y="211"/>
                    <a:pt x="60" y="283"/>
                  </a:cubicBezTo>
                  <a:cubicBezTo>
                    <a:pt x="90" y="313"/>
                    <a:pt x="132" y="327"/>
                    <a:pt x="173" y="327"/>
                  </a:cubicBezTo>
                  <a:cubicBezTo>
                    <a:pt x="215" y="327"/>
                    <a:pt x="257" y="313"/>
                    <a:pt x="287" y="283"/>
                  </a:cubicBezTo>
                  <a:cubicBezTo>
                    <a:pt x="358" y="211"/>
                    <a:pt x="358" y="116"/>
                    <a:pt x="287" y="45"/>
                  </a:cubicBez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1" name="Google Shape;11411;p68"/>
            <p:cNvSpPr/>
            <p:nvPr/>
          </p:nvSpPr>
          <p:spPr>
            <a:xfrm>
              <a:off x="3081375" y="2168689"/>
              <a:ext cx="11436" cy="10448"/>
            </a:xfrm>
            <a:custGeom>
              <a:avLst/>
              <a:gdLst/>
              <a:ahLst/>
              <a:cxnLst/>
              <a:rect l="l" t="t" r="r" b="b"/>
              <a:pathLst>
                <a:path w="359" h="328" extrusionOk="0">
                  <a:moveTo>
                    <a:pt x="185" y="0"/>
                  </a:moveTo>
                  <a:cubicBezTo>
                    <a:pt x="144" y="0"/>
                    <a:pt x="102" y="15"/>
                    <a:pt x="72" y="45"/>
                  </a:cubicBezTo>
                  <a:cubicBezTo>
                    <a:pt x="1" y="116"/>
                    <a:pt x="1" y="223"/>
                    <a:pt x="72" y="283"/>
                  </a:cubicBezTo>
                  <a:cubicBezTo>
                    <a:pt x="102" y="313"/>
                    <a:pt x="144" y="328"/>
                    <a:pt x="185" y="328"/>
                  </a:cubicBezTo>
                  <a:cubicBezTo>
                    <a:pt x="227" y="328"/>
                    <a:pt x="269" y="313"/>
                    <a:pt x="299" y="283"/>
                  </a:cubicBezTo>
                  <a:cubicBezTo>
                    <a:pt x="358" y="223"/>
                    <a:pt x="358" y="116"/>
                    <a:pt x="299" y="45"/>
                  </a:cubicBezTo>
                  <a:cubicBezTo>
                    <a:pt x="269" y="15"/>
                    <a:pt x="227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2" name="Google Shape;11412;p68"/>
            <p:cNvSpPr/>
            <p:nvPr/>
          </p:nvSpPr>
          <p:spPr>
            <a:xfrm>
              <a:off x="3298340" y="2210770"/>
              <a:ext cx="11404" cy="10480"/>
            </a:xfrm>
            <a:custGeom>
              <a:avLst/>
              <a:gdLst/>
              <a:ahLst/>
              <a:cxnLst/>
              <a:rect l="l" t="t" r="r" b="b"/>
              <a:pathLst>
                <a:path w="358" h="329" extrusionOk="0">
                  <a:moveTo>
                    <a:pt x="179" y="1"/>
                  </a:moveTo>
                  <a:cubicBezTo>
                    <a:pt x="137" y="1"/>
                    <a:pt x="96" y="16"/>
                    <a:pt x="60" y="45"/>
                  </a:cubicBezTo>
                  <a:cubicBezTo>
                    <a:pt x="0" y="117"/>
                    <a:pt x="0" y="212"/>
                    <a:pt x="60" y="283"/>
                  </a:cubicBezTo>
                  <a:cubicBezTo>
                    <a:pt x="96" y="313"/>
                    <a:pt x="137" y="328"/>
                    <a:pt x="179" y="328"/>
                  </a:cubicBezTo>
                  <a:cubicBezTo>
                    <a:pt x="221" y="328"/>
                    <a:pt x="262" y="313"/>
                    <a:pt x="298" y="283"/>
                  </a:cubicBezTo>
                  <a:cubicBezTo>
                    <a:pt x="358" y="212"/>
                    <a:pt x="358" y="117"/>
                    <a:pt x="298" y="45"/>
                  </a:cubicBezTo>
                  <a:cubicBezTo>
                    <a:pt x="262" y="16"/>
                    <a:pt x="221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3" name="Google Shape;11413;p68"/>
          <p:cNvGrpSpPr/>
          <p:nvPr/>
        </p:nvGrpSpPr>
        <p:grpSpPr>
          <a:xfrm>
            <a:off x="3982553" y="1971730"/>
            <a:ext cx="304566" cy="350501"/>
            <a:chOff x="3982553" y="1971730"/>
            <a:chExt cx="304566" cy="350501"/>
          </a:xfrm>
          <a:solidFill>
            <a:srgbClr val="D94169"/>
          </a:solidFill>
        </p:grpSpPr>
        <p:sp>
          <p:nvSpPr>
            <p:cNvPr id="11414" name="Google Shape;11414;p68"/>
            <p:cNvSpPr/>
            <p:nvPr/>
          </p:nvSpPr>
          <p:spPr>
            <a:xfrm>
              <a:off x="4037535" y="2176558"/>
              <a:ext cx="196513" cy="145673"/>
            </a:xfrm>
            <a:custGeom>
              <a:avLst/>
              <a:gdLst/>
              <a:ahLst/>
              <a:cxnLst/>
              <a:rect l="l" t="t" r="r" b="b"/>
              <a:pathLst>
                <a:path w="6169" h="4573" extrusionOk="0">
                  <a:moveTo>
                    <a:pt x="1441" y="322"/>
                  </a:moveTo>
                  <a:cubicBezTo>
                    <a:pt x="1584" y="322"/>
                    <a:pt x="1727" y="441"/>
                    <a:pt x="1727" y="595"/>
                  </a:cubicBezTo>
                  <a:lnTo>
                    <a:pt x="1727" y="4251"/>
                  </a:lnTo>
                  <a:lnTo>
                    <a:pt x="1167" y="4251"/>
                  </a:lnTo>
                  <a:lnTo>
                    <a:pt x="1167" y="595"/>
                  </a:lnTo>
                  <a:lnTo>
                    <a:pt x="1156" y="595"/>
                  </a:lnTo>
                  <a:cubicBezTo>
                    <a:pt x="1156" y="453"/>
                    <a:pt x="1275" y="322"/>
                    <a:pt x="1441" y="322"/>
                  </a:cubicBezTo>
                  <a:close/>
                  <a:moveTo>
                    <a:pt x="3061" y="322"/>
                  </a:moveTo>
                  <a:cubicBezTo>
                    <a:pt x="3227" y="322"/>
                    <a:pt x="3346" y="441"/>
                    <a:pt x="3346" y="595"/>
                  </a:cubicBezTo>
                  <a:lnTo>
                    <a:pt x="3346" y="4251"/>
                  </a:lnTo>
                  <a:lnTo>
                    <a:pt x="2799" y="4251"/>
                  </a:lnTo>
                  <a:lnTo>
                    <a:pt x="2799" y="595"/>
                  </a:lnTo>
                  <a:lnTo>
                    <a:pt x="2775" y="595"/>
                  </a:lnTo>
                  <a:cubicBezTo>
                    <a:pt x="2775" y="453"/>
                    <a:pt x="2894" y="322"/>
                    <a:pt x="3061" y="322"/>
                  </a:cubicBezTo>
                  <a:close/>
                  <a:moveTo>
                    <a:pt x="4680" y="322"/>
                  </a:moveTo>
                  <a:cubicBezTo>
                    <a:pt x="4835" y="322"/>
                    <a:pt x="4966" y="441"/>
                    <a:pt x="4966" y="595"/>
                  </a:cubicBezTo>
                  <a:lnTo>
                    <a:pt x="4966" y="4251"/>
                  </a:lnTo>
                  <a:lnTo>
                    <a:pt x="4406" y="4251"/>
                  </a:lnTo>
                  <a:lnTo>
                    <a:pt x="4406" y="595"/>
                  </a:lnTo>
                  <a:cubicBezTo>
                    <a:pt x="4406" y="453"/>
                    <a:pt x="4525" y="322"/>
                    <a:pt x="4680" y="322"/>
                  </a:cubicBezTo>
                  <a:close/>
                  <a:moveTo>
                    <a:pt x="1441" y="0"/>
                  </a:moveTo>
                  <a:cubicBezTo>
                    <a:pt x="1108" y="0"/>
                    <a:pt x="846" y="274"/>
                    <a:pt x="846" y="595"/>
                  </a:cubicBezTo>
                  <a:lnTo>
                    <a:pt x="846" y="4251"/>
                  </a:lnTo>
                  <a:lnTo>
                    <a:pt x="322" y="4251"/>
                  </a:lnTo>
                  <a:lnTo>
                    <a:pt x="322" y="2536"/>
                  </a:lnTo>
                  <a:cubicBezTo>
                    <a:pt x="322" y="2441"/>
                    <a:pt x="251" y="2370"/>
                    <a:pt x="155" y="2370"/>
                  </a:cubicBezTo>
                  <a:cubicBezTo>
                    <a:pt x="72" y="2370"/>
                    <a:pt x="1" y="2441"/>
                    <a:pt x="1" y="2536"/>
                  </a:cubicBezTo>
                  <a:lnTo>
                    <a:pt x="1" y="4405"/>
                  </a:lnTo>
                  <a:cubicBezTo>
                    <a:pt x="1" y="4501"/>
                    <a:pt x="72" y="4572"/>
                    <a:pt x="155" y="4572"/>
                  </a:cubicBezTo>
                  <a:lnTo>
                    <a:pt x="6001" y="4572"/>
                  </a:lnTo>
                  <a:cubicBezTo>
                    <a:pt x="6097" y="4572"/>
                    <a:pt x="6168" y="4501"/>
                    <a:pt x="6168" y="4405"/>
                  </a:cubicBezTo>
                  <a:lnTo>
                    <a:pt x="6168" y="834"/>
                  </a:lnTo>
                  <a:cubicBezTo>
                    <a:pt x="6144" y="750"/>
                    <a:pt x="6073" y="679"/>
                    <a:pt x="5978" y="679"/>
                  </a:cubicBezTo>
                  <a:cubicBezTo>
                    <a:pt x="5894" y="679"/>
                    <a:pt x="5811" y="750"/>
                    <a:pt x="5811" y="834"/>
                  </a:cubicBezTo>
                  <a:lnTo>
                    <a:pt x="5811" y="4251"/>
                  </a:lnTo>
                  <a:lnTo>
                    <a:pt x="5299" y="4251"/>
                  </a:lnTo>
                  <a:lnTo>
                    <a:pt x="5299" y="595"/>
                  </a:lnTo>
                  <a:cubicBezTo>
                    <a:pt x="5299" y="274"/>
                    <a:pt x="5025" y="0"/>
                    <a:pt x="4704" y="0"/>
                  </a:cubicBezTo>
                  <a:cubicBezTo>
                    <a:pt x="4370" y="0"/>
                    <a:pt x="4108" y="274"/>
                    <a:pt x="4108" y="595"/>
                  </a:cubicBezTo>
                  <a:lnTo>
                    <a:pt x="4108" y="4251"/>
                  </a:lnTo>
                  <a:lnTo>
                    <a:pt x="3656" y="4251"/>
                  </a:lnTo>
                  <a:lnTo>
                    <a:pt x="3656" y="595"/>
                  </a:lnTo>
                  <a:cubicBezTo>
                    <a:pt x="3656" y="274"/>
                    <a:pt x="3394" y="0"/>
                    <a:pt x="3061" y="0"/>
                  </a:cubicBezTo>
                  <a:cubicBezTo>
                    <a:pt x="2739" y="0"/>
                    <a:pt x="2465" y="274"/>
                    <a:pt x="2465" y="595"/>
                  </a:cubicBezTo>
                  <a:lnTo>
                    <a:pt x="2465" y="4251"/>
                  </a:lnTo>
                  <a:lnTo>
                    <a:pt x="2037" y="4251"/>
                  </a:lnTo>
                  <a:lnTo>
                    <a:pt x="2037" y="595"/>
                  </a:lnTo>
                  <a:cubicBezTo>
                    <a:pt x="2037" y="274"/>
                    <a:pt x="1763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5" name="Google Shape;11415;p68"/>
            <p:cNvSpPr/>
            <p:nvPr/>
          </p:nvSpPr>
          <p:spPr>
            <a:xfrm>
              <a:off x="3982553" y="1971730"/>
              <a:ext cx="304566" cy="272360"/>
            </a:xfrm>
            <a:custGeom>
              <a:avLst/>
              <a:gdLst/>
              <a:ahLst/>
              <a:cxnLst/>
              <a:rect l="l" t="t" r="r" b="b"/>
              <a:pathLst>
                <a:path w="9561" h="8550" extrusionOk="0">
                  <a:moveTo>
                    <a:pt x="8632" y="346"/>
                  </a:moveTo>
                  <a:cubicBezTo>
                    <a:pt x="8966" y="346"/>
                    <a:pt x="9239" y="632"/>
                    <a:pt x="9239" y="953"/>
                  </a:cubicBezTo>
                  <a:cubicBezTo>
                    <a:pt x="9239" y="1287"/>
                    <a:pt x="8954" y="1572"/>
                    <a:pt x="8632" y="1572"/>
                  </a:cubicBezTo>
                  <a:lnTo>
                    <a:pt x="929" y="1572"/>
                  </a:lnTo>
                  <a:cubicBezTo>
                    <a:pt x="596" y="1572"/>
                    <a:pt x="322" y="1287"/>
                    <a:pt x="322" y="953"/>
                  </a:cubicBezTo>
                  <a:cubicBezTo>
                    <a:pt x="322" y="632"/>
                    <a:pt x="607" y="346"/>
                    <a:pt x="929" y="346"/>
                  </a:cubicBezTo>
                  <a:close/>
                  <a:moveTo>
                    <a:pt x="6787" y="3835"/>
                  </a:moveTo>
                  <a:cubicBezTo>
                    <a:pt x="6811" y="4073"/>
                    <a:pt x="6930" y="4275"/>
                    <a:pt x="7096" y="4442"/>
                  </a:cubicBezTo>
                  <a:lnTo>
                    <a:pt x="2524" y="4442"/>
                  </a:lnTo>
                  <a:cubicBezTo>
                    <a:pt x="2715" y="4275"/>
                    <a:pt x="2822" y="4049"/>
                    <a:pt x="2858" y="3835"/>
                  </a:cubicBezTo>
                  <a:close/>
                  <a:moveTo>
                    <a:pt x="7870" y="1882"/>
                  </a:moveTo>
                  <a:cubicBezTo>
                    <a:pt x="8573" y="1882"/>
                    <a:pt x="9144" y="2453"/>
                    <a:pt x="9144" y="3156"/>
                  </a:cubicBezTo>
                  <a:cubicBezTo>
                    <a:pt x="9168" y="3870"/>
                    <a:pt x="8597" y="4442"/>
                    <a:pt x="7894" y="4442"/>
                  </a:cubicBezTo>
                  <a:lnTo>
                    <a:pt x="7823" y="4442"/>
                  </a:lnTo>
                  <a:cubicBezTo>
                    <a:pt x="7644" y="4406"/>
                    <a:pt x="7477" y="4335"/>
                    <a:pt x="7334" y="4216"/>
                  </a:cubicBezTo>
                  <a:cubicBezTo>
                    <a:pt x="7203" y="4097"/>
                    <a:pt x="7108" y="3918"/>
                    <a:pt x="7096" y="3716"/>
                  </a:cubicBezTo>
                  <a:cubicBezTo>
                    <a:pt x="7084" y="3513"/>
                    <a:pt x="7156" y="3323"/>
                    <a:pt x="7275" y="3192"/>
                  </a:cubicBezTo>
                  <a:cubicBezTo>
                    <a:pt x="7377" y="3070"/>
                    <a:pt x="7523" y="3011"/>
                    <a:pt x="7672" y="3011"/>
                  </a:cubicBezTo>
                  <a:cubicBezTo>
                    <a:pt x="7801" y="3011"/>
                    <a:pt x="7932" y="3056"/>
                    <a:pt x="8037" y="3144"/>
                  </a:cubicBezTo>
                  <a:cubicBezTo>
                    <a:pt x="8108" y="3215"/>
                    <a:pt x="8156" y="3311"/>
                    <a:pt x="8168" y="3418"/>
                  </a:cubicBezTo>
                  <a:cubicBezTo>
                    <a:pt x="8168" y="3513"/>
                    <a:pt x="8132" y="3620"/>
                    <a:pt x="8061" y="3692"/>
                  </a:cubicBezTo>
                  <a:cubicBezTo>
                    <a:pt x="8001" y="3751"/>
                    <a:pt x="8001" y="3858"/>
                    <a:pt x="8073" y="3918"/>
                  </a:cubicBezTo>
                  <a:cubicBezTo>
                    <a:pt x="8101" y="3946"/>
                    <a:pt x="8140" y="3961"/>
                    <a:pt x="8180" y="3961"/>
                  </a:cubicBezTo>
                  <a:cubicBezTo>
                    <a:pt x="8224" y="3961"/>
                    <a:pt x="8268" y="3943"/>
                    <a:pt x="8299" y="3906"/>
                  </a:cubicBezTo>
                  <a:cubicBezTo>
                    <a:pt x="8430" y="3751"/>
                    <a:pt x="8489" y="3573"/>
                    <a:pt x="8477" y="3382"/>
                  </a:cubicBezTo>
                  <a:cubicBezTo>
                    <a:pt x="8466" y="3192"/>
                    <a:pt x="8394" y="3013"/>
                    <a:pt x="8239" y="2894"/>
                  </a:cubicBezTo>
                  <a:cubicBezTo>
                    <a:pt x="8075" y="2746"/>
                    <a:pt x="7872" y="2674"/>
                    <a:pt x="7672" y="2674"/>
                  </a:cubicBezTo>
                  <a:cubicBezTo>
                    <a:pt x="7437" y="2674"/>
                    <a:pt x="7204" y="2773"/>
                    <a:pt x="7037" y="2965"/>
                  </a:cubicBezTo>
                  <a:cubicBezTo>
                    <a:pt x="6906" y="3120"/>
                    <a:pt x="6811" y="3287"/>
                    <a:pt x="6787" y="3489"/>
                  </a:cubicBezTo>
                  <a:lnTo>
                    <a:pt x="2858" y="3489"/>
                  </a:lnTo>
                  <a:cubicBezTo>
                    <a:pt x="2822" y="3287"/>
                    <a:pt x="2751" y="3120"/>
                    <a:pt x="2596" y="2965"/>
                  </a:cubicBezTo>
                  <a:cubicBezTo>
                    <a:pt x="2453" y="2799"/>
                    <a:pt x="2239" y="2692"/>
                    <a:pt x="2000" y="2680"/>
                  </a:cubicBezTo>
                  <a:cubicBezTo>
                    <a:pt x="1985" y="2679"/>
                    <a:pt x="1970" y="2678"/>
                    <a:pt x="1954" y="2678"/>
                  </a:cubicBezTo>
                  <a:cubicBezTo>
                    <a:pt x="1754" y="2678"/>
                    <a:pt x="1547" y="2750"/>
                    <a:pt x="1381" y="2894"/>
                  </a:cubicBezTo>
                  <a:cubicBezTo>
                    <a:pt x="1227" y="3025"/>
                    <a:pt x="1155" y="3192"/>
                    <a:pt x="1143" y="3382"/>
                  </a:cubicBezTo>
                  <a:cubicBezTo>
                    <a:pt x="1119" y="3573"/>
                    <a:pt x="1203" y="3751"/>
                    <a:pt x="1322" y="3906"/>
                  </a:cubicBezTo>
                  <a:cubicBezTo>
                    <a:pt x="1355" y="3939"/>
                    <a:pt x="1402" y="3957"/>
                    <a:pt x="1447" y="3957"/>
                  </a:cubicBezTo>
                  <a:cubicBezTo>
                    <a:pt x="1485" y="3957"/>
                    <a:pt x="1521" y="3945"/>
                    <a:pt x="1548" y="3918"/>
                  </a:cubicBezTo>
                  <a:cubicBezTo>
                    <a:pt x="1596" y="3858"/>
                    <a:pt x="1619" y="3751"/>
                    <a:pt x="1560" y="3692"/>
                  </a:cubicBezTo>
                  <a:cubicBezTo>
                    <a:pt x="1488" y="3620"/>
                    <a:pt x="1453" y="3513"/>
                    <a:pt x="1453" y="3418"/>
                  </a:cubicBezTo>
                  <a:cubicBezTo>
                    <a:pt x="1453" y="3311"/>
                    <a:pt x="1512" y="3204"/>
                    <a:pt x="1584" y="3144"/>
                  </a:cubicBezTo>
                  <a:cubicBezTo>
                    <a:pt x="1682" y="3068"/>
                    <a:pt x="1800" y="3012"/>
                    <a:pt x="1937" y="3012"/>
                  </a:cubicBezTo>
                  <a:cubicBezTo>
                    <a:pt x="1950" y="3012"/>
                    <a:pt x="1963" y="3012"/>
                    <a:pt x="1977" y="3013"/>
                  </a:cubicBezTo>
                  <a:cubicBezTo>
                    <a:pt x="2120" y="3025"/>
                    <a:pt x="2239" y="3085"/>
                    <a:pt x="2346" y="3192"/>
                  </a:cubicBezTo>
                  <a:cubicBezTo>
                    <a:pt x="2608" y="3489"/>
                    <a:pt x="2584" y="3954"/>
                    <a:pt x="2286" y="4216"/>
                  </a:cubicBezTo>
                  <a:cubicBezTo>
                    <a:pt x="2155" y="4335"/>
                    <a:pt x="1977" y="4406"/>
                    <a:pt x="1798" y="4442"/>
                  </a:cubicBezTo>
                  <a:lnTo>
                    <a:pt x="1727" y="4442"/>
                  </a:lnTo>
                  <a:cubicBezTo>
                    <a:pt x="1024" y="4442"/>
                    <a:pt x="441" y="3858"/>
                    <a:pt x="441" y="3156"/>
                  </a:cubicBezTo>
                  <a:cubicBezTo>
                    <a:pt x="441" y="2465"/>
                    <a:pt x="1024" y="1882"/>
                    <a:pt x="1727" y="1882"/>
                  </a:cubicBezTo>
                  <a:close/>
                  <a:moveTo>
                    <a:pt x="7537" y="4763"/>
                  </a:moveTo>
                  <a:lnTo>
                    <a:pt x="7537" y="5573"/>
                  </a:lnTo>
                  <a:lnTo>
                    <a:pt x="2036" y="5573"/>
                  </a:lnTo>
                  <a:lnTo>
                    <a:pt x="2036" y="4763"/>
                  </a:lnTo>
                  <a:close/>
                  <a:moveTo>
                    <a:pt x="929" y="1"/>
                  </a:moveTo>
                  <a:cubicBezTo>
                    <a:pt x="417" y="1"/>
                    <a:pt x="0" y="418"/>
                    <a:pt x="0" y="941"/>
                  </a:cubicBezTo>
                  <a:cubicBezTo>
                    <a:pt x="0" y="1418"/>
                    <a:pt x="357" y="1811"/>
                    <a:pt x="798" y="1870"/>
                  </a:cubicBezTo>
                  <a:cubicBezTo>
                    <a:pt x="393" y="2168"/>
                    <a:pt x="143" y="2620"/>
                    <a:pt x="143" y="3144"/>
                  </a:cubicBezTo>
                  <a:cubicBezTo>
                    <a:pt x="143" y="4013"/>
                    <a:pt x="834" y="4728"/>
                    <a:pt x="1691" y="4739"/>
                  </a:cubicBezTo>
                  <a:lnTo>
                    <a:pt x="1703" y="4739"/>
                  </a:lnTo>
                  <a:lnTo>
                    <a:pt x="1703" y="5704"/>
                  </a:lnTo>
                  <a:lnTo>
                    <a:pt x="1703" y="8383"/>
                  </a:lnTo>
                  <a:cubicBezTo>
                    <a:pt x="1703" y="8478"/>
                    <a:pt x="1786" y="8549"/>
                    <a:pt x="1869" y="8549"/>
                  </a:cubicBezTo>
                  <a:cubicBezTo>
                    <a:pt x="1965" y="8549"/>
                    <a:pt x="2036" y="8478"/>
                    <a:pt x="2036" y="8383"/>
                  </a:cubicBezTo>
                  <a:lnTo>
                    <a:pt x="2036" y="5894"/>
                  </a:lnTo>
                  <a:lnTo>
                    <a:pt x="7537" y="5894"/>
                  </a:lnTo>
                  <a:lnTo>
                    <a:pt x="7537" y="6692"/>
                  </a:lnTo>
                  <a:cubicBezTo>
                    <a:pt x="7537" y="6775"/>
                    <a:pt x="7620" y="6847"/>
                    <a:pt x="7704" y="6847"/>
                  </a:cubicBezTo>
                  <a:cubicBezTo>
                    <a:pt x="7799" y="6847"/>
                    <a:pt x="7870" y="6775"/>
                    <a:pt x="7870" y="6692"/>
                  </a:cubicBezTo>
                  <a:lnTo>
                    <a:pt x="7870" y="5740"/>
                  </a:lnTo>
                  <a:lnTo>
                    <a:pt x="7870" y="4763"/>
                  </a:lnTo>
                  <a:lnTo>
                    <a:pt x="7918" y="4763"/>
                  </a:lnTo>
                  <a:cubicBezTo>
                    <a:pt x="7930" y="4763"/>
                    <a:pt x="7942" y="4763"/>
                    <a:pt x="7954" y="4751"/>
                  </a:cubicBezTo>
                  <a:cubicBezTo>
                    <a:pt x="8823" y="4728"/>
                    <a:pt x="9501" y="4025"/>
                    <a:pt x="9501" y="3156"/>
                  </a:cubicBezTo>
                  <a:cubicBezTo>
                    <a:pt x="9489" y="2644"/>
                    <a:pt x="9228" y="2168"/>
                    <a:pt x="8823" y="1870"/>
                  </a:cubicBezTo>
                  <a:cubicBezTo>
                    <a:pt x="9251" y="1775"/>
                    <a:pt x="9561" y="1406"/>
                    <a:pt x="9561" y="941"/>
                  </a:cubicBezTo>
                  <a:cubicBezTo>
                    <a:pt x="9561" y="418"/>
                    <a:pt x="9144" y="1"/>
                    <a:pt x="8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16" name="Google Shape;11416;p68"/>
          <p:cNvGrpSpPr/>
          <p:nvPr/>
        </p:nvGrpSpPr>
        <p:grpSpPr>
          <a:xfrm>
            <a:off x="2567841" y="1994124"/>
            <a:ext cx="399812" cy="306477"/>
            <a:chOff x="2567841" y="1994124"/>
            <a:chExt cx="399812" cy="306477"/>
          </a:xfrm>
          <a:solidFill>
            <a:srgbClr val="D94169"/>
          </a:solidFill>
        </p:grpSpPr>
        <p:sp>
          <p:nvSpPr>
            <p:cNvPr id="11417" name="Google Shape;11417;p68"/>
            <p:cNvSpPr/>
            <p:nvPr/>
          </p:nvSpPr>
          <p:spPr>
            <a:xfrm>
              <a:off x="2567841" y="1994124"/>
              <a:ext cx="399812" cy="306477"/>
            </a:xfrm>
            <a:custGeom>
              <a:avLst/>
              <a:gdLst/>
              <a:ahLst/>
              <a:cxnLst/>
              <a:rect l="l" t="t" r="r" b="b"/>
              <a:pathLst>
                <a:path w="12551" h="9621" extrusionOk="0">
                  <a:moveTo>
                    <a:pt x="11157" y="346"/>
                  </a:moveTo>
                  <a:lnTo>
                    <a:pt x="11157" y="6584"/>
                  </a:lnTo>
                  <a:lnTo>
                    <a:pt x="1334" y="6584"/>
                  </a:lnTo>
                  <a:lnTo>
                    <a:pt x="1334" y="346"/>
                  </a:lnTo>
                  <a:close/>
                  <a:moveTo>
                    <a:pt x="7442" y="7930"/>
                  </a:moveTo>
                  <a:lnTo>
                    <a:pt x="7621" y="8561"/>
                  </a:lnTo>
                  <a:lnTo>
                    <a:pt x="4859" y="8561"/>
                  </a:lnTo>
                  <a:lnTo>
                    <a:pt x="5037" y="7930"/>
                  </a:lnTo>
                  <a:close/>
                  <a:moveTo>
                    <a:pt x="11217" y="6954"/>
                  </a:moveTo>
                  <a:lnTo>
                    <a:pt x="12038" y="8561"/>
                  </a:lnTo>
                  <a:lnTo>
                    <a:pt x="7990" y="8561"/>
                  </a:lnTo>
                  <a:lnTo>
                    <a:pt x="7776" y="7835"/>
                  </a:lnTo>
                  <a:cubicBezTo>
                    <a:pt x="7740" y="7680"/>
                    <a:pt x="7597" y="7573"/>
                    <a:pt x="7454" y="7573"/>
                  </a:cubicBezTo>
                  <a:lnTo>
                    <a:pt x="5013" y="7573"/>
                  </a:lnTo>
                  <a:cubicBezTo>
                    <a:pt x="4859" y="7573"/>
                    <a:pt x="4716" y="7680"/>
                    <a:pt x="4680" y="7835"/>
                  </a:cubicBezTo>
                  <a:lnTo>
                    <a:pt x="4478" y="8561"/>
                  </a:lnTo>
                  <a:lnTo>
                    <a:pt x="430" y="8561"/>
                  </a:lnTo>
                  <a:lnTo>
                    <a:pt x="1263" y="6954"/>
                  </a:lnTo>
                  <a:close/>
                  <a:moveTo>
                    <a:pt x="12157" y="8930"/>
                  </a:moveTo>
                  <a:lnTo>
                    <a:pt x="12157" y="9216"/>
                  </a:lnTo>
                  <a:lnTo>
                    <a:pt x="12169" y="9216"/>
                  </a:lnTo>
                  <a:cubicBezTo>
                    <a:pt x="12169" y="9239"/>
                    <a:pt x="12145" y="9275"/>
                    <a:pt x="12110" y="9275"/>
                  </a:cubicBezTo>
                  <a:lnTo>
                    <a:pt x="382" y="9275"/>
                  </a:lnTo>
                  <a:cubicBezTo>
                    <a:pt x="346" y="9275"/>
                    <a:pt x="322" y="9239"/>
                    <a:pt x="322" y="9216"/>
                  </a:cubicBezTo>
                  <a:lnTo>
                    <a:pt x="322" y="8930"/>
                  </a:lnTo>
                  <a:close/>
                  <a:moveTo>
                    <a:pt x="1334" y="0"/>
                  </a:moveTo>
                  <a:cubicBezTo>
                    <a:pt x="1144" y="0"/>
                    <a:pt x="977" y="167"/>
                    <a:pt x="977" y="357"/>
                  </a:cubicBezTo>
                  <a:lnTo>
                    <a:pt x="977" y="6739"/>
                  </a:lnTo>
                  <a:lnTo>
                    <a:pt x="1" y="8680"/>
                  </a:lnTo>
                  <a:lnTo>
                    <a:pt x="1" y="8692"/>
                  </a:lnTo>
                  <a:lnTo>
                    <a:pt x="1" y="8704"/>
                  </a:lnTo>
                  <a:lnTo>
                    <a:pt x="1" y="8728"/>
                  </a:lnTo>
                  <a:lnTo>
                    <a:pt x="1" y="8739"/>
                  </a:lnTo>
                  <a:lnTo>
                    <a:pt x="1" y="9204"/>
                  </a:lnTo>
                  <a:cubicBezTo>
                    <a:pt x="1" y="9442"/>
                    <a:pt x="191" y="9620"/>
                    <a:pt x="406" y="9620"/>
                  </a:cubicBezTo>
                  <a:lnTo>
                    <a:pt x="12133" y="9620"/>
                  </a:lnTo>
                  <a:cubicBezTo>
                    <a:pt x="12371" y="9620"/>
                    <a:pt x="12550" y="9418"/>
                    <a:pt x="12550" y="9204"/>
                  </a:cubicBezTo>
                  <a:lnTo>
                    <a:pt x="12526" y="8739"/>
                  </a:lnTo>
                  <a:lnTo>
                    <a:pt x="12526" y="8704"/>
                  </a:lnTo>
                  <a:lnTo>
                    <a:pt x="12526" y="8692"/>
                  </a:lnTo>
                  <a:lnTo>
                    <a:pt x="12526" y="8680"/>
                  </a:lnTo>
                  <a:lnTo>
                    <a:pt x="11550" y="6739"/>
                  </a:lnTo>
                  <a:lnTo>
                    <a:pt x="11550" y="357"/>
                  </a:lnTo>
                  <a:cubicBezTo>
                    <a:pt x="11550" y="167"/>
                    <a:pt x="11383" y="0"/>
                    <a:pt x="11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8" name="Google Shape;11418;p68"/>
            <p:cNvSpPr/>
            <p:nvPr/>
          </p:nvSpPr>
          <p:spPr>
            <a:xfrm>
              <a:off x="2623237" y="2113963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179" y="1"/>
                  </a:moveTo>
                  <a:cubicBezTo>
                    <a:pt x="72" y="1"/>
                    <a:pt x="0" y="96"/>
                    <a:pt x="0" y="179"/>
                  </a:cubicBezTo>
                  <a:lnTo>
                    <a:pt x="0" y="2132"/>
                  </a:lnTo>
                  <a:cubicBezTo>
                    <a:pt x="0" y="2299"/>
                    <a:pt x="131" y="2418"/>
                    <a:pt x="274" y="2418"/>
                  </a:cubicBezTo>
                  <a:lnTo>
                    <a:pt x="8727" y="2418"/>
                  </a:lnTo>
                  <a:cubicBezTo>
                    <a:pt x="8894" y="2418"/>
                    <a:pt x="9013" y="2287"/>
                    <a:pt x="9013" y="2132"/>
                  </a:cubicBezTo>
                  <a:lnTo>
                    <a:pt x="9013" y="179"/>
                  </a:lnTo>
                  <a:cubicBezTo>
                    <a:pt x="9025" y="96"/>
                    <a:pt x="8942" y="1"/>
                    <a:pt x="8835" y="1"/>
                  </a:cubicBezTo>
                  <a:cubicBezTo>
                    <a:pt x="8727" y="1"/>
                    <a:pt x="8656" y="96"/>
                    <a:pt x="8656" y="179"/>
                  </a:cubicBezTo>
                  <a:lnTo>
                    <a:pt x="8656" y="2049"/>
                  </a:lnTo>
                  <a:lnTo>
                    <a:pt x="357" y="2049"/>
                  </a:lnTo>
                  <a:lnTo>
                    <a:pt x="357" y="179"/>
                  </a:lnTo>
                  <a:cubicBezTo>
                    <a:pt x="357" y="84"/>
                    <a:pt x="262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9" name="Google Shape;11419;p68"/>
            <p:cNvSpPr/>
            <p:nvPr/>
          </p:nvSpPr>
          <p:spPr>
            <a:xfrm>
              <a:off x="2623237" y="2017251"/>
              <a:ext cx="287523" cy="77025"/>
            </a:xfrm>
            <a:custGeom>
              <a:avLst/>
              <a:gdLst/>
              <a:ahLst/>
              <a:cxnLst/>
              <a:rect l="l" t="t" r="r" b="b"/>
              <a:pathLst>
                <a:path w="9026" h="2418" extrusionOk="0">
                  <a:moveTo>
                    <a:pt x="286" y="1"/>
                  </a:moveTo>
                  <a:cubicBezTo>
                    <a:pt x="119" y="1"/>
                    <a:pt x="0" y="143"/>
                    <a:pt x="0" y="286"/>
                  </a:cubicBezTo>
                  <a:lnTo>
                    <a:pt x="0" y="2239"/>
                  </a:lnTo>
                  <a:cubicBezTo>
                    <a:pt x="0" y="2346"/>
                    <a:pt x="84" y="2418"/>
                    <a:pt x="179" y="2418"/>
                  </a:cubicBezTo>
                  <a:cubicBezTo>
                    <a:pt x="286" y="2418"/>
                    <a:pt x="357" y="2322"/>
                    <a:pt x="357" y="2239"/>
                  </a:cubicBezTo>
                  <a:lnTo>
                    <a:pt x="357" y="382"/>
                  </a:lnTo>
                  <a:lnTo>
                    <a:pt x="8656" y="382"/>
                  </a:lnTo>
                  <a:lnTo>
                    <a:pt x="8656" y="2239"/>
                  </a:lnTo>
                  <a:cubicBezTo>
                    <a:pt x="8656" y="2346"/>
                    <a:pt x="8751" y="2418"/>
                    <a:pt x="8835" y="2418"/>
                  </a:cubicBezTo>
                  <a:cubicBezTo>
                    <a:pt x="8942" y="2418"/>
                    <a:pt x="9013" y="2322"/>
                    <a:pt x="9013" y="2239"/>
                  </a:cubicBezTo>
                  <a:lnTo>
                    <a:pt x="9013" y="286"/>
                  </a:lnTo>
                  <a:cubicBezTo>
                    <a:pt x="9025" y="143"/>
                    <a:pt x="8894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0" name="Google Shape;11420;p68"/>
          <p:cNvGrpSpPr/>
          <p:nvPr/>
        </p:nvGrpSpPr>
        <p:grpSpPr>
          <a:xfrm>
            <a:off x="2212084" y="1960358"/>
            <a:ext cx="324698" cy="372863"/>
            <a:chOff x="2212084" y="1960358"/>
            <a:chExt cx="324698" cy="372863"/>
          </a:xfrm>
          <a:solidFill>
            <a:srgbClr val="D94169"/>
          </a:solidFill>
        </p:grpSpPr>
        <p:sp>
          <p:nvSpPr>
            <p:cNvPr id="11421" name="Google Shape;11421;p68"/>
            <p:cNvSpPr/>
            <p:nvPr/>
          </p:nvSpPr>
          <p:spPr>
            <a:xfrm>
              <a:off x="2291371" y="2128011"/>
              <a:ext cx="166888" cy="166888"/>
            </a:xfrm>
            <a:custGeom>
              <a:avLst/>
              <a:gdLst/>
              <a:ahLst/>
              <a:cxnLst/>
              <a:rect l="l" t="t" r="r" b="b"/>
              <a:pathLst>
                <a:path w="5239" h="5239" extrusionOk="0">
                  <a:moveTo>
                    <a:pt x="2620" y="357"/>
                  </a:moveTo>
                  <a:cubicBezTo>
                    <a:pt x="3870" y="357"/>
                    <a:pt x="4894" y="1369"/>
                    <a:pt x="4894" y="2631"/>
                  </a:cubicBezTo>
                  <a:cubicBezTo>
                    <a:pt x="4894" y="3882"/>
                    <a:pt x="3882" y="4906"/>
                    <a:pt x="2620" y="4906"/>
                  </a:cubicBezTo>
                  <a:cubicBezTo>
                    <a:pt x="1369" y="4906"/>
                    <a:pt x="346" y="3894"/>
                    <a:pt x="346" y="2631"/>
                  </a:cubicBezTo>
                  <a:cubicBezTo>
                    <a:pt x="346" y="1369"/>
                    <a:pt x="1369" y="357"/>
                    <a:pt x="2620" y="357"/>
                  </a:cubicBezTo>
                  <a:close/>
                  <a:moveTo>
                    <a:pt x="2620" y="0"/>
                  </a:moveTo>
                  <a:cubicBezTo>
                    <a:pt x="1179" y="0"/>
                    <a:pt x="0" y="1167"/>
                    <a:pt x="0" y="2620"/>
                  </a:cubicBezTo>
                  <a:cubicBezTo>
                    <a:pt x="0" y="4060"/>
                    <a:pt x="1179" y="5239"/>
                    <a:pt x="2620" y="5239"/>
                  </a:cubicBezTo>
                  <a:cubicBezTo>
                    <a:pt x="4060" y="5239"/>
                    <a:pt x="5239" y="4060"/>
                    <a:pt x="5239" y="2620"/>
                  </a:cubicBezTo>
                  <a:cubicBezTo>
                    <a:pt x="5239" y="1167"/>
                    <a:pt x="4060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2" name="Google Shape;11422;p68"/>
            <p:cNvSpPr/>
            <p:nvPr/>
          </p:nvSpPr>
          <p:spPr>
            <a:xfrm>
              <a:off x="2212084" y="1960358"/>
              <a:ext cx="324698" cy="372863"/>
            </a:xfrm>
            <a:custGeom>
              <a:avLst/>
              <a:gdLst/>
              <a:ahLst/>
              <a:cxnLst/>
              <a:rect l="l" t="t" r="r" b="b"/>
              <a:pathLst>
                <a:path w="10193" h="11705" extrusionOk="0">
                  <a:moveTo>
                    <a:pt x="7502" y="358"/>
                  </a:moveTo>
                  <a:lnTo>
                    <a:pt x="6383" y="2644"/>
                  </a:lnTo>
                  <a:lnTo>
                    <a:pt x="3811" y="2644"/>
                  </a:lnTo>
                  <a:lnTo>
                    <a:pt x="2692" y="358"/>
                  </a:lnTo>
                  <a:close/>
                  <a:moveTo>
                    <a:pt x="6228" y="3001"/>
                  </a:moveTo>
                  <a:lnTo>
                    <a:pt x="5692" y="4096"/>
                  </a:lnTo>
                  <a:cubicBezTo>
                    <a:pt x="5490" y="4073"/>
                    <a:pt x="5299" y="4049"/>
                    <a:pt x="5109" y="4049"/>
                  </a:cubicBezTo>
                  <a:cubicBezTo>
                    <a:pt x="4918" y="4049"/>
                    <a:pt x="4716" y="4073"/>
                    <a:pt x="4525" y="4096"/>
                  </a:cubicBezTo>
                  <a:lnTo>
                    <a:pt x="3989" y="3001"/>
                  </a:lnTo>
                  <a:close/>
                  <a:moveTo>
                    <a:pt x="2334" y="405"/>
                  </a:moveTo>
                  <a:lnTo>
                    <a:pt x="4168" y="4156"/>
                  </a:lnTo>
                  <a:cubicBezTo>
                    <a:pt x="3382" y="4370"/>
                    <a:pt x="2692" y="4799"/>
                    <a:pt x="2180" y="5406"/>
                  </a:cubicBezTo>
                  <a:lnTo>
                    <a:pt x="608" y="2227"/>
                  </a:lnTo>
                  <a:cubicBezTo>
                    <a:pt x="406" y="1787"/>
                    <a:pt x="584" y="1275"/>
                    <a:pt x="1013" y="1060"/>
                  </a:cubicBezTo>
                  <a:lnTo>
                    <a:pt x="2334" y="405"/>
                  </a:lnTo>
                  <a:close/>
                  <a:moveTo>
                    <a:pt x="2418" y="1"/>
                  </a:moveTo>
                  <a:cubicBezTo>
                    <a:pt x="2382" y="1"/>
                    <a:pt x="2358" y="1"/>
                    <a:pt x="2334" y="24"/>
                  </a:cubicBezTo>
                  <a:lnTo>
                    <a:pt x="846" y="751"/>
                  </a:lnTo>
                  <a:cubicBezTo>
                    <a:pt x="251" y="1048"/>
                    <a:pt x="1" y="1775"/>
                    <a:pt x="298" y="2370"/>
                  </a:cubicBezTo>
                  <a:lnTo>
                    <a:pt x="1942" y="5704"/>
                  </a:lnTo>
                  <a:cubicBezTo>
                    <a:pt x="1525" y="6311"/>
                    <a:pt x="1263" y="7073"/>
                    <a:pt x="1263" y="7883"/>
                  </a:cubicBezTo>
                  <a:cubicBezTo>
                    <a:pt x="1263" y="8275"/>
                    <a:pt x="1322" y="8680"/>
                    <a:pt x="1441" y="9049"/>
                  </a:cubicBezTo>
                  <a:cubicBezTo>
                    <a:pt x="1470" y="9126"/>
                    <a:pt x="1544" y="9179"/>
                    <a:pt x="1616" y="9179"/>
                  </a:cubicBezTo>
                  <a:cubicBezTo>
                    <a:pt x="1633" y="9179"/>
                    <a:pt x="1651" y="9176"/>
                    <a:pt x="1668" y="9168"/>
                  </a:cubicBezTo>
                  <a:cubicBezTo>
                    <a:pt x="1763" y="9145"/>
                    <a:pt x="1822" y="9037"/>
                    <a:pt x="1787" y="8954"/>
                  </a:cubicBezTo>
                  <a:cubicBezTo>
                    <a:pt x="1668" y="8609"/>
                    <a:pt x="1620" y="8240"/>
                    <a:pt x="1620" y="7883"/>
                  </a:cubicBezTo>
                  <a:cubicBezTo>
                    <a:pt x="1620" y="5954"/>
                    <a:pt x="3192" y="4394"/>
                    <a:pt x="5109" y="4394"/>
                  </a:cubicBezTo>
                  <a:cubicBezTo>
                    <a:pt x="7026" y="4394"/>
                    <a:pt x="8585" y="5954"/>
                    <a:pt x="8585" y="7883"/>
                  </a:cubicBezTo>
                  <a:cubicBezTo>
                    <a:pt x="8585" y="9799"/>
                    <a:pt x="7026" y="11359"/>
                    <a:pt x="5109" y="11359"/>
                  </a:cubicBezTo>
                  <a:cubicBezTo>
                    <a:pt x="3823" y="11359"/>
                    <a:pt x="2656" y="10657"/>
                    <a:pt x="2037" y="9526"/>
                  </a:cubicBezTo>
                  <a:cubicBezTo>
                    <a:pt x="2012" y="9468"/>
                    <a:pt x="1953" y="9433"/>
                    <a:pt x="1887" y="9433"/>
                  </a:cubicBezTo>
                  <a:cubicBezTo>
                    <a:pt x="1858" y="9433"/>
                    <a:pt x="1828" y="9440"/>
                    <a:pt x="1799" y="9454"/>
                  </a:cubicBezTo>
                  <a:cubicBezTo>
                    <a:pt x="1715" y="9502"/>
                    <a:pt x="1680" y="9597"/>
                    <a:pt x="1727" y="9692"/>
                  </a:cubicBezTo>
                  <a:cubicBezTo>
                    <a:pt x="2394" y="10931"/>
                    <a:pt x="3692" y="11704"/>
                    <a:pt x="5109" y="11704"/>
                  </a:cubicBezTo>
                  <a:cubicBezTo>
                    <a:pt x="7216" y="11704"/>
                    <a:pt x="8942" y="9978"/>
                    <a:pt x="8942" y="7859"/>
                  </a:cubicBezTo>
                  <a:cubicBezTo>
                    <a:pt x="8942" y="7061"/>
                    <a:pt x="8692" y="6311"/>
                    <a:pt x="8276" y="5692"/>
                  </a:cubicBezTo>
                  <a:lnTo>
                    <a:pt x="8966" y="4299"/>
                  </a:lnTo>
                  <a:cubicBezTo>
                    <a:pt x="9002" y="4215"/>
                    <a:pt x="8966" y="4108"/>
                    <a:pt x="8883" y="4061"/>
                  </a:cubicBezTo>
                  <a:cubicBezTo>
                    <a:pt x="8861" y="4051"/>
                    <a:pt x="8838" y="4047"/>
                    <a:pt x="8814" y="4047"/>
                  </a:cubicBezTo>
                  <a:cubicBezTo>
                    <a:pt x="8748" y="4047"/>
                    <a:pt x="8680" y="4082"/>
                    <a:pt x="8645" y="4144"/>
                  </a:cubicBezTo>
                  <a:lnTo>
                    <a:pt x="8038" y="5370"/>
                  </a:lnTo>
                  <a:cubicBezTo>
                    <a:pt x="7537" y="4763"/>
                    <a:pt x="6835" y="4334"/>
                    <a:pt x="6049" y="4120"/>
                  </a:cubicBezTo>
                  <a:lnTo>
                    <a:pt x="7871" y="370"/>
                  </a:lnTo>
                  <a:lnTo>
                    <a:pt x="9204" y="1025"/>
                  </a:lnTo>
                  <a:cubicBezTo>
                    <a:pt x="9633" y="1239"/>
                    <a:pt x="9812" y="1763"/>
                    <a:pt x="9597" y="2191"/>
                  </a:cubicBezTo>
                  <a:lnTo>
                    <a:pt x="8942" y="3513"/>
                  </a:lnTo>
                  <a:cubicBezTo>
                    <a:pt x="8907" y="3608"/>
                    <a:pt x="8942" y="3703"/>
                    <a:pt x="9026" y="3751"/>
                  </a:cubicBezTo>
                  <a:cubicBezTo>
                    <a:pt x="9049" y="3764"/>
                    <a:pt x="9074" y="3770"/>
                    <a:pt x="9099" y="3770"/>
                  </a:cubicBezTo>
                  <a:cubicBezTo>
                    <a:pt x="9164" y="3770"/>
                    <a:pt x="9230" y="3731"/>
                    <a:pt x="9264" y="3680"/>
                  </a:cubicBezTo>
                  <a:lnTo>
                    <a:pt x="9919" y="2358"/>
                  </a:lnTo>
                  <a:cubicBezTo>
                    <a:pt x="10193" y="1775"/>
                    <a:pt x="9943" y="1048"/>
                    <a:pt x="9347" y="751"/>
                  </a:cubicBezTo>
                  <a:lnTo>
                    <a:pt x="7859" y="24"/>
                  </a:lnTo>
                  <a:cubicBezTo>
                    <a:pt x="7835" y="1"/>
                    <a:pt x="7811" y="1"/>
                    <a:pt x="7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3" name="Google Shape;11423;p68"/>
            <p:cNvSpPr/>
            <p:nvPr/>
          </p:nvSpPr>
          <p:spPr>
            <a:xfrm>
              <a:off x="2319435" y="2157190"/>
              <a:ext cx="108880" cy="103210"/>
            </a:xfrm>
            <a:custGeom>
              <a:avLst/>
              <a:gdLst/>
              <a:ahLst/>
              <a:cxnLst/>
              <a:rect l="l" t="t" r="r" b="b"/>
              <a:pathLst>
                <a:path w="3418" h="3240" extrusionOk="0">
                  <a:moveTo>
                    <a:pt x="1739" y="346"/>
                  </a:moveTo>
                  <a:cubicBezTo>
                    <a:pt x="1822" y="346"/>
                    <a:pt x="1881" y="394"/>
                    <a:pt x="1929" y="465"/>
                  </a:cubicBezTo>
                  <a:lnTo>
                    <a:pt x="2096" y="787"/>
                  </a:lnTo>
                  <a:cubicBezTo>
                    <a:pt x="2179" y="953"/>
                    <a:pt x="2334" y="1073"/>
                    <a:pt x="2513" y="1108"/>
                  </a:cubicBezTo>
                  <a:lnTo>
                    <a:pt x="2870" y="1144"/>
                  </a:lnTo>
                  <a:cubicBezTo>
                    <a:pt x="2953" y="1168"/>
                    <a:pt x="3013" y="1203"/>
                    <a:pt x="3048" y="1299"/>
                  </a:cubicBezTo>
                  <a:cubicBezTo>
                    <a:pt x="3072" y="1370"/>
                    <a:pt x="3048" y="1465"/>
                    <a:pt x="2989" y="1525"/>
                  </a:cubicBezTo>
                  <a:lnTo>
                    <a:pt x="2739" y="1775"/>
                  </a:lnTo>
                  <a:cubicBezTo>
                    <a:pt x="2596" y="1906"/>
                    <a:pt x="2536" y="2085"/>
                    <a:pt x="2572" y="2263"/>
                  </a:cubicBezTo>
                  <a:lnTo>
                    <a:pt x="2632" y="2620"/>
                  </a:lnTo>
                  <a:cubicBezTo>
                    <a:pt x="2643" y="2692"/>
                    <a:pt x="2620" y="2787"/>
                    <a:pt x="2536" y="2823"/>
                  </a:cubicBezTo>
                  <a:cubicBezTo>
                    <a:pt x="2493" y="2852"/>
                    <a:pt x="2450" y="2867"/>
                    <a:pt x="2407" y="2867"/>
                  </a:cubicBezTo>
                  <a:cubicBezTo>
                    <a:pt x="2378" y="2867"/>
                    <a:pt x="2350" y="2861"/>
                    <a:pt x="2322" y="2847"/>
                  </a:cubicBezTo>
                  <a:lnTo>
                    <a:pt x="2001" y="2680"/>
                  </a:lnTo>
                  <a:cubicBezTo>
                    <a:pt x="1917" y="2632"/>
                    <a:pt x="1822" y="2620"/>
                    <a:pt x="1739" y="2620"/>
                  </a:cubicBezTo>
                  <a:cubicBezTo>
                    <a:pt x="1643" y="2620"/>
                    <a:pt x="1560" y="2632"/>
                    <a:pt x="1465" y="2680"/>
                  </a:cubicBezTo>
                  <a:lnTo>
                    <a:pt x="1155" y="2847"/>
                  </a:lnTo>
                  <a:cubicBezTo>
                    <a:pt x="1128" y="2865"/>
                    <a:pt x="1097" y="2872"/>
                    <a:pt x="1066" y="2872"/>
                  </a:cubicBezTo>
                  <a:cubicBezTo>
                    <a:pt x="1016" y="2872"/>
                    <a:pt x="966" y="2852"/>
                    <a:pt x="929" y="2823"/>
                  </a:cubicBezTo>
                  <a:cubicBezTo>
                    <a:pt x="858" y="2787"/>
                    <a:pt x="822" y="2692"/>
                    <a:pt x="846" y="2620"/>
                  </a:cubicBezTo>
                  <a:lnTo>
                    <a:pt x="905" y="2263"/>
                  </a:lnTo>
                  <a:cubicBezTo>
                    <a:pt x="929" y="2085"/>
                    <a:pt x="869" y="1894"/>
                    <a:pt x="738" y="1775"/>
                  </a:cubicBezTo>
                  <a:lnTo>
                    <a:pt x="488" y="1525"/>
                  </a:lnTo>
                  <a:cubicBezTo>
                    <a:pt x="429" y="1465"/>
                    <a:pt x="393" y="1382"/>
                    <a:pt x="429" y="1299"/>
                  </a:cubicBezTo>
                  <a:cubicBezTo>
                    <a:pt x="453" y="1227"/>
                    <a:pt x="512" y="1168"/>
                    <a:pt x="608" y="1144"/>
                  </a:cubicBezTo>
                  <a:lnTo>
                    <a:pt x="965" y="1108"/>
                  </a:lnTo>
                  <a:cubicBezTo>
                    <a:pt x="1143" y="1073"/>
                    <a:pt x="1298" y="953"/>
                    <a:pt x="1381" y="787"/>
                  </a:cubicBezTo>
                  <a:lnTo>
                    <a:pt x="1548" y="465"/>
                  </a:lnTo>
                  <a:cubicBezTo>
                    <a:pt x="1572" y="394"/>
                    <a:pt x="1643" y="346"/>
                    <a:pt x="1739" y="346"/>
                  </a:cubicBezTo>
                  <a:close/>
                  <a:moveTo>
                    <a:pt x="1703" y="1"/>
                  </a:moveTo>
                  <a:cubicBezTo>
                    <a:pt x="1489" y="1"/>
                    <a:pt x="1310" y="120"/>
                    <a:pt x="1203" y="311"/>
                  </a:cubicBezTo>
                  <a:lnTo>
                    <a:pt x="1036" y="644"/>
                  </a:lnTo>
                  <a:cubicBezTo>
                    <a:pt x="1012" y="703"/>
                    <a:pt x="953" y="739"/>
                    <a:pt x="869" y="763"/>
                  </a:cubicBezTo>
                  <a:lnTo>
                    <a:pt x="512" y="811"/>
                  </a:lnTo>
                  <a:cubicBezTo>
                    <a:pt x="310" y="834"/>
                    <a:pt x="131" y="989"/>
                    <a:pt x="60" y="1192"/>
                  </a:cubicBezTo>
                  <a:cubicBezTo>
                    <a:pt x="0" y="1406"/>
                    <a:pt x="36" y="1620"/>
                    <a:pt x="203" y="1775"/>
                  </a:cubicBezTo>
                  <a:lnTo>
                    <a:pt x="500" y="2025"/>
                  </a:lnTo>
                  <a:cubicBezTo>
                    <a:pt x="548" y="2073"/>
                    <a:pt x="572" y="2144"/>
                    <a:pt x="560" y="2216"/>
                  </a:cubicBezTo>
                  <a:lnTo>
                    <a:pt x="500" y="2573"/>
                  </a:lnTo>
                  <a:cubicBezTo>
                    <a:pt x="477" y="2787"/>
                    <a:pt x="548" y="2989"/>
                    <a:pt x="727" y="3120"/>
                  </a:cubicBezTo>
                  <a:cubicBezTo>
                    <a:pt x="834" y="3204"/>
                    <a:pt x="929" y="3228"/>
                    <a:pt x="1048" y="3228"/>
                  </a:cubicBezTo>
                  <a:cubicBezTo>
                    <a:pt x="1143" y="3228"/>
                    <a:pt x="1227" y="3216"/>
                    <a:pt x="1322" y="3168"/>
                  </a:cubicBezTo>
                  <a:lnTo>
                    <a:pt x="1631" y="3001"/>
                  </a:lnTo>
                  <a:cubicBezTo>
                    <a:pt x="1661" y="2989"/>
                    <a:pt x="1694" y="2983"/>
                    <a:pt x="1727" y="2983"/>
                  </a:cubicBezTo>
                  <a:cubicBezTo>
                    <a:pt x="1759" y="2983"/>
                    <a:pt x="1792" y="2989"/>
                    <a:pt x="1822" y="3001"/>
                  </a:cubicBezTo>
                  <a:lnTo>
                    <a:pt x="2143" y="3168"/>
                  </a:lnTo>
                  <a:cubicBezTo>
                    <a:pt x="2227" y="3215"/>
                    <a:pt x="2318" y="3239"/>
                    <a:pt x="2409" y="3239"/>
                  </a:cubicBezTo>
                  <a:cubicBezTo>
                    <a:pt x="2524" y="3239"/>
                    <a:pt x="2639" y="3200"/>
                    <a:pt x="2739" y="3120"/>
                  </a:cubicBezTo>
                  <a:cubicBezTo>
                    <a:pt x="2917" y="2989"/>
                    <a:pt x="2989" y="2787"/>
                    <a:pt x="2953" y="2573"/>
                  </a:cubicBezTo>
                  <a:lnTo>
                    <a:pt x="2894" y="2216"/>
                  </a:lnTo>
                  <a:cubicBezTo>
                    <a:pt x="2882" y="2144"/>
                    <a:pt x="2917" y="2085"/>
                    <a:pt x="2953" y="2025"/>
                  </a:cubicBezTo>
                  <a:lnTo>
                    <a:pt x="3215" y="1775"/>
                  </a:lnTo>
                  <a:cubicBezTo>
                    <a:pt x="3358" y="1620"/>
                    <a:pt x="3417" y="1406"/>
                    <a:pt x="3358" y="1192"/>
                  </a:cubicBezTo>
                  <a:cubicBezTo>
                    <a:pt x="3298" y="989"/>
                    <a:pt x="3120" y="834"/>
                    <a:pt x="2894" y="811"/>
                  </a:cubicBezTo>
                  <a:lnTo>
                    <a:pt x="2536" y="763"/>
                  </a:lnTo>
                  <a:cubicBezTo>
                    <a:pt x="2465" y="739"/>
                    <a:pt x="2405" y="703"/>
                    <a:pt x="2382" y="644"/>
                  </a:cubicBezTo>
                  <a:lnTo>
                    <a:pt x="2215" y="311"/>
                  </a:lnTo>
                  <a:cubicBezTo>
                    <a:pt x="2120" y="120"/>
                    <a:pt x="1929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24" name="Google Shape;11424;p68"/>
          <p:cNvGrpSpPr/>
          <p:nvPr/>
        </p:nvGrpSpPr>
        <p:grpSpPr>
          <a:xfrm>
            <a:off x="1805901" y="1960358"/>
            <a:ext cx="284847" cy="373627"/>
            <a:chOff x="1805901" y="1960358"/>
            <a:chExt cx="284847" cy="373627"/>
          </a:xfrm>
          <a:solidFill>
            <a:srgbClr val="D94169"/>
          </a:solidFill>
        </p:grpSpPr>
        <p:sp>
          <p:nvSpPr>
            <p:cNvPr id="11425" name="Google Shape;11425;p68"/>
            <p:cNvSpPr/>
            <p:nvPr/>
          </p:nvSpPr>
          <p:spPr>
            <a:xfrm>
              <a:off x="1805901" y="1960358"/>
              <a:ext cx="284847" cy="373627"/>
            </a:xfrm>
            <a:custGeom>
              <a:avLst/>
              <a:gdLst/>
              <a:ahLst/>
              <a:cxnLst/>
              <a:rect l="l" t="t" r="r" b="b"/>
              <a:pathLst>
                <a:path w="8942" h="11729" extrusionOk="0">
                  <a:moveTo>
                    <a:pt x="8525" y="9395"/>
                  </a:moveTo>
                  <a:lnTo>
                    <a:pt x="8525" y="9764"/>
                  </a:lnTo>
                  <a:lnTo>
                    <a:pt x="3358" y="9764"/>
                  </a:lnTo>
                  <a:cubicBezTo>
                    <a:pt x="3239" y="9764"/>
                    <a:pt x="3155" y="9859"/>
                    <a:pt x="3155" y="9978"/>
                  </a:cubicBezTo>
                  <a:cubicBezTo>
                    <a:pt x="3155" y="10097"/>
                    <a:pt x="3239" y="10180"/>
                    <a:pt x="3358" y="10180"/>
                  </a:cubicBezTo>
                  <a:lnTo>
                    <a:pt x="8525" y="10180"/>
                  </a:lnTo>
                  <a:lnTo>
                    <a:pt x="8525" y="10490"/>
                  </a:lnTo>
                  <a:lnTo>
                    <a:pt x="6775" y="10490"/>
                  </a:lnTo>
                  <a:cubicBezTo>
                    <a:pt x="6656" y="10490"/>
                    <a:pt x="6561" y="10585"/>
                    <a:pt x="6561" y="10704"/>
                  </a:cubicBezTo>
                  <a:cubicBezTo>
                    <a:pt x="6561" y="10823"/>
                    <a:pt x="6656" y="10907"/>
                    <a:pt x="6775" y="10907"/>
                  </a:cubicBezTo>
                  <a:lnTo>
                    <a:pt x="8525" y="10907"/>
                  </a:lnTo>
                  <a:lnTo>
                    <a:pt x="8525" y="11264"/>
                  </a:lnTo>
                  <a:lnTo>
                    <a:pt x="1381" y="11264"/>
                  </a:lnTo>
                  <a:cubicBezTo>
                    <a:pt x="857" y="11264"/>
                    <a:pt x="441" y="10847"/>
                    <a:pt x="441" y="10335"/>
                  </a:cubicBezTo>
                  <a:cubicBezTo>
                    <a:pt x="441" y="10073"/>
                    <a:pt x="548" y="9835"/>
                    <a:pt x="715" y="9657"/>
                  </a:cubicBezTo>
                  <a:cubicBezTo>
                    <a:pt x="893" y="9478"/>
                    <a:pt x="1131" y="9395"/>
                    <a:pt x="1381" y="9395"/>
                  </a:cubicBezTo>
                  <a:close/>
                  <a:moveTo>
                    <a:pt x="1369" y="1"/>
                  </a:moveTo>
                  <a:cubicBezTo>
                    <a:pt x="619" y="1"/>
                    <a:pt x="0" y="620"/>
                    <a:pt x="0" y="1370"/>
                  </a:cubicBezTo>
                  <a:lnTo>
                    <a:pt x="0" y="10359"/>
                  </a:lnTo>
                  <a:cubicBezTo>
                    <a:pt x="0" y="11109"/>
                    <a:pt x="607" y="11728"/>
                    <a:pt x="1369" y="11728"/>
                  </a:cubicBezTo>
                  <a:lnTo>
                    <a:pt x="8739" y="11728"/>
                  </a:lnTo>
                  <a:cubicBezTo>
                    <a:pt x="8858" y="11728"/>
                    <a:pt x="8942" y="11645"/>
                    <a:pt x="8942" y="11526"/>
                  </a:cubicBezTo>
                  <a:lnTo>
                    <a:pt x="8942" y="2191"/>
                  </a:lnTo>
                  <a:cubicBezTo>
                    <a:pt x="8942" y="2072"/>
                    <a:pt x="8858" y="1989"/>
                    <a:pt x="8739" y="1989"/>
                  </a:cubicBezTo>
                  <a:cubicBezTo>
                    <a:pt x="8620" y="1989"/>
                    <a:pt x="8525" y="2072"/>
                    <a:pt x="8525" y="2191"/>
                  </a:cubicBezTo>
                  <a:lnTo>
                    <a:pt x="8525" y="8990"/>
                  </a:lnTo>
                  <a:lnTo>
                    <a:pt x="1596" y="8990"/>
                  </a:lnTo>
                  <a:lnTo>
                    <a:pt x="1596" y="7787"/>
                  </a:lnTo>
                  <a:cubicBezTo>
                    <a:pt x="1596" y="7668"/>
                    <a:pt x="1500" y="7585"/>
                    <a:pt x="1381" y="7585"/>
                  </a:cubicBezTo>
                  <a:cubicBezTo>
                    <a:pt x="1262" y="7585"/>
                    <a:pt x="1179" y="7668"/>
                    <a:pt x="1179" y="7787"/>
                  </a:cubicBezTo>
                  <a:lnTo>
                    <a:pt x="1179" y="9002"/>
                  </a:lnTo>
                  <a:cubicBezTo>
                    <a:pt x="905" y="9049"/>
                    <a:pt x="655" y="9168"/>
                    <a:pt x="441" y="9359"/>
                  </a:cubicBezTo>
                  <a:lnTo>
                    <a:pt x="441" y="1370"/>
                  </a:lnTo>
                  <a:cubicBezTo>
                    <a:pt x="441" y="929"/>
                    <a:pt x="762" y="548"/>
                    <a:pt x="1179" y="465"/>
                  </a:cubicBezTo>
                  <a:lnTo>
                    <a:pt x="1179" y="7109"/>
                  </a:lnTo>
                  <a:cubicBezTo>
                    <a:pt x="1179" y="7228"/>
                    <a:pt x="1262" y="7311"/>
                    <a:pt x="1381" y="7311"/>
                  </a:cubicBezTo>
                  <a:cubicBezTo>
                    <a:pt x="1500" y="7311"/>
                    <a:pt x="1596" y="7216"/>
                    <a:pt x="1596" y="7109"/>
                  </a:cubicBezTo>
                  <a:lnTo>
                    <a:pt x="1596" y="441"/>
                  </a:lnTo>
                  <a:lnTo>
                    <a:pt x="8525" y="441"/>
                  </a:lnTo>
                  <a:lnTo>
                    <a:pt x="8525" y="1489"/>
                  </a:lnTo>
                  <a:cubicBezTo>
                    <a:pt x="8525" y="1608"/>
                    <a:pt x="8620" y="1703"/>
                    <a:pt x="8739" y="1703"/>
                  </a:cubicBezTo>
                  <a:cubicBezTo>
                    <a:pt x="8847" y="1703"/>
                    <a:pt x="8942" y="1608"/>
                    <a:pt x="8942" y="1489"/>
                  </a:cubicBezTo>
                  <a:lnTo>
                    <a:pt x="8942" y="215"/>
                  </a:lnTo>
                  <a:cubicBezTo>
                    <a:pt x="8942" y="96"/>
                    <a:pt x="8847" y="1"/>
                    <a:pt x="8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6" name="Google Shape;11426;p68"/>
            <p:cNvSpPr/>
            <p:nvPr/>
          </p:nvSpPr>
          <p:spPr>
            <a:xfrm>
              <a:off x="1841929" y="2295249"/>
              <a:ext cx="165773" cy="13315"/>
            </a:xfrm>
            <a:custGeom>
              <a:avLst/>
              <a:gdLst/>
              <a:ahLst/>
              <a:cxnLst/>
              <a:rect l="l" t="t" r="r" b="b"/>
              <a:pathLst>
                <a:path w="5204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8"/>
                    <a:pt x="203" y="418"/>
                  </a:cubicBezTo>
                  <a:lnTo>
                    <a:pt x="5001" y="418"/>
                  </a:lnTo>
                  <a:cubicBezTo>
                    <a:pt x="5120" y="418"/>
                    <a:pt x="5203" y="322"/>
                    <a:pt x="5203" y="203"/>
                  </a:cubicBezTo>
                  <a:cubicBezTo>
                    <a:pt x="5203" y="84"/>
                    <a:pt x="5120" y="1"/>
                    <a:pt x="5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27" name="Google Shape;11427;p68"/>
          <p:cNvSpPr/>
          <p:nvPr/>
        </p:nvSpPr>
        <p:spPr>
          <a:xfrm>
            <a:off x="3505429" y="1980076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8" name="Google Shape;11428;p68"/>
          <p:cNvSpPr/>
          <p:nvPr/>
        </p:nvSpPr>
        <p:spPr>
          <a:xfrm>
            <a:off x="7100552" y="1984249"/>
            <a:ext cx="368690" cy="334541"/>
          </a:xfrm>
          <a:custGeom>
            <a:avLst/>
            <a:gdLst/>
            <a:ahLst/>
            <a:cxnLst/>
            <a:rect l="l" t="t" r="r" b="b"/>
            <a:pathLst>
              <a:path w="11574" h="10502" extrusionOk="0">
                <a:moveTo>
                  <a:pt x="4370" y="1560"/>
                </a:moveTo>
                <a:lnTo>
                  <a:pt x="4287" y="2668"/>
                </a:lnTo>
                <a:cubicBezTo>
                  <a:pt x="4287" y="2692"/>
                  <a:pt x="4251" y="2703"/>
                  <a:pt x="4227" y="2703"/>
                </a:cubicBezTo>
                <a:lnTo>
                  <a:pt x="3525" y="2703"/>
                </a:lnTo>
                <a:cubicBezTo>
                  <a:pt x="3489" y="2703"/>
                  <a:pt x="3465" y="2680"/>
                  <a:pt x="3465" y="2668"/>
                </a:cubicBezTo>
                <a:lnTo>
                  <a:pt x="3358" y="1560"/>
                </a:lnTo>
                <a:close/>
                <a:moveTo>
                  <a:pt x="1084" y="3442"/>
                </a:moveTo>
                <a:cubicBezTo>
                  <a:pt x="2048" y="3525"/>
                  <a:pt x="2858" y="4335"/>
                  <a:pt x="2941" y="5311"/>
                </a:cubicBezTo>
                <a:lnTo>
                  <a:pt x="1084" y="5311"/>
                </a:lnTo>
                <a:lnTo>
                  <a:pt x="1084" y="3442"/>
                </a:lnTo>
                <a:close/>
                <a:moveTo>
                  <a:pt x="3989" y="5656"/>
                </a:moveTo>
                <a:lnTo>
                  <a:pt x="3989" y="8264"/>
                </a:lnTo>
                <a:lnTo>
                  <a:pt x="1072" y="8264"/>
                </a:lnTo>
                <a:lnTo>
                  <a:pt x="1072" y="5656"/>
                </a:lnTo>
                <a:close/>
                <a:moveTo>
                  <a:pt x="2370" y="8585"/>
                </a:moveTo>
                <a:lnTo>
                  <a:pt x="2370" y="10192"/>
                </a:lnTo>
                <a:lnTo>
                  <a:pt x="2191" y="10192"/>
                </a:lnTo>
                <a:lnTo>
                  <a:pt x="2191" y="8585"/>
                </a:lnTo>
                <a:close/>
                <a:moveTo>
                  <a:pt x="11026" y="4311"/>
                </a:moveTo>
                <a:cubicBezTo>
                  <a:pt x="11133" y="4311"/>
                  <a:pt x="11216" y="4406"/>
                  <a:pt x="11216" y="4513"/>
                </a:cubicBezTo>
                <a:lnTo>
                  <a:pt x="11240" y="10192"/>
                </a:lnTo>
                <a:lnTo>
                  <a:pt x="10835" y="10192"/>
                </a:lnTo>
                <a:lnTo>
                  <a:pt x="10835" y="4513"/>
                </a:lnTo>
                <a:cubicBezTo>
                  <a:pt x="10835" y="4406"/>
                  <a:pt x="10919" y="4311"/>
                  <a:pt x="11026" y="4311"/>
                </a:cubicBezTo>
                <a:close/>
                <a:moveTo>
                  <a:pt x="2334" y="1"/>
                </a:moveTo>
                <a:cubicBezTo>
                  <a:pt x="2072" y="1"/>
                  <a:pt x="1858" y="227"/>
                  <a:pt x="1858" y="477"/>
                </a:cubicBezTo>
                <a:lnTo>
                  <a:pt x="1858" y="3263"/>
                </a:lnTo>
                <a:cubicBezTo>
                  <a:pt x="1620" y="3156"/>
                  <a:pt x="1358" y="3096"/>
                  <a:pt x="1084" y="3084"/>
                </a:cubicBezTo>
                <a:lnTo>
                  <a:pt x="1084" y="1370"/>
                </a:lnTo>
                <a:cubicBezTo>
                  <a:pt x="1084" y="1072"/>
                  <a:pt x="846" y="834"/>
                  <a:pt x="548" y="834"/>
                </a:cubicBezTo>
                <a:cubicBezTo>
                  <a:pt x="251" y="834"/>
                  <a:pt x="12" y="1072"/>
                  <a:pt x="12" y="1370"/>
                </a:cubicBezTo>
                <a:lnTo>
                  <a:pt x="12" y="4954"/>
                </a:lnTo>
                <a:cubicBezTo>
                  <a:pt x="12" y="5049"/>
                  <a:pt x="84" y="5120"/>
                  <a:pt x="179" y="5120"/>
                </a:cubicBezTo>
                <a:cubicBezTo>
                  <a:pt x="262" y="5120"/>
                  <a:pt x="346" y="5049"/>
                  <a:pt x="346" y="4954"/>
                </a:cubicBezTo>
                <a:lnTo>
                  <a:pt x="346" y="1370"/>
                </a:lnTo>
                <a:cubicBezTo>
                  <a:pt x="346" y="1263"/>
                  <a:pt x="429" y="1179"/>
                  <a:pt x="536" y="1179"/>
                </a:cubicBezTo>
                <a:cubicBezTo>
                  <a:pt x="643" y="1179"/>
                  <a:pt x="727" y="1263"/>
                  <a:pt x="727" y="1370"/>
                </a:cubicBezTo>
                <a:lnTo>
                  <a:pt x="727" y="10133"/>
                </a:lnTo>
                <a:lnTo>
                  <a:pt x="322" y="10133"/>
                </a:lnTo>
                <a:lnTo>
                  <a:pt x="322" y="5775"/>
                </a:lnTo>
                <a:cubicBezTo>
                  <a:pt x="322" y="5680"/>
                  <a:pt x="251" y="5609"/>
                  <a:pt x="167" y="5609"/>
                </a:cubicBezTo>
                <a:cubicBezTo>
                  <a:pt x="72" y="5609"/>
                  <a:pt x="0" y="5680"/>
                  <a:pt x="0" y="5775"/>
                </a:cubicBezTo>
                <a:lnTo>
                  <a:pt x="0" y="10300"/>
                </a:lnTo>
                <a:cubicBezTo>
                  <a:pt x="0" y="10383"/>
                  <a:pt x="72" y="10466"/>
                  <a:pt x="167" y="10466"/>
                </a:cubicBezTo>
                <a:lnTo>
                  <a:pt x="893" y="10466"/>
                </a:lnTo>
                <a:cubicBezTo>
                  <a:pt x="977" y="10466"/>
                  <a:pt x="1060" y="10383"/>
                  <a:pt x="1060" y="10300"/>
                </a:cubicBezTo>
                <a:lnTo>
                  <a:pt x="1060" y="8537"/>
                </a:lnTo>
                <a:lnTo>
                  <a:pt x="1834" y="8537"/>
                </a:lnTo>
                <a:lnTo>
                  <a:pt x="1834" y="10300"/>
                </a:lnTo>
                <a:cubicBezTo>
                  <a:pt x="1834" y="10383"/>
                  <a:pt x="1905" y="10466"/>
                  <a:pt x="1989" y="10466"/>
                </a:cubicBezTo>
                <a:lnTo>
                  <a:pt x="2513" y="10466"/>
                </a:lnTo>
                <a:cubicBezTo>
                  <a:pt x="2596" y="10466"/>
                  <a:pt x="2679" y="10383"/>
                  <a:pt x="2679" y="10300"/>
                </a:cubicBezTo>
                <a:lnTo>
                  <a:pt x="2679" y="8537"/>
                </a:lnTo>
                <a:lnTo>
                  <a:pt x="3965" y="8537"/>
                </a:lnTo>
                <a:lnTo>
                  <a:pt x="3965" y="8954"/>
                </a:lnTo>
                <a:cubicBezTo>
                  <a:pt x="3965" y="9049"/>
                  <a:pt x="4049" y="9121"/>
                  <a:pt x="4132" y="9121"/>
                </a:cubicBezTo>
                <a:lnTo>
                  <a:pt x="7299" y="9121"/>
                </a:lnTo>
                <a:cubicBezTo>
                  <a:pt x="7394" y="9121"/>
                  <a:pt x="7466" y="9049"/>
                  <a:pt x="7466" y="8954"/>
                </a:cubicBezTo>
                <a:cubicBezTo>
                  <a:pt x="7466" y="8871"/>
                  <a:pt x="7394" y="8799"/>
                  <a:pt x="7299" y="8799"/>
                </a:cubicBezTo>
                <a:lnTo>
                  <a:pt x="4311" y="8799"/>
                </a:lnTo>
                <a:lnTo>
                  <a:pt x="4311" y="5168"/>
                </a:lnTo>
                <a:lnTo>
                  <a:pt x="10490" y="5168"/>
                </a:lnTo>
                <a:lnTo>
                  <a:pt x="10490" y="8835"/>
                </a:lnTo>
                <a:lnTo>
                  <a:pt x="8109" y="8835"/>
                </a:lnTo>
                <a:cubicBezTo>
                  <a:pt x="8025" y="8835"/>
                  <a:pt x="7942" y="8918"/>
                  <a:pt x="7942" y="9002"/>
                </a:cubicBezTo>
                <a:cubicBezTo>
                  <a:pt x="7942" y="9097"/>
                  <a:pt x="8025" y="9168"/>
                  <a:pt x="8109" y="9168"/>
                </a:cubicBezTo>
                <a:lnTo>
                  <a:pt x="10490" y="9168"/>
                </a:lnTo>
                <a:lnTo>
                  <a:pt x="10490" y="10347"/>
                </a:lnTo>
                <a:cubicBezTo>
                  <a:pt x="10490" y="10431"/>
                  <a:pt x="10561" y="10502"/>
                  <a:pt x="10657" y="10502"/>
                </a:cubicBezTo>
                <a:lnTo>
                  <a:pt x="11383" y="10502"/>
                </a:lnTo>
                <a:cubicBezTo>
                  <a:pt x="11466" y="10502"/>
                  <a:pt x="11550" y="10431"/>
                  <a:pt x="11550" y="10347"/>
                </a:cubicBezTo>
                <a:lnTo>
                  <a:pt x="11550" y="4477"/>
                </a:lnTo>
                <a:cubicBezTo>
                  <a:pt x="11573" y="4192"/>
                  <a:pt x="11323" y="3954"/>
                  <a:pt x="11026" y="3954"/>
                </a:cubicBezTo>
                <a:cubicBezTo>
                  <a:pt x="10728" y="3954"/>
                  <a:pt x="10490" y="4192"/>
                  <a:pt x="10490" y="4489"/>
                </a:cubicBezTo>
                <a:lnTo>
                  <a:pt x="10490" y="4823"/>
                </a:lnTo>
                <a:lnTo>
                  <a:pt x="4156" y="4823"/>
                </a:lnTo>
                <a:cubicBezTo>
                  <a:pt x="4061" y="4823"/>
                  <a:pt x="3989" y="4894"/>
                  <a:pt x="3989" y="4989"/>
                </a:cubicBezTo>
                <a:lnTo>
                  <a:pt x="3989" y="5311"/>
                </a:lnTo>
                <a:lnTo>
                  <a:pt x="3275" y="5311"/>
                </a:lnTo>
                <a:cubicBezTo>
                  <a:pt x="3227" y="4787"/>
                  <a:pt x="3025" y="4311"/>
                  <a:pt x="2703" y="3930"/>
                </a:cubicBezTo>
                <a:lnTo>
                  <a:pt x="2703" y="882"/>
                </a:lnTo>
                <a:lnTo>
                  <a:pt x="3715" y="882"/>
                </a:lnTo>
                <a:lnTo>
                  <a:pt x="3715" y="1203"/>
                </a:lnTo>
                <a:lnTo>
                  <a:pt x="3203" y="1203"/>
                </a:lnTo>
                <a:cubicBezTo>
                  <a:pt x="3096" y="1203"/>
                  <a:pt x="3025" y="1298"/>
                  <a:pt x="3037" y="1394"/>
                </a:cubicBezTo>
                <a:lnTo>
                  <a:pt x="3156" y="2680"/>
                </a:lnTo>
                <a:cubicBezTo>
                  <a:pt x="3168" y="2882"/>
                  <a:pt x="3346" y="3037"/>
                  <a:pt x="3537" y="3037"/>
                </a:cubicBezTo>
                <a:lnTo>
                  <a:pt x="3715" y="3037"/>
                </a:lnTo>
                <a:lnTo>
                  <a:pt x="3715" y="3989"/>
                </a:lnTo>
                <a:cubicBezTo>
                  <a:pt x="3715" y="4073"/>
                  <a:pt x="3799" y="4156"/>
                  <a:pt x="3882" y="4156"/>
                </a:cubicBezTo>
                <a:cubicBezTo>
                  <a:pt x="3977" y="4156"/>
                  <a:pt x="4049" y="4073"/>
                  <a:pt x="4049" y="3989"/>
                </a:cubicBezTo>
                <a:lnTo>
                  <a:pt x="4049" y="3037"/>
                </a:lnTo>
                <a:lnTo>
                  <a:pt x="4227" y="3037"/>
                </a:lnTo>
                <a:cubicBezTo>
                  <a:pt x="4430" y="3037"/>
                  <a:pt x="4596" y="2882"/>
                  <a:pt x="4608" y="2680"/>
                </a:cubicBezTo>
                <a:lnTo>
                  <a:pt x="4727" y="1394"/>
                </a:lnTo>
                <a:cubicBezTo>
                  <a:pt x="4727" y="1358"/>
                  <a:pt x="4715" y="1310"/>
                  <a:pt x="4692" y="1263"/>
                </a:cubicBezTo>
                <a:cubicBezTo>
                  <a:pt x="4656" y="1239"/>
                  <a:pt x="4608" y="1203"/>
                  <a:pt x="4572" y="1203"/>
                </a:cubicBezTo>
                <a:lnTo>
                  <a:pt x="4049" y="1203"/>
                </a:lnTo>
                <a:lnTo>
                  <a:pt x="4049" y="882"/>
                </a:lnTo>
                <a:lnTo>
                  <a:pt x="4394" y="882"/>
                </a:lnTo>
                <a:cubicBezTo>
                  <a:pt x="4632" y="882"/>
                  <a:pt x="4823" y="679"/>
                  <a:pt x="4823" y="441"/>
                </a:cubicBezTo>
                <a:cubicBezTo>
                  <a:pt x="4823" y="203"/>
                  <a:pt x="4632" y="13"/>
                  <a:pt x="4394" y="13"/>
                </a:cubicBezTo>
                <a:lnTo>
                  <a:pt x="3632" y="13"/>
                </a:lnTo>
                <a:cubicBezTo>
                  <a:pt x="3537" y="13"/>
                  <a:pt x="3465" y="84"/>
                  <a:pt x="3465" y="179"/>
                </a:cubicBezTo>
                <a:cubicBezTo>
                  <a:pt x="3465" y="263"/>
                  <a:pt x="3537" y="346"/>
                  <a:pt x="3632" y="346"/>
                </a:cubicBezTo>
                <a:lnTo>
                  <a:pt x="4394" y="346"/>
                </a:lnTo>
                <a:cubicBezTo>
                  <a:pt x="4430" y="346"/>
                  <a:pt x="4477" y="382"/>
                  <a:pt x="4477" y="429"/>
                </a:cubicBezTo>
                <a:cubicBezTo>
                  <a:pt x="4477" y="477"/>
                  <a:pt x="4430" y="525"/>
                  <a:pt x="4394" y="525"/>
                </a:cubicBezTo>
                <a:lnTo>
                  <a:pt x="2525" y="525"/>
                </a:lnTo>
                <a:cubicBezTo>
                  <a:pt x="2441" y="525"/>
                  <a:pt x="2370" y="596"/>
                  <a:pt x="2370" y="679"/>
                </a:cubicBezTo>
                <a:lnTo>
                  <a:pt x="2370" y="3573"/>
                </a:lnTo>
                <a:cubicBezTo>
                  <a:pt x="2334" y="3561"/>
                  <a:pt x="2191" y="3442"/>
                  <a:pt x="2191" y="3442"/>
                </a:cubicBezTo>
                <a:lnTo>
                  <a:pt x="2191" y="477"/>
                </a:lnTo>
                <a:cubicBezTo>
                  <a:pt x="2191" y="406"/>
                  <a:pt x="2251" y="322"/>
                  <a:pt x="2334" y="322"/>
                </a:cubicBezTo>
                <a:lnTo>
                  <a:pt x="2870" y="322"/>
                </a:lnTo>
                <a:cubicBezTo>
                  <a:pt x="2965" y="322"/>
                  <a:pt x="3037" y="251"/>
                  <a:pt x="3037" y="167"/>
                </a:cubicBezTo>
                <a:cubicBezTo>
                  <a:pt x="3037" y="72"/>
                  <a:pt x="2965" y="1"/>
                  <a:pt x="2870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9" name="Google Shape;11429;p68"/>
          <p:cNvSpPr/>
          <p:nvPr/>
        </p:nvSpPr>
        <p:spPr>
          <a:xfrm>
            <a:off x="7955445" y="2011198"/>
            <a:ext cx="383088" cy="286472"/>
          </a:xfrm>
          <a:custGeom>
            <a:avLst/>
            <a:gdLst/>
            <a:ahLst/>
            <a:cxnLst/>
            <a:rect l="l" t="t" r="r" b="b"/>
            <a:pathLst>
              <a:path w="12026" h="8993" extrusionOk="0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30" name="Google Shape;11430;p68"/>
          <p:cNvGrpSpPr/>
          <p:nvPr/>
        </p:nvGrpSpPr>
        <p:grpSpPr>
          <a:xfrm>
            <a:off x="6656812" y="2029388"/>
            <a:ext cx="368690" cy="245793"/>
            <a:chOff x="6656812" y="2029388"/>
            <a:chExt cx="368690" cy="245793"/>
          </a:xfrm>
          <a:solidFill>
            <a:srgbClr val="D94169"/>
          </a:solidFill>
        </p:grpSpPr>
        <p:sp>
          <p:nvSpPr>
            <p:cNvPr id="11431" name="Google Shape;11431;p68"/>
            <p:cNvSpPr/>
            <p:nvPr/>
          </p:nvSpPr>
          <p:spPr>
            <a:xfrm>
              <a:off x="6915475" y="2164007"/>
              <a:ext cx="73967" cy="73999"/>
            </a:xfrm>
            <a:custGeom>
              <a:avLst/>
              <a:gdLst/>
              <a:ahLst/>
              <a:cxnLst/>
              <a:rect l="l" t="t" r="r" b="b"/>
              <a:pathLst>
                <a:path w="2322" h="2323" extrusionOk="0">
                  <a:moveTo>
                    <a:pt x="1167" y="323"/>
                  </a:moveTo>
                  <a:cubicBezTo>
                    <a:pt x="1631" y="323"/>
                    <a:pt x="2000" y="692"/>
                    <a:pt x="2000" y="1156"/>
                  </a:cubicBezTo>
                  <a:cubicBezTo>
                    <a:pt x="2000" y="1621"/>
                    <a:pt x="1631" y="1990"/>
                    <a:pt x="1167" y="1990"/>
                  </a:cubicBezTo>
                  <a:cubicBezTo>
                    <a:pt x="703" y="1990"/>
                    <a:pt x="334" y="1621"/>
                    <a:pt x="334" y="1156"/>
                  </a:cubicBezTo>
                  <a:cubicBezTo>
                    <a:pt x="334" y="692"/>
                    <a:pt x="703" y="323"/>
                    <a:pt x="1167" y="323"/>
                  </a:cubicBezTo>
                  <a:close/>
                  <a:moveTo>
                    <a:pt x="1126" y="0"/>
                  </a:moveTo>
                  <a:cubicBezTo>
                    <a:pt x="502" y="0"/>
                    <a:pt x="0" y="527"/>
                    <a:pt x="0" y="1156"/>
                  </a:cubicBezTo>
                  <a:cubicBezTo>
                    <a:pt x="0" y="1799"/>
                    <a:pt x="524" y="2323"/>
                    <a:pt x="1167" y="2323"/>
                  </a:cubicBezTo>
                  <a:cubicBezTo>
                    <a:pt x="1810" y="2323"/>
                    <a:pt x="2322" y="1799"/>
                    <a:pt x="2322" y="1156"/>
                  </a:cubicBezTo>
                  <a:cubicBezTo>
                    <a:pt x="2322" y="513"/>
                    <a:pt x="1810" y="1"/>
                    <a:pt x="1167" y="1"/>
                  </a:cubicBezTo>
                  <a:cubicBezTo>
                    <a:pt x="1153" y="1"/>
                    <a:pt x="1139" y="0"/>
                    <a:pt x="11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2" name="Google Shape;11432;p68"/>
            <p:cNvSpPr/>
            <p:nvPr/>
          </p:nvSpPr>
          <p:spPr>
            <a:xfrm>
              <a:off x="6901427" y="2057070"/>
              <a:ext cx="51605" cy="31154"/>
            </a:xfrm>
            <a:custGeom>
              <a:avLst/>
              <a:gdLst/>
              <a:ahLst/>
              <a:cxnLst/>
              <a:rect l="l" t="t" r="r" b="b"/>
              <a:pathLst>
                <a:path w="1620" h="978" extrusionOk="0">
                  <a:moveTo>
                    <a:pt x="1179" y="346"/>
                  </a:moveTo>
                  <a:cubicBezTo>
                    <a:pt x="1239" y="346"/>
                    <a:pt x="1275" y="394"/>
                    <a:pt x="1275" y="453"/>
                  </a:cubicBezTo>
                  <a:lnTo>
                    <a:pt x="1275" y="525"/>
                  </a:lnTo>
                  <a:cubicBezTo>
                    <a:pt x="1275" y="584"/>
                    <a:pt x="1239" y="632"/>
                    <a:pt x="1179" y="632"/>
                  </a:cubicBezTo>
                  <a:lnTo>
                    <a:pt x="441" y="632"/>
                  </a:lnTo>
                  <a:cubicBezTo>
                    <a:pt x="382" y="632"/>
                    <a:pt x="334" y="584"/>
                    <a:pt x="334" y="525"/>
                  </a:cubicBezTo>
                  <a:lnTo>
                    <a:pt x="334" y="453"/>
                  </a:lnTo>
                  <a:cubicBezTo>
                    <a:pt x="334" y="394"/>
                    <a:pt x="382" y="346"/>
                    <a:pt x="441" y="346"/>
                  </a:cubicBezTo>
                  <a:close/>
                  <a:moveTo>
                    <a:pt x="441" y="1"/>
                  </a:moveTo>
                  <a:cubicBezTo>
                    <a:pt x="203" y="1"/>
                    <a:pt x="1" y="203"/>
                    <a:pt x="1" y="453"/>
                  </a:cubicBezTo>
                  <a:lnTo>
                    <a:pt x="1" y="525"/>
                  </a:lnTo>
                  <a:cubicBezTo>
                    <a:pt x="1" y="763"/>
                    <a:pt x="191" y="977"/>
                    <a:pt x="441" y="977"/>
                  </a:cubicBezTo>
                  <a:lnTo>
                    <a:pt x="1179" y="977"/>
                  </a:lnTo>
                  <a:cubicBezTo>
                    <a:pt x="1418" y="977"/>
                    <a:pt x="1620" y="775"/>
                    <a:pt x="1620" y="525"/>
                  </a:cubicBezTo>
                  <a:lnTo>
                    <a:pt x="1620" y="453"/>
                  </a:lnTo>
                  <a:cubicBezTo>
                    <a:pt x="1620" y="215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3" name="Google Shape;11433;p68"/>
            <p:cNvSpPr/>
            <p:nvPr/>
          </p:nvSpPr>
          <p:spPr>
            <a:xfrm>
              <a:off x="6901809" y="2091983"/>
              <a:ext cx="51605" cy="30358"/>
            </a:xfrm>
            <a:custGeom>
              <a:avLst/>
              <a:gdLst/>
              <a:ahLst/>
              <a:cxnLst/>
              <a:rect l="l" t="t" r="r" b="b"/>
              <a:pathLst>
                <a:path w="1620" h="953" extrusionOk="0">
                  <a:moveTo>
                    <a:pt x="1179" y="333"/>
                  </a:moveTo>
                  <a:cubicBezTo>
                    <a:pt x="1239" y="333"/>
                    <a:pt x="1286" y="381"/>
                    <a:pt x="1286" y="441"/>
                  </a:cubicBezTo>
                  <a:lnTo>
                    <a:pt x="1286" y="512"/>
                  </a:lnTo>
                  <a:cubicBezTo>
                    <a:pt x="1286" y="572"/>
                    <a:pt x="1239" y="619"/>
                    <a:pt x="1179" y="619"/>
                  </a:cubicBezTo>
                  <a:lnTo>
                    <a:pt x="453" y="619"/>
                  </a:lnTo>
                  <a:cubicBezTo>
                    <a:pt x="394" y="619"/>
                    <a:pt x="346" y="572"/>
                    <a:pt x="346" y="512"/>
                  </a:cubicBezTo>
                  <a:lnTo>
                    <a:pt x="346" y="441"/>
                  </a:lnTo>
                  <a:cubicBezTo>
                    <a:pt x="346" y="381"/>
                    <a:pt x="394" y="333"/>
                    <a:pt x="453" y="333"/>
                  </a:cubicBezTo>
                  <a:close/>
                  <a:moveTo>
                    <a:pt x="453" y="0"/>
                  </a:moveTo>
                  <a:cubicBezTo>
                    <a:pt x="215" y="0"/>
                    <a:pt x="1" y="191"/>
                    <a:pt x="1" y="441"/>
                  </a:cubicBezTo>
                  <a:lnTo>
                    <a:pt x="1" y="500"/>
                  </a:lnTo>
                  <a:cubicBezTo>
                    <a:pt x="1" y="738"/>
                    <a:pt x="191" y="953"/>
                    <a:pt x="453" y="953"/>
                  </a:cubicBezTo>
                  <a:lnTo>
                    <a:pt x="1179" y="953"/>
                  </a:lnTo>
                  <a:cubicBezTo>
                    <a:pt x="1417" y="953"/>
                    <a:pt x="1620" y="750"/>
                    <a:pt x="1620" y="500"/>
                  </a:cubicBezTo>
                  <a:lnTo>
                    <a:pt x="1620" y="441"/>
                  </a:lnTo>
                  <a:cubicBezTo>
                    <a:pt x="1620" y="202"/>
                    <a:pt x="1429" y="0"/>
                    <a:pt x="1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4" name="Google Shape;11434;p68"/>
            <p:cNvSpPr/>
            <p:nvPr/>
          </p:nvSpPr>
          <p:spPr>
            <a:xfrm>
              <a:off x="6901809" y="2126099"/>
              <a:ext cx="51605" cy="30772"/>
            </a:xfrm>
            <a:custGeom>
              <a:avLst/>
              <a:gdLst/>
              <a:ahLst/>
              <a:cxnLst/>
              <a:rect l="l" t="t" r="r" b="b"/>
              <a:pathLst>
                <a:path w="1620" h="966" extrusionOk="0">
                  <a:moveTo>
                    <a:pt x="1179" y="358"/>
                  </a:moveTo>
                  <a:cubicBezTo>
                    <a:pt x="1239" y="358"/>
                    <a:pt x="1286" y="394"/>
                    <a:pt x="1286" y="453"/>
                  </a:cubicBezTo>
                  <a:lnTo>
                    <a:pt x="1286" y="536"/>
                  </a:lnTo>
                  <a:cubicBezTo>
                    <a:pt x="1286" y="596"/>
                    <a:pt x="1239" y="632"/>
                    <a:pt x="1179" y="632"/>
                  </a:cubicBezTo>
                  <a:lnTo>
                    <a:pt x="453" y="632"/>
                  </a:lnTo>
                  <a:cubicBezTo>
                    <a:pt x="394" y="632"/>
                    <a:pt x="346" y="596"/>
                    <a:pt x="346" y="536"/>
                  </a:cubicBezTo>
                  <a:lnTo>
                    <a:pt x="346" y="453"/>
                  </a:lnTo>
                  <a:cubicBezTo>
                    <a:pt x="346" y="394"/>
                    <a:pt x="394" y="358"/>
                    <a:pt x="453" y="358"/>
                  </a:cubicBezTo>
                  <a:close/>
                  <a:moveTo>
                    <a:pt x="453" y="1"/>
                  </a:moveTo>
                  <a:cubicBezTo>
                    <a:pt x="215" y="1"/>
                    <a:pt x="1" y="191"/>
                    <a:pt x="1" y="441"/>
                  </a:cubicBezTo>
                  <a:lnTo>
                    <a:pt x="1" y="513"/>
                  </a:lnTo>
                  <a:cubicBezTo>
                    <a:pt x="1" y="751"/>
                    <a:pt x="191" y="965"/>
                    <a:pt x="453" y="965"/>
                  </a:cubicBezTo>
                  <a:lnTo>
                    <a:pt x="1179" y="965"/>
                  </a:lnTo>
                  <a:cubicBezTo>
                    <a:pt x="1417" y="965"/>
                    <a:pt x="1620" y="775"/>
                    <a:pt x="1620" y="513"/>
                  </a:cubicBezTo>
                  <a:lnTo>
                    <a:pt x="1620" y="441"/>
                  </a:lnTo>
                  <a:cubicBezTo>
                    <a:pt x="1620" y="203"/>
                    <a:pt x="1429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5" name="Google Shape;11435;p68"/>
            <p:cNvSpPr/>
            <p:nvPr/>
          </p:nvSpPr>
          <p:spPr>
            <a:xfrm>
              <a:off x="6959849" y="2057452"/>
              <a:ext cx="43641" cy="99419"/>
            </a:xfrm>
            <a:custGeom>
              <a:avLst/>
              <a:gdLst/>
              <a:ahLst/>
              <a:cxnLst/>
              <a:rect l="l" t="t" r="r" b="b"/>
              <a:pathLst>
                <a:path w="1370" h="3121" extrusionOk="0">
                  <a:moveTo>
                    <a:pt x="965" y="334"/>
                  </a:moveTo>
                  <a:cubicBezTo>
                    <a:pt x="1000" y="334"/>
                    <a:pt x="1048" y="382"/>
                    <a:pt x="1048" y="429"/>
                  </a:cubicBezTo>
                  <a:lnTo>
                    <a:pt x="1048" y="2703"/>
                  </a:lnTo>
                  <a:cubicBezTo>
                    <a:pt x="1048" y="2751"/>
                    <a:pt x="1000" y="2787"/>
                    <a:pt x="965" y="2787"/>
                  </a:cubicBezTo>
                  <a:lnTo>
                    <a:pt x="429" y="2787"/>
                  </a:lnTo>
                  <a:cubicBezTo>
                    <a:pt x="369" y="2775"/>
                    <a:pt x="334" y="2751"/>
                    <a:pt x="334" y="2703"/>
                  </a:cubicBezTo>
                  <a:lnTo>
                    <a:pt x="334" y="429"/>
                  </a:lnTo>
                  <a:cubicBezTo>
                    <a:pt x="334" y="382"/>
                    <a:pt x="381" y="334"/>
                    <a:pt x="429" y="334"/>
                  </a:cubicBezTo>
                  <a:close/>
                  <a:moveTo>
                    <a:pt x="417" y="1"/>
                  </a:moveTo>
                  <a:cubicBezTo>
                    <a:pt x="179" y="1"/>
                    <a:pt x="0" y="203"/>
                    <a:pt x="0" y="429"/>
                  </a:cubicBezTo>
                  <a:lnTo>
                    <a:pt x="0" y="2703"/>
                  </a:lnTo>
                  <a:cubicBezTo>
                    <a:pt x="0" y="2941"/>
                    <a:pt x="191" y="3120"/>
                    <a:pt x="417" y="3120"/>
                  </a:cubicBezTo>
                  <a:lnTo>
                    <a:pt x="953" y="3120"/>
                  </a:lnTo>
                  <a:cubicBezTo>
                    <a:pt x="1191" y="3120"/>
                    <a:pt x="1369" y="2930"/>
                    <a:pt x="1369" y="2703"/>
                  </a:cubicBezTo>
                  <a:lnTo>
                    <a:pt x="1369" y="429"/>
                  </a:lnTo>
                  <a:cubicBezTo>
                    <a:pt x="1369" y="179"/>
                    <a:pt x="1167" y="1"/>
                    <a:pt x="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6" name="Google Shape;11436;p68"/>
            <p:cNvSpPr/>
            <p:nvPr/>
          </p:nvSpPr>
          <p:spPr>
            <a:xfrm>
              <a:off x="6835805" y="2075291"/>
              <a:ext cx="29243" cy="10257"/>
            </a:xfrm>
            <a:custGeom>
              <a:avLst/>
              <a:gdLst/>
              <a:ahLst/>
              <a:cxnLst/>
              <a:rect l="l" t="t" r="r" b="b"/>
              <a:pathLst>
                <a:path w="918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51" y="322"/>
                  </a:lnTo>
                  <a:cubicBezTo>
                    <a:pt x="834" y="322"/>
                    <a:pt x="918" y="250"/>
                    <a:pt x="918" y="167"/>
                  </a:cubicBezTo>
                  <a:cubicBezTo>
                    <a:pt x="918" y="72"/>
                    <a:pt x="834" y="0"/>
                    <a:pt x="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7" name="Google Shape;11437;p68"/>
            <p:cNvSpPr/>
            <p:nvPr/>
          </p:nvSpPr>
          <p:spPr>
            <a:xfrm>
              <a:off x="6700422" y="2074908"/>
              <a:ext cx="11022" cy="10257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9" y="322"/>
                  </a:lnTo>
                  <a:cubicBezTo>
                    <a:pt x="262" y="322"/>
                    <a:pt x="346" y="250"/>
                    <a:pt x="346" y="155"/>
                  </a:cubicBezTo>
                  <a:cubicBezTo>
                    <a:pt x="346" y="72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8" name="Google Shape;11438;p68"/>
            <p:cNvSpPr/>
            <p:nvPr/>
          </p:nvSpPr>
          <p:spPr>
            <a:xfrm>
              <a:off x="6706092" y="2098417"/>
              <a:ext cx="151375" cy="89162"/>
            </a:xfrm>
            <a:custGeom>
              <a:avLst/>
              <a:gdLst/>
              <a:ahLst/>
              <a:cxnLst/>
              <a:rect l="l" t="t" r="r" b="b"/>
              <a:pathLst>
                <a:path w="4752" h="2799" extrusionOk="0">
                  <a:moveTo>
                    <a:pt x="2119" y="0"/>
                  </a:moveTo>
                  <a:cubicBezTo>
                    <a:pt x="2047" y="0"/>
                    <a:pt x="1977" y="45"/>
                    <a:pt x="1966" y="131"/>
                  </a:cubicBezTo>
                  <a:lnTo>
                    <a:pt x="1573" y="1977"/>
                  </a:lnTo>
                  <a:lnTo>
                    <a:pt x="1239" y="941"/>
                  </a:lnTo>
                  <a:cubicBezTo>
                    <a:pt x="1214" y="859"/>
                    <a:pt x="1142" y="817"/>
                    <a:pt x="1071" y="817"/>
                  </a:cubicBezTo>
                  <a:cubicBezTo>
                    <a:pt x="1008" y="817"/>
                    <a:pt x="946" y="850"/>
                    <a:pt x="918" y="917"/>
                  </a:cubicBezTo>
                  <a:lnTo>
                    <a:pt x="501" y="1846"/>
                  </a:lnTo>
                  <a:lnTo>
                    <a:pt x="168" y="1846"/>
                  </a:lnTo>
                  <a:cubicBezTo>
                    <a:pt x="72" y="1846"/>
                    <a:pt x="1" y="1917"/>
                    <a:pt x="1" y="2013"/>
                  </a:cubicBezTo>
                  <a:cubicBezTo>
                    <a:pt x="1" y="2096"/>
                    <a:pt x="72" y="2167"/>
                    <a:pt x="168" y="2167"/>
                  </a:cubicBezTo>
                  <a:lnTo>
                    <a:pt x="608" y="2167"/>
                  </a:lnTo>
                  <a:cubicBezTo>
                    <a:pt x="680" y="2167"/>
                    <a:pt x="739" y="2132"/>
                    <a:pt x="763" y="2072"/>
                  </a:cubicBezTo>
                  <a:lnTo>
                    <a:pt x="1037" y="1441"/>
                  </a:lnTo>
                  <a:lnTo>
                    <a:pt x="1442" y="2679"/>
                  </a:lnTo>
                  <a:cubicBezTo>
                    <a:pt x="1470" y="2760"/>
                    <a:pt x="1541" y="2799"/>
                    <a:pt x="1610" y="2799"/>
                  </a:cubicBezTo>
                  <a:cubicBezTo>
                    <a:pt x="1684" y="2799"/>
                    <a:pt x="1757" y="2754"/>
                    <a:pt x="1775" y="2667"/>
                  </a:cubicBezTo>
                  <a:lnTo>
                    <a:pt x="2096" y="1084"/>
                  </a:lnTo>
                  <a:lnTo>
                    <a:pt x="2227" y="1917"/>
                  </a:lnTo>
                  <a:cubicBezTo>
                    <a:pt x="2251" y="2013"/>
                    <a:pt x="2323" y="2072"/>
                    <a:pt x="2394" y="2072"/>
                  </a:cubicBezTo>
                  <a:lnTo>
                    <a:pt x="3049" y="2072"/>
                  </a:lnTo>
                  <a:cubicBezTo>
                    <a:pt x="3144" y="2072"/>
                    <a:pt x="3204" y="2013"/>
                    <a:pt x="3216" y="1941"/>
                  </a:cubicBezTo>
                  <a:lnTo>
                    <a:pt x="3287" y="1501"/>
                  </a:lnTo>
                  <a:lnTo>
                    <a:pt x="3501" y="2453"/>
                  </a:lnTo>
                  <a:cubicBezTo>
                    <a:pt x="3514" y="2543"/>
                    <a:pt x="3586" y="2588"/>
                    <a:pt x="3660" y="2588"/>
                  </a:cubicBezTo>
                  <a:cubicBezTo>
                    <a:pt x="3724" y="2588"/>
                    <a:pt x="3790" y="2555"/>
                    <a:pt x="3823" y="2489"/>
                  </a:cubicBezTo>
                  <a:lnTo>
                    <a:pt x="4037" y="2036"/>
                  </a:lnTo>
                  <a:lnTo>
                    <a:pt x="4585" y="2036"/>
                  </a:lnTo>
                  <a:cubicBezTo>
                    <a:pt x="4668" y="2036"/>
                    <a:pt x="4752" y="1965"/>
                    <a:pt x="4752" y="1870"/>
                  </a:cubicBezTo>
                  <a:cubicBezTo>
                    <a:pt x="4752" y="1786"/>
                    <a:pt x="4668" y="1715"/>
                    <a:pt x="4585" y="1715"/>
                  </a:cubicBezTo>
                  <a:lnTo>
                    <a:pt x="3918" y="1715"/>
                  </a:lnTo>
                  <a:cubicBezTo>
                    <a:pt x="3775" y="1715"/>
                    <a:pt x="3763" y="1858"/>
                    <a:pt x="3740" y="1905"/>
                  </a:cubicBezTo>
                  <a:lnTo>
                    <a:pt x="3454" y="632"/>
                  </a:lnTo>
                  <a:cubicBezTo>
                    <a:pt x="3430" y="542"/>
                    <a:pt x="3356" y="498"/>
                    <a:pt x="3283" y="498"/>
                  </a:cubicBezTo>
                  <a:cubicBezTo>
                    <a:pt x="3210" y="498"/>
                    <a:pt x="3138" y="542"/>
                    <a:pt x="3120" y="632"/>
                  </a:cubicBezTo>
                  <a:lnTo>
                    <a:pt x="2918" y="1739"/>
                  </a:lnTo>
                  <a:lnTo>
                    <a:pt x="2549" y="1739"/>
                  </a:lnTo>
                  <a:lnTo>
                    <a:pt x="2287" y="155"/>
                  </a:lnTo>
                  <a:cubicBezTo>
                    <a:pt x="2275" y="51"/>
                    <a:pt x="2196" y="0"/>
                    <a:pt x="2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9" name="Google Shape;11439;p68"/>
            <p:cNvSpPr/>
            <p:nvPr/>
          </p:nvSpPr>
          <p:spPr>
            <a:xfrm>
              <a:off x="6656812" y="2029388"/>
              <a:ext cx="368690" cy="245793"/>
            </a:xfrm>
            <a:custGeom>
              <a:avLst/>
              <a:gdLst/>
              <a:ahLst/>
              <a:cxnLst/>
              <a:rect l="l" t="t" r="r" b="b"/>
              <a:pathLst>
                <a:path w="11574" h="7716" extrusionOk="0">
                  <a:moveTo>
                    <a:pt x="3286" y="7180"/>
                  </a:moveTo>
                  <a:lnTo>
                    <a:pt x="3286" y="7394"/>
                  </a:lnTo>
                  <a:lnTo>
                    <a:pt x="1596" y="7394"/>
                  </a:lnTo>
                  <a:lnTo>
                    <a:pt x="1596" y="7180"/>
                  </a:lnTo>
                  <a:close/>
                  <a:moveTo>
                    <a:pt x="9966" y="7180"/>
                  </a:moveTo>
                  <a:lnTo>
                    <a:pt x="9966" y="7394"/>
                  </a:lnTo>
                  <a:lnTo>
                    <a:pt x="8275" y="7394"/>
                  </a:lnTo>
                  <a:lnTo>
                    <a:pt x="8275" y="7180"/>
                  </a:lnTo>
                  <a:close/>
                  <a:moveTo>
                    <a:pt x="548" y="1"/>
                  </a:moveTo>
                  <a:cubicBezTo>
                    <a:pt x="250" y="1"/>
                    <a:pt x="0" y="251"/>
                    <a:pt x="0" y="548"/>
                  </a:cubicBezTo>
                  <a:lnTo>
                    <a:pt x="0" y="6632"/>
                  </a:lnTo>
                  <a:cubicBezTo>
                    <a:pt x="0" y="6930"/>
                    <a:pt x="250" y="7180"/>
                    <a:pt x="548" y="7180"/>
                  </a:cubicBezTo>
                  <a:lnTo>
                    <a:pt x="1250" y="7180"/>
                  </a:lnTo>
                  <a:lnTo>
                    <a:pt x="1250" y="7561"/>
                  </a:lnTo>
                  <a:cubicBezTo>
                    <a:pt x="1250" y="7644"/>
                    <a:pt x="1322" y="7716"/>
                    <a:pt x="1417" y="7716"/>
                  </a:cubicBezTo>
                  <a:lnTo>
                    <a:pt x="3453" y="7716"/>
                  </a:lnTo>
                  <a:cubicBezTo>
                    <a:pt x="3536" y="7716"/>
                    <a:pt x="3608" y="7644"/>
                    <a:pt x="3608" y="7561"/>
                  </a:cubicBezTo>
                  <a:lnTo>
                    <a:pt x="3608" y="7180"/>
                  </a:lnTo>
                  <a:lnTo>
                    <a:pt x="7930" y="7180"/>
                  </a:lnTo>
                  <a:lnTo>
                    <a:pt x="7930" y="7561"/>
                  </a:lnTo>
                  <a:cubicBezTo>
                    <a:pt x="7930" y="7644"/>
                    <a:pt x="8001" y="7716"/>
                    <a:pt x="8096" y="7716"/>
                  </a:cubicBezTo>
                  <a:lnTo>
                    <a:pt x="10132" y="7716"/>
                  </a:lnTo>
                  <a:cubicBezTo>
                    <a:pt x="10216" y="7716"/>
                    <a:pt x="10299" y="7644"/>
                    <a:pt x="10299" y="7561"/>
                  </a:cubicBezTo>
                  <a:lnTo>
                    <a:pt x="10299" y="7180"/>
                  </a:lnTo>
                  <a:lnTo>
                    <a:pt x="10990" y="7180"/>
                  </a:lnTo>
                  <a:cubicBezTo>
                    <a:pt x="11287" y="7180"/>
                    <a:pt x="11549" y="6930"/>
                    <a:pt x="11549" y="6632"/>
                  </a:cubicBezTo>
                  <a:lnTo>
                    <a:pt x="11549" y="548"/>
                  </a:lnTo>
                  <a:cubicBezTo>
                    <a:pt x="11573" y="251"/>
                    <a:pt x="11323" y="1"/>
                    <a:pt x="11025" y="1"/>
                  </a:cubicBezTo>
                  <a:lnTo>
                    <a:pt x="7620" y="1"/>
                  </a:lnTo>
                  <a:cubicBezTo>
                    <a:pt x="7525" y="1"/>
                    <a:pt x="7453" y="72"/>
                    <a:pt x="7453" y="155"/>
                  </a:cubicBezTo>
                  <a:cubicBezTo>
                    <a:pt x="7453" y="251"/>
                    <a:pt x="7525" y="322"/>
                    <a:pt x="7620" y="322"/>
                  </a:cubicBezTo>
                  <a:lnTo>
                    <a:pt x="11025" y="322"/>
                  </a:lnTo>
                  <a:cubicBezTo>
                    <a:pt x="11144" y="322"/>
                    <a:pt x="11240" y="417"/>
                    <a:pt x="11240" y="536"/>
                  </a:cubicBezTo>
                  <a:lnTo>
                    <a:pt x="11240" y="6620"/>
                  </a:lnTo>
                  <a:cubicBezTo>
                    <a:pt x="11240" y="6739"/>
                    <a:pt x="11144" y="6823"/>
                    <a:pt x="11025" y="6823"/>
                  </a:cubicBezTo>
                  <a:lnTo>
                    <a:pt x="548" y="6823"/>
                  </a:lnTo>
                  <a:cubicBezTo>
                    <a:pt x="429" y="6823"/>
                    <a:pt x="334" y="6739"/>
                    <a:pt x="334" y="6620"/>
                  </a:cubicBezTo>
                  <a:lnTo>
                    <a:pt x="334" y="536"/>
                  </a:lnTo>
                  <a:cubicBezTo>
                    <a:pt x="334" y="417"/>
                    <a:pt x="429" y="322"/>
                    <a:pt x="548" y="322"/>
                  </a:cubicBezTo>
                  <a:lnTo>
                    <a:pt x="6870" y="322"/>
                  </a:lnTo>
                  <a:cubicBezTo>
                    <a:pt x="6965" y="322"/>
                    <a:pt x="7037" y="251"/>
                    <a:pt x="7037" y="155"/>
                  </a:cubicBezTo>
                  <a:cubicBezTo>
                    <a:pt x="7037" y="72"/>
                    <a:pt x="6965" y="1"/>
                    <a:pt x="6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0" name="Google Shape;11440;p68"/>
            <p:cNvSpPr/>
            <p:nvPr/>
          </p:nvSpPr>
          <p:spPr>
            <a:xfrm>
              <a:off x="6681818" y="2057070"/>
              <a:ext cx="199540" cy="172622"/>
            </a:xfrm>
            <a:custGeom>
              <a:avLst/>
              <a:gdLst/>
              <a:ahLst/>
              <a:cxnLst/>
              <a:rect l="l" t="t" r="r" b="b"/>
              <a:pathLst>
                <a:path w="6264" h="5419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1691"/>
                  </a:lnTo>
                  <a:cubicBezTo>
                    <a:pt x="1" y="1775"/>
                    <a:pt x="72" y="1846"/>
                    <a:pt x="168" y="1846"/>
                  </a:cubicBezTo>
                  <a:cubicBezTo>
                    <a:pt x="251" y="1846"/>
                    <a:pt x="334" y="1775"/>
                    <a:pt x="334" y="1691"/>
                  </a:cubicBezTo>
                  <a:lnTo>
                    <a:pt x="334" y="346"/>
                  </a:lnTo>
                  <a:lnTo>
                    <a:pt x="5942" y="346"/>
                  </a:lnTo>
                  <a:lnTo>
                    <a:pt x="5942" y="5097"/>
                  </a:lnTo>
                  <a:lnTo>
                    <a:pt x="334" y="5097"/>
                  </a:lnTo>
                  <a:lnTo>
                    <a:pt x="334" y="2465"/>
                  </a:lnTo>
                  <a:cubicBezTo>
                    <a:pt x="334" y="2370"/>
                    <a:pt x="251" y="2299"/>
                    <a:pt x="168" y="2299"/>
                  </a:cubicBezTo>
                  <a:cubicBezTo>
                    <a:pt x="72" y="2299"/>
                    <a:pt x="1" y="2370"/>
                    <a:pt x="1" y="2465"/>
                  </a:cubicBezTo>
                  <a:lnTo>
                    <a:pt x="1" y="5263"/>
                  </a:lnTo>
                  <a:cubicBezTo>
                    <a:pt x="1" y="5347"/>
                    <a:pt x="72" y="5418"/>
                    <a:pt x="168" y="5418"/>
                  </a:cubicBezTo>
                  <a:lnTo>
                    <a:pt x="6109" y="5418"/>
                  </a:lnTo>
                  <a:cubicBezTo>
                    <a:pt x="6192" y="5418"/>
                    <a:pt x="6264" y="5347"/>
                    <a:pt x="6264" y="5263"/>
                  </a:cubicBezTo>
                  <a:lnTo>
                    <a:pt x="6264" y="167"/>
                  </a:lnTo>
                  <a:cubicBezTo>
                    <a:pt x="6264" y="84"/>
                    <a:pt x="6192" y="1"/>
                    <a:pt x="61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1" name="Google Shape;11441;p68"/>
          <p:cNvGrpSpPr/>
          <p:nvPr/>
        </p:nvGrpSpPr>
        <p:grpSpPr>
          <a:xfrm>
            <a:off x="4869651" y="2012218"/>
            <a:ext cx="376654" cy="281566"/>
            <a:chOff x="4869651" y="2012218"/>
            <a:chExt cx="376654" cy="281566"/>
          </a:xfrm>
          <a:solidFill>
            <a:srgbClr val="D94169"/>
          </a:solidFill>
        </p:grpSpPr>
        <p:sp>
          <p:nvSpPr>
            <p:cNvPr id="11442" name="Google Shape;11442;p68"/>
            <p:cNvSpPr/>
            <p:nvPr/>
          </p:nvSpPr>
          <p:spPr>
            <a:xfrm>
              <a:off x="4869651" y="2012218"/>
              <a:ext cx="376654" cy="281566"/>
            </a:xfrm>
            <a:custGeom>
              <a:avLst/>
              <a:gdLst/>
              <a:ahLst/>
              <a:cxnLst/>
              <a:rect l="l" t="t" r="r" b="b"/>
              <a:pathLst>
                <a:path w="11824" h="8839" extrusionOk="0">
                  <a:moveTo>
                    <a:pt x="4976" y="1"/>
                  </a:moveTo>
                  <a:cubicBezTo>
                    <a:pt x="4854" y="1"/>
                    <a:pt x="4732" y="6"/>
                    <a:pt x="4609" y="16"/>
                  </a:cubicBezTo>
                  <a:cubicBezTo>
                    <a:pt x="4513" y="28"/>
                    <a:pt x="4442" y="99"/>
                    <a:pt x="4442" y="194"/>
                  </a:cubicBezTo>
                  <a:cubicBezTo>
                    <a:pt x="4454" y="278"/>
                    <a:pt x="4537" y="349"/>
                    <a:pt x="4621" y="349"/>
                  </a:cubicBezTo>
                  <a:cubicBezTo>
                    <a:pt x="4722" y="342"/>
                    <a:pt x="4822" y="338"/>
                    <a:pt x="4922" y="338"/>
                  </a:cubicBezTo>
                  <a:cubicBezTo>
                    <a:pt x="6773" y="338"/>
                    <a:pt x="8373" y="1575"/>
                    <a:pt x="8859" y="3326"/>
                  </a:cubicBezTo>
                  <a:cubicBezTo>
                    <a:pt x="8823" y="3385"/>
                    <a:pt x="8764" y="3468"/>
                    <a:pt x="8657" y="3540"/>
                  </a:cubicBezTo>
                  <a:cubicBezTo>
                    <a:pt x="8525" y="3632"/>
                    <a:pt x="8386" y="3671"/>
                    <a:pt x="8244" y="3671"/>
                  </a:cubicBezTo>
                  <a:cubicBezTo>
                    <a:pt x="8003" y="3671"/>
                    <a:pt x="7754" y="3559"/>
                    <a:pt x="7514" y="3409"/>
                  </a:cubicBezTo>
                  <a:cubicBezTo>
                    <a:pt x="7288" y="2933"/>
                    <a:pt x="7549" y="2635"/>
                    <a:pt x="7585" y="2611"/>
                  </a:cubicBezTo>
                  <a:cubicBezTo>
                    <a:pt x="7657" y="2552"/>
                    <a:pt x="7657" y="2433"/>
                    <a:pt x="7585" y="2373"/>
                  </a:cubicBezTo>
                  <a:cubicBezTo>
                    <a:pt x="7555" y="2337"/>
                    <a:pt x="7511" y="2320"/>
                    <a:pt x="7466" y="2320"/>
                  </a:cubicBezTo>
                  <a:cubicBezTo>
                    <a:pt x="7421" y="2320"/>
                    <a:pt x="7377" y="2337"/>
                    <a:pt x="7347" y="2373"/>
                  </a:cubicBezTo>
                  <a:cubicBezTo>
                    <a:pt x="7335" y="2397"/>
                    <a:pt x="7061" y="2671"/>
                    <a:pt x="7097" y="3135"/>
                  </a:cubicBezTo>
                  <a:cubicBezTo>
                    <a:pt x="6893" y="3013"/>
                    <a:pt x="6663" y="2925"/>
                    <a:pt x="6256" y="2925"/>
                  </a:cubicBezTo>
                  <a:cubicBezTo>
                    <a:pt x="6188" y="2925"/>
                    <a:pt x="6116" y="2928"/>
                    <a:pt x="6037" y="2933"/>
                  </a:cubicBezTo>
                  <a:cubicBezTo>
                    <a:pt x="5942" y="2933"/>
                    <a:pt x="5871" y="3016"/>
                    <a:pt x="5871" y="3111"/>
                  </a:cubicBezTo>
                  <a:cubicBezTo>
                    <a:pt x="5871" y="3195"/>
                    <a:pt x="5966" y="3266"/>
                    <a:pt x="6049" y="3266"/>
                  </a:cubicBezTo>
                  <a:cubicBezTo>
                    <a:pt x="6107" y="3263"/>
                    <a:pt x="6162" y="3262"/>
                    <a:pt x="6212" y="3262"/>
                  </a:cubicBezTo>
                  <a:cubicBezTo>
                    <a:pt x="6813" y="3262"/>
                    <a:pt x="6903" y="3451"/>
                    <a:pt x="7288" y="3671"/>
                  </a:cubicBezTo>
                  <a:cubicBezTo>
                    <a:pt x="7601" y="3871"/>
                    <a:pt x="7925" y="4007"/>
                    <a:pt x="8240" y="4007"/>
                  </a:cubicBezTo>
                  <a:cubicBezTo>
                    <a:pt x="8488" y="4007"/>
                    <a:pt x="8729" y="3923"/>
                    <a:pt x="8954" y="3719"/>
                  </a:cubicBezTo>
                  <a:cubicBezTo>
                    <a:pt x="9073" y="4397"/>
                    <a:pt x="9014" y="4623"/>
                    <a:pt x="8966" y="4957"/>
                  </a:cubicBezTo>
                  <a:cubicBezTo>
                    <a:pt x="8835" y="4969"/>
                    <a:pt x="8442" y="5040"/>
                    <a:pt x="7966" y="5219"/>
                  </a:cubicBezTo>
                  <a:cubicBezTo>
                    <a:pt x="7490" y="5421"/>
                    <a:pt x="7097" y="5671"/>
                    <a:pt x="6752" y="5969"/>
                  </a:cubicBezTo>
                  <a:cubicBezTo>
                    <a:pt x="6442" y="5719"/>
                    <a:pt x="6502" y="5278"/>
                    <a:pt x="6502" y="5254"/>
                  </a:cubicBezTo>
                  <a:cubicBezTo>
                    <a:pt x="6514" y="5159"/>
                    <a:pt x="6454" y="5076"/>
                    <a:pt x="6359" y="5052"/>
                  </a:cubicBezTo>
                  <a:cubicBezTo>
                    <a:pt x="6352" y="5051"/>
                    <a:pt x="6345" y="5050"/>
                    <a:pt x="6337" y="5050"/>
                  </a:cubicBezTo>
                  <a:cubicBezTo>
                    <a:pt x="6260" y="5050"/>
                    <a:pt x="6179" y="5108"/>
                    <a:pt x="6168" y="5195"/>
                  </a:cubicBezTo>
                  <a:cubicBezTo>
                    <a:pt x="6168" y="5219"/>
                    <a:pt x="6085" y="5814"/>
                    <a:pt x="6514" y="6183"/>
                  </a:cubicBezTo>
                  <a:cubicBezTo>
                    <a:pt x="6395" y="6302"/>
                    <a:pt x="6287" y="6445"/>
                    <a:pt x="6204" y="6576"/>
                  </a:cubicBezTo>
                  <a:cubicBezTo>
                    <a:pt x="6145" y="6647"/>
                    <a:pt x="6168" y="6755"/>
                    <a:pt x="6240" y="6814"/>
                  </a:cubicBezTo>
                  <a:cubicBezTo>
                    <a:pt x="6269" y="6835"/>
                    <a:pt x="6300" y="6844"/>
                    <a:pt x="6330" y="6844"/>
                  </a:cubicBezTo>
                  <a:cubicBezTo>
                    <a:pt x="6386" y="6844"/>
                    <a:pt x="6439" y="6813"/>
                    <a:pt x="6478" y="6767"/>
                  </a:cubicBezTo>
                  <a:cubicBezTo>
                    <a:pt x="6657" y="6505"/>
                    <a:pt x="6883" y="6290"/>
                    <a:pt x="7121" y="6100"/>
                  </a:cubicBezTo>
                  <a:lnTo>
                    <a:pt x="7121" y="6100"/>
                  </a:lnTo>
                  <a:cubicBezTo>
                    <a:pt x="7061" y="6576"/>
                    <a:pt x="7299" y="6945"/>
                    <a:pt x="7311" y="6981"/>
                  </a:cubicBezTo>
                  <a:cubicBezTo>
                    <a:pt x="7340" y="7024"/>
                    <a:pt x="7392" y="7050"/>
                    <a:pt x="7446" y="7050"/>
                  </a:cubicBezTo>
                  <a:cubicBezTo>
                    <a:pt x="7481" y="7050"/>
                    <a:pt x="7517" y="7040"/>
                    <a:pt x="7549" y="7017"/>
                  </a:cubicBezTo>
                  <a:cubicBezTo>
                    <a:pt x="7645" y="6957"/>
                    <a:pt x="7657" y="6874"/>
                    <a:pt x="7609" y="6778"/>
                  </a:cubicBezTo>
                  <a:cubicBezTo>
                    <a:pt x="7597" y="6755"/>
                    <a:pt x="7299" y="6266"/>
                    <a:pt x="7585" y="5790"/>
                  </a:cubicBezTo>
                  <a:cubicBezTo>
                    <a:pt x="8145" y="5469"/>
                    <a:pt x="8681" y="5338"/>
                    <a:pt x="8931" y="5290"/>
                  </a:cubicBezTo>
                  <a:lnTo>
                    <a:pt x="8931" y="5290"/>
                  </a:lnTo>
                  <a:cubicBezTo>
                    <a:pt x="8484" y="7304"/>
                    <a:pt x="6730" y="8498"/>
                    <a:pt x="4932" y="8498"/>
                  </a:cubicBezTo>
                  <a:cubicBezTo>
                    <a:pt x="3806" y="8498"/>
                    <a:pt x="2663" y="8031"/>
                    <a:pt x="1811" y="7005"/>
                  </a:cubicBezTo>
                  <a:cubicBezTo>
                    <a:pt x="2061" y="6921"/>
                    <a:pt x="2287" y="6695"/>
                    <a:pt x="2466" y="6350"/>
                  </a:cubicBezTo>
                  <a:cubicBezTo>
                    <a:pt x="2525" y="6231"/>
                    <a:pt x="2430" y="6100"/>
                    <a:pt x="2311" y="6100"/>
                  </a:cubicBezTo>
                  <a:cubicBezTo>
                    <a:pt x="2239" y="6100"/>
                    <a:pt x="2180" y="6147"/>
                    <a:pt x="2144" y="6207"/>
                  </a:cubicBezTo>
                  <a:cubicBezTo>
                    <a:pt x="1965" y="6528"/>
                    <a:pt x="1763" y="6707"/>
                    <a:pt x="1549" y="6707"/>
                  </a:cubicBezTo>
                  <a:cubicBezTo>
                    <a:pt x="1275" y="6290"/>
                    <a:pt x="1132" y="5945"/>
                    <a:pt x="1001" y="5493"/>
                  </a:cubicBezTo>
                  <a:lnTo>
                    <a:pt x="1001" y="5493"/>
                  </a:lnTo>
                  <a:cubicBezTo>
                    <a:pt x="1037" y="5504"/>
                    <a:pt x="1061" y="5504"/>
                    <a:pt x="1108" y="5504"/>
                  </a:cubicBezTo>
                  <a:cubicBezTo>
                    <a:pt x="1418" y="5504"/>
                    <a:pt x="1668" y="5016"/>
                    <a:pt x="1668" y="4397"/>
                  </a:cubicBezTo>
                  <a:cubicBezTo>
                    <a:pt x="1668" y="3790"/>
                    <a:pt x="1418" y="3302"/>
                    <a:pt x="1108" y="3302"/>
                  </a:cubicBezTo>
                  <a:cubicBezTo>
                    <a:pt x="1072" y="3302"/>
                    <a:pt x="1037" y="3314"/>
                    <a:pt x="1001" y="3314"/>
                  </a:cubicBezTo>
                  <a:cubicBezTo>
                    <a:pt x="1156" y="2778"/>
                    <a:pt x="1311" y="2468"/>
                    <a:pt x="1573" y="2099"/>
                  </a:cubicBezTo>
                  <a:cubicBezTo>
                    <a:pt x="2025" y="2147"/>
                    <a:pt x="2537" y="3076"/>
                    <a:pt x="2537" y="4385"/>
                  </a:cubicBezTo>
                  <a:cubicBezTo>
                    <a:pt x="2537" y="4778"/>
                    <a:pt x="2489" y="5147"/>
                    <a:pt x="2406" y="5493"/>
                  </a:cubicBezTo>
                  <a:cubicBezTo>
                    <a:pt x="2370" y="5576"/>
                    <a:pt x="2430" y="5671"/>
                    <a:pt x="2525" y="5695"/>
                  </a:cubicBezTo>
                  <a:cubicBezTo>
                    <a:pt x="2542" y="5702"/>
                    <a:pt x="2559" y="5705"/>
                    <a:pt x="2576" y="5705"/>
                  </a:cubicBezTo>
                  <a:cubicBezTo>
                    <a:pt x="2644" y="5705"/>
                    <a:pt x="2708" y="5652"/>
                    <a:pt x="2727" y="5576"/>
                  </a:cubicBezTo>
                  <a:cubicBezTo>
                    <a:pt x="2823" y="5207"/>
                    <a:pt x="2858" y="4814"/>
                    <a:pt x="2858" y="4397"/>
                  </a:cubicBezTo>
                  <a:cubicBezTo>
                    <a:pt x="2858" y="3730"/>
                    <a:pt x="2739" y="3087"/>
                    <a:pt x="2501" y="2599"/>
                  </a:cubicBezTo>
                  <a:cubicBezTo>
                    <a:pt x="2311" y="2183"/>
                    <a:pt x="2061" y="1921"/>
                    <a:pt x="1775" y="1814"/>
                  </a:cubicBezTo>
                  <a:cubicBezTo>
                    <a:pt x="2299" y="1171"/>
                    <a:pt x="3013" y="682"/>
                    <a:pt x="3859" y="456"/>
                  </a:cubicBezTo>
                  <a:cubicBezTo>
                    <a:pt x="3954" y="432"/>
                    <a:pt x="4013" y="337"/>
                    <a:pt x="3978" y="254"/>
                  </a:cubicBezTo>
                  <a:cubicBezTo>
                    <a:pt x="3959" y="178"/>
                    <a:pt x="3894" y="124"/>
                    <a:pt x="3826" y="124"/>
                  </a:cubicBezTo>
                  <a:cubicBezTo>
                    <a:pt x="3809" y="124"/>
                    <a:pt x="3792" y="128"/>
                    <a:pt x="3775" y="135"/>
                  </a:cubicBezTo>
                  <a:cubicBezTo>
                    <a:pt x="2763" y="397"/>
                    <a:pt x="1930" y="1028"/>
                    <a:pt x="1346" y="1825"/>
                  </a:cubicBezTo>
                  <a:cubicBezTo>
                    <a:pt x="1346" y="1825"/>
                    <a:pt x="1334" y="1825"/>
                    <a:pt x="1311" y="1837"/>
                  </a:cubicBezTo>
                  <a:cubicBezTo>
                    <a:pt x="1239" y="1944"/>
                    <a:pt x="1180" y="2052"/>
                    <a:pt x="1120" y="2159"/>
                  </a:cubicBezTo>
                  <a:cubicBezTo>
                    <a:pt x="1049" y="2290"/>
                    <a:pt x="977" y="2361"/>
                    <a:pt x="799" y="2826"/>
                  </a:cubicBezTo>
                  <a:cubicBezTo>
                    <a:pt x="775" y="2837"/>
                    <a:pt x="775" y="2873"/>
                    <a:pt x="763" y="2885"/>
                  </a:cubicBezTo>
                  <a:cubicBezTo>
                    <a:pt x="1" y="3445"/>
                    <a:pt x="1" y="5350"/>
                    <a:pt x="763" y="5933"/>
                  </a:cubicBezTo>
                  <a:cubicBezTo>
                    <a:pt x="1418" y="7719"/>
                    <a:pt x="3120" y="8838"/>
                    <a:pt x="4918" y="8838"/>
                  </a:cubicBezTo>
                  <a:cubicBezTo>
                    <a:pt x="6668" y="8838"/>
                    <a:pt x="8181" y="7814"/>
                    <a:pt x="8907" y="6338"/>
                  </a:cubicBezTo>
                  <a:cubicBezTo>
                    <a:pt x="8919" y="6338"/>
                    <a:pt x="8931" y="6338"/>
                    <a:pt x="8954" y="6326"/>
                  </a:cubicBezTo>
                  <a:cubicBezTo>
                    <a:pt x="8965" y="6306"/>
                    <a:pt x="10054" y="5294"/>
                    <a:pt x="11047" y="5294"/>
                  </a:cubicBezTo>
                  <a:cubicBezTo>
                    <a:pt x="11211" y="5294"/>
                    <a:pt x="11373" y="5321"/>
                    <a:pt x="11526" y="5385"/>
                  </a:cubicBezTo>
                  <a:cubicBezTo>
                    <a:pt x="11546" y="5391"/>
                    <a:pt x="11567" y="5394"/>
                    <a:pt x="11588" y="5394"/>
                  </a:cubicBezTo>
                  <a:cubicBezTo>
                    <a:pt x="11656" y="5394"/>
                    <a:pt x="11725" y="5363"/>
                    <a:pt x="11752" y="5290"/>
                  </a:cubicBezTo>
                  <a:cubicBezTo>
                    <a:pt x="11824" y="5195"/>
                    <a:pt x="11776" y="5088"/>
                    <a:pt x="11693" y="5064"/>
                  </a:cubicBezTo>
                  <a:cubicBezTo>
                    <a:pt x="11501" y="4987"/>
                    <a:pt x="11302" y="4954"/>
                    <a:pt x="11103" y="4954"/>
                  </a:cubicBezTo>
                  <a:cubicBezTo>
                    <a:pt x="10376" y="4954"/>
                    <a:pt x="9641" y="5392"/>
                    <a:pt x="9193" y="5719"/>
                  </a:cubicBezTo>
                  <a:cubicBezTo>
                    <a:pt x="9454" y="4838"/>
                    <a:pt x="9443" y="3933"/>
                    <a:pt x="9193" y="3111"/>
                  </a:cubicBezTo>
                  <a:lnTo>
                    <a:pt x="9193" y="3111"/>
                  </a:lnTo>
                  <a:cubicBezTo>
                    <a:pt x="9741" y="3514"/>
                    <a:pt x="10437" y="3874"/>
                    <a:pt x="11103" y="3874"/>
                  </a:cubicBezTo>
                  <a:cubicBezTo>
                    <a:pt x="11304" y="3874"/>
                    <a:pt x="11502" y="3841"/>
                    <a:pt x="11693" y="3766"/>
                  </a:cubicBezTo>
                  <a:cubicBezTo>
                    <a:pt x="11776" y="3730"/>
                    <a:pt x="11824" y="3635"/>
                    <a:pt x="11776" y="3540"/>
                  </a:cubicBezTo>
                  <a:cubicBezTo>
                    <a:pt x="11758" y="3469"/>
                    <a:pt x="11695" y="3431"/>
                    <a:pt x="11624" y="3431"/>
                  </a:cubicBezTo>
                  <a:cubicBezTo>
                    <a:pt x="11599" y="3431"/>
                    <a:pt x="11574" y="3436"/>
                    <a:pt x="11550" y="3445"/>
                  </a:cubicBezTo>
                  <a:cubicBezTo>
                    <a:pt x="11396" y="3509"/>
                    <a:pt x="11235" y="3536"/>
                    <a:pt x="11071" y="3536"/>
                  </a:cubicBezTo>
                  <a:cubicBezTo>
                    <a:pt x="10077" y="3536"/>
                    <a:pt x="8988" y="2526"/>
                    <a:pt x="8978" y="2516"/>
                  </a:cubicBezTo>
                  <a:cubicBezTo>
                    <a:pt x="8966" y="2492"/>
                    <a:pt x="8954" y="2492"/>
                    <a:pt x="8943" y="2492"/>
                  </a:cubicBezTo>
                  <a:cubicBezTo>
                    <a:pt x="8219" y="1012"/>
                    <a:pt x="6706" y="1"/>
                    <a:pt x="49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3" name="Google Shape;11443;p68"/>
            <p:cNvSpPr/>
            <p:nvPr/>
          </p:nvSpPr>
          <p:spPr>
            <a:xfrm>
              <a:off x="5073332" y="2140402"/>
              <a:ext cx="44788" cy="20260"/>
            </a:xfrm>
            <a:custGeom>
              <a:avLst/>
              <a:gdLst/>
              <a:ahLst/>
              <a:cxnLst/>
              <a:rect l="l" t="t" r="r" b="b"/>
              <a:pathLst>
                <a:path w="1406" h="636" extrusionOk="0">
                  <a:moveTo>
                    <a:pt x="538" y="1"/>
                  </a:moveTo>
                  <a:cubicBezTo>
                    <a:pt x="389" y="1"/>
                    <a:pt x="234" y="42"/>
                    <a:pt x="84" y="147"/>
                  </a:cubicBezTo>
                  <a:cubicBezTo>
                    <a:pt x="12" y="206"/>
                    <a:pt x="1" y="302"/>
                    <a:pt x="36" y="385"/>
                  </a:cubicBezTo>
                  <a:cubicBezTo>
                    <a:pt x="72" y="428"/>
                    <a:pt x="125" y="449"/>
                    <a:pt x="179" y="449"/>
                  </a:cubicBezTo>
                  <a:cubicBezTo>
                    <a:pt x="216" y="449"/>
                    <a:pt x="253" y="440"/>
                    <a:pt x="286" y="421"/>
                  </a:cubicBezTo>
                  <a:cubicBezTo>
                    <a:pt x="370" y="362"/>
                    <a:pt x="456" y="339"/>
                    <a:pt x="539" y="339"/>
                  </a:cubicBezTo>
                  <a:cubicBezTo>
                    <a:pt x="809" y="339"/>
                    <a:pt x="1045" y="578"/>
                    <a:pt x="1072" y="587"/>
                  </a:cubicBezTo>
                  <a:cubicBezTo>
                    <a:pt x="1096" y="623"/>
                    <a:pt x="1144" y="635"/>
                    <a:pt x="1191" y="635"/>
                  </a:cubicBezTo>
                  <a:cubicBezTo>
                    <a:pt x="1334" y="635"/>
                    <a:pt x="1406" y="457"/>
                    <a:pt x="1310" y="349"/>
                  </a:cubicBezTo>
                  <a:cubicBezTo>
                    <a:pt x="1155" y="194"/>
                    <a:pt x="861" y="1"/>
                    <a:pt x="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4" name="Google Shape;11444;p68"/>
            <p:cNvSpPr/>
            <p:nvPr/>
          </p:nvSpPr>
          <p:spPr>
            <a:xfrm>
              <a:off x="5048294" y="2037988"/>
              <a:ext cx="73617" cy="43705"/>
            </a:xfrm>
            <a:custGeom>
              <a:avLst/>
              <a:gdLst/>
              <a:ahLst/>
              <a:cxnLst/>
              <a:rect l="l" t="t" r="r" b="b"/>
              <a:pathLst>
                <a:path w="2311" h="1372" extrusionOk="0">
                  <a:moveTo>
                    <a:pt x="197" y="1"/>
                  </a:moveTo>
                  <a:cubicBezTo>
                    <a:pt x="170" y="1"/>
                    <a:pt x="144" y="6"/>
                    <a:pt x="120" y="16"/>
                  </a:cubicBezTo>
                  <a:cubicBezTo>
                    <a:pt x="25" y="64"/>
                    <a:pt x="1" y="171"/>
                    <a:pt x="36" y="266"/>
                  </a:cubicBezTo>
                  <a:cubicBezTo>
                    <a:pt x="60" y="278"/>
                    <a:pt x="382" y="862"/>
                    <a:pt x="1108" y="897"/>
                  </a:cubicBezTo>
                  <a:cubicBezTo>
                    <a:pt x="1680" y="945"/>
                    <a:pt x="1977" y="1290"/>
                    <a:pt x="1989" y="1302"/>
                  </a:cubicBezTo>
                  <a:cubicBezTo>
                    <a:pt x="2025" y="1346"/>
                    <a:pt x="2080" y="1372"/>
                    <a:pt x="2132" y="1372"/>
                  </a:cubicBezTo>
                  <a:cubicBezTo>
                    <a:pt x="2166" y="1372"/>
                    <a:pt x="2199" y="1361"/>
                    <a:pt x="2227" y="1338"/>
                  </a:cubicBezTo>
                  <a:cubicBezTo>
                    <a:pt x="2299" y="1278"/>
                    <a:pt x="2311" y="1171"/>
                    <a:pt x="2263" y="1088"/>
                  </a:cubicBezTo>
                  <a:cubicBezTo>
                    <a:pt x="2239" y="1076"/>
                    <a:pt x="1858" y="612"/>
                    <a:pt x="1144" y="576"/>
                  </a:cubicBezTo>
                  <a:cubicBezTo>
                    <a:pt x="584" y="528"/>
                    <a:pt x="358" y="112"/>
                    <a:pt x="358" y="100"/>
                  </a:cubicBezTo>
                  <a:cubicBezTo>
                    <a:pt x="324" y="32"/>
                    <a:pt x="261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5" name="Google Shape;11445;p68"/>
            <p:cNvSpPr/>
            <p:nvPr/>
          </p:nvSpPr>
          <p:spPr>
            <a:xfrm>
              <a:off x="5026314" y="2238484"/>
              <a:ext cx="59187" cy="30645"/>
            </a:xfrm>
            <a:custGeom>
              <a:avLst/>
              <a:gdLst/>
              <a:ahLst/>
              <a:cxnLst/>
              <a:rect l="l" t="t" r="r" b="b"/>
              <a:pathLst>
                <a:path w="1858" h="962" extrusionOk="0">
                  <a:moveTo>
                    <a:pt x="1677" y="0"/>
                  </a:moveTo>
                  <a:cubicBezTo>
                    <a:pt x="1609" y="0"/>
                    <a:pt x="1542" y="31"/>
                    <a:pt x="1524" y="104"/>
                  </a:cubicBezTo>
                  <a:cubicBezTo>
                    <a:pt x="1502" y="126"/>
                    <a:pt x="1291" y="611"/>
                    <a:pt x="378" y="611"/>
                  </a:cubicBezTo>
                  <a:cubicBezTo>
                    <a:pt x="319" y="611"/>
                    <a:pt x="256" y="608"/>
                    <a:pt x="191" y="604"/>
                  </a:cubicBezTo>
                  <a:cubicBezTo>
                    <a:pt x="84" y="616"/>
                    <a:pt x="0" y="699"/>
                    <a:pt x="0" y="783"/>
                  </a:cubicBezTo>
                  <a:cubicBezTo>
                    <a:pt x="0" y="878"/>
                    <a:pt x="60" y="961"/>
                    <a:pt x="167" y="961"/>
                  </a:cubicBezTo>
                  <a:lnTo>
                    <a:pt x="357" y="961"/>
                  </a:lnTo>
                  <a:cubicBezTo>
                    <a:pt x="1512" y="961"/>
                    <a:pt x="1810" y="259"/>
                    <a:pt x="1834" y="235"/>
                  </a:cubicBezTo>
                  <a:cubicBezTo>
                    <a:pt x="1858" y="140"/>
                    <a:pt x="1822" y="45"/>
                    <a:pt x="1739" y="9"/>
                  </a:cubicBezTo>
                  <a:cubicBezTo>
                    <a:pt x="1719" y="3"/>
                    <a:pt x="1698" y="0"/>
                    <a:pt x="16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46" name="Google Shape;11446;p68"/>
          <p:cNvGrpSpPr/>
          <p:nvPr/>
        </p:nvGrpSpPr>
        <p:grpSpPr>
          <a:xfrm>
            <a:off x="5306224" y="2012313"/>
            <a:ext cx="367925" cy="281694"/>
            <a:chOff x="5306224" y="2012313"/>
            <a:chExt cx="367925" cy="281694"/>
          </a:xfrm>
          <a:solidFill>
            <a:srgbClr val="D94169"/>
          </a:solidFill>
        </p:grpSpPr>
        <p:sp>
          <p:nvSpPr>
            <p:cNvPr id="11447" name="Google Shape;11447;p68"/>
            <p:cNvSpPr/>
            <p:nvPr/>
          </p:nvSpPr>
          <p:spPr>
            <a:xfrm>
              <a:off x="5483720" y="2123073"/>
              <a:ext cx="47814" cy="73617"/>
            </a:xfrm>
            <a:custGeom>
              <a:avLst/>
              <a:gdLst/>
              <a:ahLst/>
              <a:cxnLst/>
              <a:rect l="l" t="t" r="r" b="b"/>
              <a:pathLst>
                <a:path w="1501" h="2311" extrusionOk="0">
                  <a:moveTo>
                    <a:pt x="1179" y="334"/>
                  </a:moveTo>
                  <a:lnTo>
                    <a:pt x="1179" y="1965"/>
                  </a:lnTo>
                  <a:lnTo>
                    <a:pt x="345" y="1965"/>
                  </a:lnTo>
                  <a:lnTo>
                    <a:pt x="345" y="334"/>
                  </a:lnTo>
                  <a:close/>
                  <a:moveTo>
                    <a:pt x="167" y="0"/>
                  </a:moveTo>
                  <a:cubicBezTo>
                    <a:pt x="83" y="0"/>
                    <a:pt x="0" y="72"/>
                    <a:pt x="0" y="167"/>
                  </a:cubicBezTo>
                  <a:lnTo>
                    <a:pt x="0" y="2144"/>
                  </a:lnTo>
                  <a:cubicBezTo>
                    <a:pt x="0" y="2239"/>
                    <a:pt x="83" y="2310"/>
                    <a:pt x="167" y="2310"/>
                  </a:cubicBezTo>
                  <a:lnTo>
                    <a:pt x="1346" y="2310"/>
                  </a:lnTo>
                  <a:cubicBezTo>
                    <a:pt x="1429" y="2310"/>
                    <a:pt x="1500" y="2239"/>
                    <a:pt x="1500" y="2144"/>
                  </a:cubicBezTo>
                  <a:lnTo>
                    <a:pt x="1500" y="167"/>
                  </a:lnTo>
                  <a:cubicBezTo>
                    <a:pt x="1500" y="72"/>
                    <a:pt x="1429" y="0"/>
                    <a:pt x="1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8" name="Google Shape;11448;p68"/>
            <p:cNvSpPr/>
            <p:nvPr/>
          </p:nvSpPr>
          <p:spPr>
            <a:xfrm>
              <a:off x="5306224" y="2012313"/>
              <a:ext cx="367925" cy="281694"/>
            </a:xfrm>
            <a:custGeom>
              <a:avLst/>
              <a:gdLst/>
              <a:ahLst/>
              <a:cxnLst/>
              <a:rect l="l" t="t" r="r" b="b"/>
              <a:pathLst>
                <a:path w="11550" h="8843" extrusionOk="0">
                  <a:moveTo>
                    <a:pt x="2084" y="394"/>
                  </a:moveTo>
                  <a:lnTo>
                    <a:pt x="5274" y="620"/>
                  </a:lnTo>
                  <a:lnTo>
                    <a:pt x="5274" y="906"/>
                  </a:lnTo>
                  <a:lnTo>
                    <a:pt x="2084" y="1144"/>
                  </a:lnTo>
                  <a:cubicBezTo>
                    <a:pt x="2074" y="1144"/>
                    <a:pt x="2065" y="1145"/>
                    <a:pt x="2056" y="1145"/>
                  </a:cubicBezTo>
                  <a:cubicBezTo>
                    <a:pt x="1728" y="1145"/>
                    <a:pt x="1555" y="733"/>
                    <a:pt x="1798" y="501"/>
                  </a:cubicBezTo>
                  <a:cubicBezTo>
                    <a:pt x="1869" y="429"/>
                    <a:pt x="1976" y="394"/>
                    <a:pt x="2084" y="394"/>
                  </a:cubicBezTo>
                  <a:close/>
                  <a:moveTo>
                    <a:pt x="5929" y="322"/>
                  </a:moveTo>
                  <a:cubicBezTo>
                    <a:pt x="6108" y="322"/>
                    <a:pt x="6239" y="453"/>
                    <a:pt x="6239" y="632"/>
                  </a:cubicBezTo>
                  <a:lnTo>
                    <a:pt x="6239" y="1370"/>
                  </a:lnTo>
                  <a:lnTo>
                    <a:pt x="5620" y="1370"/>
                  </a:lnTo>
                  <a:lnTo>
                    <a:pt x="5620" y="632"/>
                  </a:lnTo>
                  <a:cubicBezTo>
                    <a:pt x="5620" y="453"/>
                    <a:pt x="5751" y="322"/>
                    <a:pt x="5929" y="322"/>
                  </a:cubicBezTo>
                  <a:close/>
                  <a:moveTo>
                    <a:pt x="6441" y="1691"/>
                  </a:moveTo>
                  <a:lnTo>
                    <a:pt x="6441" y="1918"/>
                  </a:lnTo>
                  <a:lnTo>
                    <a:pt x="5417" y="1918"/>
                  </a:lnTo>
                  <a:lnTo>
                    <a:pt x="5417" y="1691"/>
                  </a:lnTo>
                  <a:close/>
                  <a:moveTo>
                    <a:pt x="6036" y="2263"/>
                  </a:moveTo>
                  <a:lnTo>
                    <a:pt x="6036" y="2465"/>
                  </a:lnTo>
                  <a:lnTo>
                    <a:pt x="5834" y="2465"/>
                  </a:lnTo>
                  <a:lnTo>
                    <a:pt x="5834" y="2263"/>
                  </a:lnTo>
                  <a:close/>
                  <a:moveTo>
                    <a:pt x="8596" y="3632"/>
                  </a:moveTo>
                  <a:cubicBezTo>
                    <a:pt x="8727" y="3632"/>
                    <a:pt x="8834" y="3727"/>
                    <a:pt x="8834" y="3870"/>
                  </a:cubicBezTo>
                  <a:lnTo>
                    <a:pt x="8834" y="4787"/>
                  </a:lnTo>
                  <a:cubicBezTo>
                    <a:pt x="8763" y="4775"/>
                    <a:pt x="8727" y="4739"/>
                    <a:pt x="8692" y="4716"/>
                  </a:cubicBezTo>
                  <a:cubicBezTo>
                    <a:pt x="8394" y="4537"/>
                    <a:pt x="8394" y="4501"/>
                    <a:pt x="8358" y="4466"/>
                  </a:cubicBezTo>
                  <a:lnTo>
                    <a:pt x="8358" y="3870"/>
                  </a:lnTo>
                  <a:cubicBezTo>
                    <a:pt x="8358" y="3727"/>
                    <a:pt x="8465" y="3632"/>
                    <a:pt x="8596" y="3632"/>
                  </a:cubicBezTo>
                  <a:close/>
                  <a:moveTo>
                    <a:pt x="7930" y="2977"/>
                  </a:moveTo>
                  <a:cubicBezTo>
                    <a:pt x="9477" y="2977"/>
                    <a:pt x="10739" y="4168"/>
                    <a:pt x="10870" y="5680"/>
                  </a:cubicBezTo>
                  <a:lnTo>
                    <a:pt x="9144" y="4954"/>
                  </a:lnTo>
                  <a:lnTo>
                    <a:pt x="9144" y="3882"/>
                  </a:lnTo>
                  <a:cubicBezTo>
                    <a:pt x="9144" y="3573"/>
                    <a:pt x="8894" y="3311"/>
                    <a:pt x="8584" y="3311"/>
                  </a:cubicBezTo>
                  <a:cubicBezTo>
                    <a:pt x="8275" y="3311"/>
                    <a:pt x="8013" y="3573"/>
                    <a:pt x="8013" y="3882"/>
                  </a:cubicBezTo>
                  <a:lnTo>
                    <a:pt x="8013" y="4001"/>
                  </a:lnTo>
                  <a:cubicBezTo>
                    <a:pt x="7763" y="3465"/>
                    <a:pt x="7834" y="3168"/>
                    <a:pt x="7822" y="2977"/>
                  </a:cubicBezTo>
                  <a:close/>
                  <a:moveTo>
                    <a:pt x="9168" y="7287"/>
                  </a:moveTo>
                  <a:lnTo>
                    <a:pt x="9537" y="7692"/>
                  </a:lnTo>
                  <a:cubicBezTo>
                    <a:pt x="9835" y="8002"/>
                    <a:pt x="9739" y="8347"/>
                    <a:pt x="9763" y="8466"/>
                  </a:cubicBezTo>
                  <a:lnTo>
                    <a:pt x="6513" y="8466"/>
                  </a:lnTo>
                  <a:cubicBezTo>
                    <a:pt x="6513" y="8347"/>
                    <a:pt x="6429" y="8002"/>
                    <a:pt x="6727" y="7692"/>
                  </a:cubicBezTo>
                  <a:lnTo>
                    <a:pt x="7096" y="7287"/>
                  </a:lnTo>
                  <a:close/>
                  <a:moveTo>
                    <a:pt x="5941" y="1"/>
                  </a:moveTo>
                  <a:cubicBezTo>
                    <a:pt x="5733" y="1"/>
                    <a:pt x="5525" y="108"/>
                    <a:pt x="5394" y="322"/>
                  </a:cubicBezTo>
                  <a:lnTo>
                    <a:pt x="2107" y="96"/>
                  </a:lnTo>
                  <a:cubicBezTo>
                    <a:pt x="2094" y="95"/>
                    <a:pt x="2080" y="95"/>
                    <a:pt x="2066" y="95"/>
                  </a:cubicBezTo>
                  <a:cubicBezTo>
                    <a:pt x="1890" y="95"/>
                    <a:pt x="1715" y="166"/>
                    <a:pt x="1572" y="298"/>
                  </a:cubicBezTo>
                  <a:cubicBezTo>
                    <a:pt x="1107" y="727"/>
                    <a:pt x="1429" y="1513"/>
                    <a:pt x="2060" y="1513"/>
                  </a:cubicBezTo>
                  <a:cubicBezTo>
                    <a:pt x="2064" y="1513"/>
                    <a:pt x="2066" y="1513"/>
                    <a:pt x="2069" y="1513"/>
                  </a:cubicBezTo>
                  <a:cubicBezTo>
                    <a:pt x="2100" y="1513"/>
                    <a:pt x="2213" y="1503"/>
                    <a:pt x="5298" y="1287"/>
                  </a:cubicBezTo>
                  <a:lnTo>
                    <a:pt x="5298" y="1394"/>
                  </a:lnTo>
                  <a:lnTo>
                    <a:pt x="5263" y="1394"/>
                  </a:lnTo>
                  <a:cubicBezTo>
                    <a:pt x="5179" y="1394"/>
                    <a:pt x="5096" y="1465"/>
                    <a:pt x="5096" y="1560"/>
                  </a:cubicBezTo>
                  <a:lnTo>
                    <a:pt x="5096" y="2108"/>
                  </a:lnTo>
                  <a:cubicBezTo>
                    <a:pt x="5096" y="2203"/>
                    <a:pt x="5179" y="2275"/>
                    <a:pt x="5263" y="2275"/>
                  </a:cubicBezTo>
                  <a:lnTo>
                    <a:pt x="5513" y="2275"/>
                  </a:lnTo>
                  <a:lnTo>
                    <a:pt x="5513" y="2477"/>
                  </a:lnTo>
                  <a:lnTo>
                    <a:pt x="1679" y="2477"/>
                  </a:lnTo>
                  <a:lnTo>
                    <a:pt x="1381" y="1608"/>
                  </a:lnTo>
                  <a:cubicBezTo>
                    <a:pt x="1345" y="1525"/>
                    <a:pt x="1286" y="1489"/>
                    <a:pt x="1214" y="1489"/>
                  </a:cubicBezTo>
                  <a:lnTo>
                    <a:pt x="179" y="1489"/>
                  </a:lnTo>
                  <a:cubicBezTo>
                    <a:pt x="71" y="1489"/>
                    <a:pt x="0" y="1572"/>
                    <a:pt x="12" y="1680"/>
                  </a:cubicBezTo>
                  <a:lnTo>
                    <a:pt x="298" y="4430"/>
                  </a:lnTo>
                  <a:cubicBezTo>
                    <a:pt x="310" y="4525"/>
                    <a:pt x="381" y="4585"/>
                    <a:pt x="452" y="4585"/>
                  </a:cubicBezTo>
                  <a:lnTo>
                    <a:pt x="1214" y="4585"/>
                  </a:lnTo>
                  <a:cubicBezTo>
                    <a:pt x="1286" y="4585"/>
                    <a:pt x="1334" y="4537"/>
                    <a:pt x="1369" y="4478"/>
                  </a:cubicBezTo>
                  <a:lnTo>
                    <a:pt x="1750" y="3656"/>
                  </a:lnTo>
                  <a:lnTo>
                    <a:pt x="4536" y="3656"/>
                  </a:lnTo>
                  <a:cubicBezTo>
                    <a:pt x="4655" y="3656"/>
                    <a:pt x="4739" y="3751"/>
                    <a:pt x="4739" y="3870"/>
                  </a:cubicBezTo>
                  <a:cubicBezTo>
                    <a:pt x="4763" y="5311"/>
                    <a:pt x="4715" y="5430"/>
                    <a:pt x="4786" y="5787"/>
                  </a:cubicBezTo>
                  <a:cubicBezTo>
                    <a:pt x="4797" y="5863"/>
                    <a:pt x="4888" y="5920"/>
                    <a:pt x="4976" y="5920"/>
                  </a:cubicBezTo>
                  <a:cubicBezTo>
                    <a:pt x="4984" y="5920"/>
                    <a:pt x="4992" y="5919"/>
                    <a:pt x="5001" y="5918"/>
                  </a:cubicBezTo>
                  <a:cubicBezTo>
                    <a:pt x="5084" y="5906"/>
                    <a:pt x="5144" y="5799"/>
                    <a:pt x="5132" y="5716"/>
                  </a:cubicBezTo>
                  <a:cubicBezTo>
                    <a:pt x="5072" y="5418"/>
                    <a:pt x="5096" y="5299"/>
                    <a:pt x="5084" y="3870"/>
                  </a:cubicBezTo>
                  <a:cubicBezTo>
                    <a:pt x="5084" y="3573"/>
                    <a:pt x="4834" y="3311"/>
                    <a:pt x="4536" y="3311"/>
                  </a:cubicBezTo>
                  <a:lnTo>
                    <a:pt x="1643" y="3311"/>
                  </a:lnTo>
                  <a:cubicBezTo>
                    <a:pt x="1572" y="3311"/>
                    <a:pt x="1524" y="3358"/>
                    <a:pt x="1500" y="3418"/>
                  </a:cubicBezTo>
                  <a:lnTo>
                    <a:pt x="1107" y="4239"/>
                  </a:lnTo>
                  <a:lnTo>
                    <a:pt x="607" y="4239"/>
                  </a:lnTo>
                  <a:lnTo>
                    <a:pt x="357" y="1822"/>
                  </a:lnTo>
                  <a:lnTo>
                    <a:pt x="1095" y="1822"/>
                  </a:lnTo>
                  <a:lnTo>
                    <a:pt x="1393" y="2703"/>
                  </a:lnTo>
                  <a:cubicBezTo>
                    <a:pt x="1429" y="2775"/>
                    <a:pt x="1488" y="2823"/>
                    <a:pt x="1560" y="2823"/>
                  </a:cubicBezTo>
                  <a:lnTo>
                    <a:pt x="7382" y="2823"/>
                  </a:lnTo>
                  <a:cubicBezTo>
                    <a:pt x="7453" y="2823"/>
                    <a:pt x="7525" y="2882"/>
                    <a:pt x="7525" y="2977"/>
                  </a:cubicBezTo>
                  <a:lnTo>
                    <a:pt x="7525" y="3287"/>
                  </a:lnTo>
                  <a:cubicBezTo>
                    <a:pt x="7525" y="4144"/>
                    <a:pt x="8061" y="4882"/>
                    <a:pt x="8787" y="5192"/>
                  </a:cubicBezTo>
                  <a:lnTo>
                    <a:pt x="11216" y="6216"/>
                  </a:lnTo>
                  <a:cubicBezTo>
                    <a:pt x="11156" y="6644"/>
                    <a:pt x="10787" y="6990"/>
                    <a:pt x="10335" y="6990"/>
                  </a:cubicBezTo>
                  <a:lnTo>
                    <a:pt x="6703" y="6990"/>
                  </a:lnTo>
                  <a:cubicBezTo>
                    <a:pt x="6215" y="6990"/>
                    <a:pt x="5751" y="6764"/>
                    <a:pt x="5453" y="6383"/>
                  </a:cubicBezTo>
                  <a:cubicBezTo>
                    <a:pt x="5417" y="6339"/>
                    <a:pt x="5367" y="6313"/>
                    <a:pt x="5315" y="6313"/>
                  </a:cubicBezTo>
                  <a:cubicBezTo>
                    <a:pt x="5282" y="6313"/>
                    <a:pt x="5247" y="6324"/>
                    <a:pt x="5215" y="6347"/>
                  </a:cubicBezTo>
                  <a:cubicBezTo>
                    <a:pt x="5144" y="6406"/>
                    <a:pt x="5132" y="6513"/>
                    <a:pt x="5191" y="6585"/>
                  </a:cubicBezTo>
                  <a:cubicBezTo>
                    <a:pt x="5560" y="7049"/>
                    <a:pt x="6096" y="7323"/>
                    <a:pt x="6679" y="7323"/>
                  </a:cubicBezTo>
                  <a:lnTo>
                    <a:pt x="6513" y="7502"/>
                  </a:lnTo>
                  <a:cubicBezTo>
                    <a:pt x="6132" y="7930"/>
                    <a:pt x="6215" y="8407"/>
                    <a:pt x="6203" y="8514"/>
                  </a:cubicBezTo>
                  <a:lnTo>
                    <a:pt x="5632" y="8514"/>
                  </a:lnTo>
                  <a:lnTo>
                    <a:pt x="5084" y="8002"/>
                  </a:lnTo>
                  <a:cubicBezTo>
                    <a:pt x="5050" y="7973"/>
                    <a:pt x="5008" y="7958"/>
                    <a:pt x="4966" y="7958"/>
                  </a:cubicBezTo>
                  <a:cubicBezTo>
                    <a:pt x="4921" y="7958"/>
                    <a:pt x="4877" y="7976"/>
                    <a:pt x="4846" y="8014"/>
                  </a:cubicBezTo>
                  <a:cubicBezTo>
                    <a:pt x="4786" y="8097"/>
                    <a:pt x="4786" y="8192"/>
                    <a:pt x="4858" y="8252"/>
                  </a:cubicBezTo>
                  <a:cubicBezTo>
                    <a:pt x="5453" y="8776"/>
                    <a:pt x="5453" y="8835"/>
                    <a:pt x="5572" y="8835"/>
                  </a:cubicBezTo>
                  <a:cubicBezTo>
                    <a:pt x="6112" y="8834"/>
                    <a:pt x="6596" y="8834"/>
                    <a:pt x="7031" y="8834"/>
                  </a:cubicBezTo>
                  <a:cubicBezTo>
                    <a:pt x="8939" y="8834"/>
                    <a:pt x="9885" y="8843"/>
                    <a:pt x="10363" y="8843"/>
                  </a:cubicBezTo>
                  <a:cubicBezTo>
                    <a:pt x="10878" y="8843"/>
                    <a:pt x="10850" y="8832"/>
                    <a:pt x="10894" y="8788"/>
                  </a:cubicBezTo>
                  <a:lnTo>
                    <a:pt x="11466" y="8276"/>
                  </a:lnTo>
                  <a:cubicBezTo>
                    <a:pt x="11549" y="8216"/>
                    <a:pt x="11549" y="8109"/>
                    <a:pt x="11490" y="8037"/>
                  </a:cubicBezTo>
                  <a:cubicBezTo>
                    <a:pt x="11421" y="7976"/>
                    <a:pt x="11357" y="7950"/>
                    <a:pt x="11301" y="7950"/>
                  </a:cubicBezTo>
                  <a:cubicBezTo>
                    <a:pt x="11259" y="7950"/>
                    <a:pt x="11222" y="7964"/>
                    <a:pt x="11192" y="7990"/>
                  </a:cubicBezTo>
                  <a:lnTo>
                    <a:pt x="10668" y="8466"/>
                  </a:lnTo>
                  <a:lnTo>
                    <a:pt x="10085" y="8466"/>
                  </a:lnTo>
                  <a:lnTo>
                    <a:pt x="10085" y="8240"/>
                  </a:lnTo>
                  <a:cubicBezTo>
                    <a:pt x="10085" y="7656"/>
                    <a:pt x="9680" y="7371"/>
                    <a:pt x="9620" y="7287"/>
                  </a:cubicBezTo>
                  <a:lnTo>
                    <a:pt x="10299" y="7287"/>
                  </a:lnTo>
                  <a:cubicBezTo>
                    <a:pt x="10966" y="7287"/>
                    <a:pt x="11513" y="6740"/>
                    <a:pt x="11513" y="6073"/>
                  </a:cubicBezTo>
                  <a:cubicBezTo>
                    <a:pt x="11513" y="5990"/>
                    <a:pt x="11466" y="5930"/>
                    <a:pt x="11406" y="5906"/>
                  </a:cubicBezTo>
                  <a:lnTo>
                    <a:pt x="11228" y="5835"/>
                  </a:lnTo>
                  <a:cubicBezTo>
                    <a:pt x="11168" y="4061"/>
                    <a:pt x="9716" y="2632"/>
                    <a:pt x="7930" y="2632"/>
                  </a:cubicBezTo>
                  <a:lnTo>
                    <a:pt x="7703" y="2632"/>
                  </a:lnTo>
                  <a:cubicBezTo>
                    <a:pt x="7620" y="2525"/>
                    <a:pt x="7477" y="2453"/>
                    <a:pt x="7346" y="2453"/>
                  </a:cubicBezTo>
                  <a:lnTo>
                    <a:pt x="6370" y="2453"/>
                  </a:lnTo>
                  <a:lnTo>
                    <a:pt x="6370" y="2239"/>
                  </a:lnTo>
                  <a:lnTo>
                    <a:pt x="6620" y="2239"/>
                  </a:lnTo>
                  <a:cubicBezTo>
                    <a:pt x="6703" y="2239"/>
                    <a:pt x="6775" y="2168"/>
                    <a:pt x="6775" y="2084"/>
                  </a:cubicBezTo>
                  <a:lnTo>
                    <a:pt x="6775" y="1525"/>
                  </a:lnTo>
                  <a:cubicBezTo>
                    <a:pt x="6775" y="1441"/>
                    <a:pt x="6703" y="1370"/>
                    <a:pt x="6620" y="1370"/>
                  </a:cubicBezTo>
                  <a:lnTo>
                    <a:pt x="6584" y="1370"/>
                  </a:lnTo>
                  <a:lnTo>
                    <a:pt x="6584" y="1263"/>
                  </a:lnTo>
                  <a:cubicBezTo>
                    <a:pt x="9701" y="1479"/>
                    <a:pt x="9808" y="1489"/>
                    <a:pt x="9837" y="1489"/>
                  </a:cubicBezTo>
                  <a:cubicBezTo>
                    <a:pt x="9840" y="1489"/>
                    <a:pt x="9842" y="1489"/>
                    <a:pt x="9846" y="1489"/>
                  </a:cubicBezTo>
                  <a:cubicBezTo>
                    <a:pt x="10489" y="1489"/>
                    <a:pt x="10799" y="691"/>
                    <a:pt x="10335" y="263"/>
                  </a:cubicBezTo>
                  <a:cubicBezTo>
                    <a:pt x="10202" y="141"/>
                    <a:pt x="10029" y="71"/>
                    <a:pt x="9842" y="71"/>
                  </a:cubicBezTo>
                  <a:cubicBezTo>
                    <a:pt x="9828" y="71"/>
                    <a:pt x="9813" y="71"/>
                    <a:pt x="9799" y="72"/>
                  </a:cubicBezTo>
                  <a:lnTo>
                    <a:pt x="8989" y="132"/>
                  </a:lnTo>
                  <a:cubicBezTo>
                    <a:pt x="8894" y="132"/>
                    <a:pt x="8823" y="215"/>
                    <a:pt x="8823" y="310"/>
                  </a:cubicBezTo>
                  <a:cubicBezTo>
                    <a:pt x="8823" y="394"/>
                    <a:pt x="8906" y="477"/>
                    <a:pt x="9001" y="477"/>
                  </a:cubicBezTo>
                  <a:lnTo>
                    <a:pt x="9823" y="417"/>
                  </a:lnTo>
                  <a:cubicBezTo>
                    <a:pt x="9836" y="416"/>
                    <a:pt x="9849" y="415"/>
                    <a:pt x="9861" y="415"/>
                  </a:cubicBezTo>
                  <a:cubicBezTo>
                    <a:pt x="10170" y="415"/>
                    <a:pt x="10325" y="820"/>
                    <a:pt x="10097" y="1049"/>
                  </a:cubicBezTo>
                  <a:cubicBezTo>
                    <a:pt x="10025" y="1132"/>
                    <a:pt x="9918" y="1156"/>
                    <a:pt x="9823" y="1156"/>
                  </a:cubicBezTo>
                  <a:lnTo>
                    <a:pt x="6620" y="929"/>
                  </a:lnTo>
                  <a:lnTo>
                    <a:pt x="6620" y="656"/>
                  </a:lnTo>
                  <a:lnTo>
                    <a:pt x="8132" y="548"/>
                  </a:lnTo>
                  <a:cubicBezTo>
                    <a:pt x="8227" y="548"/>
                    <a:pt x="8299" y="453"/>
                    <a:pt x="8299" y="370"/>
                  </a:cubicBezTo>
                  <a:cubicBezTo>
                    <a:pt x="8299" y="275"/>
                    <a:pt x="8215" y="203"/>
                    <a:pt x="8120" y="203"/>
                  </a:cubicBezTo>
                  <a:lnTo>
                    <a:pt x="6489" y="322"/>
                  </a:lnTo>
                  <a:cubicBezTo>
                    <a:pt x="6358" y="108"/>
                    <a:pt x="6150" y="1"/>
                    <a:pt x="5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49" name="Google Shape;11449;p68"/>
          <p:cNvSpPr/>
          <p:nvPr/>
        </p:nvSpPr>
        <p:spPr>
          <a:xfrm>
            <a:off x="5754137" y="2005815"/>
            <a:ext cx="370569" cy="293958"/>
          </a:xfrm>
          <a:custGeom>
            <a:avLst/>
            <a:gdLst/>
            <a:ahLst/>
            <a:cxnLst/>
            <a:rect l="l" t="t" r="r" b="b"/>
            <a:pathLst>
              <a:path w="11633" h="9228" extrusionOk="0">
                <a:moveTo>
                  <a:pt x="7227" y="2193"/>
                </a:moveTo>
                <a:cubicBezTo>
                  <a:pt x="7085" y="2384"/>
                  <a:pt x="6989" y="2622"/>
                  <a:pt x="6989" y="2896"/>
                </a:cubicBezTo>
                <a:lnTo>
                  <a:pt x="6989" y="5098"/>
                </a:lnTo>
                <a:cubicBezTo>
                  <a:pt x="6989" y="5241"/>
                  <a:pt x="7037" y="5360"/>
                  <a:pt x="7108" y="5479"/>
                </a:cubicBezTo>
                <a:cubicBezTo>
                  <a:pt x="6954" y="5539"/>
                  <a:pt x="6787" y="5622"/>
                  <a:pt x="6656" y="5717"/>
                </a:cubicBezTo>
                <a:cubicBezTo>
                  <a:pt x="6632" y="2312"/>
                  <a:pt x="6692" y="2443"/>
                  <a:pt x="6608" y="2193"/>
                </a:cubicBezTo>
                <a:close/>
                <a:moveTo>
                  <a:pt x="5680" y="1"/>
                </a:moveTo>
                <a:cubicBezTo>
                  <a:pt x="5672" y="1"/>
                  <a:pt x="5664" y="1"/>
                  <a:pt x="5656" y="2"/>
                </a:cubicBezTo>
                <a:cubicBezTo>
                  <a:pt x="5561" y="26"/>
                  <a:pt x="5501" y="110"/>
                  <a:pt x="5513" y="217"/>
                </a:cubicBezTo>
                <a:lnTo>
                  <a:pt x="5846" y="1729"/>
                </a:lnTo>
                <a:lnTo>
                  <a:pt x="5263" y="1729"/>
                </a:lnTo>
                <a:lnTo>
                  <a:pt x="4965" y="336"/>
                </a:lnTo>
                <a:cubicBezTo>
                  <a:pt x="4955" y="255"/>
                  <a:pt x="4885" y="200"/>
                  <a:pt x="4805" y="200"/>
                </a:cubicBezTo>
                <a:cubicBezTo>
                  <a:pt x="4791" y="200"/>
                  <a:pt x="4777" y="201"/>
                  <a:pt x="4763" y="205"/>
                </a:cubicBezTo>
                <a:cubicBezTo>
                  <a:pt x="4668" y="217"/>
                  <a:pt x="4608" y="300"/>
                  <a:pt x="4620" y="407"/>
                </a:cubicBezTo>
                <a:lnTo>
                  <a:pt x="4906" y="1753"/>
                </a:lnTo>
                <a:lnTo>
                  <a:pt x="2417" y="1753"/>
                </a:lnTo>
                <a:cubicBezTo>
                  <a:pt x="1084" y="1753"/>
                  <a:pt x="0" y="2836"/>
                  <a:pt x="0" y="4170"/>
                </a:cubicBezTo>
                <a:lnTo>
                  <a:pt x="0" y="6289"/>
                </a:lnTo>
                <a:cubicBezTo>
                  <a:pt x="0" y="7018"/>
                  <a:pt x="582" y="7579"/>
                  <a:pt x="1279" y="7579"/>
                </a:cubicBezTo>
                <a:cubicBezTo>
                  <a:pt x="1367" y="7579"/>
                  <a:pt x="1457" y="7570"/>
                  <a:pt x="1548" y="7551"/>
                </a:cubicBezTo>
                <a:lnTo>
                  <a:pt x="1762" y="7503"/>
                </a:lnTo>
                <a:cubicBezTo>
                  <a:pt x="1858" y="7491"/>
                  <a:pt x="1917" y="7408"/>
                  <a:pt x="1905" y="7301"/>
                </a:cubicBezTo>
                <a:cubicBezTo>
                  <a:pt x="1885" y="7220"/>
                  <a:pt x="1822" y="7165"/>
                  <a:pt x="1737" y="7165"/>
                </a:cubicBezTo>
                <a:cubicBezTo>
                  <a:pt x="1722" y="7165"/>
                  <a:pt x="1707" y="7166"/>
                  <a:pt x="1691" y="7170"/>
                </a:cubicBezTo>
                <a:lnTo>
                  <a:pt x="1465" y="7206"/>
                </a:lnTo>
                <a:cubicBezTo>
                  <a:pt x="1399" y="7219"/>
                  <a:pt x="1334" y="7225"/>
                  <a:pt x="1270" y="7225"/>
                </a:cubicBezTo>
                <a:cubicBezTo>
                  <a:pt x="755" y="7225"/>
                  <a:pt x="322" y="6817"/>
                  <a:pt x="322" y="6277"/>
                </a:cubicBezTo>
                <a:lnTo>
                  <a:pt x="322" y="4158"/>
                </a:lnTo>
                <a:cubicBezTo>
                  <a:pt x="322" y="3015"/>
                  <a:pt x="1262" y="2074"/>
                  <a:pt x="2405" y="2074"/>
                </a:cubicBezTo>
                <a:lnTo>
                  <a:pt x="5846" y="2074"/>
                </a:lnTo>
                <a:cubicBezTo>
                  <a:pt x="6049" y="2074"/>
                  <a:pt x="6215" y="2241"/>
                  <a:pt x="6215" y="2443"/>
                </a:cubicBezTo>
                <a:lnTo>
                  <a:pt x="6215" y="5825"/>
                </a:lnTo>
                <a:cubicBezTo>
                  <a:pt x="6215" y="5979"/>
                  <a:pt x="6144" y="6122"/>
                  <a:pt x="6025" y="6217"/>
                </a:cubicBezTo>
                <a:cubicBezTo>
                  <a:pt x="5858" y="6348"/>
                  <a:pt x="6227" y="6229"/>
                  <a:pt x="2560" y="6968"/>
                </a:cubicBezTo>
                <a:cubicBezTo>
                  <a:pt x="2465" y="6991"/>
                  <a:pt x="2405" y="7075"/>
                  <a:pt x="2417" y="7182"/>
                </a:cubicBezTo>
                <a:cubicBezTo>
                  <a:pt x="2439" y="7258"/>
                  <a:pt x="2511" y="7314"/>
                  <a:pt x="2595" y="7314"/>
                </a:cubicBezTo>
                <a:cubicBezTo>
                  <a:pt x="2603" y="7314"/>
                  <a:pt x="2611" y="7314"/>
                  <a:pt x="2620" y="7313"/>
                </a:cubicBezTo>
                <a:lnTo>
                  <a:pt x="5203" y="6789"/>
                </a:lnTo>
                <a:lnTo>
                  <a:pt x="5203" y="6789"/>
                </a:lnTo>
                <a:cubicBezTo>
                  <a:pt x="5251" y="7360"/>
                  <a:pt x="5203" y="8027"/>
                  <a:pt x="4918" y="8396"/>
                </a:cubicBezTo>
                <a:cubicBezTo>
                  <a:pt x="4858" y="8480"/>
                  <a:pt x="4882" y="8575"/>
                  <a:pt x="4953" y="8634"/>
                </a:cubicBezTo>
                <a:cubicBezTo>
                  <a:pt x="4984" y="8660"/>
                  <a:pt x="5022" y="8672"/>
                  <a:pt x="5059" y="8672"/>
                </a:cubicBezTo>
                <a:cubicBezTo>
                  <a:pt x="5108" y="8672"/>
                  <a:pt x="5158" y="8651"/>
                  <a:pt x="5191" y="8611"/>
                </a:cubicBezTo>
                <a:cubicBezTo>
                  <a:pt x="5596" y="8075"/>
                  <a:pt x="5572" y="7170"/>
                  <a:pt x="5549" y="6729"/>
                </a:cubicBezTo>
                <a:cubicBezTo>
                  <a:pt x="5834" y="6670"/>
                  <a:pt x="5930" y="6670"/>
                  <a:pt x="6096" y="6587"/>
                </a:cubicBezTo>
                <a:lnTo>
                  <a:pt x="6096" y="6587"/>
                </a:lnTo>
                <a:cubicBezTo>
                  <a:pt x="6168" y="7372"/>
                  <a:pt x="6108" y="8325"/>
                  <a:pt x="5632" y="8956"/>
                </a:cubicBezTo>
                <a:cubicBezTo>
                  <a:pt x="5572" y="9027"/>
                  <a:pt x="5596" y="9134"/>
                  <a:pt x="5668" y="9194"/>
                </a:cubicBezTo>
                <a:cubicBezTo>
                  <a:pt x="5696" y="9217"/>
                  <a:pt x="5729" y="9228"/>
                  <a:pt x="5763" y="9228"/>
                </a:cubicBezTo>
                <a:cubicBezTo>
                  <a:pt x="5815" y="9228"/>
                  <a:pt x="5869" y="9202"/>
                  <a:pt x="5906" y="9158"/>
                </a:cubicBezTo>
                <a:cubicBezTo>
                  <a:pt x="6489" y="8396"/>
                  <a:pt x="6549" y="7229"/>
                  <a:pt x="6394" y="6301"/>
                </a:cubicBezTo>
                <a:cubicBezTo>
                  <a:pt x="6632" y="6098"/>
                  <a:pt x="6930" y="5777"/>
                  <a:pt x="7406" y="5777"/>
                </a:cubicBezTo>
                <a:cubicBezTo>
                  <a:pt x="7418" y="5777"/>
                  <a:pt x="7513" y="5813"/>
                  <a:pt x="7561" y="5813"/>
                </a:cubicBezTo>
                <a:cubicBezTo>
                  <a:pt x="7680" y="5813"/>
                  <a:pt x="7799" y="5777"/>
                  <a:pt x="7894" y="5717"/>
                </a:cubicBezTo>
                <a:lnTo>
                  <a:pt x="10978" y="3908"/>
                </a:lnTo>
                <a:cubicBezTo>
                  <a:pt x="11323" y="3693"/>
                  <a:pt x="11549" y="3324"/>
                  <a:pt x="11549" y="2919"/>
                </a:cubicBezTo>
                <a:cubicBezTo>
                  <a:pt x="11633" y="2241"/>
                  <a:pt x="11121" y="1729"/>
                  <a:pt x="10490" y="1729"/>
                </a:cubicBezTo>
                <a:cubicBezTo>
                  <a:pt x="10406" y="1729"/>
                  <a:pt x="10323" y="1812"/>
                  <a:pt x="10323" y="1895"/>
                </a:cubicBezTo>
                <a:cubicBezTo>
                  <a:pt x="10323" y="1991"/>
                  <a:pt x="10406" y="2062"/>
                  <a:pt x="10490" y="2062"/>
                </a:cubicBezTo>
                <a:cubicBezTo>
                  <a:pt x="10942" y="2062"/>
                  <a:pt x="11299" y="2419"/>
                  <a:pt x="11299" y="2860"/>
                </a:cubicBezTo>
                <a:cubicBezTo>
                  <a:pt x="11299" y="3146"/>
                  <a:pt x="11145" y="3419"/>
                  <a:pt x="10895" y="3562"/>
                </a:cubicBezTo>
                <a:lnTo>
                  <a:pt x="7811" y="5384"/>
                </a:lnTo>
                <a:cubicBezTo>
                  <a:pt x="7756" y="5416"/>
                  <a:pt x="7698" y="5430"/>
                  <a:pt x="7642" y="5430"/>
                </a:cubicBezTo>
                <a:cubicBezTo>
                  <a:pt x="7463" y="5430"/>
                  <a:pt x="7299" y="5288"/>
                  <a:pt x="7299" y="5098"/>
                </a:cubicBezTo>
                <a:lnTo>
                  <a:pt x="7299" y="2896"/>
                </a:lnTo>
                <a:cubicBezTo>
                  <a:pt x="7299" y="2431"/>
                  <a:pt x="7680" y="2074"/>
                  <a:pt x="8120" y="2074"/>
                </a:cubicBezTo>
                <a:lnTo>
                  <a:pt x="9704" y="2074"/>
                </a:lnTo>
                <a:cubicBezTo>
                  <a:pt x="9787" y="2074"/>
                  <a:pt x="9859" y="2003"/>
                  <a:pt x="9859" y="1907"/>
                </a:cubicBezTo>
                <a:cubicBezTo>
                  <a:pt x="9859" y="1824"/>
                  <a:pt x="9787" y="1753"/>
                  <a:pt x="9704" y="1753"/>
                </a:cubicBezTo>
                <a:lnTo>
                  <a:pt x="9061" y="1753"/>
                </a:lnTo>
                <a:lnTo>
                  <a:pt x="9347" y="407"/>
                </a:lnTo>
                <a:cubicBezTo>
                  <a:pt x="9359" y="312"/>
                  <a:pt x="9299" y="229"/>
                  <a:pt x="9204" y="205"/>
                </a:cubicBezTo>
                <a:cubicBezTo>
                  <a:pt x="9191" y="201"/>
                  <a:pt x="9179" y="200"/>
                  <a:pt x="9166" y="200"/>
                </a:cubicBezTo>
                <a:cubicBezTo>
                  <a:pt x="9094" y="200"/>
                  <a:pt x="9022" y="255"/>
                  <a:pt x="9001" y="336"/>
                </a:cubicBezTo>
                <a:lnTo>
                  <a:pt x="8704" y="1729"/>
                </a:lnTo>
                <a:lnTo>
                  <a:pt x="8120" y="1729"/>
                </a:lnTo>
                <a:lnTo>
                  <a:pt x="8454" y="217"/>
                </a:lnTo>
                <a:cubicBezTo>
                  <a:pt x="8466" y="121"/>
                  <a:pt x="8406" y="38"/>
                  <a:pt x="8311" y="2"/>
                </a:cubicBezTo>
                <a:cubicBezTo>
                  <a:pt x="8304" y="1"/>
                  <a:pt x="8296" y="1"/>
                  <a:pt x="8289" y="1"/>
                </a:cubicBezTo>
                <a:cubicBezTo>
                  <a:pt x="8212" y="1"/>
                  <a:pt x="8130" y="57"/>
                  <a:pt x="8108" y="133"/>
                </a:cubicBezTo>
                <a:lnTo>
                  <a:pt x="7751" y="1788"/>
                </a:lnTo>
                <a:cubicBezTo>
                  <a:pt x="7692" y="1812"/>
                  <a:pt x="7632" y="1836"/>
                  <a:pt x="7585" y="1848"/>
                </a:cubicBezTo>
                <a:lnTo>
                  <a:pt x="6263" y="1848"/>
                </a:lnTo>
                <a:cubicBezTo>
                  <a:pt x="6251" y="1836"/>
                  <a:pt x="6227" y="1836"/>
                  <a:pt x="6215" y="1824"/>
                </a:cubicBezTo>
                <a:lnTo>
                  <a:pt x="5858" y="133"/>
                </a:lnTo>
                <a:cubicBezTo>
                  <a:pt x="5847" y="57"/>
                  <a:pt x="5767" y="1"/>
                  <a:pt x="5680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50" name="Google Shape;11450;p68"/>
          <p:cNvGrpSpPr/>
          <p:nvPr/>
        </p:nvGrpSpPr>
        <p:grpSpPr>
          <a:xfrm>
            <a:off x="7542031" y="2011835"/>
            <a:ext cx="369072" cy="280037"/>
            <a:chOff x="7542031" y="2011835"/>
            <a:chExt cx="369072" cy="280037"/>
          </a:xfrm>
          <a:solidFill>
            <a:srgbClr val="D94169"/>
          </a:solidFill>
        </p:grpSpPr>
        <p:sp>
          <p:nvSpPr>
            <p:cNvPr id="11451" name="Google Shape;11451;p68"/>
            <p:cNvSpPr/>
            <p:nvPr/>
          </p:nvSpPr>
          <p:spPr>
            <a:xfrm>
              <a:off x="7542413" y="2281615"/>
              <a:ext cx="368308" cy="10257"/>
            </a:xfrm>
            <a:custGeom>
              <a:avLst/>
              <a:gdLst/>
              <a:ahLst/>
              <a:cxnLst/>
              <a:rect l="l" t="t" r="r" b="b"/>
              <a:pathLst>
                <a:path w="1156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1395" y="322"/>
                  </a:lnTo>
                  <a:cubicBezTo>
                    <a:pt x="11490" y="322"/>
                    <a:pt x="11561" y="250"/>
                    <a:pt x="11561" y="155"/>
                  </a:cubicBezTo>
                  <a:cubicBezTo>
                    <a:pt x="11561" y="72"/>
                    <a:pt x="11490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2" name="Google Shape;11452;p68"/>
            <p:cNvSpPr/>
            <p:nvPr/>
          </p:nvSpPr>
          <p:spPr>
            <a:xfrm>
              <a:off x="7542031" y="2117753"/>
              <a:ext cx="369072" cy="108753"/>
            </a:xfrm>
            <a:custGeom>
              <a:avLst/>
              <a:gdLst/>
              <a:ahLst/>
              <a:cxnLst/>
              <a:rect l="l" t="t" r="r" b="b"/>
              <a:pathLst>
                <a:path w="11586" h="3414" extrusionOk="0">
                  <a:moveTo>
                    <a:pt x="191" y="1"/>
                  </a:moveTo>
                  <a:cubicBezTo>
                    <a:pt x="96" y="1"/>
                    <a:pt x="24" y="72"/>
                    <a:pt x="24" y="167"/>
                  </a:cubicBezTo>
                  <a:cubicBezTo>
                    <a:pt x="24" y="263"/>
                    <a:pt x="96" y="334"/>
                    <a:pt x="191" y="334"/>
                  </a:cubicBezTo>
                  <a:lnTo>
                    <a:pt x="3298" y="334"/>
                  </a:lnTo>
                  <a:cubicBezTo>
                    <a:pt x="3501" y="334"/>
                    <a:pt x="3656" y="525"/>
                    <a:pt x="3608" y="715"/>
                  </a:cubicBezTo>
                  <a:cubicBezTo>
                    <a:pt x="3584" y="858"/>
                    <a:pt x="3560" y="1001"/>
                    <a:pt x="3560" y="1156"/>
                  </a:cubicBezTo>
                  <a:cubicBezTo>
                    <a:pt x="3417" y="953"/>
                    <a:pt x="3298" y="775"/>
                    <a:pt x="3013" y="775"/>
                  </a:cubicBezTo>
                  <a:cubicBezTo>
                    <a:pt x="2584" y="775"/>
                    <a:pt x="2524" y="1227"/>
                    <a:pt x="2298" y="1227"/>
                  </a:cubicBezTo>
                  <a:cubicBezTo>
                    <a:pt x="2084" y="1227"/>
                    <a:pt x="2036" y="775"/>
                    <a:pt x="1584" y="775"/>
                  </a:cubicBezTo>
                  <a:cubicBezTo>
                    <a:pt x="1143" y="775"/>
                    <a:pt x="1096" y="1227"/>
                    <a:pt x="870" y="1227"/>
                  </a:cubicBezTo>
                  <a:cubicBezTo>
                    <a:pt x="655" y="1227"/>
                    <a:pt x="608" y="775"/>
                    <a:pt x="155" y="775"/>
                  </a:cubicBezTo>
                  <a:cubicBezTo>
                    <a:pt x="72" y="775"/>
                    <a:pt x="0" y="858"/>
                    <a:pt x="0" y="941"/>
                  </a:cubicBezTo>
                  <a:cubicBezTo>
                    <a:pt x="0" y="1037"/>
                    <a:pt x="72" y="1108"/>
                    <a:pt x="155" y="1108"/>
                  </a:cubicBezTo>
                  <a:cubicBezTo>
                    <a:pt x="250" y="1108"/>
                    <a:pt x="298" y="1156"/>
                    <a:pt x="381" y="1275"/>
                  </a:cubicBezTo>
                  <a:cubicBezTo>
                    <a:pt x="489" y="1394"/>
                    <a:pt x="608" y="1572"/>
                    <a:pt x="870" y="1572"/>
                  </a:cubicBezTo>
                  <a:cubicBezTo>
                    <a:pt x="1310" y="1572"/>
                    <a:pt x="1370" y="1120"/>
                    <a:pt x="1584" y="1120"/>
                  </a:cubicBezTo>
                  <a:cubicBezTo>
                    <a:pt x="1810" y="1120"/>
                    <a:pt x="1858" y="1572"/>
                    <a:pt x="2298" y="1572"/>
                  </a:cubicBezTo>
                  <a:cubicBezTo>
                    <a:pt x="2751" y="1572"/>
                    <a:pt x="2798" y="1120"/>
                    <a:pt x="3013" y="1120"/>
                  </a:cubicBezTo>
                  <a:cubicBezTo>
                    <a:pt x="3227" y="1120"/>
                    <a:pt x="3251" y="1465"/>
                    <a:pt x="3596" y="1549"/>
                  </a:cubicBezTo>
                  <a:cubicBezTo>
                    <a:pt x="3788" y="2713"/>
                    <a:pt x="4782" y="3414"/>
                    <a:pt x="5807" y="3414"/>
                  </a:cubicBezTo>
                  <a:cubicBezTo>
                    <a:pt x="6375" y="3414"/>
                    <a:pt x="6952" y="3199"/>
                    <a:pt x="7406" y="2727"/>
                  </a:cubicBezTo>
                  <a:cubicBezTo>
                    <a:pt x="7739" y="2406"/>
                    <a:pt x="7930" y="1989"/>
                    <a:pt x="8001" y="1549"/>
                  </a:cubicBezTo>
                  <a:cubicBezTo>
                    <a:pt x="8335" y="1465"/>
                    <a:pt x="8370" y="1120"/>
                    <a:pt x="8573" y="1120"/>
                  </a:cubicBezTo>
                  <a:cubicBezTo>
                    <a:pt x="8787" y="1120"/>
                    <a:pt x="8835" y="1572"/>
                    <a:pt x="9287" y="1572"/>
                  </a:cubicBezTo>
                  <a:cubicBezTo>
                    <a:pt x="9728" y="1572"/>
                    <a:pt x="9775" y="1120"/>
                    <a:pt x="10002" y="1120"/>
                  </a:cubicBezTo>
                  <a:cubicBezTo>
                    <a:pt x="10216" y="1120"/>
                    <a:pt x="10264" y="1572"/>
                    <a:pt x="10716" y="1572"/>
                  </a:cubicBezTo>
                  <a:cubicBezTo>
                    <a:pt x="11157" y="1572"/>
                    <a:pt x="11204" y="1120"/>
                    <a:pt x="11430" y="1120"/>
                  </a:cubicBezTo>
                  <a:cubicBezTo>
                    <a:pt x="11514" y="1120"/>
                    <a:pt x="11585" y="1048"/>
                    <a:pt x="11585" y="953"/>
                  </a:cubicBezTo>
                  <a:cubicBezTo>
                    <a:pt x="11585" y="870"/>
                    <a:pt x="11514" y="798"/>
                    <a:pt x="11430" y="798"/>
                  </a:cubicBezTo>
                  <a:cubicBezTo>
                    <a:pt x="10990" y="798"/>
                    <a:pt x="10930" y="1239"/>
                    <a:pt x="10716" y="1239"/>
                  </a:cubicBezTo>
                  <a:cubicBezTo>
                    <a:pt x="10490" y="1239"/>
                    <a:pt x="10442" y="798"/>
                    <a:pt x="10002" y="798"/>
                  </a:cubicBezTo>
                  <a:cubicBezTo>
                    <a:pt x="9561" y="798"/>
                    <a:pt x="9502" y="1239"/>
                    <a:pt x="9287" y="1239"/>
                  </a:cubicBezTo>
                  <a:cubicBezTo>
                    <a:pt x="9061" y="1239"/>
                    <a:pt x="9013" y="798"/>
                    <a:pt x="8573" y="798"/>
                  </a:cubicBezTo>
                  <a:cubicBezTo>
                    <a:pt x="8287" y="798"/>
                    <a:pt x="8168" y="977"/>
                    <a:pt x="8037" y="1132"/>
                  </a:cubicBezTo>
                  <a:cubicBezTo>
                    <a:pt x="8037" y="1001"/>
                    <a:pt x="8013" y="858"/>
                    <a:pt x="7989" y="715"/>
                  </a:cubicBezTo>
                  <a:cubicBezTo>
                    <a:pt x="7942" y="525"/>
                    <a:pt x="8097" y="334"/>
                    <a:pt x="8299" y="334"/>
                  </a:cubicBezTo>
                  <a:lnTo>
                    <a:pt x="11407" y="334"/>
                  </a:lnTo>
                  <a:cubicBezTo>
                    <a:pt x="11502" y="334"/>
                    <a:pt x="11573" y="263"/>
                    <a:pt x="11573" y="167"/>
                  </a:cubicBezTo>
                  <a:cubicBezTo>
                    <a:pt x="11573" y="72"/>
                    <a:pt x="11502" y="1"/>
                    <a:pt x="11407" y="1"/>
                  </a:cubicBezTo>
                  <a:lnTo>
                    <a:pt x="8299" y="1"/>
                  </a:lnTo>
                  <a:cubicBezTo>
                    <a:pt x="8109" y="1"/>
                    <a:pt x="7918" y="96"/>
                    <a:pt x="7799" y="239"/>
                  </a:cubicBezTo>
                  <a:cubicBezTo>
                    <a:pt x="7680" y="394"/>
                    <a:pt x="7620" y="596"/>
                    <a:pt x="7656" y="787"/>
                  </a:cubicBezTo>
                  <a:cubicBezTo>
                    <a:pt x="7935" y="2081"/>
                    <a:pt x="6886" y="3086"/>
                    <a:pt x="5777" y="3086"/>
                  </a:cubicBezTo>
                  <a:cubicBezTo>
                    <a:pt x="5325" y="3086"/>
                    <a:pt x="4863" y="2919"/>
                    <a:pt x="4477" y="2537"/>
                  </a:cubicBezTo>
                  <a:cubicBezTo>
                    <a:pt x="4001" y="2060"/>
                    <a:pt x="3822" y="1406"/>
                    <a:pt x="3953" y="787"/>
                  </a:cubicBezTo>
                  <a:cubicBezTo>
                    <a:pt x="4037" y="394"/>
                    <a:pt x="3727" y="1"/>
                    <a:pt x="3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3" name="Google Shape;11453;p68"/>
            <p:cNvSpPr/>
            <p:nvPr/>
          </p:nvSpPr>
          <p:spPr>
            <a:xfrm>
              <a:off x="7636099" y="2216376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43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24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4" name="Google Shape;11454;p68"/>
            <p:cNvSpPr/>
            <p:nvPr/>
          </p:nvSpPr>
          <p:spPr>
            <a:xfrm>
              <a:off x="7559105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1" y="0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53" y="596"/>
                    <a:pt x="595" y="465"/>
                    <a:pt x="595" y="298"/>
                  </a:cubicBezTo>
                  <a:cubicBezTo>
                    <a:pt x="595" y="143"/>
                    <a:pt x="453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5" name="Google Shape;11455;p68"/>
            <p:cNvSpPr/>
            <p:nvPr/>
          </p:nvSpPr>
          <p:spPr>
            <a:xfrm>
              <a:off x="7582614" y="2194365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6" name="Google Shape;11456;p68"/>
            <p:cNvSpPr/>
            <p:nvPr/>
          </p:nvSpPr>
          <p:spPr>
            <a:xfrm>
              <a:off x="7798400" y="2216376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9" y="0"/>
                  </a:moveTo>
                  <a:cubicBezTo>
                    <a:pt x="132" y="0"/>
                    <a:pt x="1" y="143"/>
                    <a:pt x="1" y="298"/>
                  </a:cubicBezTo>
                  <a:cubicBezTo>
                    <a:pt x="1" y="465"/>
                    <a:pt x="132" y="596"/>
                    <a:pt x="299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43"/>
                    <a:pt x="465" y="24"/>
                    <a:pt x="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7" name="Google Shape;11457;p68"/>
            <p:cNvSpPr/>
            <p:nvPr/>
          </p:nvSpPr>
          <p:spPr>
            <a:xfrm>
              <a:off x="7875043" y="2240268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43" y="0"/>
                    <a:pt x="0" y="131"/>
                    <a:pt x="0" y="298"/>
                  </a:cubicBezTo>
                  <a:cubicBezTo>
                    <a:pt x="0" y="465"/>
                    <a:pt x="143" y="596"/>
                    <a:pt x="298" y="596"/>
                  </a:cubicBezTo>
                  <a:cubicBezTo>
                    <a:pt x="464" y="596"/>
                    <a:pt x="595" y="465"/>
                    <a:pt x="595" y="298"/>
                  </a:cubicBezTo>
                  <a:cubicBezTo>
                    <a:pt x="595" y="143"/>
                    <a:pt x="464" y="12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8" name="Google Shape;11458;p68"/>
            <p:cNvSpPr/>
            <p:nvPr/>
          </p:nvSpPr>
          <p:spPr>
            <a:xfrm>
              <a:off x="7851502" y="2194365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9" y="1"/>
                  </a:moveTo>
                  <a:cubicBezTo>
                    <a:pt x="132" y="1"/>
                    <a:pt x="1" y="132"/>
                    <a:pt x="1" y="298"/>
                  </a:cubicBezTo>
                  <a:cubicBezTo>
                    <a:pt x="1" y="453"/>
                    <a:pt x="132" y="596"/>
                    <a:pt x="299" y="596"/>
                  </a:cubicBezTo>
                  <a:cubicBezTo>
                    <a:pt x="465" y="596"/>
                    <a:pt x="596" y="453"/>
                    <a:pt x="596" y="298"/>
                  </a:cubicBezTo>
                  <a:cubicBezTo>
                    <a:pt x="596" y="132"/>
                    <a:pt x="465" y="13"/>
                    <a:pt x="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9" name="Google Shape;11459;p68"/>
            <p:cNvSpPr/>
            <p:nvPr/>
          </p:nvSpPr>
          <p:spPr>
            <a:xfrm>
              <a:off x="7680090" y="2011835"/>
              <a:ext cx="106205" cy="189028"/>
            </a:xfrm>
            <a:custGeom>
              <a:avLst/>
              <a:gdLst/>
              <a:ahLst/>
              <a:cxnLst/>
              <a:rect l="l" t="t" r="r" b="b"/>
              <a:pathLst>
                <a:path w="3334" h="5934" extrusionOk="0">
                  <a:moveTo>
                    <a:pt x="1448" y="1"/>
                  </a:moveTo>
                  <a:cubicBezTo>
                    <a:pt x="1340" y="1"/>
                    <a:pt x="1233" y="69"/>
                    <a:pt x="1215" y="206"/>
                  </a:cubicBezTo>
                  <a:lnTo>
                    <a:pt x="857" y="2421"/>
                  </a:lnTo>
                  <a:cubicBezTo>
                    <a:pt x="774" y="2838"/>
                    <a:pt x="596" y="3254"/>
                    <a:pt x="322" y="3611"/>
                  </a:cubicBezTo>
                  <a:cubicBezTo>
                    <a:pt x="107" y="3885"/>
                    <a:pt x="0" y="4207"/>
                    <a:pt x="24" y="4552"/>
                  </a:cubicBezTo>
                  <a:cubicBezTo>
                    <a:pt x="36" y="4921"/>
                    <a:pt x="179" y="5266"/>
                    <a:pt x="453" y="5516"/>
                  </a:cubicBezTo>
                  <a:cubicBezTo>
                    <a:pt x="738" y="5790"/>
                    <a:pt x="1096" y="5933"/>
                    <a:pt x="1465" y="5933"/>
                  </a:cubicBezTo>
                  <a:cubicBezTo>
                    <a:pt x="2655" y="5933"/>
                    <a:pt x="3334" y="4540"/>
                    <a:pt x="2584" y="3600"/>
                  </a:cubicBezTo>
                  <a:cubicBezTo>
                    <a:pt x="2370" y="3350"/>
                    <a:pt x="2227" y="3064"/>
                    <a:pt x="2131" y="2754"/>
                  </a:cubicBezTo>
                  <a:cubicBezTo>
                    <a:pt x="2112" y="2678"/>
                    <a:pt x="2048" y="2625"/>
                    <a:pt x="1980" y="2625"/>
                  </a:cubicBezTo>
                  <a:cubicBezTo>
                    <a:pt x="1963" y="2625"/>
                    <a:pt x="1946" y="2628"/>
                    <a:pt x="1929" y="2635"/>
                  </a:cubicBezTo>
                  <a:cubicBezTo>
                    <a:pt x="1834" y="2659"/>
                    <a:pt x="1786" y="2754"/>
                    <a:pt x="1810" y="2838"/>
                  </a:cubicBezTo>
                  <a:cubicBezTo>
                    <a:pt x="2096" y="3790"/>
                    <a:pt x="2548" y="3802"/>
                    <a:pt x="2548" y="4493"/>
                  </a:cubicBezTo>
                  <a:cubicBezTo>
                    <a:pt x="2548" y="5092"/>
                    <a:pt x="2072" y="5576"/>
                    <a:pt x="1463" y="5576"/>
                  </a:cubicBezTo>
                  <a:cubicBezTo>
                    <a:pt x="1456" y="5576"/>
                    <a:pt x="1448" y="5576"/>
                    <a:pt x="1441" y="5576"/>
                  </a:cubicBezTo>
                  <a:cubicBezTo>
                    <a:pt x="548" y="5564"/>
                    <a:pt x="36" y="4516"/>
                    <a:pt x="584" y="3802"/>
                  </a:cubicBezTo>
                  <a:cubicBezTo>
                    <a:pt x="893" y="3409"/>
                    <a:pt x="1108" y="2945"/>
                    <a:pt x="1179" y="2468"/>
                  </a:cubicBezTo>
                  <a:lnTo>
                    <a:pt x="1453" y="849"/>
                  </a:lnTo>
                  <a:lnTo>
                    <a:pt x="1631" y="1945"/>
                  </a:lnTo>
                  <a:cubicBezTo>
                    <a:pt x="1642" y="2033"/>
                    <a:pt x="1725" y="2101"/>
                    <a:pt x="1803" y="2101"/>
                  </a:cubicBezTo>
                  <a:cubicBezTo>
                    <a:pt x="1810" y="2101"/>
                    <a:pt x="1816" y="2100"/>
                    <a:pt x="1822" y="2099"/>
                  </a:cubicBezTo>
                  <a:cubicBezTo>
                    <a:pt x="1905" y="2076"/>
                    <a:pt x="1989" y="1992"/>
                    <a:pt x="1965" y="1897"/>
                  </a:cubicBezTo>
                  <a:lnTo>
                    <a:pt x="1691" y="206"/>
                  </a:lnTo>
                  <a:cubicBezTo>
                    <a:pt x="1667" y="69"/>
                    <a:pt x="1557" y="1"/>
                    <a:pt x="1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0" name="Google Shape;11460;p68"/>
          <p:cNvGrpSpPr/>
          <p:nvPr/>
        </p:nvGrpSpPr>
        <p:grpSpPr>
          <a:xfrm>
            <a:off x="8010427" y="3348503"/>
            <a:ext cx="278795" cy="351615"/>
            <a:chOff x="8010427" y="3348503"/>
            <a:chExt cx="278795" cy="351615"/>
          </a:xfrm>
          <a:solidFill>
            <a:srgbClr val="D94169"/>
          </a:solidFill>
        </p:grpSpPr>
        <p:sp>
          <p:nvSpPr>
            <p:cNvPr id="11461" name="Google Shape;11461;p68"/>
            <p:cNvSpPr/>
            <p:nvPr/>
          </p:nvSpPr>
          <p:spPr>
            <a:xfrm>
              <a:off x="8010427" y="3348503"/>
              <a:ext cx="278795" cy="351615"/>
            </a:xfrm>
            <a:custGeom>
              <a:avLst/>
              <a:gdLst/>
              <a:ahLst/>
              <a:cxnLst/>
              <a:rect l="l" t="t" r="r" b="b"/>
              <a:pathLst>
                <a:path w="8752" h="11038" extrusionOk="0">
                  <a:moveTo>
                    <a:pt x="6216" y="322"/>
                  </a:moveTo>
                  <a:cubicBezTo>
                    <a:pt x="6323" y="322"/>
                    <a:pt x="6406" y="405"/>
                    <a:pt x="6406" y="512"/>
                  </a:cubicBezTo>
                  <a:lnTo>
                    <a:pt x="6406" y="1215"/>
                  </a:lnTo>
                  <a:cubicBezTo>
                    <a:pt x="6406" y="1310"/>
                    <a:pt x="6323" y="1405"/>
                    <a:pt x="6216" y="1405"/>
                  </a:cubicBezTo>
                  <a:lnTo>
                    <a:pt x="5311" y="1405"/>
                  </a:lnTo>
                  <a:cubicBezTo>
                    <a:pt x="5216" y="1405"/>
                    <a:pt x="5144" y="1477"/>
                    <a:pt x="5144" y="1572"/>
                  </a:cubicBezTo>
                  <a:cubicBezTo>
                    <a:pt x="5144" y="1893"/>
                    <a:pt x="4882" y="2144"/>
                    <a:pt x="4561" y="2144"/>
                  </a:cubicBezTo>
                  <a:lnTo>
                    <a:pt x="4203" y="2144"/>
                  </a:lnTo>
                  <a:cubicBezTo>
                    <a:pt x="3882" y="2144"/>
                    <a:pt x="3632" y="1882"/>
                    <a:pt x="3632" y="1572"/>
                  </a:cubicBezTo>
                  <a:cubicBezTo>
                    <a:pt x="3632" y="1477"/>
                    <a:pt x="3549" y="1405"/>
                    <a:pt x="3465" y="1405"/>
                  </a:cubicBezTo>
                  <a:lnTo>
                    <a:pt x="2560" y="1405"/>
                  </a:lnTo>
                  <a:cubicBezTo>
                    <a:pt x="2453" y="1405"/>
                    <a:pt x="2358" y="1310"/>
                    <a:pt x="2358" y="1215"/>
                  </a:cubicBezTo>
                  <a:lnTo>
                    <a:pt x="2346" y="512"/>
                  </a:lnTo>
                  <a:cubicBezTo>
                    <a:pt x="2346" y="405"/>
                    <a:pt x="2441" y="322"/>
                    <a:pt x="2537" y="322"/>
                  </a:cubicBezTo>
                  <a:close/>
                  <a:moveTo>
                    <a:pt x="2525" y="0"/>
                  </a:moveTo>
                  <a:cubicBezTo>
                    <a:pt x="2239" y="0"/>
                    <a:pt x="2025" y="227"/>
                    <a:pt x="2025" y="512"/>
                  </a:cubicBezTo>
                  <a:lnTo>
                    <a:pt x="632" y="512"/>
                  </a:lnTo>
                  <a:cubicBezTo>
                    <a:pt x="274" y="512"/>
                    <a:pt x="1" y="798"/>
                    <a:pt x="1" y="1143"/>
                  </a:cubicBezTo>
                  <a:lnTo>
                    <a:pt x="1" y="7656"/>
                  </a:lnTo>
                  <a:cubicBezTo>
                    <a:pt x="1" y="7739"/>
                    <a:pt x="72" y="7823"/>
                    <a:pt x="155" y="7823"/>
                  </a:cubicBezTo>
                  <a:cubicBezTo>
                    <a:pt x="251" y="7823"/>
                    <a:pt x="322" y="7739"/>
                    <a:pt x="322" y="7656"/>
                  </a:cubicBezTo>
                  <a:lnTo>
                    <a:pt x="322" y="1143"/>
                  </a:lnTo>
                  <a:cubicBezTo>
                    <a:pt x="322" y="965"/>
                    <a:pt x="477" y="822"/>
                    <a:pt x="655" y="822"/>
                  </a:cubicBezTo>
                  <a:lnTo>
                    <a:pt x="1036" y="822"/>
                  </a:lnTo>
                  <a:lnTo>
                    <a:pt x="1036" y="9918"/>
                  </a:lnTo>
                  <a:cubicBezTo>
                    <a:pt x="1036" y="10002"/>
                    <a:pt x="1108" y="10085"/>
                    <a:pt x="1203" y="10085"/>
                  </a:cubicBezTo>
                  <a:lnTo>
                    <a:pt x="7573" y="10085"/>
                  </a:lnTo>
                  <a:cubicBezTo>
                    <a:pt x="7656" y="10085"/>
                    <a:pt x="7728" y="10002"/>
                    <a:pt x="7728" y="9918"/>
                  </a:cubicBezTo>
                  <a:lnTo>
                    <a:pt x="7728" y="822"/>
                  </a:lnTo>
                  <a:lnTo>
                    <a:pt x="8121" y="822"/>
                  </a:lnTo>
                  <a:cubicBezTo>
                    <a:pt x="8299" y="822"/>
                    <a:pt x="8442" y="965"/>
                    <a:pt x="8442" y="1143"/>
                  </a:cubicBezTo>
                  <a:lnTo>
                    <a:pt x="8442" y="10395"/>
                  </a:lnTo>
                  <a:cubicBezTo>
                    <a:pt x="8442" y="10573"/>
                    <a:pt x="8299" y="10716"/>
                    <a:pt x="8121" y="10716"/>
                  </a:cubicBezTo>
                  <a:lnTo>
                    <a:pt x="667" y="10716"/>
                  </a:lnTo>
                  <a:cubicBezTo>
                    <a:pt x="489" y="10716"/>
                    <a:pt x="334" y="10573"/>
                    <a:pt x="334" y="10395"/>
                  </a:cubicBezTo>
                  <a:lnTo>
                    <a:pt x="334" y="8418"/>
                  </a:lnTo>
                  <a:cubicBezTo>
                    <a:pt x="334" y="8323"/>
                    <a:pt x="263" y="8251"/>
                    <a:pt x="167" y="8251"/>
                  </a:cubicBezTo>
                  <a:cubicBezTo>
                    <a:pt x="84" y="8251"/>
                    <a:pt x="12" y="8323"/>
                    <a:pt x="12" y="8418"/>
                  </a:cubicBezTo>
                  <a:lnTo>
                    <a:pt x="12" y="10395"/>
                  </a:lnTo>
                  <a:cubicBezTo>
                    <a:pt x="12" y="10752"/>
                    <a:pt x="298" y="11037"/>
                    <a:pt x="644" y="11037"/>
                  </a:cubicBezTo>
                  <a:lnTo>
                    <a:pt x="8109" y="11037"/>
                  </a:lnTo>
                  <a:cubicBezTo>
                    <a:pt x="8466" y="11037"/>
                    <a:pt x="8740" y="10752"/>
                    <a:pt x="8740" y="10395"/>
                  </a:cubicBezTo>
                  <a:lnTo>
                    <a:pt x="8740" y="1143"/>
                  </a:lnTo>
                  <a:cubicBezTo>
                    <a:pt x="8752" y="810"/>
                    <a:pt x="8454" y="512"/>
                    <a:pt x="8109" y="512"/>
                  </a:cubicBezTo>
                  <a:lnTo>
                    <a:pt x="7299" y="512"/>
                  </a:lnTo>
                  <a:cubicBezTo>
                    <a:pt x="7216" y="512"/>
                    <a:pt x="7144" y="584"/>
                    <a:pt x="7144" y="679"/>
                  </a:cubicBezTo>
                  <a:cubicBezTo>
                    <a:pt x="7144" y="762"/>
                    <a:pt x="7216" y="834"/>
                    <a:pt x="7299" y="834"/>
                  </a:cubicBezTo>
                  <a:lnTo>
                    <a:pt x="7406" y="834"/>
                  </a:lnTo>
                  <a:lnTo>
                    <a:pt x="7406" y="9764"/>
                  </a:lnTo>
                  <a:lnTo>
                    <a:pt x="1370" y="9764"/>
                  </a:lnTo>
                  <a:lnTo>
                    <a:pt x="1370" y="834"/>
                  </a:lnTo>
                  <a:lnTo>
                    <a:pt x="2037" y="834"/>
                  </a:lnTo>
                  <a:lnTo>
                    <a:pt x="2037" y="1215"/>
                  </a:lnTo>
                  <a:cubicBezTo>
                    <a:pt x="2037" y="1489"/>
                    <a:pt x="2263" y="1715"/>
                    <a:pt x="2537" y="1715"/>
                  </a:cubicBezTo>
                  <a:lnTo>
                    <a:pt x="3299" y="1715"/>
                  </a:lnTo>
                  <a:cubicBezTo>
                    <a:pt x="3370" y="2132"/>
                    <a:pt x="3751" y="2465"/>
                    <a:pt x="4192" y="2465"/>
                  </a:cubicBezTo>
                  <a:lnTo>
                    <a:pt x="4549" y="2465"/>
                  </a:lnTo>
                  <a:cubicBezTo>
                    <a:pt x="5001" y="2465"/>
                    <a:pt x="5370" y="2132"/>
                    <a:pt x="5442" y="1715"/>
                  </a:cubicBezTo>
                  <a:lnTo>
                    <a:pt x="6204" y="1715"/>
                  </a:lnTo>
                  <a:cubicBezTo>
                    <a:pt x="6489" y="1715"/>
                    <a:pt x="6704" y="1489"/>
                    <a:pt x="6704" y="1215"/>
                  </a:cubicBezTo>
                  <a:lnTo>
                    <a:pt x="6704" y="512"/>
                  </a:lnTo>
                  <a:cubicBezTo>
                    <a:pt x="6704" y="227"/>
                    <a:pt x="6489" y="0"/>
                    <a:pt x="6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2" name="Google Shape;11462;p68"/>
            <p:cNvSpPr/>
            <p:nvPr/>
          </p:nvSpPr>
          <p:spPr>
            <a:xfrm>
              <a:off x="8078692" y="3438653"/>
              <a:ext cx="142264" cy="100216"/>
            </a:xfrm>
            <a:custGeom>
              <a:avLst/>
              <a:gdLst/>
              <a:ahLst/>
              <a:cxnLst/>
              <a:rect l="l" t="t" r="r" b="b"/>
              <a:pathLst>
                <a:path w="4466" h="3146" extrusionOk="0">
                  <a:moveTo>
                    <a:pt x="2742" y="1"/>
                  </a:moveTo>
                  <a:cubicBezTo>
                    <a:pt x="2676" y="1"/>
                    <a:pt x="2609" y="43"/>
                    <a:pt x="2584" y="123"/>
                  </a:cubicBezTo>
                  <a:lnTo>
                    <a:pt x="1989" y="2433"/>
                  </a:lnTo>
                  <a:lnTo>
                    <a:pt x="1429" y="778"/>
                  </a:lnTo>
                  <a:cubicBezTo>
                    <a:pt x="1403" y="705"/>
                    <a:pt x="1335" y="665"/>
                    <a:pt x="1268" y="665"/>
                  </a:cubicBezTo>
                  <a:cubicBezTo>
                    <a:pt x="1216" y="665"/>
                    <a:pt x="1163" y="690"/>
                    <a:pt x="1132" y="742"/>
                  </a:cubicBezTo>
                  <a:lnTo>
                    <a:pt x="656" y="1600"/>
                  </a:lnTo>
                  <a:lnTo>
                    <a:pt x="155" y="1600"/>
                  </a:lnTo>
                  <a:cubicBezTo>
                    <a:pt x="72" y="1600"/>
                    <a:pt x="1" y="1671"/>
                    <a:pt x="1" y="1754"/>
                  </a:cubicBezTo>
                  <a:cubicBezTo>
                    <a:pt x="1" y="1850"/>
                    <a:pt x="72" y="1921"/>
                    <a:pt x="155" y="1921"/>
                  </a:cubicBezTo>
                  <a:lnTo>
                    <a:pt x="739" y="1921"/>
                  </a:lnTo>
                  <a:cubicBezTo>
                    <a:pt x="798" y="1921"/>
                    <a:pt x="846" y="1897"/>
                    <a:pt x="894" y="1838"/>
                  </a:cubicBezTo>
                  <a:lnTo>
                    <a:pt x="1227" y="1219"/>
                  </a:lnTo>
                  <a:lnTo>
                    <a:pt x="1858" y="3040"/>
                  </a:lnTo>
                  <a:cubicBezTo>
                    <a:pt x="1887" y="3110"/>
                    <a:pt x="1951" y="3146"/>
                    <a:pt x="2013" y="3146"/>
                  </a:cubicBezTo>
                  <a:cubicBezTo>
                    <a:pt x="2079" y="3146"/>
                    <a:pt x="2143" y="3107"/>
                    <a:pt x="2168" y="3028"/>
                  </a:cubicBezTo>
                  <a:lnTo>
                    <a:pt x="2763" y="683"/>
                  </a:lnTo>
                  <a:lnTo>
                    <a:pt x="3168" y="1802"/>
                  </a:lnTo>
                  <a:cubicBezTo>
                    <a:pt x="3192" y="1861"/>
                    <a:pt x="3251" y="1909"/>
                    <a:pt x="3311" y="1909"/>
                  </a:cubicBezTo>
                  <a:lnTo>
                    <a:pt x="4287" y="1909"/>
                  </a:lnTo>
                  <a:cubicBezTo>
                    <a:pt x="4370" y="1909"/>
                    <a:pt x="4442" y="1838"/>
                    <a:pt x="4442" y="1742"/>
                  </a:cubicBezTo>
                  <a:cubicBezTo>
                    <a:pt x="4466" y="1671"/>
                    <a:pt x="4382" y="1600"/>
                    <a:pt x="4299" y="1600"/>
                  </a:cubicBezTo>
                  <a:lnTo>
                    <a:pt x="3454" y="1600"/>
                  </a:lnTo>
                  <a:lnTo>
                    <a:pt x="2894" y="111"/>
                  </a:lnTo>
                  <a:cubicBezTo>
                    <a:pt x="2865" y="37"/>
                    <a:pt x="2804" y="1"/>
                    <a:pt x="2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3" name="Google Shape;11463;p68"/>
            <p:cNvSpPr/>
            <p:nvPr/>
          </p:nvSpPr>
          <p:spPr>
            <a:xfrm>
              <a:off x="8079074" y="3574928"/>
              <a:ext cx="141882" cy="10257"/>
            </a:xfrm>
            <a:custGeom>
              <a:avLst/>
              <a:gdLst/>
              <a:ahLst/>
              <a:cxnLst/>
              <a:rect l="l" t="t" r="r" b="b"/>
              <a:pathLst>
                <a:path w="4454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4287" y="322"/>
                  </a:lnTo>
                  <a:cubicBezTo>
                    <a:pt x="4370" y="322"/>
                    <a:pt x="4454" y="250"/>
                    <a:pt x="4454" y="155"/>
                  </a:cubicBezTo>
                  <a:cubicBezTo>
                    <a:pt x="4454" y="72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4" name="Google Shape;11464;p68"/>
            <p:cNvSpPr/>
            <p:nvPr/>
          </p:nvSpPr>
          <p:spPr>
            <a:xfrm>
              <a:off x="8079074" y="3619685"/>
              <a:ext cx="141882" cy="10640"/>
            </a:xfrm>
            <a:custGeom>
              <a:avLst/>
              <a:gdLst/>
              <a:ahLst/>
              <a:cxnLst/>
              <a:rect l="l" t="t" r="r" b="b"/>
              <a:pathLst>
                <a:path w="4454" h="334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67" y="334"/>
                  </a:cubicBezTo>
                  <a:lnTo>
                    <a:pt x="4287" y="334"/>
                  </a:lnTo>
                  <a:cubicBezTo>
                    <a:pt x="4370" y="334"/>
                    <a:pt x="4454" y="262"/>
                    <a:pt x="4454" y="167"/>
                  </a:cubicBezTo>
                  <a:cubicBezTo>
                    <a:pt x="4454" y="84"/>
                    <a:pt x="4370" y="0"/>
                    <a:pt x="4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65" name="Google Shape;11465;p68"/>
          <p:cNvSpPr/>
          <p:nvPr/>
        </p:nvSpPr>
        <p:spPr>
          <a:xfrm>
            <a:off x="7615138" y="3348917"/>
            <a:ext cx="223304" cy="351201"/>
          </a:xfrm>
          <a:custGeom>
            <a:avLst/>
            <a:gdLst/>
            <a:ahLst/>
            <a:cxnLst/>
            <a:rect l="l" t="t" r="r" b="b"/>
            <a:pathLst>
              <a:path w="7010" h="11025" extrusionOk="0">
                <a:moveTo>
                  <a:pt x="6315" y="319"/>
                </a:moveTo>
                <a:cubicBezTo>
                  <a:pt x="6422" y="319"/>
                  <a:pt x="6507" y="389"/>
                  <a:pt x="6540" y="499"/>
                </a:cubicBezTo>
                <a:cubicBezTo>
                  <a:pt x="6552" y="618"/>
                  <a:pt x="6480" y="726"/>
                  <a:pt x="6361" y="749"/>
                </a:cubicBezTo>
                <a:cubicBezTo>
                  <a:pt x="5944" y="821"/>
                  <a:pt x="5456" y="857"/>
                  <a:pt x="5040" y="880"/>
                </a:cubicBezTo>
                <a:cubicBezTo>
                  <a:pt x="5075" y="821"/>
                  <a:pt x="5123" y="761"/>
                  <a:pt x="5159" y="666"/>
                </a:cubicBezTo>
                <a:lnTo>
                  <a:pt x="5159" y="583"/>
                </a:lnTo>
                <a:cubicBezTo>
                  <a:pt x="5159" y="547"/>
                  <a:pt x="5171" y="499"/>
                  <a:pt x="5159" y="452"/>
                </a:cubicBezTo>
                <a:cubicBezTo>
                  <a:pt x="5528" y="428"/>
                  <a:pt x="5909" y="380"/>
                  <a:pt x="6290" y="321"/>
                </a:cubicBezTo>
                <a:cubicBezTo>
                  <a:pt x="6298" y="320"/>
                  <a:pt x="6307" y="319"/>
                  <a:pt x="6315" y="319"/>
                </a:cubicBezTo>
                <a:close/>
                <a:moveTo>
                  <a:pt x="4631" y="317"/>
                </a:moveTo>
                <a:cubicBezTo>
                  <a:pt x="4808" y="317"/>
                  <a:pt x="4912" y="511"/>
                  <a:pt x="4801" y="654"/>
                </a:cubicBezTo>
                <a:cubicBezTo>
                  <a:pt x="4766" y="702"/>
                  <a:pt x="4706" y="737"/>
                  <a:pt x="4671" y="749"/>
                </a:cubicBezTo>
                <a:cubicBezTo>
                  <a:pt x="4230" y="821"/>
                  <a:pt x="3254" y="928"/>
                  <a:pt x="2658" y="928"/>
                </a:cubicBezTo>
                <a:cubicBezTo>
                  <a:pt x="2015" y="928"/>
                  <a:pt x="1134" y="833"/>
                  <a:pt x="646" y="749"/>
                </a:cubicBezTo>
                <a:cubicBezTo>
                  <a:pt x="527" y="726"/>
                  <a:pt x="456" y="618"/>
                  <a:pt x="480" y="499"/>
                </a:cubicBezTo>
                <a:cubicBezTo>
                  <a:pt x="503" y="392"/>
                  <a:pt x="587" y="321"/>
                  <a:pt x="694" y="321"/>
                </a:cubicBezTo>
                <a:cubicBezTo>
                  <a:pt x="781" y="321"/>
                  <a:pt x="1514" y="490"/>
                  <a:pt x="2639" y="490"/>
                </a:cubicBezTo>
                <a:cubicBezTo>
                  <a:pt x="3201" y="490"/>
                  <a:pt x="3861" y="448"/>
                  <a:pt x="4587" y="321"/>
                </a:cubicBezTo>
                <a:cubicBezTo>
                  <a:pt x="4602" y="318"/>
                  <a:pt x="4617" y="317"/>
                  <a:pt x="4631" y="317"/>
                </a:cubicBezTo>
                <a:close/>
                <a:moveTo>
                  <a:pt x="1456" y="1178"/>
                </a:moveTo>
                <a:cubicBezTo>
                  <a:pt x="1962" y="1228"/>
                  <a:pt x="2377" y="1242"/>
                  <a:pt x="2698" y="1242"/>
                </a:cubicBezTo>
                <a:cubicBezTo>
                  <a:pt x="3149" y="1242"/>
                  <a:pt x="3415" y="1214"/>
                  <a:pt x="3492" y="1214"/>
                </a:cubicBezTo>
                <a:cubicBezTo>
                  <a:pt x="3551" y="1220"/>
                  <a:pt x="3611" y="1220"/>
                  <a:pt x="3670" y="1220"/>
                </a:cubicBezTo>
                <a:cubicBezTo>
                  <a:pt x="3730" y="1220"/>
                  <a:pt x="3789" y="1220"/>
                  <a:pt x="3849" y="1226"/>
                </a:cubicBezTo>
                <a:lnTo>
                  <a:pt x="3849" y="2226"/>
                </a:lnTo>
                <a:lnTo>
                  <a:pt x="1456" y="2226"/>
                </a:lnTo>
                <a:lnTo>
                  <a:pt x="1456" y="1178"/>
                </a:lnTo>
                <a:close/>
                <a:moveTo>
                  <a:pt x="5540" y="1178"/>
                </a:moveTo>
                <a:lnTo>
                  <a:pt x="5540" y="2226"/>
                </a:lnTo>
                <a:lnTo>
                  <a:pt x="4170" y="2226"/>
                </a:lnTo>
                <a:lnTo>
                  <a:pt x="4170" y="1238"/>
                </a:lnTo>
                <a:cubicBezTo>
                  <a:pt x="4270" y="1243"/>
                  <a:pt x="4373" y="1245"/>
                  <a:pt x="4479" y="1245"/>
                </a:cubicBezTo>
                <a:cubicBezTo>
                  <a:pt x="4854" y="1245"/>
                  <a:pt x="5251" y="1215"/>
                  <a:pt x="5540" y="1178"/>
                </a:cubicBezTo>
                <a:close/>
                <a:moveTo>
                  <a:pt x="3861" y="2547"/>
                </a:moveTo>
                <a:lnTo>
                  <a:pt x="3861" y="3083"/>
                </a:lnTo>
                <a:lnTo>
                  <a:pt x="1468" y="3083"/>
                </a:lnTo>
                <a:lnTo>
                  <a:pt x="1468" y="2547"/>
                </a:lnTo>
                <a:close/>
                <a:moveTo>
                  <a:pt x="5540" y="2547"/>
                </a:moveTo>
                <a:lnTo>
                  <a:pt x="5540" y="3083"/>
                </a:lnTo>
                <a:lnTo>
                  <a:pt x="4170" y="3083"/>
                </a:lnTo>
                <a:lnTo>
                  <a:pt x="4170" y="2547"/>
                </a:lnTo>
                <a:close/>
                <a:moveTo>
                  <a:pt x="5540" y="3404"/>
                </a:moveTo>
                <a:lnTo>
                  <a:pt x="5540" y="5214"/>
                </a:lnTo>
                <a:cubicBezTo>
                  <a:pt x="5540" y="5929"/>
                  <a:pt x="4956" y="6417"/>
                  <a:pt x="4335" y="6417"/>
                </a:cubicBezTo>
                <a:cubicBezTo>
                  <a:pt x="4139" y="6417"/>
                  <a:pt x="3940" y="6368"/>
                  <a:pt x="3754" y="6262"/>
                </a:cubicBezTo>
                <a:cubicBezTo>
                  <a:pt x="3992" y="6000"/>
                  <a:pt x="4170" y="5607"/>
                  <a:pt x="4170" y="5214"/>
                </a:cubicBezTo>
                <a:lnTo>
                  <a:pt x="4170" y="3404"/>
                </a:lnTo>
                <a:close/>
                <a:moveTo>
                  <a:pt x="2777" y="6738"/>
                </a:moveTo>
                <a:lnTo>
                  <a:pt x="2777" y="10096"/>
                </a:lnTo>
                <a:lnTo>
                  <a:pt x="2551" y="10096"/>
                </a:lnTo>
                <a:lnTo>
                  <a:pt x="2551" y="6738"/>
                </a:lnTo>
                <a:close/>
                <a:moveTo>
                  <a:pt x="2980" y="10429"/>
                </a:moveTo>
                <a:lnTo>
                  <a:pt x="3087" y="10703"/>
                </a:lnTo>
                <a:lnTo>
                  <a:pt x="2242" y="10703"/>
                </a:lnTo>
                <a:lnTo>
                  <a:pt x="2349" y="10429"/>
                </a:lnTo>
                <a:close/>
                <a:moveTo>
                  <a:pt x="4682" y="10429"/>
                </a:moveTo>
                <a:lnTo>
                  <a:pt x="4790" y="10703"/>
                </a:lnTo>
                <a:lnTo>
                  <a:pt x="3956" y="10703"/>
                </a:lnTo>
                <a:lnTo>
                  <a:pt x="4051" y="10429"/>
                </a:lnTo>
                <a:close/>
                <a:moveTo>
                  <a:pt x="6341" y="0"/>
                </a:moveTo>
                <a:cubicBezTo>
                  <a:pt x="6305" y="0"/>
                  <a:pt x="6268" y="4"/>
                  <a:pt x="6230" y="11"/>
                </a:cubicBezTo>
                <a:cubicBezTo>
                  <a:pt x="5814" y="83"/>
                  <a:pt x="5397" y="130"/>
                  <a:pt x="4980" y="154"/>
                </a:cubicBezTo>
                <a:cubicBezTo>
                  <a:pt x="4882" y="66"/>
                  <a:pt x="4752" y="2"/>
                  <a:pt x="4616" y="2"/>
                </a:cubicBezTo>
                <a:cubicBezTo>
                  <a:pt x="4587" y="2"/>
                  <a:pt x="4557" y="5"/>
                  <a:pt x="4528" y="11"/>
                </a:cubicBezTo>
                <a:cubicBezTo>
                  <a:pt x="3903" y="118"/>
                  <a:pt x="3277" y="172"/>
                  <a:pt x="2652" y="172"/>
                </a:cubicBezTo>
                <a:cubicBezTo>
                  <a:pt x="2027" y="172"/>
                  <a:pt x="1402" y="118"/>
                  <a:pt x="777" y="11"/>
                </a:cubicBezTo>
                <a:cubicBezTo>
                  <a:pt x="741" y="4"/>
                  <a:pt x="706" y="0"/>
                  <a:pt x="672" y="0"/>
                </a:cubicBezTo>
                <a:cubicBezTo>
                  <a:pt x="274" y="0"/>
                  <a:pt x="0" y="483"/>
                  <a:pt x="241" y="845"/>
                </a:cubicBezTo>
                <a:cubicBezTo>
                  <a:pt x="420" y="1095"/>
                  <a:pt x="658" y="1059"/>
                  <a:pt x="1134" y="1142"/>
                </a:cubicBezTo>
                <a:lnTo>
                  <a:pt x="1134" y="4024"/>
                </a:lnTo>
                <a:cubicBezTo>
                  <a:pt x="1134" y="4119"/>
                  <a:pt x="1218" y="4190"/>
                  <a:pt x="1301" y="4190"/>
                </a:cubicBezTo>
                <a:cubicBezTo>
                  <a:pt x="1396" y="4190"/>
                  <a:pt x="1468" y="4119"/>
                  <a:pt x="1468" y="4024"/>
                </a:cubicBezTo>
                <a:lnTo>
                  <a:pt x="1468" y="3416"/>
                </a:lnTo>
                <a:lnTo>
                  <a:pt x="3861" y="3416"/>
                </a:lnTo>
                <a:cubicBezTo>
                  <a:pt x="3849" y="5452"/>
                  <a:pt x="3885" y="5274"/>
                  <a:pt x="3801" y="5583"/>
                </a:cubicBezTo>
                <a:cubicBezTo>
                  <a:pt x="3620" y="6164"/>
                  <a:pt x="3154" y="6426"/>
                  <a:pt x="2686" y="6426"/>
                </a:cubicBezTo>
                <a:cubicBezTo>
                  <a:pt x="2079" y="6426"/>
                  <a:pt x="1468" y="5986"/>
                  <a:pt x="1468" y="5226"/>
                </a:cubicBezTo>
                <a:lnTo>
                  <a:pt x="1468" y="4893"/>
                </a:lnTo>
                <a:cubicBezTo>
                  <a:pt x="1468" y="4798"/>
                  <a:pt x="1384" y="4726"/>
                  <a:pt x="1301" y="4726"/>
                </a:cubicBezTo>
                <a:cubicBezTo>
                  <a:pt x="1206" y="4726"/>
                  <a:pt x="1134" y="4798"/>
                  <a:pt x="1134" y="4893"/>
                </a:cubicBezTo>
                <a:lnTo>
                  <a:pt x="1134" y="5214"/>
                </a:lnTo>
                <a:cubicBezTo>
                  <a:pt x="1134" y="5881"/>
                  <a:pt x="1575" y="6476"/>
                  <a:pt x="2218" y="6679"/>
                </a:cubicBezTo>
                <a:lnTo>
                  <a:pt x="2218" y="10096"/>
                </a:lnTo>
                <a:cubicBezTo>
                  <a:pt x="2146" y="10096"/>
                  <a:pt x="2087" y="10143"/>
                  <a:pt x="2075" y="10203"/>
                </a:cubicBezTo>
                <a:lnTo>
                  <a:pt x="1861" y="10810"/>
                </a:lnTo>
                <a:cubicBezTo>
                  <a:pt x="1837" y="10917"/>
                  <a:pt x="1908" y="11024"/>
                  <a:pt x="2015" y="11024"/>
                </a:cubicBezTo>
                <a:lnTo>
                  <a:pt x="3313" y="11024"/>
                </a:lnTo>
                <a:cubicBezTo>
                  <a:pt x="3408" y="11024"/>
                  <a:pt x="3504" y="10917"/>
                  <a:pt x="3456" y="10810"/>
                </a:cubicBezTo>
                <a:lnTo>
                  <a:pt x="3254" y="10203"/>
                </a:lnTo>
                <a:cubicBezTo>
                  <a:pt x="3230" y="10143"/>
                  <a:pt x="3158" y="10096"/>
                  <a:pt x="3099" y="10096"/>
                </a:cubicBezTo>
                <a:lnTo>
                  <a:pt x="3099" y="6679"/>
                </a:lnTo>
                <a:cubicBezTo>
                  <a:pt x="3254" y="6631"/>
                  <a:pt x="3385" y="6572"/>
                  <a:pt x="3516" y="6476"/>
                </a:cubicBezTo>
                <a:cubicBezTo>
                  <a:pt x="3647" y="6572"/>
                  <a:pt x="3789" y="6631"/>
                  <a:pt x="3932" y="6679"/>
                </a:cubicBezTo>
                <a:lnTo>
                  <a:pt x="3932" y="10096"/>
                </a:lnTo>
                <a:cubicBezTo>
                  <a:pt x="3861" y="10096"/>
                  <a:pt x="3801" y="10143"/>
                  <a:pt x="3789" y="10203"/>
                </a:cubicBezTo>
                <a:lnTo>
                  <a:pt x="3575" y="10810"/>
                </a:lnTo>
                <a:cubicBezTo>
                  <a:pt x="3528" y="10917"/>
                  <a:pt x="3623" y="11024"/>
                  <a:pt x="3730" y="11024"/>
                </a:cubicBezTo>
                <a:lnTo>
                  <a:pt x="5016" y="11024"/>
                </a:lnTo>
                <a:cubicBezTo>
                  <a:pt x="5123" y="11024"/>
                  <a:pt x="5218" y="10917"/>
                  <a:pt x="5171" y="10810"/>
                </a:cubicBezTo>
                <a:lnTo>
                  <a:pt x="4956" y="10203"/>
                </a:lnTo>
                <a:cubicBezTo>
                  <a:pt x="4921" y="10096"/>
                  <a:pt x="4813" y="10096"/>
                  <a:pt x="4813" y="10096"/>
                </a:cubicBezTo>
                <a:lnTo>
                  <a:pt x="4813" y="8429"/>
                </a:lnTo>
                <a:cubicBezTo>
                  <a:pt x="4813" y="8346"/>
                  <a:pt x="4742" y="8262"/>
                  <a:pt x="4647" y="8262"/>
                </a:cubicBezTo>
                <a:cubicBezTo>
                  <a:pt x="4563" y="8262"/>
                  <a:pt x="4480" y="8346"/>
                  <a:pt x="4480" y="8429"/>
                </a:cubicBezTo>
                <a:lnTo>
                  <a:pt x="4480" y="10096"/>
                </a:lnTo>
                <a:lnTo>
                  <a:pt x="4266" y="10096"/>
                </a:lnTo>
                <a:lnTo>
                  <a:pt x="4266" y="6738"/>
                </a:lnTo>
                <a:lnTo>
                  <a:pt x="4480" y="6738"/>
                </a:lnTo>
                <a:lnTo>
                  <a:pt x="4480" y="7643"/>
                </a:lnTo>
                <a:cubicBezTo>
                  <a:pt x="4480" y="7726"/>
                  <a:pt x="4563" y="7810"/>
                  <a:pt x="4647" y="7810"/>
                </a:cubicBezTo>
                <a:cubicBezTo>
                  <a:pt x="4742" y="7810"/>
                  <a:pt x="4813" y="7726"/>
                  <a:pt x="4813" y="7643"/>
                </a:cubicBezTo>
                <a:lnTo>
                  <a:pt x="4813" y="6679"/>
                </a:lnTo>
                <a:cubicBezTo>
                  <a:pt x="5456" y="6476"/>
                  <a:pt x="5897" y="5881"/>
                  <a:pt x="5897" y="5214"/>
                </a:cubicBezTo>
                <a:lnTo>
                  <a:pt x="5897" y="1118"/>
                </a:lnTo>
                <a:cubicBezTo>
                  <a:pt x="6373" y="1059"/>
                  <a:pt x="6611" y="1083"/>
                  <a:pt x="6790" y="821"/>
                </a:cubicBezTo>
                <a:cubicBezTo>
                  <a:pt x="7009" y="481"/>
                  <a:pt x="6754" y="0"/>
                  <a:pt x="6341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66" name="Google Shape;11466;p68"/>
          <p:cNvGrpSpPr/>
          <p:nvPr/>
        </p:nvGrpSpPr>
        <p:grpSpPr>
          <a:xfrm>
            <a:off x="7141900" y="3349204"/>
            <a:ext cx="281057" cy="351010"/>
            <a:chOff x="7141900" y="3349204"/>
            <a:chExt cx="281057" cy="351010"/>
          </a:xfrm>
          <a:solidFill>
            <a:srgbClr val="D94169"/>
          </a:solidFill>
        </p:grpSpPr>
        <p:sp>
          <p:nvSpPr>
            <p:cNvPr id="11467" name="Google Shape;11467;p68"/>
            <p:cNvSpPr/>
            <p:nvPr/>
          </p:nvSpPr>
          <p:spPr>
            <a:xfrm>
              <a:off x="7191944" y="3636186"/>
              <a:ext cx="66418" cy="37111"/>
            </a:xfrm>
            <a:custGeom>
              <a:avLst/>
              <a:gdLst/>
              <a:ahLst/>
              <a:cxnLst/>
              <a:rect l="l" t="t" r="r" b="b"/>
              <a:pathLst>
                <a:path w="2085" h="1165" extrusionOk="0">
                  <a:moveTo>
                    <a:pt x="594" y="0"/>
                  </a:moveTo>
                  <a:cubicBezTo>
                    <a:pt x="326" y="0"/>
                    <a:pt x="141" y="66"/>
                    <a:pt x="132" y="66"/>
                  </a:cubicBezTo>
                  <a:cubicBezTo>
                    <a:pt x="49" y="90"/>
                    <a:pt x="1" y="185"/>
                    <a:pt x="25" y="268"/>
                  </a:cubicBezTo>
                  <a:cubicBezTo>
                    <a:pt x="52" y="342"/>
                    <a:pt x="116" y="387"/>
                    <a:pt x="182" y="387"/>
                  </a:cubicBezTo>
                  <a:cubicBezTo>
                    <a:pt x="201" y="387"/>
                    <a:pt x="220" y="383"/>
                    <a:pt x="239" y="375"/>
                  </a:cubicBezTo>
                  <a:cubicBezTo>
                    <a:pt x="253" y="371"/>
                    <a:pt x="394" y="325"/>
                    <a:pt x="594" y="325"/>
                  </a:cubicBezTo>
                  <a:cubicBezTo>
                    <a:pt x="924" y="325"/>
                    <a:pt x="1415" y="448"/>
                    <a:pt x="1763" y="1078"/>
                  </a:cubicBezTo>
                  <a:cubicBezTo>
                    <a:pt x="1778" y="1138"/>
                    <a:pt x="1826" y="1165"/>
                    <a:pt x="1880" y="1165"/>
                  </a:cubicBezTo>
                  <a:cubicBezTo>
                    <a:pt x="1912" y="1165"/>
                    <a:pt x="1946" y="1155"/>
                    <a:pt x="1977" y="1137"/>
                  </a:cubicBezTo>
                  <a:cubicBezTo>
                    <a:pt x="2049" y="1090"/>
                    <a:pt x="2084" y="994"/>
                    <a:pt x="2037" y="911"/>
                  </a:cubicBezTo>
                  <a:cubicBezTo>
                    <a:pt x="1680" y="280"/>
                    <a:pt x="1192" y="78"/>
                    <a:pt x="834" y="18"/>
                  </a:cubicBezTo>
                  <a:cubicBezTo>
                    <a:pt x="749" y="5"/>
                    <a:pt x="668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8" name="Google Shape;11468;p68"/>
            <p:cNvSpPr/>
            <p:nvPr/>
          </p:nvSpPr>
          <p:spPr>
            <a:xfrm>
              <a:off x="7311432" y="3636886"/>
              <a:ext cx="66386" cy="36538"/>
            </a:xfrm>
            <a:custGeom>
              <a:avLst/>
              <a:gdLst/>
              <a:ahLst/>
              <a:cxnLst/>
              <a:rect l="l" t="t" r="r" b="b"/>
              <a:pathLst>
                <a:path w="2084" h="1147" extrusionOk="0">
                  <a:moveTo>
                    <a:pt x="1506" y="0"/>
                  </a:moveTo>
                  <a:cubicBezTo>
                    <a:pt x="1427" y="0"/>
                    <a:pt x="1341" y="6"/>
                    <a:pt x="1251" y="20"/>
                  </a:cubicBezTo>
                  <a:cubicBezTo>
                    <a:pt x="893" y="56"/>
                    <a:pt x="405" y="258"/>
                    <a:pt x="48" y="913"/>
                  </a:cubicBezTo>
                  <a:cubicBezTo>
                    <a:pt x="0" y="984"/>
                    <a:pt x="36" y="1092"/>
                    <a:pt x="108" y="1127"/>
                  </a:cubicBezTo>
                  <a:cubicBezTo>
                    <a:pt x="132" y="1140"/>
                    <a:pt x="161" y="1146"/>
                    <a:pt x="190" y="1146"/>
                  </a:cubicBezTo>
                  <a:cubicBezTo>
                    <a:pt x="244" y="1146"/>
                    <a:pt x="298" y="1122"/>
                    <a:pt x="322" y="1068"/>
                  </a:cubicBezTo>
                  <a:cubicBezTo>
                    <a:pt x="666" y="445"/>
                    <a:pt x="1145" y="318"/>
                    <a:pt x="1474" y="318"/>
                  </a:cubicBezTo>
                  <a:cubicBezTo>
                    <a:pt x="1680" y="318"/>
                    <a:pt x="1827" y="368"/>
                    <a:pt x="1846" y="377"/>
                  </a:cubicBezTo>
                  <a:cubicBezTo>
                    <a:pt x="1862" y="381"/>
                    <a:pt x="1879" y="383"/>
                    <a:pt x="1894" y="383"/>
                  </a:cubicBezTo>
                  <a:cubicBezTo>
                    <a:pt x="1969" y="383"/>
                    <a:pt x="2031" y="339"/>
                    <a:pt x="2060" y="270"/>
                  </a:cubicBezTo>
                  <a:cubicBezTo>
                    <a:pt x="2084" y="175"/>
                    <a:pt x="2036" y="91"/>
                    <a:pt x="1953" y="56"/>
                  </a:cubicBezTo>
                  <a:cubicBezTo>
                    <a:pt x="1935" y="56"/>
                    <a:pt x="1758" y="0"/>
                    <a:pt x="1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9" name="Google Shape;11469;p68"/>
            <p:cNvSpPr/>
            <p:nvPr/>
          </p:nvSpPr>
          <p:spPr>
            <a:xfrm>
              <a:off x="7141900" y="3349204"/>
              <a:ext cx="281057" cy="351010"/>
            </a:xfrm>
            <a:custGeom>
              <a:avLst/>
              <a:gdLst/>
              <a:ahLst/>
              <a:cxnLst/>
              <a:rect l="l" t="t" r="r" b="b"/>
              <a:pathLst>
                <a:path w="8823" h="11019" extrusionOk="0">
                  <a:moveTo>
                    <a:pt x="4492" y="1"/>
                  </a:moveTo>
                  <a:cubicBezTo>
                    <a:pt x="3595" y="1"/>
                    <a:pt x="2879" y="679"/>
                    <a:pt x="2774" y="1550"/>
                  </a:cubicBezTo>
                  <a:lnTo>
                    <a:pt x="2512" y="3955"/>
                  </a:lnTo>
                  <a:cubicBezTo>
                    <a:pt x="2512" y="4050"/>
                    <a:pt x="2572" y="4122"/>
                    <a:pt x="2655" y="4134"/>
                  </a:cubicBezTo>
                  <a:cubicBezTo>
                    <a:pt x="2751" y="4134"/>
                    <a:pt x="2822" y="4074"/>
                    <a:pt x="2834" y="3991"/>
                  </a:cubicBezTo>
                  <a:lnTo>
                    <a:pt x="3108" y="1574"/>
                  </a:lnTo>
                  <a:cubicBezTo>
                    <a:pt x="3179" y="859"/>
                    <a:pt x="3775" y="312"/>
                    <a:pt x="4489" y="312"/>
                  </a:cubicBezTo>
                  <a:cubicBezTo>
                    <a:pt x="5239" y="312"/>
                    <a:pt x="5811" y="871"/>
                    <a:pt x="5894" y="1574"/>
                  </a:cubicBezTo>
                  <a:lnTo>
                    <a:pt x="6382" y="5896"/>
                  </a:lnTo>
                  <a:cubicBezTo>
                    <a:pt x="6406" y="6170"/>
                    <a:pt x="6584" y="6396"/>
                    <a:pt x="6846" y="6503"/>
                  </a:cubicBezTo>
                  <a:cubicBezTo>
                    <a:pt x="7894" y="6908"/>
                    <a:pt x="8430" y="8170"/>
                    <a:pt x="7858" y="9134"/>
                  </a:cubicBezTo>
                  <a:cubicBezTo>
                    <a:pt x="7585" y="9587"/>
                    <a:pt x="7168" y="9837"/>
                    <a:pt x="6561" y="9908"/>
                  </a:cubicBezTo>
                  <a:cubicBezTo>
                    <a:pt x="6322" y="9944"/>
                    <a:pt x="6132" y="10027"/>
                    <a:pt x="5977" y="10194"/>
                  </a:cubicBezTo>
                  <a:cubicBezTo>
                    <a:pt x="5668" y="10521"/>
                    <a:pt x="5072" y="10685"/>
                    <a:pt x="4478" y="10685"/>
                  </a:cubicBezTo>
                  <a:cubicBezTo>
                    <a:pt x="3885" y="10685"/>
                    <a:pt x="3292" y="10521"/>
                    <a:pt x="2989" y="10194"/>
                  </a:cubicBezTo>
                  <a:cubicBezTo>
                    <a:pt x="2834" y="10039"/>
                    <a:pt x="2632" y="9944"/>
                    <a:pt x="2405" y="9908"/>
                  </a:cubicBezTo>
                  <a:cubicBezTo>
                    <a:pt x="1798" y="9837"/>
                    <a:pt x="1381" y="9587"/>
                    <a:pt x="1108" y="9134"/>
                  </a:cubicBezTo>
                  <a:cubicBezTo>
                    <a:pt x="548" y="8170"/>
                    <a:pt x="1072" y="6908"/>
                    <a:pt x="2120" y="6503"/>
                  </a:cubicBezTo>
                  <a:cubicBezTo>
                    <a:pt x="2382" y="6396"/>
                    <a:pt x="2560" y="6158"/>
                    <a:pt x="2584" y="5896"/>
                  </a:cubicBezTo>
                  <a:lnTo>
                    <a:pt x="2703" y="4824"/>
                  </a:lnTo>
                  <a:cubicBezTo>
                    <a:pt x="2703" y="4729"/>
                    <a:pt x="2643" y="4658"/>
                    <a:pt x="2560" y="4646"/>
                  </a:cubicBezTo>
                  <a:cubicBezTo>
                    <a:pt x="2465" y="4646"/>
                    <a:pt x="2393" y="4705"/>
                    <a:pt x="2382" y="4789"/>
                  </a:cubicBezTo>
                  <a:lnTo>
                    <a:pt x="2262" y="5860"/>
                  </a:lnTo>
                  <a:cubicBezTo>
                    <a:pt x="2239" y="6027"/>
                    <a:pt x="2155" y="6146"/>
                    <a:pt x="2001" y="6205"/>
                  </a:cubicBezTo>
                  <a:cubicBezTo>
                    <a:pt x="0" y="6979"/>
                    <a:pt x="60" y="9956"/>
                    <a:pt x="2382" y="10242"/>
                  </a:cubicBezTo>
                  <a:cubicBezTo>
                    <a:pt x="2524" y="10253"/>
                    <a:pt x="2655" y="10313"/>
                    <a:pt x="2751" y="10420"/>
                  </a:cubicBezTo>
                  <a:cubicBezTo>
                    <a:pt x="3120" y="10819"/>
                    <a:pt x="3801" y="11018"/>
                    <a:pt x="4483" y="11018"/>
                  </a:cubicBezTo>
                  <a:cubicBezTo>
                    <a:pt x="5165" y="11018"/>
                    <a:pt x="5846" y="10819"/>
                    <a:pt x="6215" y="10420"/>
                  </a:cubicBezTo>
                  <a:cubicBezTo>
                    <a:pt x="6311" y="10325"/>
                    <a:pt x="6442" y="10253"/>
                    <a:pt x="6584" y="10242"/>
                  </a:cubicBezTo>
                  <a:cubicBezTo>
                    <a:pt x="8287" y="10039"/>
                    <a:pt x="8823" y="8348"/>
                    <a:pt x="8097" y="7158"/>
                  </a:cubicBezTo>
                  <a:cubicBezTo>
                    <a:pt x="7811" y="6705"/>
                    <a:pt x="7442" y="6384"/>
                    <a:pt x="6965" y="6205"/>
                  </a:cubicBezTo>
                  <a:cubicBezTo>
                    <a:pt x="6823" y="6146"/>
                    <a:pt x="6727" y="6027"/>
                    <a:pt x="6703" y="5860"/>
                  </a:cubicBezTo>
                  <a:lnTo>
                    <a:pt x="6215" y="1550"/>
                  </a:lnTo>
                  <a:cubicBezTo>
                    <a:pt x="6108" y="693"/>
                    <a:pt x="5418" y="26"/>
                    <a:pt x="4560" y="2"/>
                  </a:cubicBezTo>
                  <a:cubicBezTo>
                    <a:pt x="4537" y="1"/>
                    <a:pt x="4514" y="1"/>
                    <a:pt x="44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0" name="Google Shape;11470;p68"/>
          <p:cNvGrpSpPr/>
          <p:nvPr/>
        </p:nvGrpSpPr>
        <p:grpSpPr>
          <a:xfrm>
            <a:off x="5314188" y="3350032"/>
            <a:ext cx="363752" cy="353113"/>
            <a:chOff x="5314188" y="3350032"/>
            <a:chExt cx="363752" cy="353113"/>
          </a:xfrm>
          <a:solidFill>
            <a:srgbClr val="D94169"/>
          </a:solidFill>
        </p:grpSpPr>
        <p:sp>
          <p:nvSpPr>
            <p:cNvPr id="11471" name="Google Shape;11471;p68"/>
            <p:cNvSpPr/>
            <p:nvPr/>
          </p:nvSpPr>
          <p:spPr>
            <a:xfrm>
              <a:off x="5314188" y="3350032"/>
              <a:ext cx="363752" cy="353113"/>
            </a:xfrm>
            <a:custGeom>
              <a:avLst/>
              <a:gdLst/>
              <a:ahLst/>
              <a:cxnLst/>
              <a:rect l="l" t="t" r="r" b="b"/>
              <a:pathLst>
                <a:path w="11419" h="11085" extrusionOk="0">
                  <a:moveTo>
                    <a:pt x="8334" y="2667"/>
                  </a:moveTo>
                  <a:cubicBezTo>
                    <a:pt x="8394" y="2667"/>
                    <a:pt x="8453" y="2727"/>
                    <a:pt x="8453" y="2786"/>
                  </a:cubicBezTo>
                  <a:lnTo>
                    <a:pt x="8453" y="2869"/>
                  </a:lnTo>
                  <a:cubicBezTo>
                    <a:pt x="8453" y="2929"/>
                    <a:pt x="8394" y="2988"/>
                    <a:pt x="8334" y="2988"/>
                  </a:cubicBezTo>
                  <a:lnTo>
                    <a:pt x="6846" y="2988"/>
                  </a:lnTo>
                  <a:cubicBezTo>
                    <a:pt x="6787" y="2988"/>
                    <a:pt x="6727" y="2953"/>
                    <a:pt x="6727" y="2869"/>
                  </a:cubicBezTo>
                  <a:lnTo>
                    <a:pt x="6727" y="2786"/>
                  </a:lnTo>
                  <a:cubicBezTo>
                    <a:pt x="6727" y="2727"/>
                    <a:pt x="6787" y="2667"/>
                    <a:pt x="6846" y="2667"/>
                  </a:cubicBezTo>
                  <a:close/>
                  <a:moveTo>
                    <a:pt x="9608" y="3810"/>
                  </a:moveTo>
                  <a:cubicBezTo>
                    <a:pt x="10501" y="3810"/>
                    <a:pt x="10990" y="4858"/>
                    <a:pt x="10442" y="5536"/>
                  </a:cubicBezTo>
                  <a:cubicBezTo>
                    <a:pt x="10406" y="5530"/>
                    <a:pt x="10394" y="5530"/>
                    <a:pt x="10202" y="5530"/>
                  </a:cubicBezTo>
                  <a:cubicBezTo>
                    <a:pt x="10010" y="5530"/>
                    <a:pt x="9638" y="5530"/>
                    <a:pt x="8882" y="5525"/>
                  </a:cubicBezTo>
                  <a:cubicBezTo>
                    <a:pt x="8846" y="5525"/>
                    <a:pt x="8823" y="5525"/>
                    <a:pt x="8799" y="5536"/>
                  </a:cubicBezTo>
                  <a:cubicBezTo>
                    <a:pt x="8239" y="4858"/>
                    <a:pt x="8715" y="3810"/>
                    <a:pt x="9608" y="3810"/>
                  </a:cubicBezTo>
                  <a:close/>
                  <a:moveTo>
                    <a:pt x="4370" y="441"/>
                  </a:moveTo>
                  <a:lnTo>
                    <a:pt x="4953" y="464"/>
                  </a:lnTo>
                  <a:cubicBezTo>
                    <a:pt x="5382" y="464"/>
                    <a:pt x="5739" y="822"/>
                    <a:pt x="5739" y="1250"/>
                  </a:cubicBezTo>
                  <a:lnTo>
                    <a:pt x="5739" y="4941"/>
                  </a:lnTo>
                  <a:cubicBezTo>
                    <a:pt x="5739" y="5370"/>
                    <a:pt x="5382" y="5727"/>
                    <a:pt x="4953" y="5727"/>
                  </a:cubicBezTo>
                  <a:lnTo>
                    <a:pt x="4370" y="5727"/>
                  </a:lnTo>
                  <a:cubicBezTo>
                    <a:pt x="4382" y="5667"/>
                    <a:pt x="4405" y="5620"/>
                    <a:pt x="4405" y="5560"/>
                  </a:cubicBezTo>
                  <a:cubicBezTo>
                    <a:pt x="4393" y="381"/>
                    <a:pt x="4417" y="607"/>
                    <a:pt x="4370" y="441"/>
                  </a:cubicBezTo>
                  <a:close/>
                  <a:moveTo>
                    <a:pt x="10358" y="5870"/>
                  </a:moveTo>
                  <a:cubicBezTo>
                    <a:pt x="10418" y="5870"/>
                    <a:pt x="10478" y="5929"/>
                    <a:pt x="10478" y="5989"/>
                  </a:cubicBezTo>
                  <a:lnTo>
                    <a:pt x="10478" y="6072"/>
                  </a:lnTo>
                  <a:cubicBezTo>
                    <a:pt x="10478" y="6132"/>
                    <a:pt x="10418" y="6191"/>
                    <a:pt x="10358" y="6191"/>
                  </a:cubicBezTo>
                  <a:lnTo>
                    <a:pt x="8870" y="6191"/>
                  </a:lnTo>
                  <a:cubicBezTo>
                    <a:pt x="8811" y="6191"/>
                    <a:pt x="8751" y="6132"/>
                    <a:pt x="8751" y="6072"/>
                  </a:cubicBezTo>
                  <a:lnTo>
                    <a:pt x="8751" y="5989"/>
                  </a:lnTo>
                  <a:cubicBezTo>
                    <a:pt x="8751" y="5929"/>
                    <a:pt x="8811" y="5870"/>
                    <a:pt x="8870" y="5870"/>
                  </a:cubicBezTo>
                  <a:close/>
                  <a:moveTo>
                    <a:pt x="7584" y="0"/>
                  </a:moveTo>
                  <a:cubicBezTo>
                    <a:pt x="6918" y="0"/>
                    <a:pt x="6370" y="643"/>
                    <a:pt x="6370" y="1441"/>
                  </a:cubicBezTo>
                  <a:cubicBezTo>
                    <a:pt x="6370" y="1715"/>
                    <a:pt x="6441" y="2143"/>
                    <a:pt x="6584" y="2441"/>
                  </a:cubicBezTo>
                  <a:cubicBezTo>
                    <a:pt x="6489" y="2512"/>
                    <a:pt x="6406" y="2643"/>
                    <a:pt x="6406" y="2786"/>
                  </a:cubicBezTo>
                  <a:lnTo>
                    <a:pt x="6406" y="2869"/>
                  </a:lnTo>
                  <a:cubicBezTo>
                    <a:pt x="6406" y="3108"/>
                    <a:pt x="6608" y="3322"/>
                    <a:pt x="6858" y="3322"/>
                  </a:cubicBezTo>
                  <a:lnTo>
                    <a:pt x="7441" y="3322"/>
                  </a:lnTo>
                  <a:lnTo>
                    <a:pt x="7441" y="7953"/>
                  </a:lnTo>
                  <a:cubicBezTo>
                    <a:pt x="7441" y="8465"/>
                    <a:pt x="7025" y="8882"/>
                    <a:pt x="6501" y="8882"/>
                  </a:cubicBezTo>
                  <a:lnTo>
                    <a:pt x="5656" y="8882"/>
                  </a:lnTo>
                  <a:cubicBezTo>
                    <a:pt x="5132" y="8882"/>
                    <a:pt x="4715" y="8465"/>
                    <a:pt x="4715" y="7953"/>
                  </a:cubicBezTo>
                  <a:lnTo>
                    <a:pt x="4715" y="6060"/>
                  </a:lnTo>
                  <a:lnTo>
                    <a:pt x="4977" y="6060"/>
                  </a:lnTo>
                  <a:cubicBezTo>
                    <a:pt x="5596" y="6060"/>
                    <a:pt x="6096" y="5548"/>
                    <a:pt x="6096" y="4941"/>
                  </a:cubicBezTo>
                  <a:lnTo>
                    <a:pt x="6096" y="1250"/>
                  </a:lnTo>
                  <a:cubicBezTo>
                    <a:pt x="6096" y="643"/>
                    <a:pt x="5596" y="131"/>
                    <a:pt x="4977" y="131"/>
                  </a:cubicBezTo>
                  <a:lnTo>
                    <a:pt x="4167" y="131"/>
                  </a:lnTo>
                  <a:cubicBezTo>
                    <a:pt x="4060" y="60"/>
                    <a:pt x="3953" y="12"/>
                    <a:pt x="3822" y="12"/>
                  </a:cubicBezTo>
                  <a:lnTo>
                    <a:pt x="2334" y="12"/>
                  </a:lnTo>
                  <a:cubicBezTo>
                    <a:pt x="2250" y="12"/>
                    <a:pt x="2167" y="95"/>
                    <a:pt x="2167" y="179"/>
                  </a:cubicBezTo>
                  <a:cubicBezTo>
                    <a:pt x="2167" y="274"/>
                    <a:pt x="2250" y="345"/>
                    <a:pt x="2334" y="345"/>
                  </a:cubicBezTo>
                  <a:lnTo>
                    <a:pt x="3822" y="345"/>
                  </a:lnTo>
                  <a:cubicBezTo>
                    <a:pt x="4001" y="345"/>
                    <a:pt x="4120" y="488"/>
                    <a:pt x="4120" y="643"/>
                  </a:cubicBezTo>
                  <a:cubicBezTo>
                    <a:pt x="4108" y="6108"/>
                    <a:pt x="4143" y="5596"/>
                    <a:pt x="4072" y="5715"/>
                  </a:cubicBezTo>
                  <a:cubicBezTo>
                    <a:pt x="4012" y="5822"/>
                    <a:pt x="3917" y="5882"/>
                    <a:pt x="3822" y="5882"/>
                  </a:cubicBezTo>
                  <a:lnTo>
                    <a:pt x="1107" y="5882"/>
                  </a:lnTo>
                  <a:cubicBezTo>
                    <a:pt x="679" y="5882"/>
                    <a:pt x="322" y="5525"/>
                    <a:pt x="322" y="5096"/>
                  </a:cubicBezTo>
                  <a:lnTo>
                    <a:pt x="322" y="1167"/>
                  </a:lnTo>
                  <a:cubicBezTo>
                    <a:pt x="322" y="726"/>
                    <a:pt x="679" y="369"/>
                    <a:pt x="1107" y="369"/>
                  </a:cubicBezTo>
                  <a:lnTo>
                    <a:pt x="1524" y="369"/>
                  </a:lnTo>
                  <a:cubicBezTo>
                    <a:pt x="1619" y="369"/>
                    <a:pt x="1691" y="298"/>
                    <a:pt x="1691" y="214"/>
                  </a:cubicBezTo>
                  <a:cubicBezTo>
                    <a:pt x="1691" y="119"/>
                    <a:pt x="1619" y="48"/>
                    <a:pt x="1524" y="48"/>
                  </a:cubicBezTo>
                  <a:lnTo>
                    <a:pt x="1107" y="48"/>
                  </a:lnTo>
                  <a:cubicBezTo>
                    <a:pt x="500" y="48"/>
                    <a:pt x="0" y="548"/>
                    <a:pt x="0" y="1167"/>
                  </a:cubicBezTo>
                  <a:lnTo>
                    <a:pt x="0" y="5108"/>
                  </a:lnTo>
                  <a:cubicBezTo>
                    <a:pt x="0" y="5715"/>
                    <a:pt x="500" y="6227"/>
                    <a:pt x="1107" y="6227"/>
                  </a:cubicBezTo>
                  <a:lnTo>
                    <a:pt x="2048" y="6227"/>
                  </a:lnTo>
                  <a:lnTo>
                    <a:pt x="2048" y="9275"/>
                  </a:lnTo>
                  <a:cubicBezTo>
                    <a:pt x="2048" y="10275"/>
                    <a:pt x="2869" y="11085"/>
                    <a:pt x="3870" y="11085"/>
                  </a:cubicBezTo>
                  <a:lnTo>
                    <a:pt x="7977" y="11085"/>
                  </a:lnTo>
                  <a:cubicBezTo>
                    <a:pt x="8965" y="11085"/>
                    <a:pt x="9787" y="10275"/>
                    <a:pt x="9787" y="9275"/>
                  </a:cubicBezTo>
                  <a:lnTo>
                    <a:pt x="9787" y="6548"/>
                  </a:lnTo>
                  <a:lnTo>
                    <a:pt x="10370" y="6548"/>
                  </a:lnTo>
                  <a:cubicBezTo>
                    <a:pt x="10609" y="6548"/>
                    <a:pt x="10811" y="6358"/>
                    <a:pt x="10811" y="6108"/>
                  </a:cubicBezTo>
                  <a:cubicBezTo>
                    <a:pt x="10811" y="6048"/>
                    <a:pt x="10847" y="5929"/>
                    <a:pt x="10728" y="5763"/>
                  </a:cubicBezTo>
                  <a:cubicBezTo>
                    <a:pt x="11418" y="4810"/>
                    <a:pt x="10763" y="3500"/>
                    <a:pt x="9608" y="3500"/>
                  </a:cubicBezTo>
                  <a:cubicBezTo>
                    <a:pt x="8465" y="3500"/>
                    <a:pt x="7811" y="4810"/>
                    <a:pt x="8525" y="5727"/>
                  </a:cubicBezTo>
                  <a:cubicBezTo>
                    <a:pt x="8406" y="5894"/>
                    <a:pt x="8442" y="6025"/>
                    <a:pt x="8442" y="6072"/>
                  </a:cubicBezTo>
                  <a:cubicBezTo>
                    <a:pt x="8442" y="6310"/>
                    <a:pt x="8632" y="6525"/>
                    <a:pt x="8882" y="6525"/>
                  </a:cubicBezTo>
                  <a:lnTo>
                    <a:pt x="9466" y="6525"/>
                  </a:lnTo>
                  <a:lnTo>
                    <a:pt x="9466" y="9239"/>
                  </a:lnTo>
                  <a:cubicBezTo>
                    <a:pt x="9466" y="10061"/>
                    <a:pt x="8799" y="10728"/>
                    <a:pt x="7977" y="10728"/>
                  </a:cubicBezTo>
                  <a:lnTo>
                    <a:pt x="3858" y="10728"/>
                  </a:lnTo>
                  <a:cubicBezTo>
                    <a:pt x="3036" y="10728"/>
                    <a:pt x="2369" y="10061"/>
                    <a:pt x="2369" y="9239"/>
                  </a:cubicBezTo>
                  <a:lnTo>
                    <a:pt x="2369" y="6191"/>
                  </a:lnTo>
                  <a:lnTo>
                    <a:pt x="3810" y="6191"/>
                  </a:lnTo>
                  <a:cubicBezTo>
                    <a:pt x="3941" y="6191"/>
                    <a:pt x="4060" y="6132"/>
                    <a:pt x="4155" y="6072"/>
                  </a:cubicBezTo>
                  <a:lnTo>
                    <a:pt x="4370" y="6072"/>
                  </a:lnTo>
                  <a:lnTo>
                    <a:pt x="4370" y="7965"/>
                  </a:lnTo>
                  <a:cubicBezTo>
                    <a:pt x="4370" y="8668"/>
                    <a:pt x="4941" y="9227"/>
                    <a:pt x="5644" y="9227"/>
                  </a:cubicBezTo>
                  <a:lnTo>
                    <a:pt x="6489" y="9227"/>
                  </a:lnTo>
                  <a:cubicBezTo>
                    <a:pt x="7191" y="9227"/>
                    <a:pt x="7751" y="8668"/>
                    <a:pt x="7751" y="7965"/>
                  </a:cubicBezTo>
                  <a:lnTo>
                    <a:pt x="7751" y="3334"/>
                  </a:lnTo>
                  <a:lnTo>
                    <a:pt x="8334" y="3334"/>
                  </a:lnTo>
                  <a:cubicBezTo>
                    <a:pt x="8573" y="3334"/>
                    <a:pt x="8775" y="3143"/>
                    <a:pt x="8775" y="2893"/>
                  </a:cubicBezTo>
                  <a:lnTo>
                    <a:pt x="8775" y="2798"/>
                  </a:lnTo>
                  <a:cubicBezTo>
                    <a:pt x="8775" y="2667"/>
                    <a:pt x="8704" y="2548"/>
                    <a:pt x="8596" y="2453"/>
                  </a:cubicBezTo>
                  <a:cubicBezTo>
                    <a:pt x="8692" y="2262"/>
                    <a:pt x="8751" y="2036"/>
                    <a:pt x="8763" y="1905"/>
                  </a:cubicBezTo>
                  <a:cubicBezTo>
                    <a:pt x="8775" y="1810"/>
                    <a:pt x="8715" y="1726"/>
                    <a:pt x="8632" y="1715"/>
                  </a:cubicBezTo>
                  <a:cubicBezTo>
                    <a:pt x="8622" y="1713"/>
                    <a:pt x="8613" y="1713"/>
                    <a:pt x="8604" y="1713"/>
                  </a:cubicBezTo>
                  <a:cubicBezTo>
                    <a:pt x="8521" y="1713"/>
                    <a:pt x="8452" y="1760"/>
                    <a:pt x="8442" y="1845"/>
                  </a:cubicBezTo>
                  <a:cubicBezTo>
                    <a:pt x="8394" y="2048"/>
                    <a:pt x="8346" y="2238"/>
                    <a:pt x="8275" y="2346"/>
                  </a:cubicBezTo>
                  <a:lnTo>
                    <a:pt x="6870" y="2346"/>
                  </a:lnTo>
                  <a:cubicBezTo>
                    <a:pt x="6751" y="2143"/>
                    <a:pt x="6679" y="1726"/>
                    <a:pt x="6679" y="1441"/>
                  </a:cubicBezTo>
                  <a:cubicBezTo>
                    <a:pt x="6679" y="833"/>
                    <a:pt x="7084" y="321"/>
                    <a:pt x="7584" y="321"/>
                  </a:cubicBezTo>
                  <a:cubicBezTo>
                    <a:pt x="7989" y="321"/>
                    <a:pt x="8346" y="655"/>
                    <a:pt x="8453" y="1131"/>
                  </a:cubicBezTo>
                  <a:cubicBezTo>
                    <a:pt x="8464" y="1202"/>
                    <a:pt x="8534" y="1255"/>
                    <a:pt x="8606" y="1255"/>
                  </a:cubicBezTo>
                  <a:cubicBezTo>
                    <a:pt x="8619" y="1255"/>
                    <a:pt x="8631" y="1254"/>
                    <a:pt x="8644" y="1250"/>
                  </a:cubicBezTo>
                  <a:cubicBezTo>
                    <a:pt x="8727" y="1238"/>
                    <a:pt x="8799" y="1143"/>
                    <a:pt x="8763" y="1060"/>
                  </a:cubicBezTo>
                  <a:cubicBezTo>
                    <a:pt x="8608" y="429"/>
                    <a:pt x="8132" y="0"/>
                    <a:pt x="7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2" name="Google Shape;11472;p68"/>
            <p:cNvSpPr/>
            <p:nvPr/>
          </p:nvSpPr>
          <p:spPr>
            <a:xfrm>
              <a:off x="5615313" y="3481243"/>
              <a:ext cx="10289" cy="26567"/>
            </a:xfrm>
            <a:custGeom>
              <a:avLst/>
              <a:gdLst/>
              <a:ahLst/>
              <a:cxnLst/>
              <a:rect l="l" t="t" r="r" b="b"/>
              <a:pathLst>
                <a:path w="323" h="834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679"/>
                  </a:lnTo>
                  <a:cubicBezTo>
                    <a:pt x="13" y="763"/>
                    <a:pt x="84" y="834"/>
                    <a:pt x="155" y="834"/>
                  </a:cubicBezTo>
                  <a:cubicBezTo>
                    <a:pt x="251" y="834"/>
                    <a:pt x="322" y="763"/>
                    <a:pt x="322" y="679"/>
                  </a:cubicBezTo>
                  <a:lnTo>
                    <a:pt x="322" y="167"/>
                  </a:lnTo>
                  <a:cubicBezTo>
                    <a:pt x="322" y="84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3" name="Google Shape;11473;p68"/>
          <p:cNvGrpSpPr/>
          <p:nvPr/>
        </p:nvGrpSpPr>
        <p:grpSpPr>
          <a:xfrm>
            <a:off x="6203579" y="3348981"/>
            <a:ext cx="351615" cy="350373"/>
            <a:chOff x="6203579" y="3348981"/>
            <a:chExt cx="351615" cy="350373"/>
          </a:xfrm>
          <a:solidFill>
            <a:srgbClr val="D94169"/>
          </a:solidFill>
        </p:grpSpPr>
        <p:sp>
          <p:nvSpPr>
            <p:cNvPr id="11474" name="Google Shape;11474;p68"/>
            <p:cNvSpPr/>
            <p:nvPr/>
          </p:nvSpPr>
          <p:spPr>
            <a:xfrm>
              <a:off x="6377667" y="3404249"/>
              <a:ext cx="93686" cy="58072"/>
            </a:xfrm>
            <a:custGeom>
              <a:avLst/>
              <a:gdLst/>
              <a:ahLst/>
              <a:cxnLst/>
              <a:rect l="l" t="t" r="r" b="b"/>
              <a:pathLst>
                <a:path w="2941" h="1823" extrusionOk="0">
                  <a:moveTo>
                    <a:pt x="644" y="0"/>
                  </a:moveTo>
                  <a:cubicBezTo>
                    <a:pt x="467" y="0"/>
                    <a:pt x="288" y="39"/>
                    <a:pt x="119" y="120"/>
                  </a:cubicBezTo>
                  <a:cubicBezTo>
                    <a:pt x="36" y="155"/>
                    <a:pt x="0" y="251"/>
                    <a:pt x="36" y="322"/>
                  </a:cubicBezTo>
                  <a:cubicBezTo>
                    <a:pt x="70" y="374"/>
                    <a:pt x="129" y="413"/>
                    <a:pt x="186" y="413"/>
                  </a:cubicBezTo>
                  <a:cubicBezTo>
                    <a:pt x="208" y="413"/>
                    <a:pt x="230" y="407"/>
                    <a:pt x="250" y="394"/>
                  </a:cubicBezTo>
                  <a:cubicBezTo>
                    <a:pt x="370" y="337"/>
                    <a:pt x="498" y="310"/>
                    <a:pt x="625" y="310"/>
                  </a:cubicBezTo>
                  <a:cubicBezTo>
                    <a:pt x="950" y="310"/>
                    <a:pt x="1269" y="487"/>
                    <a:pt x="1441" y="786"/>
                  </a:cubicBezTo>
                  <a:cubicBezTo>
                    <a:pt x="1215" y="1036"/>
                    <a:pt x="1143" y="1406"/>
                    <a:pt x="1286" y="1739"/>
                  </a:cubicBezTo>
                  <a:cubicBezTo>
                    <a:pt x="1322" y="1798"/>
                    <a:pt x="1381" y="1822"/>
                    <a:pt x="1441" y="1822"/>
                  </a:cubicBezTo>
                  <a:cubicBezTo>
                    <a:pt x="1560" y="1822"/>
                    <a:pt x="1631" y="1703"/>
                    <a:pt x="1584" y="1608"/>
                  </a:cubicBezTo>
                  <a:cubicBezTo>
                    <a:pt x="1453" y="1322"/>
                    <a:pt x="1572" y="989"/>
                    <a:pt x="1858" y="858"/>
                  </a:cubicBezTo>
                  <a:cubicBezTo>
                    <a:pt x="1936" y="822"/>
                    <a:pt x="2017" y="805"/>
                    <a:pt x="2096" y="805"/>
                  </a:cubicBezTo>
                  <a:cubicBezTo>
                    <a:pt x="2305" y="805"/>
                    <a:pt x="2501" y="924"/>
                    <a:pt x="2596" y="1132"/>
                  </a:cubicBezTo>
                  <a:cubicBezTo>
                    <a:pt x="2631" y="1193"/>
                    <a:pt x="2699" y="1229"/>
                    <a:pt x="2760" y="1229"/>
                  </a:cubicBezTo>
                  <a:cubicBezTo>
                    <a:pt x="2782" y="1229"/>
                    <a:pt x="2803" y="1224"/>
                    <a:pt x="2822" y="1215"/>
                  </a:cubicBezTo>
                  <a:cubicBezTo>
                    <a:pt x="2893" y="1167"/>
                    <a:pt x="2941" y="1084"/>
                    <a:pt x="2893" y="1013"/>
                  </a:cubicBezTo>
                  <a:cubicBezTo>
                    <a:pt x="2757" y="696"/>
                    <a:pt x="2448" y="503"/>
                    <a:pt x="2108" y="503"/>
                  </a:cubicBezTo>
                  <a:cubicBezTo>
                    <a:pt x="1975" y="503"/>
                    <a:pt x="1837" y="532"/>
                    <a:pt x="1703" y="596"/>
                  </a:cubicBezTo>
                  <a:cubicBezTo>
                    <a:pt x="1476" y="218"/>
                    <a:pt x="1066" y="0"/>
                    <a:pt x="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5" name="Google Shape;11475;p68"/>
            <p:cNvSpPr/>
            <p:nvPr/>
          </p:nvSpPr>
          <p:spPr>
            <a:xfrm>
              <a:off x="6260090" y="3449611"/>
              <a:ext cx="76643" cy="44947"/>
            </a:xfrm>
            <a:custGeom>
              <a:avLst/>
              <a:gdLst/>
              <a:ahLst/>
              <a:cxnLst/>
              <a:rect l="l" t="t" r="r" b="b"/>
              <a:pathLst>
                <a:path w="2406" h="1411" extrusionOk="0">
                  <a:moveTo>
                    <a:pt x="1868" y="0"/>
                  </a:moveTo>
                  <a:cubicBezTo>
                    <a:pt x="1523" y="0"/>
                    <a:pt x="1190" y="178"/>
                    <a:pt x="1012" y="541"/>
                  </a:cubicBezTo>
                  <a:cubicBezTo>
                    <a:pt x="891" y="501"/>
                    <a:pt x="765" y="480"/>
                    <a:pt x="638" y="480"/>
                  </a:cubicBezTo>
                  <a:cubicBezTo>
                    <a:pt x="466" y="480"/>
                    <a:pt x="291" y="518"/>
                    <a:pt x="119" y="601"/>
                  </a:cubicBezTo>
                  <a:cubicBezTo>
                    <a:pt x="36" y="636"/>
                    <a:pt x="0" y="732"/>
                    <a:pt x="36" y="803"/>
                  </a:cubicBezTo>
                  <a:cubicBezTo>
                    <a:pt x="70" y="855"/>
                    <a:pt x="129" y="894"/>
                    <a:pt x="186" y="894"/>
                  </a:cubicBezTo>
                  <a:cubicBezTo>
                    <a:pt x="209" y="894"/>
                    <a:pt x="230" y="888"/>
                    <a:pt x="250" y="875"/>
                  </a:cubicBezTo>
                  <a:cubicBezTo>
                    <a:pt x="375" y="820"/>
                    <a:pt x="506" y="794"/>
                    <a:pt x="636" y="794"/>
                  </a:cubicBezTo>
                  <a:cubicBezTo>
                    <a:pt x="990" y="794"/>
                    <a:pt x="1332" y="987"/>
                    <a:pt x="1489" y="1327"/>
                  </a:cubicBezTo>
                  <a:cubicBezTo>
                    <a:pt x="1512" y="1386"/>
                    <a:pt x="1572" y="1410"/>
                    <a:pt x="1631" y="1410"/>
                  </a:cubicBezTo>
                  <a:cubicBezTo>
                    <a:pt x="1750" y="1410"/>
                    <a:pt x="1822" y="1291"/>
                    <a:pt x="1786" y="1196"/>
                  </a:cubicBezTo>
                  <a:cubicBezTo>
                    <a:pt x="1679" y="970"/>
                    <a:pt x="1500" y="779"/>
                    <a:pt x="1310" y="660"/>
                  </a:cubicBezTo>
                  <a:cubicBezTo>
                    <a:pt x="1435" y="426"/>
                    <a:pt x="1654" y="315"/>
                    <a:pt x="1877" y="315"/>
                  </a:cubicBezTo>
                  <a:cubicBezTo>
                    <a:pt x="1971" y="315"/>
                    <a:pt x="2067" y="335"/>
                    <a:pt x="2155" y="374"/>
                  </a:cubicBezTo>
                  <a:cubicBezTo>
                    <a:pt x="2175" y="388"/>
                    <a:pt x="2198" y="394"/>
                    <a:pt x="2221" y="394"/>
                  </a:cubicBezTo>
                  <a:cubicBezTo>
                    <a:pt x="2280" y="394"/>
                    <a:pt x="2341" y="355"/>
                    <a:pt x="2358" y="303"/>
                  </a:cubicBezTo>
                  <a:cubicBezTo>
                    <a:pt x="2405" y="220"/>
                    <a:pt x="2358" y="124"/>
                    <a:pt x="2286" y="89"/>
                  </a:cubicBezTo>
                  <a:cubicBezTo>
                    <a:pt x="2151" y="30"/>
                    <a:pt x="2009" y="0"/>
                    <a:pt x="1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6" name="Google Shape;11476;p68"/>
            <p:cNvSpPr/>
            <p:nvPr/>
          </p:nvSpPr>
          <p:spPr>
            <a:xfrm>
              <a:off x="6415574" y="3498349"/>
              <a:ext cx="49343" cy="21598"/>
            </a:xfrm>
            <a:custGeom>
              <a:avLst/>
              <a:gdLst/>
              <a:ahLst/>
              <a:cxnLst/>
              <a:rect l="l" t="t" r="r" b="b"/>
              <a:pathLst>
                <a:path w="1549" h="678" extrusionOk="0">
                  <a:moveTo>
                    <a:pt x="642" y="1"/>
                  </a:moveTo>
                  <a:cubicBezTo>
                    <a:pt x="446" y="1"/>
                    <a:pt x="250" y="58"/>
                    <a:pt x="84" y="178"/>
                  </a:cubicBezTo>
                  <a:cubicBezTo>
                    <a:pt x="13" y="237"/>
                    <a:pt x="1" y="333"/>
                    <a:pt x="37" y="404"/>
                  </a:cubicBezTo>
                  <a:cubicBezTo>
                    <a:pt x="75" y="450"/>
                    <a:pt x="128" y="477"/>
                    <a:pt x="180" y="477"/>
                  </a:cubicBezTo>
                  <a:cubicBezTo>
                    <a:pt x="209" y="477"/>
                    <a:pt x="237" y="469"/>
                    <a:pt x="263" y="452"/>
                  </a:cubicBezTo>
                  <a:cubicBezTo>
                    <a:pt x="382" y="366"/>
                    <a:pt x="521" y="324"/>
                    <a:pt x="659" y="324"/>
                  </a:cubicBezTo>
                  <a:cubicBezTo>
                    <a:pt x="865" y="324"/>
                    <a:pt x="1068" y="417"/>
                    <a:pt x="1203" y="595"/>
                  </a:cubicBezTo>
                  <a:cubicBezTo>
                    <a:pt x="1227" y="642"/>
                    <a:pt x="1275" y="678"/>
                    <a:pt x="1334" y="678"/>
                  </a:cubicBezTo>
                  <a:cubicBezTo>
                    <a:pt x="1465" y="678"/>
                    <a:pt x="1549" y="523"/>
                    <a:pt x="1465" y="416"/>
                  </a:cubicBezTo>
                  <a:cubicBezTo>
                    <a:pt x="1268" y="146"/>
                    <a:pt x="954" y="1"/>
                    <a:pt x="6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7" name="Google Shape;11477;p68"/>
            <p:cNvSpPr/>
            <p:nvPr/>
          </p:nvSpPr>
          <p:spPr>
            <a:xfrm>
              <a:off x="6344283" y="3473247"/>
              <a:ext cx="41380" cy="32301"/>
            </a:xfrm>
            <a:custGeom>
              <a:avLst/>
              <a:gdLst/>
              <a:ahLst/>
              <a:cxnLst/>
              <a:rect l="l" t="t" r="r" b="b"/>
              <a:pathLst>
                <a:path w="1299" h="1014" extrusionOk="0">
                  <a:moveTo>
                    <a:pt x="1122" y="0"/>
                  </a:moveTo>
                  <a:cubicBezTo>
                    <a:pt x="1048" y="0"/>
                    <a:pt x="986" y="56"/>
                    <a:pt x="953" y="133"/>
                  </a:cubicBezTo>
                  <a:cubicBezTo>
                    <a:pt x="899" y="455"/>
                    <a:pt x="612" y="701"/>
                    <a:pt x="293" y="701"/>
                  </a:cubicBezTo>
                  <a:cubicBezTo>
                    <a:pt x="259" y="701"/>
                    <a:pt x="225" y="698"/>
                    <a:pt x="191" y="692"/>
                  </a:cubicBezTo>
                  <a:cubicBezTo>
                    <a:pt x="178" y="689"/>
                    <a:pt x="166" y="687"/>
                    <a:pt x="155" y="687"/>
                  </a:cubicBezTo>
                  <a:cubicBezTo>
                    <a:pt x="87" y="687"/>
                    <a:pt x="33" y="742"/>
                    <a:pt x="12" y="823"/>
                  </a:cubicBezTo>
                  <a:cubicBezTo>
                    <a:pt x="0" y="906"/>
                    <a:pt x="60" y="990"/>
                    <a:pt x="155" y="1002"/>
                  </a:cubicBezTo>
                  <a:cubicBezTo>
                    <a:pt x="215" y="1014"/>
                    <a:pt x="250" y="1014"/>
                    <a:pt x="310" y="1014"/>
                  </a:cubicBezTo>
                  <a:cubicBezTo>
                    <a:pt x="774" y="1014"/>
                    <a:pt x="1203" y="668"/>
                    <a:pt x="1286" y="180"/>
                  </a:cubicBezTo>
                  <a:cubicBezTo>
                    <a:pt x="1298" y="97"/>
                    <a:pt x="1239" y="13"/>
                    <a:pt x="1143" y="2"/>
                  </a:cubicBezTo>
                  <a:cubicBezTo>
                    <a:pt x="1136" y="1"/>
                    <a:pt x="1129" y="0"/>
                    <a:pt x="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8" name="Google Shape;11478;p68"/>
            <p:cNvSpPr/>
            <p:nvPr/>
          </p:nvSpPr>
          <p:spPr>
            <a:xfrm>
              <a:off x="6203579" y="3348981"/>
              <a:ext cx="351615" cy="350373"/>
            </a:xfrm>
            <a:custGeom>
              <a:avLst/>
              <a:gdLst/>
              <a:ahLst/>
              <a:cxnLst/>
              <a:rect l="l" t="t" r="r" b="b"/>
              <a:pathLst>
                <a:path w="11038" h="10999" extrusionOk="0">
                  <a:moveTo>
                    <a:pt x="4995" y="1"/>
                  </a:moveTo>
                  <a:cubicBezTo>
                    <a:pt x="4687" y="1"/>
                    <a:pt x="4370" y="111"/>
                    <a:pt x="4132" y="331"/>
                  </a:cubicBezTo>
                  <a:cubicBezTo>
                    <a:pt x="3987" y="258"/>
                    <a:pt x="3828" y="224"/>
                    <a:pt x="3666" y="224"/>
                  </a:cubicBezTo>
                  <a:cubicBezTo>
                    <a:pt x="3298" y="224"/>
                    <a:pt x="2919" y="402"/>
                    <a:pt x="2679" y="700"/>
                  </a:cubicBezTo>
                  <a:cubicBezTo>
                    <a:pt x="2642" y="695"/>
                    <a:pt x="2604" y="692"/>
                    <a:pt x="2566" y="692"/>
                  </a:cubicBezTo>
                  <a:cubicBezTo>
                    <a:pt x="2064" y="692"/>
                    <a:pt x="1551" y="1122"/>
                    <a:pt x="1429" y="1676"/>
                  </a:cubicBezTo>
                  <a:cubicBezTo>
                    <a:pt x="881" y="1795"/>
                    <a:pt x="488" y="2462"/>
                    <a:pt x="643" y="3081"/>
                  </a:cubicBezTo>
                  <a:cubicBezTo>
                    <a:pt x="84" y="3379"/>
                    <a:pt x="0" y="4248"/>
                    <a:pt x="441" y="4784"/>
                  </a:cubicBezTo>
                  <a:cubicBezTo>
                    <a:pt x="336" y="5477"/>
                    <a:pt x="852" y="6142"/>
                    <a:pt x="1432" y="6142"/>
                  </a:cubicBezTo>
                  <a:cubicBezTo>
                    <a:pt x="1510" y="6142"/>
                    <a:pt x="1589" y="6130"/>
                    <a:pt x="1667" y="6105"/>
                  </a:cubicBezTo>
                  <a:cubicBezTo>
                    <a:pt x="1827" y="6308"/>
                    <a:pt x="2150" y="6444"/>
                    <a:pt x="2456" y="6444"/>
                  </a:cubicBezTo>
                  <a:cubicBezTo>
                    <a:pt x="2491" y="6444"/>
                    <a:pt x="2526" y="6442"/>
                    <a:pt x="2560" y="6439"/>
                  </a:cubicBezTo>
                  <a:cubicBezTo>
                    <a:pt x="3002" y="7378"/>
                    <a:pt x="3681" y="7769"/>
                    <a:pt x="4568" y="7769"/>
                  </a:cubicBezTo>
                  <a:cubicBezTo>
                    <a:pt x="4805" y="7769"/>
                    <a:pt x="5056" y="7741"/>
                    <a:pt x="5322" y="7689"/>
                  </a:cubicBezTo>
                  <a:cubicBezTo>
                    <a:pt x="5429" y="8070"/>
                    <a:pt x="5715" y="8534"/>
                    <a:pt x="6382" y="8915"/>
                  </a:cubicBezTo>
                  <a:cubicBezTo>
                    <a:pt x="7454" y="9534"/>
                    <a:pt x="7965" y="10022"/>
                    <a:pt x="8037" y="10487"/>
                  </a:cubicBezTo>
                  <a:cubicBezTo>
                    <a:pt x="8085" y="10796"/>
                    <a:pt x="8346" y="10999"/>
                    <a:pt x="8644" y="10999"/>
                  </a:cubicBezTo>
                  <a:cubicBezTo>
                    <a:pt x="9049" y="10999"/>
                    <a:pt x="9323" y="10630"/>
                    <a:pt x="9251" y="10260"/>
                  </a:cubicBezTo>
                  <a:lnTo>
                    <a:pt x="8835" y="8355"/>
                  </a:lnTo>
                  <a:cubicBezTo>
                    <a:pt x="9275" y="8260"/>
                    <a:pt x="9573" y="7927"/>
                    <a:pt x="9620" y="7593"/>
                  </a:cubicBezTo>
                  <a:cubicBezTo>
                    <a:pt x="9656" y="7308"/>
                    <a:pt x="9763" y="7177"/>
                    <a:pt x="9644" y="6867"/>
                  </a:cubicBezTo>
                  <a:cubicBezTo>
                    <a:pt x="10299" y="6808"/>
                    <a:pt x="10752" y="6081"/>
                    <a:pt x="10609" y="5427"/>
                  </a:cubicBezTo>
                  <a:cubicBezTo>
                    <a:pt x="11025" y="5034"/>
                    <a:pt x="11037" y="4212"/>
                    <a:pt x="10585" y="3831"/>
                  </a:cubicBezTo>
                  <a:cubicBezTo>
                    <a:pt x="10656" y="3307"/>
                    <a:pt x="10323" y="2760"/>
                    <a:pt x="9823" y="2545"/>
                  </a:cubicBezTo>
                  <a:cubicBezTo>
                    <a:pt x="9835" y="2355"/>
                    <a:pt x="9787" y="2164"/>
                    <a:pt x="9704" y="1974"/>
                  </a:cubicBezTo>
                  <a:cubicBezTo>
                    <a:pt x="9673" y="1919"/>
                    <a:pt x="9616" y="1890"/>
                    <a:pt x="9560" y="1890"/>
                  </a:cubicBezTo>
                  <a:cubicBezTo>
                    <a:pt x="9531" y="1890"/>
                    <a:pt x="9502" y="1898"/>
                    <a:pt x="9478" y="1914"/>
                  </a:cubicBezTo>
                  <a:cubicBezTo>
                    <a:pt x="9406" y="1950"/>
                    <a:pt x="9370" y="2057"/>
                    <a:pt x="9418" y="2129"/>
                  </a:cubicBezTo>
                  <a:cubicBezTo>
                    <a:pt x="9513" y="2295"/>
                    <a:pt x="9537" y="2474"/>
                    <a:pt x="9489" y="2605"/>
                  </a:cubicBezTo>
                  <a:cubicBezTo>
                    <a:pt x="9466" y="2700"/>
                    <a:pt x="9525" y="2783"/>
                    <a:pt x="9609" y="2819"/>
                  </a:cubicBezTo>
                  <a:cubicBezTo>
                    <a:pt x="10061" y="2926"/>
                    <a:pt x="10371" y="3438"/>
                    <a:pt x="10251" y="3855"/>
                  </a:cubicBezTo>
                  <a:cubicBezTo>
                    <a:pt x="10240" y="3938"/>
                    <a:pt x="10263" y="4010"/>
                    <a:pt x="10323" y="4034"/>
                  </a:cubicBezTo>
                  <a:cubicBezTo>
                    <a:pt x="10609" y="4212"/>
                    <a:pt x="10716" y="4724"/>
                    <a:pt x="10490" y="5105"/>
                  </a:cubicBezTo>
                  <a:cubicBezTo>
                    <a:pt x="10418" y="4950"/>
                    <a:pt x="10299" y="4748"/>
                    <a:pt x="10085" y="4557"/>
                  </a:cubicBezTo>
                  <a:cubicBezTo>
                    <a:pt x="10051" y="4529"/>
                    <a:pt x="10014" y="4514"/>
                    <a:pt x="9978" y="4514"/>
                  </a:cubicBezTo>
                  <a:cubicBezTo>
                    <a:pt x="9939" y="4514"/>
                    <a:pt x="9902" y="4532"/>
                    <a:pt x="9870" y="4569"/>
                  </a:cubicBezTo>
                  <a:cubicBezTo>
                    <a:pt x="9799" y="4653"/>
                    <a:pt x="9799" y="4736"/>
                    <a:pt x="9882" y="4796"/>
                  </a:cubicBezTo>
                  <a:cubicBezTo>
                    <a:pt x="10085" y="4974"/>
                    <a:pt x="10216" y="5200"/>
                    <a:pt x="10287" y="5462"/>
                  </a:cubicBezTo>
                  <a:lnTo>
                    <a:pt x="10287" y="5498"/>
                  </a:lnTo>
                  <a:cubicBezTo>
                    <a:pt x="10463" y="6016"/>
                    <a:pt x="10035" y="6624"/>
                    <a:pt x="9592" y="6624"/>
                  </a:cubicBezTo>
                  <a:cubicBezTo>
                    <a:pt x="9526" y="6624"/>
                    <a:pt x="9459" y="6611"/>
                    <a:pt x="9394" y="6581"/>
                  </a:cubicBezTo>
                  <a:lnTo>
                    <a:pt x="9359" y="6581"/>
                  </a:lnTo>
                  <a:cubicBezTo>
                    <a:pt x="9251" y="6510"/>
                    <a:pt x="9120" y="6462"/>
                    <a:pt x="8989" y="6462"/>
                  </a:cubicBezTo>
                  <a:lnTo>
                    <a:pt x="8180" y="6462"/>
                  </a:lnTo>
                  <a:cubicBezTo>
                    <a:pt x="8096" y="6462"/>
                    <a:pt x="8013" y="6534"/>
                    <a:pt x="8013" y="6629"/>
                  </a:cubicBezTo>
                  <a:cubicBezTo>
                    <a:pt x="8013" y="6712"/>
                    <a:pt x="8096" y="6796"/>
                    <a:pt x="8180" y="6796"/>
                  </a:cubicBezTo>
                  <a:lnTo>
                    <a:pt x="8989" y="6796"/>
                  </a:lnTo>
                  <a:cubicBezTo>
                    <a:pt x="9251" y="6796"/>
                    <a:pt x="9442" y="7046"/>
                    <a:pt x="9370" y="7296"/>
                  </a:cubicBezTo>
                  <a:cubicBezTo>
                    <a:pt x="9370" y="7308"/>
                    <a:pt x="9359" y="7367"/>
                    <a:pt x="9311" y="7605"/>
                  </a:cubicBezTo>
                  <a:cubicBezTo>
                    <a:pt x="9228" y="7927"/>
                    <a:pt x="8942" y="8141"/>
                    <a:pt x="8632" y="8141"/>
                  </a:cubicBezTo>
                  <a:lnTo>
                    <a:pt x="7596" y="8141"/>
                  </a:lnTo>
                  <a:cubicBezTo>
                    <a:pt x="7275" y="8141"/>
                    <a:pt x="6989" y="7927"/>
                    <a:pt x="6918" y="7605"/>
                  </a:cubicBezTo>
                  <a:cubicBezTo>
                    <a:pt x="6870" y="7355"/>
                    <a:pt x="6858" y="7296"/>
                    <a:pt x="6858" y="7296"/>
                  </a:cubicBezTo>
                  <a:cubicBezTo>
                    <a:pt x="6799" y="7046"/>
                    <a:pt x="6977" y="6796"/>
                    <a:pt x="7239" y="6796"/>
                  </a:cubicBezTo>
                  <a:lnTo>
                    <a:pt x="7501" y="6796"/>
                  </a:lnTo>
                  <a:cubicBezTo>
                    <a:pt x="7584" y="6796"/>
                    <a:pt x="7656" y="6712"/>
                    <a:pt x="7656" y="6629"/>
                  </a:cubicBezTo>
                  <a:cubicBezTo>
                    <a:pt x="7656" y="6534"/>
                    <a:pt x="7584" y="6462"/>
                    <a:pt x="7501" y="6462"/>
                  </a:cubicBezTo>
                  <a:lnTo>
                    <a:pt x="7239" y="6462"/>
                  </a:lnTo>
                  <a:cubicBezTo>
                    <a:pt x="6763" y="6462"/>
                    <a:pt x="6430" y="6915"/>
                    <a:pt x="6549" y="7355"/>
                  </a:cubicBezTo>
                  <a:cubicBezTo>
                    <a:pt x="6584" y="7593"/>
                    <a:pt x="6608" y="7665"/>
                    <a:pt x="6608" y="7665"/>
                  </a:cubicBezTo>
                  <a:cubicBezTo>
                    <a:pt x="6727" y="8129"/>
                    <a:pt x="7144" y="8439"/>
                    <a:pt x="7596" y="8439"/>
                  </a:cubicBezTo>
                  <a:lnTo>
                    <a:pt x="8525" y="8439"/>
                  </a:lnTo>
                  <a:lnTo>
                    <a:pt x="8942" y="10380"/>
                  </a:lnTo>
                  <a:cubicBezTo>
                    <a:pt x="8954" y="10463"/>
                    <a:pt x="8942" y="10558"/>
                    <a:pt x="8882" y="10630"/>
                  </a:cubicBezTo>
                  <a:cubicBezTo>
                    <a:pt x="8818" y="10703"/>
                    <a:pt x="8733" y="10737"/>
                    <a:pt x="8650" y="10737"/>
                  </a:cubicBezTo>
                  <a:cubicBezTo>
                    <a:pt x="8517" y="10737"/>
                    <a:pt x="8388" y="10648"/>
                    <a:pt x="8358" y="10487"/>
                  </a:cubicBezTo>
                  <a:cubicBezTo>
                    <a:pt x="8275" y="9903"/>
                    <a:pt x="7739" y="9368"/>
                    <a:pt x="6561" y="8677"/>
                  </a:cubicBezTo>
                  <a:cubicBezTo>
                    <a:pt x="5751" y="8225"/>
                    <a:pt x="5513" y="7570"/>
                    <a:pt x="5620" y="6998"/>
                  </a:cubicBezTo>
                  <a:lnTo>
                    <a:pt x="5620" y="6998"/>
                  </a:lnTo>
                  <a:cubicBezTo>
                    <a:pt x="5918" y="7129"/>
                    <a:pt x="5870" y="7272"/>
                    <a:pt x="6025" y="7272"/>
                  </a:cubicBezTo>
                  <a:cubicBezTo>
                    <a:pt x="6156" y="7272"/>
                    <a:pt x="6227" y="7117"/>
                    <a:pt x="6156" y="7010"/>
                  </a:cubicBezTo>
                  <a:cubicBezTo>
                    <a:pt x="6025" y="6820"/>
                    <a:pt x="5834" y="6712"/>
                    <a:pt x="5620" y="6653"/>
                  </a:cubicBezTo>
                  <a:lnTo>
                    <a:pt x="5584" y="6617"/>
                  </a:lnTo>
                  <a:cubicBezTo>
                    <a:pt x="5560" y="6605"/>
                    <a:pt x="5537" y="6599"/>
                    <a:pt x="5516" y="6599"/>
                  </a:cubicBezTo>
                  <a:cubicBezTo>
                    <a:pt x="5495" y="6599"/>
                    <a:pt x="5477" y="6605"/>
                    <a:pt x="5465" y="6617"/>
                  </a:cubicBezTo>
                  <a:cubicBezTo>
                    <a:pt x="5422" y="6610"/>
                    <a:pt x="5377" y="6607"/>
                    <a:pt x="5333" y="6607"/>
                  </a:cubicBezTo>
                  <a:cubicBezTo>
                    <a:pt x="5145" y="6607"/>
                    <a:pt x="4950" y="6666"/>
                    <a:pt x="4787" y="6772"/>
                  </a:cubicBezTo>
                  <a:cubicBezTo>
                    <a:pt x="4715" y="6831"/>
                    <a:pt x="4703" y="6927"/>
                    <a:pt x="4751" y="6998"/>
                  </a:cubicBezTo>
                  <a:cubicBezTo>
                    <a:pt x="4789" y="7044"/>
                    <a:pt x="4838" y="7071"/>
                    <a:pt x="4886" y="7071"/>
                  </a:cubicBezTo>
                  <a:cubicBezTo>
                    <a:pt x="4913" y="7071"/>
                    <a:pt x="4940" y="7063"/>
                    <a:pt x="4965" y="7046"/>
                  </a:cubicBezTo>
                  <a:cubicBezTo>
                    <a:pt x="5072" y="6974"/>
                    <a:pt x="5191" y="6939"/>
                    <a:pt x="5310" y="6939"/>
                  </a:cubicBezTo>
                  <a:cubicBezTo>
                    <a:pt x="5298" y="7058"/>
                    <a:pt x="5287" y="7224"/>
                    <a:pt x="5298" y="7403"/>
                  </a:cubicBezTo>
                  <a:cubicBezTo>
                    <a:pt x="5049" y="7450"/>
                    <a:pt x="4820" y="7475"/>
                    <a:pt x="4609" y="7475"/>
                  </a:cubicBezTo>
                  <a:cubicBezTo>
                    <a:pt x="3761" y="7475"/>
                    <a:pt x="3208" y="7082"/>
                    <a:pt x="2846" y="6224"/>
                  </a:cubicBezTo>
                  <a:cubicBezTo>
                    <a:pt x="2798" y="6058"/>
                    <a:pt x="2762" y="5796"/>
                    <a:pt x="2798" y="5688"/>
                  </a:cubicBezTo>
                  <a:cubicBezTo>
                    <a:pt x="2822" y="5605"/>
                    <a:pt x="2786" y="5510"/>
                    <a:pt x="2691" y="5486"/>
                  </a:cubicBezTo>
                  <a:cubicBezTo>
                    <a:pt x="2672" y="5478"/>
                    <a:pt x="2652" y="5474"/>
                    <a:pt x="2633" y="5474"/>
                  </a:cubicBezTo>
                  <a:cubicBezTo>
                    <a:pt x="2568" y="5474"/>
                    <a:pt x="2507" y="5517"/>
                    <a:pt x="2489" y="5581"/>
                  </a:cubicBezTo>
                  <a:cubicBezTo>
                    <a:pt x="2429" y="5748"/>
                    <a:pt x="2453" y="5974"/>
                    <a:pt x="2489" y="6141"/>
                  </a:cubicBezTo>
                  <a:cubicBezTo>
                    <a:pt x="2469" y="6142"/>
                    <a:pt x="2450" y="6143"/>
                    <a:pt x="2431" y="6143"/>
                  </a:cubicBezTo>
                  <a:cubicBezTo>
                    <a:pt x="2141" y="6143"/>
                    <a:pt x="1950" y="5980"/>
                    <a:pt x="1905" y="5879"/>
                  </a:cubicBezTo>
                  <a:cubicBezTo>
                    <a:pt x="1893" y="5843"/>
                    <a:pt x="1858" y="5808"/>
                    <a:pt x="1810" y="5796"/>
                  </a:cubicBezTo>
                  <a:cubicBezTo>
                    <a:pt x="1789" y="5787"/>
                    <a:pt x="1771" y="5783"/>
                    <a:pt x="1753" y="5783"/>
                  </a:cubicBezTo>
                  <a:cubicBezTo>
                    <a:pt x="1701" y="5783"/>
                    <a:pt x="1658" y="5816"/>
                    <a:pt x="1596" y="5843"/>
                  </a:cubicBezTo>
                  <a:cubicBezTo>
                    <a:pt x="1552" y="5855"/>
                    <a:pt x="1509" y="5861"/>
                    <a:pt x="1466" y="5861"/>
                  </a:cubicBezTo>
                  <a:cubicBezTo>
                    <a:pt x="1050" y="5861"/>
                    <a:pt x="679" y="5315"/>
                    <a:pt x="798" y="4807"/>
                  </a:cubicBezTo>
                  <a:cubicBezTo>
                    <a:pt x="846" y="4653"/>
                    <a:pt x="643" y="4653"/>
                    <a:pt x="536" y="4260"/>
                  </a:cubicBezTo>
                  <a:cubicBezTo>
                    <a:pt x="417" y="3855"/>
                    <a:pt x="584" y="3462"/>
                    <a:pt x="893" y="3367"/>
                  </a:cubicBezTo>
                  <a:cubicBezTo>
                    <a:pt x="977" y="3343"/>
                    <a:pt x="1036" y="3248"/>
                    <a:pt x="1000" y="3164"/>
                  </a:cubicBezTo>
                  <a:cubicBezTo>
                    <a:pt x="798" y="2664"/>
                    <a:pt x="1131" y="2045"/>
                    <a:pt x="1596" y="2009"/>
                  </a:cubicBezTo>
                  <a:cubicBezTo>
                    <a:pt x="1667" y="2009"/>
                    <a:pt x="1739" y="1950"/>
                    <a:pt x="1739" y="1867"/>
                  </a:cubicBezTo>
                  <a:cubicBezTo>
                    <a:pt x="1781" y="1436"/>
                    <a:pt x="2175" y="1060"/>
                    <a:pt x="2570" y="1060"/>
                  </a:cubicBezTo>
                  <a:cubicBezTo>
                    <a:pt x="2623" y="1060"/>
                    <a:pt x="2675" y="1067"/>
                    <a:pt x="2727" y="1081"/>
                  </a:cubicBezTo>
                  <a:cubicBezTo>
                    <a:pt x="2736" y="1082"/>
                    <a:pt x="2745" y="1083"/>
                    <a:pt x="2754" y="1083"/>
                  </a:cubicBezTo>
                  <a:cubicBezTo>
                    <a:pt x="2816" y="1083"/>
                    <a:pt x="2874" y="1049"/>
                    <a:pt x="2905" y="997"/>
                  </a:cubicBezTo>
                  <a:cubicBezTo>
                    <a:pt x="3065" y="744"/>
                    <a:pt x="3387" y="579"/>
                    <a:pt x="3692" y="579"/>
                  </a:cubicBezTo>
                  <a:cubicBezTo>
                    <a:pt x="3773" y="579"/>
                    <a:pt x="3854" y="591"/>
                    <a:pt x="3929" y="616"/>
                  </a:cubicBezTo>
                  <a:cubicBezTo>
                    <a:pt x="3870" y="700"/>
                    <a:pt x="3810" y="819"/>
                    <a:pt x="3810" y="962"/>
                  </a:cubicBezTo>
                  <a:cubicBezTo>
                    <a:pt x="3774" y="962"/>
                    <a:pt x="3739" y="974"/>
                    <a:pt x="3703" y="974"/>
                  </a:cubicBezTo>
                  <a:cubicBezTo>
                    <a:pt x="3465" y="1045"/>
                    <a:pt x="3298" y="1212"/>
                    <a:pt x="3298" y="1212"/>
                  </a:cubicBezTo>
                  <a:cubicBezTo>
                    <a:pt x="3239" y="1271"/>
                    <a:pt x="3239" y="1378"/>
                    <a:pt x="3298" y="1438"/>
                  </a:cubicBezTo>
                  <a:cubicBezTo>
                    <a:pt x="3328" y="1468"/>
                    <a:pt x="3370" y="1483"/>
                    <a:pt x="3411" y="1483"/>
                  </a:cubicBezTo>
                  <a:cubicBezTo>
                    <a:pt x="3453" y="1483"/>
                    <a:pt x="3495" y="1468"/>
                    <a:pt x="3524" y="1438"/>
                  </a:cubicBezTo>
                  <a:cubicBezTo>
                    <a:pt x="3532" y="1422"/>
                    <a:pt x="3715" y="1247"/>
                    <a:pt x="3964" y="1247"/>
                  </a:cubicBezTo>
                  <a:cubicBezTo>
                    <a:pt x="4094" y="1247"/>
                    <a:pt x="4243" y="1295"/>
                    <a:pt x="4394" y="1438"/>
                  </a:cubicBezTo>
                  <a:cubicBezTo>
                    <a:pt x="4417" y="1462"/>
                    <a:pt x="4465" y="1474"/>
                    <a:pt x="4513" y="1474"/>
                  </a:cubicBezTo>
                  <a:cubicBezTo>
                    <a:pt x="4656" y="1474"/>
                    <a:pt x="4715" y="1295"/>
                    <a:pt x="4632" y="1200"/>
                  </a:cubicBezTo>
                  <a:cubicBezTo>
                    <a:pt x="4465" y="1033"/>
                    <a:pt x="4286" y="962"/>
                    <a:pt x="4132" y="926"/>
                  </a:cubicBezTo>
                  <a:cubicBezTo>
                    <a:pt x="4155" y="819"/>
                    <a:pt x="4251" y="688"/>
                    <a:pt x="4298" y="664"/>
                  </a:cubicBezTo>
                  <a:lnTo>
                    <a:pt x="4298" y="640"/>
                  </a:lnTo>
                  <a:cubicBezTo>
                    <a:pt x="4502" y="424"/>
                    <a:pt x="4770" y="329"/>
                    <a:pt x="5016" y="329"/>
                  </a:cubicBezTo>
                  <a:cubicBezTo>
                    <a:pt x="5257" y="329"/>
                    <a:pt x="5478" y="421"/>
                    <a:pt x="5596" y="581"/>
                  </a:cubicBezTo>
                  <a:cubicBezTo>
                    <a:pt x="5620" y="628"/>
                    <a:pt x="5668" y="640"/>
                    <a:pt x="5715" y="664"/>
                  </a:cubicBezTo>
                  <a:cubicBezTo>
                    <a:pt x="5763" y="664"/>
                    <a:pt x="5799" y="640"/>
                    <a:pt x="5834" y="616"/>
                  </a:cubicBezTo>
                  <a:cubicBezTo>
                    <a:pt x="5984" y="476"/>
                    <a:pt x="6190" y="411"/>
                    <a:pt x="6397" y="411"/>
                  </a:cubicBezTo>
                  <a:cubicBezTo>
                    <a:pt x="6700" y="411"/>
                    <a:pt x="7005" y="552"/>
                    <a:pt x="7132" y="807"/>
                  </a:cubicBezTo>
                  <a:cubicBezTo>
                    <a:pt x="7153" y="869"/>
                    <a:pt x="7210" y="904"/>
                    <a:pt x="7287" y="904"/>
                  </a:cubicBezTo>
                  <a:cubicBezTo>
                    <a:pt x="7299" y="904"/>
                    <a:pt x="7310" y="904"/>
                    <a:pt x="7323" y="902"/>
                  </a:cubicBezTo>
                  <a:cubicBezTo>
                    <a:pt x="7391" y="883"/>
                    <a:pt x="7462" y="874"/>
                    <a:pt x="7533" y="874"/>
                  </a:cubicBezTo>
                  <a:cubicBezTo>
                    <a:pt x="7908" y="874"/>
                    <a:pt x="8292" y="1123"/>
                    <a:pt x="8382" y="1474"/>
                  </a:cubicBezTo>
                  <a:cubicBezTo>
                    <a:pt x="8392" y="1544"/>
                    <a:pt x="8445" y="1598"/>
                    <a:pt x="8519" y="1598"/>
                  </a:cubicBezTo>
                  <a:cubicBezTo>
                    <a:pt x="8533" y="1598"/>
                    <a:pt x="8546" y="1596"/>
                    <a:pt x="8561" y="1593"/>
                  </a:cubicBezTo>
                  <a:cubicBezTo>
                    <a:pt x="8578" y="1591"/>
                    <a:pt x="8595" y="1590"/>
                    <a:pt x="8612" y="1590"/>
                  </a:cubicBezTo>
                  <a:cubicBezTo>
                    <a:pt x="8726" y="1590"/>
                    <a:pt x="8843" y="1624"/>
                    <a:pt x="8978" y="1676"/>
                  </a:cubicBezTo>
                  <a:cubicBezTo>
                    <a:pt x="8994" y="1682"/>
                    <a:pt x="9013" y="1685"/>
                    <a:pt x="9033" y="1685"/>
                  </a:cubicBezTo>
                  <a:cubicBezTo>
                    <a:pt x="9095" y="1685"/>
                    <a:pt x="9162" y="1654"/>
                    <a:pt x="9180" y="1581"/>
                  </a:cubicBezTo>
                  <a:cubicBezTo>
                    <a:pt x="9216" y="1497"/>
                    <a:pt x="9180" y="1402"/>
                    <a:pt x="9097" y="1378"/>
                  </a:cubicBezTo>
                  <a:cubicBezTo>
                    <a:pt x="8942" y="1319"/>
                    <a:pt x="8799" y="1271"/>
                    <a:pt x="8644" y="1271"/>
                  </a:cubicBezTo>
                  <a:cubicBezTo>
                    <a:pt x="8472" y="841"/>
                    <a:pt x="7989" y="547"/>
                    <a:pt x="7502" y="547"/>
                  </a:cubicBezTo>
                  <a:cubicBezTo>
                    <a:pt x="7450" y="547"/>
                    <a:pt x="7398" y="550"/>
                    <a:pt x="7346" y="557"/>
                  </a:cubicBezTo>
                  <a:cubicBezTo>
                    <a:pt x="7145" y="251"/>
                    <a:pt x="6767" y="81"/>
                    <a:pt x="6386" y="81"/>
                  </a:cubicBezTo>
                  <a:cubicBezTo>
                    <a:pt x="6159" y="81"/>
                    <a:pt x="5931" y="142"/>
                    <a:pt x="5739" y="271"/>
                  </a:cubicBezTo>
                  <a:cubicBezTo>
                    <a:pt x="5542" y="91"/>
                    <a:pt x="5272" y="1"/>
                    <a:pt x="49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79" name="Google Shape;11479;p68"/>
          <p:cNvGrpSpPr/>
          <p:nvPr/>
        </p:nvGrpSpPr>
        <p:grpSpPr>
          <a:xfrm>
            <a:off x="5829984" y="3350032"/>
            <a:ext cx="220755" cy="352348"/>
            <a:chOff x="5829984" y="3350032"/>
            <a:chExt cx="220755" cy="352348"/>
          </a:xfrm>
          <a:solidFill>
            <a:srgbClr val="D94169"/>
          </a:solidFill>
        </p:grpSpPr>
        <p:sp>
          <p:nvSpPr>
            <p:cNvPr id="11480" name="Google Shape;11480;p68"/>
            <p:cNvSpPr/>
            <p:nvPr/>
          </p:nvSpPr>
          <p:spPr>
            <a:xfrm>
              <a:off x="5829984" y="3350032"/>
              <a:ext cx="220755" cy="352348"/>
            </a:xfrm>
            <a:custGeom>
              <a:avLst/>
              <a:gdLst/>
              <a:ahLst/>
              <a:cxnLst/>
              <a:rect l="l" t="t" r="r" b="b"/>
              <a:pathLst>
                <a:path w="6930" h="11061" extrusionOk="0">
                  <a:moveTo>
                    <a:pt x="1989" y="333"/>
                  </a:moveTo>
                  <a:lnTo>
                    <a:pt x="1989" y="2060"/>
                  </a:lnTo>
                  <a:lnTo>
                    <a:pt x="1072" y="2060"/>
                  </a:lnTo>
                  <a:lnTo>
                    <a:pt x="1072" y="333"/>
                  </a:lnTo>
                  <a:close/>
                  <a:moveTo>
                    <a:pt x="3299" y="333"/>
                  </a:moveTo>
                  <a:lnTo>
                    <a:pt x="3299" y="2060"/>
                  </a:lnTo>
                  <a:lnTo>
                    <a:pt x="2322" y="2060"/>
                  </a:lnTo>
                  <a:lnTo>
                    <a:pt x="2322" y="333"/>
                  </a:lnTo>
                  <a:close/>
                  <a:moveTo>
                    <a:pt x="4608" y="333"/>
                  </a:moveTo>
                  <a:lnTo>
                    <a:pt x="4608" y="2060"/>
                  </a:lnTo>
                  <a:lnTo>
                    <a:pt x="3632" y="2060"/>
                  </a:lnTo>
                  <a:lnTo>
                    <a:pt x="3632" y="333"/>
                  </a:lnTo>
                  <a:close/>
                  <a:moveTo>
                    <a:pt x="5108" y="2381"/>
                  </a:moveTo>
                  <a:lnTo>
                    <a:pt x="5108" y="2774"/>
                  </a:lnTo>
                  <a:lnTo>
                    <a:pt x="1810" y="2774"/>
                  </a:lnTo>
                  <a:lnTo>
                    <a:pt x="1810" y="2381"/>
                  </a:lnTo>
                  <a:close/>
                  <a:moveTo>
                    <a:pt x="6085" y="3084"/>
                  </a:moveTo>
                  <a:cubicBezTo>
                    <a:pt x="6370" y="3084"/>
                    <a:pt x="6609" y="3322"/>
                    <a:pt x="6609" y="3608"/>
                  </a:cubicBezTo>
                  <a:lnTo>
                    <a:pt x="6609" y="10216"/>
                  </a:lnTo>
                  <a:cubicBezTo>
                    <a:pt x="6609" y="10489"/>
                    <a:pt x="6370" y="10728"/>
                    <a:pt x="6085" y="10728"/>
                  </a:cubicBezTo>
                  <a:lnTo>
                    <a:pt x="846" y="10728"/>
                  </a:lnTo>
                  <a:cubicBezTo>
                    <a:pt x="560" y="10728"/>
                    <a:pt x="322" y="10489"/>
                    <a:pt x="322" y="10216"/>
                  </a:cubicBezTo>
                  <a:lnTo>
                    <a:pt x="322" y="3608"/>
                  </a:lnTo>
                  <a:cubicBezTo>
                    <a:pt x="322" y="3322"/>
                    <a:pt x="560" y="3084"/>
                    <a:pt x="846" y="3084"/>
                  </a:cubicBezTo>
                  <a:close/>
                  <a:moveTo>
                    <a:pt x="905" y="0"/>
                  </a:moveTo>
                  <a:cubicBezTo>
                    <a:pt x="822" y="0"/>
                    <a:pt x="739" y="71"/>
                    <a:pt x="739" y="167"/>
                  </a:cubicBezTo>
                  <a:lnTo>
                    <a:pt x="739" y="2215"/>
                  </a:lnTo>
                  <a:cubicBezTo>
                    <a:pt x="739" y="2310"/>
                    <a:pt x="822" y="2381"/>
                    <a:pt x="905" y="2381"/>
                  </a:cubicBezTo>
                  <a:lnTo>
                    <a:pt x="1501" y="2381"/>
                  </a:lnTo>
                  <a:lnTo>
                    <a:pt x="1501" y="2762"/>
                  </a:lnTo>
                  <a:lnTo>
                    <a:pt x="846" y="2762"/>
                  </a:lnTo>
                  <a:cubicBezTo>
                    <a:pt x="382" y="2762"/>
                    <a:pt x="1" y="3143"/>
                    <a:pt x="1" y="3620"/>
                  </a:cubicBezTo>
                  <a:lnTo>
                    <a:pt x="1" y="10216"/>
                  </a:lnTo>
                  <a:cubicBezTo>
                    <a:pt x="1" y="10668"/>
                    <a:pt x="370" y="11061"/>
                    <a:pt x="846" y="11061"/>
                  </a:cubicBezTo>
                  <a:lnTo>
                    <a:pt x="6085" y="11061"/>
                  </a:lnTo>
                  <a:cubicBezTo>
                    <a:pt x="6549" y="11061"/>
                    <a:pt x="6930" y="10692"/>
                    <a:pt x="6930" y="10216"/>
                  </a:cubicBezTo>
                  <a:lnTo>
                    <a:pt x="6930" y="3608"/>
                  </a:lnTo>
                  <a:cubicBezTo>
                    <a:pt x="6930" y="3143"/>
                    <a:pt x="6549" y="2774"/>
                    <a:pt x="6085" y="2774"/>
                  </a:cubicBezTo>
                  <a:lnTo>
                    <a:pt x="5430" y="2774"/>
                  </a:lnTo>
                  <a:lnTo>
                    <a:pt x="5430" y="2381"/>
                  </a:lnTo>
                  <a:lnTo>
                    <a:pt x="6025" y="2381"/>
                  </a:lnTo>
                  <a:cubicBezTo>
                    <a:pt x="6108" y="2381"/>
                    <a:pt x="6192" y="2310"/>
                    <a:pt x="6192" y="2215"/>
                  </a:cubicBezTo>
                  <a:lnTo>
                    <a:pt x="6192" y="1191"/>
                  </a:lnTo>
                  <a:cubicBezTo>
                    <a:pt x="6192" y="1095"/>
                    <a:pt x="6108" y="1024"/>
                    <a:pt x="6025" y="1024"/>
                  </a:cubicBezTo>
                  <a:cubicBezTo>
                    <a:pt x="5942" y="1024"/>
                    <a:pt x="5858" y="1095"/>
                    <a:pt x="5858" y="1191"/>
                  </a:cubicBezTo>
                  <a:lnTo>
                    <a:pt x="5858" y="2048"/>
                  </a:lnTo>
                  <a:lnTo>
                    <a:pt x="4942" y="2048"/>
                  </a:lnTo>
                  <a:lnTo>
                    <a:pt x="4942" y="321"/>
                  </a:lnTo>
                  <a:lnTo>
                    <a:pt x="5858" y="321"/>
                  </a:lnTo>
                  <a:lnTo>
                    <a:pt x="5858" y="524"/>
                  </a:lnTo>
                  <a:cubicBezTo>
                    <a:pt x="5858" y="607"/>
                    <a:pt x="5942" y="679"/>
                    <a:pt x="6025" y="679"/>
                  </a:cubicBezTo>
                  <a:cubicBezTo>
                    <a:pt x="6108" y="679"/>
                    <a:pt x="6192" y="607"/>
                    <a:pt x="6192" y="524"/>
                  </a:cubicBezTo>
                  <a:lnTo>
                    <a:pt x="6192" y="167"/>
                  </a:lnTo>
                  <a:cubicBezTo>
                    <a:pt x="6192" y="71"/>
                    <a:pt x="6108" y="0"/>
                    <a:pt x="6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1" name="Google Shape;11481;p68"/>
            <p:cNvSpPr/>
            <p:nvPr/>
          </p:nvSpPr>
          <p:spPr>
            <a:xfrm>
              <a:off x="5912297" y="3541927"/>
              <a:ext cx="56160" cy="56160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1"/>
                  </a:moveTo>
                  <a:cubicBezTo>
                    <a:pt x="798" y="1"/>
                    <a:pt x="715" y="72"/>
                    <a:pt x="715" y="167"/>
                  </a:cubicBezTo>
                  <a:lnTo>
                    <a:pt x="715" y="715"/>
                  </a:lnTo>
                  <a:lnTo>
                    <a:pt x="167" y="715"/>
                  </a:lnTo>
                  <a:cubicBezTo>
                    <a:pt x="84" y="715"/>
                    <a:pt x="0" y="798"/>
                    <a:pt x="0" y="882"/>
                  </a:cubicBezTo>
                  <a:cubicBezTo>
                    <a:pt x="0" y="977"/>
                    <a:pt x="84" y="1048"/>
                    <a:pt x="167" y="1048"/>
                  </a:cubicBezTo>
                  <a:lnTo>
                    <a:pt x="715" y="1048"/>
                  </a:lnTo>
                  <a:lnTo>
                    <a:pt x="715" y="1596"/>
                  </a:lnTo>
                  <a:cubicBezTo>
                    <a:pt x="715" y="1691"/>
                    <a:pt x="798" y="1763"/>
                    <a:pt x="881" y="1763"/>
                  </a:cubicBezTo>
                  <a:cubicBezTo>
                    <a:pt x="965" y="1763"/>
                    <a:pt x="1048" y="1691"/>
                    <a:pt x="1048" y="1596"/>
                  </a:cubicBezTo>
                  <a:lnTo>
                    <a:pt x="1048" y="1048"/>
                  </a:lnTo>
                  <a:lnTo>
                    <a:pt x="1596" y="1048"/>
                  </a:lnTo>
                  <a:cubicBezTo>
                    <a:pt x="1679" y="1048"/>
                    <a:pt x="1762" y="977"/>
                    <a:pt x="1762" y="882"/>
                  </a:cubicBezTo>
                  <a:cubicBezTo>
                    <a:pt x="1762" y="798"/>
                    <a:pt x="1679" y="715"/>
                    <a:pt x="1596" y="715"/>
                  </a:cubicBezTo>
                  <a:lnTo>
                    <a:pt x="1048" y="715"/>
                  </a:lnTo>
                  <a:lnTo>
                    <a:pt x="1048" y="167"/>
                  </a:lnTo>
                  <a:cubicBezTo>
                    <a:pt x="1048" y="72"/>
                    <a:pt x="965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2" name="Google Shape;11482;p68"/>
            <p:cNvSpPr/>
            <p:nvPr/>
          </p:nvSpPr>
          <p:spPr>
            <a:xfrm>
              <a:off x="5885730" y="3515391"/>
              <a:ext cx="109263" cy="109263"/>
            </a:xfrm>
            <a:custGeom>
              <a:avLst/>
              <a:gdLst/>
              <a:ahLst/>
              <a:cxnLst/>
              <a:rect l="l" t="t" r="r" b="b"/>
              <a:pathLst>
                <a:path w="3430" h="3430" extrusionOk="0">
                  <a:moveTo>
                    <a:pt x="1715" y="345"/>
                  </a:moveTo>
                  <a:cubicBezTo>
                    <a:pt x="2477" y="345"/>
                    <a:pt x="3096" y="976"/>
                    <a:pt x="3096" y="1727"/>
                  </a:cubicBezTo>
                  <a:cubicBezTo>
                    <a:pt x="3096" y="2489"/>
                    <a:pt x="2477" y="3120"/>
                    <a:pt x="1715" y="3120"/>
                  </a:cubicBezTo>
                  <a:cubicBezTo>
                    <a:pt x="953" y="3120"/>
                    <a:pt x="334" y="2489"/>
                    <a:pt x="334" y="1727"/>
                  </a:cubicBezTo>
                  <a:cubicBezTo>
                    <a:pt x="334" y="976"/>
                    <a:pt x="953" y="345"/>
                    <a:pt x="1715" y="345"/>
                  </a:cubicBezTo>
                  <a:close/>
                  <a:moveTo>
                    <a:pt x="1715" y="0"/>
                  </a:moveTo>
                  <a:cubicBezTo>
                    <a:pt x="775" y="0"/>
                    <a:pt x="1" y="762"/>
                    <a:pt x="1" y="1715"/>
                  </a:cubicBezTo>
                  <a:cubicBezTo>
                    <a:pt x="1" y="2667"/>
                    <a:pt x="775" y="3429"/>
                    <a:pt x="1715" y="3429"/>
                  </a:cubicBezTo>
                  <a:cubicBezTo>
                    <a:pt x="2656" y="3429"/>
                    <a:pt x="3430" y="2667"/>
                    <a:pt x="3430" y="1715"/>
                  </a:cubicBezTo>
                  <a:cubicBezTo>
                    <a:pt x="3430" y="774"/>
                    <a:pt x="266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3" name="Google Shape;11483;p68"/>
            <p:cNvSpPr/>
            <p:nvPr/>
          </p:nvSpPr>
          <p:spPr>
            <a:xfrm>
              <a:off x="5862986" y="3476305"/>
              <a:ext cx="154783" cy="188167"/>
            </a:xfrm>
            <a:custGeom>
              <a:avLst/>
              <a:gdLst/>
              <a:ahLst/>
              <a:cxnLst/>
              <a:rect l="l" t="t" r="r" b="b"/>
              <a:pathLst>
                <a:path w="4859" h="590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5740"/>
                  </a:lnTo>
                  <a:cubicBezTo>
                    <a:pt x="0" y="5835"/>
                    <a:pt x="84" y="5906"/>
                    <a:pt x="167" y="5906"/>
                  </a:cubicBezTo>
                  <a:lnTo>
                    <a:pt x="4691" y="5906"/>
                  </a:lnTo>
                  <a:cubicBezTo>
                    <a:pt x="4787" y="5906"/>
                    <a:pt x="4858" y="5835"/>
                    <a:pt x="4858" y="5740"/>
                  </a:cubicBezTo>
                  <a:lnTo>
                    <a:pt x="4858" y="156"/>
                  </a:lnTo>
                  <a:cubicBezTo>
                    <a:pt x="4858" y="72"/>
                    <a:pt x="4775" y="1"/>
                    <a:pt x="4691" y="1"/>
                  </a:cubicBezTo>
                  <a:lnTo>
                    <a:pt x="1715" y="1"/>
                  </a:lnTo>
                  <a:cubicBezTo>
                    <a:pt x="1632" y="1"/>
                    <a:pt x="1548" y="72"/>
                    <a:pt x="1548" y="156"/>
                  </a:cubicBezTo>
                  <a:cubicBezTo>
                    <a:pt x="1548" y="251"/>
                    <a:pt x="1632" y="322"/>
                    <a:pt x="1715" y="322"/>
                  </a:cubicBezTo>
                  <a:lnTo>
                    <a:pt x="4525" y="322"/>
                  </a:lnTo>
                  <a:lnTo>
                    <a:pt x="4525" y="5597"/>
                  </a:lnTo>
                  <a:lnTo>
                    <a:pt x="334" y="5597"/>
                  </a:lnTo>
                  <a:lnTo>
                    <a:pt x="334" y="322"/>
                  </a:lnTo>
                  <a:lnTo>
                    <a:pt x="881" y="322"/>
                  </a:lnTo>
                  <a:cubicBezTo>
                    <a:pt x="977" y="322"/>
                    <a:pt x="1048" y="251"/>
                    <a:pt x="1048" y="156"/>
                  </a:cubicBezTo>
                  <a:cubicBezTo>
                    <a:pt x="1048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4" name="Google Shape;11484;p68"/>
          <p:cNvGrpSpPr/>
          <p:nvPr/>
        </p:nvGrpSpPr>
        <p:grpSpPr>
          <a:xfrm>
            <a:off x="4882170" y="3349841"/>
            <a:ext cx="358464" cy="352316"/>
            <a:chOff x="4882170" y="3349841"/>
            <a:chExt cx="358464" cy="352316"/>
          </a:xfrm>
          <a:solidFill>
            <a:srgbClr val="D94169"/>
          </a:solidFill>
        </p:grpSpPr>
        <p:sp>
          <p:nvSpPr>
            <p:cNvPr id="11485" name="Google Shape;11485;p68"/>
            <p:cNvSpPr/>
            <p:nvPr/>
          </p:nvSpPr>
          <p:spPr>
            <a:xfrm>
              <a:off x="5024403" y="3395521"/>
              <a:ext cx="174119" cy="166156"/>
            </a:xfrm>
            <a:custGeom>
              <a:avLst/>
              <a:gdLst/>
              <a:ahLst/>
              <a:cxnLst/>
              <a:rect l="l" t="t" r="r" b="b"/>
              <a:pathLst>
                <a:path w="5466" h="5216" extrusionOk="0">
                  <a:moveTo>
                    <a:pt x="4647" y="1"/>
                  </a:moveTo>
                  <a:cubicBezTo>
                    <a:pt x="4489" y="1"/>
                    <a:pt x="4335" y="60"/>
                    <a:pt x="4215" y="179"/>
                  </a:cubicBezTo>
                  <a:lnTo>
                    <a:pt x="239" y="4156"/>
                  </a:lnTo>
                  <a:cubicBezTo>
                    <a:pt x="1" y="4394"/>
                    <a:pt x="1" y="4799"/>
                    <a:pt x="239" y="5037"/>
                  </a:cubicBezTo>
                  <a:cubicBezTo>
                    <a:pt x="358" y="5156"/>
                    <a:pt x="519" y="5216"/>
                    <a:pt x="679" y="5216"/>
                  </a:cubicBezTo>
                  <a:cubicBezTo>
                    <a:pt x="840" y="5216"/>
                    <a:pt x="1001" y="5156"/>
                    <a:pt x="1120" y="5037"/>
                  </a:cubicBezTo>
                  <a:lnTo>
                    <a:pt x="4501" y="1656"/>
                  </a:lnTo>
                  <a:cubicBezTo>
                    <a:pt x="4561" y="1596"/>
                    <a:pt x="4561" y="1489"/>
                    <a:pt x="4501" y="1430"/>
                  </a:cubicBezTo>
                  <a:cubicBezTo>
                    <a:pt x="4471" y="1400"/>
                    <a:pt x="4430" y="1385"/>
                    <a:pt x="4388" y="1385"/>
                  </a:cubicBezTo>
                  <a:cubicBezTo>
                    <a:pt x="4346" y="1385"/>
                    <a:pt x="4305" y="1400"/>
                    <a:pt x="4275" y="1430"/>
                  </a:cubicBezTo>
                  <a:lnTo>
                    <a:pt x="894" y="4811"/>
                  </a:lnTo>
                  <a:cubicBezTo>
                    <a:pt x="834" y="4870"/>
                    <a:pt x="757" y="4900"/>
                    <a:pt x="681" y="4900"/>
                  </a:cubicBezTo>
                  <a:cubicBezTo>
                    <a:pt x="605" y="4900"/>
                    <a:pt x="530" y="4870"/>
                    <a:pt x="477" y="4811"/>
                  </a:cubicBezTo>
                  <a:cubicBezTo>
                    <a:pt x="358" y="4692"/>
                    <a:pt x="358" y="4501"/>
                    <a:pt x="477" y="4394"/>
                  </a:cubicBezTo>
                  <a:lnTo>
                    <a:pt x="4454" y="417"/>
                  </a:lnTo>
                  <a:cubicBezTo>
                    <a:pt x="4512" y="359"/>
                    <a:pt x="4585" y="333"/>
                    <a:pt x="4657" y="333"/>
                  </a:cubicBezTo>
                  <a:cubicBezTo>
                    <a:pt x="4807" y="333"/>
                    <a:pt x="4954" y="447"/>
                    <a:pt x="4954" y="632"/>
                  </a:cubicBezTo>
                  <a:cubicBezTo>
                    <a:pt x="4954" y="703"/>
                    <a:pt x="4930" y="775"/>
                    <a:pt x="4870" y="834"/>
                  </a:cubicBezTo>
                  <a:cubicBezTo>
                    <a:pt x="4811" y="894"/>
                    <a:pt x="4811" y="1001"/>
                    <a:pt x="4870" y="1060"/>
                  </a:cubicBezTo>
                  <a:cubicBezTo>
                    <a:pt x="4903" y="1094"/>
                    <a:pt x="4940" y="1108"/>
                    <a:pt x="4977" y="1108"/>
                  </a:cubicBezTo>
                  <a:cubicBezTo>
                    <a:pt x="5208" y="1108"/>
                    <a:pt x="5465" y="538"/>
                    <a:pt x="5097" y="179"/>
                  </a:cubicBezTo>
                  <a:cubicBezTo>
                    <a:pt x="4966" y="60"/>
                    <a:pt x="4805" y="1"/>
                    <a:pt x="4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6" name="Google Shape;11486;p68"/>
            <p:cNvSpPr/>
            <p:nvPr/>
          </p:nvSpPr>
          <p:spPr>
            <a:xfrm>
              <a:off x="4882170" y="3349841"/>
              <a:ext cx="358464" cy="352316"/>
            </a:xfrm>
            <a:custGeom>
              <a:avLst/>
              <a:gdLst/>
              <a:ahLst/>
              <a:cxnLst/>
              <a:rect l="l" t="t" r="r" b="b"/>
              <a:pathLst>
                <a:path w="11253" h="11060" extrusionOk="0">
                  <a:moveTo>
                    <a:pt x="8809" y="364"/>
                  </a:moveTo>
                  <a:cubicBezTo>
                    <a:pt x="8973" y="364"/>
                    <a:pt x="9138" y="421"/>
                    <a:pt x="9276" y="530"/>
                  </a:cubicBezTo>
                  <a:lnTo>
                    <a:pt x="10585" y="1840"/>
                  </a:lnTo>
                  <a:cubicBezTo>
                    <a:pt x="10895" y="2078"/>
                    <a:pt x="10895" y="2518"/>
                    <a:pt x="10633" y="2804"/>
                  </a:cubicBezTo>
                  <a:cubicBezTo>
                    <a:pt x="7276" y="6150"/>
                    <a:pt x="7395" y="6054"/>
                    <a:pt x="7192" y="6233"/>
                  </a:cubicBezTo>
                  <a:cubicBezTo>
                    <a:pt x="6609" y="6745"/>
                    <a:pt x="6002" y="7102"/>
                    <a:pt x="5287" y="7376"/>
                  </a:cubicBezTo>
                  <a:cubicBezTo>
                    <a:pt x="5144" y="7432"/>
                    <a:pt x="5001" y="7458"/>
                    <a:pt x="4863" y="7458"/>
                  </a:cubicBezTo>
                  <a:cubicBezTo>
                    <a:pt x="4096" y="7458"/>
                    <a:pt x="3484" y="6663"/>
                    <a:pt x="3787" y="5876"/>
                  </a:cubicBezTo>
                  <a:cubicBezTo>
                    <a:pt x="3799" y="5828"/>
                    <a:pt x="4061" y="5042"/>
                    <a:pt x="4704" y="4233"/>
                  </a:cubicBezTo>
                  <a:lnTo>
                    <a:pt x="4978" y="4507"/>
                  </a:lnTo>
                  <a:cubicBezTo>
                    <a:pt x="5007" y="4536"/>
                    <a:pt x="5046" y="4551"/>
                    <a:pt x="5085" y="4551"/>
                  </a:cubicBezTo>
                  <a:cubicBezTo>
                    <a:pt x="5123" y="4551"/>
                    <a:pt x="5162" y="4536"/>
                    <a:pt x="5192" y="4507"/>
                  </a:cubicBezTo>
                  <a:cubicBezTo>
                    <a:pt x="5251" y="4447"/>
                    <a:pt x="5251" y="4340"/>
                    <a:pt x="5192" y="4280"/>
                  </a:cubicBezTo>
                  <a:lnTo>
                    <a:pt x="4918" y="3995"/>
                  </a:lnTo>
                  <a:cubicBezTo>
                    <a:pt x="5073" y="3816"/>
                    <a:pt x="5180" y="3709"/>
                    <a:pt x="5287" y="3614"/>
                  </a:cubicBezTo>
                  <a:lnTo>
                    <a:pt x="5573" y="3887"/>
                  </a:lnTo>
                  <a:cubicBezTo>
                    <a:pt x="5603" y="3917"/>
                    <a:pt x="5641" y="3932"/>
                    <a:pt x="5680" y="3932"/>
                  </a:cubicBezTo>
                  <a:cubicBezTo>
                    <a:pt x="5719" y="3932"/>
                    <a:pt x="5757" y="3917"/>
                    <a:pt x="5787" y="3887"/>
                  </a:cubicBezTo>
                  <a:cubicBezTo>
                    <a:pt x="5847" y="3828"/>
                    <a:pt x="5847" y="3733"/>
                    <a:pt x="5787" y="3673"/>
                  </a:cubicBezTo>
                  <a:lnTo>
                    <a:pt x="5513" y="3387"/>
                  </a:lnTo>
                  <a:lnTo>
                    <a:pt x="5894" y="2994"/>
                  </a:lnTo>
                  <a:lnTo>
                    <a:pt x="6180" y="3280"/>
                  </a:lnTo>
                  <a:cubicBezTo>
                    <a:pt x="6210" y="3310"/>
                    <a:pt x="6252" y="3325"/>
                    <a:pt x="6293" y="3325"/>
                  </a:cubicBezTo>
                  <a:cubicBezTo>
                    <a:pt x="6335" y="3325"/>
                    <a:pt x="6377" y="3310"/>
                    <a:pt x="6406" y="3280"/>
                  </a:cubicBezTo>
                  <a:cubicBezTo>
                    <a:pt x="6466" y="3221"/>
                    <a:pt x="6466" y="3114"/>
                    <a:pt x="6406" y="3054"/>
                  </a:cubicBezTo>
                  <a:lnTo>
                    <a:pt x="6121" y="2780"/>
                  </a:lnTo>
                  <a:lnTo>
                    <a:pt x="6502" y="2387"/>
                  </a:lnTo>
                  <a:lnTo>
                    <a:pt x="6787" y="2673"/>
                  </a:lnTo>
                  <a:cubicBezTo>
                    <a:pt x="6817" y="2703"/>
                    <a:pt x="6859" y="2718"/>
                    <a:pt x="6900" y="2718"/>
                  </a:cubicBezTo>
                  <a:cubicBezTo>
                    <a:pt x="6942" y="2718"/>
                    <a:pt x="6984" y="2703"/>
                    <a:pt x="7014" y="2673"/>
                  </a:cubicBezTo>
                  <a:cubicBezTo>
                    <a:pt x="7073" y="2613"/>
                    <a:pt x="7073" y="2506"/>
                    <a:pt x="7014" y="2447"/>
                  </a:cubicBezTo>
                  <a:lnTo>
                    <a:pt x="6728" y="2161"/>
                  </a:lnTo>
                  <a:lnTo>
                    <a:pt x="7109" y="1780"/>
                  </a:lnTo>
                  <a:lnTo>
                    <a:pt x="7395" y="2054"/>
                  </a:lnTo>
                  <a:cubicBezTo>
                    <a:pt x="7424" y="2084"/>
                    <a:pt x="7466" y="2099"/>
                    <a:pt x="7508" y="2099"/>
                  </a:cubicBezTo>
                  <a:cubicBezTo>
                    <a:pt x="7549" y="2099"/>
                    <a:pt x="7591" y="2084"/>
                    <a:pt x="7621" y="2054"/>
                  </a:cubicBezTo>
                  <a:cubicBezTo>
                    <a:pt x="7680" y="1994"/>
                    <a:pt x="7680" y="1899"/>
                    <a:pt x="7621" y="1840"/>
                  </a:cubicBezTo>
                  <a:lnTo>
                    <a:pt x="7335" y="1554"/>
                  </a:lnTo>
                  <a:lnTo>
                    <a:pt x="7728" y="1161"/>
                  </a:lnTo>
                  <a:lnTo>
                    <a:pt x="8002" y="1447"/>
                  </a:lnTo>
                  <a:cubicBezTo>
                    <a:pt x="8038" y="1476"/>
                    <a:pt x="8079" y="1491"/>
                    <a:pt x="8119" y="1491"/>
                  </a:cubicBezTo>
                  <a:cubicBezTo>
                    <a:pt x="8160" y="1491"/>
                    <a:pt x="8198" y="1476"/>
                    <a:pt x="8228" y="1447"/>
                  </a:cubicBezTo>
                  <a:cubicBezTo>
                    <a:pt x="8288" y="1387"/>
                    <a:pt x="8288" y="1280"/>
                    <a:pt x="8228" y="1220"/>
                  </a:cubicBezTo>
                  <a:lnTo>
                    <a:pt x="7942" y="947"/>
                  </a:lnTo>
                  <a:lnTo>
                    <a:pt x="8323" y="566"/>
                  </a:lnTo>
                  <a:cubicBezTo>
                    <a:pt x="8459" y="430"/>
                    <a:pt x="8633" y="364"/>
                    <a:pt x="8809" y="364"/>
                  </a:cubicBezTo>
                  <a:close/>
                  <a:moveTo>
                    <a:pt x="1180" y="9245"/>
                  </a:moveTo>
                  <a:lnTo>
                    <a:pt x="1918" y="9995"/>
                  </a:lnTo>
                  <a:lnTo>
                    <a:pt x="1322" y="10591"/>
                  </a:lnTo>
                  <a:cubicBezTo>
                    <a:pt x="1227" y="10698"/>
                    <a:pt x="1108" y="10734"/>
                    <a:pt x="953" y="10734"/>
                  </a:cubicBezTo>
                  <a:cubicBezTo>
                    <a:pt x="477" y="10734"/>
                    <a:pt x="251" y="10174"/>
                    <a:pt x="584" y="9841"/>
                  </a:cubicBezTo>
                  <a:lnTo>
                    <a:pt x="1180" y="9245"/>
                  </a:lnTo>
                  <a:close/>
                  <a:moveTo>
                    <a:pt x="8855" y="0"/>
                  </a:moveTo>
                  <a:cubicBezTo>
                    <a:pt x="8591" y="0"/>
                    <a:pt x="8329" y="101"/>
                    <a:pt x="8133" y="304"/>
                  </a:cubicBezTo>
                  <a:cubicBezTo>
                    <a:pt x="4716" y="3709"/>
                    <a:pt x="4882" y="3530"/>
                    <a:pt x="4692" y="3756"/>
                  </a:cubicBezTo>
                  <a:cubicBezTo>
                    <a:pt x="3394" y="5185"/>
                    <a:pt x="3692" y="5876"/>
                    <a:pt x="2656" y="7221"/>
                  </a:cubicBezTo>
                  <a:cubicBezTo>
                    <a:pt x="2596" y="7305"/>
                    <a:pt x="2608" y="7400"/>
                    <a:pt x="2680" y="7447"/>
                  </a:cubicBezTo>
                  <a:cubicBezTo>
                    <a:pt x="2711" y="7473"/>
                    <a:pt x="2748" y="7486"/>
                    <a:pt x="2785" y="7486"/>
                  </a:cubicBezTo>
                  <a:cubicBezTo>
                    <a:pt x="2833" y="7486"/>
                    <a:pt x="2879" y="7464"/>
                    <a:pt x="2906" y="7424"/>
                  </a:cubicBezTo>
                  <a:cubicBezTo>
                    <a:pt x="3096" y="7162"/>
                    <a:pt x="3263" y="6912"/>
                    <a:pt x="3406" y="6638"/>
                  </a:cubicBezTo>
                  <a:cubicBezTo>
                    <a:pt x="3549" y="7174"/>
                    <a:pt x="3966" y="7614"/>
                    <a:pt x="4501" y="7733"/>
                  </a:cubicBezTo>
                  <a:cubicBezTo>
                    <a:pt x="3382" y="8352"/>
                    <a:pt x="2894" y="9043"/>
                    <a:pt x="2120" y="9757"/>
                  </a:cubicBezTo>
                  <a:lnTo>
                    <a:pt x="1370" y="9007"/>
                  </a:lnTo>
                  <a:lnTo>
                    <a:pt x="2334" y="8043"/>
                  </a:lnTo>
                  <a:cubicBezTo>
                    <a:pt x="2394" y="7983"/>
                    <a:pt x="2394" y="7876"/>
                    <a:pt x="2334" y="7817"/>
                  </a:cubicBezTo>
                  <a:cubicBezTo>
                    <a:pt x="2305" y="7787"/>
                    <a:pt x="2266" y="7772"/>
                    <a:pt x="2227" y="7772"/>
                  </a:cubicBezTo>
                  <a:cubicBezTo>
                    <a:pt x="2189" y="7772"/>
                    <a:pt x="2150" y="7787"/>
                    <a:pt x="2120" y="7817"/>
                  </a:cubicBezTo>
                  <a:lnTo>
                    <a:pt x="334" y="9602"/>
                  </a:lnTo>
                  <a:cubicBezTo>
                    <a:pt x="1" y="9936"/>
                    <a:pt x="1" y="10472"/>
                    <a:pt x="334" y="10805"/>
                  </a:cubicBezTo>
                  <a:cubicBezTo>
                    <a:pt x="494" y="10976"/>
                    <a:pt x="705" y="11059"/>
                    <a:pt x="921" y="11059"/>
                  </a:cubicBezTo>
                  <a:cubicBezTo>
                    <a:pt x="1140" y="11059"/>
                    <a:pt x="1363" y="10973"/>
                    <a:pt x="1537" y="10805"/>
                  </a:cubicBezTo>
                  <a:lnTo>
                    <a:pt x="3323" y="9019"/>
                  </a:lnTo>
                  <a:cubicBezTo>
                    <a:pt x="4335" y="8019"/>
                    <a:pt x="5287" y="7745"/>
                    <a:pt x="5716" y="7531"/>
                  </a:cubicBezTo>
                  <a:cubicBezTo>
                    <a:pt x="6430" y="7221"/>
                    <a:pt x="7061" y="6793"/>
                    <a:pt x="7621" y="6233"/>
                  </a:cubicBezTo>
                  <a:lnTo>
                    <a:pt x="10824" y="3030"/>
                  </a:lnTo>
                  <a:cubicBezTo>
                    <a:pt x="11252" y="2625"/>
                    <a:pt x="11252" y="1971"/>
                    <a:pt x="10847" y="1566"/>
                  </a:cubicBezTo>
                  <a:lnTo>
                    <a:pt x="9585" y="304"/>
                  </a:lnTo>
                  <a:cubicBezTo>
                    <a:pt x="9383" y="101"/>
                    <a:pt x="9118" y="0"/>
                    <a:pt x="8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87" name="Google Shape;11487;p68"/>
          <p:cNvGrpSpPr/>
          <p:nvPr/>
        </p:nvGrpSpPr>
        <p:grpSpPr>
          <a:xfrm>
            <a:off x="6195998" y="1983102"/>
            <a:ext cx="368308" cy="338746"/>
            <a:chOff x="6195998" y="1983102"/>
            <a:chExt cx="368308" cy="338746"/>
          </a:xfrm>
          <a:solidFill>
            <a:srgbClr val="D94169"/>
          </a:solidFill>
        </p:grpSpPr>
        <p:sp>
          <p:nvSpPr>
            <p:cNvPr id="11488" name="Google Shape;11488;p68"/>
            <p:cNvSpPr/>
            <p:nvPr/>
          </p:nvSpPr>
          <p:spPr>
            <a:xfrm>
              <a:off x="6267289" y="2161012"/>
              <a:ext cx="67533" cy="67150"/>
            </a:xfrm>
            <a:custGeom>
              <a:avLst/>
              <a:gdLst/>
              <a:ahLst/>
              <a:cxnLst/>
              <a:rect l="l" t="t" r="r" b="b"/>
              <a:pathLst>
                <a:path w="2120" h="2108" extrusionOk="0">
                  <a:moveTo>
                    <a:pt x="1060" y="0"/>
                  </a:moveTo>
                  <a:cubicBezTo>
                    <a:pt x="953" y="0"/>
                    <a:pt x="882" y="71"/>
                    <a:pt x="882" y="179"/>
                  </a:cubicBezTo>
                  <a:lnTo>
                    <a:pt x="882" y="881"/>
                  </a:lnTo>
                  <a:lnTo>
                    <a:pt x="179" y="881"/>
                  </a:lnTo>
                  <a:cubicBezTo>
                    <a:pt x="84" y="881"/>
                    <a:pt x="0" y="953"/>
                    <a:pt x="0" y="1060"/>
                  </a:cubicBezTo>
                  <a:cubicBezTo>
                    <a:pt x="0" y="1143"/>
                    <a:pt x="84" y="1238"/>
                    <a:pt x="179" y="1238"/>
                  </a:cubicBezTo>
                  <a:lnTo>
                    <a:pt x="882" y="1238"/>
                  </a:lnTo>
                  <a:lnTo>
                    <a:pt x="882" y="1941"/>
                  </a:lnTo>
                  <a:cubicBezTo>
                    <a:pt x="882" y="2024"/>
                    <a:pt x="953" y="2107"/>
                    <a:pt x="1060" y="2107"/>
                  </a:cubicBezTo>
                  <a:cubicBezTo>
                    <a:pt x="1155" y="2107"/>
                    <a:pt x="1239" y="2036"/>
                    <a:pt x="1239" y="1941"/>
                  </a:cubicBezTo>
                  <a:lnTo>
                    <a:pt x="1239" y="1238"/>
                  </a:lnTo>
                  <a:lnTo>
                    <a:pt x="1941" y="1238"/>
                  </a:lnTo>
                  <a:cubicBezTo>
                    <a:pt x="2048" y="1238"/>
                    <a:pt x="2120" y="1167"/>
                    <a:pt x="2120" y="1060"/>
                  </a:cubicBezTo>
                  <a:cubicBezTo>
                    <a:pt x="2120" y="953"/>
                    <a:pt x="2036" y="881"/>
                    <a:pt x="1941" y="881"/>
                  </a:cubicBezTo>
                  <a:lnTo>
                    <a:pt x="1239" y="881"/>
                  </a:lnTo>
                  <a:lnTo>
                    <a:pt x="1239" y="179"/>
                  </a:lnTo>
                  <a:cubicBezTo>
                    <a:pt x="1239" y="95"/>
                    <a:pt x="1167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9" name="Google Shape;11489;p68"/>
            <p:cNvSpPr/>
            <p:nvPr/>
          </p:nvSpPr>
          <p:spPr>
            <a:xfrm>
              <a:off x="6235052" y="2128393"/>
              <a:ext cx="132007" cy="131625"/>
            </a:xfrm>
            <a:custGeom>
              <a:avLst/>
              <a:gdLst/>
              <a:ahLst/>
              <a:cxnLst/>
              <a:rect l="l" t="t" r="r" b="b"/>
              <a:pathLst>
                <a:path w="4144" h="4132" extrusionOk="0">
                  <a:moveTo>
                    <a:pt x="2072" y="357"/>
                  </a:moveTo>
                  <a:cubicBezTo>
                    <a:pt x="3013" y="357"/>
                    <a:pt x="3799" y="1131"/>
                    <a:pt x="3799" y="2084"/>
                  </a:cubicBezTo>
                  <a:cubicBezTo>
                    <a:pt x="3799" y="3024"/>
                    <a:pt x="3025" y="3798"/>
                    <a:pt x="2072" y="3798"/>
                  </a:cubicBezTo>
                  <a:cubicBezTo>
                    <a:pt x="1120" y="3798"/>
                    <a:pt x="370" y="3024"/>
                    <a:pt x="370" y="2084"/>
                  </a:cubicBezTo>
                  <a:cubicBezTo>
                    <a:pt x="370" y="1131"/>
                    <a:pt x="1143" y="357"/>
                    <a:pt x="2072" y="357"/>
                  </a:cubicBezTo>
                  <a:close/>
                  <a:moveTo>
                    <a:pt x="2072" y="0"/>
                  </a:moveTo>
                  <a:cubicBezTo>
                    <a:pt x="929" y="0"/>
                    <a:pt x="0" y="917"/>
                    <a:pt x="0" y="2072"/>
                  </a:cubicBezTo>
                  <a:cubicBezTo>
                    <a:pt x="0" y="3215"/>
                    <a:pt x="929" y="4132"/>
                    <a:pt x="2072" y="4132"/>
                  </a:cubicBezTo>
                  <a:cubicBezTo>
                    <a:pt x="3227" y="4132"/>
                    <a:pt x="4144" y="3215"/>
                    <a:pt x="4144" y="2072"/>
                  </a:cubicBezTo>
                  <a:cubicBezTo>
                    <a:pt x="4144" y="917"/>
                    <a:pt x="3227" y="0"/>
                    <a:pt x="2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0" name="Google Shape;11490;p68"/>
            <p:cNvSpPr/>
            <p:nvPr/>
          </p:nvSpPr>
          <p:spPr>
            <a:xfrm>
              <a:off x="6195998" y="1983102"/>
              <a:ext cx="368308" cy="338746"/>
            </a:xfrm>
            <a:custGeom>
              <a:avLst/>
              <a:gdLst/>
              <a:ahLst/>
              <a:cxnLst/>
              <a:rect l="l" t="t" r="r" b="b"/>
              <a:pathLst>
                <a:path w="11562" h="10634" extrusionOk="0">
                  <a:moveTo>
                    <a:pt x="3143" y="382"/>
                  </a:moveTo>
                  <a:lnTo>
                    <a:pt x="3143" y="1989"/>
                  </a:lnTo>
                  <a:lnTo>
                    <a:pt x="2227" y="1989"/>
                  </a:lnTo>
                  <a:lnTo>
                    <a:pt x="2227" y="382"/>
                  </a:lnTo>
                  <a:close/>
                  <a:moveTo>
                    <a:pt x="4382" y="382"/>
                  </a:moveTo>
                  <a:lnTo>
                    <a:pt x="4382" y="1989"/>
                  </a:lnTo>
                  <a:lnTo>
                    <a:pt x="3477" y="1989"/>
                  </a:lnTo>
                  <a:lnTo>
                    <a:pt x="3477" y="382"/>
                  </a:lnTo>
                  <a:close/>
                  <a:moveTo>
                    <a:pt x="5584" y="382"/>
                  </a:moveTo>
                  <a:lnTo>
                    <a:pt x="5584" y="1989"/>
                  </a:lnTo>
                  <a:lnTo>
                    <a:pt x="4727" y="1989"/>
                  </a:lnTo>
                  <a:lnTo>
                    <a:pt x="4727" y="382"/>
                  </a:lnTo>
                  <a:close/>
                  <a:moveTo>
                    <a:pt x="4846" y="2323"/>
                  </a:moveTo>
                  <a:lnTo>
                    <a:pt x="4846" y="2656"/>
                  </a:lnTo>
                  <a:lnTo>
                    <a:pt x="1750" y="2656"/>
                  </a:lnTo>
                  <a:lnTo>
                    <a:pt x="1750" y="2323"/>
                  </a:lnTo>
                  <a:close/>
                  <a:moveTo>
                    <a:pt x="7918" y="6073"/>
                  </a:moveTo>
                  <a:cubicBezTo>
                    <a:pt x="8442" y="6073"/>
                    <a:pt x="8894" y="6276"/>
                    <a:pt x="9251" y="6585"/>
                  </a:cubicBezTo>
                  <a:lnTo>
                    <a:pt x="6322" y="9514"/>
                  </a:lnTo>
                  <a:cubicBezTo>
                    <a:pt x="5144" y="8121"/>
                    <a:pt x="6203" y="6073"/>
                    <a:pt x="7918" y="6073"/>
                  </a:cubicBezTo>
                  <a:close/>
                  <a:moveTo>
                    <a:pt x="11204" y="6585"/>
                  </a:moveTo>
                  <a:lnTo>
                    <a:pt x="11204" y="7990"/>
                  </a:lnTo>
                  <a:cubicBezTo>
                    <a:pt x="11204" y="8776"/>
                    <a:pt x="10656" y="9431"/>
                    <a:pt x="9906" y="9562"/>
                  </a:cubicBezTo>
                  <a:cubicBezTo>
                    <a:pt x="10168" y="9193"/>
                    <a:pt x="10347" y="8669"/>
                    <a:pt x="10347" y="8181"/>
                  </a:cubicBezTo>
                  <a:cubicBezTo>
                    <a:pt x="10347" y="7764"/>
                    <a:pt x="10251" y="7550"/>
                    <a:pt x="10251" y="7538"/>
                  </a:cubicBezTo>
                  <a:cubicBezTo>
                    <a:pt x="10168" y="7192"/>
                    <a:pt x="10144" y="7228"/>
                    <a:pt x="10073" y="7073"/>
                  </a:cubicBezTo>
                  <a:cubicBezTo>
                    <a:pt x="9966" y="6883"/>
                    <a:pt x="9954" y="6823"/>
                    <a:pt x="9751" y="6585"/>
                  </a:cubicBezTo>
                  <a:close/>
                  <a:moveTo>
                    <a:pt x="9513" y="6823"/>
                  </a:moveTo>
                  <a:lnTo>
                    <a:pt x="9513" y="6823"/>
                  </a:lnTo>
                  <a:cubicBezTo>
                    <a:pt x="10704" y="8216"/>
                    <a:pt x="9632" y="10240"/>
                    <a:pt x="7918" y="10240"/>
                  </a:cubicBezTo>
                  <a:cubicBezTo>
                    <a:pt x="7890" y="10242"/>
                    <a:pt x="7862" y="10242"/>
                    <a:pt x="7834" y="10242"/>
                  </a:cubicBezTo>
                  <a:cubicBezTo>
                    <a:pt x="7345" y="10242"/>
                    <a:pt x="6910" y="10045"/>
                    <a:pt x="6572" y="9752"/>
                  </a:cubicBezTo>
                  <a:lnTo>
                    <a:pt x="9513" y="6823"/>
                  </a:lnTo>
                  <a:close/>
                  <a:moveTo>
                    <a:pt x="881" y="1"/>
                  </a:moveTo>
                  <a:cubicBezTo>
                    <a:pt x="786" y="1"/>
                    <a:pt x="703" y="84"/>
                    <a:pt x="703" y="180"/>
                  </a:cubicBezTo>
                  <a:lnTo>
                    <a:pt x="703" y="525"/>
                  </a:lnTo>
                  <a:cubicBezTo>
                    <a:pt x="703" y="620"/>
                    <a:pt x="774" y="703"/>
                    <a:pt x="881" y="703"/>
                  </a:cubicBezTo>
                  <a:cubicBezTo>
                    <a:pt x="976" y="703"/>
                    <a:pt x="1060" y="632"/>
                    <a:pt x="1060" y="525"/>
                  </a:cubicBezTo>
                  <a:lnTo>
                    <a:pt x="1060" y="358"/>
                  </a:lnTo>
                  <a:lnTo>
                    <a:pt x="1905" y="358"/>
                  </a:lnTo>
                  <a:lnTo>
                    <a:pt x="1905" y="1966"/>
                  </a:lnTo>
                  <a:lnTo>
                    <a:pt x="1060" y="1966"/>
                  </a:lnTo>
                  <a:lnTo>
                    <a:pt x="1060" y="1418"/>
                  </a:lnTo>
                  <a:cubicBezTo>
                    <a:pt x="1060" y="1323"/>
                    <a:pt x="976" y="1239"/>
                    <a:pt x="881" y="1239"/>
                  </a:cubicBezTo>
                  <a:cubicBezTo>
                    <a:pt x="786" y="1239"/>
                    <a:pt x="703" y="1311"/>
                    <a:pt x="703" y="1418"/>
                  </a:cubicBezTo>
                  <a:lnTo>
                    <a:pt x="703" y="2144"/>
                  </a:lnTo>
                  <a:cubicBezTo>
                    <a:pt x="703" y="2239"/>
                    <a:pt x="774" y="2323"/>
                    <a:pt x="881" y="2323"/>
                  </a:cubicBezTo>
                  <a:lnTo>
                    <a:pt x="1429" y="2323"/>
                  </a:lnTo>
                  <a:lnTo>
                    <a:pt x="1429" y="2656"/>
                  </a:lnTo>
                  <a:lnTo>
                    <a:pt x="905" y="2656"/>
                  </a:lnTo>
                  <a:cubicBezTo>
                    <a:pt x="405" y="2656"/>
                    <a:pt x="0" y="3049"/>
                    <a:pt x="0" y="3561"/>
                  </a:cubicBezTo>
                  <a:lnTo>
                    <a:pt x="0" y="9693"/>
                  </a:lnTo>
                  <a:cubicBezTo>
                    <a:pt x="0" y="10193"/>
                    <a:pt x="405" y="10598"/>
                    <a:pt x="905" y="10598"/>
                  </a:cubicBezTo>
                  <a:lnTo>
                    <a:pt x="3774" y="10598"/>
                  </a:lnTo>
                  <a:cubicBezTo>
                    <a:pt x="3882" y="10598"/>
                    <a:pt x="3953" y="10526"/>
                    <a:pt x="3953" y="10419"/>
                  </a:cubicBezTo>
                  <a:cubicBezTo>
                    <a:pt x="3953" y="10336"/>
                    <a:pt x="3882" y="10240"/>
                    <a:pt x="3774" y="10240"/>
                  </a:cubicBezTo>
                  <a:lnTo>
                    <a:pt x="905" y="10240"/>
                  </a:lnTo>
                  <a:cubicBezTo>
                    <a:pt x="595" y="10240"/>
                    <a:pt x="357" y="9990"/>
                    <a:pt x="357" y="9693"/>
                  </a:cubicBezTo>
                  <a:lnTo>
                    <a:pt x="357" y="3561"/>
                  </a:lnTo>
                  <a:cubicBezTo>
                    <a:pt x="357" y="3251"/>
                    <a:pt x="607" y="3013"/>
                    <a:pt x="905" y="3013"/>
                  </a:cubicBezTo>
                  <a:lnTo>
                    <a:pt x="5739" y="3013"/>
                  </a:lnTo>
                  <a:cubicBezTo>
                    <a:pt x="6060" y="3013"/>
                    <a:pt x="6298" y="3263"/>
                    <a:pt x="6298" y="3561"/>
                  </a:cubicBezTo>
                  <a:lnTo>
                    <a:pt x="6298" y="6359"/>
                  </a:lnTo>
                  <a:lnTo>
                    <a:pt x="6251" y="6407"/>
                  </a:lnTo>
                  <a:cubicBezTo>
                    <a:pt x="6191" y="6466"/>
                    <a:pt x="6132" y="6538"/>
                    <a:pt x="6072" y="6609"/>
                  </a:cubicBezTo>
                  <a:cubicBezTo>
                    <a:pt x="5917" y="6788"/>
                    <a:pt x="5941" y="6752"/>
                    <a:pt x="5787" y="7026"/>
                  </a:cubicBezTo>
                  <a:cubicBezTo>
                    <a:pt x="5715" y="7180"/>
                    <a:pt x="5679" y="7169"/>
                    <a:pt x="5584" y="7538"/>
                  </a:cubicBezTo>
                  <a:cubicBezTo>
                    <a:pt x="5584" y="7550"/>
                    <a:pt x="5477" y="7776"/>
                    <a:pt x="5477" y="8181"/>
                  </a:cubicBezTo>
                  <a:cubicBezTo>
                    <a:pt x="5477" y="8502"/>
                    <a:pt x="5536" y="8835"/>
                    <a:pt x="5667" y="9133"/>
                  </a:cubicBezTo>
                  <a:cubicBezTo>
                    <a:pt x="5703" y="9181"/>
                    <a:pt x="5727" y="9228"/>
                    <a:pt x="5763" y="9288"/>
                  </a:cubicBezTo>
                  <a:cubicBezTo>
                    <a:pt x="5917" y="9621"/>
                    <a:pt x="5906" y="9562"/>
                    <a:pt x="6037" y="9728"/>
                  </a:cubicBezTo>
                  <a:cubicBezTo>
                    <a:pt x="6096" y="9776"/>
                    <a:pt x="6144" y="9859"/>
                    <a:pt x="6203" y="9919"/>
                  </a:cubicBezTo>
                  <a:lnTo>
                    <a:pt x="6239" y="9943"/>
                  </a:lnTo>
                  <a:cubicBezTo>
                    <a:pt x="6144" y="10145"/>
                    <a:pt x="5953" y="10276"/>
                    <a:pt x="5727" y="10276"/>
                  </a:cubicBezTo>
                  <a:lnTo>
                    <a:pt x="4548" y="10276"/>
                  </a:lnTo>
                  <a:cubicBezTo>
                    <a:pt x="4465" y="10276"/>
                    <a:pt x="4370" y="10347"/>
                    <a:pt x="4370" y="10455"/>
                  </a:cubicBezTo>
                  <a:cubicBezTo>
                    <a:pt x="4370" y="10538"/>
                    <a:pt x="4453" y="10633"/>
                    <a:pt x="4548" y="10633"/>
                  </a:cubicBezTo>
                  <a:lnTo>
                    <a:pt x="5727" y="10633"/>
                  </a:lnTo>
                  <a:cubicBezTo>
                    <a:pt x="6060" y="10633"/>
                    <a:pt x="6358" y="10455"/>
                    <a:pt x="6501" y="10169"/>
                  </a:cubicBezTo>
                  <a:cubicBezTo>
                    <a:pt x="6931" y="10472"/>
                    <a:pt x="7425" y="10620"/>
                    <a:pt x="7915" y="10620"/>
                  </a:cubicBezTo>
                  <a:cubicBezTo>
                    <a:pt x="8523" y="10620"/>
                    <a:pt x="9123" y="10391"/>
                    <a:pt x="9585" y="9943"/>
                  </a:cubicBezTo>
                  <a:cubicBezTo>
                    <a:pt x="9606" y="9943"/>
                    <a:pt x="9627" y="9944"/>
                    <a:pt x="9648" y="9944"/>
                  </a:cubicBezTo>
                  <a:cubicBezTo>
                    <a:pt x="10702" y="9944"/>
                    <a:pt x="11549" y="9076"/>
                    <a:pt x="11549" y="8026"/>
                  </a:cubicBezTo>
                  <a:lnTo>
                    <a:pt x="11549" y="4847"/>
                  </a:lnTo>
                  <a:cubicBezTo>
                    <a:pt x="11561" y="3966"/>
                    <a:pt x="10978" y="3192"/>
                    <a:pt x="10144" y="2966"/>
                  </a:cubicBezTo>
                  <a:cubicBezTo>
                    <a:pt x="10132" y="2962"/>
                    <a:pt x="10118" y="2960"/>
                    <a:pt x="10105" y="2960"/>
                  </a:cubicBezTo>
                  <a:cubicBezTo>
                    <a:pt x="10031" y="2960"/>
                    <a:pt x="9952" y="3014"/>
                    <a:pt x="9942" y="3085"/>
                  </a:cubicBezTo>
                  <a:cubicBezTo>
                    <a:pt x="9906" y="3180"/>
                    <a:pt x="9966" y="3275"/>
                    <a:pt x="10061" y="3299"/>
                  </a:cubicBezTo>
                  <a:cubicBezTo>
                    <a:pt x="10740" y="3490"/>
                    <a:pt x="11204" y="4109"/>
                    <a:pt x="11204" y="4811"/>
                  </a:cubicBezTo>
                  <a:lnTo>
                    <a:pt x="11204" y="6228"/>
                  </a:lnTo>
                  <a:lnTo>
                    <a:pt x="9394" y="6228"/>
                  </a:lnTo>
                  <a:cubicBezTo>
                    <a:pt x="9251" y="6121"/>
                    <a:pt x="9275" y="6133"/>
                    <a:pt x="9120" y="6061"/>
                  </a:cubicBezTo>
                  <a:cubicBezTo>
                    <a:pt x="8882" y="5930"/>
                    <a:pt x="8894" y="5942"/>
                    <a:pt x="8704" y="5871"/>
                  </a:cubicBezTo>
                  <a:cubicBezTo>
                    <a:pt x="8465" y="5776"/>
                    <a:pt x="8454" y="5776"/>
                    <a:pt x="8239" y="5752"/>
                  </a:cubicBezTo>
                  <a:cubicBezTo>
                    <a:pt x="8180" y="5728"/>
                    <a:pt x="8120" y="5716"/>
                    <a:pt x="8061" y="5716"/>
                  </a:cubicBezTo>
                  <a:lnTo>
                    <a:pt x="8061" y="4799"/>
                  </a:lnTo>
                  <a:cubicBezTo>
                    <a:pt x="8061" y="4037"/>
                    <a:pt x="8620" y="3382"/>
                    <a:pt x="9358" y="3251"/>
                  </a:cubicBezTo>
                  <a:cubicBezTo>
                    <a:pt x="9454" y="3228"/>
                    <a:pt x="9525" y="3144"/>
                    <a:pt x="9513" y="3037"/>
                  </a:cubicBezTo>
                  <a:cubicBezTo>
                    <a:pt x="9491" y="2960"/>
                    <a:pt x="9418" y="2893"/>
                    <a:pt x="9322" y="2893"/>
                  </a:cubicBezTo>
                  <a:cubicBezTo>
                    <a:pt x="9315" y="2893"/>
                    <a:pt x="9307" y="2893"/>
                    <a:pt x="9299" y="2894"/>
                  </a:cubicBezTo>
                  <a:cubicBezTo>
                    <a:pt x="8382" y="3061"/>
                    <a:pt x="7727" y="3847"/>
                    <a:pt x="7727" y="4787"/>
                  </a:cubicBezTo>
                  <a:lnTo>
                    <a:pt x="7727" y="5716"/>
                  </a:lnTo>
                  <a:cubicBezTo>
                    <a:pt x="7322" y="5752"/>
                    <a:pt x="6965" y="5871"/>
                    <a:pt x="6632" y="6073"/>
                  </a:cubicBezTo>
                  <a:lnTo>
                    <a:pt x="6632" y="3549"/>
                  </a:lnTo>
                  <a:cubicBezTo>
                    <a:pt x="6632" y="3037"/>
                    <a:pt x="6239" y="2632"/>
                    <a:pt x="5727" y="2632"/>
                  </a:cubicBezTo>
                  <a:lnTo>
                    <a:pt x="5203" y="2632"/>
                  </a:lnTo>
                  <a:lnTo>
                    <a:pt x="5203" y="2311"/>
                  </a:lnTo>
                  <a:lnTo>
                    <a:pt x="5763" y="2311"/>
                  </a:lnTo>
                  <a:cubicBezTo>
                    <a:pt x="5846" y="2311"/>
                    <a:pt x="5941" y="2239"/>
                    <a:pt x="5941" y="2132"/>
                  </a:cubicBezTo>
                  <a:lnTo>
                    <a:pt x="5941" y="180"/>
                  </a:lnTo>
                  <a:cubicBezTo>
                    <a:pt x="5941" y="96"/>
                    <a:pt x="5858" y="1"/>
                    <a:pt x="5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91" name="Google Shape;11491;p68"/>
          <p:cNvSpPr/>
          <p:nvPr/>
        </p:nvSpPr>
        <p:spPr>
          <a:xfrm>
            <a:off x="3955221" y="2893008"/>
            <a:ext cx="358464" cy="356808"/>
          </a:xfrm>
          <a:custGeom>
            <a:avLst/>
            <a:gdLst/>
            <a:ahLst/>
            <a:cxnLst/>
            <a:rect l="l" t="t" r="r" b="b"/>
            <a:pathLst>
              <a:path w="11253" h="11201" extrusionOk="0">
                <a:moveTo>
                  <a:pt x="9133" y="0"/>
                </a:moveTo>
                <a:cubicBezTo>
                  <a:pt x="8990" y="0"/>
                  <a:pt x="8847" y="60"/>
                  <a:pt x="8740" y="167"/>
                </a:cubicBezTo>
                <a:lnTo>
                  <a:pt x="322" y="8584"/>
                </a:lnTo>
                <a:cubicBezTo>
                  <a:pt x="1" y="8894"/>
                  <a:pt x="1" y="9263"/>
                  <a:pt x="215" y="9465"/>
                </a:cubicBezTo>
                <a:lnTo>
                  <a:pt x="1787" y="11049"/>
                </a:lnTo>
                <a:cubicBezTo>
                  <a:pt x="1894" y="11150"/>
                  <a:pt x="2037" y="11201"/>
                  <a:pt x="2178" y="11201"/>
                </a:cubicBezTo>
                <a:cubicBezTo>
                  <a:pt x="2320" y="11201"/>
                  <a:pt x="2460" y="11150"/>
                  <a:pt x="2561" y="11049"/>
                </a:cubicBezTo>
                <a:lnTo>
                  <a:pt x="9371" y="4239"/>
                </a:lnTo>
                <a:cubicBezTo>
                  <a:pt x="9431" y="4179"/>
                  <a:pt x="9431" y="4084"/>
                  <a:pt x="9371" y="4001"/>
                </a:cubicBezTo>
                <a:cubicBezTo>
                  <a:pt x="9341" y="3971"/>
                  <a:pt x="9300" y="3956"/>
                  <a:pt x="9257" y="3956"/>
                </a:cubicBezTo>
                <a:cubicBezTo>
                  <a:pt x="9213" y="3956"/>
                  <a:pt x="9169" y="3971"/>
                  <a:pt x="9133" y="4001"/>
                </a:cubicBezTo>
                <a:lnTo>
                  <a:pt x="2323" y="10811"/>
                </a:lnTo>
                <a:cubicBezTo>
                  <a:pt x="2281" y="10853"/>
                  <a:pt x="2227" y="10873"/>
                  <a:pt x="2172" y="10873"/>
                </a:cubicBezTo>
                <a:cubicBezTo>
                  <a:pt x="2117" y="10873"/>
                  <a:pt x="2061" y="10853"/>
                  <a:pt x="2013" y="10811"/>
                </a:cubicBezTo>
                <a:lnTo>
                  <a:pt x="453" y="9227"/>
                </a:lnTo>
                <a:cubicBezTo>
                  <a:pt x="358" y="9144"/>
                  <a:pt x="358" y="9001"/>
                  <a:pt x="453" y="8918"/>
                </a:cubicBezTo>
                <a:lnTo>
                  <a:pt x="703" y="8656"/>
                </a:lnTo>
                <a:lnTo>
                  <a:pt x="1096" y="9049"/>
                </a:lnTo>
                <a:cubicBezTo>
                  <a:pt x="1126" y="9079"/>
                  <a:pt x="1165" y="9093"/>
                  <a:pt x="1206" y="9093"/>
                </a:cubicBezTo>
                <a:cubicBezTo>
                  <a:pt x="1248" y="9093"/>
                  <a:pt x="1293" y="9079"/>
                  <a:pt x="1334" y="9049"/>
                </a:cubicBezTo>
                <a:cubicBezTo>
                  <a:pt x="1394" y="8989"/>
                  <a:pt x="1394" y="8882"/>
                  <a:pt x="1334" y="8811"/>
                </a:cubicBezTo>
                <a:lnTo>
                  <a:pt x="942" y="8418"/>
                </a:lnTo>
                <a:lnTo>
                  <a:pt x="1477" y="7882"/>
                </a:lnTo>
                <a:lnTo>
                  <a:pt x="1870" y="8275"/>
                </a:lnTo>
                <a:cubicBezTo>
                  <a:pt x="1900" y="8305"/>
                  <a:pt x="1939" y="8319"/>
                  <a:pt x="1980" y="8319"/>
                </a:cubicBezTo>
                <a:cubicBezTo>
                  <a:pt x="2022" y="8319"/>
                  <a:pt x="2067" y="8305"/>
                  <a:pt x="2108" y="8275"/>
                </a:cubicBezTo>
                <a:cubicBezTo>
                  <a:pt x="2168" y="8215"/>
                  <a:pt x="2168" y="8108"/>
                  <a:pt x="2108" y="8037"/>
                </a:cubicBezTo>
                <a:lnTo>
                  <a:pt x="1715" y="7644"/>
                </a:lnTo>
                <a:lnTo>
                  <a:pt x="2251" y="7108"/>
                </a:lnTo>
                <a:lnTo>
                  <a:pt x="2858" y="7727"/>
                </a:lnTo>
                <a:cubicBezTo>
                  <a:pt x="2888" y="7757"/>
                  <a:pt x="2930" y="7772"/>
                  <a:pt x="2973" y="7772"/>
                </a:cubicBezTo>
                <a:cubicBezTo>
                  <a:pt x="3016" y="7772"/>
                  <a:pt x="3061" y="7757"/>
                  <a:pt x="3097" y="7727"/>
                </a:cubicBezTo>
                <a:cubicBezTo>
                  <a:pt x="3156" y="7668"/>
                  <a:pt x="3156" y="7560"/>
                  <a:pt x="3097" y="7489"/>
                </a:cubicBezTo>
                <a:lnTo>
                  <a:pt x="2489" y="6870"/>
                </a:lnTo>
                <a:lnTo>
                  <a:pt x="3025" y="6334"/>
                </a:lnTo>
                <a:lnTo>
                  <a:pt x="3418" y="6727"/>
                </a:lnTo>
                <a:cubicBezTo>
                  <a:pt x="3448" y="6757"/>
                  <a:pt x="3487" y="6772"/>
                  <a:pt x="3528" y="6772"/>
                </a:cubicBezTo>
                <a:cubicBezTo>
                  <a:pt x="3570" y="6772"/>
                  <a:pt x="3614" y="6757"/>
                  <a:pt x="3656" y="6727"/>
                </a:cubicBezTo>
                <a:cubicBezTo>
                  <a:pt x="3716" y="6668"/>
                  <a:pt x="3716" y="6560"/>
                  <a:pt x="3656" y="6489"/>
                </a:cubicBezTo>
                <a:lnTo>
                  <a:pt x="3263" y="6096"/>
                </a:lnTo>
                <a:lnTo>
                  <a:pt x="3799" y="5560"/>
                </a:lnTo>
                <a:lnTo>
                  <a:pt x="4192" y="5953"/>
                </a:lnTo>
                <a:cubicBezTo>
                  <a:pt x="4222" y="5983"/>
                  <a:pt x="4260" y="5998"/>
                  <a:pt x="4302" y="5998"/>
                </a:cubicBezTo>
                <a:cubicBezTo>
                  <a:pt x="4344" y="5998"/>
                  <a:pt x="4388" y="5983"/>
                  <a:pt x="4430" y="5953"/>
                </a:cubicBezTo>
                <a:cubicBezTo>
                  <a:pt x="4490" y="5894"/>
                  <a:pt x="4490" y="5786"/>
                  <a:pt x="4430" y="5715"/>
                </a:cubicBezTo>
                <a:lnTo>
                  <a:pt x="4037" y="5322"/>
                </a:lnTo>
                <a:lnTo>
                  <a:pt x="4573" y="4786"/>
                </a:lnTo>
                <a:lnTo>
                  <a:pt x="4966" y="5179"/>
                </a:lnTo>
                <a:cubicBezTo>
                  <a:pt x="4996" y="5209"/>
                  <a:pt x="5034" y="5224"/>
                  <a:pt x="5076" y="5224"/>
                </a:cubicBezTo>
                <a:cubicBezTo>
                  <a:pt x="5118" y="5224"/>
                  <a:pt x="5162" y="5209"/>
                  <a:pt x="5204" y="5179"/>
                </a:cubicBezTo>
                <a:cubicBezTo>
                  <a:pt x="5264" y="5120"/>
                  <a:pt x="5264" y="5013"/>
                  <a:pt x="5204" y="4941"/>
                </a:cubicBezTo>
                <a:lnTo>
                  <a:pt x="4811" y="4548"/>
                </a:lnTo>
                <a:lnTo>
                  <a:pt x="5347" y="4012"/>
                </a:lnTo>
                <a:lnTo>
                  <a:pt x="5954" y="4632"/>
                </a:lnTo>
                <a:cubicBezTo>
                  <a:pt x="5984" y="4661"/>
                  <a:pt x="6026" y="4676"/>
                  <a:pt x="6069" y="4676"/>
                </a:cubicBezTo>
                <a:cubicBezTo>
                  <a:pt x="6112" y="4676"/>
                  <a:pt x="6156" y="4661"/>
                  <a:pt x="6192" y="4632"/>
                </a:cubicBezTo>
                <a:cubicBezTo>
                  <a:pt x="6252" y="4572"/>
                  <a:pt x="6252" y="4465"/>
                  <a:pt x="6192" y="4393"/>
                </a:cubicBezTo>
                <a:lnTo>
                  <a:pt x="5585" y="3774"/>
                </a:lnTo>
                <a:lnTo>
                  <a:pt x="6121" y="3239"/>
                </a:lnTo>
                <a:lnTo>
                  <a:pt x="6514" y="3631"/>
                </a:lnTo>
                <a:cubicBezTo>
                  <a:pt x="6543" y="3661"/>
                  <a:pt x="6582" y="3676"/>
                  <a:pt x="6624" y="3676"/>
                </a:cubicBezTo>
                <a:cubicBezTo>
                  <a:pt x="6665" y="3676"/>
                  <a:pt x="6710" y="3661"/>
                  <a:pt x="6752" y="3631"/>
                </a:cubicBezTo>
                <a:cubicBezTo>
                  <a:pt x="6811" y="3572"/>
                  <a:pt x="6811" y="3465"/>
                  <a:pt x="6752" y="3393"/>
                </a:cubicBezTo>
                <a:lnTo>
                  <a:pt x="6359" y="3000"/>
                </a:lnTo>
                <a:lnTo>
                  <a:pt x="6895" y="2465"/>
                </a:lnTo>
                <a:lnTo>
                  <a:pt x="7288" y="2858"/>
                </a:lnTo>
                <a:cubicBezTo>
                  <a:pt x="7317" y="2887"/>
                  <a:pt x="7356" y="2902"/>
                  <a:pt x="7398" y="2902"/>
                </a:cubicBezTo>
                <a:cubicBezTo>
                  <a:pt x="7439" y="2902"/>
                  <a:pt x="7484" y="2887"/>
                  <a:pt x="7526" y="2858"/>
                </a:cubicBezTo>
                <a:cubicBezTo>
                  <a:pt x="7585" y="2798"/>
                  <a:pt x="7585" y="2691"/>
                  <a:pt x="7526" y="2619"/>
                </a:cubicBezTo>
                <a:lnTo>
                  <a:pt x="7133" y="2226"/>
                </a:lnTo>
                <a:lnTo>
                  <a:pt x="7669" y="1691"/>
                </a:lnTo>
                <a:lnTo>
                  <a:pt x="8061" y="2084"/>
                </a:lnTo>
                <a:cubicBezTo>
                  <a:pt x="8091" y="2113"/>
                  <a:pt x="8130" y="2128"/>
                  <a:pt x="8172" y="2128"/>
                </a:cubicBezTo>
                <a:cubicBezTo>
                  <a:pt x="8213" y="2128"/>
                  <a:pt x="8258" y="2113"/>
                  <a:pt x="8300" y="2084"/>
                </a:cubicBezTo>
                <a:cubicBezTo>
                  <a:pt x="8359" y="2024"/>
                  <a:pt x="8359" y="1917"/>
                  <a:pt x="8300" y="1845"/>
                </a:cubicBezTo>
                <a:lnTo>
                  <a:pt x="7907" y="1453"/>
                </a:lnTo>
                <a:lnTo>
                  <a:pt x="8442" y="917"/>
                </a:lnTo>
                <a:lnTo>
                  <a:pt x="9050" y="1536"/>
                </a:lnTo>
                <a:cubicBezTo>
                  <a:pt x="9079" y="1566"/>
                  <a:pt x="9121" y="1581"/>
                  <a:pt x="9164" y="1581"/>
                </a:cubicBezTo>
                <a:cubicBezTo>
                  <a:pt x="9207" y="1581"/>
                  <a:pt x="9252" y="1566"/>
                  <a:pt x="9288" y="1536"/>
                </a:cubicBezTo>
                <a:cubicBezTo>
                  <a:pt x="9371" y="1476"/>
                  <a:pt x="9347" y="1369"/>
                  <a:pt x="9288" y="1298"/>
                </a:cubicBezTo>
                <a:lnTo>
                  <a:pt x="8681" y="679"/>
                </a:lnTo>
                <a:lnTo>
                  <a:pt x="8966" y="405"/>
                </a:lnTo>
                <a:cubicBezTo>
                  <a:pt x="9008" y="357"/>
                  <a:pt x="9065" y="333"/>
                  <a:pt x="9121" y="333"/>
                </a:cubicBezTo>
                <a:cubicBezTo>
                  <a:pt x="9178" y="333"/>
                  <a:pt x="9234" y="357"/>
                  <a:pt x="9276" y="405"/>
                </a:cubicBezTo>
                <a:lnTo>
                  <a:pt x="10859" y="1976"/>
                </a:lnTo>
                <a:cubicBezTo>
                  <a:pt x="10895" y="2024"/>
                  <a:pt x="10919" y="2072"/>
                  <a:pt x="10919" y="2131"/>
                </a:cubicBezTo>
                <a:cubicBezTo>
                  <a:pt x="10919" y="2191"/>
                  <a:pt x="10883" y="2250"/>
                  <a:pt x="10859" y="2274"/>
                </a:cubicBezTo>
                <a:lnTo>
                  <a:pt x="9705" y="3417"/>
                </a:lnTo>
                <a:cubicBezTo>
                  <a:pt x="9645" y="3477"/>
                  <a:pt x="9645" y="3584"/>
                  <a:pt x="9705" y="3655"/>
                </a:cubicBezTo>
                <a:cubicBezTo>
                  <a:pt x="9734" y="3685"/>
                  <a:pt x="9776" y="3700"/>
                  <a:pt x="9819" y="3700"/>
                </a:cubicBezTo>
                <a:cubicBezTo>
                  <a:pt x="9862" y="3700"/>
                  <a:pt x="9907" y="3685"/>
                  <a:pt x="9943" y="3655"/>
                </a:cubicBezTo>
                <a:lnTo>
                  <a:pt x="11098" y="2512"/>
                </a:lnTo>
                <a:cubicBezTo>
                  <a:pt x="11193" y="2405"/>
                  <a:pt x="11252" y="2274"/>
                  <a:pt x="11252" y="2131"/>
                </a:cubicBezTo>
                <a:cubicBezTo>
                  <a:pt x="11252" y="1976"/>
                  <a:pt x="11193" y="1845"/>
                  <a:pt x="11098" y="1738"/>
                </a:cubicBezTo>
                <a:lnTo>
                  <a:pt x="9514" y="167"/>
                </a:lnTo>
                <a:cubicBezTo>
                  <a:pt x="9407" y="60"/>
                  <a:pt x="9264" y="0"/>
                  <a:pt x="9133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2" name="Google Shape;11492;p68"/>
          <p:cNvSpPr/>
          <p:nvPr/>
        </p:nvSpPr>
        <p:spPr>
          <a:xfrm>
            <a:off x="3499727" y="2442228"/>
            <a:ext cx="380444" cy="310077"/>
          </a:xfrm>
          <a:custGeom>
            <a:avLst/>
            <a:gdLst/>
            <a:ahLst/>
            <a:cxnLst/>
            <a:rect l="l" t="t" r="r" b="b"/>
            <a:pathLst>
              <a:path w="11943" h="9734" extrusionOk="0">
                <a:moveTo>
                  <a:pt x="11585" y="2638"/>
                </a:moveTo>
                <a:lnTo>
                  <a:pt x="11585" y="3066"/>
                </a:lnTo>
                <a:lnTo>
                  <a:pt x="9121" y="4007"/>
                </a:lnTo>
                <a:lnTo>
                  <a:pt x="9121" y="3566"/>
                </a:lnTo>
                <a:lnTo>
                  <a:pt x="11585" y="2638"/>
                </a:lnTo>
                <a:close/>
                <a:moveTo>
                  <a:pt x="370" y="2638"/>
                </a:moveTo>
                <a:lnTo>
                  <a:pt x="5787" y="4697"/>
                </a:lnTo>
                <a:lnTo>
                  <a:pt x="5787" y="5138"/>
                </a:lnTo>
                <a:lnTo>
                  <a:pt x="370" y="3066"/>
                </a:lnTo>
                <a:lnTo>
                  <a:pt x="370" y="2638"/>
                </a:lnTo>
                <a:close/>
                <a:moveTo>
                  <a:pt x="8764" y="3709"/>
                </a:moveTo>
                <a:lnTo>
                  <a:pt x="8764" y="4138"/>
                </a:lnTo>
                <a:lnTo>
                  <a:pt x="6144" y="5138"/>
                </a:lnTo>
                <a:lnTo>
                  <a:pt x="6144" y="4697"/>
                </a:lnTo>
                <a:lnTo>
                  <a:pt x="8764" y="3709"/>
                </a:lnTo>
                <a:close/>
                <a:moveTo>
                  <a:pt x="9657" y="4162"/>
                </a:moveTo>
                <a:lnTo>
                  <a:pt x="9657" y="6745"/>
                </a:lnTo>
                <a:cubicBezTo>
                  <a:pt x="9478" y="6876"/>
                  <a:pt x="9299" y="6995"/>
                  <a:pt x="9121" y="7114"/>
                </a:cubicBezTo>
                <a:lnTo>
                  <a:pt x="9121" y="4376"/>
                </a:lnTo>
                <a:lnTo>
                  <a:pt x="9657" y="4162"/>
                </a:lnTo>
                <a:close/>
                <a:moveTo>
                  <a:pt x="8961" y="8757"/>
                </a:moveTo>
                <a:cubicBezTo>
                  <a:pt x="9131" y="8757"/>
                  <a:pt x="9264" y="8907"/>
                  <a:pt x="9264" y="9079"/>
                </a:cubicBezTo>
                <a:cubicBezTo>
                  <a:pt x="9264" y="9258"/>
                  <a:pt x="9109" y="9389"/>
                  <a:pt x="8942" y="9389"/>
                </a:cubicBezTo>
                <a:cubicBezTo>
                  <a:pt x="8764" y="9389"/>
                  <a:pt x="8633" y="9246"/>
                  <a:pt x="8633" y="9079"/>
                </a:cubicBezTo>
                <a:cubicBezTo>
                  <a:pt x="8633" y="8900"/>
                  <a:pt x="8787" y="8757"/>
                  <a:pt x="8942" y="8757"/>
                </a:cubicBezTo>
                <a:cubicBezTo>
                  <a:pt x="8949" y="8757"/>
                  <a:pt x="8955" y="8757"/>
                  <a:pt x="8961" y="8757"/>
                </a:cubicBezTo>
                <a:close/>
                <a:moveTo>
                  <a:pt x="5949" y="0"/>
                </a:moveTo>
                <a:cubicBezTo>
                  <a:pt x="5930" y="0"/>
                  <a:pt x="5912" y="6"/>
                  <a:pt x="5894" y="18"/>
                </a:cubicBezTo>
                <a:lnTo>
                  <a:pt x="120" y="2221"/>
                </a:lnTo>
                <a:cubicBezTo>
                  <a:pt x="48" y="2245"/>
                  <a:pt x="1" y="2304"/>
                  <a:pt x="1" y="2376"/>
                </a:cubicBezTo>
                <a:lnTo>
                  <a:pt x="1" y="3185"/>
                </a:lnTo>
                <a:cubicBezTo>
                  <a:pt x="1" y="3257"/>
                  <a:pt x="48" y="3316"/>
                  <a:pt x="120" y="3352"/>
                </a:cubicBezTo>
                <a:lnTo>
                  <a:pt x="1917" y="4031"/>
                </a:lnTo>
                <a:lnTo>
                  <a:pt x="1917" y="4638"/>
                </a:lnTo>
                <a:cubicBezTo>
                  <a:pt x="1917" y="4745"/>
                  <a:pt x="2001" y="4817"/>
                  <a:pt x="2096" y="4817"/>
                </a:cubicBezTo>
                <a:cubicBezTo>
                  <a:pt x="2203" y="4817"/>
                  <a:pt x="2275" y="4745"/>
                  <a:pt x="2275" y="4638"/>
                </a:cubicBezTo>
                <a:lnTo>
                  <a:pt x="2275" y="4186"/>
                </a:lnTo>
                <a:lnTo>
                  <a:pt x="5894" y="5567"/>
                </a:lnTo>
                <a:cubicBezTo>
                  <a:pt x="5906" y="5579"/>
                  <a:pt x="5942" y="5579"/>
                  <a:pt x="5954" y="5579"/>
                </a:cubicBezTo>
                <a:cubicBezTo>
                  <a:pt x="5966" y="5579"/>
                  <a:pt x="6001" y="5579"/>
                  <a:pt x="6013" y="5567"/>
                </a:cubicBezTo>
                <a:lnTo>
                  <a:pt x="8740" y="4519"/>
                </a:lnTo>
                <a:lnTo>
                  <a:pt x="8740" y="7317"/>
                </a:lnTo>
                <a:cubicBezTo>
                  <a:pt x="7871" y="7769"/>
                  <a:pt x="6918" y="8007"/>
                  <a:pt x="5942" y="8007"/>
                </a:cubicBezTo>
                <a:cubicBezTo>
                  <a:pt x="4620" y="8007"/>
                  <a:pt x="3310" y="7555"/>
                  <a:pt x="2263" y="6745"/>
                </a:cubicBezTo>
                <a:lnTo>
                  <a:pt x="2263" y="5352"/>
                </a:lnTo>
                <a:cubicBezTo>
                  <a:pt x="2263" y="5257"/>
                  <a:pt x="2191" y="5174"/>
                  <a:pt x="2084" y="5174"/>
                </a:cubicBezTo>
                <a:cubicBezTo>
                  <a:pt x="1977" y="5174"/>
                  <a:pt x="1906" y="5257"/>
                  <a:pt x="1906" y="5352"/>
                </a:cubicBezTo>
                <a:lnTo>
                  <a:pt x="1906" y="6817"/>
                </a:lnTo>
                <a:cubicBezTo>
                  <a:pt x="1906" y="6876"/>
                  <a:pt x="1941" y="6924"/>
                  <a:pt x="1965" y="6948"/>
                </a:cubicBezTo>
                <a:cubicBezTo>
                  <a:pt x="3084" y="7841"/>
                  <a:pt x="4501" y="8353"/>
                  <a:pt x="5942" y="8353"/>
                </a:cubicBezTo>
                <a:cubicBezTo>
                  <a:pt x="6906" y="8353"/>
                  <a:pt x="7859" y="8126"/>
                  <a:pt x="8740" y="7698"/>
                </a:cubicBezTo>
                <a:lnTo>
                  <a:pt x="8740" y="8412"/>
                </a:lnTo>
                <a:cubicBezTo>
                  <a:pt x="8454" y="8484"/>
                  <a:pt x="8252" y="8746"/>
                  <a:pt x="8252" y="9067"/>
                </a:cubicBezTo>
                <a:cubicBezTo>
                  <a:pt x="8252" y="9436"/>
                  <a:pt x="8549" y="9734"/>
                  <a:pt x="8918" y="9734"/>
                </a:cubicBezTo>
                <a:cubicBezTo>
                  <a:pt x="9287" y="9734"/>
                  <a:pt x="9585" y="9436"/>
                  <a:pt x="9585" y="9067"/>
                </a:cubicBezTo>
                <a:cubicBezTo>
                  <a:pt x="9585" y="8746"/>
                  <a:pt x="9383" y="8496"/>
                  <a:pt x="9097" y="8412"/>
                </a:cubicBezTo>
                <a:lnTo>
                  <a:pt x="9097" y="7495"/>
                </a:lnTo>
                <a:cubicBezTo>
                  <a:pt x="9383" y="7341"/>
                  <a:pt x="9657" y="7138"/>
                  <a:pt x="9918" y="6936"/>
                </a:cubicBezTo>
                <a:cubicBezTo>
                  <a:pt x="9954" y="6900"/>
                  <a:pt x="9978" y="6841"/>
                  <a:pt x="9978" y="6805"/>
                </a:cubicBezTo>
                <a:lnTo>
                  <a:pt x="9978" y="4019"/>
                </a:lnTo>
                <a:lnTo>
                  <a:pt x="11776" y="3328"/>
                </a:lnTo>
                <a:cubicBezTo>
                  <a:pt x="11847" y="3304"/>
                  <a:pt x="11895" y="3245"/>
                  <a:pt x="11895" y="3173"/>
                </a:cubicBezTo>
                <a:lnTo>
                  <a:pt x="11895" y="2364"/>
                </a:lnTo>
                <a:cubicBezTo>
                  <a:pt x="11943" y="2304"/>
                  <a:pt x="11895" y="2245"/>
                  <a:pt x="11823" y="2221"/>
                </a:cubicBezTo>
                <a:lnTo>
                  <a:pt x="8049" y="792"/>
                </a:lnTo>
                <a:cubicBezTo>
                  <a:pt x="8030" y="784"/>
                  <a:pt x="8010" y="780"/>
                  <a:pt x="7989" y="780"/>
                </a:cubicBezTo>
                <a:cubicBezTo>
                  <a:pt x="7921" y="780"/>
                  <a:pt x="7853" y="823"/>
                  <a:pt x="7835" y="887"/>
                </a:cubicBezTo>
                <a:cubicBezTo>
                  <a:pt x="7799" y="983"/>
                  <a:pt x="7847" y="1090"/>
                  <a:pt x="7930" y="1114"/>
                </a:cubicBezTo>
                <a:lnTo>
                  <a:pt x="11264" y="2376"/>
                </a:lnTo>
                <a:lnTo>
                  <a:pt x="8966" y="3257"/>
                </a:lnTo>
                <a:lnTo>
                  <a:pt x="6061" y="1947"/>
                </a:lnTo>
                <a:cubicBezTo>
                  <a:pt x="6035" y="1934"/>
                  <a:pt x="6010" y="1928"/>
                  <a:pt x="5985" y="1928"/>
                </a:cubicBezTo>
                <a:cubicBezTo>
                  <a:pt x="5918" y="1928"/>
                  <a:pt x="5858" y="1973"/>
                  <a:pt x="5823" y="2042"/>
                </a:cubicBezTo>
                <a:cubicBezTo>
                  <a:pt x="5775" y="2126"/>
                  <a:pt x="5823" y="2233"/>
                  <a:pt x="5906" y="2281"/>
                </a:cubicBezTo>
                <a:lnTo>
                  <a:pt x="8490" y="3435"/>
                </a:lnTo>
                <a:lnTo>
                  <a:pt x="5966" y="4388"/>
                </a:lnTo>
                <a:lnTo>
                  <a:pt x="691" y="2376"/>
                </a:lnTo>
                <a:lnTo>
                  <a:pt x="5966" y="376"/>
                </a:lnTo>
                <a:lnTo>
                  <a:pt x="7263" y="864"/>
                </a:lnTo>
                <a:cubicBezTo>
                  <a:pt x="7282" y="868"/>
                  <a:pt x="7301" y="871"/>
                  <a:pt x="7320" y="871"/>
                </a:cubicBezTo>
                <a:cubicBezTo>
                  <a:pt x="7394" y="871"/>
                  <a:pt x="7461" y="833"/>
                  <a:pt x="7490" y="757"/>
                </a:cubicBezTo>
                <a:cubicBezTo>
                  <a:pt x="7513" y="673"/>
                  <a:pt x="7478" y="566"/>
                  <a:pt x="7382" y="530"/>
                </a:cubicBezTo>
                <a:lnTo>
                  <a:pt x="6013" y="18"/>
                </a:lnTo>
                <a:cubicBezTo>
                  <a:pt x="5989" y="6"/>
                  <a:pt x="5969" y="0"/>
                  <a:pt x="5949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93" name="Google Shape;11493;p68"/>
          <p:cNvGrpSpPr/>
          <p:nvPr/>
        </p:nvGrpSpPr>
        <p:grpSpPr>
          <a:xfrm>
            <a:off x="3044965" y="2435220"/>
            <a:ext cx="400194" cy="324316"/>
            <a:chOff x="3044965" y="2435220"/>
            <a:chExt cx="400194" cy="324316"/>
          </a:xfrm>
          <a:solidFill>
            <a:srgbClr val="D94169"/>
          </a:solidFill>
        </p:grpSpPr>
        <p:sp>
          <p:nvSpPr>
            <p:cNvPr id="11494" name="Google Shape;11494;p68"/>
            <p:cNvSpPr/>
            <p:nvPr/>
          </p:nvSpPr>
          <p:spPr>
            <a:xfrm>
              <a:off x="3105649" y="2649413"/>
              <a:ext cx="68329" cy="66864"/>
            </a:xfrm>
            <a:custGeom>
              <a:avLst/>
              <a:gdLst/>
              <a:ahLst/>
              <a:cxnLst/>
              <a:rect l="l" t="t" r="r" b="b"/>
              <a:pathLst>
                <a:path w="2145" h="2099" extrusionOk="0">
                  <a:moveTo>
                    <a:pt x="1924" y="0"/>
                  </a:moveTo>
                  <a:cubicBezTo>
                    <a:pt x="1867" y="0"/>
                    <a:pt x="1811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8" y="2099"/>
                    <a:pt x="227" y="2099"/>
                  </a:cubicBezTo>
                  <a:cubicBezTo>
                    <a:pt x="275" y="2099"/>
                    <a:pt x="334" y="2075"/>
                    <a:pt x="382" y="2039"/>
                  </a:cubicBezTo>
                  <a:lnTo>
                    <a:pt x="2073" y="337"/>
                  </a:lnTo>
                  <a:cubicBezTo>
                    <a:pt x="2144" y="265"/>
                    <a:pt x="2144" y="134"/>
                    <a:pt x="2073" y="63"/>
                  </a:cubicBezTo>
                  <a:cubicBezTo>
                    <a:pt x="2037" y="21"/>
                    <a:pt x="1980" y="0"/>
                    <a:pt x="19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5" name="Google Shape;11495;p68"/>
            <p:cNvSpPr/>
            <p:nvPr/>
          </p:nvSpPr>
          <p:spPr>
            <a:xfrm>
              <a:off x="3297193" y="2649413"/>
              <a:ext cx="68297" cy="66864"/>
            </a:xfrm>
            <a:custGeom>
              <a:avLst/>
              <a:gdLst/>
              <a:ahLst/>
              <a:cxnLst/>
              <a:rect l="l" t="t" r="r" b="b"/>
              <a:pathLst>
                <a:path w="2144" h="2099" extrusionOk="0">
                  <a:moveTo>
                    <a:pt x="1919" y="0"/>
                  </a:moveTo>
                  <a:cubicBezTo>
                    <a:pt x="1864" y="0"/>
                    <a:pt x="1810" y="21"/>
                    <a:pt x="1775" y="63"/>
                  </a:cubicBezTo>
                  <a:lnTo>
                    <a:pt x="84" y="1753"/>
                  </a:lnTo>
                  <a:cubicBezTo>
                    <a:pt x="1" y="1825"/>
                    <a:pt x="1" y="1956"/>
                    <a:pt x="84" y="2039"/>
                  </a:cubicBezTo>
                  <a:cubicBezTo>
                    <a:pt x="120" y="2087"/>
                    <a:pt x="167" y="2099"/>
                    <a:pt x="227" y="2099"/>
                  </a:cubicBezTo>
                  <a:cubicBezTo>
                    <a:pt x="286" y="2099"/>
                    <a:pt x="334" y="2075"/>
                    <a:pt x="382" y="2039"/>
                  </a:cubicBezTo>
                  <a:lnTo>
                    <a:pt x="2072" y="337"/>
                  </a:lnTo>
                  <a:cubicBezTo>
                    <a:pt x="2144" y="265"/>
                    <a:pt x="2144" y="134"/>
                    <a:pt x="2072" y="63"/>
                  </a:cubicBezTo>
                  <a:cubicBezTo>
                    <a:pt x="2031" y="21"/>
                    <a:pt x="1974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6" name="Google Shape;11496;p68"/>
            <p:cNvSpPr/>
            <p:nvPr/>
          </p:nvSpPr>
          <p:spPr>
            <a:xfrm>
              <a:off x="3044965" y="2435220"/>
              <a:ext cx="400194" cy="324316"/>
            </a:xfrm>
            <a:custGeom>
              <a:avLst/>
              <a:gdLst/>
              <a:ahLst/>
              <a:cxnLst/>
              <a:rect l="l" t="t" r="r" b="b"/>
              <a:pathLst>
                <a:path w="12563" h="10181" extrusionOk="0">
                  <a:moveTo>
                    <a:pt x="822" y="7358"/>
                  </a:moveTo>
                  <a:cubicBezTo>
                    <a:pt x="787" y="7465"/>
                    <a:pt x="787" y="7573"/>
                    <a:pt x="787" y="7680"/>
                  </a:cubicBezTo>
                  <a:cubicBezTo>
                    <a:pt x="787" y="7751"/>
                    <a:pt x="787" y="7823"/>
                    <a:pt x="811" y="7918"/>
                  </a:cubicBezTo>
                  <a:lnTo>
                    <a:pt x="632" y="7918"/>
                  </a:lnTo>
                  <a:cubicBezTo>
                    <a:pt x="525" y="7918"/>
                    <a:pt x="418" y="7823"/>
                    <a:pt x="418" y="7704"/>
                  </a:cubicBezTo>
                  <a:lnTo>
                    <a:pt x="418" y="7573"/>
                  </a:lnTo>
                  <a:cubicBezTo>
                    <a:pt x="418" y="7465"/>
                    <a:pt x="513" y="7358"/>
                    <a:pt x="632" y="7358"/>
                  </a:cubicBezTo>
                  <a:close/>
                  <a:moveTo>
                    <a:pt x="11955" y="7358"/>
                  </a:moveTo>
                  <a:cubicBezTo>
                    <a:pt x="12062" y="7358"/>
                    <a:pt x="12157" y="7454"/>
                    <a:pt x="12157" y="7573"/>
                  </a:cubicBezTo>
                  <a:lnTo>
                    <a:pt x="12169" y="7704"/>
                  </a:lnTo>
                  <a:cubicBezTo>
                    <a:pt x="12169" y="7811"/>
                    <a:pt x="12074" y="7918"/>
                    <a:pt x="11955" y="7918"/>
                  </a:cubicBezTo>
                  <a:lnTo>
                    <a:pt x="11776" y="7918"/>
                  </a:lnTo>
                  <a:cubicBezTo>
                    <a:pt x="11776" y="7835"/>
                    <a:pt x="11788" y="7763"/>
                    <a:pt x="11788" y="7668"/>
                  </a:cubicBezTo>
                  <a:cubicBezTo>
                    <a:pt x="11788" y="7573"/>
                    <a:pt x="11776" y="7465"/>
                    <a:pt x="11764" y="7358"/>
                  </a:cubicBezTo>
                  <a:close/>
                  <a:moveTo>
                    <a:pt x="3299" y="6263"/>
                  </a:moveTo>
                  <a:cubicBezTo>
                    <a:pt x="3918" y="6263"/>
                    <a:pt x="4466" y="6441"/>
                    <a:pt x="4859" y="6739"/>
                  </a:cubicBezTo>
                  <a:lnTo>
                    <a:pt x="4442" y="7156"/>
                  </a:lnTo>
                  <a:cubicBezTo>
                    <a:pt x="4371" y="7227"/>
                    <a:pt x="4371" y="7358"/>
                    <a:pt x="4442" y="7442"/>
                  </a:cubicBezTo>
                  <a:cubicBezTo>
                    <a:pt x="4490" y="7477"/>
                    <a:pt x="4525" y="7501"/>
                    <a:pt x="4585" y="7501"/>
                  </a:cubicBezTo>
                  <a:cubicBezTo>
                    <a:pt x="4644" y="7501"/>
                    <a:pt x="4692" y="7477"/>
                    <a:pt x="4740" y="7442"/>
                  </a:cubicBezTo>
                  <a:lnTo>
                    <a:pt x="5156" y="7025"/>
                  </a:lnTo>
                  <a:cubicBezTo>
                    <a:pt x="5299" y="7215"/>
                    <a:pt x="5394" y="7442"/>
                    <a:pt x="5394" y="7692"/>
                  </a:cubicBezTo>
                  <a:cubicBezTo>
                    <a:pt x="5383" y="8835"/>
                    <a:pt x="4442" y="9775"/>
                    <a:pt x="3275" y="9775"/>
                  </a:cubicBezTo>
                  <a:cubicBezTo>
                    <a:pt x="3013" y="9775"/>
                    <a:pt x="2763" y="9728"/>
                    <a:pt x="2525" y="9620"/>
                  </a:cubicBezTo>
                  <a:lnTo>
                    <a:pt x="4156" y="7989"/>
                  </a:lnTo>
                  <a:cubicBezTo>
                    <a:pt x="4228" y="7918"/>
                    <a:pt x="4228" y="7775"/>
                    <a:pt x="4156" y="7704"/>
                  </a:cubicBezTo>
                  <a:cubicBezTo>
                    <a:pt x="4121" y="7668"/>
                    <a:pt x="4070" y="7650"/>
                    <a:pt x="4018" y="7650"/>
                  </a:cubicBezTo>
                  <a:cubicBezTo>
                    <a:pt x="3966" y="7650"/>
                    <a:pt x="3912" y="7668"/>
                    <a:pt x="3870" y="7704"/>
                  </a:cubicBezTo>
                  <a:lnTo>
                    <a:pt x="2144" y="9430"/>
                  </a:lnTo>
                  <a:cubicBezTo>
                    <a:pt x="1573" y="9061"/>
                    <a:pt x="1192" y="8406"/>
                    <a:pt x="1192" y="7680"/>
                  </a:cubicBezTo>
                  <a:cubicBezTo>
                    <a:pt x="1192" y="6882"/>
                    <a:pt x="2132" y="6263"/>
                    <a:pt x="3299" y="6263"/>
                  </a:cubicBezTo>
                  <a:close/>
                  <a:moveTo>
                    <a:pt x="9324" y="6275"/>
                  </a:moveTo>
                  <a:cubicBezTo>
                    <a:pt x="9943" y="6275"/>
                    <a:pt x="10502" y="6453"/>
                    <a:pt x="10883" y="6751"/>
                  </a:cubicBezTo>
                  <a:lnTo>
                    <a:pt x="10467" y="7168"/>
                  </a:lnTo>
                  <a:cubicBezTo>
                    <a:pt x="10395" y="7239"/>
                    <a:pt x="10395" y="7370"/>
                    <a:pt x="10467" y="7454"/>
                  </a:cubicBezTo>
                  <a:cubicBezTo>
                    <a:pt x="10514" y="7489"/>
                    <a:pt x="10562" y="7513"/>
                    <a:pt x="10621" y="7513"/>
                  </a:cubicBezTo>
                  <a:cubicBezTo>
                    <a:pt x="10657" y="7513"/>
                    <a:pt x="10717" y="7489"/>
                    <a:pt x="10764" y="7454"/>
                  </a:cubicBezTo>
                  <a:lnTo>
                    <a:pt x="11181" y="7037"/>
                  </a:lnTo>
                  <a:cubicBezTo>
                    <a:pt x="11336" y="7227"/>
                    <a:pt x="11419" y="7454"/>
                    <a:pt x="11419" y="7704"/>
                  </a:cubicBezTo>
                  <a:cubicBezTo>
                    <a:pt x="11407" y="8835"/>
                    <a:pt x="10467" y="9775"/>
                    <a:pt x="9312" y="9775"/>
                  </a:cubicBezTo>
                  <a:cubicBezTo>
                    <a:pt x="9038" y="9775"/>
                    <a:pt x="8788" y="9728"/>
                    <a:pt x="8550" y="9620"/>
                  </a:cubicBezTo>
                  <a:lnTo>
                    <a:pt x="10181" y="7989"/>
                  </a:lnTo>
                  <a:cubicBezTo>
                    <a:pt x="10264" y="7918"/>
                    <a:pt x="10264" y="7775"/>
                    <a:pt x="10181" y="7704"/>
                  </a:cubicBezTo>
                  <a:cubicBezTo>
                    <a:pt x="10145" y="7668"/>
                    <a:pt x="10094" y="7650"/>
                    <a:pt x="10044" y="7650"/>
                  </a:cubicBezTo>
                  <a:cubicBezTo>
                    <a:pt x="9993" y="7650"/>
                    <a:pt x="9943" y="7668"/>
                    <a:pt x="9907" y="7704"/>
                  </a:cubicBezTo>
                  <a:lnTo>
                    <a:pt x="8181" y="9442"/>
                  </a:lnTo>
                  <a:cubicBezTo>
                    <a:pt x="7597" y="9073"/>
                    <a:pt x="7228" y="8418"/>
                    <a:pt x="7228" y="7692"/>
                  </a:cubicBezTo>
                  <a:cubicBezTo>
                    <a:pt x="7228" y="6894"/>
                    <a:pt x="8157" y="6275"/>
                    <a:pt x="9324" y="6275"/>
                  </a:cubicBezTo>
                  <a:close/>
                  <a:moveTo>
                    <a:pt x="2751" y="0"/>
                  </a:moveTo>
                  <a:cubicBezTo>
                    <a:pt x="2239" y="0"/>
                    <a:pt x="1787" y="345"/>
                    <a:pt x="1656" y="857"/>
                  </a:cubicBezTo>
                  <a:lnTo>
                    <a:pt x="13" y="7418"/>
                  </a:lnTo>
                  <a:cubicBezTo>
                    <a:pt x="1" y="7465"/>
                    <a:pt x="1" y="7513"/>
                    <a:pt x="1" y="7573"/>
                  </a:cubicBezTo>
                  <a:lnTo>
                    <a:pt x="1" y="7704"/>
                  </a:lnTo>
                  <a:cubicBezTo>
                    <a:pt x="1" y="8037"/>
                    <a:pt x="275" y="8311"/>
                    <a:pt x="608" y="8311"/>
                  </a:cubicBezTo>
                  <a:lnTo>
                    <a:pt x="846" y="8311"/>
                  </a:lnTo>
                  <a:cubicBezTo>
                    <a:pt x="1037" y="8989"/>
                    <a:pt x="1465" y="9537"/>
                    <a:pt x="2037" y="9859"/>
                  </a:cubicBezTo>
                  <a:cubicBezTo>
                    <a:pt x="2061" y="9859"/>
                    <a:pt x="2061" y="9882"/>
                    <a:pt x="2073" y="9882"/>
                  </a:cubicBezTo>
                  <a:cubicBezTo>
                    <a:pt x="2430" y="10073"/>
                    <a:pt x="2835" y="10180"/>
                    <a:pt x="3263" y="10180"/>
                  </a:cubicBezTo>
                  <a:cubicBezTo>
                    <a:pt x="4609" y="10180"/>
                    <a:pt x="5704" y="9108"/>
                    <a:pt x="5764" y="7763"/>
                  </a:cubicBezTo>
                  <a:cubicBezTo>
                    <a:pt x="5918" y="7656"/>
                    <a:pt x="6097" y="7596"/>
                    <a:pt x="6287" y="7596"/>
                  </a:cubicBezTo>
                  <a:cubicBezTo>
                    <a:pt x="6478" y="7596"/>
                    <a:pt x="6657" y="7656"/>
                    <a:pt x="6811" y="7763"/>
                  </a:cubicBezTo>
                  <a:cubicBezTo>
                    <a:pt x="6835" y="8656"/>
                    <a:pt x="7347" y="9430"/>
                    <a:pt x="8085" y="9847"/>
                  </a:cubicBezTo>
                  <a:cubicBezTo>
                    <a:pt x="8097" y="9847"/>
                    <a:pt x="8097" y="9859"/>
                    <a:pt x="8121" y="9859"/>
                  </a:cubicBezTo>
                  <a:cubicBezTo>
                    <a:pt x="8478" y="10061"/>
                    <a:pt x="8871" y="10156"/>
                    <a:pt x="9312" y="10156"/>
                  </a:cubicBezTo>
                  <a:cubicBezTo>
                    <a:pt x="10467" y="10156"/>
                    <a:pt x="11455" y="9370"/>
                    <a:pt x="11717" y="8299"/>
                  </a:cubicBezTo>
                  <a:lnTo>
                    <a:pt x="11955" y="8299"/>
                  </a:lnTo>
                  <a:cubicBezTo>
                    <a:pt x="12288" y="8299"/>
                    <a:pt x="12562" y="8037"/>
                    <a:pt x="12562" y="7692"/>
                  </a:cubicBezTo>
                  <a:lnTo>
                    <a:pt x="12562" y="7561"/>
                  </a:lnTo>
                  <a:cubicBezTo>
                    <a:pt x="12562" y="7525"/>
                    <a:pt x="12562" y="7465"/>
                    <a:pt x="12550" y="7418"/>
                  </a:cubicBezTo>
                  <a:lnTo>
                    <a:pt x="10919" y="857"/>
                  </a:lnTo>
                  <a:cubicBezTo>
                    <a:pt x="10800" y="357"/>
                    <a:pt x="10336" y="0"/>
                    <a:pt x="9812" y="0"/>
                  </a:cubicBezTo>
                  <a:cubicBezTo>
                    <a:pt x="9705" y="0"/>
                    <a:pt x="9621" y="84"/>
                    <a:pt x="9621" y="191"/>
                  </a:cubicBezTo>
                  <a:cubicBezTo>
                    <a:pt x="9621" y="298"/>
                    <a:pt x="9705" y="381"/>
                    <a:pt x="9812" y="381"/>
                  </a:cubicBezTo>
                  <a:cubicBezTo>
                    <a:pt x="10157" y="381"/>
                    <a:pt x="10443" y="607"/>
                    <a:pt x="10526" y="929"/>
                  </a:cubicBezTo>
                  <a:lnTo>
                    <a:pt x="12014" y="6942"/>
                  </a:lnTo>
                  <a:lnTo>
                    <a:pt x="11598" y="6942"/>
                  </a:lnTo>
                  <a:cubicBezTo>
                    <a:pt x="11467" y="6727"/>
                    <a:pt x="11288" y="6525"/>
                    <a:pt x="11038" y="6346"/>
                  </a:cubicBezTo>
                  <a:cubicBezTo>
                    <a:pt x="10574" y="6025"/>
                    <a:pt x="9943" y="5846"/>
                    <a:pt x="9288" y="5846"/>
                  </a:cubicBezTo>
                  <a:cubicBezTo>
                    <a:pt x="8633" y="5846"/>
                    <a:pt x="8026" y="6025"/>
                    <a:pt x="7550" y="6346"/>
                  </a:cubicBezTo>
                  <a:cubicBezTo>
                    <a:pt x="7180" y="6620"/>
                    <a:pt x="6918" y="6942"/>
                    <a:pt x="6835" y="7299"/>
                  </a:cubicBezTo>
                  <a:cubicBezTo>
                    <a:pt x="6668" y="7215"/>
                    <a:pt x="6478" y="7168"/>
                    <a:pt x="6287" y="7168"/>
                  </a:cubicBezTo>
                  <a:cubicBezTo>
                    <a:pt x="6097" y="7168"/>
                    <a:pt x="5895" y="7215"/>
                    <a:pt x="5728" y="7299"/>
                  </a:cubicBezTo>
                  <a:cubicBezTo>
                    <a:pt x="5645" y="6942"/>
                    <a:pt x="5394" y="6596"/>
                    <a:pt x="5025" y="6346"/>
                  </a:cubicBezTo>
                  <a:cubicBezTo>
                    <a:pt x="4561" y="6025"/>
                    <a:pt x="3930" y="5846"/>
                    <a:pt x="3275" y="5846"/>
                  </a:cubicBezTo>
                  <a:cubicBezTo>
                    <a:pt x="2620" y="5846"/>
                    <a:pt x="2013" y="6025"/>
                    <a:pt x="1537" y="6346"/>
                  </a:cubicBezTo>
                  <a:cubicBezTo>
                    <a:pt x="1299" y="6525"/>
                    <a:pt x="1108" y="6727"/>
                    <a:pt x="965" y="6942"/>
                  </a:cubicBezTo>
                  <a:lnTo>
                    <a:pt x="549" y="6942"/>
                  </a:lnTo>
                  <a:lnTo>
                    <a:pt x="2037" y="929"/>
                  </a:lnTo>
                  <a:cubicBezTo>
                    <a:pt x="2120" y="607"/>
                    <a:pt x="2418" y="381"/>
                    <a:pt x="2751" y="381"/>
                  </a:cubicBezTo>
                  <a:cubicBezTo>
                    <a:pt x="2858" y="381"/>
                    <a:pt x="2954" y="298"/>
                    <a:pt x="2954" y="191"/>
                  </a:cubicBezTo>
                  <a:cubicBezTo>
                    <a:pt x="2954" y="84"/>
                    <a:pt x="2858" y="0"/>
                    <a:pt x="2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7" name="Google Shape;11497;p68"/>
          <p:cNvGrpSpPr/>
          <p:nvPr/>
        </p:nvGrpSpPr>
        <p:grpSpPr>
          <a:xfrm>
            <a:off x="4878379" y="2473892"/>
            <a:ext cx="367161" cy="287523"/>
            <a:chOff x="4878379" y="2473892"/>
            <a:chExt cx="367161" cy="287523"/>
          </a:xfrm>
          <a:solidFill>
            <a:srgbClr val="D94169"/>
          </a:solidFill>
        </p:grpSpPr>
        <p:sp>
          <p:nvSpPr>
            <p:cNvPr id="11498" name="Google Shape;11498;p68"/>
            <p:cNvSpPr/>
            <p:nvPr/>
          </p:nvSpPr>
          <p:spPr>
            <a:xfrm>
              <a:off x="5110889" y="2554676"/>
              <a:ext cx="75496" cy="71355"/>
            </a:xfrm>
            <a:custGeom>
              <a:avLst/>
              <a:gdLst/>
              <a:ahLst/>
              <a:cxnLst/>
              <a:rect l="l" t="t" r="r" b="b"/>
              <a:pathLst>
                <a:path w="2370" h="2240" extrusionOk="0">
                  <a:moveTo>
                    <a:pt x="1250" y="322"/>
                  </a:moveTo>
                  <a:lnTo>
                    <a:pt x="2048" y="1263"/>
                  </a:lnTo>
                  <a:lnTo>
                    <a:pt x="2048" y="1918"/>
                  </a:lnTo>
                  <a:lnTo>
                    <a:pt x="322" y="1918"/>
                  </a:lnTo>
                  <a:lnTo>
                    <a:pt x="322" y="322"/>
                  </a:lnTo>
                  <a:close/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2084"/>
                  </a:lnTo>
                  <a:cubicBezTo>
                    <a:pt x="0" y="2168"/>
                    <a:pt x="72" y="2239"/>
                    <a:pt x="155" y="2239"/>
                  </a:cubicBezTo>
                  <a:lnTo>
                    <a:pt x="2215" y="2239"/>
                  </a:lnTo>
                  <a:cubicBezTo>
                    <a:pt x="2298" y="2239"/>
                    <a:pt x="2370" y="2168"/>
                    <a:pt x="2370" y="2084"/>
                  </a:cubicBezTo>
                  <a:lnTo>
                    <a:pt x="2370" y="1191"/>
                  </a:lnTo>
                  <a:cubicBezTo>
                    <a:pt x="2370" y="1084"/>
                    <a:pt x="2358" y="1132"/>
                    <a:pt x="1441" y="36"/>
                  </a:cubicBezTo>
                  <a:cubicBezTo>
                    <a:pt x="1429" y="13"/>
                    <a:pt x="1381" y="1"/>
                    <a:pt x="13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9" name="Google Shape;11499;p68"/>
            <p:cNvSpPr/>
            <p:nvPr/>
          </p:nvSpPr>
          <p:spPr>
            <a:xfrm>
              <a:off x="4958049" y="2691972"/>
              <a:ext cx="45521" cy="45553"/>
            </a:xfrm>
            <a:custGeom>
              <a:avLst/>
              <a:gdLst/>
              <a:ahLst/>
              <a:cxnLst/>
              <a:rect l="l" t="t" r="r" b="b"/>
              <a:pathLst>
                <a:path w="1429" h="1430" extrusionOk="0">
                  <a:moveTo>
                    <a:pt x="714" y="358"/>
                  </a:moveTo>
                  <a:cubicBezTo>
                    <a:pt x="929" y="358"/>
                    <a:pt x="1084" y="525"/>
                    <a:pt x="1084" y="727"/>
                  </a:cubicBezTo>
                  <a:cubicBezTo>
                    <a:pt x="1084" y="941"/>
                    <a:pt x="929" y="1108"/>
                    <a:pt x="714" y="1108"/>
                  </a:cubicBezTo>
                  <a:cubicBezTo>
                    <a:pt x="512" y="1108"/>
                    <a:pt x="345" y="941"/>
                    <a:pt x="345" y="727"/>
                  </a:cubicBezTo>
                  <a:cubicBezTo>
                    <a:pt x="345" y="525"/>
                    <a:pt x="512" y="358"/>
                    <a:pt x="714" y="358"/>
                  </a:cubicBezTo>
                  <a:close/>
                  <a:moveTo>
                    <a:pt x="714" y="1"/>
                  </a:moveTo>
                  <a:cubicBezTo>
                    <a:pt x="310" y="1"/>
                    <a:pt x="0" y="334"/>
                    <a:pt x="0" y="715"/>
                  </a:cubicBezTo>
                  <a:cubicBezTo>
                    <a:pt x="0" y="1108"/>
                    <a:pt x="333" y="1429"/>
                    <a:pt x="714" y="1429"/>
                  </a:cubicBezTo>
                  <a:cubicBezTo>
                    <a:pt x="1107" y="1429"/>
                    <a:pt x="1429" y="1108"/>
                    <a:pt x="1429" y="715"/>
                  </a:cubicBezTo>
                  <a:cubicBezTo>
                    <a:pt x="1429" y="334"/>
                    <a:pt x="1119" y="1"/>
                    <a:pt x="7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0" name="Google Shape;11500;p68"/>
            <p:cNvSpPr/>
            <p:nvPr/>
          </p:nvSpPr>
          <p:spPr>
            <a:xfrm>
              <a:off x="5130225" y="2691972"/>
              <a:ext cx="45553" cy="45553"/>
            </a:xfrm>
            <a:custGeom>
              <a:avLst/>
              <a:gdLst/>
              <a:ahLst/>
              <a:cxnLst/>
              <a:rect l="l" t="t" r="r" b="b"/>
              <a:pathLst>
                <a:path w="1430" h="1430" extrusionOk="0">
                  <a:moveTo>
                    <a:pt x="715" y="358"/>
                  </a:moveTo>
                  <a:cubicBezTo>
                    <a:pt x="917" y="358"/>
                    <a:pt x="1084" y="525"/>
                    <a:pt x="1084" y="727"/>
                  </a:cubicBezTo>
                  <a:cubicBezTo>
                    <a:pt x="1084" y="929"/>
                    <a:pt x="917" y="1108"/>
                    <a:pt x="715" y="1108"/>
                  </a:cubicBezTo>
                  <a:cubicBezTo>
                    <a:pt x="501" y="1108"/>
                    <a:pt x="346" y="941"/>
                    <a:pt x="346" y="727"/>
                  </a:cubicBezTo>
                  <a:cubicBezTo>
                    <a:pt x="346" y="525"/>
                    <a:pt x="501" y="358"/>
                    <a:pt x="715" y="358"/>
                  </a:cubicBezTo>
                  <a:close/>
                  <a:moveTo>
                    <a:pt x="715" y="1"/>
                  </a:moveTo>
                  <a:cubicBezTo>
                    <a:pt x="310" y="1"/>
                    <a:pt x="1" y="334"/>
                    <a:pt x="1" y="715"/>
                  </a:cubicBezTo>
                  <a:cubicBezTo>
                    <a:pt x="1" y="1108"/>
                    <a:pt x="322" y="1429"/>
                    <a:pt x="715" y="1429"/>
                  </a:cubicBezTo>
                  <a:cubicBezTo>
                    <a:pt x="1096" y="1429"/>
                    <a:pt x="1429" y="1108"/>
                    <a:pt x="1429" y="715"/>
                  </a:cubicBezTo>
                  <a:cubicBezTo>
                    <a:pt x="1429" y="334"/>
                    <a:pt x="1120" y="1"/>
                    <a:pt x="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1" name="Google Shape;11501;p68"/>
            <p:cNvSpPr/>
            <p:nvPr/>
          </p:nvSpPr>
          <p:spPr>
            <a:xfrm>
              <a:off x="4930717" y="2523586"/>
              <a:ext cx="100917" cy="100534"/>
            </a:xfrm>
            <a:custGeom>
              <a:avLst/>
              <a:gdLst/>
              <a:ahLst/>
              <a:cxnLst/>
              <a:rect l="l" t="t" r="r" b="b"/>
              <a:pathLst>
                <a:path w="3168" h="3156" extrusionOk="0">
                  <a:moveTo>
                    <a:pt x="1763" y="346"/>
                  </a:moveTo>
                  <a:cubicBezTo>
                    <a:pt x="1811" y="346"/>
                    <a:pt x="1858" y="393"/>
                    <a:pt x="1858" y="441"/>
                  </a:cubicBezTo>
                  <a:lnTo>
                    <a:pt x="1858" y="1120"/>
                  </a:lnTo>
                  <a:cubicBezTo>
                    <a:pt x="1858" y="1215"/>
                    <a:pt x="1930" y="1286"/>
                    <a:pt x="2013" y="1286"/>
                  </a:cubicBezTo>
                  <a:lnTo>
                    <a:pt x="2704" y="1286"/>
                  </a:lnTo>
                  <a:cubicBezTo>
                    <a:pt x="2751" y="1286"/>
                    <a:pt x="2787" y="1334"/>
                    <a:pt x="2787" y="1370"/>
                  </a:cubicBezTo>
                  <a:lnTo>
                    <a:pt x="2787" y="1774"/>
                  </a:lnTo>
                  <a:cubicBezTo>
                    <a:pt x="2787" y="1822"/>
                    <a:pt x="2751" y="1870"/>
                    <a:pt x="2704" y="1870"/>
                  </a:cubicBezTo>
                  <a:lnTo>
                    <a:pt x="2013" y="1870"/>
                  </a:lnTo>
                  <a:cubicBezTo>
                    <a:pt x="1930" y="1870"/>
                    <a:pt x="1858" y="1941"/>
                    <a:pt x="1858" y="2024"/>
                  </a:cubicBezTo>
                  <a:lnTo>
                    <a:pt x="1858" y="2715"/>
                  </a:lnTo>
                  <a:cubicBezTo>
                    <a:pt x="1858" y="2763"/>
                    <a:pt x="1811" y="2798"/>
                    <a:pt x="1763" y="2798"/>
                  </a:cubicBezTo>
                  <a:lnTo>
                    <a:pt x="1358" y="2798"/>
                  </a:lnTo>
                  <a:cubicBezTo>
                    <a:pt x="1322" y="2798"/>
                    <a:pt x="1275" y="2763"/>
                    <a:pt x="1275" y="2715"/>
                  </a:cubicBezTo>
                  <a:lnTo>
                    <a:pt x="1275" y="2024"/>
                  </a:lnTo>
                  <a:cubicBezTo>
                    <a:pt x="1275" y="1941"/>
                    <a:pt x="1203" y="1870"/>
                    <a:pt x="1108" y="1870"/>
                  </a:cubicBezTo>
                  <a:lnTo>
                    <a:pt x="429" y="1870"/>
                  </a:lnTo>
                  <a:cubicBezTo>
                    <a:pt x="382" y="1870"/>
                    <a:pt x="334" y="1822"/>
                    <a:pt x="334" y="1774"/>
                  </a:cubicBezTo>
                  <a:lnTo>
                    <a:pt x="334" y="1370"/>
                  </a:lnTo>
                  <a:cubicBezTo>
                    <a:pt x="334" y="1334"/>
                    <a:pt x="382" y="1286"/>
                    <a:pt x="429" y="1286"/>
                  </a:cubicBezTo>
                  <a:lnTo>
                    <a:pt x="1108" y="1286"/>
                  </a:lnTo>
                  <a:cubicBezTo>
                    <a:pt x="1203" y="1286"/>
                    <a:pt x="1275" y="1215"/>
                    <a:pt x="1275" y="1120"/>
                  </a:cubicBezTo>
                  <a:lnTo>
                    <a:pt x="1275" y="441"/>
                  </a:lnTo>
                  <a:cubicBezTo>
                    <a:pt x="1275" y="393"/>
                    <a:pt x="1322" y="346"/>
                    <a:pt x="1358" y="346"/>
                  </a:cubicBezTo>
                  <a:close/>
                  <a:moveTo>
                    <a:pt x="1394" y="0"/>
                  </a:moveTo>
                  <a:cubicBezTo>
                    <a:pt x="1156" y="0"/>
                    <a:pt x="965" y="203"/>
                    <a:pt x="965" y="441"/>
                  </a:cubicBezTo>
                  <a:lnTo>
                    <a:pt x="965" y="953"/>
                  </a:lnTo>
                  <a:lnTo>
                    <a:pt x="441" y="953"/>
                  </a:lnTo>
                  <a:cubicBezTo>
                    <a:pt x="203" y="953"/>
                    <a:pt x="13" y="1155"/>
                    <a:pt x="13" y="1393"/>
                  </a:cubicBezTo>
                  <a:lnTo>
                    <a:pt x="13" y="1786"/>
                  </a:lnTo>
                  <a:cubicBezTo>
                    <a:pt x="1" y="2013"/>
                    <a:pt x="191" y="2203"/>
                    <a:pt x="429" y="2203"/>
                  </a:cubicBezTo>
                  <a:lnTo>
                    <a:pt x="953" y="2203"/>
                  </a:lnTo>
                  <a:lnTo>
                    <a:pt x="953" y="2727"/>
                  </a:lnTo>
                  <a:cubicBezTo>
                    <a:pt x="953" y="2965"/>
                    <a:pt x="1144" y="3156"/>
                    <a:pt x="1382" y="3156"/>
                  </a:cubicBezTo>
                  <a:lnTo>
                    <a:pt x="1787" y="3156"/>
                  </a:lnTo>
                  <a:cubicBezTo>
                    <a:pt x="2025" y="3156"/>
                    <a:pt x="2215" y="2965"/>
                    <a:pt x="2215" y="2727"/>
                  </a:cubicBezTo>
                  <a:lnTo>
                    <a:pt x="2215" y="2203"/>
                  </a:lnTo>
                  <a:lnTo>
                    <a:pt x="2739" y="2203"/>
                  </a:lnTo>
                  <a:cubicBezTo>
                    <a:pt x="2977" y="2203"/>
                    <a:pt x="3168" y="2013"/>
                    <a:pt x="3168" y="1774"/>
                  </a:cubicBezTo>
                  <a:lnTo>
                    <a:pt x="3168" y="1370"/>
                  </a:lnTo>
                  <a:cubicBezTo>
                    <a:pt x="3168" y="1131"/>
                    <a:pt x="2977" y="941"/>
                    <a:pt x="2739" y="941"/>
                  </a:cubicBezTo>
                  <a:lnTo>
                    <a:pt x="2227" y="941"/>
                  </a:lnTo>
                  <a:lnTo>
                    <a:pt x="2227" y="441"/>
                  </a:lnTo>
                  <a:cubicBezTo>
                    <a:pt x="2227" y="203"/>
                    <a:pt x="2037" y="0"/>
                    <a:pt x="1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2" name="Google Shape;11502;p68"/>
            <p:cNvSpPr/>
            <p:nvPr/>
          </p:nvSpPr>
          <p:spPr>
            <a:xfrm>
              <a:off x="4878379" y="2473892"/>
              <a:ext cx="367161" cy="287523"/>
            </a:xfrm>
            <a:custGeom>
              <a:avLst/>
              <a:gdLst/>
              <a:ahLst/>
              <a:cxnLst/>
              <a:rect l="l" t="t" r="r" b="b"/>
              <a:pathLst>
                <a:path w="11526" h="9026" extrusionOk="0">
                  <a:moveTo>
                    <a:pt x="7966" y="346"/>
                  </a:moveTo>
                  <a:cubicBezTo>
                    <a:pt x="8228" y="346"/>
                    <a:pt x="8454" y="572"/>
                    <a:pt x="8454" y="834"/>
                  </a:cubicBezTo>
                  <a:lnTo>
                    <a:pt x="8454" y="1203"/>
                  </a:lnTo>
                  <a:lnTo>
                    <a:pt x="7478" y="1203"/>
                  </a:lnTo>
                  <a:lnTo>
                    <a:pt x="7478" y="834"/>
                  </a:lnTo>
                  <a:cubicBezTo>
                    <a:pt x="7478" y="572"/>
                    <a:pt x="7692" y="346"/>
                    <a:pt x="7966" y="346"/>
                  </a:cubicBezTo>
                  <a:close/>
                  <a:moveTo>
                    <a:pt x="8645" y="1548"/>
                  </a:moveTo>
                  <a:lnTo>
                    <a:pt x="8645" y="1703"/>
                  </a:lnTo>
                  <a:lnTo>
                    <a:pt x="7275" y="1703"/>
                  </a:lnTo>
                  <a:lnTo>
                    <a:pt x="7275" y="1548"/>
                  </a:lnTo>
                  <a:close/>
                  <a:moveTo>
                    <a:pt x="6132" y="5894"/>
                  </a:moveTo>
                  <a:lnTo>
                    <a:pt x="6132" y="7192"/>
                  </a:lnTo>
                  <a:lnTo>
                    <a:pt x="4644" y="7192"/>
                  </a:lnTo>
                  <a:cubicBezTo>
                    <a:pt x="4644" y="7180"/>
                    <a:pt x="4632" y="7156"/>
                    <a:pt x="4632" y="7144"/>
                  </a:cubicBezTo>
                  <a:cubicBezTo>
                    <a:pt x="4420" y="6454"/>
                    <a:pt x="3830" y="6114"/>
                    <a:pt x="3240" y="6114"/>
                  </a:cubicBezTo>
                  <a:cubicBezTo>
                    <a:pt x="2639" y="6114"/>
                    <a:pt x="2038" y="6466"/>
                    <a:pt x="1834" y="7156"/>
                  </a:cubicBezTo>
                  <a:cubicBezTo>
                    <a:pt x="1834" y="7180"/>
                    <a:pt x="1822" y="7192"/>
                    <a:pt x="1822" y="7204"/>
                  </a:cubicBezTo>
                  <a:lnTo>
                    <a:pt x="691" y="7204"/>
                  </a:lnTo>
                  <a:cubicBezTo>
                    <a:pt x="489" y="7204"/>
                    <a:pt x="334" y="7061"/>
                    <a:pt x="334" y="6847"/>
                  </a:cubicBezTo>
                  <a:lnTo>
                    <a:pt x="334" y="5894"/>
                  </a:lnTo>
                  <a:close/>
                  <a:moveTo>
                    <a:pt x="11181" y="5906"/>
                  </a:moveTo>
                  <a:lnTo>
                    <a:pt x="11181" y="6847"/>
                  </a:lnTo>
                  <a:cubicBezTo>
                    <a:pt x="11181" y="7037"/>
                    <a:pt x="11026" y="7204"/>
                    <a:pt x="10824" y="7204"/>
                  </a:cubicBezTo>
                  <a:lnTo>
                    <a:pt x="10038" y="7204"/>
                  </a:lnTo>
                  <a:cubicBezTo>
                    <a:pt x="10038" y="7192"/>
                    <a:pt x="10014" y="7180"/>
                    <a:pt x="10014" y="7156"/>
                  </a:cubicBezTo>
                  <a:cubicBezTo>
                    <a:pt x="9823" y="6525"/>
                    <a:pt x="9228" y="6109"/>
                    <a:pt x="8621" y="6109"/>
                  </a:cubicBezTo>
                  <a:cubicBezTo>
                    <a:pt x="8026" y="6109"/>
                    <a:pt x="7430" y="6490"/>
                    <a:pt x="7216" y="7156"/>
                  </a:cubicBezTo>
                  <a:cubicBezTo>
                    <a:pt x="7216" y="7180"/>
                    <a:pt x="7204" y="7192"/>
                    <a:pt x="7204" y="7204"/>
                  </a:cubicBezTo>
                  <a:lnTo>
                    <a:pt x="6466" y="7204"/>
                  </a:lnTo>
                  <a:lnTo>
                    <a:pt x="6466" y="5906"/>
                  </a:lnTo>
                  <a:close/>
                  <a:moveTo>
                    <a:pt x="3215" y="6466"/>
                  </a:moveTo>
                  <a:cubicBezTo>
                    <a:pt x="3823" y="6466"/>
                    <a:pt x="4335" y="6978"/>
                    <a:pt x="4335" y="7573"/>
                  </a:cubicBezTo>
                  <a:cubicBezTo>
                    <a:pt x="4335" y="8192"/>
                    <a:pt x="3835" y="8692"/>
                    <a:pt x="3215" y="8692"/>
                  </a:cubicBezTo>
                  <a:cubicBezTo>
                    <a:pt x="2596" y="8692"/>
                    <a:pt x="2096" y="8192"/>
                    <a:pt x="2096" y="7573"/>
                  </a:cubicBezTo>
                  <a:cubicBezTo>
                    <a:pt x="2096" y="6978"/>
                    <a:pt x="2608" y="6466"/>
                    <a:pt x="3215" y="6466"/>
                  </a:cubicBezTo>
                  <a:close/>
                  <a:moveTo>
                    <a:pt x="8621" y="6466"/>
                  </a:moveTo>
                  <a:cubicBezTo>
                    <a:pt x="9240" y="6466"/>
                    <a:pt x="9740" y="6978"/>
                    <a:pt x="9740" y="7573"/>
                  </a:cubicBezTo>
                  <a:cubicBezTo>
                    <a:pt x="9740" y="8192"/>
                    <a:pt x="9240" y="8692"/>
                    <a:pt x="8621" y="8692"/>
                  </a:cubicBezTo>
                  <a:cubicBezTo>
                    <a:pt x="7990" y="8692"/>
                    <a:pt x="7502" y="8192"/>
                    <a:pt x="7502" y="7573"/>
                  </a:cubicBezTo>
                  <a:cubicBezTo>
                    <a:pt x="7502" y="6966"/>
                    <a:pt x="8014" y="6466"/>
                    <a:pt x="8621" y="6466"/>
                  </a:cubicBezTo>
                  <a:close/>
                  <a:moveTo>
                    <a:pt x="7966" y="1"/>
                  </a:moveTo>
                  <a:cubicBezTo>
                    <a:pt x="7502" y="1"/>
                    <a:pt x="7133" y="370"/>
                    <a:pt x="7133" y="834"/>
                  </a:cubicBezTo>
                  <a:lnTo>
                    <a:pt x="7133" y="1203"/>
                  </a:lnTo>
                  <a:lnTo>
                    <a:pt x="7097" y="1203"/>
                  </a:lnTo>
                  <a:cubicBezTo>
                    <a:pt x="7014" y="1203"/>
                    <a:pt x="6942" y="1275"/>
                    <a:pt x="6942" y="1370"/>
                  </a:cubicBezTo>
                  <a:lnTo>
                    <a:pt x="6942" y="1679"/>
                  </a:lnTo>
                  <a:lnTo>
                    <a:pt x="6466" y="1679"/>
                  </a:lnTo>
                  <a:lnTo>
                    <a:pt x="6466" y="1072"/>
                  </a:lnTo>
                  <a:cubicBezTo>
                    <a:pt x="6466" y="703"/>
                    <a:pt x="6144" y="382"/>
                    <a:pt x="5775" y="382"/>
                  </a:cubicBezTo>
                  <a:lnTo>
                    <a:pt x="2311" y="382"/>
                  </a:lnTo>
                  <a:cubicBezTo>
                    <a:pt x="2215" y="382"/>
                    <a:pt x="2144" y="465"/>
                    <a:pt x="2144" y="548"/>
                  </a:cubicBezTo>
                  <a:cubicBezTo>
                    <a:pt x="2144" y="644"/>
                    <a:pt x="2215" y="715"/>
                    <a:pt x="2311" y="715"/>
                  </a:cubicBezTo>
                  <a:lnTo>
                    <a:pt x="5775" y="715"/>
                  </a:lnTo>
                  <a:cubicBezTo>
                    <a:pt x="5966" y="715"/>
                    <a:pt x="6132" y="870"/>
                    <a:pt x="6132" y="1072"/>
                  </a:cubicBezTo>
                  <a:lnTo>
                    <a:pt x="6132" y="5573"/>
                  </a:lnTo>
                  <a:lnTo>
                    <a:pt x="334" y="5573"/>
                  </a:lnTo>
                  <a:lnTo>
                    <a:pt x="334" y="1072"/>
                  </a:lnTo>
                  <a:cubicBezTo>
                    <a:pt x="334" y="882"/>
                    <a:pt x="477" y="715"/>
                    <a:pt x="691" y="715"/>
                  </a:cubicBezTo>
                  <a:lnTo>
                    <a:pt x="1477" y="715"/>
                  </a:lnTo>
                  <a:cubicBezTo>
                    <a:pt x="1560" y="715"/>
                    <a:pt x="1644" y="644"/>
                    <a:pt x="1644" y="548"/>
                  </a:cubicBezTo>
                  <a:cubicBezTo>
                    <a:pt x="1644" y="465"/>
                    <a:pt x="1560" y="394"/>
                    <a:pt x="1477" y="394"/>
                  </a:cubicBezTo>
                  <a:lnTo>
                    <a:pt x="691" y="394"/>
                  </a:lnTo>
                  <a:cubicBezTo>
                    <a:pt x="310" y="394"/>
                    <a:pt x="1" y="703"/>
                    <a:pt x="1" y="1072"/>
                  </a:cubicBezTo>
                  <a:lnTo>
                    <a:pt x="1" y="6847"/>
                  </a:lnTo>
                  <a:cubicBezTo>
                    <a:pt x="1" y="7216"/>
                    <a:pt x="310" y="7537"/>
                    <a:pt x="691" y="7537"/>
                  </a:cubicBezTo>
                  <a:lnTo>
                    <a:pt x="1775" y="7537"/>
                  </a:lnTo>
                  <a:cubicBezTo>
                    <a:pt x="1763" y="8371"/>
                    <a:pt x="2442" y="9026"/>
                    <a:pt x="3227" y="9026"/>
                  </a:cubicBezTo>
                  <a:cubicBezTo>
                    <a:pt x="4025" y="9026"/>
                    <a:pt x="4704" y="8383"/>
                    <a:pt x="4692" y="7537"/>
                  </a:cubicBezTo>
                  <a:lnTo>
                    <a:pt x="7180" y="7537"/>
                  </a:lnTo>
                  <a:cubicBezTo>
                    <a:pt x="7156" y="8371"/>
                    <a:pt x="7847" y="9026"/>
                    <a:pt x="8633" y="9026"/>
                  </a:cubicBezTo>
                  <a:cubicBezTo>
                    <a:pt x="9419" y="9026"/>
                    <a:pt x="10109" y="8383"/>
                    <a:pt x="10097" y="7537"/>
                  </a:cubicBezTo>
                  <a:lnTo>
                    <a:pt x="10835" y="7537"/>
                  </a:lnTo>
                  <a:cubicBezTo>
                    <a:pt x="11205" y="7537"/>
                    <a:pt x="11526" y="7216"/>
                    <a:pt x="11526" y="6847"/>
                  </a:cubicBezTo>
                  <a:lnTo>
                    <a:pt x="11502" y="4299"/>
                  </a:lnTo>
                  <a:cubicBezTo>
                    <a:pt x="11502" y="4084"/>
                    <a:pt x="11431" y="3870"/>
                    <a:pt x="11276" y="3692"/>
                  </a:cubicBezTo>
                  <a:lnTo>
                    <a:pt x="10657" y="2989"/>
                  </a:lnTo>
                  <a:cubicBezTo>
                    <a:pt x="10626" y="2952"/>
                    <a:pt x="10582" y="2934"/>
                    <a:pt x="10536" y="2934"/>
                  </a:cubicBezTo>
                  <a:cubicBezTo>
                    <a:pt x="10495" y="2934"/>
                    <a:pt x="10453" y="2949"/>
                    <a:pt x="10419" y="2977"/>
                  </a:cubicBezTo>
                  <a:cubicBezTo>
                    <a:pt x="10347" y="3037"/>
                    <a:pt x="10347" y="3144"/>
                    <a:pt x="10407" y="3215"/>
                  </a:cubicBezTo>
                  <a:lnTo>
                    <a:pt x="11026" y="3918"/>
                  </a:lnTo>
                  <a:cubicBezTo>
                    <a:pt x="11121" y="4025"/>
                    <a:pt x="11181" y="4156"/>
                    <a:pt x="11181" y="4287"/>
                  </a:cubicBezTo>
                  <a:lnTo>
                    <a:pt x="11181" y="5549"/>
                  </a:lnTo>
                  <a:lnTo>
                    <a:pt x="6466" y="5549"/>
                  </a:lnTo>
                  <a:lnTo>
                    <a:pt x="6466" y="2013"/>
                  </a:lnTo>
                  <a:lnTo>
                    <a:pt x="9097" y="2013"/>
                  </a:lnTo>
                  <a:cubicBezTo>
                    <a:pt x="9264" y="2013"/>
                    <a:pt x="9407" y="2084"/>
                    <a:pt x="9514" y="2203"/>
                  </a:cubicBezTo>
                  <a:lnTo>
                    <a:pt x="9812" y="2549"/>
                  </a:lnTo>
                  <a:cubicBezTo>
                    <a:pt x="9843" y="2586"/>
                    <a:pt x="9887" y="2604"/>
                    <a:pt x="9932" y="2604"/>
                  </a:cubicBezTo>
                  <a:cubicBezTo>
                    <a:pt x="9973" y="2604"/>
                    <a:pt x="10016" y="2589"/>
                    <a:pt x="10050" y="2560"/>
                  </a:cubicBezTo>
                  <a:cubicBezTo>
                    <a:pt x="10121" y="2501"/>
                    <a:pt x="10121" y="2394"/>
                    <a:pt x="10062" y="2322"/>
                  </a:cubicBezTo>
                  <a:lnTo>
                    <a:pt x="9764" y="1977"/>
                  </a:lnTo>
                  <a:cubicBezTo>
                    <a:pt x="9532" y="1709"/>
                    <a:pt x="9226" y="1676"/>
                    <a:pt x="9077" y="1676"/>
                  </a:cubicBezTo>
                  <a:cubicBezTo>
                    <a:pt x="9028" y="1676"/>
                    <a:pt x="8996" y="1679"/>
                    <a:pt x="8990" y="1679"/>
                  </a:cubicBezTo>
                  <a:lnTo>
                    <a:pt x="8990" y="1370"/>
                  </a:lnTo>
                  <a:cubicBezTo>
                    <a:pt x="8990" y="1275"/>
                    <a:pt x="8919" y="1203"/>
                    <a:pt x="8823" y="1203"/>
                  </a:cubicBezTo>
                  <a:lnTo>
                    <a:pt x="8799" y="1203"/>
                  </a:lnTo>
                  <a:lnTo>
                    <a:pt x="8799" y="834"/>
                  </a:lnTo>
                  <a:cubicBezTo>
                    <a:pt x="8799" y="370"/>
                    <a:pt x="8418" y="1"/>
                    <a:pt x="79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03" name="Google Shape;11503;p68"/>
          <p:cNvGrpSpPr/>
          <p:nvPr/>
        </p:nvGrpSpPr>
        <p:grpSpPr>
          <a:xfrm>
            <a:off x="1325719" y="2887689"/>
            <a:ext cx="290581" cy="372481"/>
            <a:chOff x="1325719" y="2887689"/>
            <a:chExt cx="290581" cy="372481"/>
          </a:xfrm>
          <a:solidFill>
            <a:srgbClr val="D94169"/>
          </a:solidFill>
        </p:grpSpPr>
        <p:sp>
          <p:nvSpPr>
            <p:cNvPr id="11504" name="Google Shape;11504;p68"/>
            <p:cNvSpPr/>
            <p:nvPr/>
          </p:nvSpPr>
          <p:spPr>
            <a:xfrm>
              <a:off x="1424724" y="3106533"/>
              <a:ext cx="37971" cy="37939"/>
            </a:xfrm>
            <a:custGeom>
              <a:avLst/>
              <a:gdLst/>
              <a:ahLst/>
              <a:cxnLst/>
              <a:rect l="l" t="t" r="r" b="b"/>
              <a:pathLst>
                <a:path w="1192" h="1191" extrusionOk="0">
                  <a:moveTo>
                    <a:pt x="596" y="334"/>
                  </a:moveTo>
                  <a:cubicBezTo>
                    <a:pt x="727" y="334"/>
                    <a:pt x="846" y="453"/>
                    <a:pt x="846" y="596"/>
                  </a:cubicBezTo>
                  <a:cubicBezTo>
                    <a:pt x="846" y="727"/>
                    <a:pt x="727" y="846"/>
                    <a:pt x="596" y="846"/>
                  </a:cubicBezTo>
                  <a:cubicBezTo>
                    <a:pt x="453" y="846"/>
                    <a:pt x="346" y="738"/>
                    <a:pt x="346" y="596"/>
                  </a:cubicBezTo>
                  <a:cubicBezTo>
                    <a:pt x="346" y="453"/>
                    <a:pt x="465" y="334"/>
                    <a:pt x="596" y="334"/>
                  </a:cubicBezTo>
                  <a:close/>
                  <a:moveTo>
                    <a:pt x="596" y="0"/>
                  </a:moveTo>
                  <a:cubicBezTo>
                    <a:pt x="262" y="0"/>
                    <a:pt x="0" y="262"/>
                    <a:pt x="0" y="596"/>
                  </a:cubicBezTo>
                  <a:cubicBezTo>
                    <a:pt x="0" y="917"/>
                    <a:pt x="262" y="1191"/>
                    <a:pt x="596" y="1191"/>
                  </a:cubicBezTo>
                  <a:cubicBezTo>
                    <a:pt x="917" y="1191"/>
                    <a:pt x="1191" y="917"/>
                    <a:pt x="1191" y="596"/>
                  </a:cubicBezTo>
                  <a:cubicBezTo>
                    <a:pt x="1191" y="262"/>
                    <a:pt x="917" y="0"/>
                    <a:pt x="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5" name="Google Shape;11505;p68"/>
            <p:cNvSpPr/>
            <p:nvPr/>
          </p:nvSpPr>
          <p:spPr>
            <a:xfrm>
              <a:off x="1325719" y="2887689"/>
              <a:ext cx="290581" cy="372481"/>
            </a:xfrm>
            <a:custGeom>
              <a:avLst/>
              <a:gdLst/>
              <a:ahLst/>
              <a:cxnLst/>
              <a:rect l="l" t="t" r="r" b="b"/>
              <a:pathLst>
                <a:path w="9122" h="11693" extrusionOk="0">
                  <a:moveTo>
                    <a:pt x="5037" y="3620"/>
                  </a:moveTo>
                  <a:cubicBezTo>
                    <a:pt x="5847" y="3656"/>
                    <a:pt x="6502" y="4310"/>
                    <a:pt x="6502" y="5120"/>
                  </a:cubicBezTo>
                  <a:lnTo>
                    <a:pt x="6502" y="11299"/>
                  </a:lnTo>
                  <a:lnTo>
                    <a:pt x="5037" y="11299"/>
                  </a:lnTo>
                  <a:lnTo>
                    <a:pt x="5037" y="3620"/>
                  </a:lnTo>
                  <a:close/>
                  <a:moveTo>
                    <a:pt x="930" y="0"/>
                  </a:moveTo>
                  <a:cubicBezTo>
                    <a:pt x="418" y="0"/>
                    <a:pt x="1" y="417"/>
                    <a:pt x="1" y="941"/>
                  </a:cubicBezTo>
                  <a:lnTo>
                    <a:pt x="1" y="2703"/>
                  </a:lnTo>
                  <a:cubicBezTo>
                    <a:pt x="1" y="3084"/>
                    <a:pt x="180" y="3441"/>
                    <a:pt x="489" y="3667"/>
                  </a:cubicBezTo>
                  <a:cubicBezTo>
                    <a:pt x="953" y="3989"/>
                    <a:pt x="1275" y="4941"/>
                    <a:pt x="1275" y="5989"/>
                  </a:cubicBezTo>
                  <a:cubicBezTo>
                    <a:pt x="1275" y="7025"/>
                    <a:pt x="953" y="7978"/>
                    <a:pt x="489" y="8311"/>
                  </a:cubicBezTo>
                  <a:cubicBezTo>
                    <a:pt x="180" y="8537"/>
                    <a:pt x="1" y="8894"/>
                    <a:pt x="1" y="9275"/>
                  </a:cubicBezTo>
                  <a:lnTo>
                    <a:pt x="1" y="10752"/>
                  </a:lnTo>
                  <a:cubicBezTo>
                    <a:pt x="1" y="11276"/>
                    <a:pt x="418" y="11692"/>
                    <a:pt x="930" y="11692"/>
                  </a:cubicBezTo>
                  <a:lnTo>
                    <a:pt x="8181" y="11692"/>
                  </a:lnTo>
                  <a:cubicBezTo>
                    <a:pt x="8704" y="11692"/>
                    <a:pt x="9121" y="11276"/>
                    <a:pt x="9121" y="10752"/>
                  </a:cubicBezTo>
                  <a:lnTo>
                    <a:pt x="9121" y="9275"/>
                  </a:lnTo>
                  <a:cubicBezTo>
                    <a:pt x="9121" y="8894"/>
                    <a:pt x="8943" y="8537"/>
                    <a:pt x="8633" y="8311"/>
                  </a:cubicBezTo>
                  <a:cubicBezTo>
                    <a:pt x="8169" y="7978"/>
                    <a:pt x="7835" y="7025"/>
                    <a:pt x="7835" y="5989"/>
                  </a:cubicBezTo>
                  <a:cubicBezTo>
                    <a:pt x="7835" y="4941"/>
                    <a:pt x="8169" y="3989"/>
                    <a:pt x="8633" y="3667"/>
                  </a:cubicBezTo>
                  <a:cubicBezTo>
                    <a:pt x="8943" y="3441"/>
                    <a:pt x="9121" y="3084"/>
                    <a:pt x="9121" y="2703"/>
                  </a:cubicBezTo>
                  <a:lnTo>
                    <a:pt x="9121" y="1786"/>
                  </a:lnTo>
                  <a:cubicBezTo>
                    <a:pt x="9121" y="1703"/>
                    <a:pt x="9050" y="1620"/>
                    <a:pt x="8954" y="1620"/>
                  </a:cubicBezTo>
                  <a:cubicBezTo>
                    <a:pt x="8871" y="1620"/>
                    <a:pt x="8788" y="1703"/>
                    <a:pt x="8788" y="1786"/>
                  </a:cubicBezTo>
                  <a:lnTo>
                    <a:pt x="8788" y="2703"/>
                  </a:lnTo>
                  <a:cubicBezTo>
                    <a:pt x="8788" y="2965"/>
                    <a:pt x="8657" y="3215"/>
                    <a:pt x="8431" y="3382"/>
                  </a:cubicBezTo>
                  <a:cubicBezTo>
                    <a:pt x="7204" y="4263"/>
                    <a:pt x="7204" y="7680"/>
                    <a:pt x="8431" y="8573"/>
                  </a:cubicBezTo>
                  <a:cubicBezTo>
                    <a:pt x="8657" y="8740"/>
                    <a:pt x="8788" y="8990"/>
                    <a:pt x="8788" y="9263"/>
                  </a:cubicBezTo>
                  <a:lnTo>
                    <a:pt x="8788" y="10740"/>
                  </a:lnTo>
                  <a:cubicBezTo>
                    <a:pt x="8788" y="11061"/>
                    <a:pt x="8526" y="11335"/>
                    <a:pt x="8192" y="11335"/>
                  </a:cubicBezTo>
                  <a:lnTo>
                    <a:pt x="6859" y="11335"/>
                  </a:lnTo>
                  <a:lnTo>
                    <a:pt x="6859" y="5156"/>
                  </a:lnTo>
                  <a:cubicBezTo>
                    <a:pt x="6859" y="4144"/>
                    <a:pt x="6025" y="3310"/>
                    <a:pt x="5013" y="3310"/>
                  </a:cubicBezTo>
                  <a:lnTo>
                    <a:pt x="3001" y="3310"/>
                  </a:lnTo>
                  <a:cubicBezTo>
                    <a:pt x="2596" y="3310"/>
                    <a:pt x="2275" y="3632"/>
                    <a:pt x="2275" y="4037"/>
                  </a:cubicBezTo>
                  <a:lnTo>
                    <a:pt x="2275" y="9918"/>
                  </a:lnTo>
                  <a:cubicBezTo>
                    <a:pt x="2275" y="10002"/>
                    <a:pt x="2346" y="10085"/>
                    <a:pt x="2442" y="10085"/>
                  </a:cubicBezTo>
                  <a:cubicBezTo>
                    <a:pt x="2525" y="10085"/>
                    <a:pt x="2596" y="10002"/>
                    <a:pt x="2596" y="9918"/>
                  </a:cubicBezTo>
                  <a:lnTo>
                    <a:pt x="2596" y="4037"/>
                  </a:lnTo>
                  <a:cubicBezTo>
                    <a:pt x="2596" y="3834"/>
                    <a:pt x="2775" y="3656"/>
                    <a:pt x="2989" y="3656"/>
                  </a:cubicBezTo>
                  <a:lnTo>
                    <a:pt x="4704" y="3656"/>
                  </a:lnTo>
                  <a:lnTo>
                    <a:pt x="4704" y="11335"/>
                  </a:lnTo>
                  <a:lnTo>
                    <a:pt x="2620" y="11335"/>
                  </a:lnTo>
                  <a:lnTo>
                    <a:pt x="2620" y="10549"/>
                  </a:lnTo>
                  <a:cubicBezTo>
                    <a:pt x="2620" y="10466"/>
                    <a:pt x="2537" y="10394"/>
                    <a:pt x="2454" y="10394"/>
                  </a:cubicBezTo>
                  <a:cubicBezTo>
                    <a:pt x="2358" y="10394"/>
                    <a:pt x="2287" y="10466"/>
                    <a:pt x="2287" y="10549"/>
                  </a:cubicBezTo>
                  <a:lnTo>
                    <a:pt x="2287" y="11335"/>
                  </a:lnTo>
                  <a:lnTo>
                    <a:pt x="942" y="11335"/>
                  </a:lnTo>
                  <a:cubicBezTo>
                    <a:pt x="620" y="11335"/>
                    <a:pt x="346" y="11061"/>
                    <a:pt x="346" y="10740"/>
                  </a:cubicBezTo>
                  <a:lnTo>
                    <a:pt x="346" y="9263"/>
                  </a:lnTo>
                  <a:cubicBezTo>
                    <a:pt x="346" y="8990"/>
                    <a:pt x="489" y="8740"/>
                    <a:pt x="703" y="8573"/>
                  </a:cubicBezTo>
                  <a:cubicBezTo>
                    <a:pt x="1942" y="7704"/>
                    <a:pt x="1942" y="4275"/>
                    <a:pt x="703" y="3382"/>
                  </a:cubicBezTo>
                  <a:cubicBezTo>
                    <a:pt x="489" y="3215"/>
                    <a:pt x="346" y="2965"/>
                    <a:pt x="346" y="2703"/>
                  </a:cubicBezTo>
                  <a:lnTo>
                    <a:pt x="346" y="941"/>
                  </a:lnTo>
                  <a:cubicBezTo>
                    <a:pt x="346" y="619"/>
                    <a:pt x="620" y="346"/>
                    <a:pt x="942" y="346"/>
                  </a:cubicBezTo>
                  <a:lnTo>
                    <a:pt x="8192" y="346"/>
                  </a:lnTo>
                  <a:cubicBezTo>
                    <a:pt x="8526" y="346"/>
                    <a:pt x="8788" y="619"/>
                    <a:pt x="8788" y="941"/>
                  </a:cubicBezTo>
                  <a:lnTo>
                    <a:pt x="8788" y="1131"/>
                  </a:lnTo>
                  <a:cubicBezTo>
                    <a:pt x="8776" y="1227"/>
                    <a:pt x="8847" y="1298"/>
                    <a:pt x="8954" y="1298"/>
                  </a:cubicBezTo>
                  <a:cubicBezTo>
                    <a:pt x="9050" y="1298"/>
                    <a:pt x="9121" y="1227"/>
                    <a:pt x="9121" y="1131"/>
                  </a:cubicBezTo>
                  <a:lnTo>
                    <a:pt x="9121" y="941"/>
                  </a:lnTo>
                  <a:cubicBezTo>
                    <a:pt x="9121" y="417"/>
                    <a:pt x="8704" y="0"/>
                    <a:pt x="8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06" name="Google Shape;11506;p68"/>
          <p:cNvSpPr/>
          <p:nvPr/>
        </p:nvSpPr>
        <p:spPr>
          <a:xfrm>
            <a:off x="1819153" y="2882369"/>
            <a:ext cx="191194" cy="382738"/>
          </a:xfrm>
          <a:custGeom>
            <a:avLst/>
            <a:gdLst/>
            <a:ahLst/>
            <a:cxnLst/>
            <a:rect l="l" t="t" r="r" b="b"/>
            <a:pathLst>
              <a:path w="6002" h="12015" extrusionOk="0">
                <a:moveTo>
                  <a:pt x="906" y="1"/>
                </a:moveTo>
                <a:cubicBezTo>
                  <a:pt x="406" y="1"/>
                  <a:pt x="1" y="405"/>
                  <a:pt x="1" y="917"/>
                </a:cubicBezTo>
                <a:lnTo>
                  <a:pt x="1" y="1251"/>
                </a:lnTo>
                <a:cubicBezTo>
                  <a:pt x="1" y="1763"/>
                  <a:pt x="394" y="2168"/>
                  <a:pt x="906" y="2168"/>
                </a:cubicBezTo>
                <a:lnTo>
                  <a:pt x="906" y="8633"/>
                </a:lnTo>
                <a:cubicBezTo>
                  <a:pt x="906" y="8728"/>
                  <a:pt x="977" y="8823"/>
                  <a:pt x="1084" y="8823"/>
                </a:cubicBezTo>
                <a:cubicBezTo>
                  <a:pt x="1192" y="8823"/>
                  <a:pt x="1263" y="8740"/>
                  <a:pt x="1263" y="8633"/>
                </a:cubicBezTo>
                <a:lnTo>
                  <a:pt x="1263" y="2168"/>
                </a:lnTo>
                <a:lnTo>
                  <a:pt x="4704" y="2168"/>
                </a:lnTo>
                <a:lnTo>
                  <a:pt x="4704" y="2668"/>
                </a:lnTo>
                <a:lnTo>
                  <a:pt x="3823" y="2668"/>
                </a:lnTo>
                <a:cubicBezTo>
                  <a:pt x="3740" y="2668"/>
                  <a:pt x="3644" y="2739"/>
                  <a:pt x="3644" y="2846"/>
                </a:cubicBezTo>
                <a:cubicBezTo>
                  <a:pt x="3644" y="2941"/>
                  <a:pt x="3716" y="3025"/>
                  <a:pt x="3823" y="3025"/>
                </a:cubicBezTo>
                <a:lnTo>
                  <a:pt x="4704" y="3025"/>
                </a:lnTo>
                <a:lnTo>
                  <a:pt x="4704" y="3906"/>
                </a:lnTo>
                <a:lnTo>
                  <a:pt x="3823" y="3906"/>
                </a:lnTo>
                <a:cubicBezTo>
                  <a:pt x="3740" y="3906"/>
                  <a:pt x="3644" y="3977"/>
                  <a:pt x="3644" y="4084"/>
                </a:cubicBezTo>
                <a:cubicBezTo>
                  <a:pt x="3644" y="4180"/>
                  <a:pt x="3716" y="4263"/>
                  <a:pt x="3823" y="4263"/>
                </a:cubicBezTo>
                <a:lnTo>
                  <a:pt x="4704" y="4263"/>
                </a:lnTo>
                <a:lnTo>
                  <a:pt x="4704" y="5144"/>
                </a:lnTo>
                <a:lnTo>
                  <a:pt x="3823" y="5144"/>
                </a:lnTo>
                <a:cubicBezTo>
                  <a:pt x="3740" y="5144"/>
                  <a:pt x="3644" y="5216"/>
                  <a:pt x="3644" y="5323"/>
                </a:cubicBezTo>
                <a:cubicBezTo>
                  <a:pt x="3644" y="5406"/>
                  <a:pt x="3716" y="5501"/>
                  <a:pt x="3823" y="5501"/>
                </a:cubicBezTo>
                <a:lnTo>
                  <a:pt x="4704" y="5501"/>
                </a:lnTo>
                <a:lnTo>
                  <a:pt x="4704" y="6382"/>
                </a:lnTo>
                <a:lnTo>
                  <a:pt x="3823" y="6382"/>
                </a:lnTo>
                <a:cubicBezTo>
                  <a:pt x="3740" y="6382"/>
                  <a:pt x="3644" y="6454"/>
                  <a:pt x="3644" y="6561"/>
                </a:cubicBezTo>
                <a:cubicBezTo>
                  <a:pt x="3644" y="6644"/>
                  <a:pt x="3716" y="6740"/>
                  <a:pt x="3823" y="6740"/>
                </a:cubicBezTo>
                <a:lnTo>
                  <a:pt x="4704" y="6740"/>
                </a:lnTo>
                <a:lnTo>
                  <a:pt x="4704" y="7609"/>
                </a:lnTo>
                <a:lnTo>
                  <a:pt x="3823" y="7609"/>
                </a:lnTo>
                <a:cubicBezTo>
                  <a:pt x="3740" y="7609"/>
                  <a:pt x="3644" y="7692"/>
                  <a:pt x="3644" y="7787"/>
                </a:cubicBezTo>
                <a:cubicBezTo>
                  <a:pt x="3644" y="7883"/>
                  <a:pt x="3716" y="7966"/>
                  <a:pt x="3823" y="7966"/>
                </a:cubicBezTo>
                <a:lnTo>
                  <a:pt x="4704" y="7966"/>
                </a:lnTo>
                <a:lnTo>
                  <a:pt x="4704" y="8847"/>
                </a:lnTo>
                <a:lnTo>
                  <a:pt x="3823" y="8847"/>
                </a:lnTo>
                <a:cubicBezTo>
                  <a:pt x="3740" y="8847"/>
                  <a:pt x="3644" y="8918"/>
                  <a:pt x="3644" y="9026"/>
                </a:cubicBezTo>
                <a:cubicBezTo>
                  <a:pt x="3644" y="9121"/>
                  <a:pt x="3716" y="9204"/>
                  <a:pt x="3823" y="9204"/>
                </a:cubicBezTo>
                <a:lnTo>
                  <a:pt x="4704" y="9204"/>
                </a:lnTo>
                <a:lnTo>
                  <a:pt x="4704" y="9954"/>
                </a:lnTo>
                <a:cubicBezTo>
                  <a:pt x="4704" y="10907"/>
                  <a:pt x="3930" y="11657"/>
                  <a:pt x="2989" y="11657"/>
                </a:cubicBezTo>
                <a:cubicBezTo>
                  <a:pt x="2037" y="11657"/>
                  <a:pt x="1275" y="10883"/>
                  <a:pt x="1275" y="9954"/>
                </a:cubicBezTo>
                <a:lnTo>
                  <a:pt x="1275" y="9371"/>
                </a:lnTo>
                <a:cubicBezTo>
                  <a:pt x="1275" y="9276"/>
                  <a:pt x="1203" y="9192"/>
                  <a:pt x="1096" y="9192"/>
                </a:cubicBezTo>
                <a:cubicBezTo>
                  <a:pt x="1001" y="9192"/>
                  <a:pt x="918" y="9264"/>
                  <a:pt x="918" y="9371"/>
                </a:cubicBezTo>
                <a:lnTo>
                  <a:pt x="918" y="9954"/>
                </a:lnTo>
                <a:cubicBezTo>
                  <a:pt x="918" y="11097"/>
                  <a:pt x="1846" y="12014"/>
                  <a:pt x="2989" y="12014"/>
                </a:cubicBezTo>
                <a:cubicBezTo>
                  <a:pt x="4132" y="12014"/>
                  <a:pt x="5061" y="11097"/>
                  <a:pt x="5061" y="9954"/>
                </a:cubicBezTo>
                <a:lnTo>
                  <a:pt x="5061" y="2227"/>
                </a:lnTo>
                <a:lnTo>
                  <a:pt x="5085" y="2227"/>
                </a:lnTo>
                <a:cubicBezTo>
                  <a:pt x="5597" y="2227"/>
                  <a:pt x="5990" y="1822"/>
                  <a:pt x="5990" y="1322"/>
                </a:cubicBezTo>
                <a:lnTo>
                  <a:pt x="5990" y="929"/>
                </a:lnTo>
                <a:cubicBezTo>
                  <a:pt x="6002" y="429"/>
                  <a:pt x="5597" y="24"/>
                  <a:pt x="5085" y="24"/>
                </a:cubicBezTo>
                <a:lnTo>
                  <a:pt x="4525" y="24"/>
                </a:lnTo>
                <a:cubicBezTo>
                  <a:pt x="4430" y="24"/>
                  <a:pt x="4347" y="96"/>
                  <a:pt x="4347" y="203"/>
                </a:cubicBezTo>
                <a:cubicBezTo>
                  <a:pt x="4347" y="286"/>
                  <a:pt x="4418" y="382"/>
                  <a:pt x="4525" y="382"/>
                </a:cubicBezTo>
                <a:lnTo>
                  <a:pt x="5085" y="382"/>
                </a:lnTo>
                <a:cubicBezTo>
                  <a:pt x="5406" y="382"/>
                  <a:pt x="5656" y="632"/>
                  <a:pt x="5656" y="941"/>
                </a:cubicBezTo>
                <a:lnTo>
                  <a:pt x="5656" y="1287"/>
                </a:lnTo>
                <a:cubicBezTo>
                  <a:pt x="5656" y="1596"/>
                  <a:pt x="5406" y="1846"/>
                  <a:pt x="5085" y="1846"/>
                </a:cubicBezTo>
                <a:lnTo>
                  <a:pt x="906" y="1846"/>
                </a:lnTo>
                <a:cubicBezTo>
                  <a:pt x="596" y="1846"/>
                  <a:pt x="334" y="1596"/>
                  <a:pt x="334" y="1287"/>
                </a:cubicBezTo>
                <a:lnTo>
                  <a:pt x="334" y="929"/>
                </a:lnTo>
                <a:cubicBezTo>
                  <a:pt x="334" y="620"/>
                  <a:pt x="596" y="370"/>
                  <a:pt x="906" y="370"/>
                </a:cubicBezTo>
                <a:lnTo>
                  <a:pt x="3870" y="370"/>
                </a:lnTo>
                <a:cubicBezTo>
                  <a:pt x="3954" y="370"/>
                  <a:pt x="4049" y="286"/>
                  <a:pt x="4049" y="191"/>
                </a:cubicBezTo>
                <a:cubicBezTo>
                  <a:pt x="4049" y="96"/>
                  <a:pt x="3966" y="1"/>
                  <a:pt x="3870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07" name="Google Shape;11507;p68"/>
          <p:cNvGrpSpPr/>
          <p:nvPr/>
        </p:nvGrpSpPr>
        <p:grpSpPr>
          <a:xfrm>
            <a:off x="3510335" y="2892499"/>
            <a:ext cx="360726" cy="361204"/>
            <a:chOff x="3510335" y="2892499"/>
            <a:chExt cx="360726" cy="361204"/>
          </a:xfrm>
          <a:solidFill>
            <a:srgbClr val="D94169"/>
          </a:solidFill>
        </p:grpSpPr>
        <p:sp>
          <p:nvSpPr>
            <p:cNvPr id="11508" name="Google Shape;11508;p68"/>
            <p:cNvSpPr/>
            <p:nvPr/>
          </p:nvSpPr>
          <p:spPr>
            <a:xfrm>
              <a:off x="3511864" y="2892499"/>
              <a:ext cx="359197" cy="358751"/>
            </a:xfrm>
            <a:custGeom>
              <a:avLst/>
              <a:gdLst/>
              <a:ahLst/>
              <a:cxnLst/>
              <a:rect l="l" t="t" r="r" b="b"/>
              <a:pathLst>
                <a:path w="11276" h="11262" extrusionOk="0">
                  <a:moveTo>
                    <a:pt x="2035" y="8898"/>
                  </a:moveTo>
                  <a:cubicBezTo>
                    <a:pt x="2132" y="8898"/>
                    <a:pt x="2227" y="8934"/>
                    <a:pt x="2298" y="9005"/>
                  </a:cubicBezTo>
                  <a:cubicBezTo>
                    <a:pt x="2453" y="9160"/>
                    <a:pt x="2453" y="9398"/>
                    <a:pt x="2298" y="9541"/>
                  </a:cubicBezTo>
                  <a:cubicBezTo>
                    <a:pt x="2227" y="9618"/>
                    <a:pt x="2132" y="9657"/>
                    <a:pt x="2035" y="9657"/>
                  </a:cubicBezTo>
                  <a:cubicBezTo>
                    <a:pt x="1938" y="9657"/>
                    <a:pt x="1840" y="9618"/>
                    <a:pt x="1763" y="9541"/>
                  </a:cubicBezTo>
                  <a:cubicBezTo>
                    <a:pt x="1620" y="9398"/>
                    <a:pt x="1620" y="9160"/>
                    <a:pt x="1763" y="9005"/>
                  </a:cubicBezTo>
                  <a:cubicBezTo>
                    <a:pt x="1840" y="8934"/>
                    <a:pt x="1938" y="8898"/>
                    <a:pt x="2035" y="8898"/>
                  </a:cubicBezTo>
                  <a:close/>
                  <a:moveTo>
                    <a:pt x="10477" y="1"/>
                  </a:moveTo>
                  <a:cubicBezTo>
                    <a:pt x="10261" y="1"/>
                    <a:pt x="10042" y="82"/>
                    <a:pt x="9871" y="254"/>
                  </a:cubicBezTo>
                  <a:lnTo>
                    <a:pt x="6882" y="3243"/>
                  </a:lnTo>
                  <a:cubicBezTo>
                    <a:pt x="6716" y="3196"/>
                    <a:pt x="6544" y="3172"/>
                    <a:pt x="6368" y="3172"/>
                  </a:cubicBezTo>
                  <a:cubicBezTo>
                    <a:pt x="6053" y="3172"/>
                    <a:pt x="5727" y="3249"/>
                    <a:pt x="5406" y="3409"/>
                  </a:cubicBezTo>
                  <a:cubicBezTo>
                    <a:pt x="5204" y="3516"/>
                    <a:pt x="4668" y="3766"/>
                    <a:pt x="4013" y="4040"/>
                  </a:cubicBezTo>
                  <a:cubicBezTo>
                    <a:pt x="3906" y="4076"/>
                    <a:pt x="3858" y="4195"/>
                    <a:pt x="3906" y="4290"/>
                  </a:cubicBezTo>
                  <a:cubicBezTo>
                    <a:pt x="3942" y="4371"/>
                    <a:pt x="4017" y="4411"/>
                    <a:pt x="4088" y="4411"/>
                  </a:cubicBezTo>
                  <a:cubicBezTo>
                    <a:pt x="4112" y="4411"/>
                    <a:pt x="4135" y="4406"/>
                    <a:pt x="4156" y="4398"/>
                  </a:cubicBezTo>
                  <a:cubicBezTo>
                    <a:pt x="4834" y="4124"/>
                    <a:pt x="5382" y="3862"/>
                    <a:pt x="5585" y="3755"/>
                  </a:cubicBezTo>
                  <a:cubicBezTo>
                    <a:pt x="5849" y="3621"/>
                    <a:pt x="6112" y="3561"/>
                    <a:pt x="6358" y="3561"/>
                  </a:cubicBezTo>
                  <a:cubicBezTo>
                    <a:pt x="7385" y="3561"/>
                    <a:pt x="8130" y="4607"/>
                    <a:pt x="7573" y="5731"/>
                  </a:cubicBezTo>
                  <a:cubicBezTo>
                    <a:pt x="7418" y="6029"/>
                    <a:pt x="6930" y="7053"/>
                    <a:pt x="6573" y="8100"/>
                  </a:cubicBezTo>
                  <a:cubicBezTo>
                    <a:pt x="6454" y="8469"/>
                    <a:pt x="6358" y="8803"/>
                    <a:pt x="6299" y="9100"/>
                  </a:cubicBezTo>
                  <a:lnTo>
                    <a:pt x="2227" y="5017"/>
                  </a:lnTo>
                  <a:cubicBezTo>
                    <a:pt x="2572" y="4945"/>
                    <a:pt x="2965" y="4838"/>
                    <a:pt x="3418" y="4671"/>
                  </a:cubicBezTo>
                  <a:cubicBezTo>
                    <a:pt x="3525" y="4648"/>
                    <a:pt x="3584" y="4528"/>
                    <a:pt x="3537" y="4421"/>
                  </a:cubicBezTo>
                  <a:cubicBezTo>
                    <a:pt x="3509" y="4340"/>
                    <a:pt x="3434" y="4286"/>
                    <a:pt x="3352" y="4286"/>
                  </a:cubicBezTo>
                  <a:cubicBezTo>
                    <a:pt x="3326" y="4286"/>
                    <a:pt x="3300" y="4291"/>
                    <a:pt x="3275" y="4302"/>
                  </a:cubicBezTo>
                  <a:cubicBezTo>
                    <a:pt x="2656" y="4517"/>
                    <a:pt x="2203" y="4636"/>
                    <a:pt x="1870" y="4671"/>
                  </a:cubicBezTo>
                  <a:lnTo>
                    <a:pt x="1453" y="4255"/>
                  </a:lnTo>
                  <a:cubicBezTo>
                    <a:pt x="1298" y="4100"/>
                    <a:pt x="1090" y="4022"/>
                    <a:pt x="880" y="4022"/>
                  </a:cubicBezTo>
                  <a:cubicBezTo>
                    <a:pt x="670" y="4022"/>
                    <a:pt x="459" y="4100"/>
                    <a:pt x="298" y="4255"/>
                  </a:cubicBezTo>
                  <a:cubicBezTo>
                    <a:pt x="84" y="4481"/>
                    <a:pt x="1" y="4826"/>
                    <a:pt x="120" y="5136"/>
                  </a:cubicBezTo>
                  <a:cubicBezTo>
                    <a:pt x="157" y="5219"/>
                    <a:pt x="230" y="5266"/>
                    <a:pt x="311" y="5266"/>
                  </a:cubicBezTo>
                  <a:cubicBezTo>
                    <a:pt x="334" y="5266"/>
                    <a:pt x="358" y="5263"/>
                    <a:pt x="382" y="5255"/>
                  </a:cubicBezTo>
                  <a:cubicBezTo>
                    <a:pt x="489" y="5207"/>
                    <a:pt x="524" y="5112"/>
                    <a:pt x="501" y="5005"/>
                  </a:cubicBezTo>
                  <a:cubicBezTo>
                    <a:pt x="379" y="4700"/>
                    <a:pt x="626" y="4433"/>
                    <a:pt x="894" y="4433"/>
                  </a:cubicBezTo>
                  <a:cubicBezTo>
                    <a:pt x="992" y="4433"/>
                    <a:pt x="1093" y="4469"/>
                    <a:pt x="1179" y="4552"/>
                  </a:cubicBezTo>
                  <a:lnTo>
                    <a:pt x="6799" y="10172"/>
                  </a:lnTo>
                  <a:cubicBezTo>
                    <a:pt x="6954" y="10327"/>
                    <a:pt x="6954" y="10601"/>
                    <a:pt x="6799" y="10744"/>
                  </a:cubicBezTo>
                  <a:cubicBezTo>
                    <a:pt x="6716" y="10827"/>
                    <a:pt x="6606" y="10869"/>
                    <a:pt x="6498" y="10869"/>
                  </a:cubicBezTo>
                  <a:cubicBezTo>
                    <a:pt x="6391" y="10869"/>
                    <a:pt x="6287" y="10827"/>
                    <a:pt x="6216" y="10744"/>
                  </a:cubicBezTo>
                  <a:lnTo>
                    <a:pt x="989" y="5529"/>
                  </a:lnTo>
                  <a:cubicBezTo>
                    <a:pt x="953" y="5487"/>
                    <a:pt x="902" y="5466"/>
                    <a:pt x="850" y="5466"/>
                  </a:cubicBezTo>
                  <a:cubicBezTo>
                    <a:pt x="798" y="5466"/>
                    <a:pt x="745" y="5487"/>
                    <a:pt x="703" y="5529"/>
                  </a:cubicBezTo>
                  <a:cubicBezTo>
                    <a:pt x="632" y="5600"/>
                    <a:pt x="632" y="5731"/>
                    <a:pt x="703" y="5802"/>
                  </a:cubicBezTo>
                  <a:lnTo>
                    <a:pt x="2977" y="8088"/>
                  </a:lnTo>
                  <a:lnTo>
                    <a:pt x="2441" y="8624"/>
                  </a:lnTo>
                  <a:cubicBezTo>
                    <a:pt x="2319" y="8551"/>
                    <a:pt x="2182" y="8513"/>
                    <a:pt x="2046" y="8513"/>
                  </a:cubicBezTo>
                  <a:cubicBezTo>
                    <a:pt x="1852" y="8513"/>
                    <a:pt x="1660" y="8589"/>
                    <a:pt x="1513" y="8743"/>
                  </a:cubicBezTo>
                  <a:cubicBezTo>
                    <a:pt x="1215" y="9041"/>
                    <a:pt x="1215" y="9541"/>
                    <a:pt x="1513" y="9839"/>
                  </a:cubicBezTo>
                  <a:cubicBezTo>
                    <a:pt x="1661" y="9987"/>
                    <a:pt x="1861" y="10062"/>
                    <a:pt x="2060" y="10062"/>
                  </a:cubicBezTo>
                  <a:cubicBezTo>
                    <a:pt x="2260" y="10062"/>
                    <a:pt x="2459" y="9987"/>
                    <a:pt x="2608" y="9839"/>
                  </a:cubicBezTo>
                  <a:cubicBezTo>
                    <a:pt x="2870" y="9589"/>
                    <a:pt x="2906" y="9196"/>
                    <a:pt x="2727" y="8898"/>
                  </a:cubicBezTo>
                  <a:lnTo>
                    <a:pt x="3263" y="8362"/>
                  </a:lnTo>
                  <a:lnTo>
                    <a:pt x="5930" y="11029"/>
                  </a:lnTo>
                  <a:cubicBezTo>
                    <a:pt x="6085" y="11184"/>
                    <a:pt x="6293" y="11261"/>
                    <a:pt x="6501" y="11261"/>
                  </a:cubicBezTo>
                  <a:cubicBezTo>
                    <a:pt x="6710" y="11261"/>
                    <a:pt x="6918" y="11184"/>
                    <a:pt x="7073" y="11029"/>
                  </a:cubicBezTo>
                  <a:cubicBezTo>
                    <a:pt x="7359" y="10696"/>
                    <a:pt x="7359" y="10184"/>
                    <a:pt x="7049" y="9874"/>
                  </a:cubicBezTo>
                  <a:lnTo>
                    <a:pt x="6632" y="9458"/>
                  </a:lnTo>
                  <a:cubicBezTo>
                    <a:pt x="6751" y="8529"/>
                    <a:pt x="7299" y="7136"/>
                    <a:pt x="7906" y="5910"/>
                  </a:cubicBezTo>
                  <a:cubicBezTo>
                    <a:pt x="8168" y="5421"/>
                    <a:pt x="8204" y="4898"/>
                    <a:pt x="8073" y="4433"/>
                  </a:cubicBezTo>
                  <a:lnTo>
                    <a:pt x="11109" y="1397"/>
                  </a:lnTo>
                  <a:cubicBezTo>
                    <a:pt x="11181" y="1314"/>
                    <a:pt x="11169" y="1195"/>
                    <a:pt x="11097" y="1123"/>
                  </a:cubicBezTo>
                  <a:cubicBezTo>
                    <a:pt x="11055" y="1086"/>
                    <a:pt x="11008" y="1070"/>
                    <a:pt x="10963" y="1070"/>
                  </a:cubicBezTo>
                  <a:cubicBezTo>
                    <a:pt x="10906" y="1070"/>
                    <a:pt x="10851" y="1095"/>
                    <a:pt x="10811" y="1135"/>
                  </a:cubicBezTo>
                  <a:cubicBezTo>
                    <a:pt x="10800" y="1147"/>
                    <a:pt x="10990" y="969"/>
                    <a:pt x="7906" y="4040"/>
                  </a:cubicBezTo>
                  <a:cubicBezTo>
                    <a:pt x="7763" y="3778"/>
                    <a:pt x="7537" y="3564"/>
                    <a:pt x="7275" y="3409"/>
                  </a:cubicBezTo>
                  <a:lnTo>
                    <a:pt x="10157" y="528"/>
                  </a:lnTo>
                  <a:cubicBezTo>
                    <a:pt x="10248" y="437"/>
                    <a:pt x="10365" y="393"/>
                    <a:pt x="10480" y="393"/>
                  </a:cubicBezTo>
                  <a:cubicBezTo>
                    <a:pt x="10636" y="393"/>
                    <a:pt x="10789" y="473"/>
                    <a:pt x="10871" y="623"/>
                  </a:cubicBezTo>
                  <a:cubicBezTo>
                    <a:pt x="10912" y="690"/>
                    <a:pt x="10983" y="733"/>
                    <a:pt x="11054" y="733"/>
                  </a:cubicBezTo>
                  <a:cubicBezTo>
                    <a:pt x="11085" y="733"/>
                    <a:pt x="11116" y="725"/>
                    <a:pt x="11145" y="707"/>
                  </a:cubicBezTo>
                  <a:cubicBezTo>
                    <a:pt x="11228" y="647"/>
                    <a:pt x="11276" y="528"/>
                    <a:pt x="11216" y="433"/>
                  </a:cubicBezTo>
                  <a:cubicBezTo>
                    <a:pt x="11058" y="152"/>
                    <a:pt x="10770" y="1"/>
                    <a:pt x="10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9" name="Google Shape;11509;p68"/>
            <p:cNvSpPr/>
            <p:nvPr/>
          </p:nvSpPr>
          <p:spPr>
            <a:xfrm>
              <a:off x="3510335" y="2959936"/>
              <a:ext cx="176413" cy="43291"/>
            </a:xfrm>
            <a:custGeom>
              <a:avLst/>
              <a:gdLst/>
              <a:ahLst/>
              <a:cxnLst/>
              <a:rect l="l" t="t" r="r" b="b"/>
              <a:pathLst>
                <a:path w="5538" h="1359" extrusionOk="0">
                  <a:moveTo>
                    <a:pt x="3439" y="0"/>
                  </a:moveTo>
                  <a:cubicBezTo>
                    <a:pt x="2239" y="0"/>
                    <a:pt x="999" y="350"/>
                    <a:pt x="96" y="995"/>
                  </a:cubicBezTo>
                  <a:cubicBezTo>
                    <a:pt x="13" y="1054"/>
                    <a:pt x="1" y="1185"/>
                    <a:pt x="60" y="1280"/>
                  </a:cubicBezTo>
                  <a:cubicBezTo>
                    <a:pt x="96" y="1330"/>
                    <a:pt x="156" y="1358"/>
                    <a:pt x="217" y="1358"/>
                  </a:cubicBezTo>
                  <a:cubicBezTo>
                    <a:pt x="259" y="1358"/>
                    <a:pt x="300" y="1345"/>
                    <a:pt x="334" y="1316"/>
                  </a:cubicBezTo>
                  <a:cubicBezTo>
                    <a:pt x="965" y="876"/>
                    <a:pt x="1787" y="578"/>
                    <a:pt x="2656" y="459"/>
                  </a:cubicBezTo>
                  <a:cubicBezTo>
                    <a:pt x="2927" y="424"/>
                    <a:pt x="3196" y="407"/>
                    <a:pt x="3459" y="407"/>
                  </a:cubicBezTo>
                  <a:cubicBezTo>
                    <a:pt x="4099" y="407"/>
                    <a:pt x="4708" y="510"/>
                    <a:pt x="5240" y="721"/>
                  </a:cubicBezTo>
                  <a:cubicBezTo>
                    <a:pt x="5258" y="729"/>
                    <a:pt x="5279" y="733"/>
                    <a:pt x="5300" y="733"/>
                  </a:cubicBezTo>
                  <a:cubicBezTo>
                    <a:pt x="5373" y="733"/>
                    <a:pt x="5453" y="687"/>
                    <a:pt x="5490" y="614"/>
                  </a:cubicBezTo>
                  <a:cubicBezTo>
                    <a:pt x="5537" y="506"/>
                    <a:pt x="5478" y="387"/>
                    <a:pt x="5383" y="352"/>
                  </a:cubicBezTo>
                  <a:cubicBezTo>
                    <a:pt x="4795" y="114"/>
                    <a:pt x="4123" y="0"/>
                    <a:pt x="34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0" name="Google Shape;11510;p68"/>
            <p:cNvSpPr/>
            <p:nvPr/>
          </p:nvSpPr>
          <p:spPr>
            <a:xfrm>
              <a:off x="3530435" y="2920213"/>
              <a:ext cx="133918" cy="35072"/>
            </a:xfrm>
            <a:custGeom>
              <a:avLst/>
              <a:gdLst/>
              <a:ahLst/>
              <a:cxnLst/>
              <a:rect l="l" t="t" r="r" b="b"/>
              <a:pathLst>
                <a:path w="4204" h="1101" extrusionOk="0">
                  <a:moveTo>
                    <a:pt x="2585" y="0"/>
                  </a:moveTo>
                  <a:cubicBezTo>
                    <a:pt x="1695" y="0"/>
                    <a:pt x="780" y="258"/>
                    <a:pt x="108" y="741"/>
                  </a:cubicBezTo>
                  <a:cubicBezTo>
                    <a:pt x="13" y="801"/>
                    <a:pt x="1" y="932"/>
                    <a:pt x="60" y="1027"/>
                  </a:cubicBezTo>
                  <a:cubicBezTo>
                    <a:pt x="95" y="1076"/>
                    <a:pt x="158" y="1100"/>
                    <a:pt x="221" y="1100"/>
                  </a:cubicBezTo>
                  <a:cubicBezTo>
                    <a:pt x="266" y="1100"/>
                    <a:pt x="311" y="1088"/>
                    <a:pt x="346" y="1063"/>
                  </a:cubicBezTo>
                  <a:cubicBezTo>
                    <a:pt x="955" y="637"/>
                    <a:pt x="1801" y="405"/>
                    <a:pt x="2613" y="405"/>
                  </a:cubicBezTo>
                  <a:cubicBezTo>
                    <a:pt x="3071" y="405"/>
                    <a:pt x="3519" y="479"/>
                    <a:pt x="3906" y="634"/>
                  </a:cubicBezTo>
                  <a:cubicBezTo>
                    <a:pt x="3925" y="642"/>
                    <a:pt x="3945" y="646"/>
                    <a:pt x="3966" y="646"/>
                  </a:cubicBezTo>
                  <a:cubicBezTo>
                    <a:pt x="4039" y="646"/>
                    <a:pt x="4119" y="599"/>
                    <a:pt x="4156" y="515"/>
                  </a:cubicBezTo>
                  <a:cubicBezTo>
                    <a:pt x="4204" y="408"/>
                    <a:pt x="4144" y="289"/>
                    <a:pt x="4049" y="265"/>
                  </a:cubicBezTo>
                  <a:cubicBezTo>
                    <a:pt x="3604" y="86"/>
                    <a:pt x="3099" y="0"/>
                    <a:pt x="2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1" name="Google Shape;11511;p68"/>
            <p:cNvSpPr/>
            <p:nvPr/>
          </p:nvSpPr>
          <p:spPr>
            <a:xfrm>
              <a:off x="3761416" y="3078787"/>
              <a:ext cx="53134" cy="174916"/>
            </a:xfrm>
            <a:custGeom>
              <a:avLst/>
              <a:gdLst/>
              <a:ahLst/>
              <a:cxnLst/>
              <a:rect l="l" t="t" r="r" b="b"/>
              <a:pathLst>
                <a:path w="1668" h="5491" extrusionOk="0">
                  <a:moveTo>
                    <a:pt x="830" y="1"/>
                  </a:moveTo>
                  <a:cubicBezTo>
                    <a:pt x="807" y="1"/>
                    <a:pt x="784" y="5"/>
                    <a:pt x="763" y="14"/>
                  </a:cubicBezTo>
                  <a:cubicBezTo>
                    <a:pt x="656" y="62"/>
                    <a:pt x="608" y="181"/>
                    <a:pt x="656" y="276"/>
                  </a:cubicBezTo>
                  <a:cubicBezTo>
                    <a:pt x="953" y="1002"/>
                    <a:pt x="1061" y="1919"/>
                    <a:pt x="918" y="2848"/>
                  </a:cubicBezTo>
                  <a:cubicBezTo>
                    <a:pt x="799" y="3717"/>
                    <a:pt x="501" y="4550"/>
                    <a:pt x="60" y="5169"/>
                  </a:cubicBezTo>
                  <a:cubicBezTo>
                    <a:pt x="1" y="5253"/>
                    <a:pt x="13" y="5372"/>
                    <a:pt x="108" y="5443"/>
                  </a:cubicBezTo>
                  <a:cubicBezTo>
                    <a:pt x="136" y="5476"/>
                    <a:pt x="174" y="5491"/>
                    <a:pt x="213" y="5491"/>
                  </a:cubicBezTo>
                  <a:cubicBezTo>
                    <a:pt x="272" y="5491"/>
                    <a:pt x="334" y="5458"/>
                    <a:pt x="370" y="5407"/>
                  </a:cubicBezTo>
                  <a:cubicBezTo>
                    <a:pt x="1370" y="3991"/>
                    <a:pt x="1668" y="1740"/>
                    <a:pt x="1013" y="121"/>
                  </a:cubicBezTo>
                  <a:cubicBezTo>
                    <a:pt x="977" y="41"/>
                    <a:pt x="901" y="1"/>
                    <a:pt x="8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2" name="Google Shape;11512;p68"/>
            <p:cNvSpPr/>
            <p:nvPr/>
          </p:nvSpPr>
          <p:spPr>
            <a:xfrm>
              <a:off x="3809230" y="3100990"/>
              <a:ext cx="42877" cy="132326"/>
            </a:xfrm>
            <a:custGeom>
              <a:avLst/>
              <a:gdLst/>
              <a:ahLst/>
              <a:cxnLst/>
              <a:rect l="l" t="t" r="r" b="b"/>
              <a:pathLst>
                <a:path w="1346" h="4154" extrusionOk="0">
                  <a:moveTo>
                    <a:pt x="674" y="1"/>
                  </a:moveTo>
                  <a:cubicBezTo>
                    <a:pt x="647" y="1"/>
                    <a:pt x="620" y="7"/>
                    <a:pt x="595" y="19"/>
                  </a:cubicBezTo>
                  <a:cubicBezTo>
                    <a:pt x="488" y="67"/>
                    <a:pt x="452" y="186"/>
                    <a:pt x="488" y="269"/>
                  </a:cubicBezTo>
                  <a:cubicBezTo>
                    <a:pt x="929" y="1365"/>
                    <a:pt x="750" y="2877"/>
                    <a:pt x="60" y="3829"/>
                  </a:cubicBezTo>
                  <a:cubicBezTo>
                    <a:pt x="0" y="3925"/>
                    <a:pt x="24" y="4044"/>
                    <a:pt x="107" y="4115"/>
                  </a:cubicBezTo>
                  <a:cubicBezTo>
                    <a:pt x="134" y="4142"/>
                    <a:pt x="170" y="4153"/>
                    <a:pt x="209" y="4153"/>
                  </a:cubicBezTo>
                  <a:cubicBezTo>
                    <a:pt x="273" y="4153"/>
                    <a:pt x="344" y="4120"/>
                    <a:pt x="381" y="4068"/>
                  </a:cubicBezTo>
                  <a:cubicBezTo>
                    <a:pt x="1119" y="3008"/>
                    <a:pt x="1345" y="1341"/>
                    <a:pt x="857" y="127"/>
                  </a:cubicBezTo>
                  <a:cubicBezTo>
                    <a:pt x="822" y="48"/>
                    <a:pt x="748" y="1"/>
                    <a:pt x="6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13" name="Google Shape;11513;p68"/>
          <p:cNvGrpSpPr/>
          <p:nvPr/>
        </p:nvGrpSpPr>
        <p:grpSpPr>
          <a:xfrm>
            <a:off x="3086313" y="2877049"/>
            <a:ext cx="320143" cy="392581"/>
            <a:chOff x="3086313" y="2877049"/>
            <a:chExt cx="320143" cy="392581"/>
          </a:xfrm>
          <a:solidFill>
            <a:srgbClr val="D94169"/>
          </a:solidFill>
        </p:grpSpPr>
        <p:sp>
          <p:nvSpPr>
            <p:cNvPr id="11514" name="Google Shape;11514;p68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5" name="Google Shape;11515;p68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6" name="Google Shape;11516;p68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7" name="Google Shape;11517;p68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8" name="Google Shape;11518;p68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9" name="Google Shape;11519;p68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0" name="Google Shape;11520;p68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1" name="Google Shape;11521;p68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2" name="Google Shape;11522;p68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3" name="Google Shape;11523;p68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4" name="Google Shape;11524;p68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5" name="Google Shape;11525;p68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26" name="Google Shape;11526;p68"/>
          <p:cNvSpPr/>
          <p:nvPr/>
        </p:nvSpPr>
        <p:spPr>
          <a:xfrm>
            <a:off x="2253814" y="2894123"/>
            <a:ext cx="210530" cy="357700"/>
          </a:xfrm>
          <a:custGeom>
            <a:avLst/>
            <a:gdLst/>
            <a:ahLst/>
            <a:cxnLst/>
            <a:rect l="l" t="t" r="r" b="b"/>
            <a:pathLst>
              <a:path w="6609" h="11229" extrusionOk="0">
                <a:moveTo>
                  <a:pt x="3310" y="1941"/>
                </a:moveTo>
                <a:cubicBezTo>
                  <a:pt x="3632" y="1941"/>
                  <a:pt x="3918" y="2227"/>
                  <a:pt x="3918" y="2572"/>
                </a:cubicBezTo>
                <a:lnTo>
                  <a:pt x="3918" y="2882"/>
                </a:lnTo>
                <a:cubicBezTo>
                  <a:pt x="3918" y="3037"/>
                  <a:pt x="3799" y="3156"/>
                  <a:pt x="3644" y="3156"/>
                </a:cubicBezTo>
                <a:lnTo>
                  <a:pt x="2953" y="3156"/>
                </a:lnTo>
                <a:cubicBezTo>
                  <a:pt x="2798" y="3156"/>
                  <a:pt x="2679" y="3037"/>
                  <a:pt x="2679" y="2882"/>
                </a:cubicBezTo>
                <a:lnTo>
                  <a:pt x="2679" y="2572"/>
                </a:lnTo>
                <a:cubicBezTo>
                  <a:pt x="2679" y="2227"/>
                  <a:pt x="2965" y="1941"/>
                  <a:pt x="3310" y="1941"/>
                </a:cubicBezTo>
                <a:close/>
                <a:moveTo>
                  <a:pt x="3918" y="10371"/>
                </a:moveTo>
                <a:lnTo>
                  <a:pt x="3918" y="10633"/>
                </a:lnTo>
                <a:lnTo>
                  <a:pt x="3906" y="10633"/>
                </a:lnTo>
                <a:cubicBezTo>
                  <a:pt x="3906" y="10788"/>
                  <a:pt x="3787" y="10907"/>
                  <a:pt x="3632" y="10907"/>
                </a:cubicBezTo>
                <a:lnTo>
                  <a:pt x="2929" y="10907"/>
                </a:lnTo>
                <a:cubicBezTo>
                  <a:pt x="2787" y="10907"/>
                  <a:pt x="2668" y="10788"/>
                  <a:pt x="2668" y="10633"/>
                </a:cubicBezTo>
                <a:lnTo>
                  <a:pt x="2668" y="10371"/>
                </a:lnTo>
                <a:close/>
                <a:moveTo>
                  <a:pt x="2572" y="1"/>
                </a:moveTo>
                <a:cubicBezTo>
                  <a:pt x="1144" y="1"/>
                  <a:pt x="1" y="1156"/>
                  <a:pt x="1" y="2572"/>
                </a:cubicBezTo>
                <a:lnTo>
                  <a:pt x="1" y="2751"/>
                </a:lnTo>
                <a:cubicBezTo>
                  <a:pt x="1" y="2834"/>
                  <a:pt x="72" y="2918"/>
                  <a:pt x="167" y="2918"/>
                </a:cubicBezTo>
                <a:cubicBezTo>
                  <a:pt x="251" y="2918"/>
                  <a:pt x="334" y="2834"/>
                  <a:pt x="334" y="2751"/>
                </a:cubicBezTo>
                <a:lnTo>
                  <a:pt x="334" y="2572"/>
                </a:lnTo>
                <a:cubicBezTo>
                  <a:pt x="334" y="1334"/>
                  <a:pt x="1346" y="322"/>
                  <a:pt x="2572" y="322"/>
                </a:cubicBezTo>
                <a:lnTo>
                  <a:pt x="3132" y="322"/>
                </a:lnTo>
                <a:lnTo>
                  <a:pt x="3132" y="1632"/>
                </a:lnTo>
                <a:cubicBezTo>
                  <a:pt x="2679" y="1703"/>
                  <a:pt x="2334" y="2096"/>
                  <a:pt x="2334" y="2572"/>
                </a:cubicBezTo>
                <a:lnTo>
                  <a:pt x="2334" y="2882"/>
                </a:lnTo>
                <a:cubicBezTo>
                  <a:pt x="2334" y="3204"/>
                  <a:pt x="2608" y="3489"/>
                  <a:pt x="2953" y="3489"/>
                </a:cubicBezTo>
                <a:lnTo>
                  <a:pt x="3644" y="3489"/>
                </a:lnTo>
                <a:cubicBezTo>
                  <a:pt x="3977" y="3489"/>
                  <a:pt x="4263" y="3227"/>
                  <a:pt x="4263" y="2882"/>
                </a:cubicBezTo>
                <a:lnTo>
                  <a:pt x="4263" y="2572"/>
                </a:lnTo>
                <a:cubicBezTo>
                  <a:pt x="4263" y="2108"/>
                  <a:pt x="3918" y="1703"/>
                  <a:pt x="3465" y="1632"/>
                </a:cubicBezTo>
                <a:lnTo>
                  <a:pt x="3465" y="322"/>
                </a:lnTo>
                <a:lnTo>
                  <a:pt x="4025" y="322"/>
                </a:lnTo>
                <a:cubicBezTo>
                  <a:pt x="5251" y="322"/>
                  <a:pt x="6263" y="1334"/>
                  <a:pt x="6263" y="2572"/>
                </a:cubicBezTo>
                <a:lnTo>
                  <a:pt x="6263" y="3632"/>
                </a:lnTo>
                <a:lnTo>
                  <a:pt x="5882" y="3632"/>
                </a:lnTo>
                <a:cubicBezTo>
                  <a:pt x="5549" y="3632"/>
                  <a:pt x="5275" y="3894"/>
                  <a:pt x="5275" y="4239"/>
                </a:cubicBezTo>
                <a:lnTo>
                  <a:pt x="5275" y="4430"/>
                </a:lnTo>
                <a:cubicBezTo>
                  <a:pt x="5275" y="4525"/>
                  <a:pt x="5346" y="4597"/>
                  <a:pt x="5430" y="4597"/>
                </a:cubicBezTo>
                <a:cubicBezTo>
                  <a:pt x="5525" y="4597"/>
                  <a:pt x="5596" y="4525"/>
                  <a:pt x="5596" y="4430"/>
                </a:cubicBezTo>
                <a:lnTo>
                  <a:pt x="5596" y="4239"/>
                </a:lnTo>
                <a:cubicBezTo>
                  <a:pt x="5596" y="4085"/>
                  <a:pt x="5716" y="3966"/>
                  <a:pt x="5870" y="3966"/>
                </a:cubicBezTo>
                <a:lnTo>
                  <a:pt x="6251" y="3966"/>
                </a:lnTo>
                <a:lnTo>
                  <a:pt x="6251" y="7264"/>
                </a:lnTo>
                <a:lnTo>
                  <a:pt x="5870" y="7264"/>
                </a:lnTo>
                <a:cubicBezTo>
                  <a:pt x="5716" y="7264"/>
                  <a:pt x="5596" y="7144"/>
                  <a:pt x="5596" y="6990"/>
                </a:cubicBezTo>
                <a:lnTo>
                  <a:pt x="5596" y="5216"/>
                </a:lnTo>
                <a:cubicBezTo>
                  <a:pt x="5596" y="5132"/>
                  <a:pt x="5525" y="5061"/>
                  <a:pt x="5430" y="5061"/>
                </a:cubicBezTo>
                <a:cubicBezTo>
                  <a:pt x="5346" y="5061"/>
                  <a:pt x="5275" y="5132"/>
                  <a:pt x="5275" y="5216"/>
                </a:cubicBezTo>
                <a:lnTo>
                  <a:pt x="5275" y="6990"/>
                </a:lnTo>
                <a:cubicBezTo>
                  <a:pt x="5275" y="7323"/>
                  <a:pt x="5537" y="7597"/>
                  <a:pt x="5882" y="7597"/>
                </a:cubicBezTo>
                <a:lnTo>
                  <a:pt x="6263" y="7597"/>
                </a:lnTo>
                <a:lnTo>
                  <a:pt x="6263" y="8228"/>
                </a:lnTo>
                <a:cubicBezTo>
                  <a:pt x="6263" y="9228"/>
                  <a:pt x="5454" y="10038"/>
                  <a:pt x="4453" y="10038"/>
                </a:cubicBezTo>
                <a:lnTo>
                  <a:pt x="2144" y="10038"/>
                </a:lnTo>
                <a:cubicBezTo>
                  <a:pt x="1144" y="10038"/>
                  <a:pt x="334" y="9228"/>
                  <a:pt x="334" y="8228"/>
                </a:cubicBezTo>
                <a:lnTo>
                  <a:pt x="334" y="7597"/>
                </a:lnTo>
                <a:lnTo>
                  <a:pt x="715" y="7597"/>
                </a:lnTo>
                <a:cubicBezTo>
                  <a:pt x="1048" y="7597"/>
                  <a:pt x="1322" y="7335"/>
                  <a:pt x="1322" y="6990"/>
                </a:cubicBezTo>
                <a:lnTo>
                  <a:pt x="1322" y="6811"/>
                </a:lnTo>
                <a:cubicBezTo>
                  <a:pt x="1322" y="6728"/>
                  <a:pt x="1251" y="6644"/>
                  <a:pt x="1167" y="6644"/>
                </a:cubicBezTo>
                <a:cubicBezTo>
                  <a:pt x="1072" y="6644"/>
                  <a:pt x="1001" y="6728"/>
                  <a:pt x="1001" y="6811"/>
                </a:cubicBezTo>
                <a:lnTo>
                  <a:pt x="1001" y="6990"/>
                </a:lnTo>
                <a:cubicBezTo>
                  <a:pt x="1001" y="7144"/>
                  <a:pt x="882" y="7264"/>
                  <a:pt x="727" y="7264"/>
                </a:cubicBezTo>
                <a:lnTo>
                  <a:pt x="346" y="7264"/>
                </a:lnTo>
                <a:lnTo>
                  <a:pt x="346" y="3966"/>
                </a:lnTo>
                <a:lnTo>
                  <a:pt x="727" y="3966"/>
                </a:lnTo>
                <a:cubicBezTo>
                  <a:pt x="882" y="3966"/>
                  <a:pt x="1001" y="4085"/>
                  <a:pt x="1001" y="4239"/>
                </a:cubicBezTo>
                <a:lnTo>
                  <a:pt x="1001" y="6037"/>
                </a:lnTo>
                <a:cubicBezTo>
                  <a:pt x="1001" y="6132"/>
                  <a:pt x="1072" y="6204"/>
                  <a:pt x="1167" y="6204"/>
                </a:cubicBezTo>
                <a:cubicBezTo>
                  <a:pt x="1251" y="6204"/>
                  <a:pt x="1322" y="6132"/>
                  <a:pt x="1322" y="6037"/>
                </a:cubicBezTo>
                <a:lnTo>
                  <a:pt x="1322" y="4239"/>
                </a:lnTo>
                <a:cubicBezTo>
                  <a:pt x="1322" y="3906"/>
                  <a:pt x="1060" y="3620"/>
                  <a:pt x="715" y="3620"/>
                </a:cubicBezTo>
                <a:lnTo>
                  <a:pt x="334" y="3620"/>
                </a:lnTo>
                <a:lnTo>
                  <a:pt x="334" y="3501"/>
                </a:lnTo>
                <a:cubicBezTo>
                  <a:pt x="334" y="3418"/>
                  <a:pt x="251" y="3346"/>
                  <a:pt x="167" y="3346"/>
                </a:cubicBezTo>
                <a:cubicBezTo>
                  <a:pt x="72" y="3346"/>
                  <a:pt x="1" y="3418"/>
                  <a:pt x="1" y="3501"/>
                </a:cubicBezTo>
                <a:lnTo>
                  <a:pt x="1" y="8216"/>
                </a:lnTo>
                <a:cubicBezTo>
                  <a:pt x="1" y="9383"/>
                  <a:pt x="953" y="10347"/>
                  <a:pt x="2144" y="10347"/>
                </a:cubicBezTo>
                <a:lnTo>
                  <a:pt x="2334" y="10347"/>
                </a:lnTo>
                <a:lnTo>
                  <a:pt x="2334" y="10621"/>
                </a:lnTo>
                <a:cubicBezTo>
                  <a:pt x="2334" y="10943"/>
                  <a:pt x="2608" y="11228"/>
                  <a:pt x="2953" y="11228"/>
                </a:cubicBezTo>
                <a:lnTo>
                  <a:pt x="3644" y="11228"/>
                </a:lnTo>
                <a:cubicBezTo>
                  <a:pt x="3977" y="11228"/>
                  <a:pt x="4263" y="10966"/>
                  <a:pt x="4263" y="10621"/>
                </a:cubicBezTo>
                <a:lnTo>
                  <a:pt x="4263" y="10347"/>
                </a:lnTo>
                <a:lnTo>
                  <a:pt x="4465" y="10347"/>
                </a:lnTo>
                <a:cubicBezTo>
                  <a:pt x="5644" y="10347"/>
                  <a:pt x="6608" y="9407"/>
                  <a:pt x="6608" y="8216"/>
                </a:cubicBezTo>
                <a:lnTo>
                  <a:pt x="6608" y="2572"/>
                </a:lnTo>
                <a:cubicBezTo>
                  <a:pt x="6585" y="1156"/>
                  <a:pt x="5418" y="1"/>
                  <a:pt x="4001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27" name="Google Shape;11527;p68"/>
          <p:cNvGrpSpPr/>
          <p:nvPr/>
        </p:nvGrpSpPr>
        <p:grpSpPr>
          <a:xfrm>
            <a:off x="861113" y="2885746"/>
            <a:ext cx="333809" cy="373277"/>
            <a:chOff x="861113" y="2885746"/>
            <a:chExt cx="333809" cy="373277"/>
          </a:xfrm>
          <a:solidFill>
            <a:srgbClr val="D94169"/>
          </a:solidFill>
        </p:grpSpPr>
        <p:sp>
          <p:nvSpPr>
            <p:cNvPr id="11528" name="Google Shape;11528;p68"/>
            <p:cNvSpPr/>
            <p:nvPr/>
          </p:nvSpPr>
          <p:spPr>
            <a:xfrm>
              <a:off x="861113" y="2981533"/>
              <a:ext cx="315970" cy="277489"/>
            </a:xfrm>
            <a:custGeom>
              <a:avLst/>
              <a:gdLst/>
              <a:ahLst/>
              <a:cxnLst/>
              <a:rect l="l" t="t" r="r" b="b"/>
              <a:pathLst>
                <a:path w="9919" h="8711" extrusionOk="0">
                  <a:moveTo>
                    <a:pt x="3015" y="0"/>
                  </a:moveTo>
                  <a:cubicBezTo>
                    <a:pt x="2777" y="0"/>
                    <a:pt x="2558" y="27"/>
                    <a:pt x="2358" y="79"/>
                  </a:cubicBezTo>
                  <a:cubicBezTo>
                    <a:pt x="1739" y="245"/>
                    <a:pt x="1156" y="638"/>
                    <a:pt x="739" y="1210"/>
                  </a:cubicBezTo>
                  <a:cubicBezTo>
                    <a:pt x="251" y="1864"/>
                    <a:pt x="1" y="2698"/>
                    <a:pt x="1" y="3615"/>
                  </a:cubicBezTo>
                  <a:cubicBezTo>
                    <a:pt x="1" y="4567"/>
                    <a:pt x="429" y="5841"/>
                    <a:pt x="1132" y="6889"/>
                  </a:cubicBezTo>
                  <a:cubicBezTo>
                    <a:pt x="1882" y="8056"/>
                    <a:pt x="2763" y="8711"/>
                    <a:pt x="3549" y="8711"/>
                  </a:cubicBezTo>
                  <a:cubicBezTo>
                    <a:pt x="3870" y="8711"/>
                    <a:pt x="4180" y="8663"/>
                    <a:pt x="4478" y="8580"/>
                  </a:cubicBezTo>
                  <a:cubicBezTo>
                    <a:pt x="4632" y="8532"/>
                    <a:pt x="4796" y="8508"/>
                    <a:pt x="4960" y="8508"/>
                  </a:cubicBezTo>
                  <a:cubicBezTo>
                    <a:pt x="5123" y="8508"/>
                    <a:pt x="5287" y="8532"/>
                    <a:pt x="5442" y="8580"/>
                  </a:cubicBezTo>
                  <a:cubicBezTo>
                    <a:pt x="5740" y="8663"/>
                    <a:pt x="6049" y="8711"/>
                    <a:pt x="6371" y="8711"/>
                  </a:cubicBezTo>
                  <a:cubicBezTo>
                    <a:pt x="7156" y="8711"/>
                    <a:pt x="8026" y="8044"/>
                    <a:pt x="8788" y="6889"/>
                  </a:cubicBezTo>
                  <a:cubicBezTo>
                    <a:pt x="9490" y="5841"/>
                    <a:pt x="9919" y="4567"/>
                    <a:pt x="9919" y="3615"/>
                  </a:cubicBezTo>
                  <a:cubicBezTo>
                    <a:pt x="9847" y="2948"/>
                    <a:pt x="9716" y="2317"/>
                    <a:pt x="9431" y="1757"/>
                  </a:cubicBezTo>
                  <a:cubicBezTo>
                    <a:pt x="9398" y="1685"/>
                    <a:pt x="9334" y="1651"/>
                    <a:pt x="9266" y="1651"/>
                  </a:cubicBezTo>
                  <a:cubicBezTo>
                    <a:pt x="9233" y="1651"/>
                    <a:pt x="9199" y="1658"/>
                    <a:pt x="9169" y="1674"/>
                  </a:cubicBezTo>
                  <a:cubicBezTo>
                    <a:pt x="9061" y="1710"/>
                    <a:pt x="9026" y="1841"/>
                    <a:pt x="9073" y="1936"/>
                  </a:cubicBezTo>
                  <a:cubicBezTo>
                    <a:pt x="9323" y="2448"/>
                    <a:pt x="9442" y="3007"/>
                    <a:pt x="9442" y="3638"/>
                  </a:cubicBezTo>
                  <a:cubicBezTo>
                    <a:pt x="9442" y="4508"/>
                    <a:pt x="9050" y="5686"/>
                    <a:pt x="8395" y="6698"/>
                  </a:cubicBezTo>
                  <a:cubicBezTo>
                    <a:pt x="7716" y="7722"/>
                    <a:pt x="6942" y="8341"/>
                    <a:pt x="6311" y="8341"/>
                  </a:cubicBezTo>
                  <a:cubicBezTo>
                    <a:pt x="6037" y="8341"/>
                    <a:pt x="5751" y="8294"/>
                    <a:pt x="5501" y="8222"/>
                  </a:cubicBezTo>
                  <a:cubicBezTo>
                    <a:pt x="5311" y="8163"/>
                    <a:pt x="5112" y="8133"/>
                    <a:pt x="4911" y="8133"/>
                  </a:cubicBezTo>
                  <a:cubicBezTo>
                    <a:pt x="4710" y="8133"/>
                    <a:pt x="4507" y="8163"/>
                    <a:pt x="4311" y="8222"/>
                  </a:cubicBezTo>
                  <a:cubicBezTo>
                    <a:pt x="4061" y="8294"/>
                    <a:pt x="3775" y="8341"/>
                    <a:pt x="3513" y="8341"/>
                  </a:cubicBezTo>
                  <a:cubicBezTo>
                    <a:pt x="2870" y="8341"/>
                    <a:pt x="2096" y="7722"/>
                    <a:pt x="1430" y="6698"/>
                  </a:cubicBezTo>
                  <a:cubicBezTo>
                    <a:pt x="775" y="5698"/>
                    <a:pt x="370" y="4531"/>
                    <a:pt x="370" y="3638"/>
                  </a:cubicBezTo>
                  <a:cubicBezTo>
                    <a:pt x="370" y="2805"/>
                    <a:pt x="608" y="2043"/>
                    <a:pt x="1037" y="1460"/>
                  </a:cubicBezTo>
                  <a:cubicBezTo>
                    <a:pt x="1406" y="971"/>
                    <a:pt x="1918" y="614"/>
                    <a:pt x="2453" y="460"/>
                  </a:cubicBezTo>
                  <a:cubicBezTo>
                    <a:pt x="2603" y="422"/>
                    <a:pt x="2774" y="403"/>
                    <a:pt x="2963" y="403"/>
                  </a:cubicBezTo>
                  <a:cubicBezTo>
                    <a:pt x="3256" y="403"/>
                    <a:pt x="3592" y="449"/>
                    <a:pt x="3954" y="543"/>
                  </a:cubicBezTo>
                  <a:cubicBezTo>
                    <a:pt x="4013" y="555"/>
                    <a:pt x="4085" y="567"/>
                    <a:pt x="4144" y="579"/>
                  </a:cubicBezTo>
                  <a:cubicBezTo>
                    <a:pt x="4160" y="582"/>
                    <a:pt x="4176" y="584"/>
                    <a:pt x="4191" y="584"/>
                  </a:cubicBezTo>
                  <a:cubicBezTo>
                    <a:pt x="4281" y="584"/>
                    <a:pt x="4362" y="527"/>
                    <a:pt x="4382" y="436"/>
                  </a:cubicBezTo>
                  <a:cubicBezTo>
                    <a:pt x="4406" y="329"/>
                    <a:pt x="4347" y="221"/>
                    <a:pt x="4239" y="198"/>
                  </a:cubicBezTo>
                  <a:lnTo>
                    <a:pt x="4061" y="150"/>
                  </a:lnTo>
                  <a:cubicBezTo>
                    <a:pt x="3680" y="48"/>
                    <a:pt x="3331" y="0"/>
                    <a:pt x="30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9" name="Google Shape;11529;p68"/>
            <p:cNvSpPr/>
            <p:nvPr/>
          </p:nvSpPr>
          <p:spPr>
            <a:xfrm>
              <a:off x="1024976" y="2981756"/>
              <a:ext cx="125572" cy="45903"/>
            </a:xfrm>
            <a:custGeom>
              <a:avLst/>
              <a:gdLst/>
              <a:ahLst/>
              <a:cxnLst/>
              <a:rect l="l" t="t" r="r" b="b"/>
              <a:pathLst>
                <a:path w="3942" h="1441" extrusionOk="0">
                  <a:moveTo>
                    <a:pt x="1709" y="1"/>
                  </a:moveTo>
                  <a:cubicBezTo>
                    <a:pt x="1383" y="1"/>
                    <a:pt x="1022" y="51"/>
                    <a:pt x="631" y="143"/>
                  </a:cubicBezTo>
                  <a:cubicBezTo>
                    <a:pt x="477" y="191"/>
                    <a:pt x="334" y="202"/>
                    <a:pt x="191" y="238"/>
                  </a:cubicBezTo>
                  <a:cubicBezTo>
                    <a:pt x="96" y="250"/>
                    <a:pt x="0" y="357"/>
                    <a:pt x="12" y="464"/>
                  </a:cubicBezTo>
                  <a:cubicBezTo>
                    <a:pt x="35" y="554"/>
                    <a:pt x="121" y="644"/>
                    <a:pt x="220" y="644"/>
                  </a:cubicBezTo>
                  <a:cubicBezTo>
                    <a:pt x="226" y="644"/>
                    <a:pt x="232" y="644"/>
                    <a:pt x="238" y="643"/>
                  </a:cubicBezTo>
                  <a:cubicBezTo>
                    <a:pt x="405" y="619"/>
                    <a:pt x="572" y="583"/>
                    <a:pt x="727" y="548"/>
                  </a:cubicBezTo>
                  <a:cubicBezTo>
                    <a:pt x="1087" y="461"/>
                    <a:pt x="1417" y="414"/>
                    <a:pt x="1711" y="414"/>
                  </a:cubicBezTo>
                  <a:cubicBezTo>
                    <a:pt x="1903" y="414"/>
                    <a:pt x="2079" y="434"/>
                    <a:pt x="2239" y="476"/>
                  </a:cubicBezTo>
                  <a:cubicBezTo>
                    <a:pt x="2727" y="607"/>
                    <a:pt x="3203" y="917"/>
                    <a:pt x="3572" y="1369"/>
                  </a:cubicBezTo>
                  <a:cubicBezTo>
                    <a:pt x="3620" y="1417"/>
                    <a:pt x="3679" y="1441"/>
                    <a:pt x="3727" y="1441"/>
                  </a:cubicBezTo>
                  <a:cubicBezTo>
                    <a:pt x="3763" y="1441"/>
                    <a:pt x="3810" y="1429"/>
                    <a:pt x="3846" y="1393"/>
                  </a:cubicBezTo>
                  <a:cubicBezTo>
                    <a:pt x="3929" y="1322"/>
                    <a:pt x="3941" y="1191"/>
                    <a:pt x="3870" y="1095"/>
                  </a:cubicBezTo>
                  <a:cubicBezTo>
                    <a:pt x="3453" y="595"/>
                    <a:pt x="2905" y="226"/>
                    <a:pt x="2322" y="72"/>
                  </a:cubicBezTo>
                  <a:cubicBezTo>
                    <a:pt x="2135" y="23"/>
                    <a:pt x="1930" y="1"/>
                    <a:pt x="17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0" name="Google Shape;11530;p68"/>
            <p:cNvSpPr/>
            <p:nvPr/>
          </p:nvSpPr>
          <p:spPr>
            <a:xfrm>
              <a:off x="979455" y="2885746"/>
              <a:ext cx="215467" cy="145705"/>
            </a:xfrm>
            <a:custGeom>
              <a:avLst/>
              <a:gdLst/>
              <a:ahLst/>
              <a:cxnLst/>
              <a:rect l="l" t="t" r="r" b="b"/>
              <a:pathLst>
                <a:path w="6764" h="4574" extrusionOk="0">
                  <a:moveTo>
                    <a:pt x="4097" y="0"/>
                  </a:moveTo>
                  <a:cubicBezTo>
                    <a:pt x="3959" y="0"/>
                    <a:pt x="3824" y="9"/>
                    <a:pt x="3691" y="26"/>
                  </a:cubicBezTo>
                  <a:cubicBezTo>
                    <a:pt x="3049" y="61"/>
                    <a:pt x="2489" y="419"/>
                    <a:pt x="2060" y="1014"/>
                  </a:cubicBezTo>
                  <a:cubicBezTo>
                    <a:pt x="1775" y="1407"/>
                    <a:pt x="1620" y="1776"/>
                    <a:pt x="1596" y="1883"/>
                  </a:cubicBezTo>
                  <a:lnTo>
                    <a:pt x="1072" y="2681"/>
                  </a:lnTo>
                  <a:cubicBezTo>
                    <a:pt x="929" y="2240"/>
                    <a:pt x="774" y="1954"/>
                    <a:pt x="763" y="1943"/>
                  </a:cubicBezTo>
                  <a:cubicBezTo>
                    <a:pt x="728" y="1866"/>
                    <a:pt x="652" y="1832"/>
                    <a:pt x="576" y="1832"/>
                  </a:cubicBezTo>
                  <a:cubicBezTo>
                    <a:pt x="546" y="1832"/>
                    <a:pt x="516" y="1837"/>
                    <a:pt x="489" y="1847"/>
                  </a:cubicBezTo>
                  <a:cubicBezTo>
                    <a:pt x="405" y="1895"/>
                    <a:pt x="358" y="2026"/>
                    <a:pt x="405" y="2121"/>
                  </a:cubicBezTo>
                  <a:cubicBezTo>
                    <a:pt x="405" y="2133"/>
                    <a:pt x="870" y="3014"/>
                    <a:pt x="965" y="4157"/>
                  </a:cubicBezTo>
                  <a:cubicBezTo>
                    <a:pt x="822" y="4145"/>
                    <a:pt x="667" y="4098"/>
                    <a:pt x="572" y="4050"/>
                  </a:cubicBezTo>
                  <a:cubicBezTo>
                    <a:pt x="429" y="3990"/>
                    <a:pt x="393" y="3931"/>
                    <a:pt x="393" y="3919"/>
                  </a:cubicBezTo>
                  <a:cubicBezTo>
                    <a:pt x="393" y="3812"/>
                    <a:pt x="298" y="3728"/>
                    <a:pt x="191" y="3728"/>
                  </a:cubicBezTo>
                  <a:cubicBezTo>
                    <a:pt x="96" y="3728"/>
                    <a:pt x="1" y="3812"/>
                    <a:pt x="1" y="3919"/>
                  </a:cubicBezTo>
                  <a:cubicBezTo>
                    <a:pt x="1" y="4038"/>
                    <a:pt x="60" y="4264"/>
                    <a:pt x="405" y="4419"/>
                  </a:cubicBezTo>
                  <a:cubicBezTo>
                    <a:pt x="608" y="4514"/>
                    <a:pt x="893" y="4574"/>
                    <a:pt x="1191" y="4574"/>
                  </a:cubicBezTo>
                  <a:cubicBezTo>
                    <a:pt x="1489" y="4574"/>
                    <a:pt x="1763" y="4514"/>
                    <a:pt x="1977" y="4419"/>
                  </a:cubicBezTo>
                  <a:cubicBezTo>
                    <a:pt x="2334" y="4264"/>
                    <a:pt x="2382" y="4038"/>
                    <a:pt x="2382" y="3919"/>
                  </a:cubicBezTo>
                  <a:cubicBezTo>
                    <a:pt x="2382" y="3812"/>
                    <a:pt x="2298" y="3728"/>
                    <a:pt x="2191" y="3728"/>
                  </a:cubicBezTo>
                  <a:cubicBezTo>
                    <a:pt x="2084" y="3728"/>
                    <a:pt x="2001" y="3812"/>
                    <a:pt x="2001" y="3919"/>
                  </a:cubicBezTo>
                  <a:cubicBezTo>
                    <a:pt x="2001" y="3931"/>
                    <a:pt x="1953" y="3990"/>
                    <a:pt x="1822" y="4050"/>
                  </a:cubicBezTo>
                  <a:cubicBezTo>
                    <a:pt x="1703" y="4109"/>
                    <a:pt x="1548" y="4145"/>
                    <a:pt x="1382" y="4157"/>
                  </a:cubicBezTo>
                  <a:cubicBezTo>
                    <a:pt x="1358" y="3800"/>
                    <a:pt x="1298" y="3467"/>
                    <a:pt x="1239" y="3169"/>
                  </a:cubicBezTo>
                  <a:lnTo>
                    <a:pt x="1917" y="2133"/>
                  </a:lnTo>
                  <a:cubicBezTo>
                    <a:pt x="1953" y="2133"/>
                    <a:pt x="1977" y="2145"/>
                    <a:pt x="2060" y="2169"/>
                  </a:cubicBezTo>
                  <a:cubicBezTo>
                    <a:pt x="2179" y="2204"/>
                    <a:pt x="2334" y="2300"/>
                    <a:pt x="2513" y="2407"/>
                  </a:cubicBezTo>
                  <a:cubicBezTo>
                    <a:pt x="2989" y="2669"/>
                    <a:pt x="3584" y="3014"/>
                    <a:pt x="4263" y="3014"/>
                  </a:cubicBezTo>
                  <a:cubicBezTo>
                    <a:pt x="4477" y="3014"/>
                    <a:pt x="4715" y="2966"/>
                    <a:pt x="4954" y="2883"/>
                  </a:cubicBezTo>
                  <a:cubicBezTo>
                    <a:pt x="6466" y="2300"/>
                    <a:pt x="6739" y="407"/>
                    <a:pt x="6763" y="323"/>
                  </a:cubicBezTo>
                  <a:cubicBezTo>
                    <a:pt x="6763" y="288"/>
                    <a:pt x="6716" y="216"/>
                    <a:pt x="6656" y="168"/>
                  </a:cubicBezTo>
                  <a:cubicBezTo>
                    <a:pt x="6626" y="145"/>
                    <a:pt x="6588" y="133"/>
                    <a:pt x="6547" y="133"/>
                  </a:cubicBezTo>
                  <a:cubicBezTo>
                    <a:pt x="6507" y="133"/>
                    <a:pt x="6466" y="145"/>
                    <a:pt x="6430" y="168"/>
                  </a:cubicBezTo>
                  <a:cubicBezTo>
                    <a:pt x="6301" y="255"/>
                    <a:pt x="6164" y="287"/>
                    <a:pt x="6009" y="287"/>
                  </a:cubicBezTo>
                  <a:cubicBezTo>
                    <a:pt x="5820" y="287"/>
                    <a:pt x="5602" y="239"/>
                    <a:pt x="5335" y="180"/>
                  </a:cubicBezTo>
                  <a:cubicBezTo>
                    <a:pt x="5287" y="168"/>
                    <a:pt x="5239" y="168"/>
                    <a:pt x="5192" y="157"/>
                  </a:cubicBezTo>
                  <a:cubicBezTo>
                    <a:pt x="5175" y="150"/>
                    <a:pt x="5158" y="147"/>
                    <a:pt x="5140" y="147"/>
                  </a:cubicBezTo>
                  <a:cubicBezTo>
                    <a:pt x="5061" y="147"/>
                    <a:pt x="4983" y="211"/>
                    <a:pt x="4954" y="299"/>
                  </a:cubicBezTo>
                  <a:cubicBezTo>
                    <a:pt x="4930" y="407"/>
                    <a:pt x="5001" y="514"/>
                    <a:pt x="5108" y="538"/>
                  </a:cubicBezTo>
                  <a:cubicBezTo>
                    <a:pt x="5156" y="561"/>
                    <a:pt x="5192" y="561"/>
                    <a:pt x="5239" y="573"/>
                  </a:cubicBezTo>
                  <a:cubicBezTo>
                    <a:pt x="5512" y="626"/>
                    <a:pt x="5765" y="679"/>
                    <a:pt x="6003" y="679"/>
                  </a:cubicBezTo>
                  <a:cubicBezTo>
                    <a:pt x="6088" y="679"/>
                    <a:pt x="6170" y="672"/>
                    <a:pt x="6251" y="657"/>
                  </a:cubicBezTo>
                  <a:lnTo>
                    <a:pt x="6251" y="657"/>
                  </a:lnTo>
                  <a:cubicBezTo>
                    <a:pt x="6108" y="1192"/>
                    <a:pt x="5704" y="2193"/>
                    <a:pt x="4799" y="2550"/>
                  </a:cubicBezTo>
                  <a:cubicBezTo>
                    <a:pt x="4613" y="2621"/>
                    <a:pt x="4429" y="2651"/>
                    <a:pt x="4249" y="2651"/>
                  </a:cubicBezTo>
                  <a:cubicBezTo>
                    <a:pt x="3679" y="2651"/>
                    <a:pt x="3144" y="2348"/>
                    <a:pt x="2691" y="2085"/>
                  </a:cubicBezTo>
                  <a:cubicBezTo>
                    <a:pt x="2453" y="1954"/>
                    <a:pt x="2251" y="1835"/>
                    <a:pt x="2072" y="1776"/>
                  </a:cubicBezTo>
                  <a:cubicBezTo>
                    <a:pt x="2275" y="1335"/>
                    <a:pt x="2798" y="502"/>
                    <a:pt x="3727" y="419"/>
                  </a:cubicBezTo>
                  <a:cubicBezTo>
                    <a:pt x="3823" y="414"/>
                    <a:pt x="3921" y="411"/>
                    <a:pt x="4019" y="411"/>
                  </a:cubicBezTo>
                  <a:cubicBezTo>
                    <a:pt x="4190" y="411"/>
                    <a:pt x="4363" y="420"/>
                    <a:pt x="4537" y="442"/>
                  </a:cubicBezTo>
                  <a:cubicBezTo>
                    <a:pt x="4545" y="443"/>
                    <a:pt x="4552" y="444"/>
                    <a:pt x="4560" y="444"/>
                  </a:cubicBezTo>
                  <a:cubicBezTo>
                    <a:pt x="4659" y="444"/>
                    <a:pt x="4752" y="374"/>
                    <a:pt x="4763" y="264"/>
                  </a:cubicBezTo>
                  <a:cubicBezTo>
                    <a:pt x="4775" y="157"/>
                    <a:pt x="4703" y="49"/>
                    <a:pt x="4584" y="38"/>
                  </a:cubicBezTo>
                  <a:cubicBezTo>
                    <a:pt x="4419" y="12"/>
                    <a:pt x="4256" y="0"/>
                    <a:pt x="40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31" name="Google Shape;11531;p68"/>
          <p:cNvSpPr/>
          <p:nvPr/>
        </p:nvSpPr>
        <p:spPr>
          <a:xfrm>
            <a:off x="2616005" y="2886542"/>
            <a:ext cx="371366" cy="372353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10514" y="382"/>
                </a:moveTo>
                <a:cubicBezTo>
                  <a:pt x="10657" y="382"/>
                  <a:pt x="10812" y="441"/>
                  <a:pt x="10907" y="548"/>
                </a:cubicBezTo>
                <a:lnTo>
                  <a:pt x="11181" y="810"/>
                </a:lnTo>
                <a:cubicBezTo>
                  <a:pt x="11288" y="917"/>
                  <a:pt x="11348" y="1072"/>
                  <a:pt x="11348" y="1215"/>
                </a:cubicBezTo>
                <a:cubicBezTo>
                  <a:pt x="11348" y="1370"/>
                  <a:pt x="11288" y="1513"/>
                  <a:pt x="11181" y="1620"/>
                </a:cubicBezTo>
                <a:lnTo>
                  <a:pt x="10240" y="2560"/>
                </a:lnTo>
                <a:lnTo>
                  <a:pt x="9169" y="1489"/>
                </a:lnTo>
                <a:lnTo>
                  <a:pt x="10109" y="548"/>
                </a:lnTo>
                <a:cubicBezTo>
                  <a:pt x="10217" y="441"/>
                  <a:pt x="10359" y="382"/>
                  <a:pt x="10514" y="382"/>
                </a:cubicBezTo>
                <a:close/>
                <a:moveTo>
                  <a:pt x="8919" y="1715"/>
                </a:moveTo>
                <a:lnTo>
                  <a:pt x="9990" y="2799"/>
                </a:lnTo>
                <a:lnTo>
                  <a:pt x="6954" y="5823"/>
                </a:lnTo>
                <a:lnTo>
                  <a:pt x="5883" y="4751"/>
                </a:lnTo>
                <a:lnTo>
                  <a:pt x="8919" y="1715"/>
                </a:lnTo>
                <a:close/>
                <a:moveTo>
                  <a:pt x="1966" y="8668"/>
                </a:moveTo>
                <a:lnTo>
                  <a:pt x="3037" y="9740"/>
                </a:lnTo>
                <a:lnTo>
                  <a:pt x="2370" y="10419"/>
                </a:lnTo>
                <a:cubicBezTo>
                  <a:pt x="2335" y="10454"/>
                  <a:pt x="2281" y="10472"/>
                  <a:pt x="2227" y="10472"/>
                </a:cubicBezTo>
                <a:cubicBezTo>
                  <a:pt x="2174" y="10472"/>
                  <a:pt x="2120" y="10454"/>
                  <a:pt x="2085" y="10419"/>
                </a:cubicBezTo>
                <a:lnTo>
                  <a:pt x="1299" y="9621"/>
                </a:lnTo>
                <a:cubicBezTo>
                  <a:pt x="1215" y="9549"/>
                  <a:pt x="1215" y="9418"/>
                  <a:pt x="1299" y="9347"/>
                </a:cubicBezTo>
                <a:lnTo>
                  <a:pt x="1966" y="8668"/>
                </a:lnTo>
                <a:close/>
                <a:moveTo>
                  <a:pt x="1311" y="10133"/>
                </a:moveTo>
                <a:lnTo>
                  <a:pt x="1596" y="10407"/>
                </a:lnTo>
                <a:lnTo>
                  <a:pt x="1061" y="10942"/>
                </a:lnTo>
                <a:cubicBezTo>
                  <a:pt x="1019" y="10984"/>
                  <a:pt x="965" y="11005"/>
                  <a:pt x="913" y="11005"/>
                </a:cubicBezTo>
                <a:cubicBezTo>
                  <a:pt x="861" y="11005"/>
                  <a:pt x="811" y="10984"/>
                  <a:pt x="775" y="10942"/>
                </a:cubicBezTo>
                <a:cubicBezTo>
                  <a:pt x="703" y="10859"/>
                  <a:pt x="703" y="10740"/>
                  <a:pt x="775" y="10669"/>
                </a:cubicBezTo>
                <a:lnTo>
                  <a:pt x="1311" y="10133"/>
                </a:lnTo>
                <a:close/>
                <a:moveTo>
                  <a:pt x="10467" y="1"/>
                </a:moveTo>
                <a:cubicBezTo>
                  <a:pt x="10228" y="1"/>
                  <a:pt x="9990" y="84"/>
                  <a:pt x="9812" y="263"/>
                </a:cubicBezTo>
                <a:lnTo>
                  <a:pt x="8871" y="1203"/>
                </a:lnTo>
                <a:lnTo>
                  <a:pt x="8728" y="1048"/>
                </a:lnTo>
                <a:cubicBezTo>
                  <a:pt x="8687" y="1013"/>
                  <a:pt x="8642" y="995"/>
                  <a:pt x="8597" y="995"/>
                </a:cubicBezTo>
                <a:cubicBezTo>
                  <a:pt x="8553" y="995"/>
                  <a:pt x="8508" y="1013"/>
                  <a:pt x="8466" y="1048"/>
                </a:cubicBezTo>
                <a:cubicBezTo>
                  <a:pt x="8395" y="1120"/>
                  <a:pt x="8395" y="1227"/>
                  <a:pt x="8466" y="1310"/>
                </a:cubicBezTo>
                <a:lnTo>
                  <a:pt x="8621" y="1453"/>
                </a:lnTo>
                <a:lnTo>
                  <a:pt x="5037" y="5037"/>
                </a:lnTo>
                <a:cubicBezTo>
                  <a:pt x="4954" y="5120"/>
                  <a:pt x="4954" y="5216"/>
                  <a:pt x="5037" y="5299"/>
                </a:cubicBezTo>
                <a:cubicBezTo>
                  <a:pt x="5073" y="5335"/>
                  <a:pt x="5118" y="5352"/>
                  <a:pt x="5162" y="5352"/>
                </a:cubicBezTo>
                <a:cubicBezTo>
                  <a:pt x="5207" y="5352"/>
                  <a:pt x="5252" y="5335"/>
                  <a:pt x="5287" y="5299"/>
                </a:cubicBezTo>
                <a:lnTo>
                  <a:pt x="5597" y="4977"/>
                </a:lnTo>
                <a:lnTo>
                  <a:pt x="6668" y="6049"/>
                </a:lnTo>
                <a:cubicBezTo>
                  <a:pt x="6299" y="6525"/>
                  <a:pt x="6073" y="6978"/>
                  <a:pt x="5883" y="7382"/>
                </a:cubicBezTo>
                <a:cubicBezTo>
                  <a:pt x="5430" y="8287"/>
                  <a:pt x="5097" y="9002"/>
                  <a:pt x="3275" y="9526"/>
                </a:cubicBezTo>
                <a:lnTo>
                  <a:pt x="2156" y="8406"/>
                </a:lnTo>
                <a:lnTo>
                  <a:pt x="4597" y="5966"/>
                </a:lnTo>
                <a:cubicBezTo>
                  <a:pt x="4680" y="5894"/>
                  <a:pt x="4680" y="5787"/>
                  <a:pt x="4597" y="5716"/>
                </a:cubicBezTo>
                <a:cubicBezTo>
                  <a:pt x="4561" y="5674"/>
                  <a:pt x="4516" y="5653"/>
                  <a:pt x="4472" y="5653"/>
                </a:cubicBezTo>
                <a:cubicBezTo>
                  <a:pt x="4427" y="5653"/>
                  <a:pt x="4382" y="5674"/>
                  <a:pt x="4347" y="5716"/>
                </a:cubicBezTo>
                <a:lnTo>
                  <a:pt x="989" y="9073"/>
                </a:lnTo>
                <a:cubicBezTo>
                  <a:pt x="775" y="9287"/>
                  <a:pt x="775" y="9645"/>
                  <a:pt x="989" y="9847"/>
                </a:cubicBezTo>
                <a:lnTo>
                  <a:pt x="1001" y="9859"/>
                </a:lnTo>
                <a:lnTo>
                  <a:pt x="465" y="10395"/>
                </a:lnTo>
                <a:cubicBezTo>
                  <a:pt x="299" y="10561"/>
                  <a:pt x="251" y="10811"/>
                  <a:pt x="358" y="11026"/>
                </a:cubicBezTo>
                <a:lnTo>
                  <a:pt x="1" y="11383"/>
                </a:lnTo>
                <a:cubicBezTo>
                  <a:pt x="1" y="11454"/>
                  <a:pt x="1" y="11562"/>
                  <a:pt x="61" y="11633"/>
                </a:cubicBezTo>
                <a:cubicBezTo>
                  <a:pt x="92" y="11670"/>
                  <a:pt x="139" y="11688"/>
                  <a:pt x="187" y="11688"/>
                </a:cubicBezTo>
                <a:cubicBezTo>
                  <a:pt x="232" y="11688"/>
                  <a:pt x="276" y="11673"/>
                  <a:pt x="311" y="11645"/>
                </a:cubicBezTo>
                <a:lnTo>
                  <a:pt x="668" y="11288"/>
                </a:lnTo>
                <a:cubicBezTo>
                  <a:pt x="745" y="11326"/>
                  <a:pt x="827" y="11345"/>
                  <a:pt x="908" y="11345"/>
                </a:cubicBezTo>
                <a:cubicBezTo>
                  <a:pt x="1052" y="11345"/>
                  <a:pt x="1192" y="11287"/>
                  <a:pt x="1299" y="11181"/>
                </a:cubicBezTo>
                <a:lnTo>
                  <a:pt x="1835" y="10645"/>
                </a:lnTo>
                <a:cubicBezTo>
                  <a:pt x="1942" y="10752"/>
                  <a:pt x="2073" y="10811"/>
                  <a:pt x="2204" y="10811"/>
                </a:cubicBezTo>
                <a:cubicBezTo>
                  <a:pt x="2358" y="10811"/>
                  <a:pt x="2501" y="10752"/>
                  <a:pt x="2608" y="10645"/>
                </a:cubicBezTo>
                <a:lnTo>
                  <a:pt x="3370" y="9895"/>
                </a:lnTo>
                <a:cubicBezTo>
                  <a:pt x="5371" y="9335"/>
                  <a:pt x="5776" y="8502"/>
                  <a:pt x="6240" y="7549"/>
                </a:cubicBezTo>
                <a:cubicBezTo>
                  <a:pt x="6442" y="7121"/>
                  <a:pt x="6668" y="6656"/>
                  <a:pt x="7073" y="6180"/>
                </a:cubicBezTo>
                <a:lnTo>
                  <a:pt x="10228" y="3025"/>
                </a:lnTo>
                <a:lnTo>
                  <a:pt x="10526" y="3322"/>
                </a:lnTo>
                <a:lnTo>
                  <a:pt x="8407" y="5442"/>
                </a:lnTo>
                <a:cubicBezTo>
                  <a:pt x="8347" y="5501"/>
                  <a:pt x="8335" y="5608"/>
                  <a:pt x="8395" y="5680"/>
                </a:cubicBezTo>
                <a:cubicBezTo>
                  <a:pt x="8426" y="5717"/>
                  <a:pt x="8473" y="5735"/>
                  <a:pt x="8522" y="5735"/>
                </a:cubicBezTo>
                <a:cubicBezTo>
                  <a:pt x="8566" y="5735"/>
                  <a:pt x="8611" y="5720"/>
                  <a:pt x="8645" y="5692"/>
                </a:cubicBezTo>
                <a:lnTo>
                  <a:pt x="10883" y="3465"/>
                </a:lnTo>
                <a:cubicBezTo>
                  <a:pt x="10955" y="3382"/>
                  <a:pt x="10955" y="3287"/>
                  <a:pt x="10883" y="3203"/>
                </a:cubicBezTo>
                <a:lnTo>
                  <a:pt x="10455" y="2775"/>
                </a:lnTo>
                <a:lnTo>
                  <a:pt x="11383" y="1834"/>
                </a:lnTo>
                <a:cubicBezTo>
                  <a:pt x="11562" y="1656"/>
                  <a:pt x="11657" y="1441"/>
                  <a:pt x="11657" y="1179"/>
                </a:cubicBezTo>
                <a:cubicBezTo>
                  <a:pt x="11657" y="929"/>
                  <a:pt x="11562" y="703"/>
                  <a:pt x="11383" y="524"/>
                </a:cubicBezTo>
                <a:lnTo>
                  <a:pt x="11121" y="263"/>
                </a:lnTo>
                <a:cubicBezTo>
                  <a:pt x="10943" y="84"/>
                  <a:pt x="10717" y="1"/>
                  <a:pt x="10467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2" name="Google Shape;11532;p68"/>
          <p:cNvSpPr/>
          <p:nvPr/>
        </p:nvSpPr>
        <p:spPr>
          <a:xfrm>
            <a:off x="2160129" y="1516235"/>
            <a:ext cx="399780" cy="341740"/>
          </a:xfrm>
          <a:custGeom>
            <a:avLst/>
            <a:gdLst/>
            <a:ahLst/>
            <a:cxnLst/>
            <a:rect l="l" t="t" r="r" b="b"/>
            <a:pathLst>
              <a:path w="12550" h="10728" extrusionOk="0">
                <a:moveTo>
                  <a:pt x="6298" y="369"/>
                </a:moveTo>
                <a:cubicBezTo>
                  <a:pt x="6306" y="369"/>
                  <a:pt x="6315" y="369"/>
                  <a:pt x="6323" y="370"/>
                </a:cubicBezTo>
                <a:cubicBezTo>
                  <a:pt x="6442" y="393"/>
                  <a:pt x="6525" y="477"/>
                  <a:pt x="6525" y="596"/>
                </a:cubicBezTo>
                <a:cubicBezTo>
                  <a:pt x="6525" y="727"/>
                  <a:pt x="6430" y="834"/>
                  <a:pt x="6287" y="834"/>
                </a:cubicBezTo>
                <a:cubicBezTo>
                  <a:pt x="6156" y="834"/>
                  <a:pt x="6049" y="727"/>
                  <a:pt x="6049" y="596"/>
                </a:cubicBezTo>
                <a:cubicBezTo>
                  <a:pt x="6049" y="482"/>
                  <a:pt x="6136" y="369"/>
                  <a:pt x="6298" y="369"/>
                </a:cubicBezTo>
                <a:close/>
                <a:moveTo>
                  <a:pt x="6871" y="727"/>
                </a:moveTo>
                <a:lnTo>
                  <a:pt x="8668" y="2513"/>
                </a:lnTo>
                <a:lnTo>
                  <a:pt x="3906" y="2513"/>
                </a:lnTo>
                <a:lnTo>
                  <a:pt x="5716" y="727"/>
                </a:lnTo>
                <a:cubicBezTo>
                  <a:pt x="5775" y="1001"/>
                  <a:pt x="6013" y="1191"/>
                  <a:pt x="6287" y="1191"/>
                </a:cubicBezTo>
                <a:cubicBezTo>
                  <a:pt x="6573" y="1191"/>
                  <a:pt x="6811" y="1001"/>
                  <a:pt x="6871" y="727"/>
                </a:cubicBezTo>
                <a:close/>
                <a:moveTo>
                  <a:pt x="3573" y="8787"/>
                </a:moveTo>
                <a:cubicBezTo>
                  <a:pt x="5216" y="8787"/>
                  <a:pt x="5097" y="8787"/>
                  <a:pt x="5156" y="8799"/>
                </a:cubicBezTo>
                <a:cubicBezTo>
                  <a:pt x="5275" y="8823"/>
                  <a:pt x="5370" y="8942"/>
                  <a:pt x="5370" y="9061"/>
                </a:cubicBezTo>
                <a:lnTo>
                  <a:pt x="5370" y="9513"/>
                </a:lnTo>
                <a:lnTo>
                  <a:pt x="3287" y="9513"/>
                </a:lnTo>
                <a:cubicBezTo>
                  <a:pt x="3275" y="9049"/>
                  <a:pt x="3275" y="9049"/>
                  <a:pt x="3287" y="9002"/>
                </a:cubicBezTo>
                <a:cubicBezTo>
                  <a:pt x="3334" y="8859"/>
                  <a:pt x="3430" y="8787"/>
                  <a:pt x="3573" y="8787"/>
                </a:cubicBezTo>
                <a:close/>
                <a:moveTo>
                  <a:pt x="10651" y="2885"/>
                </a:moveTo>
                <a:cubicBezTo>
                  <a:pt x="11916" y="2885"/>
                  <a:pt x="11740" y="2894"/>
                  <a:pt x="11740" y="2929"/>
                </a:cubicBezTo>
                <a:cubicBezTo>
                  <a:pt x="11729" y="9255"/>
                  <a:pt x="11779" y="9516"/>
                  <a:pt x="11713" y="9516"/>
                </a:cubicBezTo>
                <a:cubicBezTo>
                  <a:pt x="11707" y="9516"/>
                  <a:pt x="11700" y="9513"/>
                  <a:pt x="11693" y="9513"/>
                </a:cubicBezTo>
                <a:lnTo>
                  <a:pt x="5739" y="9513"/>
                </a:lnTo>
                <a:lnTo>
                  <a:pt x="5739" y="9144"/>
                </a:lnTo>
                <a:lnTo>
                  <a:pt x="11193" y="9144"/>
                </a:lnTo>
                <a:cubicBezTo>
                  <a:pt x="11288" y="9144"/>
                  <a:pt x="11371" y="9049"/>
                  <a:pt x="11371" y="8966"/>
                </a:cubicBezTo>
                <a:lnTo>
                  <a:pt x="11371" y="3441"/>
                </a:lnTo>
                <a:cubicBezTo>
                  <a:pt x="11371" y="3334"/>
                  <a:pt x="11276" y="3263"/>
                  <a:pt x="11193" y="3263"/>
                </a:cubicBezTo>
                <a:lnTo>
                  <a:pt x="3346" y="3263"/>
                </a:lnTo>
                <a:cubicBezTo>
                  <a:pt x="3239" y="3263"/>
                  <a:pt x="3168" y="3346"/>
                  <a:pt x="3168" y="3441"/>
                </a:cubicBezTo>
                <a:cubicBezTo>
                  <a:pt x="3168" y="3537"/>
                  <a:pt x="3251" y="3620"/>
                  <a:pt x="3346" y="3620"/>
                </a:cubicBezTo>
                <a:lnTo>
                  <a:pt x="10990" y="3620"/>
                </a:lnTo>
                <a:lnTo>
                  <a:pt x="10990" y="8775"/>
                </a:lnTo>
                <a:lnTo>
                  <a:pt x="5656" y="8775"/>
                </a:lnTo>
                <a:cubicBezTo>
                  <a:pt x="5561" y="8585"/>
                  <a:pt x="5370" y="8454"/>
                  <a:pt x="5156" y="8430"/>
                </a:cubicBezTo>
                <a:cubicBezTo>
                  <a:pt x="5128" y="8422"/>
                  <a:pt x="4938" y="8419"/>
                  <a:pt x="4696" y="8419"/>
                </a:cubicBezTo>
                <a:cubicBezTo>
                  <a:pt x="4212" y="8419"/>
                  <a:pt x="3521" y="8430"/>
                  <a:pt x="3513" y="8430"/>
                </a:cubicBezTo>
                <a:cubicBezTo>
                  <a:pt x="3287" y="8442"/>
                  <a:pt x="3072" y="8573"/>
                  <a:pt x="2977" y="8775"/>
                </a:cubicBezTo>
                <a:lnTo>
                  <a:pt x="1608" y="8775"/>
                </a:lnTo>
                <a:lnTo>
                  <a:pt x="1608" y="3620"/>
                </a:lnTo>
                <a:lnTo>
                  <a:pt x="2656" y="3620"/>
                </a:lnTo>
                <a:cubicBezTo>
                  <a:pt x="2763" y="3620"/>
                  <a:pt x="2834" y="3525"/>
                  <a:pt x="2834" y="3441"/>
                </a:cubicBezTo>
                <a:cubicBezTo>
                  <a:pt x="2834" y="3334"/>
                  <a:pt x="2751" y="3263"/>
                  <a:pt x="2656" y="3263"/>
                </a:cubicBezTo>
                <a:lnTo>
                  <a:pt x="1429" y="3263"/>
                </a:lnTo>
                <a:cubicBezTo>
                  <a:pt x="1322" y="3263"/>
                  <a:pt x="1251" y="3346"/>
                  <a:pt x="1251" y="3441"/>
                </a:cubicBezTo>
                <a:lnTo>
                  <a:pt x="1251" y="8966"/>
                </a:lnTo>
                <a:cubicBezTo>
                  <a:pt x="1251" y="9061"/>
                  <a:pt x="1334" y="9144"/>
                  <a:pt x="1429" y="9144"/>
                </a:cubicBezTo>
                <a:lnTo>
                  <a:pt x="2918" y="9144"/>
                </a:lnTo>
                <a:lnTo>
                  <a:pt x="2918" y="9513"/>
                </a:lnTo>
                <a:lnTo>
                  <a:pt x="917" y="9513"/>
                </a:lnTo>
                <a:cubicBezTo>
                  <a:pt x="894" y="9513"/>
                  <a:pt x="870" y="9490"/>
                  <a:pt x="870" y="9466"/>
                </a:cubicBezTo>
                <a:cubicBezTo>
                  <a:pt x="892" y="3144"/>
                  <a:pt x="843" y="2892"/>
                  <a:pt x="900" y="2892"/>
                </a:cubicBezTo>
                <a:cubicBezTo>
                  <a:pt x="905" y="2892"/>
                  <a:pt x="911" y="2894"/>
                  <a:pt x="917" y="2894"/>
                </a:cubicBezTo>
                <a:cubicBezTo>
                  <a:pt x="6680" y="2894"/>
                  <a:pt x="9386" y="2885"/>
                  <a:pt x="10651" y="2885"/>
                </a:cubicBezTo>
                <a:close/>
                <a:moveTo>
                  <a:pt x="6277" y="0"/>
                </a:moveTo>
                <a:cubicBezTo>
                  <a:pt x="6049" y="0"/>
                  <a:pt x="5823" y="84"/>
                  <a:pt x="5656" y="250"/>
                </a:cubicBezTo>
                <a:lnTo>
                  <a:pt x="3370" y="2513"/>
                </a:lnTo>
                <a:lnTo>
                  <a:pt x="894" y="2513"/>
                </a:lnTo>
                <a:cubicBezTo>
                  <a:pt x="667" y="2513"/>
                  <a:pt x="477" y="2691"/>
                  <a:pt x="477" y="2929"/>
                </a:cubicBezTo>
                <a:lnTo>
                  <a:pt x="477" y="9513"/>
                </a:lnTo>
                <a:lnTo>
                  <a:pt x="417" y="9513"/>
                </a:lnTo>
                <a:cubicBezTo>
                  <a:pt x="191" y="9513"/>
                  <a:pt x="1" y="9692"/>
                  <a:pt x="1" y="9930"/>
                </a:cubicBezTo>
                <a:lnTo>
                  <a:pt x="1" y="10311"/>
                </a:lnTo>
                <a:cubicBezTo>
                  <a:pt x="1" y="10537"/>
                  <a:pt x="179" y="10728"/>
                  <a:pt x="417" y="10728"/>
                </a:cubicBezTo>
                <a:lnTo>
                  <a:pt x="7811" y="10728"/>
                </a:lnTo>
                <a:cubicBezTo>
                  <a:pt x="7918" y="10728"/>
                  <a:pt x="7990" y="10645"/>
                  <a:pt x="7990" y="10549"/>
                </a:cubicBezTo>
                <a:cubicBezTo>
                  <a:pt x="7990" y="10454"/>
                  <a:pt x="7895" y="10371"/>
                  <a:pt x="7811" y="10371"/>
                </a:cubicBezTo>
                <a:cubicBezTo>
                  <a:pt x="7049" y="10370"/>
                  <a:pt x="6364" y="10369"/>
                  <a:pt x="5749" y="10369"/>
                </a:cubicBezTo>
                <a:cubicBezTo>
                  <a:pt x="2782" y="10369"/>
                  <a:pt x="1447" y="10380"/>
                  <a:pt x="848" y="10380"/>
                </a:cubicBezTo>
                <a:cubicBezTo>
                  <a:pt x="301" y="10380"/>
                  <a:pt x="370" y="10371"/>
                  <a:pt x="370" y="10335"/>
                </a:cubicBezTo>
                <a:lnTo>
                  <a:pt x="370" y="9942"/>
                </a:lnTo>
                <a:cubicBezTo>
                  <a:pt x="370" y="9904"/>
                  <a:pt x="221" y="9896"/>
                  <a:pt x="1247" y="9896"/>
                </a:cubicBezTo>
                <a:cubicBezTo>
                  <a:pt x="2032" y="9896"/>
                  <a:pt x="3502" y="9901"/>
                  <a:pt x="6250" y="9901"/>
                </a:cubicBezTo>
                <a:cubicBezTo>
                  <a:pt x="7776" y="9901"/>
                  <a:pt x="9695" y="9899"/>
                  <a:pt x="12109" y="9894"/>
                </a:cubicBezTo>
                <a:cubicBezTo>
                  <a:pt x="12145" y="9894"/>
                  <a:pt x="12157" y="9918"/>
                  <a:pt x="12157" y="9942"/>
                </a:cubicBezTo>
                <a:lnTo>
                  <a:pt x="12157" y="10335"/>
                </a:lnTo>
                <a:cubicBezTo>
                  <a:pt x="12157" y="10359"/>
                  <a:pt x="12145" y="10371"/>
                  <a:pt x="12109" y="10371"/>
                </a:cubicBezTo>
                <a:lnTo>
                  <a:pt x="8478" y="10371"/>
                </a:lnTo>
                <a:cubicBezTo>
                  <a:pt x="8371" y="10371"/>
                  <a:pt x="8299" y="10466"/>
                  <a:pt x="8299" y="10549"/>
                </a:cubicBezTo>
                <a:cubicBezTo>
                  <a:pt x="8299" y="10656"/>
                  <a:pt x="8395" y="10728"/>
                  <a:pt x="8478" y="10728"/>
                </a:cubicBezTo>
                <a:lnTo>
                  <a:pt x="12145" y="10728"/>
                </a:lnTo>
                <a:cubicBezTo>
                  <a:pt x="12359" y="10728"/>
                  <a:pt x="12550" y="10549"/>
                  <a:pt x="12550" y="10311"/>
                </a:cubicBezTo>
                <a:lnTo>
                  <a:pt x="12550" y="9930"/>
                </a:lnTo>
                <a:cubicBezTo>
                  <a:pt x="12550" y="9704"/>
                  <a:pt x="12383" y="9513"/>
                  <a:pt x="12145" y="9513"/>
                </a:cubicBezTo>
                <a:lnTo>
                  <a:pt x="12086" y="9513"/>
                </a:lnTo>
                <a:lnTo>
                  <a:pt x="12086" y="2929"/>
                </a:lnTo>
                <a:cubicBezTo>
                  <a:pt x="12086" y="2715"/>
                  <a:pt x="11907" y="2513"/>
                  <a:pt x="11669" y="2513"/>
                </a:cubicBezTo>
                <a:lnTo>
                  <a:pt x="9180" y="2513"/>
                </a:lnTo>
                <a:lnTo>
                  <a:pt x="6906" y="250"/>
                </a:lnTo>
                <a:cubicBezTo>
                  <a:pt x="6734" y="84"/>
                  <a:pt x="6504" y="0"/>
                  <a:pt x="6277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3" name="Google Shape;11533;p68"/>
          <p:cNvGrpSpPr/>
          <p:nvPr/>
        </p:nvGrpSpPr>
        <p:grpSpPr>
          <a:xfrm>
            <a:off x="1297654" y="1504481"/>
            <a:ext cx="349354" cy="362223"/>
            <a:chOff x="1297654" y="1504481"/>
            <a:chExt cx="349354" cy="362223"/>
          </a:xfrm>
          <a:solidFill>
            <a:srgbClr val="D94169"/>
          </a:solidFill>
        </p:grpSpPr>
        <p:sp>
          <p:nvSpPr>
            <p:cNvPr id="11534" name="Google Shape;11534;p68"/>
            <p:cNvSpPr/>
            <p:nvPr/>
          </p:nvSpPr>
          <p:spPr>
            <a:xfrm>
              <a:off x="1297654" y="1504481"/>
              <a:ext cx="349354" cy="362223"/>
            </a:xfrm>
            <a:custGeom>
              <a:avLst/>
              <a:gdLst/>
              <a:ahLst/>
              <a:cxnLst/>
              <a:rect l="l" t="t" r="r" b="b"/>
              <a:pathLst>
                <a:path w="10967" h="11371" extrusionOk="0">
                  <a:moveTo>
                    <a:pt x="6252" y="381"/>
                  </a:moveTo>
                  <a:cubicBezTo>
                    <a:pt x="6799" y="381"/>
                    <a:pt x="7335" y="679"/>
                    <a:pt x="7621" y="1155"/>
                  </a:cubicBezTo>
                  <a:cubicBezTo>
                    <a:pt x="7704" y="1274"/>
                    <a:pt x="7811" y="1655"/>
                    <a:pt x="8240" y="1786"/>
                  </a:cubicBezTo>
                  <a:cubicBezTo>
                    <a:pt x="8157" y="1858"/>
                    <a:pt x="7978" y="2036"/>
                    <a:pt x="7919" y="2108"/>
                  </a:cubicBezTo>
                  <a:cubicBezTo>
                    <a:pt x="7454" y="1870"/>
                    <a:pt x="7335" y="1501"/>
                    <a:pt x="7252" y="1381"/>
                  </a:cubicBezTo>
                  <a:cubicBezTo>
                    <a:pt x="7037" y="1036"/>
                    <a:pt x="6656" y="822"/>
                    <a:pt x="6252" y="822"/>
                  </a:cubicBezTo>
                  <a:lnTo>
                    <a:pt x="4644" y="822"/>
                  </a:lnTo>
                  <a:cubicBezTo>
                    <a:pt x="4239" y="822"/>
                    <a:pt x="3847" y="1036"/>
                    <a:pt x="3644" y="1381"/>
                  </a:cubicBezTo>
                  <a:cubicBezTo>
                    <a:pt x="3537" y="1512"/>
                    <a:pt x="3442" y="1846"/>
                    <a:pt x="3049" y="2072"/>
                  </a:cubicBezTo>
                  <a:lnTo>
                    <a:pt x="3025" y="2036"/>
                  </a:lnTo>
                  <a:lnTo>
                    <a:pt x="2870" y="1893"/>
                  </a:lnTo>
                  <a:cubicBezTo>
                    <a:pt x="2823" y="1846"/>
                    <a:pt x="2763" y="1798"/>
                    <a:pt x="2704" y="1751"/>
                  </a:cubicBezTo>
                  <a:cubicBezTo>
                    <a:pt x="3085" y="1608"/>
                    <a:pt x="3168" y="1310"/>
                    <a:pt x="3275" y="1155"/>
                  </a:cubicBezTo>
                  <a:cubicBezTo>
                    <a:pt x="3549" y="679"/>
                    <a:pt x="4073" y="381"/>
                    <a:pt x="4644" y="381"/>
                  </a:cubicBezTo>
                  <a:close/>
                  <a:moveTo>
                    <a:pt x="2620" y="3703"/>
                  </a:moveTo>
                  <a:lnTo>
                    <a:pt x="2823" y="3894"/>
                  </a:lnTo>
                  <a:cubicBezTo>
                    <a:pt x="2727" y="3989"/>
                    <a:pt x="2632" y="4096"/>
                    <a:pt x="2549" y="4191"/>
                  </a:cubicBezTo>
                  <a:lnTo>
                    <a:pt x="2334" y="3989"/>
                  </a:lnTo>
                  <a:lnTo>
                    <a:pt x="2620" y="3703"/>
                  </a:lnTo>
                  <a:close/>
                  <a:moveTo>
                    <a:pt x="8383" y="3703"/>
                  </a:moveTo>
                  <a:lnTo>
                    <a:pt x="8657" y="3989"/>
                  </a:lnTo>
                  <a:lnTo>
                    <a:pt x="8454" y="4191"/>
                  </a:lnTo>
                  <a:cubicBezTo>
                    <a:pt x="8383" y="4120"/>
                    <a:pt x="8276" y="4001"/>
                    <a:pt x="8169" y="3894"/>
                  </a:cubicBezTo>
                  <a:lnTo>
                    <a:pt x="8383" y="3703"/>
                  </a:lnTo>
                  <a:close/>
                  <a:moveTo>
                    <a:pt x="1727" y="1774"/>
                  </a:moveTo>
                  <a:cubicBezTo>
                    <a:pt x="2394" y="1774"/>
                    <a:pt x="2704" y="2251"/>
                    <a:pt x="2763" y="2286"/>
                  </a:cubicBezTo>
                  <a:cubicBezTo>
                    <a:pt x="2930" y="2453"/>
                    <a:pt x="2977" y="2691"/>
                    <a:pt x="2882" y="2905"/>
                  </a:cubicBezTo>
                  <a:cubicBezTo>
                    <a:pt x="2846" y="3013"/>
                    <a:pt x="2882" y="2965"/>
                    <a:pt x="1763" y="4072"/>
                  </a:cubicBezTo>
                  <a:cubicBezTo>
                    <a:pt x="1656" y="4185"/>
                    <a:pt x="1516" y="4242"/>
                    <a:pt x="1375" y="4242"/>
                  </a:cubicBezTo>
                  <a:cubicBezTo>
                    <a:pt x="1233" y="4242"/>
                    <a:pt x="1090" y="4185"/>
                    <a:pt x="977" y="4072"/>
                  </a:cubicBezTo>
                  <a:lnTo>
                    <a:pt x="834" y="3929"/>
                  </a:lnTo>
                  <a:cubicBezTo>
                    <a:pt x="37" y="3144"/>
                    <a:pt x="572" y="1774"/>
                    <a:pt x="1727" y="1774"/>
                  </a:cubicBezTo>
                  <a:close/>
                  <a:moveTo>
                    <a:pt x="6228" y="1155"/>
                  </a:moveTo>
                  <a:cubicBezTo>
                    <a:pt x="6514" y="1155"/>
                    <a:pt x="6799" y="1310"/>
                    <a:pt x="6930" y="1560"/>
                  </a:cubicBezTo>
                  <a:cubicBezTo>
                    <a:pt x="7026" y="1679"/>
                    <a:pt x="7180" y="2143"/>
                    <a:pt x="7740" y="2429"/>
                  </a:cubicBezTo>
                  <a:cubicBezTo>
                    <a:pt x="7645" y="2727"/>
                    <a:pt x="7716" y="3060"/>
                    <a:pt x="7954" y="3298"/>
                  </a:cubicBezTo>
                  <a:lnTo>
                    <a:pt x="8109" y="3453"/>
                  </a:lnTo>
                  <a:lnTo>
                    <a:pt x="7883" y="3679"/>
                  </a:lnTo>
                  <a:cubicBezTo>
                    <a:pt x="7190" y="3137"/>
                    <a:pt x="6339" y="2857"/>
                    <a:pt x="5480" y="2857"/>
                  </a:cubicBezTo>
                  <a:cubicBezTo>
                    <a:pt x="4980" y="2857"/>
                    <a:pt x="4478" y="2951"/>
                    <a:pt x="4001" y="3144"/>
                  </a:cubicBezTo>
                  <a:cubicBezTo>
                    <a:pt x="3906" y="3167"/>
                    <a:pt x="3870" y="3275"/>
                    <a:pt x="3906" y="3358"/>
                  </a:cubicBezTo>
                  <a:cubicBezTo>
                    <a:pt x="3933" y="3429"/>
                    <a:pt x="3999" y="3467"/>
                    <a:pt x="4065" y="3467"/>
                  </a:cubicBezTo>
                  <a:cubicBezTo>
                    <a:pt x="4088" y="3467"/>
                    <a:pt x="4111" y="3462"/>
                    <a:pt x="4132" y="3453"/>
                  </a:cubicBezTo>
                  <a:cubicBezTo>
                    <a:pt x="4579" y="3277"/>
                    <a:pt x="5034" y="3195"/>
                    <a:pt x="5479" y="3195"/>
                  </a:cubicBezTo>
                  <a:cubicBezTo>
                    <a:pt x="7404" y="3195"/>
                    <a:pt x="9133" y="4736"/>
                    <a:pt x="9133" y="6835"/>
                  </a:cubicBezTo>
                  <a:cubicBezTo>
                    <a:pt x="9133" y="8925"/>
                    <a:pt x="7411" y="10462"/>
                    <a:pt x="5498" y="10462"/>
                  </a:cubicBezTo>
                  <a:cubicBezTo>
                    <a:pt x="5047" y="10462"/>
                    <a:pt x="4585" y="10376"/>
                    <a:pt x="4132" y="10192"/>
                  </a:cubicBezTo>
                  <a:cubicBezTo>
                    <a:pt x="1442" y="9097"/>
                    <a:pt x="1049" y="5346"/>
                    <a:pt x="3585" y="3763"/>
                  </a:cubicBezTo>
                  <a:cubicBezTo>
                    <a:pt x="3656" y="3715"/>
                    <a:pt x="3692" y="3620"/>
                    <a:pt x="3644" y="3525"/>
                  </a:cubicBezTo>
                  <a:cubicBezTo>
                    <a:pt x="3611" y="3476"/>
                    <a:pt x="3551" y="3443"/>
                    <a:pt x="3489" y="3443"/>
                  </a:cubicBezTo>
                  <a:cubicBezTo>
                    <a:pt x="3461" y="3443"/>
                    <a:pt x="3432" y="3450"/>
                    <a:pt x="3406" y="3465"/>
                  </a:cubicBezTo>
                  <a:cubicBezTo>
                    <a:pt x="3299" y="3536"/>
                    <a:pt x="3192" y="3596"/>
                    <a:pt x="3096" y="3691"/>
                  </a:cubicBezTo>
                  <a:lnTo>
                    <a:pt x="2870" y="3465"/>
                  </a:lnTo>
                  <a:cubicBezTo>
                    <a:pt x="2942" y="3382"/>
                    <a:pt x="3287" y="3167"/>
                    <a:pt x="3287" y="2679"/>
                  </a:cubicBezTo>
                  <a:cubicBezTo>
                    <a:pt x="3287" y="2572"/>
                    <a:pt x="3275" y="2465"/>
                    <a:pt x="3227" y="2370"/>
                  </a:cubicBezTo>
                  <a:cubicBezTo>
                    <a:pt x="3704" y="2084"/>
                    <a:pt x="3835" y="1691"/>
                    <a:pt x="3930" y="1560"/>
                  </a:cubicBezTo>
                  <a:cubicBezTo>
                    <a:pt x="4073" y="1310"/>
                    <a:pt x="4347" y="1155"/>
                    <a:pt x="4620" y="1155"/>
                  </a:cubicBezTo>
                  <a:close/>
                  <a:moveTo>
                    <a:pt x="2811" y="9752"/>
                  </a:moveTo>
                  <a:cubicBezTo>
                    <a:pt x="3037" y="9954"/>
                    <a:pt x="3287" y="10133"/>
                    <a:pt x="3549" y="10287"/>
                  </a:cubicBezTo>
                  <a:lnTo>
                    <a:pt x="2906" y="10942"/>
                  </a:lnTo>
                  <a:cubicBezTo>
                    <a:pt x="2817" y="11031"/>
                    <a:pt x="2701" y="11076"/>
                    <a:pt x="2585" y="11076"/>
                  </a:cubicBezTo>
                  <a:cubicBezTo>
                    <a:pt x="2468" y="11076"/>
                    <a:pt x="2352" y="11031"/>
                    <a:pt x="2263" y="10942"/>
                  </a:cubicBezTo>
                  <a:cubicBezTo>
                    <a:pt x="2084" y="10764"/>
                    <a:pt x="2084" y="10478"/>
                    <a:pt x="2263" y="10299"/>
                  </a:cubicBezTo>
                  <a:lnTo>
                    <a:pt x="2811" y="9752"/>
                  </a:lnTo>
                  <a:close/>
                  <a:moveTo>
                    <a:pt x="8204" y="9752"/>
                  </a:moveTo>
                  <a:lnTo>
                    <a:pt x="8752" y="10299"/>
                  </a:lnTo>
                  <a:cubicBezTo>
                    <a:pt x="8931" y="10478"/>
                    <a:pt x="8931" y="10764"/>
                    <a:pt x="8752" y="10942"/>
                  </a:cubicBezTo>
                  <a:cubicBezTo>
                    <a:pt x="8663" y="11031"/>
                    <a:pt x="8547" y="11076"/>
                    <a:pt x="8430" y="11076"/>
                  </a:cubicBezTo>
                  <a:cubicBezTo>
                    <a:pt x="8314" y="11076"/>
                    <a:pt x="8198" y="11031"/>
                    <a:pt x="8109" y="10942"/>
                  </a:cubicBezTo>
                  <a:lnTo>
                    <a:pt x="7454" y="10287"/>
                  </a:lnTo>
                  <a:cubicBezTo>
                    <a:pt x="7740" y="10121"/>
                    <a:pt x="7978" y="9954"/>
                    <a:pt x="8204" y="9752"/>
                  </a:cubicBezTo>
                  <a:close/>
                  <a:moveTo>
                    <a:pt x="4644" y="0"/>
                  </a:moveTo>
                  <a:cubicBezTo>
                    <a:pt x="3978" y="0"/>
                    <a:pt x="3335" y="358"/>
                    <a:pt x="2989" y="929"/>
                  </a:cubicBezTo>
                  <a:lnTo>
                    <a:pt x="2858" y="1167"/>
                  </a:lnTo>
                  <a:cubicBezTo>
                    <a:pt x="2693" y="1433"/>
                    <a:pt x="2436" y="1452"/>
                    <a:pt x="2316" y="1452"/>
                  </a:cubicBezTo>
                  <a:cubicBezTo>
                    <a:pt x="2296" y="1452"/>
                    <a:pt x="2280" y="1451"/>
                    <a:pt x="2269" y="1451"/>
                  </a:cubicBezTo>
                  <a:cubicBezTo>
                    <a:pt x="2260" y="1451"/>
                    <a:pt x="2254" y="1452"/>
                    <a:pt x="2251" y="1453"/>
                  </a:cubicBezTo>
                  <a:cubicBezTo>
                    <a:pt x="2091" y="1402"/>
                    <a:pt x="1925" y="1376"/>
                    <a:pt x="1760" y="1376"/>
                  </a:cubicBezTo>
                  <a:cubicBezTo>
                    <a:pt x="1350" y="1376"/>
                    <a:pt x="943" y="1535"/>
                    <a:pt x="620" y="1858"/>
                  </a:cubicBezTo>
                  <a:cubicBezTo>
                    <a:pt x="1" y="2477"/>
                    <a:pt x="1" y="3489"/>
                    <a:pt x="620" y="4132"/>
                  </a:cubicBezTo>
                  <a:cubicBezTo>
                    <a:pt x="715" y="4191"/>
                    <a:pt x="918" y="4537"/>
                    <a:pt x="1394" y="4537"/>
                  </a:cubicBezTo>
                  <a:cubicBezTo>
                    <a:pt x="1846" y="4537"/>
                    <a:pt x="2073" y="4227"/>
                    <a:pt x="2108" y="4191"/>
                  </a:cubicBezTo>
                  <a:lnTo>
                    <a:pt x="2334" y="4418"/>
                  </a:lnTo>
                  <a:cubicBezTo>
                    <a:pt x="1144" y="6025"/>
                    <a:pt x="1370" y="8192"/>
                    <a:pt x="2585" y="9466"/>
                  </a:cubicBezTo>
                  <a:lnTo>
                    <a:pt x="2037" y="10013"/>
                  </a:lnTo>
                  <a:cubicBezTo>
                    <a:pt x="1549" y="10502"/>
                    <a:pt x="1894" y="11371"/>
                    <a:pt x="2608" y="11371"/>
                  </a:cubicBezTo>
                  <a:cubicBezTo>
                    <a:pt x="2811" y="11371"/>
                    <a:pt x="3001" y="11287"/>
                    <a:pt x="3168" y="11133"/>
                  </a:cubicBezTo>
                  <a:lnTo>
                    <a:pt x="3894" y="10394"/>
                  </a:lnTo>
                  <a:cubicBezTo>
                    <a:pt x="4403" y="10628"/>
                    <a:pt x="4958" y="10747"/>
                    <a:pt x="5518" y="10747"/>
                  </a:cubicBezTo>
                  <a:cubicBezTo>
                    <a:pt x="6071" y="10747"/>
                    <a:pt x="6630" y="10631"/>
                    <a:pt x="7157" y="10394"/>
                  </a:cubicBezTo>
                  <a:lnTo>
                    <a:pt x="7883" y="11133"/>
                  </a:lnTo>
                  <a:cubicBezTo>
                    <a:pt x="8038" y="11276"/>
                    <a:pt x="8240" y="11371"/>
                    <a:pt x="8454" y="11371"/>
                  </a:cubicBezTo>
                  <a:cubicBezTo>
                    <a:pt x="9157" y="11371"/>
                    <a:pt x="9514" y="10514"/>
                    <a:pt x="9014" y="10013"/>
                  </a:cubicBezTo>
                  <a:lnTo>
                    <a:pt x="8466" y="9466"/>
                  </a:lnTo>
                  <a:cubicBezTo>
                    <a:pt x="9752" y="8061"/>
                    <a:pt x="9871" y="5953"/>
                    <a:pt x="8716" y="4418"/>
                  </a:cubicBezTo>
                  <a:lnTo>
                    <a:pt x="8942" y="4191"/>
                  </a:lnTo>
                  <a:cubicBezTo>
                    <a:pt x="8990" y="4239"/>
                    <a:pt x="9192" y="4537"/>
                    <a:pt x="9657" y="4537"/>
                  </a:cubicBezTo>
                  <a:cubicBezTo>
                    <a:pt x="9895" y="4537"/>
                    <a:pt x="10121" y="4441"/>
                    <a:pt x="10288" y="4287"/>
                  </a:cubicBezTo>
                  <a:cubicBezTo>
                    <a:pt x="10300" y="4251"/>
                    <a:pt x="10967" y="3775"/>
                    <a:pt x="10859" y="2858"/>
                  </a:cubicBezTo>
                  <a:cubicBezTo>
                    <a:pt x="10848" y="2770"/>
                    <a:pt x="10786" y="2702"/>
                    <a:pt x="10701" y="2702"/>
                  </a:cubicBezTo>
                  <a:cubicBezTo>
                    <a:pt x="10695" y="2702"/>
                    <a:pt x="10688" y="2702"/>
                    <a:pt x="10681" y="2703"/>
                  </a:cubicBezTo>
                  <a:cubicBezTo>
                    <a:pt x="10597" y="2727"/>
                    <a:pt x="10526" y="2798"/>
                    <a:pt x="10538" y="2882"/>
                  </a:cubicBezTo>
                  <a:cubicBezTo>
                    <a:pt x="10609" y="3632"/>
                    <a:pt x="10074" y="4001"/>
                    <a:pt x="10026" y="4060"/>
                  </a:cubicBezTo>
                  <a:cubicBezTo>
                    <a:pt x="9922" y="4164"/>
                    <a:pt x="9777" y="4221"/>
                    <a:pt x="9630" y="4221"/>
                  </a:cubicBezTo>
                  <a:cubicBezTo>
                    <a:pt x="9491" y="4221"/>
                    <a:pt x="9350" y="4170"/>
                    <a:pt x="9240" y="4060"/>
                  </a:cubicBezTo>
                  <a:lnTo>
                    <a:pt x="8228" y="3048"/>
                  </a:lnTo>
                  <a:cubicBezTo>
                    <a:pt x="8002" y="2822"/>
                    <a:pt x="8026" y="2477"/>
                    <a:pt x="8228" y="2263"/>
                  </a:cubicBezTo>
                  <a:cubicBezTo>
                    <a:pt x="8300" y="2203"/>
                    <a:pt x="8621" y="1739"/>
                    <a:pt x="9276" y="1739"/>
                  </a:cubicBezTo>
                  <a:cubicBezTo>
                    <a:pt x="9716" y="1739"/>
                    <a:pt x="10109" y="1965"/>
                    <a:pt x="10324" y="2298"/>
                  </a:cubicBezTo>
                  <a:cubicBezTo>
                    <a:pt x="10353" y="2350"/>
                    <a:pt x="10406" y="2379"/>
                    <a:pt x="10462" y="2379"/>
                  </a:cubicBezTo>
                  <a:cubicBezTo>
                    <a:pt x="10495" y="2379"/>
                    <a:pt x="10530" y="2368"/>
                    <a:pt x="10562" y="2346"/>
                  </a:cubicBezTo>
                  <a:cubicBezTo>
                    <a:pt x="10645" y="2298"/>
                    <a:pt x="10669" y="2203"/>
                    <a:pt x="10609" y="2108"/>
                  </a:cubicBezTo>
                  <a:cubicBezTo>
                    <a:pt x="10297" y="1640"/>
                    <a:pt x="9787" y="1384"/>
                    <a:pt x="9254" y="1384"/>
                  </a:cubicBezTo>
                  <a:cubicBezTo>
                    <a:pt x="9095" y="1384"/>
                    <a:pt x="8934" y="1406"/>
                    <a:pt x="8776" y="1453"/>
                  </a:cubicBezTo>
                  <a:lnTo>
                    <a:pt x="8526" y="1453"/>
                  </a:lnTo>
                  <a:cubicBezTo>
                    <a:pt x="8335" y="1453"/>
                    <a:pt x="8145" y="1358"/>
                    <a:pt x="8038" y="1167"/>
                  </a:cubicBezTo>
                  <a:lnTo>
                    <a:pt x="7907" y="929"/>
                  </a:lnTo>
                  <a:cubicBezTo>
                    <a:pt x="7561" y="358"/>
                    <a:pt x="6918" y="0"/>
                    <a:pt x="6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5" name="Google Shape;11535;p68"/>
            <p:cNvSpPr/>
            <p:nvPr/>
          </p:nvSpPr>
          <p:spPr>
            <a:xfrm>
              <a:off x="1354930" y="1618713"/>
              <a:ext cx="224960" cy="206516"/>
            </a:xfrm>
            <a:custGeom>
              <a:avLst/>
              <a:gdLst/>
              <a:ahLst/>
              <a:cxnLst/>
              <a:rect l="l" t="t" r="r" b="b"/>
              <a:pathLst>
                <a:path w="7062" h="6483" extrusionOk="0">
                  <a:moveTo>
                    <a:pt x="3753" y="1"/>
                  </a:moveTo>
                  <a:cubicBezTo>
                    <a:pt x="2094" y="1"/>
                    <a:pt x="465" y="1260"/>
                    <a:pt x="465" y="3249"/>
                  </a:cubicBezTo>
                  <a:cubicBezTo>
                    <a:pt x="465" y="5198"/>
                    <a:pt x="2076" y="6483"/>
                    <a:pt x="3742" y="6483"/>
                  </a:cubicBezTo>
                  <a:cubicBezTo>
                    <a:pt x="4589" y="6483"/>
                    <a:pt x="5450" y="6150"/>
                    <a:pt x="6121" y="5404"/>
                  </a:cubicBezTo>
                  <a:cubicBezTo>
                    <a:pt x="6347" y="5165"/>
                    <a:pt x="6513" y="4880"/>
                    <a:pt x="6656" y="4582"/>
                  </a:cubicBezTo>
                  <a:cubicBezTo>
                    <a:pt x="6704" y="4487"/>
                    <a:pt x="6656" y="4403"/>
                    <a:pt x="6561" y="4356"/>
                  </a:cubicBezTo>
                  <a:cubicBezTo>
                    <a:pt x="6540" y="4347"/>
                    <a:pt x="6518" y="4342"/>
                    <a:pt x="6496" y="4342"/>
                  </a:cubicBezTo>
                  <a:cubicBezTo>
                    <a:pt x="6433" y="4342"/>
                    <a:pt x="6373" y="4380"/>
                    <a:pt x="6347" y="4451"/>
                  </a:cubicBezTo>
                  <a:cubicBezTo>
                    <a:pt x="5882" y="5463"/>
                    <a:pt x="4858" y="6142"/>
                    <a:pt x="3704" y="6142"/>
                  </a:cubicBezTo>
                  <a:cubicBezTo>
                    <a:pt x="1358" y="6142"/>
                    <a:pt x="1" y="3499"/>
                    <a:pt x="1322" y="1594"/>
                  </a:cubicBezTo>
                  <a:cubicBezTo>
                    <a:pt x="1903" y="762"/>
                    <a:pt x="2811" y="339"/>
                    <a:pt x="3721" y="339"/>
                  </a:cubicBezTo>
                  <a:cubicBezTo>
                    <a:pt x="4621" y="339"/>
                    <a:pt x="5522" y="753"/>
                    <a:pt x="6109" y="1594"/>
                  </a:cubicBezTo>
                  <a:cubicBezTo>
                    <a:pt x="6561" y="2260"/>
                    <a:pt x="6716" y="3082"/>
                    <a:pt x="6549" y="3844"/>
                  </a:cubicBezTo>
                  <a:cubicBezTo>
                    <a:pt x="6537" y="3927"/>
                    <a:pt x="6597" y="4022"/>
                    <a:pt x="6680" y="4034"/>
                  </a:cubicBezTo>
                  <a:cubicBezTo>
                    <a:pt x="6688" y="4035"/>
                    <a:pt x="6696" y="4036"/>
                    <a:pt x="6704" y="4036"/>
                  </a:cubicBezTo>
                  <a:cubicBezTo>
                    <a:pt x="6789" y="4036"/>
                    <a:pt x="6861" y="3980"/>
                    <a:pt x="6883" y="3903"/>
                  </a:cubicBezTo>
                  <a:cubicBezTo>
                    <a:pt x="7061" y="3046"/>
                    <a:pt x="6894" y="2141"/>
                    <a:pt x="6359" y="1379"/>
                  </a:cubicBezTo>
                  <a:cubicBezTo>
                    <a:pt x="5689" y="426"/>
                    <a:pt x="4716" y="1"/>
                    <a:pt x="37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6" name="Google Shape;11536;p68"/>
            <p:cNvSpPr/>
            <p:nvPr/>
          </p:nvSpPr>
          <p:spPr>
            <a:xfrm>
              <a:off x="1453553" y="1643305"/>
              <a:ext cx="73235" cy="141436"/>
            </a:xfrm>
            <a:custGeom>
              <a:avLst/>
              <a:gdLst/>
              <a:ahLst/>
              <a:cxnLst/>
              <a:rect l="l" t="t" r="r" b="b"/>
              <a:pathLst>
                <a:path w="2299" h="4440" extrusionOk="0">
                  <a:moveTo>
                    <a:pt x="572" y="345"/>
                  </a:moveTo>
                  <a:cubicBezTo>
                    <a:pt x="703" y="345"/>
                    <a:pt x="810" y="441"/>
                    <a:pt x="810" y="583"/>
                  </a:cubicBezTo>
                  <a:lnTo>
                    <a:pt x="810" y="2191"/>
                  </a:lnTo>
                  <a:cubicBezTo>
                    <a:pt x="727" y="2155"/>
                    <a:pt x="640" y="2137"/>
                    <a:pt x="555" y="2137"/>
                  </a:cubicBezTo>
                  <a:cubicBezTo>
                    <a:pt x="471" y="2137"/>
                    <a:pt x="387" y="2155"/>
                    <a:pt x="310" y="2191"/>
                  </a:cubicBezTo>
                  <a:lnTo>
                    <a:pt x="310" y="583"/>
                  </a:lnTo>
                  <a:lnTo>
                    <a:pt x="334" y="583"/>
                  </a:lnTo>
                  <a:cubicBezTo>
                    <a:pt x="334" y="452"/>
                    <a:pt x="429" y="345"/>
                    <a:pt x="572" y="345"/>
                  </a:cubicBezTo>
                  <a:close/>
                  <a:moveTo>
                    <a:pt x="610" y="2488"/>
                  </a:moveTo>
                  <a:cubicBezTo>
                    <a:pt x="726" y="2488"/>
                    <a:pt x="736" y="2510"/>
                    <a:pt x="1905" y="3703"/>
                  </a:cubicBezTo>
                  <a:cubicBezTo>
                    <a:pt x="1977" y="3798"/>
                    <a:pt x="1977" y="3941"/>
                    <a:pt x="1893" y="4036"/>
                  </a:cubicBezTo>
                  <a:cubicBezTo>
                    <a:pt x="1846" y="4078"/>
                    <a:pt x="1783" y="4099"/>
                    <a:pt x="1721" y="4099"/>
                  </a:cubicBezTo>
                  <a:cubicBezTo>
                    <a:pt x="1658" y="4099"/>
                    <a:pt x="1596" y="4078"/>
                    <a:pt x="1548" y="4036"/>
                  </a:cubicBezTo>
                  <a:lnTo>
                    <a:pt x="417" y="2905"/>
                  </a:lnTo>
                  <a:cubicBezTo>
                    <a:pt x="274" y="2750"/>
                    <a:pt x="369" y="2488"/>
                    <a:pt x="596" y="2488"/>
                  </a:cubicBezTo>
                  <a:cubicBezTo>
                    <a:pt x="600" y="2488"/>
                    <a:pt x="605" y="2488"/>
                    <a:pt x="610" y="2488"/>
                  </a:cubicBezTo>
                  <a:close/>
                  <a:moveTo>
                    <a:pt x="584" y="0"/>
                  </a:moveTo>
                  <a:cubicBezTo>
                    <a:pt x="250" y="0"/>
                    <a:pt x="0" y="274"/>
                    <a:pt x="0" y="583"/>
                  </a:cubicBezTo>
                  <a:lnTo>
                    <a:pt x="0" y="2715"/>
                  </a:lnTo>
                  <a:cubicBezTo>
                    <a:pt x="0" y="2858"/>
                    <a:pt x="60" y="3024"/>
                    <a:pt x="167" y="3131"/>
                  </a:cubicBezTo>
                  <a:cubicBezTo>
                    <a:pt x="1322" y="4262"/>
                    <a:pt x="1310" y="4334"/>
                    <a:pt x="1524" y="4405"/>
                  </a:cubicBezTo>
                  <a:cubicBezTo>
                    <a:pt x="1589" y="4428"/>
                    <a:pt x="1655" y="4439"/>
                    <a:pt x="1720" y="4439"/>
                  </a:cubicBezTo>
                  <a:cubicBezTo>
                    <a:pt x="2023" y="4439"/>
                    <a:pt x="2298" y="4201"/>
                    <a:pt x="2298" y="3858"/>
                  </a:cubicBezTo>
                  <a:cubicBezTo>
                    <a:pt x="2298" y="3703"/>
                    <a:pt x="2227" y="3572"/>
                    <a:pt x="2132" y="3453"/>
                  </a:cubicBezTo>
                  <a:lnTo>
                    <a:pt x="1167" y="2488"/>
                  </a:lnTo>
                  <a:lnTo>
                    <a:pt x="1167" y="583"/>
                  </a:lnTo>
                  <a:cubicBezTo>
                    <a:pt x="1167" y="250"/>
                    <a:pt x="893" y="0"/>
                    <a:pt x="5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37" name="Google Shape;11537;p68"/>
          <p:cNvSpPr/>
          <p:nvPr/>
        </p:nvSpPr>
        <p:spPr>
          <a:xfrm>
            <a:off x="3945378" y="1530729"/>
            <a:ext cx="381209" cy="312466"/>
          </a:xfrm>
          <a:custGeom>
            <a:avLst/>
            <a:gdLst/>
            <a:ahLst/>
            <a:cxnLst/>
            <a:rect l="l" t="t" r="r" b="b"/>
            <a:pathLst>
              <a:path w="11967" h="9809" extrusionOk="0">
                <a:moveTo>
                  <a:pt x="8309" y="358"/>
                </a:moveTo>
                <a:cubicBezTo>
                  <a:pt x="8940" y="358"/>
                  <a:pt x="9663" y="469"/>
                  <a:pt x="10418" y="796"/>
                </a:cubicBezTo>
                <a:lnTo>
                  <a:pt x="10418" y="7796"/>
                </a:lnTo>
                <a:cubicBezTo>
                  <a:pt x="9723" y="7513"/>
                  <a:pt x="8997" y="7381"/>
                  <a:pt x="8289" y="7381"/>
                </a:cubicBezTo>
                <a:cubicBezTo>
                  <a:pt x="7542" y="7381"/>
                  <a:pt x="6816" y="7527"/>
                  <a:pt x="6168" y="7796"/>
                </a:cubicBezTo>
                <a:lnTo>
                  <a:pt x="6168" y="796"/>
                </a:lnTo>
                <a:cubicBezTo>
                  <a:pt x="6430" y="676"/>
                  <a:pt x="7238" y="358"/>
                  <a:pt x="8309" y="358"/>
                </a:cubicBezTo>
                <a:close/>
                <a:moveTo>
                  <a:pt x="3700" y="358"/>
                </a:moveTo>
                <a:cubicBezTo>
                  <a:pt x="4458" y="358"/>
                  <a:pt x="5191" y="513"/>
                  <a:pt x="5823" y="796"/>
                </a:cubicBezTo>
                <a:cubicBezTo>
                  <a:pt x="5811" y="1677"/>
                  <a:pt x="5811" y="6761"/>
                  <a:pt x="5811" y="7796"/>
                </a:cubicBezTo>
                <a:cubicBezTo>
                  <a:pt x="5418" y="7642"/>
                  <a:pt x="4656" y="7392"/>
                  <a:pt x="3668" y="7392"/>
                </a:cubicBezTo>
                <a:cubicBezTo>
                  <a:pt x="2929" y="7392"/>
                  <a:pt x="2215" y="7523"/>
                  <a:pt x="1548" y="7808"/>
                </a:cubicBezTo>
                <a:lnTo>
                  <a:pt x="1548" y="3867"/>
                </a:lnTo>
                <a:cubicBezTo>
                  <a:pt x="1548" y="3760"/>
                  <a:pt x="1477" y="3689"/>
                  <a:pt x="1370" y="3689"/>
                </a:cubicBezTo>
                <a:cubicBezTo>
                  <a:pt x="1262" y="3689"/>
                  <a:pt x="1191" y="3760"/>
                  <a:pt x="1191" y="3867"/>
                </a:cubicBezTo>
                <a:lnTo>
                  <a:pt x="1191" y="7987"/>
                </a:lnTo>
                <a:cubicBezTo>
                  <a:pt x="1191" y="8118"/>
                  <a:pt x="1298" y="8225"/>
                  <a:pt x="1429" y="8225"/>
                </a:cubicBezTo>
                <a:cubicBezTo>
                  <a:pt x="1465" y="8225"/>
                  <a:pt x="1489" y="8225"/>
                  <a:pt x="1524" y="8213"/>
                </a:cubicBezTo>
                <a:cubicBezTo>
                  <a:pt x="2203" y="7916"/>
                  <a:pt x="2917" y="7761"/>
                  <a:pt x="3656" y="7761"/>
                </a:cubicBezTo>
                <a:cubicBezTo>
                  <a:pt x="4715" y="7761"/>
                  <a:pt x="5537" y="8070"/>
                  <a:pt x="5799" y="8189"/>
                </a:cubicBezTo>
                <a:lnTo>
                  <a:pt x="5799" y="8606"/>
                </a:lnTo>
                <a:lnTo>
                  <a:pt x="417" y="8606"/>
                </a:lnTo>
                <a:cubicBezTo>
                  <a:pt x="381" y="8606"/>
                  <a:pt x="358" y="8582"/>
                  <a:pt x="358" y="8547"/>
                </a:cubicBezTo>
                <a:lnTo>
                  <a:pt x="358" y="1248"/>
                </a:lnTo>
                <a:cubicBezTo>
                  <a:pt x="358" y="1212"/>
                  <a:pt x="381" y="1188"/>
                  <a:pt x="417" y="1188"/>
                </a:cubicBezTo>
                <a:lnTo>
                  <a:pt x="1203" y="1188"/>
                </a:lnTo>
                <a:lnTo>
                  <a:pt x="1203" y="3153"/>
                </a:lnTo>
                <a:cubicBezTo>
                  <a:pt x="1203" y="3248"/>
                  <a:pt x="1274" y="3332"/>
                  <a:pt x="1382" y="3332"/>
                </a:cubicBezTo>
                <a:cubicBezTo>
                  <a:pt x="1489" y="3332"/>
                  <a:pt x="1560" y="3248"/>
                  <a:pt x="1560" y="3153"/>
                </a:cubicBezTo>
                <a:lnTo>
                  <a:pt x="1560" y="796"/>
                </a:lnTo>
                <a:cubicBezTo>
                  <a:pt x="2253" y="495"/>
                  <a:pt x="2987" y="358"/>
                  <a:pt x="3700" y="358"/>
                </a:cubicBezTo>
                <a:close/>
                <a:moveTo>
                  <a:pt x="6608" y="7987"/>
                </a:moveTo>
                <a:lnTo>
                  <a:pt x="6608" y="9249"/>
                </a:lnTo>
                <a:lnTo>
                  <a:pt x="6501" y="9166"/>
                </a:lnTo>
                <a:cubicBezTo>
                  <a:pt x="6471" y="9136"/>
                  <a:pt x="6430" y="9121"/>
                  <a:pt x="6390" y="9121"/>
                </a:cubicBezTo>
                <a:cubicBezTo>
                  <a:pt x="6349" y="9121"/>
                  <a:pt x="6311" y="9136"/>
                  <a:pt x="6287" y="9166"/>
                </a:cubicBezTo>
                <a:lnTo>
                  <a:pt x="6168" y="9261"/>
                </a:lnTo>
                <a:lnTo>
                  <a:pt x="6168" y="8166"/>
                </a:lnTo>
                <a:cubicBezTo>
                  <a:pt x="6251" y="8118"/>
                  <a:pt x="6418" y="8058"/>
                  <a:pt x="6608" y="7987"/>
                </a:cubicBezTo>
                <a:close/>
                <a:moveTo>
                  <a:pt x="8273" y="0"/>
                </a:moveTo>
                <a:cubicBezTo>
                  <a:pt x="7438" y="0"/>
                  <a:pt x="6643" y="178"/>
                  <a:pt x="5989" y="486"/>
                </a:cubicBezTo>
                <a:cubicBezTo>
                  <a:pt x="5715" y="367"/>
                  <a:pt x="4858" y="10"/>
                  <a:pt x="3668" y="10"/>
                </a:cubicBezTo>
                <a:cubicBezTo>
                  <a:pt x="2858" y="10"/>
                  <a:pt x="2072" y="176"/>
                  <a:pt x="1322" y="510"/>
                </a:cubicBezTo>
                <a:cubicBezTo>
                  <a:pt x="1143" y="593"/>
                  <a:pt x="1191" y="796"/>
                  <a:pt x="1191" y="843"/>
                </a:cubicBezTo>
                <a:lnTo>
                  <a:pt x="405" y="843"/>
                </a:lnTo>
                <a:cubicBezTo>
                  <a:pt x="179" y="843"/>
                  <a:pt x="0" y="1022"/>
                  <a:pt x="0" y="1248"/>
                </a:cubicBezTo>
                <a:lnTo>
                  <a:pt x="0" y="8535"/>
                </a:lnTo>
                <a:cubicBezTo>
                  <a:pt x="0" y="8761"/>
                  <a:pt x="179" y="8939"/>
                  <a:pt x="405" y="8939"/>
                </a:cubicBezTo>
                <a:lnTo>
                  <a:pt x="5811" y="8939"/>
                </a:lnTo>
                <a:lnTo>
                  <a:pt x="5811" y="9630"/>
                </a:lnTo>
                <a:cubicBezTo>
                  <a:pt x="5811" y="9740"/>
                  <a:pt x="5889" y="9808"/>
                  <a:pt x="5977" y="9808"/>
                </a:cubicBezTo>
                <a:cubicBezTo>
                  <a:pt x="6013" y="9808"/>
                  <a:pt x="6050" y="9797"/>
                  <a:pt x="6084" y="9773"/>
                </a:cubicBezTo>
                <a:lnTo>
                  <a:pt x="6382" y="9535"/>
                </a:lnTo>
                <a:cubicBezTo>
                  <a:pt x="6656" y="9737"/>
                  <a:pt x="6668" y="9809"/>
                  <a:pt x="6787" y="9809"/>
                </a:cubicBezTo>
                <a:cubicBezTo>
                  <a:pt x="6894" y="9809"/>
                  <a:pt x="6966" y="9737"/>
                  <a:pt x="6966" y="9630"/>
                </a:cubicBezTo>
                <a:lnTo>
                  <a:pt x="6966" y="8939"/>
                </a:lnTo>
                <a:lnTo>
                  <a:pt x="9335" y="8939"/>
                </a:lnTo>
                <a:cubicBezTo>
                  <a:pt x="9442" y="8939"/>
                  <a:pt x="9513" y="8856"/>
                  <a:pt x="9513" y="8761"/>
                </a:cubicBezTo>
                <a:cubicBezTo>
                  <a:pt x="9513" y="8654"/>
                  <a:pt x="9442" y="8582"/>
                  <a:pt x="9335" y="8582"/>
                </a:cubicBezTo>
                <a:lnTo>
                  <a:pt x="6966" y="8582"/>
                </a:lnTo>
                <a:lnTo>
                  <a:pt x="6966" y="7892"/>
                </a:lnTo>
                <a:cubicBezTo>
                  <a:pt x="7400" y="7783"/>
                  <a:pt x="7847" y="7728"/>
                  <a:pt x="8295" y="7728"/>
                </a:cubicBezTo>
                <a:cubicBezTo>
                  <a:pt x="9025" y="7728"/>
                  <a:pt x="9760" y="7875"/>
                  <a:pt x="10454" y="8177"/>
                </a:cubicBezTo>
                <a:cubicBezTo>
                  <a:pt x="10483" y="8192"/>
                  <a:pt x="10514" y="8199"/>
                  <a:pt x="10544" y="8199"/>
                </a:cubicBezTo>
                <a:cubicBezTo>
                  <a:pt x="10662" y="8199"/>
                  <a:pt x="10776" y="8096"/>
                  <a:pt x="10776" y="7963"/>
                </a:cubicBezTo>
                <a:lnTo>
                  <a:pt x="10776" y="1177"/>
                </a:lnTo>
                <a:lnTo>
                  <a:pt x="11561" y="1177"/>
                </a:lnTo>
                <a:cubicBezTo>
                  <a:pt x="11597" y="1177"/>
                  <a:pt x="11621" y="1212"/>
                  <a:pt x="11621" y="1236"/>
                </a:cubicBezTo>
                <a:lnTo>
                  <a:pt x="11621" y="8535"/>
                </a:lnTo>
                <a:cubicBezTo>
                  <a:pt x="11621" y="8570"/>
                  <a:pt x="11597" y="8594"/>
                  <a:pt x="11561" y="8594"/>
                </a:cubicBezTo>
                <a:lnTo>
                  <a:pt x="10049" y="8594"/>
                </a:lnTo>
                <a:cubicBezTo>
                  <a:pt x="9942" y="8594"/>
                  <a:pt x="9871" y="8666"/>
                  <a:pt x="9871" y="8773"/>
                </a:cubicBezTo>
                <a:cubicBezTo>
                  <a:pt x="9871" y="8880"/>
                  <a:pt x="9942" y="8951"/>
                  <a:pt x="10049" y="8951"/>
                </a:cubicBezTo>
                <a:lnTo>
                  <a:pt x="11561" y="8951"/>
                </a:lnTo>
                <a:cubicBezTo>
                  <a:pt x="11788" y="8951"/>
                  <a:pt x="11966" y="8773"/>
                  <a:pt x="11966" y="8547"/>
                </a:cubicBezTo>
                <a:lnTo>
                  <a:pt x="11966" y="1236"/>
                </a:lnTo>
                <a:cubicBezTo>
                  <a:pt x="11954" y="998"/>
                  <a:pt x="11776" y="831"/>
                  <a:pt x="11549" y="831"/>
                </a:cubicBezTo>
                <a:lnTo>
                  <a:pt x="10764" y="831"/>
                </a:lnTo>
                <a:cubicBezTo>
                  <a:pt x="10752" y="784"/>
                  <a:pt x="10811" y="581"/>
                  <a:pt x="10633" y="498"/>
                </a:cubicBezTo>
                <a:cubicBezTo>
                  <a:pt x="9864" y="154"/>
                  <a:pt x="9051" y="0"/>
                  <a:pt x="8273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8" name="Google Shape;11538;p68"/>
          <p:cNvGrpSpPr/>
          <p:nvPr/>
        </p:nvGrpSpPr>
        <p:grpSpPr>
          <a:xfrm>
            <a:off x="852385" y="1510916"/>
            <a:ext cx="353145" cy="351998"/>
            <a:chOff x="852385" y="1510916"/>
            <a:chExt cx="353145" cy="351998"/>
          </a:xfrm>
          <a:solidFill>
            <a:srgbClr val="D94169"/>
          </a:solidFill>
        </p:grpSpPr>
        <p:sp>
          <p:nvSpPr>
            <p:cNvPr id="11539" name="Google Shape;11539;p68"/>
            <p:cNvSpPr/>
            <p:nvPr/>
          </p:nvSpPr>
          <p:spPr>
            <a:xfrm>
              <a:off x="852385" y="1510916"/>
              <a:ext cx="353145" cy="187785"/>
            </a:xfrm>
            <a:custGeom>
              <a:avLst/>
              <a:gdLst/>
              <a:ahLst/>
              <a:cxnLst/>
              <a:rect l="l" t="t" r="r" b="b"/>
              <a:pathLst>
                <a:path w="11086" h="5895" extrusionOk="0">
                  <a:moveTo>
                    <a:pt x="6145" y="334"/>
                  </a:moveTo>
                  <a:lnTo>
                    <a:pt x="6145" y="703"/>
                  </a:lnTo>
                  <a:lnTo>
                    <a:pt x="4942" y="703"/>
                  </a:lnTo>
                  <a:lnTo>
                    <a:pt x="4942" y="334"/>
                  </a:lnTo>
                  <a:close/>
                  <a:moveTo>
                    <a:pt x="10764" y="1025"/>
                  </a:moveTo>
                  <a:lnTo>
                    <a:pt x="10764" y="1596"/>
                  </a:lnTo>
                  <a:lnTo>
                    <a:pt x="346" y="1596"/>
                  </a:lnTo>
                  <a:lnTo>
                    <a:pt x="346" y="1025"/>
                  </a:lnTo>
                  <a:close/>
                  <a:moveTo>
                    <a:pt x="4775" y="1"/>
                  </a:moveTo>
                  <a:cubicBezTo>
                    <a:pt x="4692" y="1"/>
                    <a:pt x="4621" y="84"/>
                    <a:pt x="4621" y="167"/>
                  </a:cubicBezTo>
                  <a:lnTo>
                    <a:pt x="4621" y="703"/>
                  </a:lnTo>
                  <a:lnTo>
                    <a:pt x="168" y="703"/>
                  </a:lnTo>
                  <a:cubicBezTo>
                    <a:pt x="72" y="703"/>
                    <a:pt x="1" y="775"/>
                    <a:pt x="1" y="870"/>
                  </a:cubicBezTo>
                  <a:lnTo>
                    <a:pt x="1" y="1751"/>
                  </a:lnTo>
                  <a:cubicBezTo>
                    <a:pt x="1" y="1834"/>
                    <a:pt x="72" y="1906"/>
                    <a:pt x="168" y="1906"/>
                  </a:cubicBezTo>
                  <a:lnTo>
                    <a:pt x="656" y="1906"/>
                  </a:lnTo>
                  <a:lnTo>
                    <a:pt x="656" y="2620"/>
                  </a:lnTo>
                  <a:cubicBezTo>
                    <a:pt x="656" y="2715"/>
                    <a:pt x="727" y="2787"/>
                    <a:pt x="822" y="2787"/>
                  </a:cubicBezTo>
                  <a:cubicBezTo>
                    <a:pt x="906" y="2787"/>
                    <a:pt x="989" y="2715"/>
                    <a:pt x="989" y="2620"/>
                  </a:cubicBezTo>
                  <a:lnTo>
                    <a:pt x="989" y="1906"/>
                  </a:lnTo>
                  <a:lnTo>
                    <a:pt x="10109" y="1906"/>
                  </a:lnTo>
                  <a:lnTo>
                    <a:pt x="10109" y="5740"/>
                  </a:lnTo>
                  <a:cubicBezTo>
                    <a:pt x="10109" y="5823"/>
                    <a:pt x="10181" y="5894"/>
                    <a:pt x="10276" y="5894"/>
                  </a:cubicBezTo>
                  <a:cubicBezTo>
                    <a:pt x="10359" y="5894"/>
                    <a:pt x="10431" y="5823"/>
                    <a:pt x="10431" y="5740"/>
                  </a:cubicBezTo>
                  <a:lnTo>
                    <a:pt x="10431" y="1918"/>
                  </a:lnTo>
                  <a:lnTo>
                    <a:pt x="10931" y="1918"/>
                  </a:lnTo>
                  <a:cubicBezTo>
                    <a:pt x="11014" y="1918"/>
                    <a:pt x="11086" y="1846"/>
                    <a:pt x="11086" y="1763"/>
                  </a:cubicBezTo>
                  <a:lnTo>
                    <a:pt x="11086" y="882"/>
                  </a:lnTo>
                  <a:cubicBezTo>
                    <a:pt x="11086" y="775"/>
                    <a:pt x="11014" y="703"/>
                    <a:pt x="10931" y="703"/>
                  </a:cubicBezTo>
                  <a:lnTo>
                    <a:pt x="6478" y="703"/>
                  </a:lnTo>
                  <a:lnTo>
                    <a:pt x="6478" y="167"/>
                  </a:lnTo>
                  <a:cubicBezTo>
                    <a:pt x="6478" y="84"/>
                    <a:pt x="6406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0" name="Google Shape;11540;p68"/>
            <p:cNvSpPr/>
            <p:nvPr/>
          </p:nvSpPr>
          <p:spPr>
            <a:xfrm>
              <a:off x="852385" y="1609921"/>
              <a:ext cx="353145" cy="252992"/>
            </a:xfrm>
            <a:custGeom>
              <a:avLst/>
              <a:gdLst/>
              <a:ahLst/>
              <a:cxnLst/>
              <a:rect l="l" t="t" r="r" b="b"/>
              <a:pathLst>
                <a:path w="11086" h="7942" extrusionOk="0">
                  <a:moveTo>
                    <a:pt x="10764" y="4382"/>
                  </a:moveTo>
                  <a:lnTo>
                    <a:pt x="10764" y="4953"/>
                  </a:lnTo>
                  <a:lnTo>
                    <a:pt x="346" y="4953"/>
                  </a:lnTo>
                  <a:lnTo>
                    <a:pt x="346" y="4382"/>
                  </a:lnTo>
                  <a:close/>
                  <a:moveTo>
                    <a:pt x="6406" y="5275"/>
                  </a:moveTo>
                  <a:lnTo>
                    <a:pt x="6895" y="6168"/>
                  </a:lnTo>
                  <a:lnTo>
                    <a:pt x="4228" y="6168"/>
                  </a:lnTo>
                  <a:lnTo>
                    <a:pt x="4716" y="5275"/>
                  </a:lnTo>
                  <a:close/>
                  <a:moveTo>
                    <a:pt x="4335" y="5275"/>
                  </a:moveTo>
                  <a:lnTo>
                    <a:pt x="3049" y="7608"/>
                  </a:lnTo>
                  <a:lnTo>
                    <a:pt x="2573" y="7608"/>
                  </a:lnTo>
                  <a:lnTo>
                    <a:pt x="3859" y="5275"/>
                  </a:lnTo>
                  <a:close/>
                  <a:moveTo>
                    <a:pt x="7240" y="5275"/>
                  </a:moveTo>
                  <a:lnTo>
                    <a:pt x="8514" y="7608"/>
                  </a:lnTo>
                  <a:lnTo>
                    <a:pt x="8038" y="7608"/>
                  </a:lnTo>
                  <a:lnTo>
                    <a:pt x="6764" y="5275"/>
                  </a:lnTo>
                  <a:close/>
                  <a:moveTo>
                    <a:pt x="822" y="0"/>
                  </a:moveTo>
                  <a:cubicBezTo>
                    <a:pt x="727" y="0"/>
                    <a:pt x="656" y="84"/>
                    <a:pt x="656" y="167"/>
                  </a:cubicBezTo>
                  <a:lnTo>
                    <a:pt x="656" y="4072"/>
                  </a:lnTo>
                  <a:lnTo>
                    <a:pt x="168" y="4072"/>
                  </a:lnTo>
                  <a:cubicBezTo>
                    <a:pt x="72" y="4072"/>
                    <a:pt x="1" y="4144"/>
                    <a:pt x="1" y="4239"/>
                  </a:cubicBezTo>
                  <a:lnTo>
                    <a:pt x="1" y="5108"/>
                  </a:lnTo>
                  <a:cubicBezTo>
                    <a:pt x="1" y="5203"/>
                    <a:pt x="72" y="5275"/>
                    <a:pt x="168" y="5275"/>
                  </a:cubicBezTo>
                  <a:lnTo>
                    <a:pt x="3489" y="5275"/>
                  </a:lnTo>
                  <a:lnTo>
                    <a:pt x="2144" y="7704"/>
                  </a:lnTo>
                  <a:cubicBezTo>
                    <a:pt x="2120" y="7751"/>
                    <a:pt x="2120" y="7811"/>
                    <a:pt x="2144" y="7870"/>
                  </a:cubicBezTo>
                  <a:cubicBezTo>
                    <a:pt x="2180" y="7906"/>
                    <a:pt x="2239" y="7942"/>
                    <a:pt x="2275" y="7942"/>
                  </a:cubicBezTo>
                  <a:lnTo>
                    <a:pt x="3132" y="7942"/>
                  </a:lnTo>
                  <a:cubicBezTo>
                    <a:pt x="3192" y="7942"/>
                    <a:pt x="3251" y="7906"/>
                    <a:pt x="3275" y="7846"/>
                  </a:cubicBezTo>
                  <a:lnTo>
                    <a:pt x="3644" y="7168"/>
                  </a:lnTo>
                  <a:lnTo>
                    <a:pt x="4644" y="7168"/>
                  </a:lnTo>
                  <a:cubicBezTo>
                    <a:pt x="4728" y="7168"/>
                    <a:pt x="4811" y="7096"/>
                    <a:pt x="4811" y="7001"/>
                  </a:cubicBezTo>
                  <a:cubicBezTo>
                    <a:pt x="4811" y="6906"/>
                    <a:pt x="4728" y="6834"/>
                    <a:pt x="4644" y="6834"/>
                  </a:cubicBezTo>
                  <a:lnTo>
                    <a:pt x="3823" y="6834"/>
                  </a:lnTo>
                  <a:lnTo>
                    <a:pt x="4037" y="6465"/>
                  </a:lnTo>
                  <a:lnTo>
                    <a:pt x="7061" y="6465"/>
                  </a:lnTo>
                  <a:lnTo>
                    <a:pt x="7252" y="6834"/>
                  </a:lnTo>
                  <a:lnTo>
                    <a:pt x="5299" y="6834"/>
                  </a:lnTo>
                  <a:cubicBezTo>
                    <a:pt x="5216" y="6834"/>
                    <a:pt x="5133" y="6906"/>
                    <a:pt x="5133" y="7001"/>
                  </a:cubicBezTo>
                  <a:cubicBezTo>
                    <a:pt x="5133" y="7096"/>
                    <a:pt x="5216" y="7168"/>
                    <a:pt x="5299" y="7168"/>
                  </a:cubicBezTo>
                  <a:lnTo>
                    <a:pt x="7430" y="7168"/>
                  </a:lnTo>
                  <a:lnTo>
                    <a:pt x="7800" y="7846"/>
                  </a:lnTo>
                  <a:cubicBezTo>
                    <a:pt x="7835" y="7894"/>
                    <a:pt x="7895" y="7942"/>
                    <a:pt x="7954" y="7942"/>
                  </a:cubicBezTo>
                  <a:lnTo>
                    <a:pt x="8800" y="7942"/>
                  </a:lnTo>
                  <a:cubicBezTo>
                    <a:pt x="8859" y="7942"/>
                    <a:pt x="8907" y="7906"/>
                    <a:pt x="8931" y="7870"/>
                  </a:cubicBezTo>
                  <a:cubicBezTo>
                    <a:pt x="8966" y="7823"/>
                    <a:pt x="8966" y="7763"/>
                    <a:pt x="8931" y="7704"/>
                  </a:cubicBezTo>
                  <a:lnTo>
                    <a:pt x="7597" y="5275"/>
                  </a:lnTo>
                  <a:lnTo>
                    <a:pt x="10931" y="5275"/>
                  </a:lnTo>
                  <a:cubicBezTo>
                    <a:pt x="11014" y="5275"/>
                    <a:pt x="11086" y="5203"/>
                    <a:pt x="11086" y="5108"/>
                  </a:cubicBezTo>
                  <a:lnTo>
                    <a:pt x="11086" y="4239"/>
                  </a:lnTo>
                  <a:cubicBezTo>
                    <a:pt x="11086" y="4144"/>
                    <a:pt x="11014" y="4072"/>
                    <a:pt x="10931" y="4072"/>
                  </a:cubicBezTo>
                  <a:lnTo>
                    <a:pt x="10431" y="4072"/>
                  </a:lnTo>
                  <a:lnTo>
                    <a:pt x="10431" y="3263"/>
                  </a:lnTo>
                  <a:cubicBezTo>
                    <a:pt x="10431" y="3179"/>
                    <a:pt x="10359" y="3108"/>
                    <a:pt x="10276" y="3108"/>
                  </a:cubicBezTo>
                  <a:cubicBezTo>
                    <a:pt x="10181" y="3108"/>
                    <a:pt x="10109" y="3179"/>
                    <a:pt x="10109" y="3263"/>
                  </a:cubicBezTo>
                  <a:lnTo>
                    <a:pt x="10109" y="4072"/>
                  </a:lnTo>
                  <a:lnTo>
                    <a:pt x="989" y="4072"/>
                  </a:lnTo>
                  <a:lnTo>
                    <a:pt x="989" y="167"/>
                  </a:lnTo>
                  <a:cubicBezTo>
                    <a:pt x="989" y="84"/>
                    <a:pt x="906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1" name="Google Shape;11541;p68"/>
            <p:cNvSpPr/>
            <p:nvPr/>
          </p:nvSpPr>
          <p:spPr>
            <a:xfrm>
              <a:off x="928264" y="1584501"/>
              <a:ext cx="198775" cy="140735"/>
            </a:xfrm>
            <a:custGeom>
              <a:avLst/>
              <a:gdLst/>
              <a:ahLst/>
              <a:cxnLst/>
              <a:rect l="l" t="t" r="r" b="b"/>
              <a:pathLst>
                <a:path w="6240" h="4418" extrusionOk="0">
                  <a:moveTo>
                    <a:pt x="5608" y="322"/>
                  </a:moveTo>
                  <a:cubicBezTo>
                    <a:pt x="5787" y="322"/>
                    <a:pt x="5929" y="465"/>
                    <a:pt x="5929" y="643"/>
                  </a:cubicBezTo>
                  <a:cubicBezTo>
                    <a:pt x="5929" y="798"/>
                    <a:pt x="5775" y="953"/>
                    <a:pt x="5608" y="953"/>
                  </a:cubicBezTo>
                  <a:cubicBezTo>
                    <a:pt x="5453" y="953"/>
                    <a:pt x="5298" y="822"/>
                    <a:pt x="5298" y="643"/>
                  </a:cubicBezTo>
                  <a:cubicBezTo>
                    <a:pt x="5298" y="477"/>
                    <a:pt x="5429" y="322"/>
                    <a:pt x="5608" y="322"/>
                  </a:cubicBezTo>
                  <a:close/>
                  <a:moveTo>
                    <a:pt x="2131" y="1334"/>
                  </a:moveTo>
                  <a:cubicBezTo>
                    <a:pt x="2310" y="1334"/>
                    <a:pt x="2441" y="1477"/>
                    <a:pt x="2441" y="1656"/>
                  </a:cubicBezTo>
                  <a:cubicBezTo>
                    <a:pt x="2441" y="1834"/>
                    <a:pt x="2310" y="1965"/>
                    <a:pt x="2131" y="1965"/>
                  </a:cubicBezTo>
                  <a:cubicBezTo>
                    <a:pt x="1965" y="1965"/>
                    <a:pt x="1822" y="1834"/>
                    <a:pt x="1822" y="1656"/>
                  </a:cubicBezTo>
                  <a:cubicBezTo>
                    <a:pt x="1822" y="1489"/>
                    <a:pt x="1953" y="1334"/>
                    <a:pt x="2131" y="1334"/>
                  </a:cubicBezTo>
                  <a:close/>
                  <a:moveTo>
                    <a:pt x="4036" y="2429"/>
                  </a:moveTo>
                  <a:cubicBezTo>
                    <a:pt x="4215" y="2429"/>
                    <a:pt x="4346" y="2560"/>
                    <a:pt x="4346" y="2739"/>
                  </a:cubicBezTo>
                  <a:cubicBezTo>
                    <a:pt x="4346" y="2918"/>
                    <a:pt x="4203" y="3049"/>
                    <a:pt x="4036" y="3049"/>
                  </a:cubicBezTo>
                  <a:cubicBezTo>
                    <a:pt x="3870" y="3049"/>
                    <a:pt x="3727" y="2918"/>
                    <a:pt x="3727" y="2739"/>
                  </a:cubicBezTo>
                  <a:cubicBezTo>
                    <a:pt x="3727" y="2572"/>
                    <a:pt x="3858" y="2429"/>
                    <a:pt x="4036" y="2429"/>
                  </a:cubicBezTo>
                  <a:close/>
                  <a:moveTo>
                    <a:pt x="595" y="3501"/>
                  </a:moveTo>
                  <a:cubicBezTo>
                    <a:pt x="774" y="3501"/>
                    <a:pt x="905" y="3632"/>
                    <a:pt x="905" y="3811"/>
                  </a:cubicBezTo>
                  <a:cubicBezTo>
                    <a:pt x="905" y="3989"/>
                    <a:pt x="762" y="4120"/>
                    <a:pt x="595" y="4120"/>
                  </a:cubicBezTo>
                  <a:cubicBezTo>
                    <a:pt x="429" y="4120"/>
                    <a:pt x="286" y="3989"/>
                    <a:pt x="286" y="3811"/>
                  </a:cubicBezTo>
                  <a:cubicBezTo>
                    <a:pt x="286" y="3644"/>
                    <a:pt x="417" y="3501"/>
                    <a:pt x="595" y="3501"/>
                  </a:cubicBezTo>
                  <a:close/>
                  <a:moveTo>
                    <a:pt x="5608" y="1"/>
                  </a:moveTo>
                  <a:cubicBezTo>
                    <a:pt x="5275" y="1"/>
                    <a:pt x="4989" y="286"/>
                    <a:pt x="4989" y="632"/>
                  </a:cubicBezTo>
                  <a:cubicBezTo>
                    <a:pt x="4989" y="786"/>
                    <a:pt x="5048" y="941"/>
                    <a:pt x="5156" y="1048"/>
                  </a:cubicBezTo>
                  <a:lnTo>
                    <a:pt x="4239" y="2132"/>
                  </a:lnTo>
                  <a:cubicBezTo>
                    <a:pt x="4179" y="2120"/>
                    <a:pt x="4108" y="2096"/>
                    <a:pt x="4048" y="2096"/>
                  </a:cubicBezTo>
                  <a:cubicBezTo>
                    <a:pt x="3858" y="2096"/>
                    <a:pt x="3679" y="2191"/>
                    <a:pt x="3560" y="2334"/>
                  </a:cubicBezTo>
                  <a:lnTo>
                    <a:pt x="2739" y="1882"/>
                  </a:lnTo>
                  <a:cubicBezTo>
                    <a:pt x="2774" y="1798"/>
                    <a:pt x="2786" y="1727"/>
                    <a:pt x="2786" y="1656"/>
                  </a:cubicBezTo>
                  <a:cubicBezTo>
                    <a:pt x="2786" y="1310"/>
                    <a:pt x="2500" y="1024"/>
                    <a:pt x="2155" y="1024"/>
                  </a:cubicBezTo>
                  <a:cubicBezTo>
                    <a:pt x="1822" y="1024"/>
                    <a:pt x="1536" y="1310"/>
                    <a:pt x="1536" y="1656"/>
                  </a:cubicBezTo>
                  <a:cubicBezTo>
                    <a:pt x="1536" y="1822"/>
                    <a:pt x="1596" y="1953"/>
                    <a:pt x="1703" y="2072"/>
                  </a:cubicBezTo>
                  <a:lnTo>
                    <a:pt x="834" y="3203"/>
                  </a:lnTo>
                  <a:cubicBezTo>
                    <a:pt x="774" y="3191"/>
                    <a:pt x="703" y="3168"/>
                    <a:pt x="631" y="3168"/>
                  </a:cubicBezTo>
                  <a:cubicBezTo>
                    <a:pt x="286" y="3168"/>
                    <a:pt x="0" y="3453"/>
                    <a:pt x="0" y="3799"/>
                  </a:cubicBezTo>
                  <a:cubicBezTo>
                    <a:pt x="0" y="4144"/>
                    <a:pt x="286" y="4418"/>
                    <a:pt x="631" y="4418"/>
                  </a:cubicBezTo>
                  <a:cubicBezTo>
                    <a:pt x="965" y="4418"/>
                    <a:pt x="1250" y="4144"/>
                    <a:pt x="1250" y="3799"/>
                  </a:cubicBezTo>
                  <a:cubicBezTo>
                    <a:pt x="1250" y="3632"/>
                    <a:pt x="1191" y="3501"/>
                    <a:pt x="1084" y="3382"/>
                  </a:cubicBezTo>
                  <a:lnTo>
                    <a:pt x="1953" y="2251"/>
                  </a:lnTo>
                  <a:cubicBezTo>
                    <a:pt x="2012" y="2263"/>
                    <a:pt x="2084" y="2275"/>
                    <a:pt x="2155" y="2275"/>
                  </a:cubicBezTo>
                  <a:cubicBezTo>
                    <a:pt x="2310" y="2275"/>
                    <a:pt x="2441" y="2215"/>
                    <a:pt x="2560" y="2144"/>
                  </a:cubicBezTo>
                  <a:lnTo>
                    <a:pt x="3441" y="2632"/>
                  </a:lnTo>
                  <a:cubicBezTo>
                    <a:pt x="3441" y="2668"/>
                    <a:pt x="3429" y="2691"/>
                    <a:pt x="3429" y="2739"/>
                  </a:cubicBezTo>
                  <a:cubicBezTo>
                    <a:pt x="3429" y="3084"/>
                    <a:pt x="3703" y="3370"/>
                    <a:pt x="4048" y="3370"/>
                  </a:cubicBezTo>
                  <a:cubicBezTo>
                    <a:pt x="4394" y="3370"/>
                    <a:pt x="4679" y="3084"/>
                    <a:pt x="4679" y="2739"/>
                  </a:cubicBezTo>
                  <a:cubicBezTo>
                    <a:pt x="4679" y="2572"/>
                    <a:pt x="4620" y="2429"/>
                    <a:pt x="4513" y="2322"/>
                  </a:cubicBezTo>
                  <a:lnTo>
                    <a:pt x="5418" y="1239"/>
                  </a:lnTo>
                  <a:cubicBezTo>
                    <a:pt x="5477" y="1251"/>
                    <a:pt x="5548" y="1263"/>
                    <a:pt x="5608" y="1263"/>
                  </a:cubicBezTo>
                  <a:cubicBezTo>
                    <a:pt x="5953" y="1263"/>
                    <a:pt x="6239" y="989"/>
                    <a:pt x="6239" y="643"/>
                  </a:cubicBezTo>
                  <a:cubicBezTo>
                    <a:pt x="6239" y="286"/>
                    <a:pt x="5953" y="1"/>
                    <a:pt x="5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42" name="Google Shape;11542;p68"/>
          <p:cNvGrpSpPr/>
          <p:nvPr/>
        </p:nvGrpSpPr>
        <p:grpSpPr>
          <a:xfrm>
            <a:off x="1745217" y="1515471"/>
            <a:ext cx="343269" cy="342505"/>
            <a:chOff x="1745217" y="1515471"/>
            <a:chExt cx="343269" cy="342505"/>
          </a:xfrm>
          <a:solidFill>
            <a:srgbClr val="D94169"/>
          </a:solidFill>
        </p:grpSpPr>
        <p:sp>
          <p:nvSpPr>
            <p:cNvPr id="11543" name="Google Shape;11543;p68"/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4" name="Google Shape;11544;p68"/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5" name="Google Shape;11545;p68"/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6" name="Google Shape;11546;p68"/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47" name="Google Shape;11547;p68"/>
          <p:cNvSpPr/>
          <p:nvPr/>
        </p:nvSpPr>
        <p:spPr>
          <a:xfrm>
            <a:off x="3509220" y="1505437"/>
            <a:ext cx="365632" cy="363561"/>
          </a:xfrm>
          <a:custGeom>
            <a:avLst/>
            <a:gdLst/>
            <a:ahLst/>
            <a:cxnLst/>
            <a:rect l="l" t="t" r="r" b="b"/>
            <a:pathLst>
              <a:path w="11478" h="11413" extrusionOk="0">
                <a:moveTo>
                  <a:pt x="1401" y="515"/>
                </a:moveTo>
                <a:cubicBezTo>
                  <a:pt x="1616" y="515"/>
                  <a:pt x="1834" y="595"/>
                  <a:pt x="2000" y="756"/>
                </a:cubicBezTo>
                <a:lnTo>
                  <a:pt x="2548" y="1304"/>
                </a:lnTo>
                <a:lnTo>
                  <a:pt x="1358" y="2494"/>
                </a:lnTo>
                <a:lnTo>
                  <a:pt x="810" y="1947"/>
                </a:lnTo>
                <a:cubicBezTo>
                  <a:pt x="476" y="1625"/>
                  <a:pt x="476" y="1078"/>
                  <a:pt x="810" y="756"/>
                </a:cubicBezTo>
                <a:cubicBezTo>
                  <a:pt x="971" y="595"/>
                  <a:pt x="1185" y="515"/>
                  <a:pt x="1401" y="515"/>
                </a:cubicBezTo>
                <a:close/>
                <a:moveTo>
                  <a:pt x="2798" y="1566"/>
                </a:moveTo>
                <a:lnTo>
                  <a:pt x="3251" y="2006"/>
                </a:lnTo>
                <a:lnTo>
                  <a:pt x="2655" y="2602"/>
                </a:lnTo>
                <a:lnTo>
                  <a:pt x="2060" y="3197"/>
                </a:lnTo>
                <a:lnTo>
                  <a:pt x="1608" y="2756"/>
                </a:lnTo>
                <a:lnTo>
                  <a:pt x="2798" y="1566"/>
                </a:lnTo>
                <a:close/>
                <a:moveTo>
                  <a:pt x="10132" y="9031"/>
                </a:moveTo>
                <a:lnTo>
                  <a:pt x="10811" y="10757"/>
                </a:lnTo>
                <a:lnTo>
                  <a:pt x="9085" y="10091"/>
                </a:lnTo>
                <a:lnTo>
                  <a:pt x="10132" y="9031"/>
                </a:lnTo>
                <a:close/>
                <a:moveTo>
                  <a:pt x="4036" y="5685"/>
                </a:moveTo>
                <a:lnTo>
                  <a:pt x="5763" y="7412"/>
                </a:lnTo>
                <a:lnTo>
                  <a:pt x="5418" y="7757"/>
                </a:lnTo>
                <a:lnTo>
                  <a:pt x="5001" y="7340"/>
                </a:lnTo>
                <a:cubicBezTo>
                  <a:pt x="4965" y="7299"/>
                  <a:pt x="4920" y="7278"/>
                  <a:pt x="4876" y="7278"/>
                </a:cubicBezTo>
                <a:cubicBezTo>
                  <a:pt x="4831" y="7278"/>
                  <a:pt x="4787" y="7299"/>
                  <a:pt x="4751" y="7340"/>
                </a:cubicBezTo>
                <a:cubicBezTo>
                  <a:pt x="4679" y="7412"/>
                  <a:pt x="4679" y="7519"/>
                  <a:pt x="4751" y="7590"/>
                </a:cubicBezTo>
                <a:lnTo>
                  <a:pt x="5168" y="8007"/>
                </a:lnTo>
                <a:lnTo>
                  <a:pt x="4763" y="8412"/>
                </a:lnTo>
                <a:lnTo>
                  <a:pt x="3822" y="7471"/>
                </a:lnTo>
                <a:cubicBezTo>
                  <a:pt x="3786" y="7436"/>
                  <a:pt x="3742" y="7418"/>
                  <a:pt x="3697" y="7418"/>
                </a:cubicBezTo>
                <a:cubicBezTo>
                  <a:pt x="3652" y="7418"/>
                  <a:pt x="3608" y="7436"/>
                  <a:pt x="3572" y="7471"/>
                </a:cubicBezTo>
                <a:cubicBezTo>
                  <a:pt x="3501" y="7543"/>
                  <a:pt x="3501" y="7650"/>
                  <a:pt x="3572" y="7721"/>
                </a:cubicBezTo>
                <a:lnTo>
                  <a:pt x="4513" y="8662"/>
                </a:lnTo>
                <a:lnTo>
                  <a:pt x="4108" y="9067"/>
                </a:lnTo>
                <a:lnTo>
                  <a:pt x="3691" y="8638"/>
                </a:lnTo>
                <a:cubicBezTo>
                  <a:pt x="3655" y="8602"/>
                  <a:pt x="3611" y="8584"/>
                  <a:pt x="3566" y="8584"/>
                </a:cubicBezTo>
                <a:cubicBezTo>
                  <a:pt x="3521" y="8584"/>
                  <a:pt x="3477" y="8602"/>
                  <a:pt x="3441" y="8638"/>
                </a:cubicBezTo>
                <a:cubicBezTo>
                  <a:pt x="3358" y="8721"/>
                  <a:pt x="3358" y="8817"/>
                  <a:pt x="3441" y="8900"/>
                </a:cubicBezTo>
                <a:lnTo>
                  <a:pt x="3858" y="9317"/>
                </a:lnTo>
                <a:lnTo>
                  <a:pt x="3453" y="9710"/>
                </a:lnTo>
                <a:lnTo>
                  <a:pt x="3036" y="9293"/>
                </a:lnTo>
                <a:cubicBezTo>
                  <a:pt x="3001" y="9257"/>
                  <a:pt x="2956" y="9239"/>
                  <a:pt x="2911" y="9239"/>
                </a:cubicBezTo>
                <a:cubicBezTo>
                  <a:pt x="2867" y="9239"/>
                  <a:pt x="2822" y="9257"/>
                  <a:pt x="2786" y="9293"/>
                </a:cubicBezTo>
                <a:cubicBezTo>
                  <a:pt x="2703" y="9376"/>
                  <a:pt x="2703" y="9471"/>
                  <a:pt x="2786" y="9555"/>
                </a:cubicBezTo>
                <a:lnTo>
                  <a:pt x="3203" y="9972"/>
                </a:lnTo>
                <a:lnTo>
                  <a:pt x="2798" y="10364"/>
                </a:lnTo>
                <a:lnTo>
                  <a:pt x="1858" y="9436"/>
                </a:lnTo>
                <a:cubicBezTo>
                  <a:pt x="1822" y="9394"/>
                  <a:pt x="1777" y="9373"/>
                  <a:pt x="1733" y="9373"/>
                </a:cubicBezTo>
                <a:cubicBezTo>
                  <a:pt x="1688" y="9373"/>
                  <a:pt x="1643" y="9394"/>
                  <a:pt x="1608" y="9436"/>
                </a:cubicBezTo>
                <a:cubicBezTo>
                  <a:pt x="1536" y="9507"/>
                  <a:pt x="1536" y="9614"/>
                  <a:pt x="1608" y="9686"/>
                </a:cubicBezTo>
                <a:lnTo>
                  <a:pt x="2548" y="10626"/>
                </a:lnTo>
                <a:lnTo>
                  <a:pt x="2191" y="10984"/>
                </a:lnTo>
                <a:cubicBezTo>
                  <a:pt x="2155" y="11007"/>
                  <a:pt x="2096" y="11043"/>
                  <a:pt x="2048" y="11043"/>
                </a:cubicBezTo>
                <a:cubicBezTo>
                  <a:pt x="2012" y="11043"/>
                  <a:pt x="1953" y="11019"/>
                  <a:pt x="1917" y="10984"/>
                </a:cubicBezTo>
                <a:lnTo>
                  <a:pt x="465" y="9519"/>
                </a:lnTo>
                <a:cubicBezTo>
                  <a:pt x="381" y="9448"/>
                  <a:pt x="381" y="9329"/>
                  <a:pt x="465" y="9257"/>
                </a:cubicBezTo>
                <a:lnTo>
                  <a:pt x="4036" y="5685"/>
                </a:lnTo>
                <a:close/>
                <a:moveTo>
                  <a:pt x="9428" y="0"/>
                </a:moveTo>
                <a:cubicBezTo>
                  <a:pt x="9290" y="0"/>
                  <a:pt x="9150" y="54"/>
                  <a:pt x="9037" y="161"/>
                </a:cubicBezTo>
                <a:lnTo>
                  <a:pt x="6299" y="2899"/>
                </a:lnTo>
                <a:cubicBezTo>
                  <a:pt x="6227" y="2971"/>
                  <a:pt x="6227" y="3078"/>
                  <a:pt x="6299" y="3149"/>
                </a:cubicBezTo>
                <a:cubicBezTo>
                  <a:pt x="6334" y="3185"/>
                  <a:pt x="6379" y="3203"/>
                  <a:pt x="6424" y="3203"/>
                </a:cubicBezTo>
                <a:cubicBezTo>
                  <a:pt x="6468" y="3203"/>
                  <a:pt x="6513" y="3185"/>
                  <a:pt x="6549" y="3149"/>
                </a:cubicBezTo>
                <a:lnTo>
                  <a:pt x="9287" y="411"/>
                </a:lnTo>
                <a:cubicBezTo>
                  <a:pt x="9323" y="387"/>
                  <a:pt x="9382" y="351"/>
                  <a:pt x="9418" y="351"/>
                </a:cubicBezTo>
                <a:cubicBezTo>
                  <a:pt x="9466" y="351"/>
                  <a:pt x="9525" y="363"/>
                  <a:pt x="9561" y="411"/>
                </a:cubicBezTo>
                <a:lnTo>
                  <a:pt x="11013" y="1875"/>
                </a:lnTo>
                <a:cubicBezTo>
                  <a:pt x="11049" y="1899"/>
                  <a:pt x="11073" y="1959"/>
                  <a:pt x="11073" y="2006"/>
                </a:cubicBezTo>
                <a:cubicBezTo>
                  <a:pt x="11073" y="2054"/>
                  <a:pt x="11061" y="2113"/>
                  <a:pt x="11013" y="2137"/>
                </a:cubicBezTo>
                <a:lnTo>
                  <a:pt x="10656" y="2494"/>
                </a:lnTo>
                <a:lnTo>
                  <a:pt x="9716" y="1554"/>
                </a:lnTo>
                <a:cubicBezTo>
                  <a:pt x="9680" y="1518"/>
                  <a:pt x="9635" y="1500"/>
                  <a:pt x="9591" y="1500"/>
                </a:cubicBezTo>
                <a:cubicBezTo>
                  <a:pt x="9546" y="1500"/>
                  <a:pt x="9501" y="1518"/>
                  <a:pt x="9466" y="1554"/>
                </a:cubicBezTo>
                <a:cubicBezTo>
                  <a:pt x="9394" y="1637"/>
                  <a:pt x="9394" y="1732"/>
                  <a:pt x="9466" y="1816"/>
                </a:cubicBezTo>
                <a:lnTo>
                  <a:pt x="10406" y="2744"/>
                </a:lnTo>
                <a:lnTo>
                  <a:pt x="10001" y="3149"/>
                </a:lnTo>
                <a:lnTo>
                  <a:pt x="9585" y="2733"/>
                </a:lnTo>
                <a:cubicBezTo>
                  <a:pt x="9549" y="2697"/>
                  <a:pt x="9504" y="2679"/>
                  <a:pt x="9460" y="2679"/>
                </a:cubicBezTo>
                <a:cubicBezTo>
                  <a:pt x="9415" y="2679"/>
                  <a:pt x="9370" y="2697"/>
                  <a:pt x="9335" y="2733"/>
                </a:cubicBezTo>
                <a:cubicBezTo>
                  <a:pt x="9263" y="2804"/>
                  <a:pt x="9263" y="2911"/>
                  <a:pt x="9335" y="2983"/>
                </a:cubicBezTo>
                <a:lnTo>
                  <a:pt x="9751" y="3399"/>
                </a:lnTo>
                <a:lnTo>
                  <a:pt x="9347" y="3804"/>
                </a:lnTo>
                <a:lnTo>
                  <a:pt x="8930" y="3387"/>
                </a:lnTo>
                <a:cubicBezTo>
                  <a:pt x="8894" y="3352"/>
                  <a:pt x="8850" y="3334"/>
                  <a:pt x="8805" y="3334"/>
                </a:cubicBezTo>
                <a:cubicBezTo>
                  <a:pt x="8760" y="3334"/>
                  <a:pt x="8716" y="3352"/>
                  <a:pt x="8680" y="3387"/>
                </a:cubicBezTo>
                <a:cubicBezTo>
                  <a:pt x="8597" y="3459"/>
                  <a:pt x="8597" y="3566"/>
                  <a:pt x="8680" y="3637"/>
                </a:cubicBezTo>
                <a:lnTo>
                  <a:pt x="9097" y="4054"/>
                </a:lnTo>
                <a:lnTo>
                  <a:pt x="8692" y="4459"/>
                </a:lnTo>
                <a:lnTo>
                  <a:pt x="7751" y="3518"/>
                </a:lnTo>
                <a:cubicBezTo>
                  <a:pt x="7715" y="3483"/>
                  <a:pt x="7671" y="3465"/>
                  <a:pt x="7626" y="3465"/>
                </a:cubicBezTo>
                <a:cubicBezTo>
                  <a:pt x="7581" y="3465"/>
                  <a:pt x="7537" y="3483"/>
                  <a:pt x="7501" y="3518"/>
                </a:cubicBezTo>
                <a:cubicBezTo>
                  <a:pt x="7430" y="3602"/>
                  <a:pt x="7430" y="3697"/>
                  <a:pt x="7501" y="3780"/>
                </a:cubicBezTo>
                <a:lnTo>
                  <a:pt x="8442" y="4709"/>
                </a:lnTo>
                <a:lnTo>
                  <a:pt x="8037" y="5114"/>
                </a:lnTo>
                <a:lnTo>
                  <a:pt x="7620" y="4697"/>
                </a:lnTo>
                <a:cubicBezTo>
                  <a:pt x="7584" y="4661"/>
                  <a:pt x="7540" y="4644"/>
                  <a:pt x="7495" y="4644"/>
                </a:cubicBezTo>
                <a:cubicBezTo>
                  <a:pt x="7451" y="4644"/>
                  <a:pt x="7406" y="4661"/>
                  <a:pt x="7370" y="4697"/>
                </a:cubicBezTo>
                <a:cubicBezTo>
                  <a:pt x="7287" y="4769"/>
                  <a:pt x="7287" y="4876"/>
                  <a:pt x="7370" y="4947"/>
                </a:cubicBezTo>
                <a:lnTo>
                  <a:pt x="7787" y="5364"/>
                </a:lnTo>
                <a:lnTo>
                  <a:pt x="7442" y="5709"/>
                </a:lnTo>
                <a:lnTo>
                  <a:pt x="5715" y="3983"/>
                </a:lnTo>
                <a:lnTo>
                  <a:pt x="6037" y="3661"/>
                </a:lnTo>
                <a:cubicBezTo>
                  <a:pt x="6120" y="3578"/>
                  <a:pt x="6120" y="3483"/>
                  <a:pt x="6037" y="3399"/>
                </a:cubicBezTo>
                <a:cubicBezTo>
                  <a:pt x="6001" y="3364"/>
                  <a:pt x="5956" y="3346"/>
                  <a:pt x="5912" y="3346"/>
                </a:cubicBezTo>
                <a:cubicBezTo>
                  <a:pt x="5867" y="3346"/>
                  <a:pt x="5822" y="3364"/>
                  <a:pt x="5787" y="3399"/>
                </a:cubicBezTo>
                <a:lnTo>
                  <a:pt x="5465" y="3733"/>
                </a:lnTo>
                <a:lnTo>
                  <a:pt x="2239" y="506"/>
                </a:lnTo>
                <a:cubicBezTo>
                  <a:pt x="2012" y="280"/>
                  <a:pt x="1715" y="161"/>
                  <a:pt x="1381" y="161"/>
                </a:cubicBezTo>
                <a:cubicBezTo>
                  <a:pt x="1072" y="161"/>
                  <a:pt x="762" y="280"/>
                  <a:pt x="536" y="506"/>
                </a:cubicBezTo>
                <a:cubicBezTo>
                  <a:pt x="310" y="732"/>
                  <a:pt x="191" y="1030"/>
                  <a:pt x="191" y="1351"/>
                </a:cubicBezTo>
                <a:cubicBezTo>
                  <a:pt x="191" y="1661"/>
                  <a:pt x="310" y="1971"/>
                  <a:pt x="536" y="2197"/>
                </a:cubicBezTo>
                <a:lnTo>
                  <a:pt x="3774" y="5447"/>
                </a:lnTo>
                <a:lnTo>
                  <a:pt x="203" y="9019"/>
                </a:lnTo>
                <a:cubicBezTo>
                  <a:pt x="0" y="9221"/>
                  <a:pt x="0" y="9567"/>
                  <a:pt x="203" y="9793"/>
                </a:cubicBezTo>
                <a:lnTo>
                  <a:pt x="1667" y="11246"/>
                </a:lnTo>
                <a:cubicBezTo>
                  <a:pt x="1774" y="11353"/>
                  <a:pt x="1905" y="11412"/>
                  <a:pt x="2048" y="11412"/>
                </a:cubicBezTo>
                <a:cubicBezTo>
                  <a:pt x="2203" y="11412"/>
                  <a:pt x="2334" y="11353"/>
                  <a:pt x="2441" y="11246"/>
                </a:cubicBezTo>
                <a:lnTo>
                  <a:pt x="6013" y="7674"/>
                </a:lnTo>
                <a:lnTo>
                  <a:pt x="6263" y="7924"/>
                </a:lnTo>
                <a:cubicBezTo>
                  <a:pt x="6299" y="7965"/>
                  <a:pt x="6343" y="7986"/>
                  <a:pt x="6389" y="7986"/>
                </a:cubicBezTo>
                <a:cubicBezTo>
                  <a:pt x="6436" y="7986"/>
                  <a:pt x="6483" y="7965"/>
                  <a:pt x="6525" y="7924"/>
                </a:cubicBezTo>
                <a:cubicBezTo>
                  <a:pt x="6596" y="7852"/>
                  <a:pt x="6596" y="7745"/>
                  <a:pt x="6525" y="7674"/>
                </a:cubicBezTo>
                <a:lnTo>
                  <a:pt x="6168" y="7316"/>
                </a:lnTo>
                <a:cubicBezTo>
                  <a:pt x="6168" y="7305"/>
                  <a:pt x="6144" y="7305"/>
                  <a:pt x="6132" y="7293"/>
                </a:cubicBezTo>
                <a:lnTo>
                  <a:pt x="6096" y="7257"/>
                </a:lnTo>
                <a:lnTo>
                  <a:pt x="2310" y="3471"/>
                </a:lnTo>
                <a:lnTo>
                  <a:pt x="2786" y="2995"/>
                </a:lnTo>
                <a:lnTo>
                  <a:pt x="3084" y="3292"/>
                </a:lnTo>
                <a:cubicBezTo>
                  <a:pt x="3108" y="3316"/>
                  <a:pt x="3155" y="3328"/>
                  <a:pt x="3203" y="3328"/>
                </a:cubicBezTo>
                <a:cubicBezTo>
                  <a:pt x="3239" y="3328"/>
                  <a:pt x="3286" y="3316"/>
                  <a:pt x="3322" y="3292"/>
                </a:cubicBezTo>
                <a:cubicBezTo>
                  <a:pt x="3393" y="3209"/>
                  <a:pt x="3393" y="3114"/>
                  <a:pt x="3322" y="3030"/>
                </a:cubicBezTo>
                <a:lnTo>
                  <a:pt x="3024" y="2733"/>
                </a:lnTo>
                <a:lnTo>
                  <a:pt x="3501" y="2256"/>
                </a:lnTo>
                <a:lnTo>
                  <a:pt x="5358" y="4126"/>
                </a:lnTo>
                <a:lnTo>
                  <a:pt x="7311" y="6066"/>
                </a:lnTo>
                <a:lnTo>
                  <a:pt x="7323" y="6090"/>
                </a:lnTo>
                <a:lnTo>
                  <a:pt x="7334" y="6102"/>
                </a:lnTo>
                <a:lnTo>
                  <a:pt x="9942" y="8710"/>
                </a:lnTo>
                <a:lnTo>
                  <a:pt x="9466" y="9186"/>
                </a:lnTo>
                <a:lnTo>
                  <a:pt x="6846" y="6554"/>
                </a:lnTo>
                <a:lnTo>
                  <a:pt x="5810" y="5519"/>
                </a:lnTo>
                <a:lnTo>
                  <a:pt x="3965" y="3673"/>
                </a:lnTo>
                <a:cubicBezTo>
                  <a:pt x="3923" y="3637"/>
                  <a:pt x="3879" y="3620"/>
                  <a:pt x="3834" y="3620"/>
                </a:cubicBezTo>
                <a:cubicBezTo>
                  <a:pt x="3789" y="3620"/>
                  <a:pt x="3745" y="3637"/>
                  <a:pt x="3703" y="3673"/>
                </a:cubicBezTo>
                <a:cubicBezTo>
                  <a:pt x="3632" y="3745"/>
                  <a:pt x="3632" y="3852"/>
                  <a:pt x="3703" y="3923"/>
                </a:cubicBezTo>
                <a:lnTo>
                  <a:pt x="9239" y="9460"/>
                </a:lnTo>
                <a:lnTo>
                  <a:pt x="8763" y="9936"/>
                </a:lnTo>
                <a:lnTo>
                  <a:pt x="7096" y="8269"/>
                </a:lnTo>
                <a:cubicBezTo>
                  <a:pt x="7061" y="8233"/>
                  <a:pt x="7016" y="8215"/>
                  <a:pt x="6971" y="8215"/>
                </a:cubicBezTo>
                <a:cubicBezTo>
                  <a:pt x="6927" y="8215"/>
                  <a:pt x="6882" y="8233"/>
                  <a:pt x="6846" y="8269"/>
                </a:cubicBezTo>
                <a:cubicBezTo>
                  <a:pt x="6775" y="8340"/>
                  <a:pt x="6775" y="8448"/>
                  <a:pt x="6846" y="8519"/>
                </a:cubicBezTo>
                <a:lnTo>
                  <a:pt x="8632" y="10305"/>
                </a:lnTo>
                <a:cubicBezTo>
                  <a:pt x="8644" y="10329"/>
                  <a:pt x="8680" y="10341"/>
                  <a:pt x="8692" y="10353"/>
                </a:cubicBezTo>
                <a:lnTo>
                  <a:pt x="10799" y="11174"/>
                </a:lnTo>
                <a:cubicBezTo>
                  <a:pt x="10835" y="11186"/>
                  <a:pt x="10883" y="11186"/>
                  <a:pt x="10906" y="11186"/>
                </a:cubicBezTo>
                <a:cubicBezTo>
                  <a:pt x="10990" y="11186"/>
                  <a:pt x="11061" y="11162"/>
                  <a:pt x="11121" y="11103"/>
                </a:cubicBezTo>
                <a:cubicBezTo>
                  <a:pt x="11192" y="11019"/>
                  <a:pt x="11228" y="10900"/>
                  <a:pt x="11180" y="10805"/>
                </a:cubicBezTo>
                <a:lnTo>
                  <a:pt x="10359" y="8686"/>
                </a:lnTo>
                <a:cubicBezTo>
                  <a:pt x="10347" y="8662"/>
                  <a:pt x="10323" y="8638"/>
                  <a:pt x="10311" y="8626"/>
                </a:cubicBezTo>
                <a:lnTo>
                  <a:pt x="7692" y="6007"/>
                </a:lnTo>
                <a:lnTo>
                  <a:pt x="11264" y="2435"/>
                </a:lnTo>
                <a:cubicBezTo>
                  <a:pt x="11478" y="2185"/>
                  <a:pt x="11478" y="1840"/>
                  <a:pt x="11264" y="1625"/>
                </a:cubicBezTo>
                <a:lnTo>
                  <a:pt x="9811" y="161"/>
                </a:lnTo>
                <a:cubicBezTo>
                  <a:pt x="9704" y="54"/>
                  <a:pt x="9567" y="0"/>
                  <a:pt x="9428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48" name="Google Shape;11548;p68"/>
          <p:cNvGrpSpPr/>
          <p:nvPr/>
        </p:nvGrpSpPr>
        <p:grpSpPr>
          <a:xfrm>
            <a:off x="3042703" y="1529137"/>
            <a:ext cx="411535" cy="315587"/>
            <a:chOff x="3042703" y="1529137"/>
            <a:chExt cx="411535" cy="315587"/>
          </a:xfrm>
          <a:solidFill>
            <a:srgbClr val="D94169"/>
          </a:solidFill>
        </p:grpSpPr>
        <p:sp>
          <p:nvSpPr>
            <p:cNvPr id="11549" name="Google Shape;11549;p68"/>
            <p:cNvSpPr/>
            <p:nvPr/>
          </p:nvSpPr>
          <p:spPr>
            <a:xfrm>
              <a:off x="3042703" y="1529137"/>
              <a:ext cx="411535" cy="315587"/>
            </a:xfrm>
            <a:custGeom>
              <a:avLst/>
              <a:gdLst/>
              <a:ahLst/>
              <a:cxnLst/>
              <a:rect l="l" t="t" r="r" b="b"/>
              <a:pathLst>
                <a:path w="12919" h="9907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lnTo>
                    <a:pt x="1" y="9716"/>
                  </a:lnTo>
                  <a:cubicBezTo>
                    <a:pt x="1" y="9823"/>
                    <a:pt x="96" y="9906"/>
                    <a:pt x="191" y="9906"/>
                  </a:cubicBezTo>
                  <a:lnTo>
                    <a:pt x="2394" y="9906"/>
                  </a:lnTo>
                  <a:cubicBezTo>
                    <a:pt x="2501" y="9906"/>
                    <a:pt x="2584" y="9823"/>
                    <a:pt x="2584" y="9716"/>
                  </a:cubicBezTo>
                  <a:cubicBezTo>
                    <a:pt x="2584" y="9609"/>
                    <a:pt x="2501" y="9525"/>
                    <a:pt x="2394" y="9525"/>
                  </a:cubicBezTo>
                  <a:lnTo>
                    <a:pt x="382" y="9525"/>
                  </a:lnTo>
                  <a:lnTo>
                    <a:pt x="382" y="7989"/>
                  </a:lnTo>
                  <a:lnTo>
                    <a:pt x="8287" y="7989"/>
                  </a:lnTo>
                  <a:cubicBezTo>
                    <a:pt x="8394" y="7989"/>
                    <a:pt x="8478" y="7894"/>
                    <a:pt x="8478" y="7799"/>
                  </a:cubicBezTo>
                  <a:cubicBezTo>
                    <a:pt x="8478" y="7692"/>
                    <a:pt x="8394" y="7596"/>
                    <a:pt x="8287" y="7596"/>
                  </a:cubicBezTo>
                  <a:lnTo>
                    <a:pt x="382" y="7596"/>
                  </a:lnTo>
                  <a:lnTo>
                    <a:pt x="382" y="2167"/>
                  </a:lnTo>
                  <a:lnTo>
                    <a:pt x="12550" y="2167"/>
                  </a:lnTo>
                  <a:lnTo>
                    <a:pt x="12550" y="7596"/>
                  </a:lnTo>
                  <a:lnTo>
                    <a:pt x="9287" y="7596"/>
                  </a:lnTo>
                  <a:cubicBezTo>
                    <a:pt x="9180" y="7596"/>
                    <a:pt x="9097" y="7692"/>
                    <a:pt x="9097" y="7799"/>
                  </a:cubicBezTo>
                  <a:cubicBezTo>
                    <a:pt x="9097" y="7894"/>
                    <a:pt x="9180" y="7989"/>
                    <a:pt x="9287" y="7989"/>
                  </a:cubicBezTo>
                  <a:lnTo>
                    <a:pt x="12538" y="7989"/>
                  </a:lnTo>
                  <a:lnTo>
                    <a:pt x="12538" y="9525"/>
                  </a:lnTo>
                  <a:lnTo>
                    <a:pt x="3251" y="9525"/>
                  </a:lnTo>
                  <a:cubicBezTo>
                    <a:pt x="3144" y="9525"/>
                    <a:pt x="3049" y="9609"/>
                    <a:pt x="3049" y="9716"/>
                  </a:cubicBezTo>
                  <a:cubicBezTo>
                    <a:pt x="3049" y="9823"/>
                    <a:pt x="3144" y="9906"/>
                    <a:pt x="3251" y="9906"/>
                  </a:cubicBezTo>
                  <a:lnTo>
                    <a:pt x="12728" y="9906"/>
                  </a:lnTo>
                  <a:cubicBezTo>
                    <a:pt x="12835" y="9906"/>
                    <a:pt x="12919" y="9823"/>
                    <a:pt x="12919" y="9716"/>
                  </a:cubicBezTo>
                  <a:lnTo>
                    <a:pt x="12919" y="191"/>
                  </a:lnTo>
                  <a:cubicBezTo>
                    <a:pt x="12907" y="84"/>
                    <a:pt x="12835" y="0"/>
                    <a:pt x="12728" y="0"/>
                  </a:cubicBezTo>
                  <a:lnTo>
                    <a:pt x="6859" y="0"/>
                  </a:lnTo>
                  <a:cubicBezTo>
                    <a:pt x="6763" y="0"/>
                    <a:pt x="6668" y="84"/>
                    <a:pt x="6668" y="191"/>
                  </a:cubicBezTo>
                  <a:cubicBezTo>
                    <a:pt x="6668" y="298"/>
                    <a:pt x="6763" y="381"/>
                    <a:pt x="6859" y="381"/>
                  </a:cubicBezTo>
                  <a:lnTo>
                    <a:pt x="12538" y="381"/>
                  </a:lnTo>
                  <a:lnTo>
                    <a:pt x="12538" y="1810"/>
                  </a:lnTo>
                  <a:lnTo>
                    <a:pt x="370" y="1810"/>
                  </a:lnTo>
                  <a:lnTo>
                    <a:pt x="370" y="381"/>
                  </a:lnTo>
                  <a:lnTo>
                    <a:pt x="6001" y="381"/>
                  </a:lnTo>
                  <a:cubicBezTo>
                    <a:pt x="6108" y="381"/>
                    <a:pt x="6192" y="298"/>
                    <a:pt x="6192" y="191"/>
                  </a:cubicBezTo>
                  <a:cubicBezTo>
                    <a:pt x="6192" y="84"/>
                    <a:pt x="6097" y="0"/>
                    <a:pt x="6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0" name="Google Shape;11550;p68"/>
            <p:cNvSpPr/>
            <p:nvPr/>
          </p:nvSpPr>
          <p:spPr>
            <a:xfrm>
              <a:off x="3077967" y="1557965"/>
              <a:ext cx="12169" cy="12551"/>
            </a:xfrm>
            <a:custGeom>
              <a:avLst/>
              <a:gdLst/>
              <a:ahLst/>
              <a:cxnLst/>
              <a:rect l="l" t="t" r="r" b="b"/>
              <a:pathLst>
                <a:path w="382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cubicBezTo>
                    <a:pt x="298" y="393"/>
                    <a:pt x="382" y="298"/>
                    <a:pt x="382" y="191"/>
                  </a:cubicBezTo>
                  <a:cubicBezTo>
                    <a:pt x="382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1" name="Google Shape;11551;p68"/>
            <p:cNvSpPr/>
            <p:nvPr/>
          </p:nvSpPr>
          <p:spPr>
            <a:xfrm>
              <a:off x="3099978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203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203" y="393"/>
                  </a:cubicBezTo>
                  <a:cubicBezTo>
                    <a:pt x="298" y="393"/>
                    <a:pt x="393" y="298"/>
                    <a:pt x="393" y="191"/>
                  </a:cubicBezTo>
                  <a:cubicBezTo>
                    <a:pt x="393" y="95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2" name="Google Shape;11552;p68"/>
            <p:cNvSpPr/>
            <p:nvPr/>
          </p:nvSpPr>
          <p:spPr>
            <a:xfrm>
              <a:off x="3122341" y="1557965"/>
              <a:ext cx="12551" cy="12551"/>
            </a:xfrm>
            <a:custGeom>
              <a:avLst/>
              <a:gdLst/>
              <a:ahLst/>
              <a:cxnLst/>
              <a:rect l="l" t="t" r="r" b="b"/>
              <a:pathLst>
                <a:path w="394" h="394" extrusionOk="0">
                  <a:moveTo>
                    <a:pt x="191" y="0"/>
                  </a:moveTo>
                  <a:cubicBezTo>
                    <a:pt x="96" y="0"/>
                    <a:pt x="1" y="95"/>
                    <a:pt x="1" y="191"/>
                  </a:cubicBezTo>
                  <a:cubicBezTo>
                    <a:pt x="1" y="298"/>
                    <a:pt x="96" y="393"/>
                    <a:pt x="191" y="393"/>
                  </a:cubicBezTo>
                  <a:cubicBezTo>
                    <a:pt x="298" y="393"/>
                    <a:pt x="394" y="298"/>
                    <a:pt x="394" y="191"/>
                  </a:cubicBezTo>
                  <a:cubicBezTo>
                    <a:pt x="394" y="95"/>
                    <a:pt x="298" y="0"/>
                    <a:pt x="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3" name="Google Shape;11553;p68"/>
            <p:cNvSpPr/>
            <p:nvPr/>
          </p:nvSpPr>
          <p:spPr>
            <a:xfrm>
              <a:off x="3342331" y="1557965"/>
              <a:ext cx="79669" cy="12551"/>
            </a:xfrm>
            <a:custGeom>
              <a:avLst/>
              <a:gdLst/>
              <a:ahLst/>
              <a:cxnLst/>
              <a:rect l="l" t="t" r="r" b="b"/>
              <a:pathLst>
                <a:path w="2501" h="394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2310" y="393"/>
                  </a:lnTo>
                  <a:cubicBezTo>
                    <a:pt x="2417" y="393"/>
                    <a:pt x="2501" y="298"/>
                    <a:pt x="2501" y="191"/>
                  </a:cubicBezTo>
                  <a:cubicBezTo>
                    <a:pt x="2501" y="95"/>
                    <a:pt x="2417" y="0"/>
                    <a:pt x="2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4" name="Google Shape;11554;p68"/>
            <p:cNvSpPr/>
            <p:nvPr/>
          </p:nvSpPr>
          <p:spPr>
            <a:xfrm>
              <a:off x="3306303" y="1557965"/>
              <a:ext cx="26949" cy="12551"/>
            </a:xfrm>
            <a:custGeom>
              <a:avLst/>
              <a:gdLst/>
              <a:ahLst/>
              <a:cxnLst/>
              <a:rect l="l" t="t" r="r" b="b"/>
              <a:pathLst>
                <a:path w="846" h="394" extrusionOk="0">
                  <a:moveTo>
                    <a:pt x="191" y="0"/>
                  </a:moveTo>
                  <a:cubicBezTo>
                    <a:pt x="96" y="0"/>
                    <a:pt x="0" y="95"/>
                    <a:pt x="0" y="191"/>
                  </a:cubicBezTo>
                  <a:cubicBezTo>
                    <a:pt x="0" y="298"/>
                    <a:pt x="96" y="393"/>
                    <a:pt x="191" y="393"/>
                  </a:cubicBezTo>
                  <a:lnTo>
                    <a:pt x="655" y="393"/>
                  </a:lnTo>
                  <a:cubicBezTo>
                    <a:pt x="762" y="393"/>
                    <a:pt x="846" y="298"/>
                    <a:pt x="846" y="191"/>
                  </a:cubicBezTo>
                  <a:cubicBezTo>
                    <a:pt x="846" y="95"/>
                    <a:pt x="76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5" name="Google Shape;11555;p68"/>
            <p:cNvSpPr/>
            <p:nvPr/>
          </p:nvSpPr>
          <p:spPr>
            <a:xfrm>
              <a:off x="3165217" y="1622822"/>
              <a:ext cx="166888" cy="121750"/>
            </a:xfrm>
            <a:custGeom>
              <a:avLst/>
              <a:gdLst/>
              <a:ahLst/>
              <a:cxnLst/>
              <a:rect l="l" t="t" r="r" b="b"/>
              <a:pathLst>
                <a:path w="5239" h="3822" extrusionOk="0">
                  <a:moveTo>
                    <a:pt x="4048" y="381"/>
                  </a:moveTo>
                  <a:cubicBezTo>
                    <a:pt x="4489" y="381"/>
                    <a:pt x="4846" y="738"/>
                    <a:pt x="4846" y="1179"/>
                  </a:cubicBezTo>
                  <a:lnTo>
                    <a:pt x="4846" y="2655"/>
                  </a:lnTo>
                  <a:cubicBezTo>
                    <a:pt x="4846" y="3096"/>
                    <a:pt x="4489" y="3453"/>
                    <a:pt x="4048" y="3453"/>
                  </a:cubicBezTo>
                  <a:lnTo>
                    <a:pt x="1155" y="3453"/>
                  </a:lnTo>
                  <a:cubicBezTo>
                    <a:pt x="715" y="3453"/>
                    <a:pt x="357" y="3096"/>
                    <a:pt x="357" y="2655"/>
                  </a:cubicBezTo>
                  <a:lnTo>
                    <a:pt x="357" y="1179"/>
                  </a:lnTo>
                  <a:cubicBezTo>
                    <a:pt x="357" y="738"/>
                    <a:pt x="715" y="381"/>
                    <a:pt x="1155" y="381"/>
                  </a:cubicBezTo>
                  <a:close/>
                  <a:moveTo>
                    <a:pt x="1167" y="0"/>
                  </a:moveTo>
                  <a:cubicBezTo>
                    <a:pt x="512" y="0"/>
                    <a:pt x="0" y="536"/>
                    <a:pt x="0" y="1179"/>
                  </a:cubicBezTo>
                  <a:lnTo>
                    <a:pt x="0" y="2655"/>
                  </a:lnTo>
                  <a:cubicBezTo>
                    <a:pt x="0" y="3310"/>
                    <a:pt x="536" y="3822"/>
                    <a:pt x="1167" y="3822"/>
                  </a:cubicBezTo>
                  <a:lnTo>
                    <a:pt x="4060" y="3822"/>
                  </a:lnTo>
                  <a:cubicBezTo>
                    <a:pt x="4715" y="3822"/>
                    <a:pt x="5239" y="3286"/>
                    <a:pt x="5239" y="2655"/>
                  </a:cubicBezTo>
                  <a:lnTo>
                    <a:pt x="5239" y="1179"/>
                  </a:lnTo>
                  <a:cubicBezTo>
                    <a:pt x="5239" y="524"/>
                    <a:pt x="4703" y="0"/>
                    <a:pt x="4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6" name="Google Shape;11556;p68"/>
            <p:cNvSpPr/>
            <p:nvPr/>
          </p:nvSpPr>
          <p:spPr>
            <a:xfrm>
              <a:off x="3222843" y="1657226"/>
              <a:ext cx="54281" cy="53612"/>
            </a:xfrm>
            <a:custGeom>
              <a:avLst/>
              <a:gdLst/>
              <a:ahLst/>
              <a:cxnLst/>
              <a:rect l="l" t="t" r="r" b="b"/>
              <a:pathLst>
                <a:path w="1704" h="1683" extrusionOk="0">
                  <a:moveTo>
                    <a:pt x="394" y="396"/>
                  </a:moveTo>
                  <a:lnTo>
                    <a:pt x="1287" y="849"/>
                  </a:lnTo>
                  <a:lnTo>
                    <a:pt x="394" y="1278"/>
                  </a:lnTo>
                  <a:lnTo>
                    <a:pt x="394" y="396"/>
                  </a:lnTo>
                  <a:close/>
                  <a:moveTo>
                    <a:pt x="358" y="0"/>
                  </a:moveTo>
                  <a:cubicBezTo>
                    <a:pt x="293" y="0"/>
                    <a:pt x="227" y="18"/>
                    <a:pt x="168" y="51"/>
                  </a:cubicBezTo>
                  <a:cubicBezTo>
                    <a:pt x="61" y="111"/>
                    <a:pt x="1" y="230"/>
                    <a:pt x="1" y="349"/>
                  </a:cubicBezTo>
                  <a:lnTo>
                    <a:pt x="1" y="1325"/>
                  </a:lnTo>
                  <a:cubicBezTo>
                    <a:pt x="1" y="1444"/>
                    <a:pt x="61" y="1563"/>
                    <a:pt x="168" y="1623"/>
                  </a:cubicBezTo>
                  <a:cubicBezTo>
                    <a:pt x="227" y="1647"/>
                    <a:pt x="287" y="1682"/>
                    <a:pt x="358" y="1682"/>
                  </a:cubicBezTo>
                  <a:cubicBezTo>
                    <a:pt x="418" y="1682"/>
                    <a:pt x="465" y="1659"/>
                    <a:pt x="513" y="1647"/>
                  </a:cubicBezTo>
                  <a:lnTo>
                    <a:pt x="1489" y="1170"/>
                  </a:lnTo>
                  <a:cubicBezTo>
                    <a:pt x="1608" y="1111"/>
                    <a:pt x="1680" y="992"/>
                    <a:pt x="1680" y="861"/>
                  </a:cubicBezTo>
                  <a:cubicBezTo>
                    <a:pt x="1704" y="706"/>
                    <a:pt x="1620" y="575"/>
                    <a:pt x="1489" y="516"/>
                  </a:cubicBezTo>
                  <a:lnTo>
                    <a:pt x="513" y="39"/>
                  </a:lnTo>
                  <a:cubicBezTo>
                    <a:pt x="465" y="12"/>
                    <a:pt x="412" y="0"/>
                    <a:pt x="3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7" name="Google Shape;11557;p68"/>
            <p:cNvSpPr/>
            <p:nvPr/>
          </p:nvSpPr>
          <p:spPr>
            <a:xfrm>
              <a:off x="3087459" y="1800700"/>
              <a:ext cx="160454" cy="12519"/>
            </a:xfrm>
            <a:custGeom>
              <a:avLst/>
              <a:gdLst/>
              <a:ahLst/>
              <a:cxnLst/>
              <a:rect l="l" t="t" r="r" b="b"/>
              <a:pathLst>
                <a:path w="5037" h="393" extrusionOk="0">
                  <a:moveTo>
                    <a:pt x="191" y="0"/>
                  </a:moveTo>
                  <a:cubicBezTo>
                    <a:pt x="84" y="0"/>
                    <a:pt x="0" y="95"/>
                    <a:pt x="0" y="191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4846" y="393"/>
                  </a:lnTo>
                  <a:cubicBezTo>
                    <a:pt x="4953" y="393"/>
                    <a:pt x="5037" y="298"/>
                    <a:pt x="5037" y="191"/>
                  </a:cubicBezTo>
                  <a:cubicBezTo>
                    <a:pt x="5037" y="95"/>
                    <a:pt x="4953" y="0"/>
                    <a:pt x="4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8" name="Google Shape;11558;p68"/>
            <p:cNvSpPr/>
            <p:nvPr/>
          </p:nvSpPr>
          <p:spPr>
            <a:xfrm>
              <a:off x="3368866" y="1800318"/>
              <a:ext cx="43673" cy="12169"/>
            </a:xfrm>
            <a:custGeom>
              <a:avLst/>
              <a:gdLst/>
              <a:ahLst/>
              <a:cxnLst/>
              <a:rect l="l" t="t" r="r" b="b"/>
              <a:pathLst>
                <a:path w="1371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1180" y="381"/>
                  </a:lnTo>
                  <a:cubicBezTo>
                    <a:pt x="1287" y="381"/>
                    <a:pt x="1370" y="298"/>
                    <a:pt x="1370" y="191"/>
                  </a:cubicBezTo>
                  <a:cubicBezTo>
                    <a:pt x="1370" y="84"/>
                    <a:pt x="1287" y="0"/>
                    <a:pt x="1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59" name="Google Shape;11559;p68"/>
          <p:cNvGrpSpPr/>
          <p:nvPr/>
        </p:nvGrpSpPr>
        <p:grpSpPr>
          <a:xfrm>
            <a:off x="2629289" y="1544682"/>
            <a:ext cx="350501" cy="284497"/>
            <a:chOff x="2629289" y="1544682"/>
            <a:chExt cx="350501" cy="284497"/>
          </a:xfrm>
          <a:solidFill>
            <a:srgbClr val="D94169"/>
          </a:solidFill>
        </p:grpSpPr>
        <p:sp>
          <p:nvSpPr>
            <p:cNvPr id="11560" name="Google Shape;11560;p68"/>
            <p:cNvSpPr/>
            <p:nvPr/>
          </p:nvSpPr>
          <p:spPr>
            <a:xfrm>
              <a:off x="2835614" y="1818507"/>
              <a:ext cx="10289" cy="10671"/>
            </a:xfrm>
            <a:custGeom>
              <a:avLst/>
              <a:gdLst/>
              <a:ahLst/>
              <a:cxnLst/>
              <a:rect l="l" t="t" r="r" b="b"/>
              <a:pathLst>
                <a:path w="323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22" y="263"/>
                    <a:pt x="322" y="167"/>
                  </a:cubicBezTo>
                  <a:cubicBezTo>
                    <a:pt x="322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1" name="Google Shape;11561;p68"/>
            <p:cNvSpPr/>
            <p:nvPr/>
          </p:nvSpPr>
          <p:spPr>
            <a:xfrm>
              <a:off x="2629289" y="1544682"/>
              <a:ext cx="318614" cy="284497"/>
            </a:xfrm>
            <a:custGeom>
              <a:avLst/>
              <a:gdLst/>
              <a:ahLst/>
              <a:cxnLst/>
              <a:rect l="l" t="t" r="r" b="b"/>
              <a:pathLst>
                <a:path w="10002" h="8931" extrusionOk="0">
                  <a:moveTo>
                    <a:pt x="6978" y="334"/>
                  </a:moveTo>
                  <a:cubicBezTo>
                    <a:pt x="7049" y="334"/>
                    <a:pt x="7109" y="358"/>
                    <a:pt x="7168" y="405"/>
                  </a:cubicBezTo>
                  <a:cubicBezTo>
                    <a:pt x="7228" y="453"/>
                    <a:pt x="8085" y="1310"/>
                    <a:pt x="8764" y="2001"/>
                  </a:cubicBezTo>
                  <a:cubicBezTo>
                    <a:pt x="9216" y="2441"/>
                    <a:pt x="9597" y="2810"/>
                    <a:pt x="9621" y="2846"/>
                  </a:cubicBezTo>
                  <a:cubicBezTo>
                    <a:pt x="9657" y="2894"/>
                    <a:pt x="9692" y="2965"/>
                    <a:pt x="9692" y="3036"/>
                  </a:cubicBezTo>
                  <a:cubicBezTo>
                    <a:pt x="9692" y="3108"/>
                    <a:pt x="9657" y="3167"/>
                    <a:pt x="9621" y="3227"/>
                  </a:cubicBezTo>
                  <a:lnTo>
                    <a:pt x="6549" y="6299"/>
                  </a:lnTo>
                  <a:lnTo>
                    <a:pt x="3727" y="3489"/>
                  </a:lnTo>
                  <a:lnTo>
                    <a:pt x="6787" y="405"/>
                  </a:lnTo>
                  <a:cubicBezTo>
                    <a:pt x="6835" y="358"/>
                    <a:pt x="6906" y="334"/>
                    <a:pt x="6978" y="334"/>
                  </a:cubicBezTo>
                  <a:close/>
                  <a:moveTo>
                    <a:pt x="6978" y="0"/>
                  </a:moveTo>
                  <a:cubicBezTo>
                    <a:pt x="6906" y="0"/>
                    <a:pt x="6835" y="12"/>
                    <a:pt x="6752" y="48"/>
                  </a:cubicBezTo>
                  <a:cubicBezTo>
                    <a:pt x="6680" y="72"/>
                    <a:pt x="6621" y="119"/>
                    <a:pt x="6561" y="179"/>
                  </a:cubicBezTo>
                  <a:lnTo>
                    <a:pt x="3382" y="3358"/>
                  </a:lnTo>
                  <a:lnTo>
                    <a:pt x="179" y="6561"/>
                  </a:lnTo>
                  <a:cubicBezTo>
                    <a:pt x="120" y="6620"/>
                    <a:pt x="72" y="6680"/>
                    <a:pt x="48" y="6751"/>
                  </a:cubicBezTo>
                  <a:cubicBezTo>
                    <a:pt x="13" y="6835"/>
                    <a:pt x="1" y="6906"/>
                    <a:pt x="1" y="6977"/>
                  </a:cubicBezTo>
                  <a:cubicBezTo>
                    <a:pt x="1" y="7049"/>
                    <a:pt x="13" y="7132"/>
                    <a:pt x="48" y="7204"/>
                  </a:cubicBezTo>
                  <a:cubicBezTo>
                    <a:pt x="72" y="7275"/>
                    <a:pt x="120" y="7335"/>
                    <a:pt x="179" y="7394"/>
                  </a:cubicBezTo>
                  <a:lnTo>
                    <a:pt x="1477" y="8692"/>
                  </a:lnTo>
                  <a:cubicBezTo>
                    <a:pt x="1549" y="8763"/>
                    <a:pt x="1644" y="8823"/>
                    <a:pt x="1739" y="8871"/>
                  </a:cubicBezTo>
                  <a:cubicBezTo>
                    <a:pt x="1846" y="8918"/>
                    <a:pt x="1953" y="8930"/>
                    <a:pt x="2049" y="8930"/>
                  </a:cubicBezTo>
                  <a:lnTo>
                    <a:pt x="6013" y="8930"/>
                  </a:lnTo>
                  <a:cubicBezTo>
                    <a:pt x="6109" y="8930"/>
                    <a:pt x="6180" y="8859"/>
                    <a:pt x="6180" y="8763"/>
                  </a:cubicBezTo>
                  <a:cubicBezTo>
                    <a:pt x="6180" y="8680"/>
                    <a:pt x="6073" y="8597"/>
                    <a:pt x="6001" y="8597"/>
                  </a:cubicBezTo>
                  <a:lnTo>
                    <a:pt x="2025" y="8597"/>
                  </a:lnTo>
                  <a:cubicBezTo>
                    <a:pt x="1894" y="8597"/>
                    <a:pt x="1775" y="8561"/>
                    <a:pt x="1679" y="8454"/>
                  </a:cubicBezTo>
                  <a:lnTo>
                    <a:pt x="394" y="7156"/>
                  </a:lnTo>
                  <a:cubicBezTo>
                    <a:pt x="346" y="7108"/>
                    <a:pt x="310" y="7037"/>
                    <a:pt x="310" y="6966"/>
                  </a:cubicBezTo>
                  <a:cubicBezTo>
                    <a:pt x="310" y="6894"/>
                    <a:pt x="346" y="6835"/>
                    <a:pt x="394" y="6775"/>
                  </a:cubicBezTo>
                  <a:lnTo>
                    <a:pt x="3477" y="3679"/>
                  </a:lnTo>
                  <a:lnTo>
                    <a:pt x="6299" y="6489"/>
                  </a:lnTo>
                  <a:lnTo>
                    <a:pt x="4787" y="7989"/>
                  </a:lnTo>
                  <a:cubicBezTo>
                    <a:pt x="4763" y="8025"/>
                    <a:pt x="4751" y="8061"/>
                    <a:pt x="4751" y="8109"/>
                  </a:cubicBezTo>
                  <a:cubicBezTo>
                    <a:pt x="4751" y="8156"/>
                    <a:pt x="4763" y="8204"/>
                    <a:pt x="4787" y="8228"/>
                  </a:cubicBezTo>
                  <a:cubicBezTo>
                    <a:pt x="4823" y="8263"/>
                    <a:pt x="4870" y="8275"/>
                    <a:pt x="4906" y="8275"/>
                  </a:cubicBezTo>
                  <a:cubicBezTo>
                    <a:pt x="4954" y="8275"/>
                    <a:pt x="5001" y="8263"/>
                    <a:pt x="5025" y="8228"/>
                  </a:cubicBezTo>
                  <a:lnTo>
                    <a:pt x="9823" y="3441"/>
                  </a:lnTo>
                  <a:cubicBezTo>
                    <a:pt x="9883" y="3382"/>
                    <a:pt x="9931" y="3322"/>
                    <a:pt x="9954" y="3239"/>
                  </a:cubicBezTo>
                  <a:cubicBezTo>
                    <a:pt x="9990" y="3167"/>
                    <a:pt x="10002" y="3096"/>
                    <a:pt x="10002" y="3025"/>
                  </a:cubicBezTo>
                  <a:cubicBezTo>
                    <a:pt x="10002" y="2941"/>
                    <a:pt x="9990" y="2870"/>
                    <a:pt x="9954" y="2798"/>
                  </a:cubicBezTo>
                  <a:cubicBezTo>
                    <a:pt x="9931" y="2727"/>
                    <a:pt x="9883" y="2667"/>
                    <a:pt x="9823" y="2608"/>
                  </a:cubicBezTo>
                  <a:lnTo>
                    <a:pt x="8156" y="941"/>
                  </a:lnTo>
                  <a:lnTo>
                    <a:pt x="7394" y="179"/>
                  </a:lnTo>
                  <a:cubicBezTo>
                    <a:pt x="7335" y="119"/>
                    <a:pt x="7275" y="72"/>
                    <a:pt x="7204" y="48"/>
                  </a:cubicBezTo>
                  <a:cubicBezTo>
                    <a:pt x="7133" y="12"/>
                    <a:pt x="7049" y="0"/>
                    <a:pt x="69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2" name="Google Shape;11562;p68"/>
            <p:cNvSpPr/>
            <p:nvPr/>
          </p:nvSpPr>
          <p:spPr>
            <a:xfrm>
              <a:off x="2876962" y="1818507"/>
              <a:ext cx="30740" cy="10671"/>
            </a:xfrm>
            <a:custGeom>
              <a:avLst/>
              <a:gdLst/>
              <a:ahLst/>
              <a:cxnLst/>
              <a:rect l="l" t="t" r="r" b="b"/>
              <a:pathLst>
                <a:path w="965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798" y="334"/>
                  </a:lnTo>
                  <a:cubicBezTo>
                    <a:pt x="893" y="334"/>
                    <a:pt x="965" y="263"/>
                    <a:pt x="965" y="167"/>
                  </a:cubicBezTo>
                  <a:cubicBezTo>
                    <a:pt x="965" y="84"/>
                    <a:pt x="893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3" name="Google Shape;11563;p68"/>
            <p:cNvSpPr/>
            <p:nvPr/>
          </p:nvSpPr>
          <p:spPr>
            <a:xfrm>
              <a:off x="2969118" y="1818507"/>
              <a:ext cx="10671" cy="10671"/>
            </a:xfrm>
            <a:custGeom>
              <a:avLst/>
              <a:gdLst/>
              <a:ahLst/>
              <a:cxnLst/>
              <a:rect l="l" t="t" r="r" b="b"/>
              <a:pathLst>
                <a:path w="335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251" y="334"/>
                    <a:pt x="334" y="263"/>
                    <a:pt x="334" y="167"/>
                  </a:cubicBez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4" name="Google Shape;11564;p68"/>
            <p:cNvSpPr/>
            <p:nvPr/>
          </p:nvSpPr>
          <p:spPr>
            <a:xfrm>
              <a:off x="2916780" y="1818507"/>
              <a:ext cx="34563" cy="10671"/>
            </a:xfrm>
            <a:custGeom>
              <a:avLst/>
              <a:gdLst/>
              <a:ahLst/>
              <a:cxnLst/>
              <a:rect l="l" t="t" r="r" b="b"/>
              <a:pathLst>
                <a:path w="1085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7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917" y="334"/>
                  </a:lnTo>
                  <a:cubicBezTo>
                    <a:pt x="1013" y="334"/>
                    <a:pt x="1084" y="263"/>
                    <a:pt x="1084" y="167"/>
                  </a:cubicBezTo>
                  <a:cubicBezTo>
                    <a:pt x="1084" y="84"/>
                    <a:pt x="1001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5" name="Google Shape;11565;p68"/>
          <p:cNvGrpSpPr/>
          <p:nvPr/>
        </p:nvGrpSpPr>
        <p:grpSpPr>
          <a:xfrm>
            <a:off x="5305077" y="1502633"/>
            <a:ext cx="367893" cy="365218"/>
            <a:chOff x="5305077" y="1502633"/>
            <a:chExt cx="367893" cy="365218"/>
          </a:xfrm>
          <a:solidFill>
            <a:srgbClr val="D94169"/>
          </a:solidFill>
        </p:grpSpPr>
        <p:sp>
          <p:nvSpPr>
            <p:cNvPr id="11566" name="Google Shape;11566;p68"/>
            <p:cNvSpPr/>
            <p:nvPr/>
          </p:nvSpPr>
          <p:spPr>
            <a:xfrm>
              <a:off x="5305077" y="1502633"/>
              <a:ext cx="261338" cy="365218"/>
            </a:xfrm>
            <a:custGeom>
              <a:avLst/>
              <a:gdLst/>
              <a:ahLst/>
              <a:cxnLst/>
              <a:rect l="l" t="t" r="r" b="b"/>
              <a:pathLst>
                <a:path w="8204" h="11465" extrusionOk="0">
                  <a:moveTo>
                    <a:pt x="8028" y="0"/>
                  </a:moveTo>
                  <a:cubicBezTo>
                    <a:pt x="8011" y="0"/>
                    <a:pt x="7994" y="4"/>
                    <a:pt x="7977" y="11"/>
                  </a:cubicBezTo>
                  <a:cubicBezTo>
                    <a:pt x="7096" y="213"/>
                    <a:pt x="6596" y="1106"/>
                    <a:pt x="6858" y="1975"/>
                  </a:cubicBezTo>
                  <a:cubicBezTo>
                    <a:pt x="6930" y="2201"/>
                    <a:pt x="6870" y="2451"/>
                    <a:pt x="6704" y="2630"/>
                  </a:cubicBezTo>
                  <a:lnTo>
                    <a:pt x="2667" y="6666"/>
                  </a:lnTo>
                  <a:cubicBezTo>
                    <a:pt x="2542" y="6791"/>
                    <a:pt x="2382" y="6858"/>
                    <a:pt x="2219" y="6858"/>
                  </a:cubicBezTo>
                  <a:cubicBezTo>
                    <a:pt x="2150" y="6858"/>
                    <a:pt x="2080" y="6846"/>
                    <a:pt x="2012" y="6821"/>
                  </a:cubicBezTo>
                  <a:cubicBezTo>
                    <a:pt x="1858" y="6772"/>
                    <a:pt x="1703" y="6748"/>
                    <a:pt x="1551" y="6748"/>
                  </a:cubicBezTo>
                  <a:cubicBezTo>
                    <a:pt x="750" y="6748"/>
                    <a:pt x="32" y="7393"/>
                    <a:pt x="12" y="8274"/>
                  </a:cubicBezTo>
                  <a:cubicBezTo>
                    <a:pt x="1" y="9165"/>
                    <a:pt x="724" y="9837"/>
                    <a:pt x="1551" y="9837"/>
                  </a:cubicBezTo>
                  <a:cubicBezTo>
                    <a:pt x="1585" y="9837"/>
                    <a:pt x="1620" y="9836"/>
                    <a:pt x="1655" y="9833"/>
                  </a:cubicBezTo>
                  <a:lnTo>
                    <a:pt x="1655" y="9833"/>
                  </a:lnTo>
                  <a:cubicBezTo>
                    <a:pt x="1596" y="10691"/>
                    <a:pt x="2262" y="11464"/>
                    <a:pt x="3179" y="11464"/>
                  </a:cubicBezTo>
                  <a:cubicBezTo>
                    <a:pt x="4251" y="11464"/>
                    <a:pt x="4965" y="10441"/>
                    <a:pt x="4656" y="9476"/>
                  </a:cubicBezTo>
                  <a:cubicBezTo>
                    <a:pt x="4584" y="9250"/>
                    <a:pt x="4644" y="9000"/>
                    <a:pt x="4822" y="8821"/>
                  </a:cubicBezTo>
                  <a:lnTo>
                    <a:pt x="5703" y="7940"/>
                  </a:lnTo>
                  <a:cubicBezTo>
                    <a:pt x="5763" y="7881"/>
                    <a:pt x="5763" y="7762"/>
                    <a:pt x="5703" y="7702"/>
                  </a:cubicBezTo>
                  <a:cubicBezTo>
                    <a:pt x="5671" y="7637"/>
                    <a:pt x="5624" y="7608"/>
                    <a:pt x="5577" y="7608"/>
                  </a:cubicBezTo>
                  <a:cubicBezTo>
                    <a:pt x="5538" y="7608"/>
                    <a:pt x="5498" y="7628"/>
                    <a:pt x="5465" y="7666"/>
                  </a:cubicBezTo>
                  <a:lnTo>
                    <a:pt x="4584" y="8536"/>
                  </a:lnTo>
                  <a:cubicBezTo>
                    <a:pt x="4322" y="8809"/>
                    <a:pt x="4227" y="9178"/>
                    <a:pt x="4346" y="9536"/>
                  </a:cubicBezTo>
                  <a:cubicBezTo>
                    <a:pt x="4584" y="10298"/>
                    <a:pt x="4048" y="11083"/>
                    <a:pt x="3215" y="11095"/>
                  </a:cubicBezTo>
                  <a:cubicBezTo>
                    <a:pt x="3209" y="11095"/>
                    <a:pt x="3202" y="11096"/>
                    <a:pt x="3196" y="11096"/>
                  </a:cubicBezTo>
                  <a:cubicBezTo>
                    <a:pt x="2408" y="11096"/>
                    <a:pt x="1859" y="10363"/>
                    <a:pt x="2024" y="9643"/>
                  </a:cubicBezTo>
                  <a:cubicBezTo>
                    <a:pt x="2057" y="9535"/>
                    <a:pt x="1972" y="9437"/>
                    <a:pt x="1867" y="9437"/>
                  </a:cubicBezTo>
                  <a:cubicBezTo>
                    <a:pt x="1856" y="9437"/>
                    <a:pt x="1845" y="9438"/>
                    <a:pt x="1834" y="9440"/>
                  </a:cubicBezTo>
                  <a:cubicBezTo>
                    <a:pt x="1743" y="9461"/>
                    <a:pt x="1652" y="9470"/>
                    <a:pt x="1563" y="9470"/>
                  </a:cubicBezTo>
                  <a:cubicBezTo>
                    <a:pt x="918" y="9470"/>
                    <a:pt x="357" y="8961"/>
                    <a:pt x="357" y="8250"/>
                  </a:cubicBezTo>
                  <a:cubicBezTo>
                    <a:pt x="367" y="7551"/>
                    <a:pt x="929" y="7062"/>
                    <a:pt x="1553" y="7062"/>
                  </a:cubicBezTo>
                  <a:cubicBezTo>
                    <a:pt x="1673" y="7062"/>
                    <a:pt x="1796" y="7080"/>
                    <a:pt x="1917" y="7119"/>
                  </a:cubicBezTo>
                  <a:cubicBezTo>
                    <a:pt x="2019" y="7149"/>
                    <a:pt x="2122" y="7164"/>
                    <a:pt x="2224" y="7164"/>
                  </a:cubicBezTo>
                  <a:cubicBezTo>
                    <a:pt x="2481" y="7164"/>
                    <a:pt x="2730" y="7068"/>
                    <a:pt x="2917" y="6881"/>
                  </a:cubicBezTo>
                  <a:lnTo>
                    <a:pt x="6954" y="2856"/>
                  </a:lnTo>
                  <a:cubicBezTo>
                    <a:pt x="7215" y="2582"/>
                    <a:pt x="7311" y="2213"/>
                    <a:pt x="7192" y="1856"/>
                  </a:cubicBezTo>
                  <a:cubicBezTo>
                    <a:pt x="6977" y="1201"/>
                    <a:pt x="7370" y="487"/>
                    <a:pt x="8049" y="320"/>
                  </a:cubicBezTo>
                  <a:cubicBezTo>
                    <a:pt x="8144" y="308"/>
                    <a:pt x="8204" y="213"/>
                    <a:pt x="8168" y="130"/>
                  </a:cubicBezTo>
                  <a:cubicBezTo>
                    <a:pt x="8158" y="54"/>
                    <a:pt x="8096" y="0"/>
                    <a:pt x="80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7" name="Google Shape;11567;p68"/>
            <p:cNvSpPr/>
            <p:nvPr/>
          </p:nvSpPr>
          <p:spPr>
            <a:xfrm>
              <a:off x="5495092" y="1503111"/>
              <a:ext cx="177878" cy="233147"/>
            </a:xfrm>
            <a:custGeom>
              <a:avLst/>
              <a:gdLst/>
              <a:ahLst/>
              <a:cxnLst/>
              <a:rect l="l" t="t" r="r" b="b"/>
              <a:pathLst>
                <a:path w="5584" h="7319" extrusionOk="0">
                  <a:moveTo>
                    <a:pt x="2913" y="0"/>
                  </a:moveTo>
                  <a:cubicBezTo>
                    <a:pt x="2845" y="0"/>
                    <a:pt x="2777" y="37"/>
                    <a:pt x="2739" y="103"/>
                  </a:cubicBezTo>
                  <a:cubicBezTo>
                    <a:pt x="2715" y="186"/>
                    <a:pt x="2751" y="281"/>
                    <a:pt x="2834" y="317"/>
                  </a:cubicBezTo>
                  <a:cubicBezTo>
                    <a:pt x="3370" y="531"/>
                    <a:pt x="3691" y="1115"/>
                    <a:pt x="3560" y="1710"/>
                  </a:cubicBezTo>
                  <a:cubicBezTo>
                    <a:pt x="3528" y="1817"/>
                    <a:pt x="3611" y="1904"/>
                    <a:pt x="3714" y="1904"/>
                  </a:cubicBezTo>
                  <a:cubicBezTo>
                    <a:pt x="3726" y="1904"/>
                    <a:pt x="3738" y="1903"/>
                    <a:pt x="3751" y="1901"/>
                  </a:cubicBezTo>
                  <a:cubicBezTo>
                    <a:pt x="3842" y="1879"/>
                    <a:pt x="3935" y="1869"/>
                    <a:pt x="4028" y="1869"/>
                  </a:cubicBezTo>
                  <a:cubicBezTo>
                    <a:pt x="4342" y="1869"/>
                    <a:pt x="4649" y="1992"/>
                    <a:pt x="4870" y="2222"/>
                  </a:cubicBezTo>
                  <a:cubicBezTo>
                    <a:pt x="5346" y="2698"/>
                    <a:pt x="5334" y="3496"/>
                    <a:pt x="4858" y="3949"/>
                  </a:cubicBezTo>
                  <a:cubicBezTo>
                    <a:pt x="4632" y="4166"/>
                    <a:pt x="4323" y="4282"/>
                    <a:pt x="4010" y="4282"/>
                  </a:cubicBezTo>
                  <a:cubicBezTo>
                    <a:pt x="3895" y="4282"/>
                    <a:pt x="3779" y="4266"/>
                    <a:pt x="3667" y="4234"/>
                  </a:cubicBezTo>
                  <a:cubicBezTo>
                    <a:pt x="3570" y="4205"/>
                    <a:pt x="3470" y="4191"/>
                    <a:pt x="3372" y="4191"/>
                  </a:cubicBezTo>
                  <a:cubicBezTo>
                    <a:pt x="3111" y="4191"/>
                    <a:pt x="2858" y="4291"/>
                    <a:pt x="2667" y="4472"/>
                  </a:cubicBezTo>
                  <a:lnTo>
                    <a:pt x="107" y="7032"/>
                  </a:lnTo>
                  <a:cubicBezTo>
                    <a:pt x="0" y="7139"/>
                    <a:pt x="72" y="7318"/>
                    <a:pt x="227" y="7318"/>
                  </a:cubicBezTo>
                  <a:cubicBezTo>
                    <a:pt x="229" y="7318"/>
                    <a:pt x="231" y="7318"/>
                    <a:pt x="233" y="7318"/>
                  </a:cubicBezTo>
                  <a:cubicBezTo>
                    <a:pt x="354" y="7318"/>
                    <a:pt x="274" y="7295"/>
                    <a:pt x="2905" y="4711"/>
                  </a:cubicBezTo>
                  <a:cubicBezTo>
                    <a:pt x="3035" y="4581"/>
                    <a:pt x="3201" y="4514"/>
                    <a:pt x="3369" y="4514"/>
                  </a:cubicBezTo>
                  <a:cubicBezTo>
                    <a:pt x="3434" y="4514"/>
                    <a:pt x="3498" y="4524"/>
                    <a:pt x="3560" y="4544"/>
                  </a:cubicBezTo>
                  <a:cubicBezTo>
                    <a:pt x="3719" y="4597"/>
                    <a:pt x="3879" y="4622"/>
                    <a:pt x="4035" y="4622"/>
                  </a:cubicBezTo>
                  <a:cubicBezTo>
                    <a:pt x="4831" y="4622"/>
                    <a:pt x="5541" y="3979"/>
                    <a:pt x="5561" y="3103"/>
                  </a:cubicBezTo>
                  <a:cubicBezTo>
                    <a:pt x="5583" y="2207"/>
                    <a:pt x="4872" y="1538"/>
                    <a:pt x="4053" y="1538"/>
                  </a:cubicBezTo>
                  <a:cubicBezTo>
                    <a:pt x="4012" y="1538"/>
                    <a:pt x="3971" y="1540"/>
                    <a:pt x="3929" y="1544"/>
                  </a:cubicBezTo>
                  <a:cubicBezTo>
                    <a:pt x="3977" y="877"/>
                    <a:pt x="3572" y="246"/>
                    <a:pt x="2965" y="8"/>
                  </a:cubicBezTo>
                  <a:cubicBezTo>
                    <a:pt x="2948" y="3"/>
                    <a:pt x="2930" y="0"/>
                    <a:pt x="29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68" name="Google Shape;11568;p68"/>
          <p:cNvGrpSpPr/>
          <p:nvPr/>
        </p:nvGrpSpPr>
        <p:grpSpPr>
          <a:xfrm>
            <a:off x="7100170" y="1500117"/>
            <a:ext cx="368308" cy="367033"/>
            <a:chOff x="7100170" y="1500117"/>
            <a:chExt cx="368308" cy="367033"/>
          </a:xfrm>
          <a:solidFill>
            <a:srgbClr val="D94169"/>
          </a:solidFill>
        </p:grpSpPr>
        <p:sp>
          <p:nvSpPr>
            <p:cNvPr id="11569" name="Google Shape;11569;p68"/>
            <p:cNvSpPr/>
            <p:nvPr/>
          </p:nvSpPr>
          <p:spPr>
            <a:xfrm>
              <a:off x="7328698" y="1501041"/>
              <a:ext cx="139780" cy="97126"/>
            </a:xfrm>
            <a:custGeom>
              <a:avLst/>
              <a:gdLst/>
              <a:ahLst/>
              <a:cxnLst/>
              <a:rect l="l" t="t" r="r" b="b"/>
              <a:pathLst>
                <a:path w="4388" h="3049" extrusionOk="0">
                  <a:moveTo>
                    <a:pt x="1894" y="0"/>
                  </a:moveTo>
                  <a:cubicBezTo>
                    <a:pt x="1861" y="0"/>
                    <a:pt x="1826" y="8"/>
                    <a:pt x="1792" y="25"/>
                  </a:cubicBezTo>
                  <a:cubicBezTo>
                    <a:pt x="1066" y="501"/>
                    <a:pt x="208" y="1728"/>
                    <a:pt x="30" y="2871"/>
                  </a:cubicBezTo>
                  <a:cubicBezTo>
                    <a:pt x="0" y="2960"/>
                    <a:pt x="86" y="3049"/>
                    <a:pt x="184" y="3049"/>
                  </a:cubicBezTo>
                  <a:cubicBezTo>
                    <a:pt x="204" y="3049"/>
                    <a:pt x="224" y="3045"/>
                    <a:pt x="244" y="3037"/>
                  </a:cubicBezTo>
                  <a:cubicBezTo>
                    <a:pt x="1459" y="2549"/>
                    <a:pt x="2768" y="2216"/>
                    <a:pt x="4114" y="2097"/>
                  </a:cubicBezTo>
                  <a:lnTo>
                    <a:pt x="4221" y="2097"/>
                  </a:lnTo>
                  <a:cubicBezTo>
                    <a:pt x="4316" y="2097"/>
                    <a:pt x="4388" y="2025"/>
                    <a:pt x="4388" y="1930"/>
                  </a:cubicBezTo>
                  <a:cubicBezTo>
                    <a:pt x="4388" y="1847"/>
                    <a:pt x="4316" y="1775"/>
                    <a:pt x="4221" y="1775"/>
                  </a:cubicBezTo>
                  <a:cubicBezTo>
                    <a:pt x="3506" y="1787"/>
                    <a:pt x="1875" y="2085"/>
                    <a:pt x="423" y="2632"/>
                  </a:cubicBezTo>
                  <a:cubicBezTo>
                    <a:pt x="709" y="1573"/>
                    <a:pt x="1494" y="656"/>
                    <a:pt x="1994" y="311"/>
                  </a:cubicBezTo>
                  <a:cubicBezTo>
                    <a:pt x="2066" y="263"/>
                    <a:pt x="2090" y="168"/>
                    <a:pt x="2030" y="73"/>
                  </a:cubicBezTo>
                  <a:cubicBezTo>
                    <a:pt x="2007" y="26"/>
                    <a:pt x="1954" y="0"/>
                    <a:pt x="1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0" name="Google Shape;11570;p68"/>
            <p:cNvSpPr/>
            <p:nvPr/>
          </p:nvSpPr>
          <p:spPr>
            <a:xfrm>
              <a:off x="7100170" y="1500117"/>
              <a:ext cx="192691" cy="307942"/>
            </a:xfrm>
            <a:custGeom>
              <a:avLst/>
              <a:gdLst/>
              <a:ahLst/>
              <a:cxnLst/>
              <a:rect l="l" t="t" r="r" b="b"/>
              <a:pathLst>
                <a:path w="6049" h="9667" extrusionOk="0">
                  <a:moveTo>
                    <a:pt x="4144" y="5007"/>
                  </a:moveTo>
                  <a:lnTo>
                    <a:pt x="4144" y="5007"/>
                  </a:lnTo>
                  <a:cubicBezTo>
                    <a:pt x="4025" y="5221"/>
                    <a:pt x="4001" y="5317"/>
                    <a:pt x="4013" y="5674"/>
                  </a:cubicBezTo>
                  <a:cubicBezTo>
                    <a:pt x="4025" y="5995"/>
                    <a:pt x="4013" y="6043"/>
                    <a:pt x="3727" y="6281"/>
                  </a:cubicBezTo>
                  <a:cubicBezTo>
                    <a:pt x="3513" y="6460"/>
                    <a:pt x="3453" y="6531"/>
                    <a:pt x="3299" y="6852"/>
                  </a:cubicBezTo>
                  <a:cubicBezTo>
                    <a:pt x="3168" y="7162"/>
                    <a:pt x="3132" y="7186"/>
                    <a:pt x="2763" y="7281"/>
                  </a:cubicBezTo>
                  <a:cubicBezTo>
                    <a:pt x="2477" y="7341"/>
                    <a:pt x="2382" y="7388"/>
                    <a:pt x="2096" y="7626"/>
                  </a:cubicBezTo>
                  <a:cubicBezTo>
                    <a:pt x="2001" y="7698"/>
                    <a:pt x="1917" y="7781"/>
                    <a:pt x="1846" y="7805"/>
                  </a:cubicBezTo>
                  <a:cubicBezTo>
                    <a:pt x="1757" y="7831"/>
                    <a:pt x="1702" y="7841"/>
                    <a:pt x="1660" y="7841"/>
                  </a:cubicBezTo>
                  <a:cubicBezTo>
                    <a:pt x="1607" y="7841"/>
                    <a:pt x="1573" y="7825"/>
                    <a:pt x="1513" y="7805"/>
                  </a:cubicBezTo>
                  <a:cubicBezTo>
                    <a:pt x="1751" y="7483"/>
                    <a:pt x="1977" y="7162"/>
                    <a:pt x="2227" y="6864"/>
                  </a:cubicBezTo>
                  <a:cubicBezTo>
                    <a:pt x="2822" y="6174"/>
                    <a:pt x="3465" y="5555"/>
                    <a:pt x="4144" y="5007"/>
                  </a:cubicBezTo>
                  <a:close/>
                  <a:moveTo>
                    <a:pt x="5864" y="0"/>
                  </a:moveTo>
                  <a:cubicBezTo>
                    <a:pt x="5808" y="0"/>
                    <a:pt x="5754" y="31"/>
                    <a:pt x="5716" y="78"/>
                  </a:cubicBezTo>
                  <a:cubicBezTo>
                    <a:pt x="4858" y="1257"/>
                    <a:pt x="4549" y="2697"/>
                    <a:pt x="4668" y="4174"/>
                  </a:cubicBezTo>
                  <a:cubicBezTo>
                    <a:pt x="2715" y="5543"/>
                    <a:pt x="1144" y="7400"/>
                    <a:pt x="36" y="9424"/>
                  </a:cubicBezTo>
                  <a:cubicBezTo>
                    <a:pt x="1" y="9496"/>
                    <a:pt x="24" y="9603"/>
                    <a:pt x="96" y="9650"/>
                  </a:cubicBezTo>
                  <a:cubicBezTo>
                    <a:pt x="122" y="9661"/>
                    <a:pt x="149" y="9667"/>
                    <a:pt x="175" y="9667"/>
                  </a:cubicBezTo>
                  <a:cubicBezTo>
                    <a:pt x="234" y="9667"/>
                    <a:pt x="289" y="9640"/>
                    <a:pt x="322" y="9591"/>
                  </a:cubicBezTo>
                  <a:cubicBezTo>
                    <a:pt x="608" y="9067"/>
                    <a:pt x="917" y="8579"/>
                    <a:pt x="1251" y="8103"/>
                  </a:cubicBezTo>
                  <a:cubicBezTo>
                    <a:pt x="1424" y="8111"/>
                    <a:pt x="1483" y="8176"/>
                    <a:pt x="1641" y="8176"/>
                  </a:cubicBezTo>
                  <a:cubicBezTo>
                    <a:pt x="1711" y="8176"/>
                    <a:pt x="1801" y="8163"/>
                    <a:pt x="1929" y="8126"/>
                  </a:cubicBezTo>
                  <a:cubicBezTo>
                    <a:pt x="2179" y="8055"/>
                    <a:pt x="2358" y="7805"/>
                    <a:pt x="2584" y="7686"/>
                  </a:cubicBezTo>
                  <a:cubicBezTo>
                    <a:pt x="2644" y="7650"/>
                    <a:pt x="2739" y="7626"/>
                    <a:pt x="2834" y="7603"/>
                  </a:cubicBezTo>
                  <a:cubicBezTo>
                    <a:pt x="3311" y="7507"/>
                    <a:pt x="3430" y="7388"/>
                    <a:pt x="3608" y="6983"/>
                  </a:cubicBezTo>
                  <a:cubicBezTo>
                    <a:pt x="3727" y="6710"/>
                    <a:pt x="3763" y="6698"/>
                    <a:pt x="3942" y="6531"/>
                  </a:cubicBezTo>
                  <a:cubicBezTo>
                    <a:pt x="4323" y="6221"/>
                    <a:pt x="4370" y="6079"/>
                    <a:pt x="4358" y="5662"/>
                  </a:cubicBezTo>
                  <a:cubicBezTo>
                    <a:pt x="4346" y="5364"/>
                    <a:pt x="4358" y="5317"/>
                    <a:pt x="4477" y="5090"/>
                  </a:cubicBezTo>
                  <a:cubicBezTo>
                    <a:pt x="4549" y="4959"/>
                    <a:pt x="4620" y="4793"/>
                    <a:pt x="4644" y="4614"/>
                  </a:cubicBezTo>
                  <a:lnTo>
                    <a:pt x="4954" y="4388"/>
                  </a:lnTo>
                  <a:cubicBezTo>
                    <a:pt x="5001" y="4364"/>
                    <a:pt x="5025" y="4305"/>
                    <a:pt x="5025" y="4245"/>
                  </a:cubicBezTo>
                  <a:cubicBezTo>
                    <a:pt x="4894" y="2840"/>
                    <a:pt x="5180" y="1435"/>
                    <a:pt x="5989" y="268"/>
                  </a:cubicBezTo>
                  <a:cubicBezTo>
                    <a:pt x="6049" y="197"/>
                    <a:pt x="6025" y="90"/>
                    <a:pt x="5954" y="30"/>
                  </a:cubicBezTo>
                  <a:cubicBezTo>
                    <a:pt x="5924" y="9"/>
                    <a:pt x="5894" y="0"/>
                    <a:pt x="5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1" name="Google Shape;11571;p68"/>
            <p:cNvSpPr/>
            <p:nvPr/>
          </p:nvSpPr>
          <p:spPr>
            <a:xfrm>
              <a:off x="7160089" y="1766170"/>
              <a:ext cx="19017" cy="18986"/>
            </a:xfrm>
            <a:custGeom>
              <a:avLst/>
              <a:gdLst/>
              <a:ahLst/>
              <a:cxnLst/>
              <a:rect l="l" t="t" r="r" b="b"/>
              <a:pathLst>
                <a:path w="597" h="596" extrusionOk="0">
                  <a:moveTo>
                    <a:pt x="298" y="1"/>
                  </a:moveTo>
                  <a:cubicBezTo>
                    <a:pt x="144" y="1"/>
                    <a:pt x="1" y="132"/>
                    <a:pt x="1" y="298"/>
                  </a:cubicBezTo>
                  <a:cubicBezTo>
                    <a:pt x="1" y="465"/>
                    <a:pt x="144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2" name="Google Shape;11572;p68"/>
            <p:cNvSpPr/>
            <p:nvPr/>
          </p:nvSpPr>
          <p:spPr>
            <a:xfrm>
              <a:off x="7295505" y="1540031"/>
              <a:ext cx="18986" cy="19081"/>
            </a:xfrm>
            <a:custGeom>
              <a:avLst/>
              <a:gdLst/>
              <a:ahLst/>
              <a:cxnLst/>
              <a:rect l="l" t="t" r="r" b="b"/>
              <a:pathLst>
                <a:path w="596" h="599" extrusionOk="0">
                  <a:moveTo>
                    <a:pt x="332" y="1"/>
                  </a:moveTo>
                  <a:cubicBezTo>
                    <a:pt x="321" y="1"/>
                    <a:pt x="309" y="2"/>
                    <a:pt x="298" y="4"/>
                  </a:cubicBezTo>
                  <a:cubicBezTo>
                    <a:pt x="131" y="4"/>
                    <a:pt x="0" y="134"/>
                    <a:pt x="0" y="301"/>
                  </a:cubicBezTo>
                  <a:cubicBezTo>
                    <a:pt x="0" y="456"/>
                    <a:pt x="131" y="599"/>
                    <a:pt x="298" y="599"/>
                  </a:cubicBezTo>
                  <a:cubicBezTo>
                    <a:pt x="453" y="599"/>
                    <a:pt x="596" y="456"/>
                    <a:pt x="596" y="301"/>
                  </a:cubicBezTo>
                  <a:cubicBezTo>
                    <a:pt x="596" y="136"/>
                    <a:pt x="473" y="1"/>
                    <a:pt x="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3" name="Google Shape;11573;p68"/>
            <p:cNvSpPr/>
            <p:nvPr/>
          </p:nvSpPr>
          <p:spPr>
            <a:xfrm>
              <a:off x="7337968" y="163151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4" name="Google Shape;11574;p68"/>
            <p:cNvSpPr/>
            <p:nvPr/>
          </p:nvSpPr>
          <p:spPr>
            <a:xfrm>
              <a:off x="7275404" y="1612947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31" y="1"/>
                    <a:pt x="0" y="131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5" name="Google Shape;11575;p68"/>
            <p:cNvSpPr/>
            <p:nvPr/>
          </p:nvSpPr>
          <p:spPr>
            <a:xfrm>
              <a:off x="7248837" y="1688029"/>
              <a:ext cx="19017" cy="19017"/>
            </a:xfrm>
            <a:custGeom>
              <a:avLst/>
              <a:gdLst/>
              <a:ahLst/>
              <a:cxnLst/>
              <a:rect l="l" t="t" r="r" b="b"/>
              <a:pathLst>
                <a:path w="597" h="597" extrusionOk="0">
                  <a:moveTo>
                    <a:pt x="298" y="1"/>
                  </a:moveTo>
                  <a:cubicBezTo>
                    <a:pt x="132" y="1"/>
                    <a:pt x="1" y="132"/>
                    <a:pt x="1" y="299"/>
                  </a:cubicBezTo>
                  <a:cubicBezTo>
                    <a:pt x="1" y="453"/>
                    <a:pt x="132" y="596"/>
                    <a:pt x="298" y="596"/>
                  </a:cubicBezTo>
                  <a:cubicBezTo>
                    <a:pt x="465" y="596"/>
                    <a:pt x="596" y="453"/>
                    <a:pt x="596" y="299"/>
                  </a:cubicBezTo>
                  <a:cubicBezTo>
                    <a:pt x="596" y="132"/>
                    <a:pt x="465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6" name="Google Shape;11576;p68"/>
            <p:cNvSpPr/>
            <p:nvPr/>
          </p:nvSpPr>
          <p:spPr>
            <a:xfrm>
              <a:off x="7413464" y="1587527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298" y="1"/>
                  </a:moveTo>
                  <a:cubicBezTo>
                    <a:pt x="131" y="1"/>
                    <a:pt x="0" y="132"/>
                    <a:pt x="0" y="298"/>
                  </a:cubicBezTo>
                  <a:cubicBezTo>
                    <a:pt x="0" y="453"/>
                    <a:pt x="131" y="596"/>
                    <a:pt x="298" y="596"/>
                  </a:cubicBezTo>
                  <a:cubicBezTo>
                    <a:pt x="464" y="596"/>
                    <a:pt x="595" y="453"/>
                    <a:pt x="595" y="298"/>
                  </a:cubicBezTo>
                  <a:cubicBezTo>
                    <a:pt x="595" y="132"/>
                    <a:pt x="464" y="1"/>
                    <a:pt x="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7" name="Google Shape;11577;p68"/>
            <p:cNvSpPr/>
            <p:nvPr/>
          </p:nvSpPr>
          <p:spPr>
            <a:xfrm>
              <a:off x="7114218" y="18329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7" y="0"/>
                  </a:moveTo>
                  <a:cubicBezTo>
                    <a:pt x="311" y="0"/>
                    <a:pt x="304" y="1"/>
                    <a:pt x="298" y="1"/>
                  </a:cubicBezTo>
                  <a:cubicBezTo>
                    <a:pt x="131" y="1"/>
                    <a:pt x="0" y="132"/>
                    <a:pt x="0" y="299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4" y="596"/>
                    <a:pt x="595" y="465"/>
                    <a:pt x="595" y="299"/>
                  </a:cubicBezTo>
                  <a:cubicBezTo>
                    <a:pt x="595" y="139"/>
                    <a:pt x="474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8" name="Google Shape;11578;p68"/>
            <p:cNvSpPr/>
            <p:nvPr/>
          </p:nvSpPr>
          <p:spPr>
            <a:xfrm>
              <a:off x="7128999" y="1785506"/>
              <a:ext cx="18986" cy="19017"/>
            </a:xfrm>
            <a:custGeom>
              <a:avLst/>
              <a:gdLst/>
              <a:ahLst/>
              <a:cxnLst/>
              <a:rect l="l" t="t" r="r" b="b"/>
              <a:pathLst>
                <a:path w="596" h="597" extrusionOk="0">
                  <a:moveTo>
                    <a:pt x="319" y="0"/>
                  </a:moveTo>
                  <a:cubicBezTo>
                    <a:pt x="312" y="0"/>
                    <a:pt x="305" y="0"/>
                    <a:pt x="298" y="1"/>
                  </a:cubicBezTo>
                  <a:cubicBezTo>
                    <a:pt x="131" y="1"/>
                    <a:pt x="0" y="132"/>
                    <a:pt x="0" y="298"/>
                  </a:cubicBezTo>
                  <a:cubicBezTo>
                    <a:pt x="0" y="465"/>
                    <a:pt x="131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27"/>
                    <a:pt x="476" y="0"/>
                    <a:pt x="3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9" name="Google Shape;11579;p68"/>
            <p:cNvSpPr/>
            <p:nvPr/>
          </p:nvSpPr>
          <p:spPr>
            <a:xfrm>
              <a:off x="7148335" y="1815481"/>
              <a:ext cx="18986" cy="1898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cubicBezTo>
                    <a:pt x="1" y="465"/>
                    <a:pt x="132" y="596"/>
                    <a:pt x="298" y="596"/>
                  </a:cubicBezTo>
                  <a:cubicBezTo>
                    <a:pt x="465" y="596"/>
                    <a:pt x="596" y="465"/>
                    <a:pt x="596" y="298"/>
                  </a:cubicBezTo>
                  <a:cubicBezTo>
                    <a:pt x="596" y="131"/>
                    <a:pt x="465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0" name="Google Shape;11580;p68"/>
            <p:cNvSpPr/>
            <p:nvPr/>
          </p:nvSpPr>
          <p:spPr>
            <a:xfrm>
              <a:off x="7158592" y="1661494"/>
              <a:ext cx="208236" cy="205656"/>
            </a:xfrm>
            <a:custGeom>
              <a:avLst/>
              <a:gdLst/>
              <a:ahLst/>
              <a:cxnLst/>
              <a:rect l="l" t="t" r="r" b="b"/>
              <a:pathLst>
                <a:path w="6537" h="6456" extrusionOk="0">
                  <a:moveTo>
                    <a:pt x="2893" y="2275"/>
                  </a:moveTo>
                  <a:cubicBezTo>
                    <a:pt x="2131" y="3001"/>
                    <a:pt x="1512" y="3763"/>
                    <a:pt x="917" y="4703"/>
                  </a:cubicBezTo>
                  <a:cubicBezTo>
                    <a:pt x="905" y="4656"/>
                    <a:pt x="905" y="4596"/>
                    <a:pt x="929" y="4442"/>
                  </a:cubicBezTo>
                  <a:cubicBezTo>
                    <a:pt x="941" y="4370"/>
                    <a:pt x="1036" y="4287"/>
                    <a:pt x="1107" y="4191"/>
                  </a:cubicBezTo>
                  <a:cubicBezTo>
                    <a:pt x="1357" y="3906"/>
                    <a:pt x="1393" y="3822"/>
                    <a:pt x="1453" y="3525"/>
                  </a:cubicBezTo>
                  <a:cubicBezTo>
                    <a:pt x="1524" y="3168"/>
                    <a:pt x="1572" y="3120"/>
                    <a:pt x="1881" y="2989"/>
                  </a:cubicBezTo>
                  <a:cubicBezTo>
                    <a:pt x="2191" y="2858"/>
                    <a:pt x="2274" y="2775"/>
                    <a:pt x="2453" y="2560"/>
                  </a:cubicBezTo>
                  <a:cubicBezTo>
                    <a:pt x="2643" y="2322"/>
                    <a:pt x="2703" y="2275"/>
                    <a:pt x="2893" y="2275"/>
                  </a:cubicBezTo>
                  <a:close/>
                  <a:moveTo>
                    <a:pt x="6351" y="0"/>
                  </a:moveTo>
                  <a:cubicBezTo>
                    <a:pt x="6331" y="0"/>
                    <a:pt x="6309" y="4"/>
                    <a:pt x="6287" y="12"/>
                  </a:cubicBezTo>
                  <a:cubicBezTo>
                    <a:pt x="5144" y="453"/>
                    <a:pt x="4191" y="1072"/>
                    <a:pt x="3251" y="1917"/>
                  </a:cubicBezTo>
                  <a:cubicBezTo>
                    <a:pt x="3154" y="1917"/>
                    <a:pt x="3059" y="1911"/>
                    <a:pt x="2965" y="1911"/>
                  </a:cubicBezTo>
                  <a:cubicBezTo>
                    <a:pt x="2841" y="1911"/>
                    <a:pt x="2718" y="1923"/>
                    <a:pt x="2596" y="1977"/>
                  </a:cubicBezTo>
                  <a:cubicBezTo>
                    <a:pt x="2310" y="2108"/>
                    <a:pt x="2179" y="2406"/>
                    <a:pt x="2012" y="2525"/>
                  </a:cubicBezTo>
                  <a:cubicBezTo>
                    <a:pt x="1941" y="2584"/>
                    <a:pt x="1846" y="2620"/>
                    <a:pt x="1750" y="2656"/>
                  </a:cubicBezTo>
                  <a:cubicBezTo>
                    <a:pt x="1346" y="2834"/>
                    <a:pt x="1238" y="2941"/>
                    <a:pt x="1119" y="3430"/>
                  </a:cubicBezTo>
                  <a:cubicBezTo>
                    <a:pt x="1072" y="3668"/>
                    <a:pt x="1060" y="3715"/>
                    <a:pt x="857" y="3953"/>
                  </a:cubicBezTo>
                  <a:cubicBezTo>
                    <a:pt x="750" y="4072"/>
                    <a:pt x="643" y="4191"/>
                    <a:pt x="595" y="4334"/>
                  </a:cubicBezTo>
                  <a:cubicBezTo>
                    <a:pt x="464" y="4799"/>
                    <a:pt x="643" y="4775"/>
                    <a:pt x="631" y="5073"/>
                  </a:cubicBezTo>
                  <a:cubicBezTo>
                    <a:pt x="631" y="5084"/>
                    <a:pt x="643" y="5084"/>
                    <a:pt x="643" y="5096"/>
                  </a:cubicBezTo>
                  <a:cubicBezTo>
                    <a:pt x="381" y="5549"/>
                    <a:pt x="179" y="5942"/>
                    <a:pt x="48" y="6216"/>
                  </a:cubicBezTo>
                  <a:cubicBezTo>
                    <a:pt x="0" y="6299"/>
                    <a:pt x="48" y="6394"/>
                    <a:pt x="143" y="6442"/>
                  </a:cubicBezTo>
                  <a:cubicBezTo>
                    <a:pt x="164" y="6451"/>
                    <a:pt x="186" y="6455"/>
                    <a:pt x="208" y="6455"/>
                  </a:cubicBezTo>
                  <a:cubicBezTo>
                    <a:pt x="271" y="6455"/>
                    <a:pt x="331" y="6417"/>
                    <a:pt x="357" y="6347"/>
                  </a:cubicBezTo>
                  <a:cubicBezTo>
                    <a:pt x="643" y="5739"/>
                    <a:pt x="1274" y="4549"/>
                    <a:pt x="2322" y="3322"/>
                  </a:cubicBezTo>
                  <a:cubicBezTo>
                    <a:pt x="3620" y="1834"/>
                    <a:pt x="4846" y="929"/>
                    <a:pt x="6406" y="322"/>
                  </a:cubicBezTo>
                  <a:cubicBezTo>
                    <a:pt x="6489" y="286"/>
                    <a:pt x="6537" y="191"/>
                    <a:pt x="6489" y="96"/>
                  </a:cubicBezTo>
                  <a:cubicBezTo>
                    <a:pt x="6471" y="41"/>
                    <a:pt x="6418" y="0"/>
                    <a:pt x="6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1" name="Google Shape;11581;p68"/>
            <p:cNvSpPr/>
            <p:nvPr/>
          </p:nvSpPr>
          <p:spPr>
            <a:xfrm>
              <a:off x="7374696" y="1635660"/>
              <a:ext cx="93781" cy="28478"/>
            </a:xfrm>
            <a:custGeom>
              <a:avLst/>
              <a:gdLst/>
              <a:ahLst/>
              <a:cxnLst/>
              <a:rect l="l" t="t" r="r" b="b"/>
              <a:pathLst>
                <a:path w="2944" h="894" extrusionOk="0">
                  <a:moveTo>
                    <a:pt x="2772" y="1"/>
                  </a:moveTo>
                  <a:cubicBezTo>
                    <a:pt x="2765" y="1"/>
                    <a:pt x="2759" y="1"/>
                    <a:pt x="2753" y="2"/>
                  </a:cubicBezTo>
                  <a:cubicBezTo>
                    <a:pt x="1860" y="97"/>
                    <a:pt x="991" y="288"/>
                    <a:pt x="193" y="573"/>
                  </a:cubicBezTo>
                  <a:cubicBezTo>
                    <a:pt x="1" y="638"/>
                    <a:pt x="67" y="894"/>
                    <a:pt x="230" y="894"/>
                  </a:cubicBezTo>
                  <a:cubicBezTo>
                    <a:pt x="248" y="894"/>
                    <a:pt x="268" y="890"/>
                    <a:pt x="288" y="883"/>
                  </a:cubicBezTo>
                  <a:cubicBezTo>
                    <a:pt x="1086" y="609"/>
                    <a:pt x="1920" y="419"/>
                    <a:pt x="2777" y="335"/>
                  </a:cubicBezTo>
                  <a:cubicBezTo>
                    <a:pt x="2872" y="311"/>
                    <a:pt x="2944" y="240"/>
                    <a:pt x="2932" y="157"/>
                  </a:cubicBezTo>
                  <a:cubicBezTo>
                    <a:pt x="2932" y="68"/>
                    <a:pt x="2850" y="1"/>
                    <a:pt x="27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82" name="Google Shape;11582;p68"/>
          <p:cNvSpPr/>
          <p:nvPr/>
        </p:nvSpPr>
        <p:spPr>
          <a:xfrm>
            <a:off x="7539642" y="1500180"/>
            <a:ext cx="372958" cy="366747"/>
          </a:xfrm>
          <a:custGeom>
            <a:avLst/>
            <a:gdLst/>
            <a:ahLst/>
            <a:cxnLst/>
            <a:rect l="l" t="t" r="r" b="b"/>
            <a:pathLst>
              <a:path w="11708" h="11513" extrusionOk="0">
                <a:moveTo>
                  <a:pt x="5700" y="3058"/>
                </a:moveTo>
                <a:cubicBezTo>
                  <a:pt x="5722" y="3058"/>
                  <a:pt x="5743" y="3064"/>
                  <a:pt x="5755" y="3076"/>
                </a:cubicBezTo>
                <a:lnTo>
                  <a:pt x="8565" y="5898"/>
                </a:lnTo>
                <a:cubicBezTo>
                  <a:pt x="8612" y="5910"/>
                  <a:pt x="8612" y="5969"/>
                  <a:pt x="8588" y="6017"/>
                </a:cubicBezTo>
                <a:cubicBezTo>
                  <a:pt x="8207" y="6374"/>
                  <a:pt x="8231" y="6398"/>
                  <a:pt x="8172" y="6398"/>
                </a:cubicBezTo>
                <a:cubicBezTo>
                  <a:pt x="8112" y="6398"/>
                  <a:pt x="8112" y="6350"/>
                  <a:pt x="7850" y="6136"/>
                </a:cubicBezTo>
                <a:cubicBezTo>
                  <a:pt x="5112" y="3398"/>
                  <a:pt x="5255" y="3552"/>
                  <a:pt x="5255" y="3493"/>
                </a:cubicBezTo>
                <a:cubicBezTo>
                  <a:pt x="5255" y="3433"/>
                  <a:pt x="5278" y="3433"/>
                  <a:pt x="5636" y="3076"/>
                </a:cubicBezTo>
                <a:cubicBezTo>
                  <a:pt x="5653" y="3064"/>
                  <a:pt x="5677" y="3058"/>
                  <a:pt x="5700" y="3058"/>
                </a:cubicBezTo>
                <a:close/>
                <a:moveTo>
                  <a:pt x="10869" y="1"/>
                </a:moveTo>
                <a:cubicBezTo>
                  <a:pt x="10688" y="1"/>
                  <a:pt x="10504" y="64"/>
                  <a:pt x="10350" y="195"/>
                </a:cubicBezTo>
                <a:lnTo>
                  <a:pt x="9184" y="1219"/>
                </a:lnTo>
                <a:cubicBezTo>
                  <a:pt x="9100" y="1278"/>
                  <a:pt x="9100" y="1385"/>
                  <a:pt x="9160" y="1457"/>
                </a:cubicBezTo>
                <a:cubicBezTo>
                  <a:pt x="9191" y="1494"/>
                  <a:pt x="9235" y="1512"/>
                  <a:pt x="9280" y="1512"/>
                </a:cubicBezTo>
                <a:cubicBezTo>
                  <a:pt x="9322" y="1512"/>
                  <a:pt x="9364" y="1497"/>
                  <a:pt x="9398" y="1469"/>
                </a:cubicBezTo>
                <a:lnTo>
                  <a:pt x="10577" y="445"/>
                </a:lnTo>
                <a:cubicBezTo>
                  <a:pt x="10664" y="375"/>
                  <a:pt x="10769" y="339"/>
                  <a:pt x="10872" y="339"/>
                </a:cubicBezTo>
                <a:cubicBezTo>
                  <a:pt x="10980" y="339"/>
                  <a:pt x="11087" y="378"/>
                  <a:pt x="11172" y="457"/>
                </a:cubicBezTo>
                <a:cubicBezTo>
                  <a:pt x="11339" y="623"/>
                  <a:pt x="11339" y="874"/>
                  <a:pt x="11184" y="1052"/>
                </a:cubicBezTo>
                <a:lnTo>
                  <a:pt x="7933" y="4767"/>
                </a:lnTo>
                <a:lnTo>
                  <a:pt x="6874" y="3707"/>
                </a:lnTo>
                <a:lnTo>
                  <a:pt x="8767" y="2040"/>
                </a:lnTo>
                <a:cubicBezTo>
                  <a:pt x="8838" y="1981"/>
                  <a:pt x="8838" y="1874"/>
                  <a:pt x="8779" y="1802"/>
                </a:cubicBezTo>
                <a:cubicBezTo>
                  <a:pt x="8747" y="1757"/>
                  <a:pt x="8700" y="1736"/>
                  <a:pt x="8653" y="1736"/>
                </a:cubicBezTo>
                <a:cubicBezTo>
                  <a:pt x="8614" y="1736"/>
                  <a:pt x="8573" y="1751"/>
                  <a:pt x="8541" y="1778"/>
                </a:cubicBezTo>
                <a:lnTo>
                  <a:pt x="6636" y="3469"/>
                </a:lnTo>
                <a:lnTo>
                  <a:pt x="5993" y="2826"/>
                </a:lnTo>
                <a:cubicBezTo>
                  <a:pt x="5909" y="2743"/>
                  <a:pt x="5802" y="2701"/>
                  <a:pt x="5695" y="2701"/>
                </a:cubicBezTo>
                <a:cubicBezTo>
                  <a:pt x="5588" y="2701"/>
                  <a:pt x="5481" y="2743"/>
                  <a:pt x="5397" y="2826"/>
                </a:cubicBezTo>
                <a:lnTo>
                  <a:pt x="5040" y="3183"/>
                </a:lnTo>
                <a:cubicBezTo>
                  <a:pt x="4921" y="3302"/>
                  <a:pt x="4874" y="3481"/>
                  <a:pt x="4957" y="3660"/>
                </a:cubicBezTo>
                <a:cubicBezTo>
                  <a:pt x="4800" y="3641"/>
                  <a:pt x="4644" y="3631"/>
                  <a:pt x="4488" y="3631"/>
                </a:cubicBezTo>
                <a:cubicBezTo>
                  <a:pt x="2121" y="3631"/>
                  <a:pt x="1" y="5783"/>
                  <a:pt x="135" y="8208"/>
                </a:cubicBezTo>
                <a:cubicBezTo>
                  <a:pt x="147" y="8672"/>
                  <a:pt x="337" y="9101"/>
                  <a:pt x="671" y="9422"/>
                </a:cubicBezTo>
                <a:lnTo>
                  <a:pt x="2218" y="10970"/>
                </a:lnTo>
                <a:cubicBezTo>
                  <a:pt x="2620" y="11372"/>
                  <a:pt x="3076" y="11512"/>
                  <a:pt x="3595" y="11512"/>
                </a:cubicBezTo>
                <a:cubicBezTo>
                  <a:pt x="3768" y="11512"/>
                  <a:pt x="3948" y="11497"/>
                  <a:pt x="4135" y="11470"/>
                </a:cubicBezTo>
                <a:cubicBezTo>
                  <a:pt x="4219" y="11458"/>
                  <a:pt x="4278" y="11387"/>
                  <a:pt x="4278" y="11280"/>
                </a:cubicBezTo>
                <a:cubicBezTo>
                  <a:pt x="4266" y="11184"/>
                  <a:pt x="4195" y="11125"/>
                  <a:pt x="4088" y="11125"/>
                </a:cubicBezTo>
                <a:cubicBezTo>
                  <a:pt x="3923" y="11149"/>
                  <a:pt x="3764" y="11164"/>
                  <a:pt x="3613" y="11164"/>
                </a:cubicBezTo>
                <a:cubicBezTo>
                  <a:pt x="3175" y="11164"/>
                  <a:pt x="2793" y="11044"/>
                  <a:pt x="2457" y="10708"/>
                </a:cubicBezTo>
                <a:lnTo>
                  <a:pt x="909" y="9160"/>
                </a:lnTo>
                <a:cubicBezTo>
                  <a:pt x="635" y="8898"/>
                  <a:pt x="468" y="8541"/>
                  <a:pt x="456" y="8184"/>
                </a:cubicBezTo>
                <a:cubicBezTo>
                  <a:pt x="351" y="5941"/>
                  <a:pt x="2322" y="3959"/>
                  <a:pt x="4468" y="3959"/>
                </a:cubicBezTo>
                <a:cubicBezTo>
                  <a:pt x="4749" y="3959"/>
                  <a:pt x="5032" y="3993"/>
                  <a:pt x="5314" y="4064"/>
                </a:cubicBezTo>
                <a:lnTo>
                  <a:pt x="7576" y="6327"/>
                </a:lnTo>
                <a:cubicBezTo>
                  <a:pt x="8029" y="8196"/>
                  <a:pt x="6838" y="10220"/>
                  <a:pt x="4969" y="10934"/>
                </a:cubicBezTo>
                <a:cubicBezTo>
                  <a:pt x="4874" y="10970"/>
                  <a:pt x="4838" y="11065"/>
                  <a:pt x="4862" y="11160"/>
                </a:cubicBezTo>
                <a:cubicBezTo>
                  <a:pt x="4891" y="11229"/>
                  <a:pt x="4961" y="11274"/>
                  <a:pt x="5038" y="11274"/>
                </a:cubicBezTo>
                <a:cubicBezTo>
                  <a:pt x="5055" y="11274"/>
                  <a:pt x="5071" y="11272"/>
                  <a:pt x="5088" y="11268"/>
                </a:cubicBezTo>
                <a:cubicBezTo>
                  <a:pt x="6945" y="10553"/>
                  <a:pt x="8195" y="8624"/>
                  <a:pt x="7969" y="6696"/>
                </a:cubicBezTo>
                <a:lnTo>
                  <a:pt x="7969" y="6696"/>
                </a:lnTo>
                <a:cubicBezTo>
                  <a:pt x="8027" y="6722"/>
                  <a:pt x="8084" y="6735"/>
                  <a:pt x="8140" y="6735"/>
                </a:cubicBezTo>
                <a:cubicBezTo>
                  <a:pt x="8257" y="6735"/>
                  <a:pt x="8365" y="6681"/>
                  <a:pt x="8445" y="6600"/>
                </a:cubicBezTo>
                <a:lnTo>
                  <a:pt x="8803" y="6243"/>
                </a:lnTo>
                <a:cubicBezTo>
                  <a:pt x="8969" y="6088"/>
                  <a:pt x="8969" y="5815"/>
                  <a:pt x="8803" y="5648"/>
                </a:cubicBezTo>
                <a:lnTo>
                  <a:pt x="8172" y="5017"/>
                </a:lnTo>
                <a:lnTo>
                  <a:pt x="11446" y="1290"/>
                </a:lnTo>
                <a:cubicBezTo>
                  <a:pt x="11708" y="981"/>
                  <a:pt x="11696" y="516"/>
                  <a:pt x="11410" y="219"/>
                </a:cubicBezTo>
                <a:cubicBezTo>
                  <a:pt x="11261" y="76"/>
                  <a:pt x="11067" y="1"/>
                  <a:pt x="10869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83" name="Google Shape;11583;p68"/>
          <p:cNvGrpSpPr/>
          <p:nvPr/>
        </p:nvGrpSpPr>
        <p:grpSpPr>
          <a:xfrm>
            <a:off x="6649231" y="1500021"/>
            <a:ext cx="390287" cy="367065"/>
            <a:chOff x="6649231" y="1500021"/>
            <a:chExt cx="390287" cy="367065"/>
          </a:xfrm>
          <a:solidFill>
            <a:srgbClr val="D94169"/>
          </a:solidFill>
        </p:grpSpPr>
        <p:sp>
          <p:nvSpPr>
            <p:cNvPr id="11584" name="Google Shape;11584;p68"/>
            <p:cNvSpPr/>
            <p:nvPr/>
          </p:nvSpPr>
          <p:spPr>
            <a:xfrm>
              <a:off x="6649231" y="1500021"/>
              <a:ext cx="390287" cy="367065"/>
            </a:xfrm>
            <a:custGeom>
              <a:avLst/>
              <a:gdLst/>
              <a:ahLst/>
              <a:cxnLst/>
              <a:rect l="l" t="t" r="r" b="b"/>
              <a:pathLst>
                <a:path w="12252" h="11523" extrusionOk="0">
                  <a:moveTo>
                    <a:pt x="2393" y="6022"/>
                  </a:moveTo>
                  <a:lnTo>
                    <a:pt x="5775" y="9391"/>
                  </a:lnTo>
                  <a:lnTo>
                    <a:pt x="4691" y="10487"/>
                  </a:lnTo>
                  <a:cubicBezTo>
                    <a:pt x="4221" y="10951"/>
                    <a:pt x="3611" y="11183"/>
                    <a:pt x="3000" y="11183"/>
                  </a:cubicBezTo>
                  <a:cubicBezTo>
                    <a:pt x="2390" y="11183"/>
                    <a:pt x="1780" y="10951"/>
                    <a:pt x="1310" y="10487"/>
                  </a:cubicBezTo>
                  <a:cubicBezTo>
                    <a:pt x="369" y="9546"/>
                    <a:pt x="369" y="8046"/>
                    <a:pt x="1310" y="7105"/>
                  </a:cubicBezTo>
                  <a:lnTo>
                    <a:pt x="2393" y="6022"/>
                  </a:lnTo>
                  <a:close/>
                  <a:moveTo>
                    <a:pt x="3000" y="331"/>
                  </a:moveTo>
                  <a:cubicBezTo>
                    <a:pt x="3608" y="331"/>
                    <a:pt x="4203" y="557"/>
                    <a:pt x="4667" y="1021"/>
                  </a:cubicBezTo>
                  <a:lnTo>
                    <a:pt x="10763" y="7105"/>
                  </a:lnTo>
                  <a:cubicBezTo>
                    <a:pt x="11680" y="8046"/>
                    <a:pt x="11680" y="9546"/>
                    <a:pt x="10763" y="10463"/>
                  </a:cubicBezTo>
                  <a:lnTo>
                    <a:pt x="10728" y="10499"/>
                  </a:lnTo>
                  <a:cubicBezTo>
                    <a:pt x="10263" y="10957"/>
                    <a:pt x="9656" y="11186"/>
                    <a:pt x="9050" y="11186"/>
                  </a:cubicBezTo>
                  <a:cubicBezTo>
                    <a:pt x="8445" y="11186"/>
                    <a:pt x="7840" y="10957"/>
                    <a:pt x="7382" y="10499"/>
                  </a:cubicBezTo>
                  <a:lnTo>
                    <a:pt x="1286" y="4415"/>
                  </a:lnTo>
                  <a:cubicBezTo>
                    <a:pt x="369" y="3486"/>
                    <a:pt x="369" y="1986"/>
                    <a:pt x="1286" y="1057"/>
                  </a:cubicBezTo>
                  <a:cubicBezTo>
                    <a:pt x="1310" y="1045"/>
                    <a:pt x="1929" y="331"/>
                    <a:pt x="3000" y="331"/>
                  </a:cubicBezTo>
                  <a:close/>
                  <a:moveTo>
                    <a:pt x="2999" y="0"/>
                  </a:moveTo>
                  <a:cubicBezTo>
                    <a:pt x="2307" y="0"/>
                    <a:pt x="1613" y="265"/>
                    <a:pt x="1084" y="795"/>
                  </a:cubicBezTo>
                  <a:lnTo>
                    <a:pt x="1060" y="819"/>
                  </a:lnTo>
                  <a:cubicBezTo>
                    <a:pt x="0" y="1879"/>
                    <a:pt x="0" y="3593"/>
                    <a:pt x="1060" y="4641"/>
                  </a:cubicBezTo>
                  <a:lnTo>
                    <a:pt x="2167" y="5760"/>
                  </a:lnTo>
                  <a:lnTo>
                    <a:pt x="1084" y="6855"/>
                  </a:lnTo>
                  <a:cubicBezTo>
                    <a:pt x="24" y="7903"/>
                    <a:pt x="24" y="9653"/>
                    <a:pt x="1084" y="10701"/>
                  </a:cubicBezTo>
                  <a:cubicBezTo>
                    <a:pt x="1613" y="11231"/>
                    <a:pt x="2313" y="11496"/>
                    <a:pt x="3012" y="11496"/>
                  </a:cubicBezTo>
                  <a:cubicBezTo>
                    <a:pt x="3712" y="11496"/>
                    <a:pt x="4411" y="11231"/>
                    <a:pt x="4941" y="10701"/>
                  </a:cubicBezTo>
                  <a:lnTo>
                    <a:pt x="6025" y="9618"/>
                  </a:lnTo>
                  <a:lnTo>
                    <a:pt x="7144" y="10737"/>
                  </a:lnTo>
                  <a:cubicBezTo>
                    <a:pt x="7674" y="11261"/>
                    <a:pt x="8364" y="11523"/>
                    <a:pt x="9055" y="11523"/>
                  </a:cubicBezTo>
                  <a:cubicBezTo>
                    <a:pt x="9745" y="11523"/>
                    <a:pt x="10436" y="11261"/>
                    <a:pt x="10966" y="10737"/>
                  </a:cubicBezTo>
                  <a:lnTo>
                    <a:pt x="11001" y="10701"/>
                  </a:lnTo>
                  <a:cubicBezTo>
                    <a:pt x="12037" y="9653"/>
                    <a:pt x="12037" y="7939"/>
                    <a:pt x="11001" y="6879"/>
                  </a:cubicBezTo>
                  <a:lnTo>
                    <a:pt x="6263" y="2141"/>
                  </a:lnTo>
                  <a:lnTo>
                    <a:pt x="7370" y="1045"/>
                  </a:lnTo>
                  <a:cubicBezTo>
                    <a:pt x="7811" y="593"/>
                    <a:pt x="8418" y="343"/>
                    <a:pt x="9049" y="343"/>
                  </a:cubicBezTo>
                  <a:cubicBezTo>
                    <a:pt x="11156" y="343"/>
                    <a:pt x="12252" y="2914"/>
                    <a:pt x="10728" y="4427"/>
                  </a:cubicBezTo>
                  <a:lnTo>
                    <a:pt x="9989" y="5165"/>
                  </a:lnTo>
                  <a:cubicBezTo>
                    <a:pt x="9882" y="5272"/>
                    <a:pt x="9954" y="5451"/>
                    <a:pt x="10108" y="5451"/>
                  </a:cubicBezTo>
                  <a:cubicBezTo>
                    <a:pt x="10228" y="5451"/>
                    <a:pt x="10204" y="5391"/>
                    <a:pt x="10966" y="4641"/>
                  </a:cubicBezTo>
                  <a:cubicBezTo>
                    <a:pt x="11490" y="4129"/>
                    <a:pt x="11775" y="3450"/>
                    <a:pt x="11775" y="2724"/>
                  </a:cubicBezTo>
                  <a:cubicBezTo>
                    <a:pt x="11775" y="1224"/>
                    <a:pt x="10549" y="9"/>
                    <a:pt x="9049" y="9"/>
                  </a:cubicBezTo>
                  <a:cubicBezTo>
                    <a:pt x="8323" y="9"/>
                    <a:pt x="7632" y="283"/>
                    <a:pt x="7132" y="807"/>
                  </a:cubicBezTo>
                  <a:lnTo>
                    <a:pt x="6025" y="1914"/>
                  </a:lnTo>
                  <a:lnTo>
                    <a:pt x="4905" y="795"/>
                  </a:lnTo>
                  <a:cubicBezTo>
                    <a:pt x="4382" y="265"/>
                    <a:pt x="3691" y="0"/>
                    <a:pt x="2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5" name="Google Shape;11585;p68"/>
            <p:cNvSpPr/>
            <p:nvPr/>
          </p:nvSpPr>
          <p:spPr>
            <a:xfrm>
              <a:off x="6759194" y="1602435"/>
              <a:ext cx="161983" cy="161409"/>
            </a:xfrm>
            <a:custGeom>
              <a:avLst/>
              <a:gdLst/>
              <a:ahLst/>
              <a:cxnLst/>
              <a:rect l="l" t="t" r="r" b="b"/>
              <a:pathLst>
                <a:path w="5085" h="5067" extrusionOk="0">
                  <a:moveTo>
                    <a:pt x="2192" y="0"/>
                  </a:moveTo>
                  <a:cubicBezTo>
                    <a:pt x="2147" y="0"/>
                    <a:pt x="2102" y="15"/>
                    <a:pt x="2073" y="45"/>
                  </a:cubicBezTo>
                  <a:lnTo>
                    <a:pt x="60" y="2057"/>
                  </a:lnTo>
                  <a:cubicBezTo>
                    <a:pt x="1" y="2116"/>
                    <a:pt x="1" y="2236"/>
                    <a:pt x="60" y="2295"/>
                  </a:cubicBezTo>
                  <a:lnTo>
                    <a:pt x="501" y="2747"/>
                  </a:lnTo>
                  <a:cubicBezTo>
                    <a:pt x="531" y="2771"/>
                    <a:pt x="575" y="2783"/>
                    <a:pt x="620" y="2783"/>
                  </a:cubicBezTo>
                  <a:cubicBezTo>
                    <a:pt x="665" y="2783"/>
                    <a:pt x="709" y="2771"/>
                    <a:pt x="739" y="2747"/>
                  </a:cubicBezTo>
                  <a:cubicBezTo>
                    <a:pt x="799" y="2688"/>
                    <a:pt x="799" y="2569"/>
                    <a:pt x="739" y="2497"/>
                  </a:cubicBezTo>
                  <a:lnTo>
                    <a:pt x="418" y="2176"/>
                  </a:lnTo>
                  <a:lnTo>
                    <a:pt x="2192" y="402"/>
                  </a:lnTo>
                  <a:lnTo>
                    <a:pt x="4668" y="2890"/>
                  </a:lnTo>
                  <a:lnTo>
                    <a:pt x="2906" y="4664"/>
                  </a:lnTo>
                  <a:lnTo>
                    <a:pt x="1322" y="3081"/>
                  </a:lnTo>
                  <a:cubicBezTo>
                    <a:pt x="1293" y="3051"/>
                    <a:pt x="1248" y="3036"/>
                    <a:pt x="1203" y="3036"/>
                  </a:cubicBezTo>
                  <a:cubicBezTo>
                    <a:pt x="1159" y="3036"/>
                    <a:pt x="1114" y="3051"/>
                    <a:pt x="1084" y="3081"/>
                  </a:cubicBezTo>
                  <a:cubicBezTo>
                    <a:pt x="1025" y="3140"/>
                    <a:pt x="1025" y="3259"/>
                    <a:pt x="1084" y="3319"/>
                  </a:cubicBezTo>
                  <a:lnTo>
                    <a:pt x="2787" y="5022"/>
                  </a:lnTo>
                  <a:cubicBezTo>
                    <a:pt x="2817" y="5051"/>
                    <a:pt x="2861" y="5066"/>
                    <a:pt x="2906" y="5066"/>
                  </a:cubicBezTo>
                  <a:cubicBezTo>
                    <a:pt x="2951" y="5066"/>
                    <a:pt x="2995" y="5051"/>
                    <a:pt x="3025" y="5022"/>
                  </a:cubicBezTo>
                  <a:lnTo>
                    <a:pt x="5025" y="3009"/>
                  </a:lnTo>
                  <a:cubicBezTo>
                    <a:pt x="5085" y="2938"/>
                    <a:pt x="5085" y="2831"/>
                    <a:pt x="5025" y="2771"/>
                  </a:cubicBezTo>
                  <a:lnTo>
                    <a:pt x="2311" y="45"/>
                  </a:lnTo>
                  <a:cubicBezTo>
                    <a:pt x="2281" y="15"/>
                    <a:pt x="2236" y="0"/>
                    <a:pt x="2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6" name="Google Shape;11586;p68"/>
            <p:cNvSpPr/>
            <p:nvPr/>
          </p:nvSpPr>
          <p:spPr>
            <a:xfrm>
              <a:off x="6718229" y="1625179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80" y="0"/>
                  </a:moveTo>
                  <a:cubicBezTo>
                    <a:pt x="135" y="0"/>
                    <a:pt x="90" y="15"/>
                    <a:pt x="61" y="45"/>
                  </a:cubicBezTo>
                  <a:cubicBezTo>
                    <a:pt x="1" y="105"/>
                    <a:pt x="1" y="224"/>
                    <a:pt x="61" y="283"/>
                  </a:cubicBezTo>
                  <a:lnTo>
                    <a:pt x="180" y="402"/>
                  </a:lnTo>
                  <a:cubicBezTo>
                    <a:pt x="209" y="432"/>
                    <a:pt x="254" y="447"/>
                    <a:pt x="299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7" name="Google Shape;11587;p68"/>
            <p:cNvSpPr/>
            <p:nvPr/>
          </p:nvSpPr>
          <p:spPr>
            <a:xfrm>
              <a:off x="6712176" y="1588005"/>
              <a:ext cx="16533" cy="14048"/>
            </a:xfrm>
            <a:custGeom>
              <a:avLst/>
              <a:gdLst/>
              <a:ahLst/>
              <a:cxnLst/>
              <a:rect l="l" t="t" r="r" b="b"/>
              <a:pathLst>
                <a:path w="519" h="44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93"/>
                    <a:pt x="0" y="224"/>
                    <a:pt x="60" y="283"/>
                  </a:cubicBezTo>
                  <a:cubicBezTo>
                    <a:pt x="155" y="355"/>
                    <a:pt x="191" y="438"/>
                    <a:pt x="298" y="438"/>
                  </a:cubicBezTo>
                  <a:cubicBezTo>
                    <a:pt x="307" y="440"/>
                    <a:pt x="315" y="440"/>
                    <a:pt x="323" y="440"/>
                  </a:cubicBezTo>
                  <a:cubicBezTo>
                    <a:pt x="460" y="440"/>
                    <a:pt x="518" y="254"/>
                    <a:pt x="417" y="164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8" name="Google Shape;11588;p68"/>
            <p:cNvSpPr/>
            <p:nvPr/>
          </p:nvSpPr>
          <p:spPr>
            <a:xfrm>
              <a:off x="6744796" y="1555003"/>
              <a:ext cx="16628" cy="14367"/>
            </a:xfrm>
            <a:custGeom>
              <a:avLst/>
              <a:gdLst/>
              <a:ahLst/>
              <a:cxnLst/>
              <a:rect l="l" t="t" r="r" b="b"/>
              <a:pathLst>
                <a:path w="522" h="451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0" y="105"/>
                    <a:pt x="0" y="224"/>
                    <a:pt x="60" y="284"/>
                  </a:cubicBezTo>
                  <a:cubicBezTo>
                    <a:pt x="155" y="367"/>
                    <a:pt x="203" y="450"/>
                    <a:pt x="298" y="450"/>
                  </a:cubicBezTo>
                  <a:cubicBezTo>
                    <a:pt x="303" y="451"/>
                    <a:pt x="307" y="451"/>
                    <a:pt x="312" y="451"/>
                  </a:cubicBezTo>
                  <a:cubicBezTo>
                    <a:pt x="457" y="451"/>
                    <a:pt x="521" y="268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9" name="Google Shape;11589;p68"/>
            <p:cNvSpPr/>
            <p:nvPr/>
          </p:nvSpPr>
          <p:spPr>
            <a:xfrm>
              <a:off x="6750115" y="1593707"/>
              <a:ext cx="15577" cy="13952"/>
            </a:xfrm>
            <a:custGeom>
              <a:avLst/>
              <a:gdLst/>
              <a:ahLst/>
              <a:cxnLst/>
              <a:rect l="l" t="t" r="r" b="b"/>
              <a:pathLst>
                <a:path w="489" h="43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93"/>
                    <a:pt x="0" y="212"/>
                    <a:pt x="60" y="283"/>
                  </a:cubicBezTo>
                  <a:cubicBezTo>
                    <a:pt x="155" y="354"/>
                    <a:pt x="191" y="438"/>
                    <a:pt x="298" y="438"/>
                  </a:cubicBezTo>
                  <a:cubicBezTo>
                    <a:pt x="345" y="438"/>
                    <a:pt x="393" y="426"/>
                    <a:pt x="417" y="402"/>
                  </a:cubicBezTo>
                  <a:cubicBezTo>
                    <a:pt x="488" y="319"/>
                    <a:pt x="488" y="212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0" name="Google Shape;11590;p68"/>
            <p:cNvSpPr/>
            <p:nvPr/>
          </p:nvSpPr>
          <p:spPr>
            <a:xfrm>
              <a:off x="6782353" y="1561852"/>
              <a:ext cx="16692" cy="14335"/>
            </a:xfrm>
            <a:custGeom>
              <a:avLst/>
              <a:gdLst/>
              <a:ahLst/>
              <a:cxnLst/>
              <a:rect l="l" t="t" r="r" b="b"/>
              <a:pathLst>
                <a:path w="524" h="450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55" y="354"/>
                    <a:pt x="179" y="450"/>
                    <a:pt x="298" y="450"/>
                  </a:cubicBezTo>
                  <a:cubicBezTo>
                    <a:pt x="453" y="450"/>
                    <a:pt x="524" y="271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1" name="Google Shape;11591;p68"/>
            <p:cNvSpPr/>
            <p:nvPr/>
          </p:nvSpPr>
          <p:spPr>
            <a:xfrm>
              <a:off x="6884735" y="1791686"/>
              <a:ext cx="15227" cy="14239"/>
            </a:xfrm>
            <a:custGeom>
              <a:avLst/>
              <a:gdLst/>
              <a:ahLst/>
              <a:cxnLst/>
              <a:rect l="l" t="t" r="r" b="b"/>
              <a:pathLst>
                <a:path w="478" h="447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4"/>
                    <a:pt x="60" y="283"/>
                  </a:cubicBezTo>
                  <a:lnTo>
                    <a:pt x="179" y="402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8" y="432"/>
                    <a:pt x="418" y="402"/>
                  </a:cubicBezTo>
                  <a:cubicBezTo>
                    <a:pt x="477" y="343"/>
                    <a:pt x="477" y="224"/>
                    <a:pt x="418" y="164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2" name="Google Shape;11592;p68"/>
            <p:cNvSpPr/>
            <p:nvPr/>
          </p:nvSpPr>
          <p:spPr>
            <a:xfrm>
              <a:off x="6922292" y="179773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5"/>
                  </a:cubicBezTo>
                  <a:cubicBezTo>
                    <a:pt x="1" y="105"/>
                    <a:pt x="1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4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5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3" name="Google Shape;11593;p68"/>
            <p:cNvSpPr/>
            <p:nvPr/>
          </p:nvSpPr>
          <p:spPr>
            <a:xfrm>
              <a:off x="6954911" y="1765118"/>
              <a:ext cx="15195" cy="14271"/>
            </a:xfrm>
            <a:custGeom>
              <a:avLst/>
              <a:gdLst/>
              <a:ahLst/>
              <a:cxnLst/>
              <a:rect l="l" t="t" r="r" b="b"/>
              <a:pathLst>
                <a:path w="477" h="448" extrusionOk="0">
                  <a:moveTo>
                    <a:pt x="179" y="1"/>
                  </a:moveTo>
                  <a:cubicBezTo>
                    <a:pt x="134" y="1"/>
                    <a:pt x="90" y="16"/>
                    <a:pt x="60" y="46"/>
                  </a:cubicBezTo>
                  <a:cubicBezTo>
                    <a:pt x="0" y="105"/>
                    <a:pt x="0" y="224"/>
                    <a:pt x="60" y="284"/>
                  </a:cubicBezTo>
                  <a:lnTo>
                    <a:pt x="179" y="403"/>
                  </a:lnTo>
                  <a:cubicBezTo>
                    <a:pt x="209" y="432"/>
                    <a:pt x="253" y="447"/>
                    <a:pt x="298" y="447"/>
                  </a:cubicBezTo>
                  <a:cubicBezTo>
                    <a:pt x="343" y="447"/>
                    <a:pt x="387" y="432"/>
                    <a:pt x="417" y="403"/>
                  </a:cubicBezTo>
                  <a:cubicBezTo>
                    <a:pt x="477" y="343"/>
                    <a:pt x="477" y="224"/>
                    <a:pt x="417" y="165"/>
                  </a:cubicBezTo>
                  <a:lnTo>
                    <a:pt x="298" y="46"/>
                  </a:lnTo>
                  <a:cubicBezTo>
                    <a:pt x="268" y="16"/>
                    <a:pt x="224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4" name="Google Shape;11594;p68"/>
            <p:cNvSpPr/>
            <p:nvPr/>
          </p:nvSpPr>
          <p:spPr>
            <a:xfrm>
              <a:off x="6916590" y="1759831"/>
              <a:ext cx="16724" cy="14335"/>
            </a:xfrm>
            <a:custGeom>
              <a:avLst/>
              <a:gdLst/>
              <a:ahLst/>
              <a:cxnLst/>
              <a:rect l="l" t="t" r="r" b="b"/>
              <a:pathLst>
                <a:path w="525" h="450" extrusionOk="0">
                  <a:moveTo>
                    <a:pt x="180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cubicBezTo>
                    <a:pt x="144" y="366"/>
                    <a:pt x="191" y="450"/>
                    <a:pt x="299" y="450"/>
                  </a:cubicBezTo>
                  <a:cubicBezTo>
                    <a:pt x="441" y="450"/>
                    <a:pt x="525" y="271"/>
                    <a:pt x="418" y="164"/>
                  </a:cubicBezTo>
                  <a:lnTo>
                    <a:pt x="299" y="45"/>
                  </a:lnTo>
                  <a:cubicBezTo>
                    <a:pt x="269" y="15"/>
                    <a:pt x="224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5" name="Google Shape;11595;p68"/>
            <p:cNvSpPr/>
            <p:nvPr/>
          </p:nvSpPr>
          <p:spPr>
            <a:xfrm>
              <a:off x="6948477" y="1727593"/>
              <a:ext cx="16979" cy="14367"/>
            </a:xfrm>
            <a:custGeom>
              <a:avLst/>
              <a:gdLst/>
              <a:ahLst/>
              <a:cxnLst/>
              <a:rect l="l" t="t" r="r" b="b"/>
              <a:pathLst>
                <a:path w="533" h="451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cubicBezTo>
                    <a:pt x="143" y="366"/>
                    <a:pt x="191" y="450"/>
                    <a:pt x="298" y="450"/>
                  </a:cubicBezTo>
                  <a:cubicBezTo>
                    <a:pt x="302" y="450"/>
                    <a:pt x="306" y="450"/>
                    <a:pt x="310" y="450"/>
                  </a:cubicBezTo>
                  <a:cubicBezTo>
                    <a:pt x="446" y="450"/>
                    <a:pt x="532" y="268"/>
                    <a:pt x="417" y="164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6" name="Google Shape;11596;p68"/>
          <p:cNvGrpSpPr/>
          <p:nvPr/>
        </p:nvGrpSpPr>
        <p:grpSpPr>
          <a:xfrm>
            <a:off x="5746938" y="1543503"/>
            <a:ext cx="387261" cy="280356"/>
            <a:chOff x="5746938" y="1543503"/>
            <a:chExt cx="387261" cy="280356"/>
          </a:xfrm>
          <a:solidFill>
            <a:srgbClr val="D94169"/>
          </a:solidFill>
        </p:grpSpPr>
        <p:sp>
          <p:nvSpPr>
            <p:cNvPr id="11597" name="Google Shape;11597;p68"/>
            <p:cNvSpPr/>
            <p:nvPr/>
          </p:nvSpPr>
          <p:spPr>
            <a:xfrm>
              <a:off x="5746938" y="1543503"/>
              <a:ext cx="186256" cy="279591"/>
            </a:xfrm>
            <a:custGeom>
              <a:avLst/>
              <a:gdLst/>
              <a:ahLst/>
              <a:cxnLst/>
              <a:rect l="l" t="t" r="r" b="b"/>
              <a:pathLst>
                <a:path w="5847" h="8777" extrusionOk="0">
                  <a:moveTo>
                    <a:pt x="2712" y="1"/>
                  </a:moveTo>
                  <a:cubicBezTo>
                    <a:pt x="2459" y="1"/>
                    <a:pt x="2198" y="57"/>
                    <a:pt x="1941" y="180"/>
                  </a:cubicBezTo>
                  <a:cubicBezTo>
                    <a:pt x="1846" y="228"/>
                    <a:pt x="1822" y="335"/>
                    <a:pt x="1857" y="406"/>
                  </a:cubicBezTo>
                  <a:cubicBezTo>
                    <a:pt x="1889" y="470"/>
                    <a:pt x="1947" y="502"/>
                    <a:pt x="2004" y="502"/>
                  </a:cubicBezTo>
                  <a:cubicBezTo>
                    <a:pt x="2032" y="502"/>
                    <a:pt x="2060" y="494"/>
                    <a:pt x="2084" y="478"/>
                  </a:cubicBezTo>
                  <a:cubicBezTo>
                    <a:pt x="2292" y="377"/>
                    <a:pt x="2506" y="331"/>
                    <a:pt x="2712" y="331"/>
                  </a:cubicBezTo>
                  <a:cubicBezTo>
                    <a:pt x="3746" y="331"/>
                    <a:pt x="4616" y="1478"/>
                    <a:pt x="3882" y="2609"/>
                  </a:cubicBezTo>
                  <a:cubicBezTo>
                    <a:pt x="3751" y="2823"/>
                    <a:pt x="3751" y="3085"/>
                    <a:pt x="3882" y="3312"/>
                  </a:cubicBezTo>
                  <a:cubicBezTo>
                    <a:pt x="3989" y="3490"/>
                    <a:pt x="3989" y="3728"/>
                    <a:pt x="3882" y="3907"/>
                  </a:cubicBezTo>
                  <a:cubicBezTo>
                    <a:pt x="3751" y="4109"/>
                    <a:pt x="3739" y="4383"/>
                    <a:pt x="3905" y="4633"/>
                  </a:cubicBezTo>
                  <a:cubicBezTo>
                    <a:pt x="4108" y="4967"/>
                    <a:pt x="4203" y="5359"/>
                    <a:pt x="4108" y="5752"/>
                  </a:cubicBezTo>
                  <a:cubicBezTo>
                    <a:pt x="3962" y="6482"/>
                    <a:pt x="3341" y="6887"/>
                    <a:pt x="2712" y="6887"/>
                  </a:cubicBezTo>
                  <a:cubicBezTo>
                    <a:pt x="2264" y="6887"/>
                    <a:pt x="1811" y="6682"/>
                    <a:pt x="1524" y="6241"/>
                  </a:cubicBezTo>
                  <a:cubicBezTo>
                    <a:pt x="393" y="4562"/>
                    <a:pt x="357" y="2704"/>
                    <a:pt x="1524" y="954"/>
                  </a:cubicBezTo>
                  <a:cubicBezTo>
                    <a:pt x="1560" y="883"/>
                    <a:pt x="1548" y="776"/>
                    <a:pt x="1476" y="716"/>
                  </a:cubicBezTo>
                  <a:cubicBezTo>
                    <a:pt x="1451" y="703"/>
                    <a:pt x="1421" y="697"/>
                    <a:pt x="1390" y="697"/>
                  </a:cubicBezTo>
                  <a:cubicBezTo>
                    <a:pt x="1334" y="697"/>
                    <a:pt x="1276" y="718"/>
                    <a:pt x="1238" y="764"/>
                  </a:cubicBezTo>
                  <a:cubicBezTo>
                    <a:pt x="48" y="2562"/>
                    <a:pt x="0" y="4562"/>
                    <a:pt x="1238" y="6419"/>
                  </a:cubicBezTo>
                  <a:cubicBezTo>
                    <a:pt x="1594" y="6958"/>
                    <a:pt x="2149" y="7209"/>
                    <a:pt x="2700" y="7209"/>
                  </a:cubicBezTo>
                  <a:cubicBezTo>
                    <a:pt x="3477" y="7209"/>
                    <a:pt x="4246" y="6710"/>
                    <a:pt x="4441" y="5812"/>
                  </a:cubicBezTo>
                  <a:cubicBezTo>
                    <a:pt x="4524" y="5348"/>
                    <a:pt x="4453" y="4871"/>
                    <a:pt x="4167" y="4407"/>
                  </a:cubicBezTo>
                  <a:cubicBezTo>
                    <a:pt x="4108" y="4312"/>
                    <a:pt x="4108" y="4169"/>
                    <a:pt x="4167" y="4074"/>
                  </a:cubicBezTo>
                  <a:cubicBezTo>
                    <a:pt x="4215" y="3990"/>
                    <a:pt x="4239" y="3919"/>
                    <a:pt x="4274" y="3847"/>
                  </a:cubicBezTo>
                  <a:lnTo>
                    <a:pt x="4477" y="3847"/>
                  </a:lnTo>
                  <a:cubicBezTo>
                    <a:pt x="5060" y="3847"/>
                    <a:pt x="5525" y="4312"/>
                    <a:pt x="5525" y="4883"/>
                  </a:cubicBezTo>
                  <a:lnTo>
                    <a:pt x="5525" y="8610"/>
                  </a:lnTo>
                  <a:cubicBezTo>
                    <a:pt x="5525" y="8693"/>
                    <a:pt x="5596" y="8777"/>
                    <a:pt x="5691" y="8777"/>
                  </a:cubicBezTo>
                  <a:cubicBezTo>
                    <a:pt x="5775" y="8777"/>
                    <a:pt x="5846" y="8693"/>
                    <a:pt x="5846" y="8610"/>
                  </a:cubicBezTo>
                  <a:lnTo>
                    <a:pt x="5846" y="4883"/>
                  </a:lnTo>
                  <a:cubicBezTo>
                    <a:pt x="5834" y="4240"/>
                    <a:pt x="5346" y="3681"/>
                    <a:pt x="4703" y="3550"/>
                  </a:cubicBezTo>
                  <a:cubicBezTo>
                    <a:pt x="5120" y="3419"/>
                    <a:pt x="5429" y="2966"/>
                    <a:pt x="5429" y="2454"/>
                  </a:cubicBezTo>
                  <a:lnTo>
                    <a:pt x="5429" y="2228"/>
                  </a:lnTo>
                  <a:cubicBezTo>
                    <a:pt x="5429" y="2133"/>
                    <a:pt x="5358" y="2061"/>
                    <a:pt x="5275" y="2061"/>
                  </a:cubicBezTo>
                  <a:cubicBezTo>
                    <a:pt x="5179" y="2061"/>
                    <a:pt x="5108" y="2133"/>
                    <a:pt x="5108" y="2228"/>
                  </a:cubicBezTo>
                  <a:lnTo>
                    <a:pt x="5108" y="2454"/>
                  </a:lnTo>
                  <a:cubicBezTo>
                    <a:pt x="5108" y="2895"/>
                    <a:pt x="4810" y="3264"/>
                    <a:pt x="4453" y="3264"/>
                  </a:cubicBezTo>
                  <a:lnTo>
                    <a:pt x="4215" y="3264"/>
                  </a:lnTo>
                  <a:cubicBezTo>
                    <a:pt x="4203" y="3228"/>
                    <a:pt x="4179" y="3181"/>
                    <a:pt x="4167" y="3145"/>
                  </a:cubicBezTo>
                  <a:cubicBezTo>
                    <a:pt x="4108" y="3050"/>
                    <a:pt x="4096" y="2907"/>
                    <a:pt x="4167" y="2812"/>
                  </a:cubicBezTo>
                  <a:cubicBezTo>
                    <a:pt x="5052" y="1439"/>
                    <a:pt x="3994" y="1"/>
                    <a:pt x="27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8" name="Google Shape;11598;p68"/>
            <p:cNvSpPr/>
            <p:nvPr/>
          </p:nvSpPr>
          <p:spPr>
            <a:xfrm>
              <a:off x="5949090" y="1543949"/>
              <a:ext cx="185109" cy="279910"/>
            </a:xfrm>
            <a:custGeom>
              <a:avLst/>
              <a:gdLst/>
              <a:ahLst/>
              <a:cxnLst/>
              <a:rect l="l" t="t" r="r" b="b"/>
              <a:pathLst>
                <a:path w="5811" h="8787" extrusionOk="0">
                  <a:moveTo>
                    <a:pt x="3104" y="0"/>
                  </a:moveTo>
                  <a:cubicBezTo>
                    <a:pt x="1830" y="0"/>
                    <a:pt x="786" y="1434"/>
                    <a:pt x="1667" y="2809"/>
                  </a:cubicBezTo>
                  <a:cubicBezTo>
                    <a:pt x="1727" y="2917"/>
                    <a:pt x="1727" y="3048"/>
                    <a:pt x="1667" y="3155"/>
                  </a:cubicBezTo>
                  <a:cubicBezTo>
                    <a:pt x="1643" y="3179"/>
                    <a:pt x="1631" y="3226"/>
                    <a:pt x="1619" y="3274"/>
                  </a:cubicBezTo>
                  <a:lnTo>
                    <a:pt x="1381" y="3274"/>
                  </a:lnTo>
                  <a:cubicBezTo>
                    <a:pt x="1024" y="3274"/>
                    <a:pt x="726" y="2893"/>
                    <a:pt x="726" y="2452"/>
                  </a:cubicBezTo>
                  <a:lnTo>
                    <a:pt x="726" y="2226"/>
                  </a:lnTo>
                  <a:cubicBezTo>
                    <a:pt x="726" y="2143"/>
                    <a:pt x="655" y="2059"/>
                    <a:pt x="560" y="2059"/>
                  </a:cubicBezTo>
                  <a:cubicBezTo>
                    <a:pt x="476" y="2059"/>
                    <a:pt x="393" y="2143"/>
                    <a:pt x="393" y="2226"/>
                  </a:cubicBezTo>
                  <a:lnTo>
                    <a:pt x="393" y="2452"/>
                  </a:lnTo>
                  <a:cubicBezTo>
                    <a:pt x="393" y="2976"/>
                    <a:pt x="714" y="3417"/>
                    <a:pt x="1131" y="3548"/>
                  </a:cubicBezTo>
                  <a:cubicBezTo>
                    <a:pt x="488" y="3667"/>
                    <a:pt x="0" y="4238"/>
                    <a:pt x="0" y="4905"/>
                  </a:cubicBezTo>
                  <a:lnTo>
                    <a:pt x="0" y="8632"/>
                  </a:lnTo>
                  <a:cubicBezTo>
                    <a:pt x="0" y="8715"/>
                    <a:pt x="72" y="8786"/>
                    <a:pt x="155" y="8786"/>
                  </a:cubicBezTo>
                  <a:cubicBezTo>
                    <a:pt x="250" y="8786"/>
                    <a:pt x="322" y="8715"/>
                    <a:pt x="322" y="8632"/>
                  </a:cubicBezTo>
                  <a:lnTo>
                    <a:pt x="322" y="4905"/>
                  </a:lnTo>
                  <a:cubicBezTo>
                    <a:pt x="322" y="4322"/>
                    <a:pt x="786" y="3869"/>
                    <a:pt x="1369" y="3869"/>
                  </a:cubicBezTo>
                  <a:lnTo>
                    <a:pt x="1572" y="3869"/>
                  </a:lnTo>
                  <a:cubicBezTo>
                    <a:pt x="1584" y="3941"/>
                    <a:pt x="1631" y="4024"/>
                    <a:pt x="1679" y="4083"/>
                  </a:cubicBezTo>
                  <a:cubicBezTo>
                    <a:pt x="1738" y="4191"/>
                    <a:pt x="1750" y="4322"/>
                    <a:pt x="1667" y="4464"/>
                  </a:cubicBezTo>
                  <a:cubicBezTo>
                    <a:pt x="893" y="5631"/>
                    <a:pt x="1679" y="7227"/>
                    <a:pt x="3120" y="7227"/>
                  </a:cubicBezTo>
                  <a:cubicBezTo>
                    <a:pt x="3715" y="7227"/>
                    <a:pt x="4263" y="6929"/>
                    <a:pt x="4596" y="6441"/>
                  </a:cubicBezTo>
                  <a:cubicBezTo>
                    <a:pt x="5787" y="4643"/>
                    <a:pt x="5810" y="2643"/>
                    <a:pt x="4584" y="785"/>
                  </a:cubicBezTo>
                  <a:cubicBezTo>
                    <a:pt x="4553" y="739"/>
                    <a:pt x="4497" y="708"/>
                    <a:pt x="4439" y="708"/>
                  </a:cubicBezTo>
                  <a:cubicBezTo>
                    <a:pt x="4407" y="708"/>
                    <a:pt x="4375" y="717"/>
                    <a:pt x="4346" y="738"/>
                  </a:cubicBezTo>
                  <a:cubicBezTo>
                    <a:pt x="4263" y="785"/>
                    <a:pt x="4239" y="881"/>
                    <a:pt x="4298" y="976"/>
                  </a:cubicBezTo>
                  <a:cubicBezTo>
                    <a:pt x="5429" y="2667"/>
                    <a:pt x="5441" y="4524"/>
                    <a:pt x="4298" y="6262"/>
                  </a:cubicBezTo>
                  <a:cubicBezTo>
                    <a:pt x="4024" y="6667"/>
                    <a:pt x="3584" y="6905"/>
                    <a:pt x="3108" y="6905"/>
                  </a:cubicBezTo>
                  <a:cubicBezTo>
                    <a:pt x="1988" y="6905"/>
                    <a:pt x="1274" y="5667"/>
                    <a:pt x="1941" y="4619"/>
                  </a:cubicBezTo>
                  <a:cubicBezTo>
                    <a:pt x="2084" y="4417"/>
                    <a:pt x="2084" y="4131"/>
                    <a:pt x="1941" y="3905"/>
                  </a:cubicBezTo>
                  <a:cubicBezTo>
                    <a:pt x="1846" y="3726"/>
                    <a:pt x="1846" y="3488"/>
                    <a:pt x="1941" y="3310"/>
                  </a:cubicBezTo>
                  <a:cubicBezTo>
                    <a:pt x="2084" y="3095"/>
                    <a:pt x="2084" y="2821"/>
                    <a:pt x="1941" y="2619"/>
                  </a:cubicBezTo>
                  <a:cubicBezTo>
                    <a:pt x="1229" y="1492"/>
                    <a:pt x="2069" y="332"/>
                    <a:pt x="3103" y="332"/>
                  </a:cubicBezTo>
                  <a:cubicBezTo>
                    <a:pt x="3315" y="332"/>
                    <a:pt x="3534" y="381"/>
                    <a:pt x="3751" y="488"/>
                  </a:cubicBezTo>
                  <a:cubicBezTo>
                    <a:pt x="3774" y="501"/>
                    <a:pt x="3798" y="507"/>
                    <a:pt x="3822" y="507"/>
                  </a:cubicBezTo>
                  <a:cubicBezTo>
                    <a:pt x="3882" y="507"/>
                    <a:pt x="3939" y="468"/>
                    <a:pt x="3965" y="416"/>
                  </a:cubicBezTo>
                  <a:cubicBezTo>
                    <a:pt x="4013" y="321"/>
                    <a:pt x="3965" y="238"/>
                    <a:pt x="3893" y="190"/>
                  </a:cubicBezTo>
                  <a:cubicBezTo>
                    <a:pt x="3630" y="59"/>
                    <a:pt x="3362" y="0"/>
                    <a:pt x="3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99" name="Google Shape;11599;p68"/>
          <p:cNvGrpSpPr/>
          <p:nvPr/>
        </p:nvGrpSpPr>
        <p:grpSpPr>
          <a:xfrm>
            <a:off x="6196730" y="1525346"/>
            <a:ext cx="369072" cy="317467"/>
            <a:chOff x="6196730" y="1525346"/>
            <a:chExt cx="369072" cy="317467"/>
          </a:xfrm>
          <a:solidFill>
            <a:srgbClr val="D94169"/>
          </a:solidFill>
        </p:grpSpPr>
        <p:sp>
          <p:nvSpPr>
            <p:cNvPr id="11600" name="Google Shape;11600;p68"/>
            <p:cNvSpPr/>
            <p:nvPr/>
          </p:nvSpPr>
          <p:spPr>
            <a:xfrm>
              <a:off x="6285478" y="1697140"/>
              <a:ext cx="193870" cy="145673"/>
            </a:xfrm>
            <a:custGeom>
              <a:avLst/>
              <a:gdLst/>
              <a:ahLst/>
              <a:cxnLst/>
              <a:rect l="l" t="t" r="r" b="b"/>
              <a:pathLst>
                <a:path w="6086" h="4573" extrusionOk="0">
                  <a:moveTo>
                    <a:pt x="2972" y="1"/>
                  </a:moveTo>
                  <a:cubicBezTo>
                    <a:pt x="2790" y="1"/>
                    <a:pt x="2608" y="72"/>
                    <a:pt x="2477" y="215"/>
                  </a:cubicBezTo>
                  <a:cubicBezTo>
                    <a:pt x="1580" y="1144"/>
                    <a:pt x="674" y="1192"/>
                    <a:pt x="471" y="1192"/>
                  </a:cubicBezTo>
                  <a:cubicBezTo>
                    <a:pt x="447" y="1192"/>
                    <a:pt x="433" y="1191"/>
                    <a:pt x="430" y="1191"/>
                  </a:cubicBezTo>
                  <a:cubicBezTo>
                    <a:pt x="346" y="1191"/>
                    <a:pt x="275" y="1275"/>
                    <a:pt x="275" y="1358"/>
                  </a:cubicBezTo>
                  <a:cubicBezTo>
                    <a:pt x="275" y="1453"/>
                    <a:pt x="346" y="1525"/>
                    <a:pt x="430" y="1525"/>
                  </a:cubicBezTo>
                  <a:cubicBezTo>
                    <a:pt x="430" y="1525"/>
                    <a:pt x="608" y="1525"/>
                    <a:pt x="846" y="1501"/>
                  </a:cubicBezTo>
                  <a:lnTo>
                    <a:pt x="846" y="1501"/>
                  </a:lnTo>
                  <a:cubicBezTo>
                    <a:pt x="822" y="1691"/>
                    <a:pt x="751" y="1953"/>
                    <a:pt x="465" y="2037"/>
                  </a:cubicBezTo>
                  <a:cubicBezTo>
                    <a:pt x="268" y="2070"/>
                    <a:pt x="303" y="2365"/>
                    <a:pt x="486" y="2365"/>
                  </a:cubicBezTo>
                  <a:cubicBezTo>
                    <a:pt x="502" y="2365"/>
                    <a:pt x="519" y="2363"/>
                    <a:pt x="537" y="2358"/>
                  </a:cubicBezTo>
                  <a:cubicBezTo>
                    <a:pt x="1025" y="2239"/>
                    <a:pt x="1180" y="1751"/>
                    <a:pt x="1203" y="1418"/>
                  </a:cubicBezTo>
                  <a:cubicBezTo>
                    <a:pt x="1346" y="1382"/>
                    <a:pt x="1489" y="1334"/>
                    <a:pt x="1620" y="1275"/>
                  </a:cubicBezTo>
                  <a:cubicBezTo>
                    <a:pt x="1620" y="1275"/>
                    <a:pt x="1906" y="1120"/>
                    <a:pt x="1954" y="1096"/>
                  </a:cubicBezTo>
                  <a:cubicBezTo>
                    <a:pt x="2044" y="2566"/>
                    <a:pt x="2059" y="2743"/>
                    <a:pt x="2061" y="2760"/>
                  </a:cubicBezTo>
                  <a:lnTo>
                    <a:pt x="2061" y="2760"/>
                  </a:lnTo>
                  <a:cubicBezTo>
                    <a:pt x="2061" y="2760"/>
                    <a:pt x="2061" y="2761"/>
                    <a:pt x="2061" y="2763"/>
                  </a:cubicBezTo>
                  <a:cubicBezTo>
                    <a:pt x="2120" y="3549"/>
                    <a:pt x="1501" y="4239"/>
                    <a:pt x="703" y="4239"/>
                  </a:cubicBezTo>
                  <a:lnTo>
                    <a:pt x="168" y="4239"/>
                  </a:lnTo>
                  <a:cubicBezTo>
                    <a:pt x="72" y="4239"/>
                    <a:pt x="1" y="4311"/>
                    <a:pt x="1" y="4394"/>
                  </a:cubicBezTo>
                  <a:cubicBezTo>
                    <a:pt x="1" y="4489"/>
                    <a:pt x="72" y="4561"/>
                    <a:pt x="168" y="4561"/>
                  </a:cubicBezTo>
                  <a:lnTo>
                    <a:pt x="703" y="4561"/>
                  </a:lnTo>
                  <a:cubicBezTo>
                    <a:pt x="1680" y="4561"/>
                    <a:pt x="2477" y="3715"/>
                    <a:pt x="2394" y="2727"/>
                  </a:cubicBezTo>
                  <a:lnTo>
                    <a:pt x="2275" y="858"/>
                  </a:lnTo>
                  <a:cubicBezTo>
                    <a:pt x="2442" y="739"/>
                    <a:pt x="2597" y="608"/>
                    <a:pt x="2739" y="441"/>
                  </a:cubicBezTo>
                  <a:cubicBezTo>
                    <a:pt x="2799" y="370"/>
                    <a:pt x="2906" y="334"/>
                    <a:pt x="2989" y="334"/>
                  </a:cubicBezTo>
                  <a:cubicBezTo>
                    <a:pt x="3228" y="334"/>
                    <a:pt x="3216" y="489"/>
                    <a:pt x="3740" y="882"/>
                  </a:cubicBezTo>
                  <a:lnTo>
                    <a:pt x="3620" y="2751"/>
                  </a:lnTo>
                  <a:cubicBezTo>
                    <a:pt x="3573" y="3215"/>
                    <a:pt x="3740" y="3680"/>
                    <a:pt x="4061" y="4025"/>
                  </a:cubicBezTo>
                  <a:cubicBezTo>
                    <a:pt x="4382" y="4370"/>
                    <a:pt x="4835" y="4573"/>
                    <a:pt x="5311" y="4573"/>
                  </a:cubicBezTo>
                  <a:lnTo>
                    <a:pt x="5930" y="4573"/>
                  </a:lnTo>
                  <a:cubicBezTo>
                    <a:pt x="6014" y="4573"/>
                    <a:pt x="6085" y="4501"/>
                    <a:pt x="6085" y="4406"/>
                  </a:cubicBezTo>
                  <a:cubicBezTo>
                    <a:pt x="6049" y="4311"/>
                    <a:pt x="5966" y="4239"/>
                    <a:pt x="5883" y="4239"/>
                  </a:cubicBezTo>
                  <a:lnTo>
                    <a:pt x="5275" y="4239"/>
                  </a:lnTo>
                  <a:cubicBezTo>
                    <a:pt x="4883" y="4239"/>
                    <a:pt x="4525" y="4085"/>
                    <a:pt x="4275" y="3799"/>
                  </a:cubicBezTo>
                  <a:cubicBezTo>
                    <a:pt x="4025" y="3537"/>
                    <a:pt x="3906" y="3192"/>
                    <a:pt x="3918" y="2763"/>
                  </a:cubicBezTo>
                  <a:lnTo>
                    <a:pt x="4025" y="1108"/>
                  </a:lnTo>
                  <a:lnTo>
                    <a:pt x="4204" y="1203"/>
                  </a:lnTo>
                  <a:cubicBezTo>
                    <a:pt x="4335" y="1275"/>
                    <a:pt x="4478" y="1346"/>
                    <a:pt x="4716" y="1406"/>
                  </a:cubicBezTo>
                  <a:cubicBezTo>
                    <a:pt x="4740" y="1727"/>
                    <a:pt x="4883" y="2239"/>
                    <a:pt x="5394" y="2346"/>
                  </a:cubicBezTo>
                  <a:cubicBezTo>
                    <a:pt x="5409" y="2349"/>
                    <a:pt x="5422" y="2351"/>
                    <a:pt x="5435" y="2351"/>
                  </a:cubicBezTo>
                  <a:cubicBezTo>
                    <a:pt x="5616" y="2351"/>
                    <a:pt x="5655" y="2057"/>
                    <a:pt x="5466" y="2013"/>
                  </a:cubicBezTo>
                  <a:cubicBezTo>
                    <a:pt x="5180" y="1953"/>
                    <a:pt x="5097" y="1679"/>
                    <a:pt x="5073" y="1477"/>
                  </a:cubicBezTo>
                  <a:lnTo>
                    <a:pt x="5073" y="1477"/>
                  </a:lnTo>
                  <a:cubicBezTo>
                    <a:pt x="5311" y="1525"/>
                    <a:pt x="5514" y="1525"/>
                    <a:pt x="5514" y="1525"/>
                  </a:cubicBezTo>
                  <a:cubicBezTo>
                    <a:pt x="5597" y="1525"/>
                    <a:pt x="5668" y="1453"/>
                    <a:pt x="5668" y="1358"/>
                  </a:cubicBezTo>
                  <a:cubicBezTo>
                    <a:pt x="5668" y="1275"/>
                    <a:pt x="5597" y="1191"/>
                    <a:pt x="5514" y="1191"/>
                  </a:cubicBezTo>
                  <a:cubicBezTo>
                    <a:pt x="4752" y="1179"/>
                    <a:pt x="4025" y="798"/>
                    <a:pt x="3466" y="215"/>
                  </a:cubicBezTo>
                  <a:cubicBezTo>
                    <a:pt x="3335" y="72"/>
                    <a:pt x="3153" y="1"/>
                    <a:pt x="29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1" name="Google Shape;11601;p68"/>
            <p:cNvSpPr/>
            <p:nvPr/>
          </p:nvSpPr>
          <p:spPr>
            <a:xfrm>
              <a:off x="6391301" y="1525346"/>
              <a:ext cx="174502" cy="317467"/>
            </a:xfrm>
            <a:custGeom>
              <a:avLst/>
              <a:gdLst/>
              <a:ahLst/>
              <a:cxnLst/>
              <a:rect l="l" t="t" r="r" b="b"/>
              <a:pathLst>
                <a:path w="5478" h="9966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3941"/>
                  </a:lnTo>
                  <a:cubicBezTo>
                    <a:pt x="1" y="4120"/>
                    <a:pt x="37" y="4310"/>
                    <a:pt x="144" y="4465"/>
                  </a:cubicBezTo>
                  <a:cubicBezTo>
                    <a:pt x="263" y="4656"/>
                    <a:pt x="441" y="4894"/>
                    <a:pt x="560" y="5025"/>
                  </a:cubicBezTo>
                  <a:cubicBezTo>
                    <a:pt x="822" y="5322"/>
                    <a:pt x="1072" y="5501"/>
                    <a:pt x="1322" y="5656"/>
                  </a:cubicBezTo>
                  <a:cubicBezTo>
                    <a:pt x="1334" y="5656"/>
                    <a:pt x="1334" y="5668"/>
                    <a:pt x="1346" y="5668"/>
                  </a:cubicBezTo>
                  <a:cubicBezTo>
                    <a:pt x="1346" y="5668"/>
                    <a:pt x="1394" y="5679"/>
                    <a:pt x="1418" y="5703"/>
                  </a:cubicBezTo>
                  <a:cubicBezTo>
                    <a:pt x="1644" y="5822"/>
                    <a:pt x="1965" y="5906"/>
                    <a:pt x="2227" y="5906"/>
                  </a:cubicBezTo>
                  <a:cubicBezTo>
                    <a:pt x="2263" y="5906"/>
                    <a:pt x="2275" y="5894"/>
                    <a:pt x="2287" y="5882"/>
                  </a:cubicBezTo>
                  <a:cubicBezTo>
                    <a:pt x="2311" y="5882"/>
                    <a:pt x="2334" y="5882"/>
                    <a:pt x="2346" y="5858"/>
                  </a:cubicBezTo>
                  <a:cubicBezTo>
                    <a:pt x="2453" y="5763"/>
                    <a:pt x="2382" y="5584"/>
                    <a:pt x="2227" y="5584"/>
                  </a:cubicBezTo>
                  <a:cubicBezTo>
                    <a:pt x="2156" y="5584"/>
                    <a:pt x="2072" y="5560"/>
                    <a:pt x="1989" y="5548"/>
                  </a:cubicBezTo>
                  <a:cubicBezTo>
                    <a:pt x="2144" y="5441"/>
                    <a:pt x="2311" y="5263"/>
                    <a:pt x="2382" y="4989"/>
                  </a:cubicBezTo>
                  <a:cubicBezTo>
                    <a:pt x="2406" y="4894"/>
                    <a:pt x="2346" y="4810"/>
                    <a:pt x="2263" y="4775"/>
                  </a:cubicBezTo>
                  <a:cubicBezTo>
                    <a:pt x="2249" y="4771"/>
                    <a:pt x="2234" y="4769"/>
                    <a:pt x="2221" y="4769"/>
                  </a:cubicBezTo>
                  <a:cubicBezTo>
                    <a:pt x="2144" y="4769"/>
                    <a:pt x="2079" y="4823"/>
                    <a:pt x="2049" y="4894"/>
                  </a:cubicBezTo>
                  <a:cubicBezTo>
                    <a:pt x="1953" y="5310"/>
                    <a:pt x="1608" y="5370"/>
                    <a:pt x="1513" y="5382"/>
                  </a:cubicBezTo>
                  <a:cubicBezTo>
                    <a:pt x="1275" y="5251"/>
                    <a:pt x="1060" y="5072"/>
                    <a:pt x="882" y="4882"/>
                  </a:cubicBezTo>
                  <a:lnTo>
                    <a:pt x="941" y="4072"/>
                  </a:lnTo>
                  <a:cubicBezTo>
                    <a:pt x="977" y="3584"/>
                    <a:pt x="1846" y="3167"/>
                    <a:pt x="2382" y="3167"/>
                  </a:cubicBezTo>
                  <a:cubicBezTo>
                    <a:pt x="2573" y="3167"/>
                    <a:pt x="2763" y="3227"/>
                    <a:pt x="2930" y="3334"/>
                  </a:cubicBezTo>
                  <a:cubicBezTo>
                    <a:pt x="4430" y="4334"/>
                    <a:pt x="4763" y="6739"/>
                    <a:pt x="5109" y="9299"/>
                  </a:cubicBezTo>
                  <a:lnTo>
                    <a:pt x="5109" y="9347"/>
                  </a:lnTo>
                  <a:cubicBezTo>
                    <a:pt x="5120" y="9418"/>
                    <a:pt x="5085" y="9489"/>
                    <a:pt x="5049" y="9549"/>
                  </a:cubicBezTo>
                  <a:cubicBezTo>
                    <a:pt x="5001" y="9608"/>
                    <a:pt x="4930" y="9644"/>
                    <a:pt x="4847" y="9644"/>
                  </a:cubicBezTo>
                  <a:lnTo>
                    <a:pt x="3346" y="9644"/>
                  </a:lnTo>
                  <a:cubicBezTo>
                    <a:pt x="3263" y="9644"/>
                    <a:pt x="3180" y="9716"/>
                    <a:pt x="3180" y="9811"/>
                  </a:cubicBezTo>
                  <a:cubicBezTo>
                    <a:pt x="3180" y="9894"/>
                    <a:pt x="3263" y="9966"/>
                    <a:pt x="3346" y="9966"/>
                  </a:cubicBezTo>
                  <a:lnTo>
                    <a:pt x="4847" y="9966"/>
                  </a:lnTo>
                  <a:cubicBezTo>
                    <a:pt x="5025" y="9966"/>
                    <a:pt x="5192" y="9894"/>
                    <a:pt x="5311" y="9763"/>
                  </a:cubicBezTo>
                  <a:cubicBezTo>
                    <a:pt x="5430" y="9632"/>
                    <a:pt x="5478" y="9454"/>
                    <a:pt x="5466" y="9287"/>
                  </a:cubicBezTo>
                  <a:lnTo>
                    <a:pt x="5382" y="9239"/>
                  </a:lnTo>
                  <a:cubicBezTo>
                    <a:pt x="5025" y="6608"/>
                    <a:pt x="4704" y="4120"/>
                    <a:pt x="3061" y="3036"/>
                  </a:cubicBezTo>
                  <a:cubicBezTo>
                    <a:pt x="2846" y="2881"/>
                    <a:pt x="2584" y="2810"/>
                    <a:pt x="2334" y="2810"/>
                  </a:cubicBezTo>
                  <a:cubicBezTo>
                    <a:pt x="1668" y="2810"/>
                    <a:pt x="620" y="3322"/>
                    <a:pt x="560" y="4036"/>
                  </a:cubicBezTo>
                  <a:lnTo>
                    <a:pt x="537" y="4477"/>
                  </a:lnTo>
                  <a:cubicBezTo>
                    <a:pt x="418" y="4298"/>
                    <a:pt x="322" y="4167"/>
                    <a:pt x="322" y="3953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2" name="Google Shape;11602;p68"/>
            <p:cNvSpPr/>
            <p:nvPr/>
          </p:nvSpPr>
          <p:spPr>
            <a:xfrm>
              <a:off x="6196730" y="1525346"/>
              <a:ext cx="172622" cy="317467"/>
            </a:xfrm>
            <a:custGeom>
              <a:avLst/>
              <a:gdLst/>
              <a:ahLst/>
              <a:cxnLst/>
              <a:rect l="l" t="t" r="r" b="b"/>
              <a:pathLst>
                <a:path w="5419" h="9966" extrusionOk="0">
                  <a:moveTo>
                    <a:pt x="5252" y="0"/>
                  </a:moveTo>
                  <a:cubicBezTo>
                    <a:pt x="5168" y="0"/>
                    <a:pt x="5097" y="72"/>
                    <a:pt x="5097" y="155"/>
                  </a:cubicBezTo>
                  <a:lnTo>
                    <a:pt x="5097" y="3953"/>
                  </a:lnTo>
                  <a:cubicBezTo>
                    <a:pt x="5097" y="4227"/>
                    <a:pt x="4942" y="4370"/>
                    <a:pt x="4906" y="4429"/>
                  </a:cubicBezTo>
                  <a:lnTo>
                    <a:pt x="4871" y="4024"/>
                  </a:lnTo>
                  <a:cubicBezTo>
                    <a:pt x="4811" y="3310"/>
                    <a:pt x="3763" y="2810"/>
                    <a:pt x="3097" y="2810"/>
                  </a:cubicBezTo>
                  <a:cubicBezTo>
                    <a:pt x="2835" y="2810"/>
                    <a:pt x="2573" y="2881"/>
                    <a:pt x="2370" y="3036"/>
                  </a:cubicBezTo>
                  <a:cubicBezTo>
                    <a:pt x="632" y="4179"/>
                    <a:pt x="346" y="7037"/>
                    <a:pt x="49" y="9287"/>
                  </a:cubicBezTo>
                  <a:cubicBezTo>
                    <a:pt x="1" y="9644"/>
                    <a:pt x="287" y="9966"/>
                    <a:pt x="644" y="9966"/>
                  </a:cubicBezTo>
                  <a:lnTo>
                    <a:pt x="1977" y="9966"/>
                  </a:lnTo>
                  <a:cubicBezTo>
                    <a:pt x="2073" y="9966"/>
                    <a:pt x="2144" y="9894"/>
                    <a:pt x="2144" y="9799"/>
                  </a:cubicBezTo>
                  <a:cubicBezTo>
                    <a:pt x="2144" y="9716"/>
                    <a:pt x="2073" y="9644"/>
                    <a:pt x="1977" y="9644"/>
                  </a:cubicBezTo>
                  <a:lnTo>
                    <a:pt x="644" y="9644"/>
                  </a:lnTo>
                  <a:cubicBezTo>
                    <a:pt x="572" y="9644"/>
                    <a:pt x="489" y="9608"/>
                    <a:pt x="453" y="9549"/>
                  </a:cubicBezTo>
                  <a:cubicBezTo>
                    <a:pt x="346" y="9442"/>
                    <a:pt x="394" y="9311"/>
                    <a:pt x="394" y="9299"/>
                  </a:cubicBezTo>
                  <a:cubicBezTo>
                    <a:pt x="691" y="6727"/>
                    <a:pt x="1013" y="4310"/>
                    <a:pt x="2525" y="3322"/>
                  </a:cubicBezTo>
                  <a:cubicBezTo>
                    <a:pt x="2680" y="3215"/>
                    <a:pt x="2858" y="3155"/>
                    <a:pt x="3073" y="3155"/>
                  </a:cubicBezTo>
                  <a:cubicBezTo>
                    <a:pt x="3597" y="3155"/>
                    <a:pt x="4466" y="3572"/>
                    <a:pt x="4513" y="4060"/>
                  </a:cubicBezTo>
                  <a:lnTo>
                    <a:pt x="4573" y="4846"/>
                  </a:lnTo>
                  <a:lnTo>
                    <a:pt x="4394" y="5025"/>
                  </a:lnTo>
                  <a:cubicBezTo>
                    <a:pt x="4251" y="5167"/>
                    <a:pt x="4323" y="5132"/>
                    <a:pt x="4049" y="5310"/>
                  </a:cubicBezTo>
                  <a:lnTo>
                    <a:pt x="3918" y="5406"/>
                  </a:lnTo>
                  <a:cubicBezTo>
                    <a:pt x="3859" y="5406"/>
                    <a:pt x="3489" y="5346"/>
                    <a:pt x="3370" y="4906"/>
                  </a:cubicBezTo>
                  <a:cubicBezTo>
                    <a:pt x="3340" y="4835"/>
                    <a:pt x="3275" y="4781"/>
                    <a:pt x="3198" y="4781"/>
                  </a:cubicBezTo>
                  <a:cubicBezTo>
                    <a:pt x="3185" y="4781"/>
                    <a:pt x="3170" y="4783"/>
                    <a:pt x="3156" y="4786"/>
                  </a:cubicBezTo>
                  <a:cubicBezTo>
                    <a:pt x="3073" y="4822"/>
                    <a:pt x="3013" y="4906"/>
                    <a:pt x="3037" y="5001"/>
                  </a:cubicBezTo>
                  <a:cubicBezTo>
                    <a:pt x="3120" y="5275"/>
                    <a:pt x="3275" y="5465"/>
                    <a:pt x="3430" y="5560"/>
                  </a:cubicBezTo>
                  <a:cubicBezTo>
                    <a:pt x="3358" y="5584"/>
                    <a:pt x="3275" y="5596"/>
                    <a:pt x="3204" y="5596"/>
                  </a:cubicBezTo>
                  <a:cubicBezTo>
                    <a:pt x="3061" y="5596"/>
                    <a:pt x="2977" y="5775"/>
                    <a:pt x="3085" y="5870"/>
                  </a:cubicBezTo>
                  <a:cubicBezTo>
                    <a:pt x="3097" y="5894"/>
                    <a:pt x="3120" y="5894"/>
                    <a:pt x="3132" y="5894"/>
                  </a:cubicBezTo>
                  <a:cubicBezTo>
                    <a:pt x="3156" y="5906"/>
                    <a:pt x="3168" y="5918"/>
                    <a:pt x="3204" y="5918"/>
                  </a:cubicBezTo>
                  <a:cubicBezTo>
                    <a:pt x="3454" y="5918"/>
                    <a:pt x="3859" y="5799"/>
                    <a:pt x="4061" y="5691"/>
                  </a:cubicBezTo>
                  <a:cubicBezTo>
                    <a:pt x="4573" y="5429"/>
                    <a:pt x="5002" y="4917"/>
                    <a:pt x="5275" y="4477"/>
                  </a:cubicBezTo>
                  <a:cubicBezTo>
                    <a:pt x="5359" y="4322"/>
                    <a:pt x="5418" y="4132"/>
                    <a:pt x="5418" y="3953"/>
                  </a:cubicBezTo>
                  <a:lnTo>
                    <a:pt x="5418" y="155"/>
                  </a:lnTo>
                  <a:cubicBezTo>
                    <a:pt x="5418" y="72"/>
                    <a:pt x="5347" y="0"/>
                    <a:pt x="5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3" name="Google Shape;11603;p68"/>
          <p:cNvGrpSpPr/>
          <p:nvPr/>
        </p:nvGrpSpPr>
        <p:grpSpPr>
          <a:xfrm>
            <a:off x="4940592" y="1500690"/>
            <a:ext cx="246558" cy="367161"/>
            <a:chOff x="4940592" y="1500690"/>
            <a:chExt cx="246558" cy="367161"/>
          </a:xfrm>
          <a:solidFill>
            <a:srgbClr val="D94169"/>
          </a:solidFill>
        </p:grpSpPr>
        <p:sp>
          <p:nvSpPr>
            <p:cNvPr id="11604" name="Google Shape;11604;p68"/>
            <p:cNvSpPr/>
            <p:nvPr/>
          </p:nvSpPr>
          <p:spPr>
            <a:xfrm>
              <a:off x="4961075" y="1766934"/>
              <a:ext cx="44024" cy="74732"/>
            </a:xfrm>
            <a:custGeom>
              <a:avLst/>
              <a:gdLst/>
              <a:ahLst/>
              <a:cxnLst/>
              <a:rect l="l" t="t" r="r" b="b"/>
              <a:pathLst>
                <a:path w="1382" h="2346" extrusionOk="0">
                  <a:moveTo>
                    <a:pt x="679" y="334"/>
                  </a:moveTo>
                  <a:cubicBezTo>
                    <a:pt x="869" y="334"/>
                    <a:pt x="1036" y="501"/>
                    <a:pt x="1036" y="691"/>
                  </a:cubicBezTo>
                  <a:lnTo>
                    <a:pt x="1036" y="1655"/>
                  </a:lnTo>
                  <a:cubicBezTo>
                    <a:pt x="1036" y="1846"/>
                    <a:pt x="869" y="2013"/>
                    <a:pt x="679" y="2013"/>
                  </a:cubicBezTo>
                  <a:cubicBezTo>
                    <a:pt x="488" y="2013"/>
                    <a:pt x="322" y="1846"/>
                    <a:pt x="322" y="1655"/>
                  </a:cubicBezTo>
                  <a:lnTo>
                    <a:pt x="322" y="691"/>
                  </a:lnTo>
                  <a:cubicBezTo>
                    <a:pt x="322" y="501"/>
                    <a:pt x="488" y="334"/>
                    <a:pt x="679" y="334"/>
                  </a:cubicBezTo>
                  <a:close/>
                  <a:moveTo>
                    <a:pt x="679" y="0"/>
                  </a:moveTo>
                  <a:cubicBezTo>
                    <a:pt x="298" y="0"/>
                    <a:pt x="0" y="322"/>
                    <a:pt x="0" y="691"/>
                  </a:cubicBezTo>
                  <a:lnTo>
                    <a:pt x="0" y="1655"/>
                  </a:lnTo>
                  <a:cubicBezTo>
                    <a:pt x="0" y="2048"/>
                    <a:pt x="310" y="2346"/>
                    <a:pt x="679" y="2346"/>
                  </a:cubicBezTo>
                  <a:cubicBezTo>
                    <a:pt x="1048" y="2346"/>
                    <a:pt x="1358" y="2024"/>
                    <a:pt x="1358" y="1655"/>
                  </a:cubicBezTo>
                  <a:lnTo>
                    <a:pt x="1358" y="691"/>
                  </a:lnTo>
                  <a:cubicBezTo>
                    <a:pt x="1381" y="322"/>
                    <a:pt x="1072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5" name="Google Shape;11605;p68"/>
            <p:cNvSpPr/>
            <p:nvPr/>
          </p:nvSpPr>
          <p:spPr>
            <a:xfrm>
              <a:off x="5009240" y="1623937"/>
              <a:ext cx="37207" cy="36824"/>
            </a:xfrm>
            <a:custGeom>
              <a:avLst/>
              <a:gdLst/>
              <a:ahLst/>
              <a:cxnLst/>
              <a:rect l="l" t="t" r="r" b="b"/>
              <a:pathLst>
                <a:path w="1168" h="1156" extrusionOk="0">
                  <a:moveTo>
                    <a:pt x="584" y="334"/>
                  </a:moveTo>
                  <a:cubicBezTo>
                    <a:pt x="715" y="334"/>
                    <a:pt x="822" y="441"/>
                    <a:pt x="822" y="584"/>
                  </a:cubicBezTo>
                  <a:cubicBezTo>
                    <a:pt x="822" y="715"/>
                    <a:pt x="715" y="822"/>
                    <a:pt x="584" y="822"/>
                  </a:cubicBezTo>
                  <a:cubicBezTo>
                    <a:pt x="441" y="822"/>
                    <a:pt x="346" y="715"/>
                    <a:pt x="346" y="584"/>
                  </a:cubicBezTo>
                  <a:cubicBezTo>
                    <a:pt x="346" y="441"/>
                    <a:pt x="453" y="334"/>
                    <a:pt x="584" y="334"/>
                  </a:cubicBezTo>
                  <a:close/>
                  <a:moveTo>
                    <a:pt x="584" y="1"/>
                  </a:moveTo>
                  <a:cubicBezTo>
                    <a:pt x="274" y="1"/>
                    <a:pt x="0" y="251"/>
                    <a:pt x="0" y="584"/>
                  </a:cubicBezTo>
                  <a:cubicBezTo>
                    <a:pt x="0" y="906"/>
                    <a:pt x="250" y="1156"/>
                    <a:pt x="584" y="1156"/>
                  </a:cubicBezTo>
                  <a:cubicBezTo>
                    <a:pt x="893" y="1156"/>
                    <a:pt x="1167" y="906"/>
                    <a:pt x="1167" y="584"/>
                  </a:cubicBezTo>
                  <a:cubicBezTo>
                    <a:pt x="1167" y="251"/>
                    <a:pt x="893" y="1"/>
                    <a:pt x="5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6" name="Google Shape;11606;p68"/>
            <p:cNvSpPr/>
            <p:nvPr/>
          </p:nvSpPr>
          <p:spPr>
            <a:xfrm>
              <a:off x="5110125" y="1785123"/>
              <a:ext cx="50458" cy="50108"/>
            </a:xfrm>
            <a:custGeom>
              <a:avLst/>
              <a:gdLst/>
              <a:ahLst/>
              <a:cxnLst/>
              <a:rect l="l" t="t" r="r" b="b"/>
              <a:pathLst>
                <a:path w="1584" h="1573" extrusionOk="0">
                  <a:moveTo>
                    <a:pt x="798" y="322"/>
                  </a:moveTo>
                  <a:cubicBezTo>
                    <a:pt x="1048" y="322"/>
                    <a:pt x="1239" y="537"/>
                    <a:pt x="1239" y="775"/>
                  </a:cubicBezTo>
                  <a:cubicBezTo>
                    <a:pt x="1239" y="1025"/>
                    <a:pt x="1024" y="1215"/>
                    <a:pt x="798" y="1215"/>
                  </a:cubicBezTo>
                  <a:cubicBezTo>
                    <a:pt x="560" y="1215"/>
                    <a:pt x="346" y="1013"/>
                    <a:pt x="346" y="775"/>
                  </a:cubicBezTo>
                  <a:cubicBezTo>
                    <a:pt x="346" y="537"/>
                    <a:pt x="536" y="322"/>
                    <a:pt x="798" y="322"/>
                  </a:cubicBezTo>
                  <a:close/>
                  <a:moveTo>
                    <a:pt x="798" y="1"/>
                  </a:moveTo>
                  <a:cubicBezTo>
                    <a:pt x="358" y="1"/>
                    <a:pt x="0" y="358"/>
                    <a:pt x="0" y="787"/>
                  </a:cubicBezTo>
                  <a:cubicBezTo>
                    <a:pt x="0" y="1215"/>
                    <a:pt x="358" y="1573"/>
                    <a:pt x="798" y="1573"/>
                  </a:cubicBezTo>
                  <a:cubicBezTo>
                    <a:pt x="1227" y="1573"/>
                    <a:pt x="1584" y="1215"/>
                    <a:pt x="1584" y="787"/>
                  </a:cubicBezTo>
                  <a:cubicBezTo>
                    <a:pt x="1584" y="358"/>
                    <a:pt x="1227" y="1"/>
                    <a:pt x="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7" name="Google Shape;11607;p68"/>
            <p:cNvSpPr/>
            <p:nvPr/>
          </p:nvSpPr>
          <p:spPr>
            <a:xfrm>
              <a:off x="4940592" y="1500690"/>
              <a:ext cx="246558" cy="367161"/>
            </a:xfrm>
            <a:custGeom>
              <a:avLst/>
              <a:gdLst/>
              <a:ahLst/>
              <a:cxnLst/>
              <a:rect l="l" t="t" r="r" b="b"/>
              <a:pathLst>
                <a:path w="7740" h="11526" extrusionOk="0">
                  <a:moveTo>
                    <a:pt x="2441" y="322"/>
                  </a:moveTo>
                  <a:cubicBezTo>
                    <a:pt x="2703" y="322"/>
                    <a:pt x="2929" y="548"/>
                    <a:pt x="2929" y="822"/>
                  </a:cubicBezTo>
                  <a:lnTo>
                    <a:pt x="2929" y="3167"/>
                  </a:lnTo>
                  <a:cubicBezTo>
                    <a:pt x="2865" y="3156"/>
                    <a:pt x="2800" y="3151"/>
                    <a:pt x="2735" y="3151"/>
                  </a:cubicBezTo>
                  <a:cubicBezTo>
                    <a:pt x="2454" y="3151"/>
                    <a:pt x="2180" y="3251"/>
                    <a:pt x="1977" y="3405"/>
                  </a:cubicBezTo>
                  <a:cubicBezTo>
                    <a:pt x="1977" y="3405"/>
                    <a:pt x="1965" y="3405"/>
                    <a:pt x="1941" y="3417"/>
                  </a:cubicBezTo>
                  <a:lnTo>
                    <a:pt x="1941" y="822"/>
                  </a:lnTo>
                  <a:lnTo>
                    <a:pt x="1953" y="822"/>
                  </a:lnTo>
                  <a:cubicBezTo>
                    <a:pt x="1953" y="548"/>
                    <a:pt x="2167" y="322"/>
                    <a:pt x="2441" y="322"/>
                  </a:cubicBezTo>
                  <a:close/>
                  <a:moveTo>
                    <a:pt x="2477" y="0"/>
                  </a:moveTo>
                  <a:cubicBezTo>
                    <a:pt x="2024" y="0"/>
                    <a:pt x="1643" y="369"/>
                    <a:pt x="1643" y="834"/>
                  </a:cubicBezTo>
                  <a:lnTo>
                    <a:pt x="1643" y="3822"/>
                  </a:lnTo>
                  <a:cubicBezTo>
                    <a:pt x="1382" y="4287"/>
                    <a:pt x="1441" y="4822"/>
                    <a:pt x="1727" y="5203"/>
                  </a:cubicBezTo>
                  <a:lnTo>
                    <a:pt x="1727" y="7620"/>
                  </a:lnTo>
                  <a:cubicBezTo>
                    <a:pt x="1608" y="7585"/>
                    <a:pt x="1489" y="7573"/>
                    <a:pt x="1370" y="7573"/>
                  </a:cubicBezTo>
                  <a:cubicBezTo>
                    <a:pt x="608" y="7573"/>
                    <a:pt x="0" y="8180"/>
                    <a:pt x="0" y="8942"/>
                  </a:cubicBezTo>
                  <a:lnTo>
                    <a:pt x="0" y="10156"/>
                  </a:lnTo>
                  <a:cubicBezTo>
                    <a:pt x="0" y="10918"/>
                    <a:pt x="608" y="11525"/>
                    <a:pt x="1370" y="11525"/>
                  </a:cubicBezTo>
                  <a:cubicBezTo>
                    <a:pt x="2120" y="11525"/>
                    <a:pt x="2739" y="10918"/>
                    <a:pt x="2739" y="10156"/>
                  </a:cubicBezTo>
                  <a:lnTo>
                    <a:pt x="2739" y="5739"/>
                  </a:lnTo>
                  <a:cubicBezTo>
                    <a:pt x="2834" y="5739"/>
                    <a:pt x="2858" y="5727"/>
                    <a:pt x="2941" y="5715"/>
                  </a:cubicBezTo>
                  <a:lnTo>
                    <a:pt x="3572" y="7227"/>
                  </a:lnTo>
                  <a:cubicBezTo>
                    <a:pt x="3590" y="7298"/>
                    <a:pt x="3654" y="7336"/>
                    <a:pt x="3720" y="7336"/>
                  </a:cubicBezTo>
                  <a:cubicBezTo>
                    <a:pt x="3742" y="7336"/>
                    <a:pt x="3765" y="7332"/>
                    <a:pt x="3787" y="7323"/>
                  </a:cubicBezTo>
                  <a:cubicBezTo>
                    <a:pt x="3882" y="7287"/>
                    <a:pt x="3929" y="7180"/>
                    <a:pt x="3882" y="7096"/>
                  </a:cubicBezTo>
                  <a:lnTo>
                    <a:pt x="3287" y="5632"/>
                  </a:lnTo>
                  <a:cubicBezTo>
                    <a:pt x="3346" y="5608"/>
                    <a:pt x="3406" y="5560"/>
                    <a:pt x="3465" y="5537"/>
                  </a:cubicBezTo>
                  <a:cubicBezTo>
                    <a:pt x="3465" y="5537"/>
                    <a:pt x="3572" y="5477"/>
                    <a:pt x="3584" y="5477"/>
                  </a:cubicBezTo>
                  <a:lnTo>
                    <a:pt x="5001" y="8918"/>
                  </a:lnTo>
                  <a:cubicBezTo>
                    <a:pt x="5021" y="8984"/>
                    <a:pt x="5077" y="9017"/>
                    <a:pt x="5138" y="9017"/>
                  </a:cubicBezTo>
                  <a:cubicBezTo>
                    <a:pt x="5187" y="9017"/>
                    <a:pt x="5238" y="8996"/>
                    <a:pt x="5275" y="8954"/>
                  </a:cubicBezTo>
                  <a:cubicBezTo>
                    <a:pt x="5497" y="8710"/>
                    <a:pt x="5812" y="8558"/>
                    <a:pt x="6143" y="8558"/>
                  </a:cubicBezTo>
                  <a:cubicBezTo>
                    <a:pt x="6167" y="8558"/>
                    <a:pt x="6191" y="8559"/>
                    <a:pt x="6215" y="8561"/>
                  </a:cubicBezTo>
                  <a:cubicBezTo>
                    <a:pt x="7239" y="8585"/>
                    <a:pt x="7739" y="9835"/>
                    <a:pt x="7025" y="10561"/>
                  </a:cubicBezTo>
                  <a:cubicBezTo>
                    <a:pt x="6788" y="10803"/>
                    <a:pt x="6485" y="10915"/>
                    <a:pt x="6187" y="10915"/>
                  </a:cubicBezTo>
                  <a:cubicBezTo>
                    <a:pt x="5679" y="10915"/>
                    <a:pt x="5184" y="10588"/>
                    <a:pt x="5049" y="10025"/>
                  </a:cubicBezTo>
                  <a:cubicBezTo>
                    <a:pt x="4858" y="9359"/>
                    <a:pt x="4632" y="8859"/>
                    <a:pt x="4239" y="7930"/>
                  </a:cubicBezTo>
                  <a:cubicBezTo>
                    <a:pt x="4212" y="7859"/>
                    <a:pt x="4153" y="7821"/>
                    <a:pt x="4085" y="7821"/>
                  </a:cubicBezTo>
                  <a:cubicBezTo>
                    <a:pt x="4061" y="7821"/>
                    <a:pt x="4037" y="7825"/>
                    <a:pt x="4013" y="7835"/>
                  </a:cubicBezTo>
                  <a:cubicBezTo>
                    <a:pt x="3929" y="7870"/>
                    <a:pt x="3882" y="7977"/>
                    <a:pt x="3929" y="8061"/>
                  </a:cubicBezTo>
                  <a:cubicBezTo>
                    <a:pt x="4299" y="9001"/>
                    <a:pt x="4549" y="9490"/>
                    <a:pt x="4715" y="10121"/>
                  </a:cubicBezTo>
                  <a:cubicBezTo>
                    <a:pt x="4894" y="10787"/>
                    <a:pt x="5489" y="11252"/>
                    <a:pt x="6192" y="11252"/>
                  </a:cubicBezTo>
                  <a:cubicBezTo>
                    <a:pt x="7037" y="11252"/>
                    <a:pt x="7728" y="10549"/>
                    <a:pt x="7704" y="9704"/>
                  </a:cubicBezTo>
                  <a:cubicBezTo>
                    <a:pt x="7645" y="8808"/>
                    <a:pt x="6884" y="8194"/>
                    <a:pt x="6094" y="8194"/>
                  </a:cubicBezTo>
                  <a:cubicBezTo>
                    <a:pt x="5771" y="8194"/>
                    <a:pt x="5443" y="8297"/>
                    <a:pt x="5156" y="8525"/>
                  </a:cubicBezTo>
                  <a:lnTo>
                    <a:pt x="3787" y="5179"/>
                  </a:lnTo>
                  <a:cubicBezTo>
                    <a:pt x="3870" y="5072"/>
                    <a:pt x="3929" y="4953"/>
                    <a:pt x="3965" y="4822"/>
                  </a:cubicBezTo>
                  <a:lnTo>
                    <a:pt x="4834" y="3953"/>
                  </a:lnTo>
                  <a:cubicBezTo>
                    <a:pt x="4894" y="3894"/>
                    <a:pt x="4894" y="3775"/>
                    <a:pt x="4834" y="3715"/>
                  </a:cubicBezTo>
                  <a:cubicBezTo>
                    <a:pt x="4805" y="3685"/>
                    <a:pt x="4760" y="3670"/>
                    <a:pt x="4715" y="3670"/>
                  </a:cubicBezTo>
                  <a:cubicBezTo>
                    <a:pt x="4671" y="3670"/>
                    <a:pt x="4626" y="3685"/>
                    <a:pt x="4596" y="3715"/>
                  </a:cubicBezTo>
                  <a:cubicBezTo>
                    <a:pt x="3644" y="4668"/>
                    <a:pt x="3668" y="4608"/>
                    <a:pt x="3656" y="4703"/>
                  </a:cubicBezTo>
                  <a:cubicBezTo>
                    <a:pt x="3620" y="4882"/>
                    <a:pt x="3513" y="5013"/>
                    <a:pt x="3394" y="5132"/>
                  </a:cubicBezTo>
                  <a:cubicBezTo>
                    <a:pt x="3298" y="5227"/>
                    <a:pt x="3287" y="5239"/>
                    <a:pt x="3144" y="5310"/>
                  </a:cubicBezTo>
                  <a:cubicBezTo>
                    <a:pt x="3096" y="5322"/>
                    <a:pt x="3060" y="5358"/>
                    <a:pt x="3025" y="5370"/>
                  </a:cubicBezTo>
                  <a:cubicBezTo>
                    <a:pt x="2931" y="5399"/>
                    <a:pt x="2846" y="5415"/>
                    <a:pt x="2756" y="5415"/>
                  </a:cubicBezTo>
                  <a:cubicBezTo>
                    <a:pt x="2698" y="5415"/>
                    <a:pt x="2638" y="5408"/>
                    <a:pt x="2572" y="5394"/>
                  </a:cubicBezTo>
                  <a:cubicBezTo>
                    <a:pt x="2564" y="5393"/>
                    <a:pt x="2557" y="5392"/>
                    <a:pt x="2549" y="5392"/>
                  </a:cubicBezTo>
                  <a:cubicBezTo>
                    <a:pt x="2453" y="5392"/>
                    <a:pt x="2382" y="5461"/>
                    <a:pt x="2382" y="5560"/>
                  </a:cubicBezTo>
                  <a:lnTo>
                    <a:pt x="2382" y="10156"/>
                  </a:lnTo>
                  <a:cubicBezTo>
                    <a:pt x="2382" y="10728"/>
                    <a:pt x="1917" y="11192"/>
                    <a:pt x="1358" y="11192"/>
                  </a:cubicBezTo>
                  <a:cubicBezTo>
                    <a:pt x="786" y="11192"/>
                    <a:pt x="322" y="10728"/>
                    <a:pt x="322" y="10156"/>
                  </a:cubicBezTo>
                  <a:lnTo>
                    <a:pt x="322" y="8942"/>
                  </a:lnTo>
                  <a:cubicBezTo>
                    <a:pt x="322" y="8340"/>
                    <a:pt x="826" y="7902"/>
                    <a:pt x="1372" y="7902"/>
                  </a:cubicBezTo>
                  <a:cubicBezTo>
                    <a:pt x="1518" y="7902"/>
                    <a:pt x="1667" y="7933"/>
                    <a:pt x="1810" y="8001"/>
                  </a:cubicBezTo>
                  <a:cubicBezTo>
                    <a:pt x="1835" y="8015"/>
                    <a:pt x="1860" y="8021"/>
                    <a:pt x="1885" y="8021"/>
                  </a:cubicBezTo>
                  <a:cubicBezTo>
                    <a:pt x="1970" y="8021"/>
                    <a:pt x="2048" y="7950"/>
                    <a:pt x="2048" y="7858"/>
                  </a:cubicBezTo>
                  <a:cubicBezTo>
                    <a:pt x="2036" y="5049"/>
                    <a:pt x="2084" y="5132"/>
                    <a:pt x="2024" y="5049"/>
                  </a:cubicBezTo>
                  <a:cubicBezTo>
                    <a:pt x="1504" y="4390"/>
                    <a:pt x="2016" y="3495"/>
                    <a:pt x="2766" y="3495"/>
                  </a:cubicBezTo>
                  <a:cubicBezTo>
                    <a:pt x="2857" y="3495"/>
                    <a:pt x="2952" y="3508"/>
                    <a:pt x="3048" y="3536"/>
                  </a:cubicBezTo>
                  <a:cubicBezTo>
                    <a:pt x="3096" y="3560"/>
                    <a:pt x="3156" y="3572"/>
                    <a:pt x="3191" y="3596"/>
                  </a:cubicBezTo>
                  <a:cubicBezTo>
                    <a:pt x="3216" y="3608"/>
                    <a:pt x="3243" y="3614"/>
                    <a:pt x="3268" y="3614"/>
                  </a:cubicBezTo>
                  <a:cubicBezTo>
                    <a:pt x="3316" y="3614"/>
                    <a:pt x="3363" y="3595"/>
                    <a:pt x="3394" y="3572"/>
                  </a:cubicBezTo>
                  <a:lnTo>
                    <a:pt x="5370" y="1584"/>
                  </a:lnTo>
                  <a:cubicBezTo>
                    <a:pt x="5465" y="1489"/>
                    <a:pt x="5590" y="1441"/>
                    <a:pt x="5717" y="1441"/>
                  </a:cubicBezTo>
                  <a:cubicBezTo>
                    <a:pt x="5843" y="1441"/>
                    <a:pt x="5971" y="1489"/>
                    <a:pt x="6073" y="1584"/>
                  </a:cubicBezTo>
                  <a:cubicBezTo>
                    <a:pt x="6263" y="1786"/>
                    <a:pt x="6263" y="2096"/>
                    <a:pt x="6073" y="2286"/>
                  </a:cubicBezTo>
                  <a:lnTo>
                    <a:pt x="5156" y="3191"/>
                  </a:lnTo>
                  <a:cubicBezTo>
                    <a:pt x="5096" y="3251"/>
                    <a:pt x="5096" y="3370"/>
                    <a:pt x="5156" y="3429"/>
                  </a:cubicBezTo>
                  <a:cubicBezTo>
                    <a:pt x="5192" y="3459"/>
                    <a:pt x="5239" y="3474"/>
                    <a:pt x="5284" y="3474"/>
                  </a:cubicBezTo>
                  <a:cubicBezTo>
                    <a:pt x="5328" y="3474"/>
                    <a:pt x="5370" y="3459"/>
                    <a:pt x="5394" y="3429"/>
                  </a:cubicBezTo>
                  <a:lnTo>
                    <a:pt x="6311" y="2524"/>
                  </a:lnTo>
                  <a:cubicBezTo>
                    <a:pt x="6823" y="2001"/>
                    <a:pt x="6454" y="1108"/>
                    <a:pt x="5727" y="1108"/>
                  </a:cubicBezTo>
                  <a:cubicBezTo>
                    <a:pt x="5501" y="1108"/>
                    <a:pt x="5299" y="1203"/>
                    <a:pt x="5144" y="1346"/>
                  </a:cubicBezTo>
                  <a:lnTo>
                    <a:pt x="3310" y="3179"/>
                  </a:lnTo>
                  <a:lnTo>
                    <a:pt x="3310" y="834"/>
                  </a:lnTo>
                  <a:cubicBezTo>
                    <a:pt x="3310" y="369"/>
                    <a:pt x="2941" y="0"/>
                    <a:pt x="2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08" name="Google Shape;11608;p68"/>
          <p:cNvGrpSpPr/>
          <p:nvPr/>
        </p:nvGrpSpPr>
        <p:grpSpPr>
          <a:xfrm>
            <a:off x="7964906" y="1499894"/>
            <a:ext cx="380858" cy="367575"/>
            <a:chOff x="7964906" y="1499894"/>
            <a:chExt cx="380858" cy="367575"/>
          </a:xfrm>
          <a:solidFill>
            <a:srgbClr val="D94169"/>
          </a:solidFill>
        </p:grpSpPr>
        <p:sp>
          <p:nvSpPr>
            <p:cNvPr id="11609" name="Google Shape;11609;p68"/>
            <p:cNvSpPr/>
            <p:nvPr/>
          </p:nvSpPr>
          <p:spPr>
            <a:xfrm>
              <a:off x="7964906" y="1501359"/>
              <a:ext cx="377099" cy="365600"/>
            </a:xfrm>
            <a:custGeom>
              <a:avLst/>
              <a:gdLst/>
              <a:ahLst/>
              <a:cxnLst/>
              <a:rect l="l" t="t" r="r" b="b"/>
              <a:pathLst>
                <a:path w="11838" h="11477" extrusionOk="0">
                  <a:moveTo>
                    <a:pt x="6668" y="4170"/>
                  </a:moveTo>
                  <a:cubicBezTo>
                    <a:pt x="6859" y="4468"/>
                    <a:pt x="7085" y="4694"/>
                    <a:pt x="7359" y="4873"/>
                  </a:cubicBezTo>
                  <a:cubicBezTo>
                    <a:pt x="7383" y="4873"/>
                    <a:pt x="7383" y="4885"/>
                    <a:pt x="7395" y="4885"/>
                  </a:cubicBezTo>
                  <a:cubicBezTo>
                    <a:pt x="6978" y="5289"/>
                    <a:pt x="6990" y="5325"/>
                    <a:pt x="6930" y="5325"/>
                  </a:cubicBezTo>
                  <a:cubicBezTo>
                    <a:pt x="6871" y="5325"/>
                    <a:pt x="6906" y="5301"/>
                    <a:pt x="6252" y="4670"/>
                  </a:cubicBezTo>
                  <a:cubicBezTo>
                    <a:pt x="6228" y="4647"/>
                    <a:pt x="6228" y="4635"/>
                    <a:pt x="6228" y="4623"/>
                  </a:cubicBezTo>
                  <a:cubicBezTo>
                    <a:pt x="6228" y="4575"/>
                    <a:pt x="6264" y="4575"/>
                    <a:pt x="6668" y="4170"/>
                  </a:cubicBezTo>
                  <a:close/>
                  <a:moveTo>
                    <a:pt x="6144" y="5039"/>
                  </a:moveTo>
                  <a:lnTo>
                    <a:pt x="6514" y="5409"/>
                  </a:lnTo>
                  <a:cubicBezTo>
                    <a:pt x="6287" y="5611"/>
                    <a:pt x="5918" y="6075"/>
                    <a:pt x="5609" y="6968"/>
                  </a:cubicBezTo>
                  <a:cubicBezTo>
                    <a:pt x="5171" y="8200"/>
                    <a:pt x="4345" y="8864"/>
                    <a:pt x="3268" y="8864"/>
                  </a:cubicBezTo>
                  <a:cubicBezTo>
                    <a:pt x="3231" y="8864"/>
                    <a:pt x="3194" y="8863"/>
                    <a:pt x="3156" y="8861"/>
                  </a:cubicBezTo>
                  <a:cubicBezTo>
                    <a:pt x="3133" y="8860"/>
                    <a:pt x="3110" y="8860"/>
                    <a:pt x="3087" y="8860"/>
                  </a:cubicBezTo>
                  <a:cubicBezTo>
                    <a:pt x="1839" y="8860"/>
                    <a:pt x="1004" y="10112"/>
                    <a:pt x="549" y="10778"/>
                  </a:cubicBezTo>
                  <a:cubicBezTo>
                    <a:pt x="501" y="10850"/>
                    <a:pt x="453" y="10933"/>
                    <a:pt x="418" y="10993"/>
                  </a:cubicBezTo>
                  <a:cubicBezTo>
                    <a:pt x="489" y="10612"/>
                    <a:pt x="739" y="9814"/>
                    <a:pt x="1287" y="9171"/>
                  </a:cubicBezTo>
                  <a:cubicBezTo>
                    <a:pt x="1727" y="8671"/>
                    <a:pt x="2275" y="8349"/>
                    <a:pt x="2942" y="8349"/>
                  </a:cubicBezTo>
                  <a:cubicBezTo>
                    <a:pt x="4049" y="8349"/>
                    <a:pt x="4728" y="7861"/>
                    <a:pt x="5109" y="6790"/>
                  </a:cubicBezTo>
                  <a:cubicBezTo>
                    <a:pt x="5454" y="5825"/>
                    <a:pt x="5871" y="5301"/>
                    <a:pt x="6144" y="5039"/>
                  </a:cubicBezTo>
                  <a:close/>
                  <a:moveTo>
                    <a:pt x="10008" y="0"/>
                  </a:moveTo>
                  <a:cubicBezTo>
                    <a:pt x="9561" y="0"/>
                    <a:pt x="9041" y="122"/>
                    <a:pt x="8478" y="372"/>
                  </a:cubicBezTo>
                  <a:cubicBezTo>
                    <a:pt x="8395" y="420"/>
                    <a:pt x="8359" y="515"/>
                    <a:pt x="8395" y="598"/>
                  </a:cubicBezTo>
                  <a:cubicBezTo>
                    <a:pt x="8422" y="671"/>
                    <a:pt x="8484" y="702"/>
                    <a:pt x="8549" y="702"/>
                  </a:cubicBezTo>
                  <a:cubicBezTo>
                    <a:pt x="8569" y="702"/>
                    <a:pt x="8589" y="699"/>
                    <a:pt x="8609" y="694"/>
                  </a:cubicBezTo>
                  <a:cubicBezTo>
                    <a:pt x="9121" y="466"/>
                    <a:pt x="9607" y="352"/>
                    <a:pt x="10014" y="352"/>
                  </a:cubicBezTo>
                  <a:cubicBezTo>
                    <a:pt x="10394" y="352"/>
                    <a:pt x="10706" y="451"/>
                    <a:pt x="10907" y="646"/>
                  </a:cubicBezTo>
                  <a:cubicBezTo>
                    <a:pt x="11645" y="1384"/>
                    <a:pt x="10907" y="3325"/>
                    <a:pt x="10014" y="4206"/>
                  </a:cubicBezTo>
                  <a:cubicBezTo>
                    <a:pt x="9543" y="4677"/>
                    <a:pt x="9023" y="4874"/>
                    <a:pt x="8537" y="4874"/>
                  </a:cubicBezTo>
                  <a:cubicBezTo>
                    <a:pt x="6872" y="4874"/>
                    <a:pt x="5593" y="2566"/>
                    <a:pt x="7942" y="1027"/>
                  </a:cubicBezTo>
                  <a:cubicBezTo>
                    <a:pt x="8014" y="991"/>
                    <a:pt x="8049" y="884"/>
                    <a:pt x="7990" y="789"/>
                  </a:cubicBezTo>
                  <a:cubicBezTo>
                    <a:pt x="7961" y="745"/>
                    <a:pt x="7910" y="719"/>
                    <a:pt x="7855" y="719"/>
                  </a:cubicBezTo>
                  <a:cubicBezTo>
                    <a:pt x="7820" y="719"/>
                    <a:pt x="7784" y="730"/>
                    <a:pt x="7752" y="753"/>
                  </a:cubicBezTo>
                  <a:cubicBezTo>
                    <a:pt x="6335" y="1670"/>
                    <a:pt x="6073" y="2872"/>
                    <a:pt x="6490" y="3849"/>
                  </a:cubicBezTo>
                  <a:lnTo>
                    <a:pt x="5990" y="4337"/>
                  </a:lnTo>
                  <a:cubicBezTo>
                    <a:pt x="5894" y="4444"/>
                    <a:pt x="5847" y="4623"/>
                    <a:pt x="5918" y="4777"/>
                  </a:cubicBezTo>
                  <a:cubicBezTo>
                    <a:pt x="5621" y="5063"/>
                    <a:pt x="5156" y="5635"/>
                    <a:pt x="4787" y="6671"/>
                  </a:cubicBezTo>
                  <a:cubicBezTo>
                    <a:pt x="4430" y="7635"/>
                    <a:pt x="3847" y="7992"/>
                    <a:pt x="2930" y="8016"/>
                  </a:cubicBezTo>
                  <a:cubicBezTo>
                    <a:pt x="1370" y="8016"/>
                    <a:pt x="572" y="9504"/>
                    <a:pt x="310" y="10135"/>
                  </a:cubicBezTo>
                  <a:cubicBezTo>
                    <a:pt x="203" y="10397"/>
                    <a:pt x="132" y="10647"/>
                    <a:pt x="72" y="10873"/>
                  </a:cubicBezTo>
                  <a:cubicBezTo>
                    <a:pt x="1" y="11231"/>
                    <a:pt x="13" y="11326"/>
                    <a:pt x="215" y="11445"/>
                  </a:cubicBezTo>
                  <a:cubicBezTo>
                    <a:pt x="253" y="11467"/>
                    <a:pt x="289" y="11476"/>
                    <a:pt x="323" y="11476"/>
                  </a:cubicBezTo>
                  <a:cubicBezTo>
                    <a:pt x="419" y="11476"/>
                    <a:pt x="502" y="11402"/>
                    <a:pt x="572" y="11314"/>
                  </a:cubicBezTo>
                  <a:cubicBezTo>
                    <a:pt x="912" y="10893"/>
                    <a:pt x="1769" y="9205"/>
                    <a:pt x="3065" y="9205"/>
                  </a:cubicBezTo>
                  <a:cubicBezTo>
                    <a:pt x="3087" y="9205"/>
                    <a:pt x="3110" y="9206"/>
                    <a:pt x="3132" y="9207"/>
                  </a:cubicBezTo>
                  <a:cubicBezTo>
                    <a:pt x="3160" y="9207"/>
                    <a:pt x="3187" y="9208"/>
                    <a:pt x="3215" y="9208"/>
                  </a:cubicBezTo>
                  <a:cubicBezTo>
                    <a:pt x="4529" y="9208"/>
                    <a:pt x="5463" y="8371"/>
                    <a:pt x="5918" y="7099"/>
                  </a:cubicBezTo>
                  <a:cubicBezTo>
                    <a:pt x="6252" y="6194"/>
                    <a:pt x="6621" y="5778"/>
                    <a:pt x="6787" y="5635"/>
                  </a:cubicBezTo>
                  <a:cubicBezTo>
                    <a:pt x="6833" y="5652"/>
                    <a:pt x="6879" y="5661"/>
                    <a:pt x="6924" y="5661"/>
                  </a:cubicBezTo>
                  <a:cubicBezTo>
                    <a:pt x="7030" y="5661"/>
                    <a:pt x="7129" y="5615"/>
                    <a:pt x="7204" y="5539"/>
                  </a:cubicBezTo>
                  <a:lnTo>
                    <a:pt x="7692" y="5051"/>
                  </a:lnTo>
                  <a:cubicBezTo>
                    <a:pt x="7967" y="5171"/>
                    <a:pt x="8246" y="5226"/>
                    <a:pt x="8521" y="5226"/>
                  </a:cubicBezTo>
                  <a:cubicBezTo>
                    <a:pt x="9152" y="5226"/>
                    <a:pt x="9763" y="4933"/>
                    <a:pt x="10252" y="4444"/>
                  </a:cubicBezTo>
                  <a:cubicBezTo>
                    <a:pt x="10752" y="3932"/>
                    <a:pt x="11205" y="3146"/>
                    <a:pt x="11407" y="2396"/>
                  </a:cubicBezTo>
                  <a:cubicBezTo>
                    <a:pt x="11838" y="837"/>
                    <a:pt x="11177" y="0"/>
                    <a:pt x="10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0" name="Google Shape;11610;p68"/>
            <p:cNvSpPr/>
            <p:nvPr/>
          </p:nvSpPr>
          <p:spPr>
            <a:xfrm>
              <a:off x="7965288" y="1499894"/>
              <a:ext cx="202948" cy="193870"/>
            </a:xfrm>
            <a:custGeom>
              <a:avLst/>
              <a:gdLst/>
              <a:ahLst/>
              <a:cxnLst/>
              <a:rect l="l" t="t" r="r" b="b"/>
              <a:pathLst>
                <a:path w="6371" h="6086" extrusionOk="0">
                  <a:moveTo>
                    <a:pt x="5278" y="341"/>
                  </a:moveTo>
                  <a:cubicBezTo>
                    <a:pt x="5440" y="341"/>
                    <a:pt x="5578" y="379"/>
                    <a:pt x="5668" y="466"/>
                  </a:cubicBezTo>
                  <a:cubicBezTo>
                    <a:pt x="6073" y="871"/>
                    <a:pt x="5442" y="2514"/>
                    <a:pt x="4513" y="2526"/>
                  </a:cubicBezTo>
                  <a:cubicBezTo>
                    <a:pt x="4509" y="2526"/>
                    <a:pt x="4504" y="2526"/>
                    <a:pt x="4500" y="2526"/>
                  </a:cubicBezTo>
                  <a:cubicBezTo>
                    <a:pt x="3826" y="2526"/>
                    <a:pt x="3220" y="1652"/>
                    <a:pt x="3942" y="930"/>
                  </a:cubicBezTo>
                  <a:cubicBezTo>
                    <a:pt x="4276" y="595"/>
                    <a:pt x="4858" y="341"/>
                    <a:pt x="5278" y="341"/>
                  </a:cubicBezTo>
                  <a:close/>
                  <a:moveTo>
                    <a:pt x="3525" y="2359"/>
                  </a:moveTo>
                  <a:cubicBezTo>
                    <a:pt x="3596" y="2466"/>
                    <a:pt x="3692" y="2549"/>
                    <a:pt x="3775" y="2609"/>
                  </a:cubicBezTo>
                  <a:lnTo>
                    <a:pt x="3680" y="2716"/>
                  </a:lnTo>
                  <a:lnTo>
                    <a:pt x="3418" y="2466"/>
                  </a:lnTo>
                  <a:lnTo>
                    <a:pt x="3525" y="2359"/>
                  </a:lnTo>
                  <a:close/>
                  <a:moveTo>
                    <a:pt x="5223" y="1"/>
                  </a:moveTo>
                  <a:cubicBezTo>
                    <a:pt x="4679" y="1"/>
                    <a:pt x="4024" y="324"/>
                    <a:pt x="3656" y="692"/>
                  </a:cubicBezTo>
                  <a:cubicBezTo>
                    <a:pt x="3287" y="1061"/>
                    <a:pt x="3120" y="1561"/>
                    <a:pt x="3311" y="2049"/>
                  </a:cubicBezTo>
                  <a:cubicBezTo>
                    <a:pt x="3132" y="2240"/>
                    <a:pt x="2977" y="2299"/>
                    <a:pt x="3037" y="2537"/>
                  </a:cubicBezTo>
                  <a:cubicBezTo>
                    <a:pt x="2299" y="3288"/>
                    <a:pt x="2620" y="4133"/>
                    <a:pt x="1572" y="4145"/>
                  </a:cubicBezTo>
                  <a:cubicBezTo>
                    <a:pt x="715" y="4145"/>
                    <a:pt x="298" y="4954"/>
                    <a:pt x="144" y="5288"/>
                  </a:cubicBezTo>
                  <a:cubicBezTo>
                    <a:pt x="84" y="5431"/>
                    <a:pt x="36" y="5562"/>
                    <a:pt x="25" y="5681"/>
                  </a:cubicBezTo>
                  <a:cubicBezTo>
                    <a:pt x="1" y="5824"/>
                    <a:pt x="1" y="5931"/>
                    <a:pt x="60" y="6002"/>
                  </a:cubicBezTo>
                  <a:cubicBezTo>
                    <a:pt x="144" y="6050"/>
                    <a:pt x="203" y="6086"/>
                    <a:pt x="263" y="6086"/>
                  </a:cubicBezTo>
                  <a:cubicBezTo>
                    <a:pt x="406" y="6086"/>
                    <a:pt x="501" y="5919"/>
                    <a:pt x="584" y="5788"/>
                  </a:cubicBezTo>
                  <a:cubicBezTo>
                    <a:pt x="781" y="5476"/>
                    <a:pt x="1168" y="4905"/>
                    <a:pt x="1670" y="4905"/>
                  </a:cubicBezTo>
                  <a:cubicBezTo>
                    <a:pt x="1685" y="4905"/>
                    <a:pt x="1700" y="4906"/>
                    <a:pt x="1715" y="4907"/>
                  </a:cubicBezTo>
                  <a:cubicBezTo>
                    <a:pt x="1735" y="4908"/>
                    <a:pt x="1755" y="4908"/>
                    <a:pt x="1775" y="4908"/>
                  </a:cubicBezTo>
                  <a:cubicBezTo>
                    <a:pt x="2074" y="4908"/>
                    <a:pt x="2350" y="4824"/>
                    <a:pt x="2584" y="4657"/>
                  </a:cubicBezTo>
                  <a:cubicBezTo>
                    <a:pt x="2668" y="4597"/>
                    <a:pt x="2680" y="4490"/>
                    <a:pt x="2632" y="4419"/>
                  </a:cubicBezTo>
                  <a:cubicBezTo>
                    <a:pt x="2603" y="4367"/>
                    <a:pt x="2546" y="4343"/>
                    <a:pt x="2491" y="4343"/>
                  </a:cubicBezTo>
                  <a:cubicBezTo>
                    <a:pt x="2456" y="4343"/>
                    <a:pt x="2421" y="4353"/>
                    <a:pt x="2394" y="4371"/>
                  </a:cubicBezTo>
                  <a:cubicBezTo>
                    <a:pt x="2203" y="4502"/>
                    <a:pt x="1977" y="4562"/>
                    <a:pt x="1727" y="4562"/>
                  </a:cubicBezTo>
                  <a:cubicBezTo>
                    <a:pt x="1718" y="4561"/>
                    <a:pt x="1710" y="4561"/>
                    <a:pt x="1701" y="4561"/>
                  </a:cubicBezTo>
                  <a:cubicBezTo>
                    <a:pt x="1225" y="4561"/>
                    <a:pt x="853" y="4877"/>
                    <a:pt x="596" y="5204"/>
                  </a:cubicBezTo>
                  <a:cubicBezTo>
                    <a:pt x="792" y="4813"/>
                    <a:pt x="1132" y="4477"/>
                    <a:pt x="1564" y="4477"/>
                  </a:cubicBezTo>
                  <a:cubicBezTo>
                    <a:pt x="1579" y="4477"/>
                    <a:pt x="1593" y="4477"/>
                    <a:pt x="1608" y="4478"/>
                  </a:cubicBezTo>
                  <a:cubicBezTo>
                    <a:pt x="2203" y="4478"/>
                    <a:pt x="2584" y="4192"/>
                    <a:pt x="2799" y="3609"/>
                  </a:cubicBezTo>
                  <a:cubicBezTo>
                    <a:pt x="2942" y="3192"/>
                    <a:pt x="3120" y="2942"/>
                    <a:pt x="3263" y="2788"/>
                  </a:cubicBezTo>
                  <a:lnTo>
                    <a:pt x="3334" y="2871"/>
                  </a:lnTo>
                  <a:cubicBezTo>
                    <a:pt x="3001" y="3228"/>
                    <a:pt x="2930" y="3645"/>
                    <a:pt x="2787" y="3907"/>
                  </a:cubicBezTo>
                  <a:cubicBezTo>
                    <a:pt x="2739" y="3978"/>
                    <a:pt x="2763" y="4085"/>
                    <a:pt x="2846" y="4133"/>
                  </a:cubicBezTo>
                  <a:cubicBezTo>
                    <a:pt x="2869" y="4148"/>
                    <a:pt x="2895" y="4155"/>
                    <a:pt x="2921" y="4155"/>
                  </a:cubicBezTo>
                  <a:cubicBezTo>
                    <a:pt x="2978" y="4155"/>
                    <a:pt x="3036" y="4122"/>
                    <a:pt x="3061" y="4073"/>
                  </a:cubicBezTo>
                  <a:cubicBezTo>
                    <a:pt x="3227" y="3764"/>
                    <a:pt x="3299" y="3359"/>
                    <a:pt x="3596" y="3061"/>
                  </a:cubicBezTo>
                  <a:cubicBezTo>
                    <a:pt x="3608" y="3061"/>
                    <a:pt x="3608" y="3073"/>
                    <a:pt x="3632" y="3073"/>
                  </a:cubicBezTo>
                  <a:cubicBezTo>
                    <a:pt x="3811" y="3073"/>
                    <a:pt x="3870" y="2930"/>
                    <a:pt x="4049" y="2776"/>
                  </a:cubicBezTo>
                  <a:cubicBezTo>
                    <a:pt x="4183" y="2825"/>
                    <a:pt x="4318" y="2848"/>
                    <a:pt x="4450" y="2848"/>
                  </a:cubicBezTo>
                  <a:cubicBezTo>
                    <a:pt x="4797" y="2848"/>
                    <a:pt x="5127" y="2689"/>
                    <a:pt x="5394" y="2430"/>
                  </a:cubicBezTo>
                  <a:cubicBezTo>
                    <a:pt x="5930" y="1895"/>
                    <a:pt x="6371" y="752"/>
                    <a:pt x="5859" y="228"/>
                  </a:cubicBezTo>
                  <a:cubicBezTo>
                    <a:pt x="5695" y="68"/>
                    <a:pt x="5470" y="1"/>
                    <a:pt x="52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1" name="Google Shape;11611;p68"/>
            <p:cNvSpPr/>
            <p:nvPr/>
          </p:nvSpPr>
          <p:spPr>
            <a:xfrm>
              <a:off x="8137879" y="1673440"/>
              <a:ext cx="207886" cy="194029"/>
            </a:xfrm>
            <a:custGeom>
              <a:avLst/>
              <a:gdLst/>
              <a:ahLst/>
              <a:cxnLst/>
              <a:rect l="l" t="t" r="r" b="b"/>
              <a:pathLst>
                <a:path w="6526" h="6091" extrusionOk="0">
                  <a:moveTo>
                    <a:pt x="5242" y="346"/>
                  </a:moveTo>
                  <a:cubicBezTo>
                    <a:pt x="5404" y="346"/>
                    <a:pt x="5542" y="384"/>
                    <a:pt x="5632" y="471"/>
                  </a:cubicBezTo>
                  <a:cubicBezTo>
                    <a:pt x="5953" y="792"/>
                    <a:pt x="5656" y="1733"/>
                    <a:pt x="5179" y="2197"/>
                  </a:cubicBezTo>
                  <a:cubicBezTo>
                    <a:pt x="4947" y="2429"/>
                    <a:pt x="4696" y="2526"/>
                    <a:pt x="4464" y="2526"/>
                  </a:cubicBezTo>
                  <a:cubicBezTo>
                    <a:pt x="3754" y="2526"/>
                    <a:pt x="3218" y="1626"/>
                    <a:pt x="3917" y="935"/>
                  </a:cubicBezTo>
                  <a:cubicBezTo>
                    <a:pt x="4243" y="601"/>
                    <a:pt x="4823" y="346"/>
                    <a:pt x="5242" y="346"/>
                  </a:cubicBezTo>
                  <a:close/>
                  <a:moveTo>
                    <a:pt x="3512" y="2364"/>
                  </a:moveTo>
                  <a:cubicBezTo>
                    <a:pt x="3572" y="2447"/>
                    <a:pt x="3655" y="2543"/>
                    <a:pt x="3762" y="2614"/>
                  </a:cubicBezTo>
                  <a:lnTo>
                    <a:pt x="3655" y="2721"/>
                  </a:lnTo>
                  <a:lnTo>
                    <a:pt x="3405" y="2459"/>
                  </a:lnTo>
                  <a:lnTo>
                    <a:pt x="3512" y="2364"/>
                  </a:lnTo>
                  <a:close/>
                  <a:moveTo>
                    <a:pt x="5245" y="0"/>
                  </a:moveTo>
                  <a:cubicBezTo>
                    <a:pt x="4702" y="0"/>
                    <a:pt x="4047" y="329"/>
                    <a:pt x="3679" y="697"/>
                  </a:cubicBezTo>
                  <a:cubicBezTo>
                    <a:pt x="3298" y="1066"/>
                    <a:pt x="3143" y="1554"/>
                    <a:pt x="3334" y="2042"/>
                  </a:cubicBezTo>
                  <a:cubicBezTo>
                    <a:pt x="3155" y="2245"/>
                    <a:pt x="2989" y="2304"/>
                    <a:pt x="3048" y="2543"/>
                  </a:cubicBezTo>
                  <a:cubicBezTo>
                    <a:pt x="2322" y="3281"/>
                    <a:pt x="2631" y="4126"/>
                    <a:pt x="1596" y="4150"/>
                  </a:cubicBezTo>
                  <a:cubicBezTo>
                    <a:pt x="726" y="4150"/>
                    <a:pt x="310" y="4948"/>
                    <a:pt x="167" y="5293"/>
                  </a:cubicBezTo>
                  <a:cubicBezTo>
                    <a:pt x="107" y="5424"/>
                    <a:pt x="60" y="5555"/>
                    <a:pt x="48" y="5674"/>
                  </a:cubicBezTo>
                  <a:cubicBezTo>
                    <a:pt x="0" y="5852"/>
                    <a:pt x="0" y="5972"/>
                    <a:pt x="167" y="6067"/>
                  </a:cubicBezTo>
                  <a:cubicBezTo>
                    <a:pt x="193" y="6083"/>
                    <a:pt x="220" y="6091"/>
                    <a:pt x="248" y="6091"/>
                  </a:cubicBezTo>
                  <a:cubicBezTo>
                    <a:pt x="319" y="6091"/>
                    <a:pt x="389" y="6040"/>
                    <a:pt x="441" y="5972"/>
                  </a:cubicBezTo>
                  <a:cubicBezTo>
                    <a:pt x="616" y="5762"/>
                    <a:pt x="1054" y="4923"/>
                    <a:pt x="1654" y="4923"/>
                  </a:cubicBezTo>
                  <a:cubicBezTo>
                    <a:pt x="1666" y="4923"/>
                    <a:pt x="1678" y="4923"/>
                    <a:pt x="1691" y="4924"/>
                  </a:cubicBezTo>
                  <a:cubicBezTo>
                    <a:pt x="1709" y="4924"/>
                    <a:pt x="1728" y="4925"/>
                    <a:pt x="1746" y="4925"/>
                  </a:cubicBezTo>
                  <a:cubicBezTo>
                    <a:pt x="2059" y="4925"/>
                    <a:pt x="2348" y="4830"/>
                    <a:pt x="2584" y="4662"/>
                  </a:cubicBezTo>
                  <a:cubicBezTo>
                    <a:pt x="2667" y="4602"/>
                    <a:pt x="2679" y="4507"/>
                    <a:pt x="2631" y="4424"/>
                  </a:cubicBezTo>
                  <a:cubicBezTo>
                    <a:pt x="2596" y="4381"/>
                    <a:pt x="2543" y="4359"/>
                    <a:pt x="2491" y="4359"/>
                  </a:cubicBezTo>
                  <a:cubicBezTo>
                    <a:pt x="2456" y="4359"/>
                    <a:pt x="2422" y="4369"/>
                    <a:pt x="2393" y="4388"/>
                  </a:cubicBezTo>
                  <a:cubicBezTo>
                    <a:pt x="2216" y="4510"/>
                    <a:pt x="1999" y="4580"/>
                    <a:pt x="1769" y="4580"/>
                  </a:cubicBezTo>
                  <a:cubicBezTo>
                    <a:pt x="1751" y="4580"/>
                    <a:pt x="1733" y="4579"/>
                    <a:pt x="1715" y="4578"/>
                  </a:cubicBezTo>
                  <a:cubicBezTo>
                    <a:pt x="1706" y="4578"/>
                    <a:pt x="1697" y="4578"/>
                    <a:pt x="1688" y="4578"/>
                  </a:cubicBezTo>
                  <a:cubicBezTo>
                    <a:pt x="1201" y="4578"/>
                    <a:pt x="841" y="4894"/>
                    <a:pt x="583" y="5221"/>
                  </a:cubicBezTo>
                  <a:cubicBezTo>
                    <a:pt x="782" y="4823"/>
                    <a:pt x="1131" y="4483"/>
                    <a:pt x="1573" y="4483"/>
                  </a:cubicBezTo>
                  <a:cubicBezTo>
                    <a:pt x="1580" y="4483"/>
                    <a:pt x="1588" y="4483"/>
                    <a:pt x="1596" y="4483"/>
                  </a:cubicBezTo>
                  <a:cubicBezTo>
                    <a:pt x="2191" y="4483"/>
                    <a:pt x="2572" y="4209"/>
                    <a:pt x="2786" y="3626"/>
                  </a:cubicBezTo>
                  <a:cubicBezTo>
                    <a:pt x="2929" y="3209"/>
                    <a:pt x="3108" y="2959"/>
                    <a:pt x="3239" y="2804"/>
                  </a:cubicBezTo>
                  <a:lnTo>
                    <a:pt x="3322" y="2876"/>
                  </a:lnTo>
                  <a:cubicBezTo>
                    <a:pt x="2989" y="3257"/>
                    <a:pt x="2917" y="3650"/>
                    <a:pt x="2750" y="3947"/>
                  </a:cubicBezTo>
                  <a:cubicBezTo>
                    <a:pt x="2703" y="4031"/>
                    <a:pt x="2739" y="4126"/>
                    <a:pt x="2810" y="4174"/>
                  </a:cubicBezTo>
                  <a:cubicBezTo>
                    <a:pt x="2832" y="4189"/>
                    <a:pt x="2858" y="4195"/>
                    <a:pt x="2885" y="4195"/>
                  </a:cubicBezTo>
                  <a:cubicBezTo>
                    <a:pt x="2943" y="4195"/>
                    <a:pt x="3003" y="4163"/>
                    <a:pt x="3036" y="4114"/>
                  </a:cubicBezTo>
                  <a:cubicBezTo>
                    <a:pt x="3215" y="3793"/>
                    <a:pt x="3286" y="3376"/>
                    <a:pt x="3584" y="3078"/>
                  </a:cubicBezTo>
                  <a:cubicBezTo>
                    <a:pt x="3596" y="3078"/>
                    <a:pt x="3596" y="3090"/>
                    <a:pt x="3620" y="3090"/>
                  </a:cubicBezTo>
                  <a:cubicBezTo>
                    <a:pt x="3798" y="3090"/>
                    <a:pt x="3858" y="2935"/>
                    <a:pt x="4036" y="2793"/>
                  </a:cubicBezTo>
                  <a:cubicBezTo>
                    <a:pt x="4179" y="2844"/>
                    <a:pt x="4319" y="2868"/>
                    <a:pt x="4454" y="2868"/>
                  </a:cubicBezTo>
                  <a:cubicBezTo>
                    <a:pt x="5689" y="2868"/>
                    <a:pt x="6526" y="887"/>
                    <a:pt x="5882" y="233"/>
                  </a:cubicBezTo>
                  <a:cubicBezTo>
                    <a:pt x="5718" y="69"/>
                    <a:pt x="5493" y="0"/>
                    <a:pt x="52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12" name="Google Shape;11612;p68"/>
          <p:cNvSpPr/>
          <p:nvPr/>
        </p:nvSpPr>
        <p:spPr>
          <a:xfrm>
            <a:off x="5779557" y="2902087"/>
            <a:ext cx="322787" cy="355788"/>
          </a:xfrm>
          <a:custGeom>
            <a:avLst/>
            <a:gdLst/>
            <a:ahLst/>
            <a:cxnLst/>
            <a:rect l="l" t="t" r="r" b="b"/>
            <a:pathLst>
              <a:path w="10133" h="11169" extrusionOk="0">
                <a:moveTo>
                  <a:pt x="5513" y="358"/>
                </a:moveTo>
                <a:cubicBezTo>
                  <a:pt x="5632" y="358"/>
                  <a:pt x="5751" y="394"/>
                  <a:pt x="5822" y="489"/>
                </a:cubicBezTo>
                <a:cubicBezTo>
                  <a:pt x="5894" y="572"/>
                  <a:pt x="5941" y="691"/>
                  <a:pt x="5929" y="810"/>
                </a:cubicBezTo>
                <a:lnTo>
                  <a:pt x="5882" y="1215"/>
                </a:lnTo>
                <a:lnTo>
                  <a:pt x="2417" y="1215"/>
                </a:lnTo>
                <a:cubicBezTo>
                  <a:pt x="2322" y="1215"/>
                  <a:pt x="2250" y="1287"/>
                  <a:pt x="2250" y="1382"/>
                </a:cubicBezTo>
                <a:cubicBezTo>
                  <a:pt x="2250" y="1465"/>
                  <a:pt x="2322" y="1549"/>
                  <a:pt x="2417" y="1549"/>
                </a:cubicBezTo>
                <a:lnTo>
                  <a:pt x="5846" y="1549"/>
                </a:lnTo>
                <a:lnTo>
                  <a:pt x="5810" y="1989"/>
                </a:lnTo>
                <a:lnTo>
                  <a:pt x="5227" y="1989"/>
                </a:lnTo>
                <a:cubicBezTo>
                  <a:pt x="5132" y="1989"/>
                  <a:pt x="5060" y="2061"/>
                  <a:pt x="5060" y="2156"/>
                </a:cubicBezTo>
                <a:cubicBezTo>
                  <a:pt x="5060" y="2251"/>
                  <a:pt x="5132" y="2322"/>
                  <a:pt x="5227" y="2322"/>
                </a:cubicBezTo>
                <a:lnTo>
                  <a:pt x="5763" y="2322"/>
                </a:lnTo>
                <a:lnTo>
                  <a:pt x="5715" y="2763"/>
                </a:lnTo>
                <a:lnTo>
                  <a:pt x="4572" y="2763"/>
                </a:lnTo>
                <a:cubicBezTo>
                  <a:pt x="4477" y="2763"/>
                  <a:pt x="4405" y="2846"/>
                  <a:pt x="4405" y="2930"/>
                </a:cubicBezTo>
                <a:cubicBezTo>
                  <a:pt x="4405" y="3025"/>
                  <a:pt x="4477" y="3096"/>
                  <a:pt x="4572" y="3096"/>
                </a:cubicBezTo>
                <a:lnTo>
                  <a:pt x="5691" y="3096"/>
                </a:lnTo>
                <a:lnTo>
                  <a:pt x="5644" y="3537"/>
                </a:lnTo>
                <a:lnTo>
                  <a:pt x="5239" y="3537"/>
                </a:lnTo>
                <a:cubicBezTo>
                  <a:pt x="5155" y="3537"/>
                  <a:pt x="5072" y="3620"/>
                  <a:pt x="5072" y="3704"/>
                </a:cubicBezTo>
                <a:cubicBezTo>
                  <a:pt x="5072" y="3799"/>
                  <a:pt x="5155" y="3870"/>
                  <a:pt x="5239" y="3870"/>
                </a:cubicBezTo>
                <a:lnTo>
                  <a:pt x="5608" y="3870"/>
                </a:lnTo>
                <a:lnTo>
                  <a:pt x="5572" y="4311"/>
                </a:lnTo>
                <a:lnTo>
                  <a:pt x="4572" y="4311"/>
                </a:lnTo>
                <a:cubicBezTo>
                  <a:pt x="4477" y="4311"/>
                  <a:pt x="4405" y="4394"/>
                  <a:pt x="4405" y="4478"/>
                </a:cubicBezTo>
                <a:cubicBezTo>
                  <a:pt x="4405" y="4573"/>
                  <a:pt x="4477" y="4644"/>
                  <a:pt x="4572" y="4644"/>
                </a:cubicBezTo>
                <a:lnTo>
                  <a:pt x="5525" y="4644"/>
                </a:lnTo>
                <a:lnTo>
                  <a:pt x="5465" y="5311"/>
                </a:lnTo>
                <a:cubicBezTo>
                  <a:pt x="5429" y="5585"/>
                  <a:pt x="5298" y="5954"/>
                  <a:pt x="4441" y="5954"/>
                </a:cubicBezTo>
                <a:lnTo>
                  <a:pt x="1738" y="5954"/>
                </a:lnTo>
                <a:cubicBezTo>
                  <a:pt x="929" y="5930"/>
                  <a:pt x="798" y="5585"/>
                  <a:pt x="762" y="5299"/>
                </a:cubicBezTo>
                <a:lnTo>
                  <a:pt x="393" y="1549"/>
                </a:lnTo>
                <a:lnTo>
                  <a:pt x="1512" y="1549"/>
                </a:lnTo>
                <a:cubicBezTo>
                  <a:pt x="1595" y="1549"/>
                  <a:pt x="1667" y="1465"/>
                  <a:pt x="1667" y="1382"/>
                </a:cubicBezTo>
                <a:cubicBezTo>
                  <a:pt x="1667" y="1287"/>
                  <a:pt x="1595" y="1215"/>
                  <a:pt x="1512" y="1215"/>
                </a:cubicBezTo>
                <a:lnTo>
                  <a:pt x="357" y="1215"/>
                </a:lnTo>
                <a:lnTo>
                  <a:pt x="321" y="810"/>
                </a:lnTo>
                <a:cubicBezTo>
                  <a:pt x="298" y="691"/>
                  <a:pt x="345" y="572"/>
                  <a:pt x="417" y="489"/>
                </a:cubicBezTo>
                <a:cubicBezTo>
                  <a:pt x="500" y="394"/>
                  <a:pt x="619" y="358"/>
                  <a:pt x="738" y="358"/>
                </a:cubicBezTo>
                <a:close/>
                <a:moveTo>
                  <a:pt x="4370" y="6263"/>
                </a:moveTo>
                <a:lnTo>
                  <a:pt x="4370" y="6549"/>
                </a:lnTo>
                <a:cubicBezTo>
                  <a:pt x="4370" y="6716"/>
                  <a:pt x="4227" y="6859"/>
                  <a:pt x="4048" y="6859"/>
                </a:cubicBezTo>
                <a:lnTo>
                  <a:pt x="2203" y="6859"/>
                </a:lnTo>
                <a:cubicBezTo>
                  <a:pt x="2060" y="6859"/>
                  <a:pt x="1905" y="6716"/>
                  <a:pt x="1905" y="6549"/>
                </a:cubicBezTo>
                <a:lnTo>
                  <a:pt x="1905" y="6263"/>
                </a:lnTo>
                <a:close/>
                <a:moveTo>
                  <a:pt x="762" y="1"/>
                </a:moveTo>
                <a:cubicBezTo>
                  <a:pt x="548" y="1"/>
                  <a:pt x="345" y="84"/>
                  <a:pt x="214" y="251"/>
                </a:cubicBezTo>
                <a:cubicBezTo>
                  <a:pt x="60" y="417"/>
                  <a:pt x="0" y="620"/>
                  <a:pt x="24" y="834"/>
                </a:cubicBezTo>
                <a:lnTo>
                  <a:pt x="464" y="5311"/>
                </a:lnTo>
                <a:cubicBezTo>
                  <a:pt x="512" y="5716"/>
                  <a:pt x="738" y="6168"/>
                  <a:pt x="1607" y="6252"/>
                </a:cubicBezTo>
                <a:lnTo>
                  <a:pt x="1607" y="6525"/>
                </a:lnTo>
                <a:cubicBezTo>
                  <a:pt x="1607" y="6871"/>
                  <a:pt x="1893" y="7168"/>
                  <a:pt x="2250" y="7168"/>
                </a:cubicBezTo>
                <a:lnTo>
                  <a:pt x="3012" y="7168"/>
                </a:lnTo>
                <a:lnTo>
                  <a:pt x="3012" y="8966"/>
                </a:lnTo>
                <a:cubicBezTo>
                  <a:pt x="3012" y="10181"/>
                  <a:pt x="3989" y="11169"/>
                  <a:pt x="5215" y="11169"/>
                </a:cubicBezTo>
                <a:lnTo>
                  <a:pt x="7203" y="11169"/>
                </a:lnTo>
                <a:cubicBezTo>
                  <a:pt x="8406" y="11169"/>
                  <a:pt x="9406" y="10192"/>
                  <a:pt x="9406" y="8966"/>
                </a:cubicBezTo>
                <a:lnTo>
                  <a:pt x="9406" y="5668"/>
                </a:lnTo>
                <a:lnTo>
                  <a:pt x="9680" y="5668"/>
                </a:lnTo>
                <a:cubicBezTo>
                  <a:pt x="9930" y="5668"/>
                  <a:pt x="10132" y="5454"/>
                  <a:pt x="10132" y="5204"/>
                </a:cubicBezTo>
                <a:lnTo>
                  <a:pt x="10132" y="2894"/>
                </a:lnTo>
                <a:cubicBezTo>
                  <a:pt x="10073" y="2656"/>
                  <a:pt x="9882" y="2453"/>
                  <a:pt x="9632" y="2453"/>
                </a:cubicBezTo>
                <a:lnTo>
                  <a:pt x="9406" y="2453"/>
                </a:lnTo>
                <a:lnTo>
                  <a:pt x="9406" y="1763"/>
                </a:lnTo>
                <a:cubicBezTo>
                  <a:pt x="9406" y="1680"/>
                  <a:pt x="9335" y="1608"/>
                  <a:pt x="9251" y="1608"/>
                </a:cubicBezTo>
                <a:cubicBezTo>
                  <a:pt x="9156" y="1608"/>
                  <a:pt x="9084" y="1680"/>
                  <a:pt x="9084" y="1763"/>
                </a:cubicBezTo>
                <a:lnTo>
                  <a:pt x="9084" y="2453"/>
                </a:lnTo>
                <a:lnTo>
                  <a:pt x="8858" y="2453"/>
                </a:lnTo>
                <a:cubicBezTo>
                  <a:pt x="8608" y="2453"/>
                  <a:pt x="8394" y="2656"/>
                  <a:pt x="8394" y="2918"/>
                </a:cubicBezTo>
                <a:lnTo>
                  <a:pt x="8394" y="3549"/>
                </a:lnTo>
                <a:cubicBezTo>
                  <a:pt x="8394" y="3644"/>
                  <a:pt x="8477" y="3716"/>
                  <a:pt x="8561" y="3716"/>
                </a:cubicBezTo>
                <a:cubicBezTo>
                  <a:pt x="8656" y="3716"/>
                  <a:pt x="8727" y="3644"/>
                  <a:pt x="8727" y="3549"/>
                </a:cubicBezTo>
                <a:lnTo>
                  <a:pt x="8727" y="2918"/>
                </a:lnTo>
                <a:cubicBezTo>
                  <a:pt x="8727" y="2846"/>
                  <a:pt x="8787" y="2787"/>
                  <a:pt x="8858" y="2787"/>
                </a:cubicBezTo>
                <a:lnTo>
                  <a:pt x="9632" y="2787"/>
                </a:lnTo>
                <a:cubicBezTo>
                  <a:pt x="9704" y="2787"/>
                  <a:pt x="9763" y="2846"/>
                  <a:pt x="9763" y="2918"/>
                </a:cubicBezTo>
                <a:lnTo>
                  <a:pt x="9763" y="5228"/>
                </a:lnTo>
                <a:cubicBezTo>
                  <a:pt x="9763" y="5299"/>
                  <a:pt x="9704" y="5359"/>
                  <a:pt x="9632" y="5359"/>
                </a:cubicBezTo>
                <a:lnTo>
                  <a:pt x="8858" y="5359"/>
                </a:lnTo>
                <a:cubicBezTo>
                  <a:pt x="8787" y="5359"/>
                  <a:pt x="8727" y="5299"/>
                  <a:pt x="8727" y="5228"/>
                </a:cubicBezTo>
                <a:lnTo>
                  <a:pt x="8727" y="4251"/>
                </a:lnTo>
                <a:cubicBezTo>
                  <a:pt x="8727" y="4168"/>
                  <a:pt x="8656" y="4097"/>
                  <a:pt x="8561" y="4097"/>
                </a:cubicBezTo>
                <a:cubicBezTo>
                  <a:pt x="8477" y="4097"/>
                  <a:pt x="8394" y="4168"/>
                  <a:pt x="8394" y="4251"/>
                </a:cubicBezTo>
                <a:lnTo>
                  <a:pt x="8394" y="5228"/>
                </a:lnTo>
                <a:cubicBezTo>
                  <a:pt x="8394" y="5478"/>
                  <a:pt x="8608" y="5680"/>
                  <a:pt x="8858" y="5680"/>
                </a:cubicBezTo>
                <a:lnTo>
                  <a:pt x="9049" y="5680"/>
                </a:lnTo>
                <a:lnTo>
                  <a:pt x="9049" y="8990"/>
                </a:lnTo>
                <a:cubicBezTo>
                  <a:pt x="9049" y="10014"/>
                  <a:pt x="8215" y="10859"/>
                  <a:pt x="7179" y="10859"/>
                </a:cubicBezTo>
                <a:lnTo>
                  <a:pt x="5179" y="10859"/>
                </a:lnTo>
                <a:cubicBezTo>
                  <a:pt x="4155" y="10859"/>
                  <a:pt x="3310" y="10026"/>
                  <a:pt x="3310" y="8990"/>
                </a:cubicBezTo>
                <a:lnTo>
                  <a:pt x="3310" y="7192"/>
                </a:lnTo>
                <a:lnTo>
                  <a:pt x="4072" y="7192"/>
                </a:lnTo>
                <a:cubicBezTo>
                  <a:pt x="4405" y="7192"/>
                  <a:pt x="4703" y="6906"/>
                  <a:pt x="4703" y="6549"/>
                </a:cubicBezTo>
                <a:lnTo>
                  <a:pt x="4703" y="6263"/>
                </a:lnTo>
                <a:cubicBezTo>
                  <a:pt x="5572" y="6204"/>
                  <a:pt x="5810" y="5728"/>
                  <a:pt x="5858" y="5323"/>
                </a:cubicBezTo>
                <a:lnTo>
                  <a:pt x="5941" y="4478"/>
                </a:lnTo>
                <a:lnTo>
                  <a:pt x="6013" y="3704"/>
                </a:lnTo>
                <a:lnTo>
                  <a:pt x="6096" y="2930"/>
                </a:lnTo>
                <a:lnTo>
                  <a:pt x="6239" y="1382"/>
                </a:lnTo>
                <a:lnTo>
                  <a:pt x="6298" y="834"/>
                </a:lnTo>
                <a:cubicBezTo>
                  <a:pt x="6310" y="620"/>
                  <a:pt x="6251" y="417"/>
                  <a:pt x="6108" y="251"/>
                </a:cubicBezTo>
                <a:cubicBezTo>
                  <a:pt x="5953" y="84"/>
                  <a:pt x="5763" y="1"/>
                  <a:pt x="5560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13" name="Google Shape;11613;p68"/>
          <p:cNvGrpSpPr/>
          <p:nvPr/>
        </p:nvGrpSpPr>
        <p:grpSpPr>
          <a:xfrm>
            <a:off x="8007400" y="2902278"/>
            <a:ext cx="285230" cy="355597"/>
            <a:chOff x="8007400" y="2902278"/>
            <a:chExt cx="285230" cy="355597"/>
          </a:xfrm>
          <a:solidFill>
            <a:srgbClr val="D94169"/>
          </a:solidFill>
        </p:grpSpPr>
        <p:sp>
          <p:nvSpPr>
            <p:cNvPr id="11614" name="Google Shape;11614;p68"/>
            <p:cNvSpPr/>
            <p:nvPr/>
          </p:nvSpPr>
          <p:spPr>
            <a:xfrm>
              <a:off x="8134820" y="3165305"/>
              <a:ext cx="39851" cy="39851"/>
            </a:xfrm>
            <a:custGeom>
              <a:avLst/>
              <a:gdLst/>
              <a:ahLst/>
              <a:cxnLst/>
              <a:rect l="l" t="t" r="r" b="b"/>
              <a:pathLst>
                <a:path w="1251" h="1251" extrusionOk="0">
                  <a:moveTo>
                    <a:pt x="632" y="310"/>
                  </a:moveTo>
                  <a:cubicBezTo>
                    <a:pt x="799" y="310"/>
                    <a:pt x="930" y="441"/>
                    <a:pt x="930" y="608"/>
                  </a:cubicBezTo>
                  <a:cubicBezTo>
                    <a:pt x="930" y="775"/>
                    <a:pt x="799" y="906"/>
                    <a:pt x="632" y="906"/>
                  </a:cubicBezTo>
                  <a:cubicBezTo>
                    <a:pt x="465" y="906"/>
                    <a:pt x="334" y="775"/>
                    <a:pt x="334" y="608"/>
                  </a:cubicBezTo>
                  <a:cubicBezTo>
                    <a:pt x="334" y="441"/>
                    <a:pt x="465" y="310"/>
                    <a:pt x="632" y="310"/>
                  </a:cubicBezTo>
                  <a:close/>
                  <a:moveTo>
                    <a:pt x="632" y="1"/>
                  </a:moveTo>
                  <a:cubicBezTo>
                    <a:pt x="287" y="1"/>
                    <a:pt x="1" y="275"/>
                    <a:pt x="1" y="620"/>
                  </a:cubicBezTo>
                  <a:cubicBezTo>
                    <a:pt x="1" y="965"/>
                    <a:pt x="287" y="1251"/>
                    <a:pt x="632" y="1251"/>
                  </a:cubicBezTo>
                  <a:cubicBezTo>
                    <a:pt x="977" y="1251"/>
                    <a:pt x="1251" y="965"/>
                    <a:pt x="1251" y="620"/>
                  </a:cubicBezTo>
                  <a:cubicBezTo>
                    <a:pt x="1251" y="275"/>
                    <a:pt x="977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5" name="Google Shape;11615;p68"/>
            <p:cNvSpPr/>
            <p:nvPr/>
          </p:nvSpPr>
          <p:spPr>
            <a:xfrm>
              <a:off x="8007400" y="2902278"/>
              <a:ext cx="285230" cy="355597"/>
            </a:xfrm>
            <a:custGeom>
              <a:avLst/>
              <a:gdLst/>
              <a:ahLst/>
              <a:cxnLst/>
              <a:rect l="l" t="t" r="r" b="b"/>
              <a:pathLst>
                <a:path w="8954" h="11163" extrusionOk="0">
                  <a:moveTo>
                    <a:pt x="6528" y="337"/>
                  </a:moveTo>
                  <a:cubicBezTo>
                    <a:pt x="6549" y="337"/>
                    <a:pt x="6573" y="346"/>
                    <a:pt x="6596" y="364"/>
                  </a:cubicBezTo>
                  <a:lnTo>
                    <a:pt x="7632" y="1412"/>
                  </a:lnTo>
                  <a:cubicBezTo>
                    <a:pt x="7668" y="1435"/>
                    <a:pt x="7668" y="1483"/>
                    <a:pt x="7632" y="1519"/>
                  </a:cubicBezTo>
                  <a:lnTo>
                    <a:pt x="7489" y="1674"/>
                  </a:lnTo>
                  <a:cubicBezTo>
                    <a:pt x="7472" y="1691"/>
                    <a:pt x="7454" y="1700"/>
                    <a:pt x="7434" y="1700"/>
                  </a:cubicBezTo>
                  <a:cubicBezTo>
                    <a:pt x="7415" y="1700"/>
                    <a:pt x="7394" y="1691"/>
                    <a:pt x="7370" y="1674"/>
                  </a:cubicBezTo>
                  <a:lnTo>
                    <a:pt x="6323" y="626"/>
                  </a:lnTo>
                  <a:cubicBezTo>
                    <a:pt x="6299" y="590"/>
                    <a:pt x="6299" y="542"/>
                    <a:pt x="6323" y="519"/>
                  </a:cubicBezTo>
                  <a:lnTo>
                    <a:pt x="6477" y="364"/>
                  </a:lnTo>
                  <a:cubicBezTo>
                    <a:pt x="6489" y="346"/>
                    <a:pt x="6507" y="337"/>
                    <a:pt x="6528" y="337"/>
                  </a:cubicBezTo>
                  <a:close/>
                  <a:moveTo>
                    <a:pt x="6299" y="1066"/>
                  </a:moveTo>
                  <a:lnTo>
                    <a:pt x="7001" y="1769"/>
                  </a:lnTo>
                  <a:lnTo>
                    <a:pt x="6346" y="2424"/>
                  </a:lnTo>
                  <a:lnTo>
                    <a:pt x="5644" y="1721"/>
                  </a:lnTo>
                  <a:lnTo>
                    <a:pt x="6299" y="1066"/>
                  </a:lnTo>
                  <a:close/>
                  <a:moveTo>
                    <a:pt x="2155" y="4698"/>
                  </a:moveTo>
                  <a:lnTo>
                    <a:pt x="2453" y="4995"/>
                  </a:lnTo>
                  <a:lnTo>
                    <a:pt x="2215" y="5198"/>
                  </a:lnTo>
                  <a:cubicBezTo>
                    <a:pt x="2203" y="5216"/>
                    <a:pt x="2182" y="5225"/>
                    <a:pt x="2160" y="5225"/>
                  </a:cubicBezTo>
                  <a:cubicBezTo>
                    <a:pt x="2137" y="5225"/>
                    <a:pt x="2114" y="5216"/>
                    <a:pt x="2096" y="5198"/>
                  </a:cubicBezTo>
                  <a:lnTo>
                    <a:pt x="1941" y="5031"/>
                  </a:lnTo>
                  <a:cubicBezTo>
                    <a:pt x="1905" y="5007"/>
                    <a:pt x="1905" y="4948"/>
                    <a:pt x="1941" y="4924"/>
                  </a:cubicBezTo>
                  <a:lnTo>
                    <a:pt x="2155" y="4698"/>
                  </a:lnTo>
                  <a:close/>
                  <a:moveTo>
                    <a:pt x="2408" y="3865"/>
                  </a:moveTo>
                  <a:cubicBezTo>
                    <a:pt x="2416" y="3865"/>
                    <a:pt x="2422" y="3869"/>
                    <a:pt x="2429" y="3876"/>
                  </a:cubicBezTo>
                  <a:lnTo>
                    <a:pt x="2572" y="4031"/>
                  </a:lnTo>
                  <a:cubicBezTo>
                    <a:pt x="4203" y="5662"/>
                    <a:pt x="4144" y="5579"/>
                    <a:pt x="4108" y="5603"/>
                  </a:cubicBezTo>
                  <a:lnTo>
                    <a:pt x="3846" y="5876"/>
                  </a:lnTo>
                  <a:cubicBezTo>
                    <a:pt x="3842" y="5879"/>
                    <a:pt x="3839" y="5883"/>
                    <a:pt x="3835" y="5883"/>
                  </a:cubicBezTo>
                  <a:cubicBezTo>
                    <a:pt x="3804" y="5883"/>
                    <a:pt x="3678" y="5722"/>
                    <a:pt x="2120" y="4174"/>
                  </a:cubicBezTo>
                  <a:cubicBezTo>
                    <a:pt x="2096" y="4162"/>
                    <a:pt x="2096" y="4138"/>
                    <a:pt x="2120" y="4138"/>
                  </a:cubicBezTo>
                  <a:cubicBezTo>
                    <a:pt x="2328" y="3930"/>
                    <a:pt x="2378" y="3865"/>
                    <a:pt x="2408" y="3865"/>
                  </a:cubicBezTo>
                  <a:close/>
                  <a:moveTo>
                    <a:pt x="3025" y="5579"/>
                  </a:moveTo>
                  <a:lnTo>
                    <a:pt x="3322" y="5876"/>
                  </a:lnTo>
                  <a:lnTo>
                    <a:pt x="3084" y="6079"/>
                  </a:lnTo>
                  <a:cubicBezTo>
                    <a:pt x="3066" y="6097"/>
                    <a:pt x="3042" y="6106"/>
                    <a:pt x="3020" y="6106"/>
                  </a:cubicBezTo>
                  <a:cubicBezTo>
                    <a:pt x="2998" y="6106"/>
                    <a:pt x="2977" y="6097"/>
                    <a:pt x="2965" y="6079"/>
                  </a:cubicBezTo>
                  <a:lnTo>
                    <a:pt x="2798" y="5912"/>
                  </a:lnTo>
                  <a:cubicBezTo>
                    <a:pt x="2774" y="5888"/>
                    <a:pt x="2774" y="5829"/>
                    <a:pt x="2798" y="5793"/>
                  </a:cubicBezTo>
                  <a:lnTo>
                    <a:pt x="3025" y="5579"/>
                  </a:lnTo>
                  <a:close/>
                  <a:moveTo>
                    <a:pt x="3025" y="6936"/>
                  </a:moveTo>
                  <a:cubicBezTo>
                    <a:pt x="3072" y="6936"/>
                    <a:pt x="3096" y="6972"/>
                    <a:pt x="3096" y="7019"/>
                  </a:cubicBezTo>
                  <a:lnTo>
                    <a:pt x="3096" y="7269"/>
                  </a:lnTo>
                  <a:cubicBezTo>
                    <a:pt x="3096" y="7317"/>
                    <a:pt x="3072" y="7341"/>
                    <a:pt x="3025" y="7341"/>
                  </a:cubicBezTo>
                  <a:lnTo>
                    <a:pt x="405" y="7341"/>
                  </a:lnTo>
                  <a:cubicBezTo>
                    <a:pt x="369" y="7341"/>
                    <a:pt x="334" y="7305"/>
                    <a:pt x="334" y="7269"/>
                  </a:cubicBezTo>
                  <a:lnTo>
                    <a:pt x="334" y="7019"/>
                  </a:lnTo>
                  <a:cubicBezTo>
                    <a:pt x="334" y="6972"/>
                    <a:pt x="358" y="6936"/>
                    <a:pt x="405" y="6936"/>
                  </a:cubicBezTo>
                  <a:close/>
                  <a:moveTo>
                    <a:pt x="1834" y="7674"/>
                  </a:moveTo>
                  <a:cubicBezTo>
                    <a:pt x="2060" y="7960"/>
                    <a:pt x="2322" y="8210"/>
                    <a:pt x="2632" y="8401"/>
                  </a:cubicBezTo>
                  <a:cubicBezTo>
                    <a:pt x="2608" y="8448"/>
                    <a:pt x="2572" y="8496"/>
                    <a:pt x="2548" y="8520"/>
                  </a:cubicBezTo>
                  <a:cubicBezTo>
                    <a:pt x="2489" y="8591"/>
                    <a:pt x="2441" y="8663"/>
                    <a:pt x="2393" y="8746"/>
                  </a:cubicBezTo>
                  <a:cubicBezTo>
                    <a:pt x="2382" y="8770"/>
                    <a:pt x="2334" y="8805"/>
                    <a:pt x="2322" y="8853"/>
                  </a:cubicBezTo>
                  <a:cubicBezTo>
                    <a:pt x="1846" y="8555"/>
                    <a:pt x="1465" y="8151"/>
                    <a:pt x="1167" y="7674"/>
                  </a:cubicBezTo>
                  <a:close/>
                  <a:moveTo>
                    <a:pt x="4632" y="7793"/>
                  </a:moveTo>
                  <a:cubicBezTo>
                    <a:pt x="5870" y="7793"/>
                    <a:pt x="6846" y="8793"/>
                    <a:pt x="6918" y="9936"/>
                  </a:cubicBezTo>
                  <a:lnTo>
                    <a:pt x="2334" y="9936"/>
                  </a:lnTo>
                  <a:cubicBezTo>
                    <a:pt x="2417" y="8770"/>
                    <a:pt x="3406" y="7793"/>
                    <a:pt x="4632" y="7793"/>
                  </a:cubicBezTo>
                  <a:close/>
                  <a:moveTo>
                    <a:pt x="6525" y="1"/>
                  </a:moveTo>
                  <a:cubicBezTo>
                    <a:pt x="6421" y="1"/>
                    <a:pt x="6317" y="42"/>
                    <a:pt x="6239" y="126"/>
                  </a:cubicBezTo>
                  <a:lnTo>
                    <a:pt x="6084" y="269"/>
                  </a:lnTo>
                  <a:cubicBezTo>
                    <a:pt x="5942" y="423"/>
                    <a:pt x="5942" y="662"/>
                    <a:pt x="6073" y="804"/>
                  </a:cubicBezTo>
                  <a:lnTo>
                    <a:pt x="5406" y="1483"/>
                  </a:lnTo>
                  <a:lnTo>
                    <a:pt x="5251" y="1328"/>
                  </a:lnTo>
                  <a:cubicBezTo>
                    <a:pt x="5221" y="1299"/>
                    <a:pt x="5180" y="1284"/>
                    <a:pt x="5136" y="1284"/>
                  </a:cubicBezTo>
                  <a:cubicBezTo>
                    <a:pt x="5093" y="1284"/>
                    <a:pt x="5049" y="1299"/>
                    <a:pt x="5013" y="1328"/>
                  </a:cubicBezTo>
                  <a:lnTo>
                    <a:pt x="3977" y="2376"/>
                  </a:lnTo>
                  <a:cubicBezTo>
                    <a:pt x="3917" y="2436"/>
                    <a:pt x="3917" y="2531"/>
                    <a:pt x="3977" y="2614"/>
                  </a:cubicBezTo>
                  <a:cubicBezTo>
                    <a:pt x="4007" y="2644"/>
                    <a:pt x="4045" y="2659"/>
                    <a:pt x="4087" y="2659"/>
                  </a:cubicBezTo>
                  <a:cubicBezTo>
                    <a:pt x="4129" y="2659"/>
                    <a:pt x="4173" y="2644"/>
                    <a:pt x="4215" y="2614"/>
                  </a:cubicBezTo>
                  <a:lnTo>
                    <a:pt x="5132" y="1685"/>
                  </a:lnTo>
                  <a:lnTo>
                    <a:pt x="6299" y="2852"/>
                  </a:lnTo>
                  <a:lnTo>
                    <a:pt x="4060" y="5079"/>
                  </a:lnTo>
                  <a:lnTo>
                    <a:pt x="2905" y="3924"/>
                  </a:lnTo>
                  <a:lnTo>
                    <a:pt x="3739" y="3090"/>
                  </a:lnTo>
                  <a:cubicBezTo>
                    <a:pt x="3798" y="3031"/>
                    <a:pt x="3798" y="2924"/>
                    <a:pt x="3739" y="2864"/>
                  </a:cubicBezTo>
                  <a:cubicBezTo>
                    <a:pt x="3709" y="2834"/>
                    <a:pt x="3667" y="2820"/>
                    <a:pt x="3624" y="2820"/>
                  </a:cubicBezTo>
                  <a:cubicBezTo>
                    <a:pt x="3581" y="2820"/>
                    <a:pt x="3536" y="2834"/>
                    <a:pt x="3501" y="2864"/>
                  </a:cubicBezTo>
                  <a:lnTo>
                    <a:pt x="2667" y="3698"/>
                  </a:lnTo>
                  <a:lnTo>
                    <a:pt x="2632" y="3662"/>
                  </a:lnTo>
                  <a:cubicBezTo>
                    <a:pt x="2566" y="3596"/>
                    <a:pt x="2477" y="3564"/>
                    <a:pt x="2388" y="3564"/>
                  </a:cubicBezTo>
                  <a:cubicBezTo>
                    <a:pt x="2298" y="3564"/>
                    <a:pt x="2209" y="3596"/>
                    <a:pt x="2143" y="3662"/>
                  </a:cubicBezTo>
                  <a:lnTo>
                    <a:pt x="1870" y="3936"/>
                  </a:lnTo>
                  <a:cubicBezTo>
                    <a:pt x="1739" y="4067"/>
                    <a:pt x="1739" y="4293"/>
                    <a:pt x="1870" y="4424"/>
                  </a:cubicBezTo>
                  <a:lnTo>
                    <a:pt x="1905" y="4460"/>
                  </a:lnTo>
                  <a:cubicBezTo>
                    <a:pt x="1751" y="4638"/>
                    <a:pt x="1548" y="4722"/>
                    <a:pt x="1548" y="4972"/>
                  </a:cubicBezTo>
                  <a:cubicBezTo>
                    <a:pt x="1548" y="5079"/>
                    <a:pt x="1596" y="5186"/>
                    <a:pt x="1667" y="5269"/>
                  </a:cubicBezTo>
                  <a:cubicBezTo>
                    <a:pt x="1786" y="5376"/>
                    <a:pt x="1870" y="5555"/>
                    <a:pt x="2132" y="5555"/>
                  </a:cubicBezTo>
                  <a:cubicBezTo>
                    <a:pt x="2382" y="5555"/>
                    <a:pt x="2465" y="5353"/>
                    <a:pt x="2644" y="5198"/>
                  </a:cubicBezTo>
                  <a:lnTo>
                    <a:pt x="2763" y="5317"/>
                  </a:lnTo>
                  <a:cubicBezTo>
                    <a:pt x="2620" y="5495"/>
                    <a:pt x="2405" y="5591"/>
                    <a:pt x="2405" y="5841"/>
                  </a:cubicBezTo>
                  <a:cubicBezTo>
                    <a:pt x="2405" y="6079"/>
                    <a:pt x="2608" y="6186"/>
                    <a:pt x="2691" y="6305"/>
                  </a:cubicBezTo>
                  <a:cubicBezTo>
                    <a:pt x="2763" y="6377"/>
                    <a:pt x="2870" y="6424"/>
                    <a:pt x="2989" y="6424"/>
                  </a:cubicBezTo>
                  <a:cubicBezTo>
                    <a:pt x="3239" y="6424"/>
                    <a:pt x="3334" y="6210"/>
                    <a:pt x="3513" y="6067"/>
                  </a:cubicBezTo>
                  <a:cubicBezTo>
                    <a:pt x="3525" y="6079"/>
                    <a:pt x="3620" y="6198"/>
                    <a:pt x="3798" y="6198"/>
                  </a:cubicBezTo>
                  <a:cubicBezTo>
                    <a:pt x="3882" y="6198"/>
                    <a:pt x="3977" y="6162"/>
                    <a:pt x="4048" y="6091"/>
                  </a:cubicBezTo>
                  <a:lnTo>
                    <a:pt x="4310" y="5829"/>
                  </a:lnTo>
                  <a:cubicBezTo>
                    <a:pt x="4453" y="5686"/>
                    <a:pt x="4453" y="5472"/>
                    <a:pt x="4310" y="5329"/>
                  </a:cubicBezTo>
                  <a:lnTo>
                    <a:pt x="4287" y="5305"/>
                  </a:lnTo>
                  <a:lnTo>
                    <a:pt x="6239" y="3352"/>
                  </a:lnTo>
                  <a:cubicBezTo>
                    <a:pt x="6930" y="3924"/>
                    <a:pt x="7335" y="4733"/>
                    <a:pt x="7335" y="5626"/>
                  </a:cubicBezTo>
                  <a:cubicBezTo>
                    <a:pt x="7335" y="6555"/>
                    <a:pt x="6906" y="7412"/>
                    <a:pt x="6156" y="7984"/>
                  </a:cubicBezTo>
                  <a:cubicBezTo>
                    <a:pt x="5690" y="7638"/>
                    <a:pt x="5153" y="7470"/>
                    <a:pt x="4619" y="7470"/>
                  </a:cubicBezTo>
                  <a:cubicBezTo>
                    <a:pt x="3993" y="7470"/>
                    <a:pt x="3371" y="7701"/>
                    <a:pt x="2870" y="8151"/>
                  </a:cubicBezTo>
                  <a:cubicBezTo>
                    <a:pt x="2644" y="8008"/>
                    <a:pt x="2453" y="7853"/>
                    <a:pt x="2274" y="7650"/>
                  </a:cubicBezTo>
                  <a:lnTo>
                    <a:pt x="3025" y="7650"/>
                  </a:lnTo>
                  <a:cubicBezTo>
                    <a:pt x="3239" y="7650"/>
                    <a:pt x="3417" y="7472"/>
                    <a:pt x="3417" y="7258"/>
                  </a:cubicBezTo>
                  <a:lnTo>
                    <a:pt x="3417" y="6996"/>
                  </a:lnTo>
                  <a:cubicBezTo>
                    <a:pt x="3417" y="6781"/>
                    <a:pt x="3239" y="6603"/>
                    <a:pt x="3025" y="6603"/>
                  </a:cubicBezTo>
                  <a:lnTo>
                    <a:pt x="405" y="6603"/>
                  </a:lnTo>
                  <a:cubicBezTo>
                    <a:pt x="179" y="6603"/>
                    <a:pt x="0" y="6781"/>
                    <a:pt x="0" y="6996"/>
                  </a:cubicBezTo>
                  <a:lnTo>
                    <a:pt x="0" y="7258"/>
                  </a:lnTo>
                  <a:cubicBezTo>
                    <a:pt x="0" y="7472"/>
                    <a:pt x="179" y="7650"/>
                    <a:pt x="405" y="7650"/>
                  </a:cubicBezTo>
                  <a:lnTo>
                    <a:pt x="774" y="7650"/>
                  </a:lnTo>
                  <a:cubicBezTo>
                    <a:pt x="1036" y="8162"/>
                    <a:pt x="1548" y="8722"/>
                    <a:pt x="2191" y="9127"/>
                  </a:cubicBezTo>
                  <a:cubicBezTo>
                    <a:pt x="2084" y="9377"/>
                    <a:pt x="2036" y="9651"/>
                    <a:pt x="2012" y="9936"/>
                  </a:cubicBezTo>
                  <a:lnTo>
                    <a:pt x="846" y="9936"/>
                  </a:lnTo>
                  <a:cubicBezTo>
                    <a:pt x="774" y="9936"/>
                    <a:pt x="715" y="9972"/>
                    <a:pt x="703" y="10032"/>
                  </a:cubicBezTo>
                  <a:lnTo>
                    <a:pt x="346" y="10948"/>
                  </a:lnTo>
                  <a:cubicBezTo>
                    <a:pt x="298" y="11044"/>
                    <a:pt x="381" y="11163"/>
                    <a:pt x="488" y="11163"/>
                  </a:cubicBezTo>
                  <a:lnTo>
                    <a:pt x="1393" y="11163"/>
                  </a:lnTo>
                  <a:cubicBezTo>
                    <a:pt x="1489" y="11163"/>
                    <a:pt x="1560" y="11091"/>
                    <a:pt x="1560" y="11008"/>
                  </a:cubicBezTo>
                  <a:cubicBezTo>
                    <a:pt x="1560" y="10913"/>
                    <a:pt x="1489" y="10841"/>
                    <a:pt x="1393" y="10841"/>
                  </a:cubicBezTo>
                  <a:lnTo>
                    <a:pt x="739" y="10841"/>
                  </a:lnTo>
                  <a:lnTo>
                    <a:pt x="965" y="10258"/>
                  </a:lnTo>
                  <a:lnTo>
                    <a:pt x="8299" y="10258"/>
                  </a:lnTo>
                  <a:lnTo>
                    <a:pt x="8525" y="10841"/>
                  </a:lnTo>
                  <a:lnTo>
                    <a:pt x="2167" y="10841"/>
                  </a:lnTo>
                  <a:cubicBezTo>
                    <a:pt x="2084" y="10841"/>
                    <a:pt x="2012" y="10913"/>
                    <a:pt x="2012" y="11008"/>
                  </a:cubicBezTo>
                  <a:cubicBezTo>
                    <a:pt x="2012" y="11091"/>
                    <a:pt x="2084" y="11163"/>
                    <a:pt x="2167" y="11163"/>
                  </a:cubicBezTo>
                  <a:lnTo>
                    <a:pt x="8763" y="11163"/>
                  </a:lnTo>
                  <a:cubicBezTo>
                    <a:pt x="8882" y="11163"/>
                    <a:pt x="8954" y="11044"/>
                    <a:pt x="8918" y="10948"/>
                  </a:cubicBezTo>
                  <a:lnTo>
                    <a:pt x="8561" y="10044"/>
                  </a:lnTo>
                  <a:cubicBezTo>
                    <a:pt x="8525" y="9984"/>
                    <a:pt x="8466" y="9936"/>
                    <a:pt x="8406" y="9936"/>
                  </a:cubicBezTo>
                  <a:lnTo>
                    <a:pt x="7251" y="9936"/>
                  </a:lnTo>
                  <a:cubicBezTo>
                    <a:pt x="7216" y="9555"/>
                    <a:pt x="7132" y="9198"/>
                    <a:pt x="6965" y="8889"/>
                  </a:cubicBezTo>
                  <a:cubicBezTo>
                    <a:pt x="7847" y="8210"/>
                    <a:pt x="8430" y="7174"/>
                    <a:pt x="8525" y="6067"/>
                  </a:cubicBezTo>
                  <a:cubicBezTo>
                    <a:pt x="8537" y="5972"/>
                    <a:pt x="8466" y="5900"/>
                    <a:pt x="8382" y="5888"/>
                  </a:cubicBezTo>
                  <a:cubicBezTo>
                    <a:pt x="8371" y="5886"/>
                    <a:pt x="8360" y="5884"/>
                    <a:pt x="8350" y="5884"/>
                  </a:cubicBezTo>
                  <a:cubicBezTo>
                    <a:pt x="8271" y="5884"/>
                    <a:pt x="8214" y="5958"/>
                    <a:pt x="8204" y="6031"/>
                  </a:cubicBezTo>
                  <a:cubicBezTo>
                    <a:pt x="8097" y="7043"/>
                    <a:pt x="7597" y="7972"/>
                    <a:pt x="6799" y="8603"/>
                  </a:cubicBezTo>
                  <a:cubicBezTo>
                    <a:pt x="6751" y="8543"/>
                    <a:pt x="6715" y="8508"/>
                    <a:pt x="6668" y="8460"/>
                  </a:cubicBezTo>
                  <a:cubicBezTo>
                    <a:pt x="6608" y="8389"/>
                    <a:pt x="6537" y="8293"/>
                    <a:pt x="6454" y="8222"/>
                  </a:cubicBezTo>
                  <a:lnTo>
                    <a:pt x="6430" y="8186"/>
                  </a:lnTo>
                  <a:cubicBezTo>
                    <a:pt x="8037" y="6912"/>
                    <a:pt x="8097" y="4460"/>
                    <a:pt x="6477" y="3114"/>
                  </a:cubicBezTo>
                  <a:lnTo>
                    <a:pt x="6632" y="2948"/>
                  </a:lnTo>
                  <a:cubicBezTo>
                    <a:pt x="6692" y="2888"/>
                    <a:pt x="6692" y="2793"/>
                    <a:pt x="6632" y="2733"/>
                  </a:cubicBezTo>
                  <a:lnTo>
                    <a:pt x="6561" y="2650"/>
                  </a:lnTo>
                  <a:lnTo>
                    <a:pt x="6656" y="2567"/>
                  </a:lnTo>
                  <a:cubicBezTo>
                    <a:pt x="7013" y="2793"/>
                    <a:pt x="7489" y="3305"/>
                    <a:pt x="7799" y="3900"/>
                  </a:cubicBezTo>
                  <a:cubicBezTo>
                    <a:pt x="8037" y="4352"/>
                    <a:pt x="8168" y="4876"/>
                    <a:pt x="8216" y="5376"/>
                  </a:cubicBezTo>
                  <a:cubicBezTo>
                    <a:pt x="8216" y="5465"/>
                    <a:pt x="8287" y="5532"/>
                    <a:pt x="8373" y="5532"/>
                  </a:cubicBezTo>
                  <a:cubicBezTo>
                    <a:pt x="8380" y="5532"/>
                    <a:pt x="8387" y="5532"/>
                    <a:pt x="8394" y="5531"/>
                  </a:cubicBezTo>
                  <a:cubicBezTo>
                    <a:pt x="8478" y="5531"/>
                    <a:pt x="8561" y="5436"/>
                    <a:pt x="8537" y="5353"/>
                  </a:cubicBezTo>
                  <a:cubicBezTo>
                    <a:pt x="8454" y="4138"/>
                    <a:pt x="7858" y="3055"/>
                    <a:pt x="6894" y="2328"/>
                  </a:cubicBezTo>
                  <a:lnTo>
                    <a:pt x="7251" y="1971"/>
                  </a:lnTo>
                  <a:cubicBezTo>
                    <a:pt x="7317" y="2002"/>
                    <a:pt x="7384" y="2017"/>
                    <a:pt x="7446" y="2017"/>
                  </a:cubicBezTo>
                  <a:cubicBezTo>
                    <a:pt x="7551" y="2017"/>
                    <a:pt x="7644" y="1975"/>
                    <a:pt x="7704" y="1900"/>
                  </a:cubicBezTo>
                  <a:lnTo>
                    <a:pt x="7858" y="1745"/>
                  </a:lnTo>
                  <a:cubicBezTo>
                    <a:pt x="8025" y="1578"/>
                    <a:pt x="8025" y="1328"/>
                    <a:pt x="7858" y="1162"/>
                  </a:cubicBezTo>
                  <a:lnTo>
                    <a:pt x="6811" y="126"/>
                  </a:lnTo>
                  <a:cubicBezTo>
                    <a:pt x="6733" y="42"/>
                    <a:pt x="6629" y="1"/>
                    <a:pt x="6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6" name="Google Shape;11616;p68"/>
          <p:cNvGrpSpPr/>
          <p:nvPr/>
        </p:nvGrpSpPr>
        <p:grpSpPr>
          <a:xfrm>
            <a:off x="6219124" y="2902788"/>
            <a:ext cx="318231" cy="355470"/>
            <a:chOff x="6219124" y="2902788"/>
            <a:chExt cx="318231" cy="355470"/>
          </a:xfrm>
          <a:solidFill>
            <a:srgbClr val="D94169"/>
          </a:solidFill>
        </p:grpSpPr>
        <p:sp>
          <p:nvSpPr>
            <p:cNvPr id="11617" name="Google Shape;11617;p68"/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8" name="Google Shape;11618;p68"/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9" name="Google Shape;11619;p68"/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20" name="Google Shape;11620;p68"/>
          <p:cNvGrpSpPr/>
          <p:nvPr/>
        </p:nvGrpSpPr>
        <p:grpSpPr>
          <a:xfrm>
            <a:off x="4969421" y="2902852"/>
            <a:ext cx="185109" cy="355406"/>
            <a:chOff x="4969421" y="2902852"/>
            <a:chExt cx="185109" cy="355406"/>
          </a:xfrm>
          <a:solidFill>
            <a:srgbClr val="D94169"/>
          </a:solidFill>
        </p:grpSpPr>
        <p:sp>
          <p:nvSpPr>
            <p:cNvPr id="11621" name="Google Shape;11621;p68"/>
            <p:cNvSpPr/>
            <p:nvPr/>
          </p:nvSpPr>
          <p:spPr>
            <a:xfrm>
              <a:off x="5022906" y="3084138"/>
              <a:ext cx="16310" cy="15959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19" y="1"/>
                    <a:pt x="0" y="120"/>
                    <a:pt x="0" y="251"/>
                  </a:cubicBezTo>
                  <a:cubicBezTo>
                    <a:pt x="0" y="406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405" y="13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2" name="Google Shape;11622;p68"/>
            <p:cNvSpPr/>
            <p:nvPr/>
          </p:nvSpPr>
          <p:spPr>
            <a:xfrm>
              <a:off x="5086998" y="3107265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21" y="0"/>
                  </a:moveTo>
                  <a:cubicBezTo>
                    <a:pt x="215" y="0"/>
                    <a:pt x="209" y="0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34"/>
                    <a:pt x="84" y="418"/>
                    <a:pt x="203" y="418"/>
                  </a:cubicBezTo>
                  <a:cubicBezTo>
                    <a:pt x="334" y="418"/>
                    <a:pt x="417" y="334"/>
                    <a:pt x="417" y="215"/>
                  </a:cubicBezTo>
                  <a:cubicBezTo>
                    <a:pt x="417" y="92"/>
                    <a:pt x="322" y="0"/>
                    <a:pt x="2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3" name="Google Shape;11623;p68"/>
            <p:cNvSpPr/>
            <p:nvPr/>
          </p:nvSpPr>
          <p:spPr>
            <a:xfrm>
              <a:off x="5039566" y="3205092"/>
              <a:ext cx="13315" cy="13347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225" y="1"/>
                  </a:moveTo>
                  <a:cubicBezTo>
                    <a:pt x="218" y="1"/>
                    <a:pt x="211" y="1"/>
                    <a:pt x="203" y="2"/>
                  </a:cubicBezTo>
                  <a:cubicBezTo>
                    <a:pt x="84" y="2"/>
                    <a:pt x="1" y="85"/>
                    <a:pt x="1" y="204"/>
                  </a:cubicBezTo>
                  <a:cubicBezTo>
                    <a:pt x="1" y="323"/>
                    <a:pt x="84" y="419"/>
                    <a:pt x="203" y="419"/>
                  </a:cubicBezTo>
                  <a:cubicBezTo>
                    <a:pt x="334" y="419"/>
                    <a:pt x="418" y="323"/>
                    <a:pt x="418" y="204"/>
                  </a:cubicBezTo>
                  <a:cubicBezTo>
                    <a:pt x="418" y="92"/>
                    <a:pt x="343" y="1"/>
                    <a:pt x="2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4" name="Google Shape;11624;p68"/>
            <p:cNvSpPr/>
            <p:nvPr/>
          </p:nvSpPr>
          <p:spPr>
            <a:xfrm>
              <a:off x="5086998" y="3175530"/>
              <a:ext cx="13284" cy="13315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19" y="0"/>
                  </a:moveTo>
                  <a:cubicBezTo>
                    <a:pt x="214" y="0"/>
                    <a:pt x="208" y="1"/>
                    <a:pt x="203" y="1"/>
                  </a:cubicBezTo>
                  <a:cubicBezTo>
                    <a:pt x="84" y="1"/>
                    <a:pt x="0" y="96"/>
                    <a:pt x="0" y="215"/>
                  </a:cubicBezTo>
                  <a:cubicBezTo>
                    <a:pt x="0" y="323"/>
                    <a:pt x="84" y="418"/>
                    <a:pt x="203" y="418"/>
                  </a:cubicBezTo>
                  <a:cubicBezTo>
                    <a:pt x="334" y="418"/>
                    <a:pt x="417" y="323"/>
                    <a:pt x="417" y="215"/>
                  </a:cubicBezTo>
                  <a:cubicBezTo>
                    <a:pt x="417" y="103"/>
                    <a:pt x="320" y="0"/>
                    <a:pt x="2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5" name="Google Shape;11625;p68"/>
            <p:cNvSpPr/>
            <p:nvPr/>
          </p:nvSpPr>
          <p:spPr>
            <a:xfrm>
              <a:off x="5033131" y="3137623"/>
              <a:ext cx="17106" cy="17106"/>
            </a:xfrm>
            <a:custGeom>
              <a:avLst/>
              <a:gdLst/>
              <a:ahLst/>
              <a:cxnLst/>
              <a:rect l="l" t="t" r="r" b="b"/>
              <a:pathLst>
                <a:path w="537" h="537" extrusionOk="0">
                  <a:moveTo>
                    <a:pt x="262" y="1"/>
                  </a:moveTo>
                  <a:cubicBezTo>
                    <a:pt x="120" y="1"/>
                    <a:pt x="1" y="120"/>
                    <a:pt x="1" y="274"/>
                  </a:cubicBezTo>
                  <a:cubicBezTo>
                    <a:pt x="1" y="417"/>
                    <a:pt x="120" y="536"/>
                    <a:pt x="262" y="536"/>
                  </a:cubicBezTo>
                  <a:cubicBezTo>
                    <a:pt x="417" y="536"/>
                    <a:pt x="536" y="417"/>
                    <a:pt x="536" y="274"/>
                  </a:cubicBezTo>
                  <a:cubicBezTo>
                    <a:pt x="536" y="120"/>
                    <a:pt x="417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6" name="Google Shape;11626;p68"/>
            <p:cNvSpPr/>
            <p:nvPr/>
          </p:nvSpPr>
          <p:spPr>
            <a:xfrm>
              <a:off x="4969421" y="2902852"/>
              <a:ext cx="185109" cy="355406"/>
            </a:xfrm>
            <a:custGeom>
              <a:avLst/>
              <a:gdLst/>
              <a:ahLst/>
              <a:cxnLst/>
              <a:rect l="l" t="t" r="r" b="b"/>
              <a:pathLst>
                <a:path w="5811" h="11157" extrusionOk="0">
                  <a:moveTo>
                    <a:pt x="1916" y="4904"/>
                  </a:moveTo>
                  <a:cubicBezTo>
                    <a:pt x="2183" y="4904"/>
                    <a:pt x="2490" y="4967"/>
                    <a:pt x="2810" y="5156"/>
                  </a:cubicBezTo>
                  <a:cubicBezTo>
                    <a:pt x="3108" y="5335"/>
                    <a:pt x="3426" y="5421"/>
                    <a:pt x="3748" y="5421"/>
                  </a:cubicBezTo>
                  <a:cubicBezTo>
                    <a:pt x="4069" y="5421"/>
                    <a:pt x="4394" y="5335"/>
                    <a:pt x="4703" y="5168"/>
                  </a:cubicBezTo>
                  <a:lnTo>
                    <a:pt x="4703" y="9025"/>
                  </a:lnTo>
                  <a:cubicBezTo>
                    <a:pt x="4703" y="10026"/>
                    <a:pt x="3906" y="10823"/>
                    <a:pt x="2905" y="10823"/>
                  </a:cubicBezTo>
                  <a:cubicBezTo>
                    <a:pt x="1905" y="10823"/>
                    <a:pt x="1108" y="10026"/>
                    <a:pt x="1108" y="9025"/>
                  </a:cubicBezTo>
                  <a:lnTo>
                    <a:pt x="1108" y="5108"/>
                  </a:lnTo>
                  <a:cubicBezTo>
                    <a:pt x="1228" y="5038"/>
                    <a:pt x="1528" y="4904"/>
                    <a:pt x="1916" y="4904"/>
                  </a:cubicBezTo>
                  <a:close/>
                  <a:moveTo>
                    <a:pt x="512" y="1"/>
                  </a:moveTo>
                  <a:cubicBezTo>
                    <a:pt x="226" y="1"/>
                    <a:pt x="0" y="227"/>
                    <a:pt x="0" y="513"/>
                  </a:cubicBezTo>
                  <a:lnTo>
                    <a:pt x="0" y="834"/>
                  </a:lnTo>
                  <a:cubicBezTo>
                    <a:pt x="0" y="1120"/>
                    <a:pt x="226" y="1346"/>
                    <a:pt x="512" y="1346"/>
                  </a:cubicBezTo>
                  <a:lnTo>
                    <a:pt x="774" y="1346"/>
                  </a:lnTo>
                  <a:lnTo>
                    <a:pt x="774" y="9025"/>
                  </a:lnTo>
                  <a:cubicBezTo>
                    <a:pt x="774" y="10204"/>
                    <a:pt x="1727" y="11157"/>
                    <a:pt x="2905" y="11157"/>
                  </a:cubicBezTo>
                  <a:cubicBezTo>
                    <a:pt x="4084" y="11157"/>
                    <a:pt x="5037" y="10204"/>
                    <a:pt x="5037" y="9025"/>
                  </a:cubicBezTo>
                  <a:lnTo>
                    <a:pt x="5037" y="3441"/>
                  </a:lnTo>
                  <a:cubicBezTo>
                    <a:pt x="5037" y="3358"/>
                    <a:pt x="4953" y="3275"/>
                    <a:pt x="4870" y="3275"/>
                  </a:cubicBezTo>
                  <a:cubicBezTo>
                    <a:pt x="4775" y="3275"/>
                    <a:pt x="4703" y="3358"/>
                    <a:pt x="4703" y="3441"/>
                  </a:cubicBezTo>
                  <a:lnTo>
                    <a:pt x="4703" y="4787"/>
                  </a:lnTo>
                  <a:cubicBezTo>
                    <a:pt x="4571" y="4873"/>
                    <a:pt x="4209" y="5081"/>
                    <a:pt x="3757" y="5081"/>
                  </a:cubicBezTo>
                  <a:cubicBezTo>
                    <a:pt x="3519" y="5081"/>
                    <a:pt x="3256" y="5023"/>
                    <a:pt x="2989" y="4858"/>
                  </a:cubicBezTo>
                  <a:cubicBezTo>
                    <a:pt x="2617" y="4633"/>
                    <a:pt x="2259" y="4557"/>
                    <a:pt x="1945" y="4557"/>
                  </a:cubicBezTo>
                  <a:cubicBezTo>
                    <a:pt x="1596" y="4557"/>
                    <a:pt x="1302" y="4651"/>
                    <a:pt x="1108" y="4739"/>
                  </a:cubicBezTo>
                  <a:lnTo>
                    <a:pt x="1108" y="1334"/>
                  </a:lnTo>
                  <a:lnTo>
                    <a:pt x="4703" y="1334"/>
                  </a:lnTo>
                  <a:lnTo>
                    <a:pt x="4703" y="2560"/>
                  </a:lnTo>
                  <a:cubicBezTo>
                    <a:pt x="4703" y="2656"/>
                    <a:pt x="4775" y="2727"/>
                    <a:pt x="4870" y="2727"/>
                  </a:cubicBezTo>
                  <a:cubicBezTo>
                    <a:pt x="4953" y="2727"/>
                    <a:pt x="5037" y="2656"/>
                    <a:pt x="5037" y="2560"/>
                  </a:cubicBezTo>
                  <a:lnTo>
                    <a:pt x="5037" y="1334"/>
                  </a:lnTo>
                  <a:lnTo>
                    <a:pt x="5299" y="1334"/>
                  </a:lnTo>
                  <a:cubicBezTo>
                    <a:pt x="5584" y="1334"/>
                    <a:pt x="5811" y="1108"/>
                    <a:pt x="5811" y="822"/>
                  </a:cubicBezTo>
                  <a:lnTo>
                    <a:pt x="5811" y="501"/>
                  </a:lnTo>
                  <a:cubicBezTo>
                    <a:pt x="5787" y="227"/>
                    <a:pt x="5549" y="1"/>
                    <a:pt x="5287" y="1"/>
                  </a:cubicBezTo>
                  <a:lnTo>
                    <a:pt x="1822" y="1"/>
                  </a:lnTo>
                  <a:cubicBezTo>
                    <a:pt x="1727" y="1"/>
                    <a:pt x="1655" y="84"/>
                    <a:pt x="1655" y="167"/>
                  </a:cubicBezTo>
                  <a:cubicBezTo>
                    <a:pt x="1655" y="263"/>
                    <a:pt x="1727" y="334"/>
                    <a:pt x="1822" y="334"/>
                  </a:cubicBezTo>
                  <a:lnTo>
                    <a:pt x="5287" y="334"/>
                  </a:lnTo>
                  <a:cubicBezTo>
                    <a:pt x="5394" y="334"/>
                    <a:pt x="5465" y="405"/>
                    <a:pt x="5465" y="513"/>
                  </a:cubicBezTo>
                  <a:lnTo>
                    <a:pt x="5465" y="834"/>
                  </a:lnTo>
                  <a:cubicBezTo>
                    <a:pt x="5465" y="941"/>
                    <a:pt x="5394" y="1013"/>
                    <a:pt x="5287" y="1013"/>
                  </a:cubicBezTo>
                  <a:lnTo>
                    <a:pt x="512" y="1013"/>
                  </a:lnTo>
                  <a:cubicBezTo>
                    <a:pt x="405" y="1013"/>
                    <a:pt x="334" y="941"/>
                    <a:pt x="334" y="834"/>
                  </a:cubicBezTo>
                  <a:lnTo>
                    <a:pt x="334" y="513"/>
                  </a:lnTo>
                  <a:cubicBezTo>
                    <a:pt x="334" y="405"/>
                    <a:pt x="405" y="334"/>
                    <a:pt x="512" y="334"/>
                  </a:cubicBezTo>
                  <a:lnTo>
                    <a:pt x="941" y="334"/>
                  </a:lnTo>
                  <a:cubicBezTo>
                    <a:pt x="1024" y="334"/>
                    <a:pt x="1108" y="263"/>
                    <a:pt x="1108" y="167"/>
                  </a:cubicBezTo>
                  <a:cubicBezTo>
                    <a:pt x="1108" y="84"/>
                    <a:pt x="1024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27" name="Google Shape;11627;p68"/>
          <p:cNvSpPr/>
          <p:nvPr/>
        </p:nvSpPr>
        <p:spPr>
          <a:xfrm>
            <a:off x="7574555" y="2903043"/>
            <a:ext cx="303387" cy="355597"/>
          </a:xfrm>
          <a:custGeom>
            <a:avLst/>
            <a:gdLst/>
            <a:ahLst/>
            <a:cxnLst/>
            <a:rect l="l" t="t" r="r" b="b"/>
            <a:pathLst>
              <a:path w="9524" h="11163" extrusionOk="0">
                <a:moveTo>
                  <a:pt x="4791" y="3888"/>
                </a:moveTo>
                <a:cubicBezTo>
                  <a:pt x="5165" y="3888"/>
                  <a:pt x="5540" y="3936"/>
                  <a:pt x="5909" y="4031"/>
                </a:cubicBezTo>
                <a:lnTo>
                  <a:pt x="5909" y="4543"/>
                </a:lnTo>
                <a:cubicBezTo>
                  <a:pt x="5540" y="4442"/>
                  <a:pt x="5168" y="4391"/>
                  <a:pt x="4796" y="4391"/>
                </a:cubicBezTo>
                <a:cubicBezTo>
                  <a:pt x="4423" y="4391"/>
                  <a:pt x="4051" y="4442"/>
                  <a:pt x="3682" y="4543"/>
                </a:cubicBezTo>
                <a:lnTo>
                  <a:pt x="3682" y="4031"/>
                </a:lnTo>
                <a:cubicBezTo>
                  <a:pt x="4045" y="3936"/>
                  <a:pt x="4418" y="3888"/>
                  <a:pt x="4791" y="3888"/>
                </a:cubicBezTo>
                <a:close/>
                <a:moveTo>
                  <a:pt x="4778" y="4724"/>
                </a:moveTo>
                <a:cubicBezTo>
                  <a:pt x="5150" y="4724"/>
                  <a:pt x="5522" y="4775"/>
                  <a:pt x="5897" y="4876"/>
                </a:cubicBezTo>
                <a:lnTo>
                  <a:pt x="5897" y="5305"/>
                </a:lnTo>
                <a:cubicBezTo>
                  <a:pt x="5522" y="5210"/>
                  <a:pt x="5150" y="5162"/>
                  <a:pt x="4778" y="5162"/>
                </a:cubicBezTo>
                <a:cubicBezTo>
                  <a:pt x="4406" y="5162"/>
                  <a:pt x="4034" y="5210"/>
                  <a:pt x="3659" y="5305"/>
                </a:cubicBezTo>
                <a:lnTo>
                  <a:pt x="3659" y="4876"/>
                </a:lnTo>
                <a:cubicBezTo>
                  <a:pt x="4034" y="4775"/>
                  <a:pt x="4406" y="4724"/>
                  <a:pt x="4778" y="4724"/>
                </a:cubicBezTo>
                <a:close/>
                <a:moveTo>
                  <a:pt x="4778" y="5492"/>
                </a:moveTo>
                <a:cubicBezTo>
                  <a:pt x="5132" y="5492"/>
                  <a:pt x="5486" y="5537"/>
                  <a:pt x="5837" y="5626"/>
                </a:cubicBezTo>
                <a:cubicBezTo>
                  <a:pt x="5778" y="5698"/>
                  <a:pt x="5706" y="5769"/>
                  <a:pt x="5611" y="5852"/>
                </a:cubicBezTo>
                <a:cubicBezTo>
                  <a:pt x="5325" y="6091"/>
                  <a:pt x="5052" y="6186"/>
                  <a:pt x="4778" y="6186"/>
                </a:cubicBezTo>
                <a:cubicBezTo>
                  <a:pt x="4516" y="6186"/>
                  <a:pt x="4230" y="6067"/>
                  <a:pt x="3944" y="5852"/>
                </a:cubicBezTo>
                <a:lnTo>
                  <a:pt x="3932" y="5829"/>
                </a:lnTo>
                <a:cubicBezTo>
                  <a:pt x="3861" y="5769"/>
                  <a:pt x="3801" y="5698"/>
                  <a:pt x="3718" y="5626"/>
                </a:cubicBezTo>
                <a:cubicBezTo>
                  <a:pt x="4069" y="5537"/>
                  <a:pt x="4423" y="5492"/>
                  <a:pt x="4778" y="5492"/>
                </a:cubicBezTo>
                <a:close/>
                <a:moveTo>
                  <a:pt x="4803" y="9277"/>
                </a:moveTo>
                <a:cubicBezTo>
                  <a:pt x="5172" y="9277"/>
                  <a:pt x="5538" y="9411"/>
                  <a:pt x="5909" y="9674"/>
                </a:cubicBezTo>
                <a:lnTo>
                  <a:pt x="5909" y="9901"/>
                </a:lnTo>
                <a:cubicBezTo>
                  <a:pt x="5540" y="9799"/>
                  <a:pt x="5168" y="9749"/>
                  <a:pt x="4796" y="9749"/>
                </a:cubicBezTo>
                <a:cubicBezTo>
                  <a:pt x="4423" y="9749"/>
                  <a:pt x="4051" y="9799"/>
                  <a:pt x="3682" y="9901"/>
                </a:cubicBezTo>
                <a:lnTo>
                  <a:pt x="3682" y="9674"/>
                </a:lnTo>
                <a:cubicBezTo>
                  <a:pt x="4067" y="9408"/>
                  <a:pt x="4437" y="9277"/>
                  <a:pt x="4803" y="9277"/>
                </a:cubicBezTo>
                <a:close/>
                <a:moveTo>
                  <a:pt x="4778" y="10070"/>
                </a:moveTo>
                <a:cubicBezTo>
                  <a:pt x="5150" y="10070"/>
                  <a:pt x="5522" y="10121"/>
                  <a:pt x="5897" y="10222"/>
                </a:cubicBezTo>
                <a:lnTo>
                  <a:pt x="5897" y="10329"/>
                </a:lnTo>
                <a:cubicBezTo>
                  <a:pt x="5909" y="10591"/>
                  <a:pt x="5683" y="10817"/>
                  <a:pt x="5409" y="10817"/>
                </a:cubicBezTo>
                <a:lnTo>
                  <a:pt x="4159" y="10817"/>
                </a:lnTo>
                <a:cubicBezTo>
                  <a:pt x="3885" y="10817"/>
                  <a:pt x="3659" y="10591"/>
                  <a:pt x="3659" y="10329"/>
                </a:cubicBezTo>
                <a:lnTo>
                  <a:pt x="3659" y="10222"/>
                </a:lnTo>
                <a:cubicBezTo>
                  <a:pt x="4034" y="10121"/>
                  <a:pt x="4406" y="10070"/>
                  <a:pt x="4778" y="10070"/>
                </a:cubicBezTo>
                <a:close/>
                <a:moveTo>
                  <a:pt x="6668" y="0"/>
                </a:moveTo>
                <a:cubicBezTo>
                  <a:pt x="6280" y="0"/>
                  <a:pt x="6026" y="240"/>
                  <a:pt x="5956" y="280"/>
                </a:cubicBezTo>
                <a:cubicBezTo>
                  <a:pt x="5599" y="513"/>
                  <a:pt x="5188" y="629"/>
                  <a:pt x="4778" y="629"/>
                </a:cubicBezTo>
                <a:cubicBezTo>
                  <a:pt x="4367" y="629"/>
                  <a:pt x="3956" y="513"/>
                  <a:pt x="3599" y="280"/>
                </a:cubicBezTo>
                <a:lnTo>
                  <a:pt x="3408" y="161"/>
                </a:lnTo>
                <a:cubicBezTo>
                  <a:pt x="3245" y="55"/>
                  <a:pt x="3064" y="5"/>
                  <a:pt x="2885" y="5"/>
                </a:cubicBezTo>
                <a:cubicBezTo>
                  <a:pt x="2545" y="5"/>
                  <a:pt x="2215" y="186"/>
                  <a:pt x="2027" y="507"/>
                </a:cubicBezTo>
                <a:lnTo>
                  <a:pt x="1599" y="1292"/>
                </a:lnTo>
                <a:cubicBezTo>
                  <a:pt x="1337" y="1769"/>
                  <a:pt x="1503" y="2352"/>
                  <a:pt x="1980" y="2602"/>
                </a:cubicBezTo>
                <a:lnTo>
                  <a:pt x="2944" y="3138"/>
                </a:lnTo>
                <a:cubicBezTo>
                  <a:pt x="3182" y="3269"/>
                  <a:pt x="3325" y="3507"/>
                  <a:pt x="3325" y="3781"/>
                </a:cubicBezTo>
                <a:lnTo>
                  <a:pt x="3325" y="5162"/>
                </a:lnTo>
                <a:cubicBezTo>
                  <a:pt x="3063" y="4805"/>
                  <a:pt x="2813" y="4376"/>
                  <a:pt x="2551" y="3840"/>
                </a:cubicBezTo>
                <a:cubicBezTo>
                  <a:pt x="2299" y="3327"/>
                  <a:pt x="1836" y="3098"/>
                  <a:pt x="1377" y="3098"/>
                </a:cubicBezTo>
                <a:cubicBezTo>
                  <a:pt x="685" y="3098"/>
                  <a:pt x="1" y="3616"/>
                  <a:pt x="51" y="4459"/>
                </a:cubicBezTo>
                <a:cubicBezTo>
                  <a:pt x="51" y="4507"/>
                  <a:pt x="51" y="4543"/>
                  <a:pt x="63" y="4578"/>
                </a:cubicBezTo>
                <a:cubicBezTo>
                  <a:pt x="134" y="5198"/>
                  <a:pt x="218" y="5817"/>
                  <a:pt x="325" y="6388"/>
                </a:cubicBezTo>
                <a:cubicBezTo>
                  <a:pt x="336" y="6464"/>
                  <a:pt x="416" y="6521"/>
                  <a:pt x="494" y="6521"/>
                </a:cubicBezTo>
                <a:cubicBezTo>
                  <a:pt x="501" y="6521"/>
                  <a:pt x="508" y="6520"/>
                  <a:pt x="515" y="6519"/>
                </a:cubicBezTo>
                <a:cubicBezTo>
                  <a:pt x="611" y="6495"/>
                  <a:pt x="670" y="6412"/>
                  <a:pt x="658" y="6329"/>
                </a:cubicBezTo>
                <a:cubicBezTo>
                  <a:pt x="551" y="5769"/>
                  <a:pt x="468" y="5150"/>
                  <a:pt x="384" y="4543"/>
                </a:cubicBezTo>
                <a:lnTo>
                  <a:pt x="384" y="4448"/>
                </a:lnTo>
                <a:cubicBezTo>
                  <a:pt x="349" y="3807"/>
                  <a:pt x="862" y="3421"/>
                  <a:pt x="1380" y="3421"/>
                </a:cubicBezTo>
                <a:cubicBezTo>
                  <a:pt x="1729" y="3421"/>
                  <a:pt x="2079" y="3595"/>
                  <a:pt x="2265" y="3983"/>
                </a:cubicBezTo>
                <a:cubicBezTo>
                  <a:pt x="3081" y="5674"/>
                  <a:pt x="3926" y="6519"/>
                  <a:pt x="4772" y="6519"/>
                </a:cubicBezTo>
                <a:cubicBezTo>
                  <a:pt x="5617" y="6519"/>
                  <a:pt x="6462" y="5674"/>
                  <a:pt x="7278" y="3983"/>
                </a:cubicBezTo>
                <a:cubicBezTo>
                  <a:pt x="7466" y="3603"/>
                  <a:pt x="7818" y="3428"/>
                  <a:pt x="8167" y="3428"/>
                </a:cubicBezTo>
                <a:cubicBezTo>
                  <a:pt x="8703" y="3428"/>
                  <a:pt x="9229" y="3841"/>
                  <a:pt x="9135" y="4555"/>
                </a:cubicBezTo>
                <a:cubicBezTo>
                  <a:pt x="9004" y="5757"/>
                  <a:pt x="8623" y="8198"/>
                  <a:pt x="8052" y="9258"/>
                </a:cubicBezTo>
                <a:cubicBezTo>
                  <a:pt x="7840" y="9638"/>
                  <a:pt x="7443" y="9848"/>
                  <a:pt x="7039" y="9848"/>
                </a:cubicBezTo>
                <a:cubicBezTo>
                  <a:pt x="6786" y="9848"/>
                  <a:pt x="6529" y="9765"/>
                  <a:pt x="6314" y="9591"/>
                </a:cubicBezTo>
                <a:cubicBezTo>
                  <a:pt x="6254" y="9555"/>
                  <a:pt x="5921" y="9329"/>
                  <a:pt x="5861" y="9281"/>
                </a:cubicBezTo>
                <a:cubicBezTo>
                  <a:pt x="5493" y="9072"/>
                  <a:pt x="5125" y="8962"/>
                  <a:pt x="4752" y="8962"/>
                </a:cubicBezTo>
                <a:cubicBezTo>
                  <a:pt x="4340" y="8962"/>
                  <a:pt x="3923" y="9096"/>
                  <a:pt x="3492" y="9377"/>
                </a:cubicBezTo>
                <a:cubicBezTo>
                  <a:pt x="3480" y="9389"/>
                  <a:pt x="3230" y="9567"/>
                  <a:pt x="3218" y="9579"/>
                </a:cubicBezTo>
                <a:cubicBezTo>
                  <a:pt x="2982" y="9768"/>
                  <a:pt x="2715" y="9875"/>
                  <a:pt x="2442" y="9875"/>
                </a:cubicBezTo>
                <a:cubicBezTo>
                  <a:pt x="2372" y="9875"/>
                  <a:pt x="2301" y="9868"/>
                  <a:pt x="2230" y="9853"/>
                </a:cubicBezTo>
                <a:cubicBezTo>
                  <a:pt x="1908" y="9793"/>
                  <a:pt x="1634" y="9579"/>
                  <a:pt x="1456" y="9258"/>
                </a:cubicBezTo>
                <a:cubicBezTo>
                  <a:pt x="1444" y="9222"/>
                  <a:pt x="1432" y="9198"/>
                  <a:pt x="1408" y="9174"/>
                </a:cubicBezTo>
                <a:cubicBezTo>
                  <a:pt x="1194" y="8686"/>
                  <a:pt x="980" y="8007"/>
                  <a:pt x="789" y="7174"/>
                </a:cubicBezTo>
                <a:cubicBezTo>
                  <a:pt x="780" y="7098"/>
                  <a:pt x="717" y="7044"/>
                  <a:pt x="649" y="7044"/>
                </a:cubicBezTo>
                <a:cubicBezTo>
                  <a:pt x="632" y="7044"/>
                  <a:pt x="615" y="7048"/>
                  <a:pt x="599" y="7055"/>
                </a:cubicBezTo>
                <a:cubicBezTo>
                  <a:pt x="503" y="7067"/>
                  <a:pt x="444" y="7150"/>
                  <a:pt x="480" y="7245"/>
                </a:cubicBezTo>
                <a:cubicBezTo>
                  <a:pt x="670" y="8127"/>
                  <a:pt x="884" y="8817"/>
                  <a:pt x="1134" y="9329"/>
                </a:cubicBezTo>
                <a:lnTo>
                  <a:pt x="1182" y="9412"/>
                </a:lnTo>
                <a:cubicBezTo>
                  <a:pt x="1396" y="9817"/>
                  <a:pt x="1742" y="10091"/>
                  <a:pt x="2170" y="10174"/>
                </a:cubicBezTo>
                <a:cubicBezTo>
                  <a:pt x="2265" y="10186"/>
                  <a:pt x="2349" y="10210"/>
                  <a:pt x="2444" y="10210"/>
                </a:cubicBezTo>
                <a:cubicBezTo>
                  <a:pt x="2742" y="10210"/>
                  <a:pt x="3039" y="10103"/>
                  <a:pt x="3301" y="9924"/>
                </a:cubicBezTo>
                <a:lnTo>
                  <a:pt x="3301" y="10341"/>
                </a:lnTo>
                <a:cubicBezTo>
                  <a:pt x="3301" y="10805"/>
                  <a:pt x="3670" y="11163"/>
                  <a:pt x="4123" y="11163"/>
                </a:cubicBezTo>
                <a:lnTo>
                  <a:pt x="5373" y="11163"/>
                </a:lnTo>
                <a:cubicBezTo>
                  <a:pt x="5837" y="11163"/>
                  <a:pt x="6195" y="10782"/>
                  <a:pt x="6195" y="10341"/>
                </a:cubicBezTo>
                <a:lnTo>
                  <a:pt x="6195" y="9924"/>
                </a:lnTo>
                <a:cubicBezTo>
                  <a:pt x="6454" y="10105"/>
                  <a:pt x="6745" y="10191"/>
                  <a:pt x="7032" y="10191"/>
                </a:cubicBezTo>
                <a:cubicBezTo>
                  <a:pt x="7576" y="10191"/>
                  <a:pt x="8104" y="9883"/>
                  <a:pt x="8361" y="9329"/>
                </a:cubicBezTo>
                <a:cubicBezTo>
                  <a:pt x="9016" y="7912"/>
                  <a:pt x="9421" y="5067"/>
                  <a:pt x="9445" y="4495"/>
                </a:cubicBezTo>
                <a:cubicBezTo>
                  <a:pt x="9524" y="3627"/>
                  <a:pt x="8846" y="3100"/>
                  <a:pt x="8157" y="3100"/>
                </a:cubicBezTo>
                <a:cubicBezTo>
                  <a:pt x="7702" y="3100"/>
                  <a:pt x="7243" y="3329"/>
                  <a:pt x="6992" y="3840"/>
                </a:cubicBezTo>
                <a:cubicBezTo>
                  <a:pt x="6742" y="4376"/>
                  <a:pt x="6480" y="4805"/>
                  <a:pt x="6218" y="5162"/>
                </a:cubicBezTo>
                <a:lnTo>
                  <a:pt x="6218" y="3781"/>
                </a:lnTo>
                <a:cubicBezTo>
                  <a:pt x="6218" y="3507"/>
                  <a:pt x="6373" y="3269"/>
                  <a:pt x="6599" y="3138"/>
                </a:cubicBezTo>
                <a:lnTo>
                  <a:pt x="7564" y="2602"/>
                </a:lnTo>
                <a:cubicBezTo>
                  <a:pt x="8040" y="2352"/>
                  <a:pt x="8207" y="1757"/>
                  <a:pt x="7945" y="1292"/>
                </a:cubicBezTo>
                <a:lnTo>
                  <a:pt x="7885" y="1173"/>
                </a:lnTo>
                <a:cubicBezTo>
                  <a:pt x="7853" y="1124"/>
                  <a:pt x="7797" y="1092"/>
                  <a:pt x="7739" y="1092"/>
                </a:cubicBezTo>
                <a:cubicBezTo>
                  <a:pt x="7712" y="1092"/>
                  <a:pt x="7685" y="1099"/>
                  <a:pt x="7659" y="1114"/>
                </a:cubicBezTo>
                <a:cubicBezTo>
                  <a:pt x="7588" y="1161"/>
                  <a:pt x="7564" y="1269"/>
                  <a:pt x="7599" y="1340"/>
                </a:cubicBezTo>
                <a:lnTo>
                  <a:pt x="7659" y="1459"/>
                </a:lnTo>
                <a:cubicBezTo>
                  <a:pt x="7826" y="1769"/>
                  <a:pt x="7730" y="2162"/>
                  <a:pt x="7409" y="2340"/>
                </a:cubicBezTo>
                <a:lnTo>
                  <a:pt x="6445" y="2876"/>
                </a:lnTo>
                <a:cubicBezTo>
                  <a:pt x="6135" y="3054"/>
                  <a:pt x="5933" y="3364"/>
                  <a:pt x="5909" y="3721"/>
                </a:cubicBezTo>
                <a:cubicBezTo>
                  <a:pt x="5534" y="3626"/>
                  <a:pt x="5159" y="3578"/>
                  <a:pt x="4782" y="3578"/>
                </a:cubicBezTo>
                <a:cubicBezTo>
                  <a:pt x="4406" y="3578"/>
                  <a:pt x="4028" y="3626"/>
                  <a:pt x="3647" y="3721"/>
                </a:cubicBezTo>
                <a:cubicBezTo>
                  <a:pt x="3611" y="3364"/>
                  <a:pt x="3420" y="3031"/>
                  <a:pt x="3111" y="2876"/>
                </a:cubicBezTo>
                <a:lnTo>
                  <a:pt x="2146" y="2340"/>
                </a:lnTo>
                <a:cubicBezTo>
                  <a:pt x="1837" y="2173"/>
                  <a:pt x="1706" y="1769"/>
                  <a:pt x="1884" y="1459"/>
                </a:cubicBezTo>
                <a:lnTo>
                  <a:pt x="2325" y="673"/>
                </a:lnTo>
                <a:cubicBezTo>
                  <a:pt x="2441" y="457"/>
                  <a:pt x="2657" y="336"/>
                  <a:pt x="2879" y="336"/>
                </a:cubicBezTo>
                <a:cubicBezTo>
                  <a:pt x="2999" y="336"/>
                  <a:pt x="3121" y="372"/>
                  <a:pt x="3230" y="447"/>
                </a:cubicBezTo>
                <a:cubicBezTo>
                  <a:pt x="3337" y="495"/>
                  <a:pt x="3873" y="971"/>
                  <a:pt x="4778" y="971"/>
                </a:cubicBezTo>
                <a:cubicBezTo>
                  <a:pt x="5683" y="971"/>
                  <a:pt x="6218" y="495"/>
                  <a:pt x="6326" y="447"/>
                </a:cubicBezTo>
                <a:cubicBezTo>
                  <a:pt x="6434" y="372"/>
                  <a:pt x="6556" y="336"/>
                  <a:pt x="6677" y="336"/>
                </a:cubicBezTo>
                <a:cubicBezTo>
                  <a:pt x="6899" y="336"/>
                  <a:pt x="7115" y="457"/>
                  <a:pt x="7230" y="673"/>
                </a:cubicBezTo>
                <a:cubicBezTo>
                  <a:pt x="7263" y="723"/>
                  <a:pt x="7325" y="749"/>
                  <a:pt x="7383" y="749"/>
                </a:cubicBezTo>
                <a:cubicBezTo>
                  <a:pt x="7409" y="749"/>
                  <a:pt x="7434" y="744"/>
                  <a:pt x="7457" y="733"/>
                </a:cubicBezTo>
                <a:cubicBezTo>
                  <a:pt x="7528" y="685"/>
                  <a:pt x="7564" y="578"/>
                  <a:pt x="7516" y="507"/>
                </a:cubicBezTo>
                <a:cubicBezTo>
                  <a:pt x="7385" y="268"/>
                  <a:pt x="7159" y="102"/>
                  <a:pt x="6909" y="30"/>
                </a:cubicBezTo>
                <a:cubicBezTo>
                  <a:pt x="6824" y="9"/>
                  <a:pt x="6744" y="0"/>
                  <a:pt x="6668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8" name="Google Shape;11628;p68"/>
          <p:cNvSpPr/>
          <p:nvPr/>
        </p:nvSpPr>
        <p:spPr>
          <a:xfrm>
            <a:off x="7121800" y="2902852"/>
            <a:ext cx="318231" cy="354642"/>
          </a:xfrm>
          <a:custGeom>
            <a:avLst/>
            <a:gdLst/>
            <a:ahLst/>
            <a:cxnLst/>
            <a:rect l="l" t="t" r="r" b="b"/>
            <a:pathLst>
              <a:path w="9990" h="11133" extrusionOk="0">
                <a:moveTo>
                  <a:pt x="3096" y="1"/>
                </a:moveTo>
                <a:cubicBezTo>
                  <a:pt x="1358" y="36"/>
                  <a:pt x="0" y="1656"/>
                  <a:pt x="346" y="3418"/>
                </a:cubicBezTo>
                <a:cubicBezTo>
                  <a:pt x="356" y="3494"/>
                  <a:pt x="437" y="3550"/>
                  <a:pt x="514" y="3550"/>
                </a:cubicBezTo>
                <a:cubicBezTo>
                  <a:pt x="522" y="3550"/>
                  <a:pt x="529" y="3550"/>
                  <a:pt x="536" y="3549"/>
                </a:cubicBezTo>
                <a:cubicBezTo>
                  <a:pt x="631" y="3525"/>
                  <a:pt x="691" y="3441"/>
                  <a:pt x="667" y="3358"/>
                </a:cubicBezTo>
                <a:cubicBezTo>
                  <a:pt x="369" y="1810"/>
                  <a:pt x="1560" y="358"/>
                  <a:pt x="3108" y="334"/>
                </a:cubicBezTo>
                <a:cubicBezTo>
                  <a:pt x="3128" y="333"/>
                  <a:pt x="3148" y="333"/>
                  <a:pt x="3168" y="333"/>
                </a:cubicBezTo>
                <a:cubicBezTo>
                  <a:pt x="3671" y="333"/>
                  <a:pt x="4160" y="476"/>
                  <a:pt x="4572" y="763"/>
                </a:cubicBezTo>
                <a:cubicBezTo>
                  <a:pt x="4745" y="876"/>
                  <a:pt x="4935" y="932"/>
                  <a:pt x="5124" y="932"/>
                </a:cubicBezTo>
                <a:cubicBezTo>
                  <a:pt x="5313" y="932"/>
                  <a:pt x="5501" y="876"/>
                  <a:pt x="5668" y="763"/>
                </a:cubicBezTo>
                <a:cubicBezTo>
                  <a:pt x="6113" y="465"/>
                  <a:pt x="6597" y="331"/>
                  <a:pt x="7070" y="331"/>
                </a:cubicBezTo>
                <a:cubicBezTo>
                  <a:pt x="8393" y="331"/>
                  <a:pt x="9624" y="1384"/>
                  <a:pt x="9632" y="2858"/>
                </a:cubicBezTo>
                <a:cubicBezTo>
                  <a:pt x="9632" y="3477"/>
                  <a:pt x="9406" y="4073"/>
                  <a:pt x="9025" y="4525"/>
                </a:cubicBezTo>
                <a:cubicBezTo>
                  <a:pt x="8370" y="5287"/>
                  <a:pt x="8013" y="6228"/>
                  <a:pt x="8013" y="7192"/>
                </a:cubicBezTo>
                <a:lnTo>
                  <a:pt x="8013" y="8966"/>
                </a:lnTo>
                <a:cubicBezTo>
                  <a:pt x="8013" y="9930"/>
                  <a:pt x="7263" y="10716"/>
                  <a:pt x="6322" y="10811"/>
                </a:cubicBezTo>
                <a:lnTo>
                  <a:pt x="6322" y="8573"/>
                </a:lnTo>
                <a:cubicBezTo>
                  <a:pt x="6322" y="7918"/>
                  <a:pt x="5787" y="7382"/>
                  <a:pt x="5132" y="7382"/>
                </a:cubicBezTo>
                <a:cubicBezTo>
                  <a:pt x="4477" y="7382"/>
                  <a:pt x="3941" y="7918"/>
                  <a:pt x="3941" y="8573"/>
                </a:cubicBezTo>
                <a:lnTo>
                  <a:pt x="3941" y="10811"/>
                </a:lnTo>
                <a:cubicBezTo>
                  <a:pt x="3013" y="10716"/>
                  <a:pt x="2262" y="9930"/>
                  <a:pt x="2262" y="8966"/>
                </a:cubicBezTo>
                <a:lnTo>
                  <a:pt x="2262" y="7192"/>
                </a:lnTo>
                <a:cubicBezTo>
                  <a:pt x="2262" y="6228"/>
                  <a:pt x="1905" y="5275"/>
                  <a:pt x="1250" y="4525"/>
                </a:cubicBezTo>
                <a:cubicBezTo>
                  <a:pt x="1131" y="4394"/>
                  <a:pt x="1048" y="4263"/>
                  <a:pt x="953" y="4096"/>
                </a:cubicBezTo>
                <a:cubicBezTo>
                  <a:pt x="920" y="4047"/>
                  <a:pt x="865" y="4015"/>
                  <a:pt x="807" y="4015"/>
                </a:cubicBezTo>
                <a:cubicBezTo>
                  <a:pt x="780" y="4015"/>
                  <a:pt x="753" y="4022"/>
                  <a:pt x="727" y="4037"/>
                </a:cubicBezTo>
                <a:cubicBezTo>
                  <a:pt x="655" y="4084"/>
                  <a:pt x="631" y="4192"/>
                  <a:pt x="667" y="4263"/>
                </a:cubicBezTo>
                <a:cubicBezTo>
                  <a:pt x="762" y="4430"/>
                  <a:pt x="881" y="4584"/>
                  <a:pt x="1012" y="4739"/>
                </a:cubicBezTo>
                <a:cubicBezTo>
                  <a:pt x="1608" y="5442"/>
                  <a:pt x="1953" y="6299"/>
                  <a:pt x="1953" y="7192"/>
                </a:cubicBezTo>
                <a:lnTo>
                  <a:pt x="1953" y="8966"/>
                </a:lnTo>
                <a:cubicBezTo>
                  <a:pt x="1953" y="10168"/>
                  <a:pt x="2929" y="11133"/>
                  <a:pt x="4120" y="11133"/>
                </a:cubicBezTo>
                <a:cubicBezTo>
                  <a:pt x="4215" y="11133"/>
                  <a:pt x="4286" y="11061"/>
                  <a:pt x="4286" y="10978"/>
                </a:cubicBezTo>
                <a:lnTo>
                  <a:pt x="4286" y="8561"/>
                </a:lnTo>
                <a:cubicBezTo>
                  <a:pt x="4286" y="8085"/>
                  <a:pt x="4679" y="7704"/>
                  <a:pt x="5156" y="7704"/>
                </a:cubicBezTo>
                <a:cubicBezTo>
                  <a:pt x="5632" y="7704"/>
                  <a:pt x="6013" y="8085"/>
                  <a:pt x="6013" y="8561"/>
                </a:cubicBezTo>
                <a:lnTo>
                  <a:pt x="6013" y="10978"/>
                </a:lnTo>
                <a:cubicBezTo>
                  <a:pt x="6013" y="11061"/>
                  <a:pt x="6084" y="11133"/>
                  <a:pt x="6180" y="11133"/>
                </a:cubicBezTo>
                <a:cubicBezTo>
                  <a:pt x="7382" y="11133"/>
                  <a:pt x="8347" y="10157"/>
                  <a:pt x="8347" y="8966"/>
                </a:cubicBezTo>
                <a:lnTo>
                  <a:pt x="8347" y="7192"/>
                </a:lnTo>
                <a:cubicBezTo>
                  <a:pt x="8347" y="6299"/>
                  <a:pt x="8680" y="5442"/>
                  <a:pt x="9287" y="4739"/>
                </a:cubicBezTo>
                <a:cubicBezTo>
                  <a:pt x="9740" y="4215"/>
                  <a:pt x="9990" y="3549"/>
                  <a:pt x="9990" y="2858"/>
                </a:cubicBezTo>
                <a:cubicBezTo>
                  <a:pt x="9955" y="1194"/>
                  <a:pt x="8560" y="7"/>
                  <a:pt x="7072" y="7"/>
                </a:cubicBezTo>
                <a:cubicBezTo>
                  <a:pt x="6537" y="7"/>
                  <a:pt x="5990" y="161"/>
                  <a:pt x="5489" y="501"/>
                </a:cubicBezTo>
                <a:cubicBezTo>
                  <a:pt x="5382" y="572"/>
                  <a:pt x="5257" y="608"/>
                  <a:pt x="5129" y="608"/>
                </a:cubicBezTo>
                <a:cubicBezTo>
                  <a:pt x="5001" y="608"/>
                  <a:pt x="4870" y="572"/>
                  <a:pt x="4751" y="501"/>
                </a:cubicBezTo>
                <a:cubicBezTo>
                  <a:pt x="4263" y="167"/>
                  <a:pt x="3691" y="1"/>
                  <a:pt x="3096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29" name="Google Shape;11629;p68"/>
          <p:cNvGrpSpPr/>
          <p:nvPr/>
        </p:nvGrpSpPr>
        <p:grpSpPr>
          <a:xfrm>
            <a:off x="6685259" y="2902852"/>
            <a:ext cx="311414" cy="355406"/>
            <a:chOff x="6685259" y="2902852"/>
            <a:chExt cx="311414" cy="355406"/>
          </a:xfrm>
          <a:solidFill>
            <a:srgbClr val="D94169"/>
          </a:solidFill>
        </p:grpSpPr>
        <p:sp>
          <p:nvSpPr>
            <p:cNvPr id="11630" name="Google Shape;11630;p68"/>
            <p:cNvSpPr/>
            <p:nvPr/>
          </p:nvSpPr>
          <p:spPr>
            <a:xfrm>
              <a:off x="6835805" y="3045466"/>
              <a:ext cx="10671" cy="155134"/>
            </a:xfrm>
            <a:custGeom>
              <a:avLst/>
              <a:gdLst/>
              <a:ahLst/>
              <a:cxnLst/>
              <a:rect l="l" t="t" r="r" b="b"/>
              <a:pathLst>
                <a:path w="335" h="4870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703"/>
                  </a:lnTo>
                  <a:cubicBezTo>
                    <a:pt x="1" y="4799"/>
                    <a:pt x="84" y="4870"/>
                    <a:pt x="168" y="4870"/>
                  </a:cubicBezTo>
                  <a:cubicBezTo>
                    <a:pt x="263" y="4870"/>
                    <a:pt x="334" y="4799"/>
                    <a:pt x="334" y="4703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1" name="Google Shape;11631;p68"/>
            <p:cNvSpPr/>
            <p:nvPr/>
          </p:nvSpPr>
          <p:spPr>
            <a:xfrm>
              <a:off x="6765661" y="2938497"/>
              <a:ext cx="149846" cy="63774"/>
            </a:xfrm>
            <a:custGeom>
              <a:avLst/>
              <a:gdLst/>
              <a:ahLst/>
              <a:cxnLst/>
              <a:rect l="l" t="t" r="r" b="b"/>
              <a:pathLst>
                <a:path w="4704" h="2002" extrusionOk="0">
                  <a:moveTo>
                    <a:pt x="572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1430"/>
                  </a:lnTo>
                  <a:cubicBezTo>
                    <a:pt x="0" y="1739"/>
                    <a:pt x="262" y="2001"/>
                    <a:pt x="572" y="2001"/>
                  </a:cubicBezTo>
                  <a:lnTo>
                    <a:pt x="2679" y="2001"/>
                  </a:lnTo>
                  <a:cubicBezTo>
                    <a:pt x="2774" y="2001"/>
                    <a:pt x="2846" y="1918"/>
                    <a:pt x="2846" y="1834"/>
                  </a:cubicBezTo>
                  <a:cubicBezTo>
                    <a:pt x="2846" y="1739"/>
                    <a:pt x="2774" y="1668"/>
                    <a:pt x="2679" y="1668"/>
                  </a:cubicBezTo>
                  <a:lnTo>
                    <a:pt x="572" y="1668"/>
                  </a:lnTo>
                  <a:cubicBezTo>
                    <a:pt x="441" y="1668"/>
                    <a:pt x="334" y="1560"/>
                    <a:pt x="334" y="1430"/>
                  </a:cubicBezTo>
                  <a:lnTo>
                    <a:pt x="334" y="572"/>
                  </a:lnTo>
                  <a:cubicBezTo>
                    <a:pt x="334" y="429"/>
                    <a:pt x="441" y="322"/>
                    <a:pt x="572" y="322"/>
                  </a:cubicBezTo>
                  <a:lnTo>
                    <a:pt x="4144" y="322"/>
                  </a:lnTo>
                  <a:cubicBezTo>
                    <a:pt x="4275" y="322"/>
                    <a:pt x="4382" y="429"/>
                    <a:pt x="4382" y="572"/>
                  </a:cubicBezTo>
                  <a:lnTo>
                    <a:pt x="4382" y="1430"/>
                  </a:lnTo>
                  <a:cubicBezTo>
                    <a:pt x="4394" y="1549"/>
                    <a:pt x="4275" y="1668"/>
                    <a:pt x="4144" y="1668"/>
                  </a:cubicBezTo>
                  <a:lnTo>
                    <a:pt x="3513" y="1668"/>
                  </a:lnTo>
                  <a:cubicBezTo>
                    <a:pt x="3429" y="1668"/>
                    <a:pt x="3358" y="1739"/>
                    <a:pt x="3358" y="1834"/>
                  </a:cubicBezTo>
                  <a:cubicBezTo>
                    <a:pt x="3358" y="1918"/>
                    <a:pt x="3429" y="2001"/>
                    <a:pt x="3513" y="2001"/>
                  </a:cubicBezTo>
                  <a:lnTo>
                    <a:pt x="4144" y="2001"/>
                  </a:lnTo>
                  <a:cubicBezTo>
                    <a:pt x="4453" y="2001"/>
                    <a:pt x="4703" y="1739"/>
                    <a:pt x="4703" y="1430"/>
                  </a:cubicBezTo>
                  <a:lnTo>
                    <a:pt x="4703" y="572"/>
                  </a:lnTo>
                  <a:cubicBezTo>
                    <a:pt x="4703" y="251"/>
                    <a:pt x="4453" y="1"/>
                    <a:pt x="4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2" name="Google Shape;11632;p68"/>
            <p:cNvSpPr/>
            <p:nvPr/>
          </p:nvSpPr>
          <p:spPr>
            <a:xfrm>
              <a:off x="6685259" y="2902852"/>
              <a:ext cx="311414" cy="355406"/>
            </a:xfrm>
            <a:custGeom>
              <a:avLst/>
              <a:gdLst/>
              <a:ahLst/>
              <a:cxnLst/>
              <a:rect l="l" t="t" r="r" b="b"/>
              <a:pathLst>
                <a:path w="9776" h="11157" extrusionOk="0">
                  <a:moveTo>
                    <a:pt x="3227" y="1"/>
                  </a:moveTo>
                  <a:cubicBezTo>
                    <a:pt x="2227" y="1"/>
                    <a:pt x="1810" y="774"/>
                    <a:pt x="1667" y="894"/>
                  </a:cubicBezTo>
                  <a:lnTo>
                    <a:pt x="822" y="894"/>
                  </a:lnTo>
                  <a:cubicBezTo>
                    <a:pt x="369" y="894"/>
                    <a:pt x="0" y="1275"/>
                    <a:pt x="0" y="1715"/>
                  </a:cubicBezTo>
                  <a:lnTo>
                    <a:pt x="0" y="4287"/>
                  </a:lnTo>
                  <a:cubicBezTo>
                    <a:pt x="0" y="4382"/>
                    <a:pt x="72" y="4454"/>
                    <a:pt x="155" y="4454"/>
                  </a:cubicBezTo>
                  <a:cubicBezTo>
                    <a:pt x="250" y="4454"/>
                    <a:pt x="322" y="4382"/>
                    <a:pt x="322" y="4287"/>
                  </a:cubicBezTo>
                  <a:lnTo>
                    <a:pt x="322" y="1715"/>
                  </a:lnTo>
                  <a:cubicBezTo>
                    <a:pt x="322" y="1453"/>
                    <a:pt x="548" y="1227"/>
                    <a:pt x="810" y="1227"/>
                  </a:cubicBezTo>
                  <a:lnTo>
                    <a:pt x="1738" y="1227"/>
                  </a:lnTo>
                  <a:cubicBezTo>
                    <a:pt x="1786" y="1227"/>
                    <a:pt x="1822" y="1215"/>
                    <a:pt x="1858" y="1167"/>
                  </a:cubicBezTo>
                  <a:lnTo>
                    <a:pt x="2167" y="810"/>
                  </a:lnTo>
                  <a:cubicBezTo>
                    <a:pt x="2441" y="513"/>
                    <a:pt x="2822" y="334"/>
                    <a:pt x="3227" y="334"/>
                  </a:cubicBezTo>
                  <a:lnTo>
                    <a:pt x="6525" y="334"/>
                  </a:lnTo>
                  <a:cubicBezTo>
                    <a:pt x="6930" y="334"/>
                    <a:pt x="7322" y="513"/>
                    <a:pt x="7584" y="810"/>
                  </a:cubicBezTo>
                  <a:lnTo>
                    <a:pt x="7894" y="1167"/>
                  </a:lnTo>
                  <a:cubicBezTo>
                    <a:pt x="7930" y="1191"/>
                    <a:pt x="7977" y="1227"/>
                    <a:pt x="8013" y="1227"/>
                  </a:cubicBezTo>
                  <a:lnTo>
                    <a:pt x="8942" y="1227"/>
                  </a:lnTo>
                  <a:cubicBezTo>
                    <a:pt x="9204" y="1227"/>
                    <a:pt x="9430" y="1453"/>
                    <a:pt x="9430" y="1715"/>
                  </a:cubicBezTo>
                  <a:lnTo>
                    <a:pt x="9430" y="10335"/>
                  </a:lnTo>
                  <a:cubicBezTo>
                    <a:pt x="9430" y="10597"/>
                    <a:pt x="9204" y="10823"/>
                    <a:pt x="8942" y="10823"/>
                  </a:cubicBezTo>
                  <a:lnTo>
                    <a:pt x="7632" y="10823"/>
                  </a:lnTo>
                  <a:lnTo>
                    <a:pt x="7632" y="9823"/>
                  </a:lnTo>
                  <a:cubicBezTo>
                    <a:pt x="7632" y="9740"/>
                    <a:pt x="7561" y="9657"/>
                    <a:pt x="7465" y="9657"/>
                  </a:cubicBezTo>
                  <a:cubicBezTo>
                    <a:pt x="7382" y="9657"/>
                    <a:pt x="7299" y="9740"/>
                    <a:pt x="7299" y="9823"/>
                  </a:cubicBezTo>
                  <a:lnTo>
                    <a:pt x="7299" y="10823"/>
                  </a:lnTo>
                  <a:lnTo>
                    <a:pt x="2453" y="10823"/>
                  </a:lnTo>
                  <a:lnTo>
                    <a:pt x="2453" y="9823"/>
                  </a:lnTo>
                  <a:cubicBezTo>
                    <a:pt x="2453" y="9740"/>
                    <a:pt x="2381" y="9657"/>
                    <a:pt x="2286" y="9657"/>
                  </a:cubicBezTo>
                  <a:cubicBezTo>
                    <a:pt x="2203" y="9657"/>
                    <a:pt x="2119" y="9740"/>
                    <a:pt x="2119" y="9823"/>
                  </a:cubicBezTo>
                  <a:lnTo>
                    <a:pt x="2119" y="10823"/>
                  </a:lnTo>
                  <a:lnTo>
                    <a:pt x="822" y="10823"/>
                  </a:lnTo>
                  <a:cubicBezTo>
                    <a:pt x="548" y="10823"/>
                    <a:pt x="322" y="10597"/>
                    <a:pt x="322" y="10335"/>
                  </a:cubicBezTo>
                  <a:lnTo>
                    <a:pt x="322" y="5227"/>
                  </a:lnTo>
                  <a:cubicBezTo>
                    <a:pt x="322" y="5144"/>
                    <a:pt x="250" y="5061"/>
                    <a:pt x="167" y="5061"/>
                  </a:cubicBezTo>
                  <a:cubicBezTo>
                    <a:pt x="72" y="5061"/>
                    <a:pt x="0" y="5144"/>
                    <a:pt x="0" y="5227"/>
                  </a:cubicBezTo>
                  <a:lnTo>
                    <a:pt x="0" y="10335"/>
                  </a:lnTo>
                  <a:cubicBezTo>
                    <a:pt x="0" y="10776"/>
                    <a:pt x="369" y="11157"/>
                    <a:pt x="822" y="11157"/>
                  </a:cubicBezTo>
                  <a:lnTo>
                    <a:pt x="8942" y="11157"/>
                  </a:lnTo>
                  <a:cubicBezTo>
                    <a:pt x="9394" y="11157"/>
                    <a:pt x="9763" y="10776"/>
                    <a:pt x="9763" y="10335"/>
                  </a:cubicBezTo>
                  <a:lnTo>
                    <a:pt x="9763" y="1715"/>
                  </a:lnTo>
                  <a:cubicBezTo>
                    <a:pt x="9775" y="1275"/>
                    <a:pt x="9406" y="894"/>
                    <a:pt x="8942" y="894"/>
                  </a:cubicBezTo>
                  <a:lnTo>
                    <a:pt x="8096" y="894"/>
                  </a:lnTo>
                  <a:cubicBezTo>
                    <a:pt x="7965" y="774"/>
                    <a:pt x="7525" y="1"/>
                    <a:pt x="6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3" name="Google Shape;11633;p68"/>
          <p:cNvGrpSpPr/>
          <p:nvPr/>
        </p:nvGrpSpPr>
        <p:grpSpPr>
          <a:xfrm>
            <a:off x="5309250" y="2903170"/>
            <a:ext cx="359579" cy="355852"/>
            <a:chOff x="5309250" y="2903170"/>
            <a:chExt cx="359579" cy="355852"/>
          </a:xfrm>
          <a:solidFill>
            <a:srgbClr val="D94169"/>
          </a:solidFill>
        </p:grpSpPr>
        <p:sp>
          <p:nvSpPr>
            <p:cNvPr id="11634" name="Google Shape;11634;p68"/>
            <p:cNvSpPr/>
            <p:nvPr/>
          </p:nvSpPr>
          <p:spPr>
            <a:xfrm>
              <a:off x="5410517" y="3006317"/>
              <a:ext cx="77854" cy="76452"/>
            </a:xfrm>
            <a:custGeom>
              <a:avLst/>
              <a:gdLst/>
              <a:ahLst/>
              <a:cxnLst/>
              <a:rect l="l" t="t" r="r" b="b"/>
              <a:pathLst>
                <a:path w="2444" h="2400" extrusionOk="0">
                  <a:moveTo>
                    <a:pt x="1345" y="315"/>
                  </a:moveTo>
                  <a:cubicBezTo>
                    <a:pt x="1450" y="315"/>
                    <a:pt x="1549" y="346"/>
                    <a:pt x="1631" y="420"/>
                  </a:cubicBezTo>
                  <a:cubicBezTo>
                    <a:pt x="1905" y="634"/>
                    <a:pt x="2060" y="1206"/>
                    <a:pt x="2096" y="1622"/>
                  </a:cubicBezTo>
                  <a:cubicBezTo>
                    <a:pt x="2104" y="1923"/>
                    <a:pt x="1755" y="2071"/>
                    <a:pt x="1406" y="2071"/>
                  </a:cubicBezTo>
                  <a:cubicBezTo>
                    <a:pt x="1257" y="2071"/>
                    <a:pt x="1109" y="2045"/>
                    <a:pt x="988" y="1991"/>
                  </a:cubicBezTo>
                  <a:cubicBezTo>
                    <a:pt x="560" y="1801"/>
                    <a:pt x="381" y="1313"/>
                    <a:pt x="560" y="872"/>
                  </a:cubicBezTo>
                  <a:cubicBezTo>
                    <a:pt x="693" y="580"/>
                    <a:pt x="1042" y="315"/>
                    <a:pt x="1345" y="315"/>
                  </a:cubicBezTo>
                  <a:close/>
                  <a:moveTo>
                    <a:pt x="1344" y="1"/>
                  </a:moveTo>
                  <a:cubicBezTo>
                    <a:pt x="906" y="1"/>
                    <a:pt x="447" y="320"/>
                    <a:pt x="262" y="741"/>
                  </a:cubicBezTo>
                  <a:cubicBezTo>
                    <a:pt x="0" y="1336"/>
                    <a:pt x="262" y="2027"/>
                    <a:pt x="857" y="2289"/>
                  </a:cubicBezTo>
                  <a:cubicBezTo>
                    <a:pt x="1022" y="2363"/>
                    <a:pt x="1214" y="2400"/>
                    <a:pt x="1407" y="2400"/>
                  </a:cubicBezTo>
                  <a:cubicBezTo>
                    <a:pt x="1925" y="2400"/>
                    <a:pt x="2443" y="2134"/>
                    <a:pt x="2417" y="1622"/>
                  </a:cubicBezTo>
                  <a:cubicBezTo>
                    <a:pt x="2405" y="1134"/>
                    <a:pt x="2203" y="479"/>
                    <a:pt x="1858" y="182"/>
                  </a:cubicBezTo>
                  <a:cubicBezTo>
                    <a:pt x="1704" y="56"/>
                    <a:pt x="1526" y="1"/>
                    <a:pt x="13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5" name="Google Shape;11635;p68"/>
            <p:cNvSpPr/>
            <p:nvPr/>
          </p:nvSpPr>
          <p:spPr>
            <a:xfrm>
              <a:off x="5309250" y="2903170"/>
              <a:ext cx="359579" cy="355852"/>
            </a:xfrm>
            <a:custGeom>
              <a:avLst/>
              <a:gdLst/>
              <a:ahLst/>
              <a:cxnLst/>
              <a:rect l="l" t="t" r="r" b="b"/>
              <a:pathLst>
                <a:path w="11288" h="11171" extrusionOk="0">
                  <a:moveTo>
                    <a:pt x="3691" y="336"/>
                  </a:moveTo>
                  <a:cubicBezTo>
                    <a:pt x="3775" y="336"/>
                    <a:pt x="3846" y="383"/>
                    <a:pt x="3870" y="455"/>
                  </a:cubicBezTo>
                  <a:lnTo>
                    <a:pt x="4084" y="991"/>
                  </a:lnTo>
                  <a:cubicBezTo>
                    <a:pt x="3953" y="1003"/>
                    <a:pt x="3846" y="1050"/>
                    <a:pt x="3739" y="1122"/>
                  </a:cubicBezTo>
                  <a:lnTo>
                    <a:pt x="3536" y="586"/>
                  </a:lnTo>
                  <a:cubicBezTo>
                    <a:pt x="3489" y="455"/>
                    <a:pt x="3572" y="336"/>
                    <a:pt x="3691" y="336"/>
                  </a:cubicBezTo>
                  <a:close/>
                  <a:moveTo>
                    <a:pt x="7834" y="436"/>
                  </a:moveTo>
                  <a:cubicBezTo>
                    <a:pt x="7859" y="436"/>
                    <a:pt x="7883" y="442"/>
                    <a:pt x="7906" y="455"/>
                  </a:cubicBezTo>
                  <a:cubicBezTo>
                    <a:pt x="7989" y="503"/>
                    <a:pt x="8037" y="598"/>
                    <a:pt x="7989" y="693"/>
                  </a:cubicBezTo>
                  <a:lnTo>
                    <a:pt x="7763" y="1217"/>
                  </a:lnTo>
                  <a:cubicBezTo>
                    <a:pt x="7668" y="1134"/>
                    <a:pt x="7561" y="1086"/>
                    <a:pt x="7418" y="1062"/>
                  </a:cubicBezTo>
                  <a:lnTo>
                    <a:pt x="7668" y="538"/>
                  </a:lnTo>
                  <a:cubicBezTo>
                    <a:pt x="7702" y="478"/>
                    <a:pt x="7769" y="436"/>
                    <a:pt x="7834" y="436"/>
                  </a:cubicBezTo>
                  <a:close/>
                  <a:moveTo>
                    <a:pt x="698" y="3177"/>
                  </a:moveTo>
                  <a:cubicBezTo>
                    <a:pt x="775" y="3177"/>
                    <a:pt x="883" y="3247"/>
                    <a:pt x="1298" y="3431"/>
                  </a:cubicBezTo>
                  <a:cubicBezTo>
                    <a:pt x="1250" y="3479"/>
                    <a:pt x="1227" y="3539"/>
                    <a:pt x="1191" y="3586"/>
                  </a:cubicBezTo>
                  <a:cubicBezTo>
                    <a:pt x="1191" y="3586"/>
                    <a:pt x="1167" y="3658"/>
                    <a:pt x="1155" y="3765"/>
                  </a:cubicBezTo>
                  <a:lnTo>
                    <a:pt x="631" y="3527"/>
                  </a:lnTo>
                  <a:cubicBezTo>
                    <a:pt x="477" y="3479"/>
                    <a:pt x="477" y="3253"/>
                    <a:pt x="631" y="3193"/>
                  </a:cubicBezTo>
                  <a:cubicBezTo>
                    <a:pt x="655" y="3183"/>
                    <a:pt x="675" y="3177"/>
                    <a:pt x="698" y="3177"/>
                  </a:cubicBezTo>
                  <a:close/>
                  <a:moveTo>
                    <a:pt x="10679" y="3437"/>
                  </a:moveTo>
                  <a:cubicBezTo>
                    <a:pt x="10755" y="3437"/>
                    <a:pt x="10841" y="3482"/>
                    <a:pt x="10871" y="3551"/>
                  </a:cubicBezTo>
                  <a:cubicBezTo>
                    <a:pt x="10906" y="3646"/>
                    <a:pt x="10847" y="3765"/>
                    <a:pt x="10764" y="3789"/>
                  </a:cubicBezTo>
                  <a:lnTo>
                    <a:pt x="10228" y="4003"/>
                  </a:lnTo>
                  <a:cubicBezTo>
                    <a:pt x="10216" y="3848"/>
                    <a:pt x="10168" y="3741"/>
                    <a:pt x="10097" y="3658"/>
                  </a:cubicBezTo>
                  <a:lnTo>
                    <a:pt x="10633" y="3443"/>
                  </a:lnTo>
                  <a:cubicBezTo>
                    <a:pt x="10647" y="3439"/>
                    <a:pt x="10663" y="3437"/>
                    <a:pt x="10679" y="3437"/>
                  </a:cubicBezTo>
                  <a:close/>
                  <a:moveTo>
                    <a:pt x="1060" y="7134"/>
                  </a:moveTo>
                  <a:cubicBezTo>
                    <a:pt x="1072" y="7265"/>
                    <a:pt x="1119" y="7372"/>
                    <a:pt x="1191" y="7480"/>
                  </a:cubicBezTo>
                  <a:lnTo>
                    <a:pt x="655" y="7682"/>
                  </a:lnTo>
                  <a:cubicBezTo>
                    <a:pt x="635" y="7694"/>
                    <a:pt x="612" y="7699"/>
                    <a:pt x="589" y="7699"/>
                  </a:cubicBezTo>
                  <a:cubicBezTo>
                    <a:pt x="518" y="7699"/>
                    <a:pt x="444" y="7650"/>
                    <a:pt x="417" y="7587"/>
                  </a:cubicBezTo>
                  <a:cubicBezTo>
                    <a:pt x="381" y="7492"/>
                    <a:pt x="429" y="7372"/>
                    <a:pt x="524" y="7349"/>
                  </a:cubicBezTo>
                  <a:lnTo>
                    <a:pt x="1060" y="7134"/>
                  </a:lnTo>
                  <a:close/>
                  <a:moveTo>
                    <a:pt x="10144" y="7361"/>
                  </a:moveTo>
                  <a:lnTo>
                    <a:pt x="10656" y="7599"/>
                  </a:lnTo>
                  <a:cubicBezTo>
                    <a:pt x="10811" y="7658"/>
                    <a:pt x="10811" y="7884"/>
                    <a:pt x="10656" y="7944"/>
                  </a:cubicBezTo>
                  <a:cubicBezTo>
                    <a:pt x="10637" y="7950"/>
                    <a:pt x="10619" y="7953"/>
                    <a:pt x="10601" y="7953"/>
                  </a:cubicBezTo>
                  <a:cubicBezTo>
                    <a:pt x="10506" y="7953"/>
                    <a:pt x="10398" y="7875"/>
                    <a:pt x="9990" y="7706"/>
                  </a:cubicBezTo>
                  <a:cubicBezTo>
                    <a:pt x="10061" y="7611"/>
                    <a:pt x="10121" y="7515"/>
                    <a:pt x="10144" y="7361"/>
                  </a:cubicBezTo>
                  <a:close/>
                  <a:moveTo>
                    <a:pt x="3536" y="9920"/>
                  </a:moveTo>
                  <a:cubicBezTo>
                    <a:pt x="3620" y="9992"/>
                    <a:pt x="3727" y="10051"/>
                    <a:pt x="3870" y="10063"/>
                  </a:cubicBezTo>
                  <a:lnTo>
                    <a:pt x="3620" y="10587"/>
                  </a:lnTo>
                  <a:cubicBezTo>
                    <a:pt x="3584" y="10658"/>
                    <a:pt x="3522" y="10696"/>
                    <a:pt x="3454" y="10696"/>
                  </a:cubicBezTo>
                  <a:cubicBezTo>
                    <a:pt x="3430" y="10696"/>
                    <a:pt x="3406" y="10691"/>
                    <a:pt x="3382" y="10682"/>
                  </a:cubicBezTo>
                  <a:cubicBezTo>
                    <a:pt x="3298" y="10635"/>
                    <a:pt x="3251" y="10528"/>
                    <a:pt x="3298" y="10444"/>
                  </a:cubicBezTo>
                  <a:lnTo>
                    <a:pt x="3536" y="9920"/>
                  </a:lnTo>
                  <a:close/>
                  <a:moveTo>
                    <a:pt x="7549" y="10016"/>
                  </a:moveTo>
                  <a:cubicBezTo>
                    <a:pt x="7727" y="10528"/>
                    <a:pt x="7799" y="10575"/>
                    <a:pt x="7763" y="10694"/>
                  </a:cubicBezTo>
                  <a:cubicBezTo>
                    <a:pt x="7728" y="10770"/>
                    <a:pt x="7659" y="10809"/>
                    <a:pt x="7590" y="10809"/>
                  </a:cubicBezTo>
                  <a:cubicBezTo>
                    <a:pt x="7519" y="10809"/>
                    <a:pt x="7448" y="10767"/>
                    <a:pt x="7418" y="10682"/>
                  </a:cubicBezTo>
                  <a:lnTo>
                    <a:pt x="7204" y="10147"/>
                  </a:lnTo>
                  <a:cubicBezTo>
                    <a:pt x="7346" y="10123"/>
                    <a:pt x="7442" y="10087"/>
                    <a:pt x="7549" y="10016"/>
                  </a:cubicBezTo>
                  <a:close/>
                  <a:moveTo>
                    <a:pt x="3696" y="1"/>
                  </a:moveTo>
                  <a:cubicBezTo>
                    <a:pt x="3631" y="1"/>
                    <a:pt x="3565" y="13"/>
                    <a:pt x="3501" y="38"/>
                  </a:cubicBezTo>
                  <a:cubicBezTo>
                    <a:pt x="3239" y="145"/>
                    <a:pt x="3096" y="443"/>
                    <a:pt x="3203" y="705"/>
                  </a:cubicBezTo>
                  <a:lnTo>
                    <a:pt x="3477" y="1407"/>
                  </a:lnTo>
                  <a:cubicBezTo>
                    <a:pt x="3239" y="1753"/>
                    <a:pt x="3203" y="1765"/>
                    <a:pt x="2846" y="1824"/>
                  </a:cubicBezTo>
                  <a:cubicBezTo>
                    <a:pt x="2655" y="1848"/>
                    <a:pt x="2429" y="1896"/>
                    <a:pt x="2286" y="2050"/>
                  </a:cubicBezTo>
                  <a:cubicBezTo>
                    <a:pt x="2012" y="2300"/>
                    <a:pt x="2060" y="2741"/>
                    <a:pt x="1929" y="2955"/>
                  </a:cubicBezTo>
                  <a:cubicBezTo>
                    <a:pt x="1870" y="3027"/>
                    <a:pt x="1762" y="3098"/>
                    <a:pt x="1643" y="3181"/>
                  </a:cubicBezTo>
                  <a:cubicBezTo>
                    <a:pt x="1631" y="3193"/>
                    <a:pt x="1608" y="3205"/>
                    <a:pt x="1584" y="3217"/>
                  </a:cubicBezTo>
                  <a:lnTo>
                    <a:pt x="893" y="2920"/>
                  </a:lnTo>
                  <a:cubicBezTo>
                    <a:pt x="830" y="2888"/>
                    <a:pt x="761" y="2873"/>
                    <a:pt x="692" y="2873"/>
                  </a:cubicBezTo>
                  <a:cubicBezTo>
                    <a:pt x="630" y="2873"/>
                    <a:pt x="568" y="2885"/>
                    <a:pt x="512" y="2908"/>
                  </a:cubicBezTo>
                  <a:cubicBezTo>
                    <a:pt x="84" y="3074"/>
                    <a:pt x="60" y="3670"/>
                    <a:pt x="477" y="3860"/>
                  </a:cubicBezTo>
                  <a:lnTo>
                    <a:pt x="1167" y="4158"/>
                  </a:lnTo>
                  <a:cubicBezTo>
                    <a:pt x="1239" y="4563"/>
                    <a:pt x="1239" y="4586"/>
                    <a:pt x="1012" y="4920"/>
                  </a:cubicBezTo>
                  <a:cubicBezTo>
                    <a:pt x="893" y="5086"/>
                    <a:pt x="774" y="5265"/>
                    <a:pt x="774" y="5467"/>
                  </a:cubicBezTo>
                  <a:cubicBezTo>
                    <a:pt x="762" y="5825"/>
                    <a:pt x="1119" y="6122"/>
                    <a:pt x="1167" y="6360"/>
                  </a:cubicBezTo>
                  <a:cubicBezTo>
                    <a:pt x="1179" y="6479"/>
                    <a:pt x="1155" y="6646"/>
                    <a:pt x="1108" y="6777"/>
                  </a:cubicBezTo>
                  <a:lnTo>
                    <a:pt x="405" y="7051"/>
                  </a:lnTo>
                  <a:cubicBezTo>
                    <a:pt x="143" y="7146"/>
                    <a:pt x="0" y="7444"/>
                    <a:pt x="107" y="7718"/>
                  </a:cubicBezTo>
                  <a:cubicBezTo>
                    <a:pt x="190" y="7920"/>
                    <a:pt x="386" y="8051"/>
                    <a:pt x="592" y="8051"/>
                  </a:cubicBezTo>
                  <a:cubicBezTo>
                    <a:pt x="653" y="8051"/>
                    <a:pt x="714" y="8040"/>
                    <a:pt x="774" y="8015"/>
                  </a:cubicBezTo>
                  <a:lnTo>
                    <a:pt x="1477" y="7742"/>
                  </a:lnTo>
                  <a:cubicBezTo>
                    <a:pt x="1822" y="7980"/>
                    <a:pt x="1834" y="8015"/>
                    <a:pt x="1893" y="8373"/>
                  </a:cubicBezTo>
                  <a:cubicBezTo>
                    <a:pt x="1989" y="8932"/>
                    <a:pt x="2131" y="9075"/>
                    <a:pt x="2667" y="9194"/>
                  </a:cubicBezTo>
                  <a:cubicBezTo>
                    <a:pt x="3036" y="9277"/>
                    <a:pt x="3060" y="9289"/>
                    <a:pt x="3274" y="9647"/>
                  </a:cubicBezTo>
                  <a:lnTo>
                    <a:pt x="2977" y="10337"/>
                  </a:lnTo>
                  <a:cubicBezTo>
                    <a:pt x="2815" y="10691"/>
                    <a:pt x="3091" y="11053"/>
                    <a:pt x="3439" y="11053"/>
                  </a:cubicBezTo>
                  <a:cubicBezTo>
                    <a:pt x="3502" y="11053"/>
                    <a:pt x="3567" y="11041"/>
                    <a:pt x="3632" y="11016"/>
                  </a:cubicBezTo>
                  <a:cubicBezTo>
                    <a:pt x="3775" y="10980"/>
                    <a:pt x="3858" y="10873"/>
                    <a:pt x="3917" y="10754"/>
                  </a:cubicBezTo>
                  <a:lnTo>
                    <a:pt x="4215" y="10063"/>
                  </a:lnTo>
                  <a:cubicBezTo>
                    <a:pt x="4361" y="10038"/>
                    <a:pt x="4457" y="10021"/>
                    <a:pt x="4536" y="10021"/>
                  </a:cubicBezTo>
                  <a:cubicBezTo>
                    <a:pt x="4677" y="10021"/>
                    <a:pt x="4764" y="10073"/>
                    <a:pt x="4977" y="10218"/>
                  </a:cubicBezTo>
                  <a:cubicBezTo>
                    <a:pt x="5204" y="10377"/>
                    <a:pt x="5367" y="10458"/>
                    <a:pt x="5538" y="10458"/>
                  </a:cubicBezTo>
                  <a:cubicBezTo>
                    <a:pt x="5699" y="10458"/>
                    <a:pt x="5865" y="10386"/>
                    <a:pt x="6096" y="10242"/>
                  </a:cubicBezTo>
                  <a:cubicBezTo>
                    <a:pt x="6280" y="10126"/>
                    <a:pt x="6363" y="10080"/>
                    <a:pt x="6476" y="10080"/>
                  </a:cubicBezTo>
                  <a:cubicBezTo>
                    <a:pt x="6560" y="10080"/>
                    <a:pt x="6661" y="10106"/>
                    <a:pt x="6834" y="10147"/>
                  </a:cubicBezTo>
                  <a:lnTo>
                    <a:pt x="7108" y="10837"/>
                  </a:lnTo>
                  <a:cubicBezTo>
                    <a:pt x="7180" y="11051"/>
                    <a:pt x="7370" y="11171"/>
                    <a:pt x="7585" y="11171"/>
                  </a:cubicBezTo>
                  <a:cubicBezTo>
                    <a:pt x="7942" y="11171"/>
                    <a:pt x="8192" y="10813"/>
                    <a:pt x="8061" y="10468"/>
                  </a:cubicBezTo>
                  <a:lnTo>
                    <a:pt x="7787" y="9766"/>
                  </a:lnTo>
                  <a:cubicBezTo>
                    <a:pt x="8025" y="9432"/>
                    <a:pt x="8061" y="9408"/>
                    <a:pt x="8418" y="9349"/>
                  </a:cubicBezTo>
                  <a:cubicBezTo>
                    <a:pt x="8978" y="9266"/>
                    <a:pt x="9109" y="9111"/>
                    <a:pt x="9228" y="8575"/>
                  </a:cubicBezTo>
                  <a:cubicBezTo>
                    <a:pt x="9323" y="8206"/>
                    <a:pt x="9335" y="8194"/>
                    <a:pt x="9692" y="7968"/>
                  </a:cubicBezTo>
                  <a:cubicBezTo>
                    <a:pt x="10198" y="8180"/>
                    <a:pt x="10406" y="8313"/>
                    <a:pt x="10595" y="8313"/>
                  </a:cubicBezTo>
                  <a:cubicBezTo>
                    <a:pt x="10650" y="8313"/>
                    <a:pt x="10704" y="8302"/>
                    <a:pt x="10764" y="8277"/>
                  </a:cubicBezTo>
                  <a:cubicBezTo>
                    <a:pt x="11192" y="8075"/>
                    <a:pt x="11216" y="7480"/>
                    <a:pt x="10799" y="7301"/>
                  </a:cubicBezTo>
                  <a:lnTo>
                    <a:pt x="10109" y="7003"/>
                  </a:lnTo>
                  <a:cubicBezTo>
                    <a:pt x="10037" y="6599"/>
                    <a:pt x="10037" y="6575"/>
                    <a:pt x="10263" y="6241"/>
                  </a:cubicBezTo>
                  <a:cubicBezTo>
                    <a:pt x="10573" y="5801"/>
                    <a:pt x="10597" y="5622"/>
                    <a:pt x="10287" y="5134"/>
                  </a:cubicBezTo>
                  <a:cubicBezTo>
                    <a:pt x="10085" y="4801"/>
                    <a:pt x="10097" y="4789"/>
                    <a:pt x="10180" y="4384"/>
                  </a:cubicBezTo>
                  <a:lnTo>
                    <a:pt x="10883" y="4122"/>
                  </a:lnTo>
                  <a:cubicBezTo>
                    <a:pt x="11156" y="4015"/>
                    <a:pt x="11287" y="3717"/>
                    <a:pt x="11180" y="3443"/>
                  </a:cubicBezTo>
                  <a:cubicBezTo>
                    <a:pt x="11097" y="3239"/>
                    <a:pt x="10898" y="3115"/>
                    <a:pt x="10690" y="3115"/>
                  </a:cubicBezTo>
                  <a:cubicBezTo>
                    <a:pt x="10631" y="3115"/>
                    <a:pt x="10571" y="3125"/>
                    <a:pt x="10513" y="3146"/>
                  </a:cubicBezTo>
                  <a:lnTo>
                    <a:pt x="9811" y="3420"/>
                  </a:lnTo>
                  <a:cubicBezTo>
                    <a:pt x="9466" y="3181"/>
                    <a:pt x="9454" y="3146"/>
                    <a:pt x="9394" y="2789"/>
                  </a:cubicBezTo>
                  <a:cubicBezTo>
                    <a:pt x="9311" y="2229"/>
                    <a:pt x="9156" y="2086"/>
                    <a:pt x="8620" y="1979"/>
                  </a:cubicBezTo>
                  <a:cubicBezTo>
                    <a:pt x="8251" y="1884"/>
                    <a:pt x="8239" y="1872"/>
                    <a:pt x="8013" y="1515"/>
                  </a:cubicBezTo>
                  <a:lnTo>
                    <a:pt x="8311" y="824"/>
                  </a:lnTo>
                  <a:cubicBezTo>
                    <a:pt x="8430" y="574"/>
                    <a:pt x="8311" y="264"/>
                    <a:pt x="8037" y="157"/>
                  </a:cubicBezTo>
                  <a:cubicBezTo>
                    <a:pt x="7971" y="126"/>
                    <a:pt x="7901" y="111"/>
                    <a:pt x="7831" y="111"/>
                  </a:cubicBezTo>
                  <a:cubicBezTo>
                    <a:pt x="7638" y="111"/>
                    <a:pt x="7449" y="226"/>
                    <a:pt x="7370" y="419"/>
                  </a:cubicBezTo>
                  <a:lnTo>
                    <a:pt x="7073" y="1110"/>
                  </a:lnTo>
                  <a:cubicBezTo>
                    <a:pt x="6927" y="1135"/>
                    <a:pt x="6831" y="1152"/>
                    <a:pt x="6751" y="1152"/>
                  </a:cubicBezTo>
                  <a:cubicBezTo>
                    <a:pt x="6611" y="1152"/>
                    <a:pt x="6524" y="1100"/>
                    <a:pt x="6311" y="955"/>
                  </a:cubicBezTo>
                  <a:lnTo>
                    <a:pt x="6180" y="872"/>
                  </a:lnTo>
                  <a:cubicBezTo>
                    <a:pt x="6152" y="853"/>
                    <a:pt x="6119" y="844"/>
                    <a:pt x="6087" y="844"/>
                  </a:cubicBezTo>
                  <a:cubicBezTo>
                    <a:pt x="6034" y="844"/>
                    <a:pt x="5983" y="868"/>
                    <a:pt x="5953" y="919"/>
                  </a:cubicBezTo>
                  <a:cubicBezTo>
                    <a:pt x="5918" y="991"/>
                    <a:pt x="5930" y="1098"/>
                    <a:pt x="6001" y="1134"/>
                  </a:cubicBezTo>
                  <a:lnTo>
                    <a:pt x="6132" y="1229"/>
                  </a:lnTo>
                  <a:cubicBezTo>
                    <a:pt x="6389" y="1406"/>
                    <a:pt x="6533" y="1474"/>
                    <a:pt x="6731" y="1474"/>
                  </a:cubicBezTo>
                  <a:cubicBezTo>
                    <a:pt x="6826" y="1474"/>
                    <a:pt x="6933" y="1458"/>
                    <a:pt x="7073" y="1431"/>
                  </a:cubicBezTo>
                  <a:cubicBezTo>
                    <a:pt x="7189" y="1411"/>
                    <a:pt x="7278" y="1397"/>
                    <a:pt x="7350" y="1397"/>
                  </a:cubicBezTo>
                  <a:cubicBezTo>
                    <a:pt x="7531" y="1397"/>
                    <a:pt x="7614" y="1481"/>
                    <a:pt x="7775" y="1753"/>
                  </a:cubicBezTo>
                  <a:cubicBezTo>
                    <a:pt x="8013" y="2122"/>
                    <a:pt x="8120" y="2193"/>
                    <a:pt x="8561" y="2300"/>
                  </a:cubicBezTo>
                  <a:cubicBezTo>
                    <a:pt x="8966" y="2384"/>
                    <a:pt x="9013" y="2419"/>
                    <a:pt x="9085" y="2848"/>
                  </a:cubicBezTo>
                  <a:cubicBezTo>
                    <a:pt x="9109" y="3015"/>
                    <a:pt x="9144" y="3181"/>
                    <a:pt x="9228" y="3324"/>
                  </a:cubicBezTo>
                  <a:cubicBezTo>
                    <a:pt x="9370" y="3551"/>
                    <a:pt x="9621" y="3658"/>
                    <a:pt x="9799" y="3812"/>
                  </a:cubicBezTo>
                  <a:cubicBezTo>
                    <a:pt x="9882" y="3908"/>
                    <a:pt x="9906" y="3932"/>
                    <a:pt x="9906" y="3955"/>
                  </a:cubicBezTo>
                  <a:cubicBezTo>
                    <a:pt x="9906" y="3955"/>
                    <a:pt x="9930" y="4015"/>
                    <a:pt x="9906" y="4193"/>
                  </a:cubicBezTo>
                  <a:cubicBezTo>
                    <a:pt x="9859" y="4444"/>
                    <a:pt x="9787" y="4634"/>
                    <a:pt x="9823" y="4860"/>
                  </a:cubicBezTo>
                  <a:cubicBezTo>
                    <a:pt x="9882" y="5194"/>
                    <a:pt x="10216" y="5467"/>
                    <a:pt x="10204" y="5694"/>
                  </a:cubicBezTo>
                  <a:cubicBezTo>
                    <a:pt x="10204" y="5920"/>
                    <a:pt x="9859" y="6170"/>
                    <a:pt x="9787" y="6515"/>
                  </a:cubicBezTo>
                  <a:cubicBezTo>
                    <a:pt x="9704" y="6813"/>
                    <a:pt x="9906" y="7241"/>
                    <a:pt x="9811" y="7420"/>
                  </a:cubicBezTo>
                  <a:cubicBezTo>
                    <a:pt x="9728" y="7611"/>
                    <a:pt x="9275" y="7777"/>
                    <a:pt x="9109" y="8015"/>
                  </a:cubicBezTo>
                  <a:cubicBezTo>
                    <a:pt x="8918" y="8277"/>
                    <a:pt x="8954" y="8718"/>
                    <a:pt x="8787" y="8873"/>
                  </a:cubicBezTo>
                  <a:cubicBezTo>
                    <a:pt x="8620" y="9027"/>
                    <a:pt x="8192" y="8980"/>
                    <a:pt x="7906" y="9158"/>
                  </a:cubicBezTo>
                  <a:cubicBezTo>
                    <a:pt x="7644" y="9325"/>
                    <a:pt x="7477" y="9754"/>
                    <a:pt x="7287" y="9825"/>
                  </a:cubicBezTo>
                  <a:cubicBezTo>
                    <a:pt x="7254" y="9840"/>
                    <a:pt x="7210" y="9846"/>
                    <a:pt x="7163" y="9846"/>
                  </a:cubicBezTo>
                  <a:cubicBezTo>
                    <a:pt x="7058" y="9846"/>
                    <a:pt x="6936" y="9818"/>
                    <a:pt x="6870" y="9801"/>
                  </a:cubicBezTo>
                  <a:cubicBezTo>
                    <a:pt x="6712" y="9764"/>
                    <a:pt x="6595" y="9744"/>
                    <a:pt x="6493" y="9744"/>
                  </a:cubicBezTo>
                  <a:cubicBezTo>
                    <a:pt x="6304" y="9744"/>
                    <a:pt x="6170" y="9813"/>
                    <a:pt x="5930" y="9968"/>
                  </a:cubicBezTo>
                  <a:cubicBezTo>
                    <a:pt x="5756" y="10072"/>
                    <a:pt x="5655" y="10126"/>
                    <a:pt x="5557" y="10126"/>
                  </a:cubicBezTo>
                  <a:cubicBezTo>
                    <a:pt x="5453" y="10126"/>
                    <a:pt x="5351" y="10066"/>
                    <a:pt x="5168" y="9944"/>
                  </a:cubicBezTo>
                  <a:cubicBezTo>
                    <a:pt x="4918" y="9767"/>
                    <a:pt x="4777" y="9704"/>
                    <a:pt x="4576" y="9704"/>
                  </a:cubicBezTo>
                  <a:cubicBezTo>
                    <a:pt x="4480" y="9704"/>
                    <a:pt x="4370" y="9719"/>
                    <a:pt x="4227" y="9742"/>
                  </a:cubicBezTo>
                  <a:cubicBezTo>
                    <a:pt x="4095" y="9764"/>
                    <a:pt x="4008" y="9771"/>
                    <a:pt x="3947" y="9771"/>
                  </a:cubicBezTo>
                  <a:cubicBezTo>
                    <a:pt x="3843" y="9771"/>
                    <a:pt x="3821" y="9749"/>
                    <a:pt x="3798" y="9742"/>
                  </a:cubicBezTo>
                  <a:cubicBezTo>
                    <a:pt x="3608" y="9647"/>
                    <a:pt x="3453" y="9218"/>
                    <a:pt x="3203" y="9039"/>
                  </a:cubicBezTo>
                  <a:cubicBezTo>
                    <a:pt x="2941" y="8849"/>
                    <a:pt x="2501" y="8873"/>
                    <a:pt x="2346" y="8718"/>
                  </a:cubicBezTo>
                  <a:cubicBezTo>
                    <a:pt x="2191" y="8551"/>
                    <a:pt x="2239" y="8123"/>
                    <a:pt x="2060" y="7837"/>
                  </a:cubicBezTo>
                  <a:cubicBezTo>
                    <a:pt x="1941" y="7646"/>
                    <a:pt x="1750" y="7551"/>
                    <a:pt x="1548" y="7384"/>
                  </a:cubicBezTo>
                  <a:cubicBezTo>
                    <a:pt x="1417" y="7265"/>
                    <a:pt x="1393" y="7206"/>
                    <a:pt x="1393" y="7206"/>
                  </a:cubicBezTo>
                  <a:cubicBezTo>
                    <a:pt x="1310" y="7015"/>
                    <a:pt x="1524" y="6599"/>
                    <a:pt x="1465" y="6301"/>
                  </a:cubicBezTo>
                  <a:cubicBezTo>
                    <a:pt x="1405" y="5979"/>
                    <a:pt x="1072" y="5694"/>
                    <a:pt x="1096" y="5467"/>
                  </a:cubicBezTo>
                  <a:cubicBezTo>
                    <a:pt x="1096" y="5241"/>
                    <a:pt x="1429" y="4991"/>
                    <a:pt x="1512" y="4646"/>
                  </a:cubicBezTo>
                  <a:cubicBezTo>
                    <a:pt x="1584" y="4336"/>
                    <a:pt x="1393" y="3932"/>
                    <a:pt x="1477" y="3741"/>
                  </a:cubicBezTo>
                  <a:cubicBezTo>
                    <a:pt x="1572" y="3551"/>
                    <a:pt x="2001" y="3396"/>
                    <a:pt x="2179" y="3146"/>
                  </a:cubicBezTo>
                  <a:cubicBezTo>
                    <a:pt x="2370" y="2884"/>
                    <a:pt x="2346" y="2443"/>
                    <a:pt x="2501" y="2288"/>
                  </a:cubicBezTo>
                  <a:cubicBezTo>
                    <a:pt x="2667" y="2134"/>
                    <a:pt x="3096" y="2181"/>
                    <a:pt x="3382" y="2003"/>
                  </a:cubicBezTo>
                  <a:cubicBezTo>
                    <a:pt x="3608" y="1872"/>
                    <a:pt x="3715" y="1610"/>
                    <a:pt x="3870" y="1431"/>
                  </a:cubicBezTo>
                  <a:cubicBezTo>
                    <a:pt x="3944" y="1357"/>
                    <a:pt x="3995" y="1320"/>
                    <a:pt x="4116" y="1320"/>
                  </a:cubicBezTo>
                  <a:cubicBezTo>
                    <a:pt x="4189" y="1320"/>
                    <a:pt x="4287" y="1333"/>
                    <a:pt x="4429" y="1360"/>
                  </a:cubicBezTo>
                  <a:cubicBezTo>
                    <a:pt x="4543" y="1395"/>
                    <a:pt x="4662" y="1417"/>
                    <a:pt x="4784" y="1417"/>
                  </a:cubicBezTo>
                  <a:cubicBezTo>
                    <a:pt x="4828" y="1417"/>
                    <a:pt x="4873" y="1414"/>
                    <a:pt x="4918" y="1407"/>
                  </a:cubicBezTo>
                  <a:cubicBezTo>
                    <a:pt x="5144" y="1360"/>
                    <a:pt x="5322" y="1217"/>
                    <a:pt x="5513" y="1110"/>
                  </a:cubicBezTo>
                  <a:cubicBezTo>
                    <a:pt x="5584" y="1062"/>
                    <a:pt x="5620" y="955"/>
                    <a:pt x="5572" y="884"/>
                  </a:cubicBezTo>
                  <a:cubicBezTo>
                    <a:pt x="5540" y="835"/>
                    <a:pt x="5479" y="802"/>
                    <a:pt x="5421" y="802"/>
                  </a:cubicBezTo>
                  <a:cubicBezTo>
                    <a:pt x="5395" y="802"/>
                    <a:pt x="5369" y="809"/>
                    <a:pt x="5346" y="824"/>
                  </a:cubicBezTo>
                  <a:cubicBezTo>
                    <a:pt x="5023" y="1010"/>
                    <a:pt x="4963" y="1086"/>
                    <a:pt x="4794" y="1086"/>
                  </a:cubicBezTo>
                  <a:cubicBezTo>
                    <a:pt x="4714" y="1086"/>
                    <a:pt x="4610" y="1069"/>
                    <a:pt x="4441" y="1038"/>
                  </a:cubicBezTo>
                  <a:lnTo>
                    <a:pt x="4167" y="336"/>
                  </a:lnTo>
                  <a:cubicBezTo>
                    <a:pt x="4095" y="127"/>
                    <a:pt x="3904" y="1"/>
                    <a:pt x="3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6" name="Google Shape;11636;p68"/>
            <p:cNvSpPr/>
            <p:nvPr/>
          </p:nvSpPr>
          <p:spPr>
            <a:xfrm>
              <a:off x="5466263" y="3032979"/>
              <a:ext cx="127101" cy="146214"/>
            </a:xfrm>
            <a:custGeom>
              <a:avLst/>
              <a:gdLst/>
              <a:ahLst/>
              <a:cxnLst/>
              <a:rect l="l" t="t" r="r" b="b"/>
              <a:pathLst>
                <a:path w="3990" h="4590" extrusionOk="0">
                  <a:moveTo>
                    <a:pt x="2681" y="1"/>
                  </a:moveTo>
                  <a:cubicBezTo>
                    <a:pt x="2422" y="1"/>
                    <a:pt x="2181" y="137"/>
                    <a:pt x="2120" y="428"/>
                  </a:cubicBezTo>
                  <a:cubicBezTo>
                    <a:pt x="2036" y="773"/>
                    <a:pt x="1941" y="1095"/>
                    <a:pt x="1786" y="1392"/>
                  </a:cubicBezTo>
                  <a:cubicBezTo>
                    <a:pt x="1739" y="1476"/>
                    <a:pt x="1786" y="1571"/>
                    <a:pt x="1858" y="1619"/>
                  </a:cubicBezTo>
                  <a:cubicBezTo>
                    <a:pt x="1881" y="1632"/>
                    <a:pt x="1905" y="1638"/>
                    <a:pt x="1929" y="1638"/>
                  </a:cubicBezTo>
                  <a:cubicBezTo>
                    <a:pt x="1991" y="1638"/>
                    <a:pt x="2050" y="1599"/>
                    <a:pt x="2084" y="1547"/>
                  </a:cubicBezTo>
                  <a:cubicBezTo>
                    <a:pt x="2251" y="1214"/>
                    <a:pt x="2358" y="880"/>
                    <a:pt x="2441" y="499"/>
                  </a:cubicBezTo>
                  <a:cubicBezTo>
                    <a:pt x="2466" y="387"/>
                    <a:pt x="2563" y="336"/>
                    <a:pt x="2676" y="336"/>
                  </a:cubicBezTo>
                  <a:cubicBezTo>
                    <a:pt x="2836" y="336"/>
                    <a:pt x="3028" y="439"/>
                    <a:pt x="3084" y="607"/>
                  </a:cubicBezTo>
                  <a:cubicBezTo>
                    <a:pt x="3287" y="1214"/>
                    <a:pt x="3632" y="2214"/>
                    <a:pt x="3072" y="3095"/>
                  </a:cubicBezTo>
                  <a:cubicBezTo>
                    <a:pt x="2512" y="3947"/>
                    <a:pt x="1615" y="4265"/>
                    <a:pt x="1007" y="4265"/>
                  </a:cubicBezTo>
                  <a:cubicBezTo>
                    <a:pt x="672" y="4265"/>
                    <a:pt x="425" y="4168"/>
                    <a:pt x="370" y="4012"/>
                  </a:cubicBezTo>
                  <a:cubicBezTo>
                    <a:pt x="334" y="3881"/>
                    <a:pt x="417" y="3678"/>
                    <a:pt x="643" y="3440"/>
                  </a:cubicBezTo>
                  <a:cubicBezTo>
                    <a:pt x="1060" y="2964"/>
                    <a:pt x="1405" y="2583"/>
                    <a:pt x="1679" y="2190"/>
                  </a:cubicBezTo>
                  <a:cubicBezTo>
                    <a:pt x="1739" y="2107"/>
                    <a:pt x="1715" y="2012"/>
                    <a:pt x="1644" y="1964"/>
                  </a:cubicBezTo>
                  <a:cubicBezTo>
                    <a:pt x="1611" y="1946"/>
                    <a:pt x="1576" y="1936"/>
                    <a:pt x="1542" y="1936"/>
                  </a:cubicBezTo>
                  <a:cubicBezTo>
                    <a:pt x="1488" y="1936"/>
                    <a:pt x="1439" y="1960"/>
                    <a:pt x="1417" y="2012"/>
                  </a:cubicBezTo>
                  <a:cubicBezTo>
                    <a:pt x="1143" y="2393"/>
                    <a:pt x="810" y="2762"/>
                    <a:pt x="405" y="3202"/>
                  </a:cubicBezTo>
                  <a:cubicBezTo>
                    <a:pt x="0" y="3607"/>
                    <a:pt x="0" y="3928"/>
                    <a:pt x="60" y="4119"/>
                  </a:cubicBezTo>
                  <a:cubicBezTo>
                    <a:pt x="171" y="4424"/>
                    <a:pt x="546" y="4589"/>
                    <a:pt x="1019" y="4589"/>
                  </a:cubicBezTo>
                  <a:cubicBezTo>
                    <a:pt x="1763" y="4589"/>
                    <a:pt x="2752" y="4179"/>
                    <a:pt x="3334" y="3262"/>
                  </a:cubicBezTo>
                  <a:cubicBezTo>
                    <a:pt x="3989" y="2250"/>
                    <a:pt x="3608" y="1095"/>
                    <a:pt x="3394" y="488"/>
                  </a:cubicBezTo>
                  <a:cubicBezTo>
                    <a:pt x="3287" y="172"/>
                    <a:pt x="2973" y="1"/>
                    <a:pt x="2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37" name="Google Shape;11637;p68"/>
          <p:cNvGrpSpPr/>
          <p:nvPr/>
        </p:nvGrpSpPr>
        <p:grpSpPr>
          <a:xfrm>
            <a:off x="2199565" y="2421172"/>
            <a:ext cx="312179" cy="353431"/>
            <a:chOff x="2199565" y="2421172"/>
            <a:chExt cx="312179" cy="353431"/>
          </a:xfrm>
          <a:solidFill>
            <a:srgbClr val="D94169"/>
          </a:solidFill>
        </p:grpSpPr>
        <p:sp>
          <p:nvSpPr>
            <p:cNvPr id="11638" name="Google Shape;11638;p68"/>
            <p:cNvSpPr/>
            <p:nvPr/>
          </p:nvSpPr>
          <p:spPr>
            <a:xfrm>
              <a:off x="2199565" y="2421172"/>
              <a:ext cx="312179" cy="353431"/>
            </a:xfrm>
            <a:custGeom>
              <a:avLst/>
              <a:gdLst/>
              <a:ahLst/>
              <a:cxnLst/>
              <a:rect l="l" t="t" r="r" b="b"/>
              <a:pathLst>
                <a:path w="9800" h="11095" extrusionOk="0">
                  <a:moveTo>
                    <a:pt x="5156" y="322"/>
                  </a:moveTo>
                  <a:cubicBezTo>
                    <a:pt x="5228" y="322"/>
                    <a:pt x="5311" y="370"/>
                    <a:pt x="5311" y="465"/>
                  </a:cubicBezTo>
                  <a:lnTo>
                    <a:pt x="5311" y="858"/>
                  </a:lnTo>
                  <a:cubicBezTo>
                    <a:pt x="5202" y="822"/>
                    <a:pt x="5100" y="806"/>
                    <a:pt x="4999" y="806"/>
                  </a:cubicBezTo>
                  <a:cubicBezTo>
                    <a:pt x="4968" y="806"/>
                    <a:pt x="4937" y="807"/>
                    <a:pt x="4906" y="810"/>
                  </a:cubicBezTo>
                  <a:cubicBezTo>
                    <a:pt x="4775" y="810"/>
                    <a:pt x="4656" y="822"/>
                    <a:pt x="4549" y="858"/>
                  </a:cubicBezTo>
                  <a:lnTo>
                    <a:pt x="4549" y="465"/>
                  </a:lnTo>
                  <a:cubicBezTo>
                    <a:pt x="4549" y="394"/>
                    <a:pt x="4609" y="322"/>
                    <a:pt x="4692" y="322"/>
                  </a:cubicBezTo>
                  <a:close/>
                  <a:moveTo>
                    <a:pt x="4906" y="1132"/>
                  </a:moveTo>
                  <a:cubicBezTo>
                    <a:pt x="5502" y="1132"/>
                    <a:pt x="6002" y="1608"/>
                    <a:pt x="6002" y="2227"/>
                  </a:cubicBezTo>
                  <a:cubicBezTo>
                    <a:pt x="6002" y="2838"/>
                    <a:pt x="5504" y="3302"/>
                    <a:pt x="4927" y="3302"/>
                  </a:cubicBezTo>
                  <a:cubicBezTo>
                    <a:pt x="4807" y="3302"/>
                    <a:pt x="4684" y="3282"/>
                    <a:pt x="4561" y="3239"/>
                  </a:cubicBezTo>
                  <a:cubicBezTo>
                    <a:pt x="4144" y="3084"/>
                    <a:pt x="3847" y="2680"/>
                    <a:pt x="3847" y="2227"/>
                  </a:cubicBezTo>
                  <a:cubicBezTo>
                    <a:pt x="3835" y="1632"/>
                    <a:pt x="4311" y="1132"/>
                    <a:pt x="4906" y="1132"/>
                  </a:cubicBezTo>
                  <a:close/>
                  <a:moveTo>
                    <a:pt x="4978" y="3620"/>
                  </a:moveTo>
                  <a:lnTo>
                    <a:pt x="6061" y="6251"/>
                  </a:lnTo>
                  <a:lnTo>
                    <a:pt x="5621" y="6251"/>
                  </a:lnTo>
                  <a:cubicBezTo>
                    <a:pt x="5621" y="5918"/>
                    <a:pt x="5335" y="5644"/>
                    <a:pt x="4990" y="5644"/>
                  </a:cubicBezTo>
                  <a:lnTo>
                    <a:pt x="4847" y="5644"/>
                  </a:lnTo>
                  <a:cubicBezTo>
                    <a:pt x="4501" y="5644"/>
                    <a:pt x="4216" y="5918"/>
                    <a:pt x="4216" y="6251"/>
                  </a:cubicBezTo>
                  <a:lnTo>
                    <a:pt x="3775" y="6251"/>
                  </a:lnTo>
                  <a:lnTo>
                    <a:pt x="4859" y="3620"/>
                  </a:lnTo>
                  <a:close/>
                  <a:moveTo>
                    <a:pt x="1406" y="6573"/>
                  </a:moveTo>
                  <a:lnTo>
                    <a:pt x="1323" y="6740"/>
                  </a:lnTo>
                  <a:lnTo>
                    <a:pt x="430" y="6740"/>
                  </a:lnTo>
                  <a:cubicBezTo>
                    <a:pt x="423" y="6741"/>
                    <a:pt x="417" y="6742"/>
                    <a:pt x="411" y="6742"/>
                  </a:cubicBezTo>
                  <a:cubicBezTo>
                    <a:pt x="370" y="6742"/>
                    <a:pt x="334" y="6708"/>
                    <a:pt x="334" y="6656"/>
                  </a:cubicBezTo>
                  <a:cubicBezTo>
                    <a:pt x="334" y="6609"/>
                    <a:pt x="382" y="6573"/>
                    <a:pt x="430" y="6573"/>
                  </a:cubicBezTo>
                  <a:close/>
                  <a:moveTo>
                    <a:pt x="6204" y="6573"/>
                  </a:moveTo>
                  <a:lnTo>
                    <a:pt x="6276" y="6752"/>
                  </a:lnTo>
                  <a:lnTo>
                    <a:pt x="5621" y="6752"/>
                  </a:lnTo>
                  <a:lnTo>
                    <a:pt x="5621" y="6573"/>
                  </a:lnTo>
                  <a:close/>
                  <a:moveTo>
                    <a:pt x="9419" y="6573"/>
                  </a:moveTo>
                  <a:cubicBezTo>
                    <a:pt x="9454" y="6573"/>
                    <a:pt x="9502" y="6609"/>
                    <a:pt x="9502" y="6656"/>
                  </a:cubicBezTo>
                  <a:cubicBezTo>
                    <a:pt x="9502" y="6716"/>
                    <a:pt x="9454" y="6752"/>
                    <a:pt x="9419" y="6752"/>
                  </a:cubicBezTo>
                  <a:lnTo>
                    <a:pt x="8526" y="6752"/>
                  </a:lnTo>
                  <a:cubicBezTo>
                    <a:pt x="8526" y="6752"/>
                    <a:pt x="8451" y="6592"/>
                    <a:pt x="8434" y="6573"/>
                  </a:cubicBezTo>
                  <a:close/>
                  <a:moveTo>
                    <a:pt x="4216" y="6585"/>
                  </a:moveTo>
                  <a:lnTo>
                    <a:pt x="4216" y="6763"/>
                  </a:lnTo>
                  <a:lnTo>
                    <a:pt x="3573" y="6763"/>
                  </a:lnTo>
                  <a:lnTo>
                    <a:pt x="3644" y="6585"/>
                  </a:lnTo>
                  <a:close/>
                  <a:moveTo>
                    <a:pt x="4990" y="5954"/>
                  </a:moveTo>
                  <a:cubicBezTo>
                    <a:pt x="5156" y="5954"/>
                    <a:pt x="5287" y="6097"/>
                    <a:pt x="5287" y="6251"/>
                  </a:cubicBezTo>
                  <a:lnTo>
                    <a:pt x="5287" y="7061"/>
                  </a:lnTo>
                  <a:cubicBezTo>
                    <a:pt x="5287" y="7228"/>
                    <a:pt x="5156" y="7359"/>
                    <a:pt x="4990" y="7359"/>
                  </a:cubicBezTo>
                  <a:lnTo>
                    <a:pt x="4847" y="7359"/>
                  </a:lnTo>
                  <a:cubicBezTo>
                    <a:pt x="4680" y="7359"/>
                    <a:pt x="4549" y="7228"/>
                    <a:pt x="4549" y="7061"/>
                  </a:cubicBezTo>
                  <a:lnTo>
                    <a:pt x="4549" y="6251"/>
                  </a:lnTo>
                  <a:cubicBezTo>
                    <a:pt x="4549" y="6097"/>
                    <a:pt x="4680" y="5954"/>
                    <a:pt x="4847" y="5954"/>
                  </a:cubicBezTo>
                  <a:close/>
                  <a:moveTo>
                    <a:pt x="1299" y="10157"/>
                  </a:moveTo>
                  <a:lnTo>
                    <a:pt x="1477" y="10228"/>
                  </a:lnTo>
                  <a:lnTo>
                    <a:pt x="1287" y="10454"/>
                  </a:lnTo>
                  <a:lnTo>
                    <a:pt x="1299" y="10157"/>
                  </a:lnTo>
                  <a:close/>
                  <a:moveTo>
                    <a:pt x="8538" y="10157"/>
                  </a:moveTo>
                  <a:lnTo>
                    <a:pt x="8550" y="10454"/>
                  </a:lnTo>
                  <a:lnTo>
                    <a:pt x="8359" y="10228"/>
                  </a:lnTo>
                  <a:lnTo>
                    <a:pt x="8538" y="10157"/>
                  </a:lnTo>
                  <a:close/>
                  <a:moveTo>
                    <a:pt x="4680" y="1"/>
                  </a:moveTo>
                  <a:cubicBezTo>
                    <a:pt x="4430" y="1"/>
                    <a:pt x="4204" y="215"/>
                    <a:pt x="4204" y="477"/>
                  </a:cubicBezTo>
                  <a:lnTo>
                    <a:pt x="4204" y="1001"/>
                  </a:lnTo>
                  <a:cubicBezTo>
                    <a:pt x="3716" y="1287"/>
                    <a:pt x="3418" y="1870"/>
                    <a:pt x="3525" y="2441"/>
                  </a:cubicBezTo>
                  <a:lnTo>
                    <a:pt x="3108" y="3263"/>
                  </a:lnTo>
                  <a:cubicBezTo>
                    <a:pt x="3061" y="3334"/>
                    <a:pt x="3085" y="3442"/>
                    <a:pt x="3180" y="3489"/>
                  </a:cubicBezTo>
                  <a:cubicBezTo>
                    <a:pt x="3202" y="3504"/>
                    <a:pt x="3227" y="3511"/>
                    <a:pt x="3253" y="3511"/>
                  </a:cubicBezTo>
                  <a:cubicBezTo>
                    <a:pt x="3311" y="3511"/>
                    <a:pt x="3373" y="3476"/>
                    <a:pt x="3406" y="3418"/>
                  </a:cubicBezTo>
                  <a:lnTo>
                    <a:pt x="3680" y="2858"/>
                  </a:lnTo>
                  <a:cubicBezTo>
                    <a:pt x="3859" y="3203"/>
                    <a:pt x="4168" y="3453"/>
                    <a:pt x="4549" y="3561"/>
                  </a:cubicBezTo>
                  <a:cubicBezTo>
                    <a:pt x="4442" y="3811"/>
                    <a:pt x="2287" y="9073"/>
                    <a:pt x="1930" y="9919"/>
                  </a:cubicBezTo>
                  <a:cubicBezTo>
                    <a:pt x="1900" y="9968"/>
                    <a:pt x="1845" y="9993"/>
                    <a:pt x="1794" y="9993"/>
                  </a:cubicBezTo>
                  <a:cubicBezTo>
                    <a:pt x="1783" y="9993"/>
                    <a:pt x="1773" y="9992"/>
                    <a:pt x="1763" y="9990"/>
                  </a:cubicBezTo>
                  <a:lnTo>
                    <a:pt x="1168" y="9752"/>
                  </a:lnTo>
                  <a:cubicBezTo>
                    <a:pt x="1120" y="9740"/>
                    <a:pt x="1096" y="9692"/>
                    <a:pt x="1096" y="9645"/>
                  </a:cubicBezTo>
                  <a:cubicBezTo>
                    <a:pt x="882" y="7990"/>
                    <a:pt x="1632" y="6906"/>
                    <a:pt x="1692" y="6763"/>
                  </a:cubicBezTo>
                  <a:cubicBezTo>
                    <a:pt x="1846" y="6430"/>
                    <a:pt x="2847" y="4501"/>
                    <a:pt x="3120" y="3977"/>
                  </a:cubicBezTo>
                  <a:cubicBezTo>
                    <a:pt x="3156" y="3906"/>
                    <a:pt x="3132" y="3799"/>
                    <a:pt x="3037" y="3751"/>
                  </a:cubicBezTo>
                  <a:cubicBezTo>
                    <a:pt x="3016" y="3741"/>
                    <a:pt x="2992" y="3735"/>
                    <a:pt x="2968" y="3735"/>
                  </a:cubicBezTo>
                  <a:cubicBezTo>
                    <a:pt x="2909" y="3735"/>
                    <a:pt x="2848" y="3767"/>
                    <a:pt x="2823" y="3834"/>
                  </a:cubicBezTo>
                  <a:lnTo>
                    <a:pt x="1573" y="6251"/>
                  </a:lnTo>
                  <a:lnTo>
                    <a:pt x="430" y="6251"/>
                  </a:lnTo>
                  <a:cubicBezTo>
                    <a:pt x="203" y="6251"/>
                    <a:pt x="1" y="6430"/>
                    <a:pt x="1" y="6668"/>
                  </a:cubicBezTo>
                  <a:cubicBezTo>
                    <a:pt x="1" y="6894"/>
                    <a:pt x="180" y="7085"/>
                    <a:pt x="430" y="7085"/>
                  </a:cubicBezTo>
                  <a:lnTo>
                    <a:pt x="1156" y="7085"/>
                  </a:lnTo>
                  <a:cubicBezTo>
                    <a:pt x="775" y="7906"/>
                    <a:pt x="644" y="8799"/>
                    <a:pt x="751" y="9704"/>
                  </a:cubicBezTo>
                  <a:cubicBezTo>
                    <a:pt x="763" y="9847"/>
                    <a:pt x="858" y="9978"/>
                    <a:pt x="977" y="10038"/>
                  </a:cubicBezTo>
                  <a:lnTo>
                    <a:pt x="930" y="10919"/>
                  </a:lnTo>
                  <a:cubicBezTo>
                    <a:pt x="930" y="11017"/>
                    <a:pt x="1014" y="11081"/>
                    <a:pt x="1101" y="11081"/>
                  </a:cubicBezTo>
                  <a:cubicBezTo>
                    <a:pt x="1141" y="11081"/>
                    <a:pt x="1182" y="11068"/>
                    <a:pt x="1215" y="11038"/>
                  </a:cubicBezTo>
                  <a:lnTo>
                    <a:pt x="1823" y="10347"/>
                  </a:lnTo>
                  <a:cubicBezTo>
                    <a:pt x="1989" y="10335"/>
                    <a:pt x="2132" y="10228"/>
                    <a:pt x="2215" y="10061"/>
                  </a:cubicBezTo>
                  <a:lnTo>
                    <a:pt x="3430" y="7109"/>
                  </a:lnTo>
                  <a:lnTo>
                    <a:pt x="4204" y="7109"/>
                  </a:lnTo>
                  <a:cubicBezTo>
                    <a:pt x="4204" y="7442"/>
                    <a:pt x="4490" y="7716"/>
                    <a:pt x="4823" y="7716"/>
                  </a:cubicBezTo>
                  <a:lnTo>
                    <a:pt x="4978" y="7716"/>
                  </a:lnTo>
                  <a:cubicBezTo>
                    <a:pt x="5323" y="7716"/>
                    <a:pt x="5597" y="7442"/>
                    <a:pt x="5597" y="7109"/>
                  </a:cubicBezTo>
                  <a:lnTo>
                    <a:pt x="6371" y="7109"/>
                  </a:lnTo>
                  <a:lnTo>
                    <a:pt x="7014" y="8668"/>
                  </a:lnTo>
                  <a:cubicBezTo>
                    <a:pt x="7040" y="8730"/>
                    <a:pt x="7099" y="8766"/>
                    <a:pt x="7161" y="8766"/>
                  </a:cubicBezTo>
                  <a:cubicBezTo>
                    <a:pt x="7184" y="8766"/>
                    <a:pt x="7206" y="8761"/>
                    <a:pt x="7228" y="8752"/>
                  </a:cubicBezTo>
                  <a:cubicBezTo>
                    <a:pt x="7311" y="8728"/>
                    <a:pt x="7347" y="8621"/>
                    <a:pt x="7311" y="8549"/>
                  </a:cubicBezTo>
                  <a:cubicBezTo>
                    <a:pt x="7192" y="8252"/>
                    <a:pt x="5394" y="3870"/>
                    <a:pt x="5275" y="3608"/>
                  </a:cubicBezTo>
                  <a:cubicBezTo>
                    <a:pt x="5644" y="3501"/>
                    <a:pt x="5954" y="3251"/>
                    <a:pt x="6133" y="2906"/>
                  </a:cubicBezTo>
                  <a:cubicBezTo>
                    <a:pt x="6168" y="2953"/>
                    <a:pt x="8145" y="6811"/>
                    <a:pt x="8264" y="7061"/>
                  </a:cubicBezTo>
                  <a:cubicBezTo>
                    <a:pt x="8681" y="7859"/>
                    <a:pt x="8847" y="8776"/>
                    <a:pt x="8728" y="9680"/>
                  </a:cubicBezTo>
                  <a:cubicBezTo>
                    <a:pt x="8728" y="9728"/>
                    <a:pt x="8692" y="9764"/>
                    <a:pt x="8657" y="9788"/>
                  </a:cubicBezTo>
                  <a:lnTo>
                    <a:pt x="8061" y="10026"/>
                  </a:lnTo>
                  <a:cubicBezTo>
                    <a:pt x="8047" y="10031"/>
                    <a:pt x="8032" y="10034"/>
                    <a:pt x="8017" y="10034"/>
                  </a:cubicBezTo>
                  <a:cubicBezTo>
                    <a:pt x="7969" y="10034"/>
                    <a:pt x="7922" y="10005"/>
                    <a:pt x="7895" y="9942"/>
                  </a:cubicBezTo>
                  <a:lnTo>
                    <a:pt x="7573" y="9145"/>
                  </a:lnTo>
                  <a:cubicBezTo>
                    <a:pt x="7546" y="9072"/>
                    <a:pt x="7477" y="9041"/>
                    <a:pt x="7414" y="9041"/>
                  </a:cubicBezTo>
                  <a:cubicBezTo>
                    <a:pt x="7395" y="9041"/>
                    <a:pt x="7376" y="9044"/>
                    <a:pt x="7359" y="9049"/>
                  </a:cubicBezTo>
                  <a:cubicBezTo>
                    <a:pt x="7276" y="9085"/>
                    <a:pt x="7240" y="9192"/>
                    <a:pt x="7276" y="9264"/>
                  </a:cubicBezTo>
                  <a:lnTo>
                    <a:pt x="7597" y="10061"/>
                  </a:lnTo>
                  <a:cubicBezTo>
                    <a:pt x="7657" y="10228"/>
                    <a:pt x="7823" y="10335"/>
                    <a:pt x="7990" y="10347"/>
                  </a:cubicBezTo>
                  <a:lnTo>
                    <a:pt x="8597" y="11038"/>
                  </a:lnTo>
                  <a:cubicBezTo>
                    <a:pt x="8632" y="11077"/>
                    <a:pt x="8676" y="11094"/>
                    <a:pt x="8717" y="11094"/>
                  </a:cubicBezTo>
                  <a:cubicBezTo>
                    <a:pt x="8803" y="11094"/>
                    <a:pt x="8883" y="11023"/>
                    <a:pt x="8883" y="10919"/>
                  </a:cubicBezTo>
                  <a:lnTo>
                    <a:pt x="8835" y="10038"/>
                  </a:lnTo>
                  <a:cubicBezTo>
                    <a:pt x="8954" y="9966"/>
                    <a:pt x="9038" y="9847"/>
                    <a:pt x="9062" y="9704"/>
                  </a:cubicBezTo>
                  <a:cubicBezTo>
                    <a:pt x="9181" y="8811"/>
                    <a:pt x="9038" y="7906"/>
                    <a:pt x="8657" y="7085"/>
                  </a:cubicBezTo>
                  <a:lnTo>
                    <a:pt x="9383" y="7085"/>
                  </a:lnTo>
                  <a:cubicBezTo>
                    <a:pt x="9609" y="7085"/>
                    <a:pt x="9800" y="6906"/>
                    <a:pt x="9800" y="6668"/>
                  </a:cubicBezTo>
                  <a:cubicBezTo>
                    <a:pt x="9800" y="6430"/>
                    <a:pt x="9633" y="6251"/>
                    <a:pt x="9419" y="6251"/>
                  </a:cubicBezTo>
                  <a:lnTo>
                    <a:pt x="8264" y="6251"/>
                  </a:lnTo>
                  <a:lnTo>
                    <a:pt x="6299" y="2441"/>
                  </a:lnTo>
                  <a:cubicBezTo>
                    <a:pt x="6395" y="1846"/>
                    <a:pt x="6109" y="1287"/>
                    <a:pt x="5621" y="1001"/>
                  </a:cubicBezTo>
                  <a:lnTo>
                    <a:pt x="5621" y="477"/>
                  </a:lnTo>
                  <a:cubicBezTo>
                    <a:pt x="5621" y="227"/>
                    <a:pt x="5406" y="1"/>
                    <a:pt x="5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9" name="Google Shape;11639;p68"/>
            <p:cNvSpPr/>
            <p:nvPr/>
          </p:nvSpPr>
          <p:spPr>
            <a:xfrm>
              <a:off x="2335745" y="2471248"/>
              <a:ext cx="40997" cy="40615"/>
            </a:xfrm>
            <a:custGeom>
              <a:avLst/>
              <a:gdLst/>
              <a:ahLst/>
              <a:cxnLst/>
              <a:rect l="l" t="t" r="r" b="b"/>
              <a:pathLst>
                <a:path w="1287" h="1275" extrusionOk="0">
                  <a:moveTo>
                    <a:pt x="643" y="322"/>
                  </a:moveTo>
                  <a:cubicBezTo>
                    <a:pt x="822" y="322"/>
                    <a:pt x="953" y="477"/>
                    <a:pt x="953" y="631"/>
                  </a:cubicBezTo>
                  <a:cubicBezTo>
                    <a:pt x="953" y="798"/>
                    <a:pt x="810" y="953"/>
                    <a:pt x="643" y="953"/>
                  </a:cubicBezTo>
                  <a:cubicBezTo>
                    <a:pt x="477" y="953"/>
                    <a:pt x="334" y="798"/>
                    <a:pt x="334" y="631"/>
                  </a:cubicBezTo>
                  <a:cubicBezTo>
                    <a:pt x="334" y="477"/>
                    <a:pt x="465" y="322"/>
                    <a:pt x="643" y="322"/>
                  </a:cubicBezTo>
                  <a:close/>
                  <a:moveTo>
                    <a:pt x="643" y="0"/>
                  </a:moveTo>
                  <a:cubicBezTo>
                    <a:pt x="286" y="0"/>
                    <a:pt x="0" y="274"/>
                    <a:pt x="0" y="631"/>
                  </a:cubicBezTo>
                  <a:cubicBezTo>
                    <a:pt x="0" y="989"/>
                    <a:pt x="286" y="1274"/>
                    <a:pt x="643" y="1274"/>
                  </a:cubicBezTo>
                  <a:cubicBezTo>
                    <a:pt x="1000" y="1274"/>
                    <a:pt x="1286" y="989"/>
                    <a:pt x="1286" y="631"/>
                  </a:cubicBezTo>
                  <a:cubicBezTo>
                    <a:pt x="1286" y="274"/>
                    <a:pt x="1000" y="0"/>
                    <a:pt x="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0" name="Google Shape;11640;p68"/>
          <p:cNvGrpSpPr/>
          <p:nvPr/>
        </p:nvGrpSpPr>
        <p:grpSpPr>
          <a:xfrm>
            <a:off x="1750887" y="2425727"/>
            <a:ext cx="320143" cy="343269"/>
            <a:chOff x="1750887" y="2425727"/>
            <a:chExt cx="320143" cy="343269"/>
          </a:xfrm>
          <a:solidFill>
            <a:srgbClr val="D94169"/>
          </a:solidFill>
        </p:grpSpPr>
        <p:sp>
          <p:nvSpPr>
            <p:cNvPr id="11641" name="Google Shape;11641;p68"/>
            <p:cNvSpPr/>
            <p:nvPr/>
          </p:nvSpPr>
          <p:spPr>
            <a:xfrm>
              <a:off x="1750887" y="2425727"/>
              <a:ext cx="320143" cy="289052"/>
            </a:xfrm>
            <a:custGeom>
              <a:avLst/>
              <a:gdLst/>
              <a:ahLst/>
              <a:cxnLst/>
              <a:rect l="l" t="t" r="r" b="b"/>
              <a:pathLst>
                <a:path w="10050" h="9074" extrusionOk="0">
                  <a:moveTo>
                    <a:pt x="1668" y="322"/>
                  </a:moveTo>
                  <a:cubicBezTo>
                    <a:pt x="1834" y="322"/>
                    <a:pt x="1953" y="453"/>
                    <a:pt x="1953" y="608"/>
                  </a:cubicBezTo>
                  <a:lnTo>
                    <a:pt x="1953" y="1275"/>
                  </a:lnTo>
                  <a:cubicBezTo>
                    <a:pt x="1953" y="1441"/>
                    <a:pt x="1811" y="1560"/>
                    <a:pt x="1668" y="1560"/>
                  </a:cubicBezTo>
                  <a:cubicBezTo>
                    <a:pt x="1513" y="1560"/>
                    <a:pt x="1382" y="1429"/>
                    <a:pt x="1382" y="1275"/>
                  </a:cubicBezTo>
                  <a:lnTo>
                    <a:pt x="1382" y="929"/>
                  </a:lnTo>
                  <a:lnTo>
                    <a:pt x="1382" y="608"/>
                  </a:lnTo>
                  <a:cubicBezTo>
                    <a:pt x="1370" y="453"/>
                    <a:pt x="1501" y="322"/>
                    <a:pt x="1668" y="322"/>
                  </a:cubicBezTo>
                  <a:close/>
                  <a:moveTo>
                    <a:pt x="3918" y="322"/>
                  </a:moveTo>
                  <a:cubicBezTo>
                    <a:pt x="4061" y="322"/>
                    <a:pt x="4192" y="453"/>
                    <a:pt x="4192" y="608"/>
                  </a:cubicBezTo>
                  <a:lnTo>
                    <a:pt x="4192" y="1275"/>
                  </a:lnTo>
                  <a:cubicBezTo>
                    <a:pt x="4192" y="1441"/>
                    <a:pt x="4061" y="1560"/>
                    <a:pt x="3918" y="1560"/>
                  </a:cubicBezTo>
                  <a:cubicBezTo>
                    <a:pt x="3763" y="1560"/>
                    <a:pt x="3632" y="1429"/>
                    <a:pt x="3632" y="1275"/>
                  </a:cubicBezTo>
                  <a:lnTo>
                    <a:pt x="3632" y="608"/>
                  </a:lnTo>
                  <a:cubicBezTo>
                    <a:pt x="3632" y="441"/>
                    <a:pt x="3763" y="322"/>
                    <a:pt x="3918" y="322"/>
                  </a:cubicBezTo>
                  <a:close/>
                  <a:moveTo>
                    <a:pt x="6180" y="322"/>
                  </a:moveTo>
                  <a:cubicBezTo>
                    <a:pt x="6323" y="322"/>
                    <a:pt x="6454" y="453"/>
                    <a:pt x="6454" y="608"/>
                  </a:cubicBezTo>
                  <a:lnTo>
                    <a:pt x="6454" y="1275"/>
                  </a:lnTo>
                  <a:cubicBezTo>
                    <a:pt x="6454" y="1441"/>
                    <a:pt x="6323" y="1560"/>
                    <a:pt x="6180" y="1560"/>
                  </a:cubicBezTo>
                  <a:cubicBezTo>
                    <a:pt x="6025" y="1560"/>
                    <a:pt x="5894" y="1429"/>
                    <a:pt x="5894" y="1275"/>
                  </a:cubicBezTo>
                  <a:lnTo>
                    <a:pt x="5894" y="608"/>
                  </a:lnTo>
                  <a:cubicBezTo>
                    <a:pt x="5894" y="441"/>
                    <a:pt x="6025" y="322"/>
                    <a:pt x="6180" y="322"/>
                  </a:cubicBezTo>
                  <a:close/>
                  <a:moveTo>
                    <a:pt x="8419" y="322"/>
                  </a:moveTo>
                  <a:cubicBezTo>
                    <a:pt x="8573" y="322"/>
                    <a:pt x="8704" y="453"/>
                    <a:pt x="8704" y="608"/>
                  </a:cubicBezTo>
                  <a:lnTo>
                    <a:pt x="8704" y="929"/>
                  </a:lnTo>
                  <a:lnTo>
                    <a:pt x="8704" y="1275"/>
                  </a:lnTo>
                  <a:cubicBezTo>
                    <a:pt x="8704" y="1441"/>
                    <a:pt x="8573" y="1560"/>
                    <a:pt x="8419" y="1560"/>
                  </a:cubicBezTo>
                  <a:cubicBezTo>
                    <a:pt x="8276" y="1560"/>
                    <a:pt x="8145" y="1429"/>
                    <a:pt x="8145" y="1275"/>
                  </a:cubicBezTo>
                  <a:lnTo>
                    <a:pt x="8145" y="608"/>
                  </a:lnTo>
                  <a:cubicBezTo>
                    <a:pt x="8145" y="441"/>
                    <a:pt x="8276" y="322"/>
                    <a:pt x="8419" y="322"/>
                  </a:cubicBezTo>
                  <a:close/>
                  <a:moveTo>
                    <a:pt x="9526" y="1096"/>
                  </a:moveTo>
                  <a:cubicBezTo>
                    <a:pt x="9669" y="1096"/>
                    <a:pt x="9788" y="1215"/>
                    <a:pt x="9788" y="1370"/>
                  </a:cubicBezTo>
                  <a:lnTo>
                    <a:pt x="9788" y="2525"/>
                  </a:lnTo>
                  <a:lnTo>
                    <a:pt x="370" y="2525"/>
                  </a:lnTo>
                  <a:lnTo>
                    <a:pt x="370" y="1370"/>
                  </a:lnTo>
                  <a:cubicBezTo>
                    <a:pt x="370" y="1215"/>
                    <a:pt x="489" y="1096"/>
                    <a:pt x="644" y="1096"/>
                  </a:cubicBezTo>
                  <a:lnTo>
                    <a:pt x="1060" y="1096"/>
                  </a:lnTo>
                  <a:lnTo>
                    <a:pt x="1060" y="1275"/>
                  </a:lnTo>
                  <a:cubicBezTo>
                    <a:pt x="1060" y="1596"/>
                    <a:pt x="1322" y="1882"/>
                    <a:pt x="1668" y="1882"/>
                  </a:cubicBezTo>
                  <a:cubicBezTo>
                    <a:pt x="1989" y="1882"/>
                    <a:pt x="2275" y="1620"/>
                    <a:pt x="2275" y="1275"/>
                  </a:cubicBezTo>
                  <a:lnTo>
                    <a:pt x="2275" y="1096"/>
                  </a:lnTo>
                  <a:lnTo>
                    <a:pt x="3335" y="1096"/>
                  </a:lnTo>
                  <a:lnTo>
                    <a:pt x="3335" y="1275"/>
                  </a:lnTo>
                  <a:cubicBezTo>
                    <a:pt x="3335" y="1596"/>
                    <a:pt x="3597" y="1882"/>
                    <a:pt x="3942" y="1882"/>
                  </a:cubicBezTo>
                  <a:cubicBezTo>
                    <a:pt x="4287" y="1882"/>
                    <a:pt x="4549" y="1620"/>
                    <a:pt x="4549" y="1275"/>
                  </a:cubicBezTo>
                  <a:lnTo>
                    <a:pt x="4549" y="1096"/>
                  </a:lnTo>
                  <a:lnTo>
                    <a:pt x="5609" y="1096"/>
                  </a:lnTo>
                  <a:lnTo>
                    <a:pt x="5609" y="1275"/>
                  </a:lnTo>
                  <a:cubicBezTo>
                    <a:pt x="5609" y="1596"/>
                    <a:pt x="5883" y="1882"/>
                    <a:pt x="6216" y="1882"/>
                  </a:cubicBezTo>
                  <a:cubicBezTo>
                    <a:pt x="6561" y="1882"/>
                    <a:pt x="6835" y="1620"/>
                    <a:pt x="6835" y="1275"/>
                  </a:cubicBezTo>
                  <a:lnTo>
                    <a:pt x="6835" y="1096"/>
                  </a:lnTo>
                  <a:lnTo>
                    <a:pt x="7883" y="1096"/>
                  </a:lnTo>
                  <a:lnTo>
                    <a:pt x="7883" y="1275"/>
                  </a:lnTo>
                  <a:cubicBezTo>
                    <a:pt x="7883" y="1596"/>
                    <a:pt x="8157" y="1882"/>
                    <a:pt x="8502" y="1882"/>
                  </a:cubicBezTo>
                  <a:cubicBezTo>
                    <a:pt x="8823" y="1882"/>
                    <a:pt x="9109" y="1620"/>
                    <a:pt x="9109" y="1275"/>
                  </a:cubicBezTo>
                  <a:lnTo>
                    <a:pt x="9109" y="1096"/>
                  </a:lnTo>
                  <a:close/>
                  <a:moveTo>
                    <a:pt x="1608" y="1"/>
                  </a:moveTo>
                  <a:cubicBezTo>
                    <a:pt x="1275" y="1"/>
                    <a:pt x="989" y="262"/>
                    <a:pt x="989" y="608"/>
                  </a:cubicBezTo>
                  <a:lnTo>
                    <a:pt x="989" y="786"/>
                  </a:lnTo>
                  <a:lnTo>
                    <a:pt x="572" y="786"/>
                  </a:lnTo>
                  <a:cubicBezTo>
                    <a:pt x="251" y="786"/>
                    <a:pt x="1" y="1048"/>
                    <a:pt x="1" y="1370"/>
                  </a:cubicBezTo>
                  <a:lnTo>
                    <a:pt x="1" y="3584"/>
                  </a:lnTo>
                  <a:cubicBezTo>
                    <a:pt x="1" y="3668"/>
                    <a:pt x="72" y="3751"/>
                    <a:pt x="156" y="3751"/>
                  </a:cubicBezTo>
                  <a:cubicBezTo>
                    <a:pt x="251" y="3751"/>
                    <a:pt x="322" y="3668"/>
                    <a:pt x="322" y="3584"/>
                  </a:cubicBezTo>
                  <a:lnTo>
                    <a:pt x="322" y="2834"/>
                  </a:lnTo>
                  <a:lnTo>
                    <a:pt x="9681" y="2834"/>
                  </a:lnTo>
                  <a:lnTo>
                    <a:pt x="9681" y="8906"/>
                  </a:lnTo>
                  <a:cubicBezTo>
                    <a:pt x="9681" y="9002"/>
                    <a:pt x="9764" y="9073"/>
                    <a:pt x="9847" y="9073"/>
                  </a:cubicBezTo>
                  <a:cubicBezTo>
                    <a:pt x="9943" y="9073"/>
                    <a:pt x="10014" y="9002"/>
                    <a:pt x="10014" y="8906"/>
                  </a:cubicBezTo>
                  <a:lnTo>
                    <a:pt x="10014" y="1346"/>
                  </a:lnTo>
                  <a:cubicBezTo>
                    <a:pt x="10050" y="1036"/>
                    <a:pt x="9776" y="786"/>
                    <a:pt x="9466" y="786"/>
                  </a:cubicBezTo>
                  <a:lnTo>
                    <a:pt x="9050" y="786"/>
                  </a:lnTo>
                  <a:lnTo>
                    <a:pt x="9050" y="608"/>
                  </a:lnTo>
                  <a:cubicBezTo>
                    <a:pt x="9050" y="274"/>
                    <a:pt x="8776" y="1"/>
                    <a:pt x="8430" y="1"/>
                  </a:cubicBezTo>
                  <a:cubicBezTo>
                    <a:pt x="8109" y="1"/>
                    <a:pt x="7823" y="262"/>
                    <a:pt x="7823" y="608"/>
                  </a:cubicBezTo>
                  <a:lnTo>
                    <a:pt x="7823" y="786"/>
                  </a:lnTo>
                  <a:lnTo>
                    <a:pt x="6764" y="786"/>
                  </a:lnTo>
                  <a:lnTo>
                    <a:pt x="6764" y="608"/>
                  </a:lnTo>
                  <a:cubicBezTo>
                    <a:pt x="6764" y="274"/>
                    <a:pt x="6502" y="1"/>
                    <a:pt x="6156" y="1"/>
                  </a:cubicBezTo>
                  <a:cubicBezTo>
                    <a:pt x="5811" y="1"/>
                    <a:pt x="5549" y="262"/>
                    <a:pt x="5549" y="608"/>
                  </a:cubicBezTo>
                  <a:lnTo>
                    <a:pt x="5549" y="786"/>
                  </a:lnTo>
                  <a:lnTo>
                    <a:pt x="4489" y="786"/>
                  </a:lnTo>
                  <a:lnTo>
                    <a:pt x="4489" y="608"/>
                  </a:lnTo>
                  <a:cubicBezTo>
                    <a:pt x="4489" y="274"/>
                    <a:pt x="4228" y="1"/>
                    <a:pt x="3882" y="1"/>
                  </a:cubicBezTo>
                  <a:cubicBezTo>
                    <a:pt x="3549" y="1"/>
                    <a:pt x="3275" y="262"/>
                    <a:pt x="3275" y="608"/>
                  </a:cubicBezTo>
                  <a:lnTo>
                    <a:pt x="3275" y="786"/>
                  </a:lnTo>
                  <a:lnTo>
                    <a:pt x="2215" y="786"/>
                  </a:lnTo>
                  <a:lnTo>
                    <a:pt x="2215" y="608"/>
                  </a:lnTo>
                  <a:cubicBezTo>
                    <a:pt x="2215" y="274"/>
                    <a:pt x="1942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2" name="Google Shape;11642;p68"/>
            <p:cNvSpPr/>
            <p:nvPr/>
          </p:nvSpPr>
          <p:spPr>
            <a:xfrm>
              <a:off x="1751652" y="2558467"/>
              <a:ext cx="319378" cy="210530"/>
            </a:xfrm>
            <a:custGeom>
              <a:avLst/>
              <a:gdLst/>
              <a:ahLst/>
              <a:cxnLst/>
              <a:rect l="l" t="t" r="r" b="b"/>
              <a:pathLst>
                <a:path w="10026" h="660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6025"/>
                  </a:lnTo>
                  <a:cubicBezTo>
                    <a:pt x="1" y="6347"/>
                    <a:pt x="274" y="6609"/>
                    <a:pt x="584" y="6609"/>
                  </a:cubicBezTo>
                  <a:lnTo>
                    <a:pt x="9407" y="6609"/>
                  </a:lnTo>
                  <a:cubicBezTo>
                    <a:pt x="9740" y="6609"/>
                    <a:pt x="9990" y="6335"/>
                    <a:pt x="9990" y="6025"/>
                  </a:cubicBezTo>
                  <a:lnTo>
                    <a:pt x="9990" y="5501"/>
                  </a:lnTo>
                  <a:cubicBezTo>
                    <a:pt x="10026" y="5418"/>
                    <a:pt x="9942" y="5335"/>
                    <a:pt x="9859" y="5335"/>
                  </a:cubicBezTo>
                  <a:cubicBezTo>
                    <a:pt x="9764" y="5335"/>
                    <a:pt x="9692" y="5418"/>
                    <a:pt x="9692" y="5501"/>
                  </a:cubicBezTo>
                  <a:lnTo>
                    <a:pt x="9692" y="6025"/>
                  </a:lnTo>
                  <a:cubicBezTo>
                    <a:pt x="9692" y="6168"/>
                    <a:pt x="9573" y="6287"/>
                    <a:pt x="9430" y="6287"/>
                  </a:cubicBezTo>
                  <a:lnTo>
                    <a:pt x="596" y="6287"/>
                  </a:lnTo>
                  <a:cubicBezTo>
                    <a:pt x="453" y="6287"/>
                    <a:pt x="334" y="6168"/>
                    <a:pt x="334" y="6025"/>
                  </a:cubicBezTo>
                  <a:lnTo>
                    <a:pt x="334" y="156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43" name="Google Shape;11643;p68"/>
          <p:cNvGrpSpPr/>
          <p:nvPr/>
        </p:nvGrpSpPr>
        <p:grpSpPr>
          <a:xfrm>
            <a:off x="1298037" y="2425727"/>
            <a:ext cx="338364" cy="342887"/>
            <a:chOff x="1298037" y="2425727"/>
            <a:chExt cx="338364" cy="342887"/>
          </a:xfrm>
          <a:solidFill>
            <a:srgbClr val="D94169"/>
          </a:solidFill>
        </p:grpSpPr>
        <p:sp>
          <p:nvSpPr>
            <p:cNvPr id="11644" name="Google Shape;11644;p68"/>
            <p:cNvSpPr/>
            <p:nvPr/>
          </p:nvSpPr>
          <p:spPr>
            <a:xfrm>
              <a:off x="1339384" y="2471631"/>
              <a:ext cx="256050" cy="136180"/>
            </a:xfrm>
            <a:custGeom>
              <a:avLst/>
              <a:gdLst/>
              <a:ahLst/>
              <a:cxnLst/>
              <a:rect l="l" t="t" r="r" b="b"/>
              <a:pathLst>
                <a:path w="8038" h="4275" extrusionOk="0">
                  <a:moveTo>
                    <a:pt x="7704" y="1477"/>
                  </a:moveTo>
                  <a:lnTo>
                    <a:pt x="7704" y="3501"/>
                  </a:lnTo>
                  <a:cubicBezTo>
                    <a:pt x="7704" y="3751"/>
                    <a:pt x="7513" y="3941"/>
                    <a:pt x="7263" y="3941"/>
                  </a:cubicBezTo>
                  <a:lnTo>
                    <a:pt x="774" y="3941"/>
                  </a:lnTo>
                  <a:cubicBezTo>
                    <a:pt x="524" y="3941"/>
                    <a:pt x="322" y="3751"/>
                    <a:pt x="322" y="3501"/>
                  </a:cubicBezTo>
                  <a:lnTo>
                    <a:pt x="322" y="1477"/>
                  </a:lnTo>
                  <a:close/>
                  <a:moveTo>
                    <a:pt x="774" y="0"/>
                  </a:moveTo>
                  <a:cubicBezTo>
                    <a:pt x="346" y="0"/>
                    <a:pt x="1" y="345"/>
                    <a:pt x="1" y="774"/>
                  </a:cubicBezTo>
                  <a:lnTo>
                    <a:pt x="1" y="3501"/>
                  </a:lnTo>
                  <a:cubicBezTo>
                    <a:pt x="1" y="3929"/>
                    <a:pt x="346" y="4275"/>
                    <a:pt x="774" y="4275"/>
                  </a:cubicBezTo>
                  <a:lnTo>
                    <a:pt x="7263" y="4275"/>
                  </a:lnTo>
                  <a:cubicBezTo>
                    <a:pt x="7692" y="4275"/>
                    <a:pt x="8037" y="3929"/>
                    <a:pt x="8037" y="3501"/>
                  </a:cubicBezTo>
                  <a:lnTo>
                    <a:pt x="8037" y="774"/>
                  </a:lnTo>
                  <a:cubicBezTo>
                    <a:pt x="8025" y="345"/>
                    <a:pt x="7680" y="0"/>
                    <a:pt x="7263" y="0"/>
                  </a:cubicBezTo>
                  <a:lnTo>
                    <a:pt x="5787" y="0"/>
                  </a:lnTo>
                  <a:cubicBezTo>
                    <a:pt x="5704" y="0"/>
                    <a:pt x="5620" y="72"/>
                    <a:pt x="5620" y="167"/>
                  </a:cubicBezTo>
                  <a:cubicBezTo>
                    <a:pt x="5620" y="250"/>
                    <a:pt x="5704" y="322"/>
                    <a:pt x="5787" y="322"/>
                  </a:cubicBezTo>
                  <a:lnTo>
                    <a:pt x="7263" y="322"/>
                  </a:lnTo>
                  <a:cubicBezTo>
                    <a:pt x="7513" y="322"/>
                    <a:pt x="7704" y="524"/>
                    <a:pt x="7704" y="774"/>
                  </a:cubicBezTo>
                  <a:lnTo>
                    <a:pt x="7704" y="1155"/>
                  </a:lnTo>
                  <a:lnTo>
                    <a:pt x="322" y="1155"/>
                  </a:lnTo>
                  <a:lnTo>
                    <a:pt x="322" y="774"/>
                  </a:lnTo>
                  <a:cubicBezTo>
                    <a:pt x="322" y="524"/>
                    <a:pt x="524" y="322"/>
                    <a:pt x="774" y="322"/>
                  </a:cubicBezTo>
                  <a:lnTo>
                    <a:pt x="5049" y="322"/>
                  </a:lnTo>
                  <a:cubicBezTo>
                    <a:pt x="5132" y="322"/>
                    <a:pt x="5204" y="250"/>
                    <a:pt x="5204" y="167"/>
                  </a:cubicBezTo>
                  <a:cubicBezTo>
                    <a:pt x="5204" y="72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5" name="Google Shape;11645;p68"/>
            <p:cNvSpPr/>
            <p:nvPr/>
          </p:nvSpPr>
          <p:spPr>
            <a:xfrm>
              <a:off x="1341646" y="2618036"/>
              <a:ext cx="50490" cy="50458"/>
            </a:xfrm>
            <a:custGeom>
              <a:avLst/>
              <a:gdLst/>
              <a:ahLst/>
              <a:cxnLst/>
              <a:rect l="l" t="t" r="r" b="b"/>
              <a:pathLst>
                <a:path w="1585" h="1584" extrusionOk="0">
                  <a:moveTo>
                    <a:pt x="787" y="321"/>
                  </a:moveTo>
                  <a:cubicBezTo>
                    <a:pt x="1049" y="321"/>
                    <a:pt x="1251" y="536"/>
                    <a:pt x="1251" y="786"/>
                  </a:cubicBezTo>
                  <a:cubicBezTo>
                    <a:pt x="1251" y="1048"/>
                    <a:pt x="1049" y="1250"/>
                    <a:pt x="787" y="1250"/>
                  </a:cubicBezTo>
                  <a:cubicBezTo>
                    <a:pt x="537" y="1250"/>
                    <a:pt x="334" y="1048"/>
                    <a:pt x="334" y="786"/>
                  </a:cubicBezTo>
                  <a:cubicBezTo>
                    <a:pt x="334" y="536"/>
                    <a:pt x="537" y="321"/>
                    <a:pt x="787" y="321"/>
                  </a:cubicBezTo>
                  <a:close/>
                  <a:moveTo>
                    <a:pt x="787" y="0"/>
                  </a:moveTo>
                  <a:cubicBezTo>
                    <a:pt x="358" y="0"/>
                    <a:pt x="1" y="357"/>
                    <a:pt x="1" y="786"/>
                  </a:cubicBezTo>
                  <a:cubicBezTo>
                    <a:pt x="1" y="1226"/>
                    <a:pt x="358" y="1584"/>
                    <a:pt x="787" y="1584"/>
                  </a:cubicBezTo>
                  <a:cubicBezTo>
                    <a:pt x="1227" y="1584"/>
                    <a:pt x="1585" y="1226"/>
                    <a:pt x="1585" y="786"/>
                  </a:cubicBezTo>
                  <a:cubicBezTo>
                    <a:pt x="1585" y="357"/>
                    <a:pt x="1227" y="0"/>
                    <a:pt x="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6" name="Google Shape;11646;p68"/>
            <p:cNvSpPr/>
            <p:nvPr/>
          </p:nvSpPr>
          <p:spPr>
            <a:xfrm>
              <a:off x="1542301" y="2618036"/>
              <a:ext cx="50076" cy="50458"/>
            </a:xfrm>
            <a:custGeom>
              <a:avLst/>
              <a:gdLst/>
              <a:ahLst/>
              <a:cxnLst/>
              <a:rect l="l" t="t" r="r" b="b"/>
              <a:pathLst>
                <a:path w="1572" h="1584" extrusionOk="0">
                  <a:moveTo>
                    <a:pt x="786" y="321"/>
                  </a:moveTo>
                  <a:cubicBezTo>
                    <a:pt x="1036" y="321"/>
                    <a:pt x="1251" y="536"/>
                    <a:pt x="1251" y="786"/>
                  </a:cubicBezTo>
                  <a:cubicBezTo>
                    <a:pt x="1251" y="1048"/>
                    <a:pt x="1036" y="1250"/>
                    <a:pt x="786" y="1250"/>
                  </a:cubicBezTo>
                  <a:cubicBezTo>
                    <a:pt x="536" y="1250"/>
                    <a:pt x="322" y="1048"/>
                    <a:pt x="322" y="786"/>
                  </a:cubicBezTo>
                  <a:cubicBezTo>
                    <a:pt x="322" y="536"/>
                    <a:pt x="536" y="321"/>
                    <a:pt x="786" y="321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7"/>
                    <a:pt x="0" y="786"/>
                  </a:cubicBezTo>
                  <a:cubicBezTo>
                    <a:pt x="0" y="1226"/>
                    <a:pt x="358" y="1584"/>
                    <a:pt x="786" y="1584"/>
                  </a:cubicBezTo>
                  <a:cubicBezTo>
                    <a:pt x="1215" y="1584"/>
                    <a:pt x="1572" y="1226"/>
                    <a:pt x="1572" y="786"/>
                  </a:cubicBezTo>
                  <a:cubicBezTo>
                    <a:pt x="1572" y="357"/>
                    <a:pt x="1215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7" name="Google Shape;11647;p68"/>
            <p:cNvSpPr/>
            <p:nvPr/>
          </p:nvSpPr>
          <p:spPr>
            <a:xfrm>
              <a:off x="1298037" y="2425727"/>
              <a:ext cx="338364" cy="342887"/>
            </a:xfrm>
            <a:custGeom>
              <a:avLst/>
              <a:gdLst/>
              <a:ahLst/>
              <a:cxnLst/>
              <a:rect l="l" t="t" r="r" b="b"/>
              <a:pathLst>
                <a:path w="10622" h="10764" extrusionOk="0">
                  <a:moveTo>
                    <a:pt x="715" y="2525"/>
                  </a:moveTo>
                  <a:lnTo>
                    <a:pt x="715" y="4644"/>
                  </a:lnTo>
                  <a:lnTo>
                    <a:pt x="560" y="4644"/>
                  </a:lnTo>
                  <a:lnTo>
                    <a:pt x="560" y="4656"/>
                  </a:lnTo>
                  <a:cubicBezTo>
                    <a:pt x="429" y="4656"/>
                    <a:pt x="322" y="4549"/>
                    <a:pt x="322" y="4418"/>
                  </a:cubicBezTo>
                  <a:lnTo>
                    <a:pt x="322" y="2763"/>
                  </a:lnTo>
                  <a:cubicBezTo>
                    <a:pt x="322" y="2632"/>
                    <a:pt x="429" y="2525"/>
                    <a:pt x="560" y="2525"/>
                  </a:cubicBezTo>
                  <a:close/>
                  <a:moveTo>
                    <a:pt x="10050" y="2537"/>
                  </a:moveTo>
                  <a:cubicBezTo>
                    <a:pt x="10181" y="2537"/>
                    <a:pt x="10288" y="2644"/>
                    <a:pt x="10288" y="2775"/>
                  </a:cubicBezTo>
                  <a:lnTo>
                    <a:pt x="10288" y="4418"/>
                  </a:lnTo>
                  <a:cubicBezTo>
                    <a:pt x="10288" y="4549"/>
                    <a:pt x="10181" y="4656"/>
                    <a:pt x="10050" y="4656"/>
                  </a:cubicBezTo>
                  <a:lnTo>
                    <a:pt x="9895" y="4656"/>
                  </a:lnTo>
                  <a:lnTo>
                    <a:pt x="9895" y="2537"/>
                  </a:lnTo>
                  <a:close/>
                  <a:moveTo>
                    <a:pt x="6418" y="6263"/>
                  </a:moveTo>
                  <a:cubicBezTo>
                    <a:pt x="6680" y="6263"/>
                    <a:pt x="6906" y="6489"/>
                    <a:pt x="6906" y="6751"/>
                  </a:cubicBezTo>
                  <a:lnTo>
                    <a:pt x="6906" y="7930"/>
                  </a:lnTo>
                  <a:lnTo>
                    <a:pt x="3727" y="7930"/>
                  </a:lnTo>
                  <a:lnTo>
                    <a:pt x="3727" y="6751"/>
                  </a:lnTo>
                  <a:cubicBezTo>
                    <a:pt x="3727" y="6489"/>
                    <a:pt x="3942" y="6263"/>
                    <a:pt x="4216" y="6263"/>
                  </a:cubicBezTo>
                  <a:close/>
                  <a:moveTo>
                    <a:pt x="8347" y="334"/>
                  </a:moveTo>
                  <a:cubicBezTo>
                    <a:pt x="9026" y="334"/>
                    <a:pt x="9561" y="870"/>
                    <a:pt x="9561" y="1536"/>
                  </a:cubicBezTo>
                  <a:lnTo>
                    <a:pt x="9561" y="2382"/>
                  </a:lnTo>
                  <a:lnTo>
                    <a:pt x="9561" y="4811"/>
                  </a:lnTo>
                  <a:lnTo>
                    <a:pt x="9561" y="7930"/>
                  </a:lnTo>
                  <a:lnTo>
                    <a:pt x="7204" y="7930"/>
                  </a:lnTo>
                  <a:lnTo>
                    <a:pt x="7204" y="6751"/>
                  </a:lnTo>
                  <a:cubicBezTo>
                    <a:pt x="7204" y="6299"/>
                    <a:pt x="6847" y="5930"/>
                    <a:pt x="6383" y="5930"/>
                  </a:cubicBezTo>
                  <a:lnTo>
                    <a:pt x="4180" y="5930"/>
                  </a:lnTo>
                  <a:cubicBezTo>
                    <a:pt x="3739" y="5930"/>
                    <a:pt x="3370" y="6287"/>
                    <a:pt x="3370" y="6751"/>
                  </a:cubicBezTo>
                  <a:lnTo>
                    <a:pt x="3370" y="7930"/>
                  </a:lnTo>
                  <a:lnTo>
                    <a:pt x="3215" y="7930"/>
                  </a:lnTo>
                  <a:cubicBezTo>
                    <a:pt x="3120" y="7930"/>
                    <a:pt x="3049" y="8002"/>
                    <a:pt x="3049" y="8085"/>
                  </a:cubicBezTo>
                  <a:cubicBezTo>
                    <a:pt x="3049" y="8180"/>
                    <a:pt x="3120" y="8252"/>
                    <a:pt x="3215" y="8252"/>
                  </a:cubicBezTo>
                  <a:lnTo>
                    <a:pt x="9931" y="8252"/>
                  </a:lnTo>
                  <a:cubicBezTo>
                    <a:pt x="9990" y="8252"/>
                    <a:pt x="10050" y="8299"/>
                    <a:pt x="10050" y="8371"/>
                  </a:cubicBezTo>
                  <a:lnTo>
                    <a:pt x="10050" y="9323"/>
                  </a:lnTo>
                  <a:cubicBezTo>
                    <a:pt x="10050" y="9383"/>
                    <a:pt x="10002" y="9442"/>
                    <a:pt x="9931" y="9442"/>
                  </a:cubicBezTo>
                  <a:lnTo>
                    <a:pt x="763" y="9442"/>
                  </a:lnTo>
                  <a:cubicBezTo>
                    <a:pt x="703" y="9442"/>
                    <a:pt x="644" y="9406"/>
                    <a:pt x="644" y="9323"/>
                  </a:cubicBezTo>
                  <a:lnTo>
                    <a:pt x="644" y="8371"/>
                  </a:lnTo>
                  <a:cubicBezTo>
                    <a:pt x="644" y="8311"/>
                    <a:pt x="691" y="8252"/>
                    <a:pt x="763" y="8252"/>
                  </a:cubicBezTo>
                  <a:lnTo>
                    <a:pt x="2477" y="8252"/>
                  </a:lnTo>
                  <a:cubicBezTo>
                    <a:pt x="2561" y="8252"/>
                    <a:pt x="2632" y="8180"/>
                    <a:pt x="2632" y="8085"/>
                  </a:cubicBezTo>
                  <a:cubicBezTo>
                    <a:pt x="2632" y="8002"/>
                    <a:pt x="2561" y="7930"/>
                    <a:pt x="2477" y="7930"/>
                  </a:cubicBezTo>
                  <a:lnTo>
                    <a:pt x="1013" y="7930"/>
                  </a:lnTo>
                  <a:lnTo>
                    <a:pt x="1013" y="4811"/>
                  </a:lnTo>
                  <a:lnTo>
                    <a:pt x="1013" y="2382"/>
                  </a:lnTo>
                  <a:lnTo>
                    <a:pt x="1013" y="1536"/>
                  </a:lnTo>
                  <a:cubicBezTo>
                    <a:pt x="1013" y="870"/>
                    <a:pt x="1549" y="334"/>
                    <a:pt x="2215" y="334"/>
                  </a:cubicBezTo>
                  <a:close/>
                  <a:moveTo>
                    <a:pt x="6906" y="9740"/>
                  </a:moveTo>
                  <a:cubicBezTo>
                    <a:pt x="6859" y="9835"/>
                    <a:pt x="6775" y="9883"/>
                    <a:pt x="6668" y="9883"/>
                  </a:cubicBezTo>
                  <a:lnTo>
                    <a:pt x="3930" y="9883"/>
                  </a:lnTo>
                  <a:cubicBezTo>
                    <a:pt x="3823" y="9883"/>
                    <a:pt x="3739" y="9835"/>
                    <a:pt x="3692" y="9740"/>
                  </a:cubicBezTo>
                  <a:close/>
                  <a:moveTo>
                    <a:pt x="2751" y="9764"/>
                  </a:moveTo>
                  <a:lnTo>
                    <a:pt x="2751" y="10311"/>
                  </a:lnTo>
                  <a:cubicBezTo>
                    <a:pt x="2751" y="10383"/>
                    <a:pt x="2692" y="10454"/>
                    <a:pt x="2608" y="10454"/>
                  </a:cubicBezTo>
                  <a:lnTo>
                    <a:pt x="1430" y="10454"/>
                  </a:lnTo>
                  <a:cubicBezTo>
                    <a:pt x="1346" y="10454"/>
                    <a:pt x="1287" y="10383"/>
                    <a:pt x="1287" y="10311"/>
                  </a:cubicBezTo>
                  <a:lnTo>
                    <a:pt x="1287" y="9764"/>
                  </a:lnTo>
                  <a:close/>
                  <a:moveTo>
                    <a:pt x="9442" y="9764"/>
                  </a:moveTo>
                  <a:lnTo>
                    <a:pt x="9442" y="10311"/>
                  </a:lnTo>
                  <a:cubicBezTo>
                    <a:pt x="9442" y="10395"/>
                    <a:pt x="9359" y="10454"/>
                    <a:pt x="9288" y="10454"/>
                  </a:cubicBezTo>
                  <a:lnTo>
                    <a:pt x="8109" y="10454"/>
                  </a:lnTo>
                  <a:cubicBezTo>
                    <a:pt x="8026" y="10454"/>
                    <a:pt x="7966" y="10383"/>
                    <a:pt x="7966" y="10311"/>
                  </a:cubicBezTo>
                  <a:lnTo>
                    <a:pt x="7966" y="9764"/>
                  </a:lnTo>
                  <a:close/>
                  <a:moveTo>
                    <a:pt x="2239" y="1"/>
                  </a:moveTo>
                  <a:cubicBezTo>
                    <a:pt x="1382" y="1"/>
                    <a:pt x="703" y="679"/>
                    <a:pt x="703" y="1525"/>
                  </a:cubicBezTo>
                  <a:lnTo>
                    <a:pt x="703" y="2215"/>
                  </a:lnTo>
                  <a:lnTo>
                    <a:pt x="548" y="2215"/>
                  </a:lnTo>
                  <a:cubicBezTo>
                    <a:pt x="239" y="2215"/>
                    <a:pt x="1" y="2465"/>
                    <a:pt x="1" y="2763"/>
                  </a:cubicBezTo>
                  <a:lnTo>
                    <a:pt x="1" y="4418"/>
                  </a:lnTo>
                  <a:cubicBezTo>
                    <a:pt x="1" y="4727"/>
                    <a:pt x="251" y="4965"/>
                    <a:pt x="548" y="4965"/>
                  </a:cubicBezTo>
                  <a:lnTo>
                    <a:pt x="703" y="4965"/>
                  </a:lnTo>
                  <a:lnTo>
                    <a:pt x="703" y="7930"/>
                  </a:lnTo>
                  <a:cubicBezTo>
                    <a:pt x="489" y="7954"/>
                    <a:pt x="346" y="8133"/>
                    <a:pt x="346" y="8359"/>
                  </a:cubicBezTo>
                  <a:lnTo>
                    <a:pt x="346" y="9311"/>
                  </a:lnTo>
                  <a:cubicBezTo>
                    <a:pt x="346" y="9549"/>
                    <a:pt x="537" y="9740"/>
                    <a:pt x="775" y="9740"/>
                  </a:cubicBezTo>
                  <a:lnTo>
                    <a:pt x="953" y="9740"/>
                  </a:lnTo>
                  <a:lnTo>
                    <a:pt x="953" y="10288"/>
                  </a:lnTo>
                  <a:cubicBezTo>
                    <a:pt x="953" y="10549"/>
                    <a:pt x="1156" y="10764"/>
                    <a:pt x="1430" y="10764"/>
                  </a:cubicBezTo>
                  <a:lnTo>
                    <a:pt x="2608" y="10764"/>
                  </a:lnTo>
                  <a:cubicBezTo>
                    <a:pt x="2858" y="10764"/>
                    <a:pt x="3084" y="10561"/>
                    <a:pt x="3084" y="10299"/>
                  </a:cubicBezTo>
                  <a:lnTo>
                    <a:pt x="3084" y="9740"/>
                  </a:lnTo>
                  <a:lnTo>
                    <a:pt x="3346" y="9740"/>
                  </a:lnTo>
                  <a:cubicBezTo>
                    <a:pt x="3418" y="10002"/>
                    <a:pt x="3668" y="10192"/>
                    <a:pt x="3942" y="10192"/>
                  </a:cubicBezTo>
                  <a:lnTo>
                    <a:pt x="6680" y="10192"/>
                  </a:lnTo>
                  <a:cubicBezTo>
                    <a:pt x="6966" y="10192"/>
                    <a:pt x="7204" y="10002"/>
                    <a:pt x="7275" y="9740"/>
                  </a:cubicBezTo>
                  <a:lnTo>
                    <a:pt x="7645" y="9740"/>
                  </a:lnTo>
                  <a:lnTo>
                    <a:pt x="7645" y="10299"/>
                  </a:lnTo>
                  <a:cubicBezTo>
                    <a:pt x="7645" y="10549"/>
                    <a:pt x="7859" y="10764"/>
                    <a:pt x="8121" y="10764"/>
                  </a:cubicBezTo>
                  <a:lnTo>
                    <a:pt x="9300" y="10764"/>
                  </a:lnTo>
                  <a:cubicBezTo>
                    <a:pt x="9550" y="10764"/>
                    <a:pt x="9776" y="10561"/>
                    <a:pt x="9776" y="10299"/>
                  </a:cubicBezTo>
                  <a:lnTo>
                    <a:pt x="9776" y="9740"/>
                  </a:lnTo>
                  <a:lnTo>
                    <a:pt x="9954" y="9740"/>
                  </a:lnTo>
                  <a:cubicBezTo>
                    <a:pt x="10193" y="9740"/>
                    <a:pt x="10383" y="9549"/>
                    <a:pt x="10383" y="9311"/>
                  </a:cubicBezTo>
                  <a:lnTo>
                    <a:pt x="10383" y="8359"/>
                  </a:lnTo>
                  <a:cubicBezTo>
                    <a:pt x="10383" y="8121"/>
                    <a:pt x="10193" y="7930"/>
                    <a:pt x="9954" y="7930"/>
                  </a:cubicBezTo>
                  <a:lnTo>
                    <a:pt x="9931" y="7930"/>
                  </a:lnTo>
                  <a:lnTo>
                    <a:pt x="9931" y="4965"/>
                  </a:lnTo>
                  <a:lnTo>
                    <a:pt x="10073" y="4965"/>
                  </a:lnTo>
                  <a:cubicBezTo>
                    <a:pt x="10383" y="4965"/>
                    <a:pt x="10621" y="4715"/>
                    <a:pt x="10621" y="4418"/>
                  </a:cubicBezTo>
                  <a:lnTo>
                    <a:pt x="10621" y="2763"/>
                  </a:lnTo>
                  <a:cubicBezTo>
                    <a:pt x="10609" y="2465"/>
                    <a:pt x="10359" y="2215"/>
                    <a:pt x="10050" y="2215"/>
                  </a:cubicBezTo>
                  <a:lnTo>
                    <a:pt x="9895" y="2215"/>
                  </a:lnTo>
                  <a:lnTo>
                    <a:pt x="9895" y="1525"/>
                  </a:lnTo>
                  <a:cubicBezTo>
                    <a:pt x="9895" y="679"/>
                    <a:pt x="9216" y="1"/>
                    <a:pt x="83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48" name="Google Shape;11648;p68"/>
          <p:cNvSpPr/>
          <p:nvPr/>
        </p:nvSpPr>
        <p:spPr>
          <a:xfrm>
            <a:off x="848977" y="2418528"/>
            <a:ext cx="347060" cy="357286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49" name="Google Shape;11649;p68"/>
          <p:cNvGrpSpPr/>
          <p:nvPr/>
        </p:nvGrpSpPr>
        <p:grpSpPr>
          <a:xfrm>
            <a:off x="3974207" y="2429009"/>
            <a:ext cx="320143" cy="338491"/>
            <a:chOff x="3974207" y="2429009"/>
            <a:chExt cx="320143" cy="338491"/>
          </a:xfrm>
          <a:solidFill>
            <a:srgbClr val="D94169"/>
          </a:solidFill>
        </p:grpSpPr>
        <p:sp>
          <p:nvSpPr>
            <p:cNvPr id="11650" name="Google Shape;11650;p68"/>
            <p:cNvSpPr/>
            <p:nvPr/>
          </p:nvSpPr>
          <p:spPr>
            <a:xfrm>
              <a:off x="3974207" y="2429009"/>
              <a:ext cx="320143" cy="338491"/>
            </a:xfrm>
            <a:custGeom>
              <a:avLst/>
              <a:gdLst/>
              <a:ahLst/>
              <a:cxnLst/>
              <a:rect l="l" t="t" r="r" b="b"/>
              <a:pathLst>
                <a:path w="10050" h="10626" extrusionOk="0">
                  <a:moveTo>
                    <a:pt x="9390" y="0"/>
                  </a:moveTo>
                  <a:cubicBezTo>
                    <a:pt x="9344" y="0"/>
                    <a:pt x="9298" y="6"/>
                    <a:pt x="9251" y="17"/>
                  </a:cubicBezTo>
                  <a:lnTo>
                    <a:pt x="3132" y="1100"/>
                  </a:lnTo>
                  <a:cubicBezTo>
                    <a:pt x="2798" y="1160"/>
                    <a:pt x="2560" y="1445"/>
                    <a:pt x="2560" y="1779"/>
                  </a:cubicBezTo>
                  <a:lnTo>
                    <a:pt x="2560" y="6803"/>
                  </a:lnTo>
                  <a:cubicBezTo>
                    <a:pt x="2358" y="6744"/>
                    <a:pt x="2143" y="6708"/>
                    <a:pt x="1929" y="6708"/>
                  </a:cubicBezTo>
                  <a:cubicBezTo>
                    <a:pt x="1417" y="6720"/>
                    <a:pt x="941" y="6934"/>
                    <a:pt x="584" y="7291"/>
                  </a:cubicBezTo>
                  <a:cubicBezTo>
                    <a:pt x="226" y="7649"/>
                    <a:pt x="24" y="8125"/>
                    <a:pt x="24" y="8625"/>
                  </a:cubicBezTo>
                  <a:cubicBezTo>
                    <a:pt x="0" y="9161"/>
                    <a:pt x="215" y="9649"/>
                    <a:pt x="584" y="10042"/>
                  </a:cubicBezTo>
                  <a:cubicBezTo>
                    <a:pt x="953" y="10411"/>
                    <a:pt x="1453" y="10625"/>
                    <a:pt x="1965" y="10625"/>
                  </a:cubicBezTo>
                  <a:lnTo>
                    <a:pt x="2001" y="10625"/>
                  </a:lnTo>
                  <a:cubicBezTo>
                    <a:pt x="3060" y="10613"/>
                    <a:pt x="3917" y="9732"/>
                    <a:pt x="3917" y="8649"/>
                  </a:cubicBezTo>
                  <a:lnTo>
                    <a:pt x="3917" y="4684"/>
                  </a:lnTo>
                  <a:cubicBezTo>
                    <a:pt x="3917" y="4577"/>
                    <a:pt x="3834" y="4493"/>
                    <a:pt x="3727" y="4493"/>
                  </a:cubicBezTo>
                  <a:cubicBezTo>
                    <a:pt x="3620" y="4493"/>
                    <a:pt x="3536" y="4577"/>
                    <a:pt x="3536" y="4684"/>
                  </a:cubicBezTo>
                  <a:lnTo>
                    <a:pt x="3536" y="8613"/>
                  </a:lnTo>
                  <a:cubicBezTo>
                    <a:pt x="3536" y="9482"/>
                    <a:pt x="2834" y="10196"/>
                    <a:pt x="1989" y="10208"/>
                  </a:cubicBezTo>
                  <a:lnTo>
                    <a:pt x="1953" y="10208"/>
                  </a:lnTo>
                  <a:cubicBezTo>
                    <a:pt x="1536" y="10208"/>
                    <a:pt x="1131" y="10042"/>
                    <a:pt x="834" y="9744"/>
                  </a:cubicBezTo>
                  <a:cubicBezTo>
                    <a:pt x="536" y="9446"/>
                    <a:pt x="381" y="9030"/>
                    <a:pt x="381" y="8613"/>
                  </a:cubicBezTo>
                  <a:cubicBezTo>
                    <a:pt x="393" y="7779"/>
                    <a:pt x="1072" y="7089"/>
                    <a:pt x="1905" y="7065"/>
                  </a:cubicBezTo>
                  <a:cubicBezTo>
                    <a:pt x="2167" y="7065"/>
                    <a:pt x="2417" y="7113"/>
                    <a:pt x="2643" y="7232"/>
                  </a:cubicBezTo>
                  <a:cubicBezTo>
                    <a:pt x="2670" y="7242"/>
                    <a:pt x="2699" y="7248"/>
                    <a:pt x="2728" y="7248"/>
                  </a:cubicBezTo>
                  <a:cubicBezTo>
                    <a:pt x="2762" y="7248"/>
                    <a:pt x="2796" y="7240"/>
                    <a:pt x="2822" y="7220"/>
                  </a:cubicBezTo>
                  <a:cubicBezTo>
                    <a:pt x="2882" y="7184"/>
                    <a:pt x="2905" y="7125"/>
                    <a:pt x="2905" y="7053"/>
                  </a:cubicBezTo>
                  <a:lnTo>
                    <a:pt x="2905" y="1767"/>
                  </a:lnTo>
                  <a:cubicBezTo>
                    <a:pt x="2905" y="1624"/>
                    <a:pt x="3013" y="1481"/>
                    <a:pt x="3155" y="1457"/>
                  </a:cubicBezTo>
                  <a:lnTo>
                    <a:pt x="9275" y="374"/>
                  </a:lnTo>
                  <a:cubicBezTo>
                    <a:pt x="9296" y="369"/>
                    <a:pt x="9315" y="366"/>
                    <a:pt x="9335" y="366"/>
                  </a:cubicBezTo>
                  <a:cubicBezTo>
                    <a:pt x="9406" y="366"/>
                    <a:pt x="9469" y="398"/>
                    <a:pt x="9525" y="445"/>
                  </a:cubicBezTo>
                  <a:cubicBezTo>
                    <a:pt x="9609" y="505"/>
                    <a:pt x="9644" y="588"/>
                    <a:pt x="9644" y="683"/>
                  </a:cubicBezTo>
                  <a:lnTo>
                    <a:pt x="9644" y="2767"/>
                  </a:lnTo>
                  <a:cubicBezTo>
                    <a:pt x="9644" y="2874"/>
                    <a:pt x="9740" y="2957"/>
                    <a:pt x="9847" y="2957"/>
                  </a:cubicBezTo>
                  <a:cubicBezTo>
                    <a:pt x="9942" y="2957"/>
                    <a:pt x="10037" y="2874"/>
                    <a:pt x="10037" y="2767"/>
                  </a:cubicBezTo>
                  <a:lnTo>
                    <a:pt x="10037" y="683"/>
                  </a:lnTo>
                  <a:cubicBezTo>
                    <a:pt x="10049" y="469"/>
                    <a:pt x="9966" y="279"/>
                    <a:pt x="9811" y="159"/>
                  </a:cubicBezTo>
                  <a:cubicBezTo>
                    <a:pt x="9683" y="59"/>
                    <a:pt x="9541" y="0"/>
                    <a:pt x="93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1" name="Google Shape;11651;p68"/>
            <p:cNvSpPr/>
            <p:nvPr/>
          </p:nvSpPr>
          <p:spPr>
            <a:xfrm>
              <a:off x="4086846" y="2479977"/>
              <a:ext cx="207503" cy="245793"/>
            </a:xfrm>
            <a:custGeom>
              <a:avLst/>
              <a:gdLst/>
              <a:ahLst/>
              <a:cxnLst/>
              <a:rect l="l" t="t" r="r" b="b"/>
              <a:pathLst>
                <a:path w="6514" h="7716" extrusionOk="0">
                  <a:moveTo>
                    <a:pt x="5299" y="0"/>
                  </a:moveTo>
                  <a:lnTo>
                    <a:pt x="143" y="905"/>
                  </a:lnTo>
                  <a:cubicBezTo>
                    <a:pt x="60" y="929"/>
                    <a:pt x="0" y="1000"/>
                    <a:pt x="0" y="1084"/>
                  </a:cubicBezTo>
                  <a:lnTo>
                    <a:pt x="0" y="2131"/>
                  </a:lnTo>
                  <a:cubicBezTo>
                    <a:pt x="0" y="2239"/>
                    <a:pt x="84" y="2322"/>
                    <a:pt x="191" y="2322"/>
                  </a:cubicBezTo>
                  <a:cubicBezTo>
                    <a:pt x="298" y="2322"/>
                    <a:pt x="381" y="2239"/>
                    <a:pt x="381" y="2131"/>
                  </a:cubicBezTo>
                  <a:lnTo>
                    <a:pt x="381" y="1250"/>
                  </a:lnTo>
                  <a:lnTo>
                    <a:pt x="5156" y="405"/>
                  </a:lnTo>
                  <a:lnTo>
                    <a:pt x="5156" y="3882"/>
                  </a:lnTo>
                  <a:cubicBezTo>
                    <a:pt x="4953" y="3834"/>
                    <a:pt x="4739" y="3798"/>
                    <a:pt x="4525" y="3798"/>
                  </a:cubicBezTo>
                  <a:cubicBezTo>
                    <a:pt x="4013" y="3810"/>
                    <a:pt x="3537" y="4024"/>
                    <a:pt x="3179" y="4382"/>
                  </a:cubicBezTo>
                  <a:cubicBezTo>
                    <a:pt x="2822" y="4739"/>
                    <a:pt x="2620" y="5215"/>
                    <a:pt x="2620" y="5715"/>
                  </a:cubicBezTo>
                  <a:cubicBezTo>
                    <a:pt x="2596" y="6251"/>
                    <a:pt x="2810" y="6739"/>
                    <a:pt x="3179" y="7132"/>
                  </a:cubicBezTo>
                  <a:cubicBezTo>
                    <a:pt x="3548" y="7501"/>
                    <a:pt x="4037" y="7715"/>
                    <a:pt x="4561" y="7715"/>
                  </a:cubicBezTo>
                  <a:lnTo>
                    <a:pt x="4596" y="7715"/>
                  </a:lnTo>
                  <a:cubicBezTo>
                    <a:pt x="5656" y="7692"/>
                    <a:pt x="6513" y="6822"/>
                    <a:pt x="6513" y="5727"/>
                  </a:cubicBezTo>
                  <a:lnTo>
                    <a:pt x="6513" y="2024"/>
                  </a:lnTo>
                  <a:cubicBezTo>
                    <a:pt x="6513" y="1941"/>
                    <a:pt x="6442" y="1846"/>
                    <a:pt x="6335" y="1846"/>
                  </a:cubicBezTo>
                  <a:cubicBezTo>
                    <a:pt x="6227" y="1846"/>
                    <a:pt x="6144" y="1941"/>
                    <a:pt x="6144" y="2048"/>
                  </a:cubicBezTo>
                  <a:lnTo>
                    <a:pt x="6144" y="5751"/>
                  </a:lnTo>
                  <a:cubicBezTo>
                    <a:pt x="6144" y="6608"/>
                    <a:pt x="5442" y="7322"/>
                    <a:pt x="4596" y="7346"/>
                  </a:cubicBezTo>
                  <a:lnTo>
                    <a:pt x="4561" y="7346"/>
                  </a:lnTo>
                  <a:cubicBezTo>
                    <a:pt x="4144" y="7346"/>
                    <a:pt x="3751" y="7180"/>
                    <a:pt x="3453" y="6882"/>
                  </a:cubicBezTo>
                  <a:cubicBezTo>
                    <a:pt x="3156" y="6584"/>
                    <a:pt x="2989" y="6168"/>
                    <a:pt x="2989" y="5751"/>
                  </a:cubicBezTo>
                  <a:cubicBezTo>
                    <a:pt x="3001" y="4917"/>
                    <a:pt x="3691" y="4227"/>
                    <a:pt x="4525" y="4203"/>
                  </a:cubicBezTo>
                  <a:cubicBezTo>
                    <a:pt x="4775" y="4203"/>
                    <a:pt x="5025" y="4251"/>
                    <a:pt x="5251" y="4370"/>
                  </a:cubicBezTo>
                  <a:cubicBezTo>
                    <a:pt x="5276" y="4380"/>
                    <a:pt x="5302" y="4385"/>
                    <a:pt x="5329" y="4385"/>
                  </a:cubicBezTo>
                  <a:cubicBezTo>
                    <a:pt x="5366" y="4385"/>
                    <a:pt x="5402" y="4374"/>
                    <a:pt x="5430" y="4346"/>
                  </a:cubicBezTo>
                  <a:cubicBezTo>
                    <a:pt x="5489" y="4322"/>
                    <a:pt x="5513" y="4263"/>
                    <a:pt x="5513" y="4179"/>
                  </a:cubicBezTo>
                  <a:lnTo>
                    <a:pt x="5513" y="191"/>
                  </a:lnTo>
                  <a:cubicBezTo>
                    <a:pt x="5513" y="131"/>
                    <a:pt x="5489" y="95"/>
                    <a:pt x="5442" y="48"/>
                  </a:cubicBezTo>
                  <a:cubicBezTo>
                    <a:pt x="5394" y="12"/>
                    <a:pt x="5334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52" name="Google Shape;11652;p68"/>
          <p:cNvGrpSpPr/>
          <p:nvPr/>
        </p:nvGrpSpPr>
        <p:grpSpPr>
          <a:xfrm>
            <a:off x="2623237" y="2431047"/>
            <a:ext cx="355024" cy="332630"/>
            <a:chOff x="2623237" y="2431047"/>
            <a:chExt cx="355024" cy="332630"/>
          </a:xfrm>
          <a:solidFill>
            <a:srgbClr val="D94169"/>
          </a:solidFill>
        </p:grpSpPr>
        <p:sp>
          <p:nvSpPr>
            <p:cNvPr id="11653" name="Google Shape;11653;p68"/>
            <p:cNvSpPr/>
            <p:nvPr/>
          </p:nvSpPr>
          <p:spPr>
            <a:xfrm>
              <a:off x="2655856" y="2604370"/>
              <a:ext cx="48579" cy="64506"/>
            </a:xfrm>
            <a:custGeom>
              <a:avLst/>
              <a:gdLst/>
              <a:ahLst/>
              <a:cxnLst/>
              <a:rect l="l" t="t" r="r" b="b"/>
              <a:pathLst>
                <a:path w="1525" h="2025" extrusionOk="0">
                  <a:moveTo>
                    <a:pt x="762" y="346"/>
                  </a:moveTo>
                  <a:cubicBezTo>
                    <a:pt x="1000" y="346"/>
                    <a:pt x="1191" y="536"/>
                    <a:pt x="1191" y="774"/>
                  </a:cubicBezTo>
                  <a:lnTo>
                    <a:pt x="1191" y="1715"/>
                  </a:lnTo>
                  <a:lnTo>
                    <a:pt x="345" y="1715"/>
                  </a:lnTo>
                  <a:lnTo>
                    <a:pt x="345" y="774"/>
                  </a:lnTo>
                  <a:lnTo>
                    <a:pt x="334" y="774"/>
                  </a:lnTo>
                  <a:cubicBezTo>
                    <a:pt x="334" y="536"/>
                    <a:pt x="524" y="346"/>
                    <a:pt x="762" y="346"/>
                  </a:cubicBezTo>
                  <a:close/>
                  <a:moveTo>
                    <a:pt x="762" y="0"/>
                  </a:moveTo>
                  <a:cubicBezTo>
                    <a:pt x="345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67" y="2024"/>
                  </a:cubicBezTo>
                  <a:lnTo>
                    <a:pt x="1357" y="2024"/>
                  </a:lnTo>
                  <a:cubicBezTo>
                    <a:pt x="1441" y="2024"/>
                    <a:pt x="1524" y="1953"/>
                    <a:pt x="1524" y="1858"/>
                  </a:cubicBezTo>
                  <a:lnTo>
                    <a:pt x="1524" y="762"/>
                  </a:lnTo>
                  <a:cubicBezTo>
                    <a:pt x="1524" y="346"/>
                    <a:pt x="1179" y="0"/>
                    <a:pt x="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4" name="Google Shape;11654;p68"/>
            <p:cNvSpPr/>
            <p:nvPr/>
          </p:nvSpPr>
          <p:spPr>
            <a:xfrm>
              <a:off x="2623237" y="2431047"/>
              <a:ext cx="355024" cy="332630"/>
            </a:xfrm>
            <a:custGeom>
              <a:avLst/>
              <a:gdLst/>
              <a:ahLst/>
              <a:cxnLst/>
              <a:rect l="l" t="t" r="r" b="b"/>
              <a:pathLst>
                <a:path w="11145" h="10442" extrusionOk="0">
                  <a:moveTo>
                    <a:pt x="8692" y="2608"/>
                  </a:moveTo>
                  <a:cubicBezTo>
                    <a:pt x="8716" y="2608"/>
                    <a:pt x="8751" y="2643"/>
                    <a:pt x="8751" y="2667"/>
                  </a:cubicBezTo>
                  <a:lnTo>
                    <a:pt x="8751" y="3024"/>
                  </a:lnTo>
                  <a:cubicBezTo>
                    <a:pt x="8751" y="3060"/>
                    <a:pt x="8716" y="3084"/>
                    <a:pt x="8692" y="3084"/>
                  </a:cubicBezTo>
                  <a:lnTo>
                    <a:pt x="2453" y="3084"/>
                  </a:lnTo>
                  <a:cubicBezTo>
                    <a:pt x="2441" y="3084"/>
                    <a:pt x="2405" y="3060"/>
                    <a:pt x="2405" y="3024"/>
                  </a:cubicBezTo>
                  <a:lnTo>
                    <a:pt x="2405" y="2667"/>
                  </a:lnTo>
                  <a:cubicBezTo>
                    <a:pt x="2405" y="2643"/>
                    <a:pt x="2441" y="2608"/>
                    <a:pt x="2465" y="2608"/>
                  </a:cubicBezTo>
                  <a:close/>
                  <a:moveTo>
                    <a:pt x="8096" y="3405"/>
                  </a:moveTo>
                  <a:lnTo>
                    <a:pt x="8096" y="3834"/>
                  </a:lnTo>
                  <a:lnTo>
                    <a:pt x="7977" y="3953"/>
                  </a:lnTo>
                  <a:lnTo>
                    <a:pt x="7227" y="3953"/>
                  </a:lnTo>
                  <a:lnTo>
                    <a:pt x="7108" y="3834"/>
                  </a:lnTo>
                  <a:lnTo>
                    <a:pt x="7108" y="3405"/>
                  </a:lnTo>
                  <a:close/>
                  <a:moveTo>
                    <a:pt x="4048" y="3417"/>
                  </a:moveTo>
                  <a:lnTo>
                    <a:pt x="4048" y="3846"/>
                  </a:lnTo>
                  <a:lnTo>
                    <a:pt x="3929" y="3965"/>
                  </a:lnTo>
                  <a:lnTo>
                    <a:pt x="3179" y="3965"/>
                  </a:lnTo>
                  <a:lnTo>
                    <a:pt x="3060" y="3846"/>
                  </a:lnTo>
                  <a:lnTo>
                    <a:pt x="3060" y="3417"/>
                  </a:lnTo>
                  <a:close/>
                  <a:moveTo>
                    <a:pt x="2739" y="3417"/>
                  </a:moveTo>
                  <a:lnTo>
                    <a:pt x="2739" y="3905"/>
                  </a:lnTo>
                  <a:cubicBezTo>
                    <a:pt x="2739" y="3953"/>
                    <a:pt x="2751" y="4001"/>
                    <a:pt x="2774" y="4025"/>
                  </a:cubicBezTo>
                  <a:lnTo>
                    <a:pt x="2941" y="4191"/>
                  </a:lnTo>
                  <a:lnTo>
                    <a:pt x="2941" y="4667"/>
                  </a:lnTo>
                  <a:lnTo>
                    <a:pt x="357" y="4667"/>
                  </a:lnTo>
                  <a:lnTo>
                    <a:pt x="476" y="3453"/>
                  </a:lnTo>
                  <a:cubicBezTo>
                    <a:pt x="476" y="3429"/>
                    <a:pt x="500" y="3417"/>
                    <a:pt x="536" y="3417"/>
                  </a:cubicBezTo>
                  <a:close/>
                  <a:moveTo>
                    <a:pt x="10621" y="3417"/>
                  </a:moveTo>
                  <a:cubicBezTo>
                    <a:pt x="10656" y="3417"/>
                    <a:pt x="10668" y="3429"/>
                    <a:pt x="10680" y="3453"/>
                  </a:cubicBezTo>
                  <a:lnTo>
                    <a:pt x="10799" y="4667"/>
                  </a:lnTo>
                  <a:lnTo>
                    <a:pt x="8204" y="4667"/>
                  </a:lnTo>
                  <a:lnTo>
                    <a:pt x="8204" y="4191"/>
                  </a:lnTo>
                  <a:lnTo>
                    <a:pt x="8382" y="4025"/>
                  </a:lnTo>
                  <a:cubicBezTo>
                    <a:pt x="8406" y="4001"/>
                    <a:pt x="8418" y="3953"/>
                    <a:pt x="8418" y="3905"/>
                  </a:cubicBezTo>
                  <a:lnTo>
                    <a:pt x="8418" y="3417"/>
                  </a:lnTo>
                  <a:close/>
                  <a:moveTo>
                    <a:pt x="3834" y="4298"/>
                  </a:moveTo>
                  <a:lnTo>
                    <a:pt x="3834" y="7644"/>
                  </a:lnTo>
                  <a:lnTo>
                    <a:pt x="3286" y="7644"/>
                  </a:lnTo>
                  <a:lnTo>
                    <a:pt x="3286" y="4298"/>
                  </a:lnTo>
                  <a:close/>
                  <a:moveTo>
                    <a:pt x="7870" y="4298"/>
                  </a:moveTo>
                  <a:lnTo>
                    <a:pt x="7870" y="7644"/>
                  </a:lnTo>
                  <a:lnTo>
                    <a:pt x="7323" y="7644"/>
                  </a:lnTo>
                  <a:lnTo>
                    <a:pt x="7323" y="4298"/>
                  </a:lnTo>
                  <a:close/>
                  <a:moveTo>
                    <a:pt x="5563" y="6230"/>
                  </a:moveTo>
                  <a:cubicBezTo>
                    <a:pt x="5617" y="6230"/>
                    <a:pt x="5674" y="6245"/>
                    <a:pt x="5727" y="6275"/>
                  </a:cubicBezTo>
                  <a:lnTo>
                    <a:pt x="6013" y="6465"/>
                  </a:lnTo>
                  <a:cubicBezTo>
                    <a:pt x="6084" y="6513"/>
                    <a:pt x="6132" y="6596"/>
                    <a:pt x="6132" y="6692"/>
                  </a:cubicBezTo>
                  <a:lnTo>
                    <a:pt x="6132" y="8525"/>
                  </a:lnTo>
                  <a:lnTo>
                    <a:pt x="5013" y="8525"/>
                  </a:lnTo>
                  <a:lnTo>
                    <a:pt x="5013" y="6692"/>
                  </a:lnTo>
                  <a:cubicBezTo>
                    <a:pt x="5013" y="6596"/>
                    <a:pt x="5060" y="6513"/>
                    <a:pt x="5132" y="6465"/>
                  </a:cubicBezTo>
                  <a:lnTo>
                    <a:pt x="5418" y="6275"/>
                  </a:lnTo>
                  <a:cubicBezTo>
                    <a:pt x="5459" y="6245"/>
                    <a:pt x="5510" y="6230"/>
                    <a:pt x="5563" y="6230"/>
                  </a:cubicBezTo>
                  <a:close/>
                  <a:moveTo>
                    <a:pt x="3929" y="7989"/>
                  </a:moveTo>
                  <a:lnTo>
                    <a:pt x="4048" y="8108"/>
                  </a:lnTo>
                  <a:lnTo>
                    <a:pt x="4048" y="8537"/>
                  </a:lnTo>
                  <a:lnTo>
                    <a:pt x="3060" y="8537"/>
                  </a:lnTo>
                  <a:lnTo>
                    <a:pt x="3060" y="8108"/>
                  </a:lnTo>
                  <a:lnTo>
                    <a:pt x="3179" y="7989"/>
                  </a:lnTo>
                  <a:close/>
                  <a:moveTo>
                    <a:pt x="7954" y="7989"/>
                  </a:moveTo>
                  <a:lnTo>
                    <a:pt x="8073" y="8108"/>
                  </a:lnTo>
                  <a:lnTo>
                    <a:pt x="8073" y="8537"/>
                  </a:lnTo>
                  <a:lnTo>
                    <a:pt x="7096" y="8537"/>
                  </a:lnTo>
                  <a:lnTo>
                    <a:pt x="7096" y="8525"/>
                  </a:lnTo>
                  <a:lnTo>
                    <a:pt x="7096" y="8108"/>
                  </a:lnTo>
                  <a:lnTo>
                    <a:pt x="7215" y="7989"/>
                  </a:lnTo>
                  <a:close/>
                  <a:moveTo>
                    <a:pt x="6787" y="3429"/>
                  </a:moveTo>
                  <a:lnTo>
                    <a:pt x="6787" y="3917"/>
                  </a:lnTo>
                  <a:cubicBezTo>
                    <a:pt x="6787" y="3965"/>
                    <a:pt x="6799" y="4013"/>
                    <a:pt x="6834" y="4036"/>
                  </a:cubicBezTo>
                  <a:lnTo>
                    <a:pt x="7013" y="4215"/>
                  </a:lnTo>
                  <a:lnTo>
                    <a:pt x="7013" y="7763"/>
                  </a:lnTo>
                  <a:lnTo>
                    <a:pt x="6834" y="7942"/>
                  </a:lnTo>
                  <a:cubicBezTo>
                    <a:pt x="6799" y="7966"/>
                    <a:pt x="6787" y="8013"/>
                    <a:pt x="6787" y="8061"/>
                  </a:cubicBezTo>
                  <a:lnTo>
                    <a:pt x="6787" y="8549"/>
                  </a:lnTo>
                  <a:lnTo>
                    <a:pt x="6477" y="8525"/>
                  </a:lnTo>
                  <a:lnTo>
                    <a:pt x="6477" y="6692"/>
                  </a:lnTo>
                  <a:cubicBezTo>
                    <a:pt x="6477" y="6501"/>
                    <a:pt x="6370" y="6299"/>
                    <a:pt x="6203" y="6180"/>
                  </a:cubicBezTo>
                  <a:lnTo>
                    <a:pt x="5918" y="5989"/>
                  </a:lnTo>
                  <a:cubicBezTo>
                    <a:pt x="5816" y="5924"/>
                    <a:pt x="5703" y="5891"/>
                    <a:pt x="5589" y="5891"/>
                  </a:cubicBezTo>
                  <a:cubicBezTo>
                    <a:pt x="5474" y="5891"/>
                    <a:pt x="5358" y="5924"/>
                    <a:pt x="5251" y="5989"/>
                  </a:cubicBezTo>
                  <a:lnTo>
                    <a:pt x="4965" y="6180"/>
                  </a:lnTo>
                  <a:cubicBezTo>
                    <a:pt x="4810" y="6299"/>
                    <a:pt x="4703" y="6477"/>
                    <a:pt x="4703" y="6692"/>
                  </a:cubicBezTo>
                  <a:lnTo>
                    <a:pt x="4703" y="8525"/>
                  </a:lnTo>
                  <a:lnTo>
                    <a:pt x="4394" y="8525"/>
                  </a:lnTo>
                  <a:lnTo>
                    <a:pt x="4394" y="8025"/>
                  </a:lnTo>
                  <a:cubicBezTo>
                    <a:pt x="4394" y="7989"/>
                    <a:pt x="4370" y="7942"/>
                    <a:pt x="4346" y="7906"/>
                  </a:cubicBezTo>
                  <a:lnTo>
                    <a:pt x="4167" y="7751"/>
                  </a:lnTo>
                  <a:lnTo>
                    <a:pt x="4167" y="4203"/>
                  </a:lnTo>
                  <a:lnTo>
                    <a:pt x="4346" y="4036"/>
                  </a:lnTo>
                  <a:cubicBezTo>
                    <a:pt x="4370" y="4013"/>
                    <a:pt x="4394" y="3965"/>
                    <a:pt x="4394" y="3917"/>
                  </a:cubicBezTo>
                  <a:lnTo>
                    <a:pt x="4394" y="3429"/>
                  </a:lnTo>
                  <a:close/>
                  <a:moveTo>
                    <a:pt x="8525" y="8847"/>
                  </a:moveTo>
                  <a:lnTo>
                    <a:pt x="8525" y="9311"/>
                  </a:lnTo>
                  <a:lnTo>
                    <a:pt x="2631" y="9311"/>
                  </a:lnTo>
                  <a:lnTo>
                    <a:pt x="2631" y="8847"/>
                  </a:lnTo>
                  <a:close/>
                  <a:moveTo>
                    <a:pt x="1858" y="9632"/>
                  </a:moveTo>
                  <a:lnTo>
                    <a:pt x="1858" y="10097"/>
                  </a:lnTo>
                  <a:lnTo>
                    <a:pt x="607" y="10097"/>
                  </a:lnTo>
                  <a:lnTo>
                    <a:pt x="607" y="9632"/>
                  </a:lnTo>
                  <a:close/>
                  <a:moveTo>
                    <a:pt x="8978" y="9632"/>
                  </a:moveTo>
                  <a:lnTo>
                    <a:pt x="8978" y="10097"/>
                  </a:lnTo>
                  <a:lnTo>
                    <a:pt x="2203" y="10097"/>
                  </a:lnTo>
                  <a:lnTo>
                    <a:pt x="2203" y="9632"/>
                  </a:lnTo>
                  <a:close/>
                  <a:moveTo>
                    <a:pt x="10549" y="9632"/>
                  </a:moveTo>
                  <a:lnTo>
                    <a:pt x="10549" y="10097"/>
                  </a:lnTo>
                  <a:lnTo>
                    <a:pt x="9299" y="10097"/>
                  </a:lnTo>
                  <a:lnTo>
                    <a:pt x="9299" y="9632"/>
                  </a:lnTo>
                  <a:close/>
                  <a:moveTo>
                    <a:pt x="5566" y="0"/>
                  </a:moveTo>
                  <a:cubicBezTo>
                    <a:pt x="5531" y="0"/>
                    <a:pt x="5495" y="12"/>
                    <a:pt x="5465" y="36"/>
                  </a:cubicBezTo>
                  <a:lnTo>
                    <a:pt x="4417" y="857"/>
                  </a:lnTo>
                  <a:cubicBezTo>
                    <a:pt x="4346" y="917"/>
                    <a:pt x="4334" y="1024"/>
                    <a:pt x="4394" y="1096"/>
                  </a:cubicBezTo>
                  <a:cubicBezTo>
                    <a:pt x="4427" y="1136"/>
                    <a:pt x="4473" y="1158"/>
                    <a:pt x="4521" y="1158"/>
                  </a:cubicBezTo>
                  <a:cubicBezTo>
                    <a:pt x="4557" y="1158"/>
                    <a:pt x="4596" y="1145"/>
                    <a:pt x="4632" y="1119"/>
                  </a:cubicBezTo>
                  <a:lnTo>
                    <a:pt x="5560" y="393"/>
                  </a:lnTo>
                  <a:lnTo>
                    <a:pt x="8025" y="2298"/>
                  </a:lnTo>
                  <a:lnTo>
                    <a:pt x="3143" y="2298"/>
                  </a:lnTo>
                  <a:lnTo>
                    <a:pt x="4036" y="1596"/>
                  </a:lnTo>
                  <a:cubicBezTo>
                    <a:pt x="4108" y="1536"/>
                    <a:pt x="4120" y="1441"/>
                    <a:pt x="4060" y="1358"/>
                  </a:cubicBezTo>
                  <a:cubicBezTo>
                    <a:pt x="4026" y="1317"/>
                    <a:pt x="3977" y="1296"/>
                    <a:pt x="3928" y="1296"/>
                  </a:cubicBezTo>
                  <a:cubicBezTo>
                    <a:pt x="3891" y="1296"/>
                    <a:pt x="3853" y="1308"/>
                    <a:pt x="3822" y="1334"/>
                  </a:cubicBezTo>
                  <a:lnTo>
                    <a:pt x="2584" y="2298"/>
                  </a:lnTo>
                  <a:lnTo>
                    <a:pt x="2453" y="2298"/>
                  </a:lnTo>
                  <a:cubicBezTo>
                    <a:pt x="2250" y="2298"/>
                    <a:pt x="2072" y="2477"/>
                    <a:pt x="2072" y="2691"/>
                  </a:cubicBezTo>
                  <a:lnTo>
                    <a:pt x="2072" y="3048"/>
                  </a:lnTo>
                  <a:lnTo>
                    <a:pt x="2072" y="3108"/>
                  </a:lnTo>
                  <a:lnTo>
                    <a:pt x="524" y="3108"/>
                  </a:lnTo>
                  <a:cubicBezTo>
                    <a:pt x="322" y="3108"/>
                    <a:pt x="167" y="3251"/>
                    <a:pt x="131" y="3441"/>
                  </a:cubicBezTo>
                  <a:lnTo>
                    <a:pt x="0" y="4834"/>
                  </a:lnTo>
                  <a:cubicBezTo>
                    <a:pt x="0" y="4870"/>
                    <a:pt x="12" y="4918"/>
                    <a:pt x="48" y="4953"/>
                  </a:cubicBezTo>
                  <a:cubicBezTo>
                    <a:pt x="72" y="4977"/>
                    <a:pt x="119" y="5013"/>
                    <a:pt x="167" y="5013"/>
                  </a:cubicBezTo>
                  <a:lnTo>
                    <a:pt x="262" y="5013"/>
                  </a:lnTo>
                  <a:lnTo>
                    <a:pt x="262" y="5822"/>
                  </a:lnTo>
                  <a:cubicBezTo>
                    <a:pt x="262" y="5918"/>
                    <a:pt x="345" y="5989"/>
                    <a:pt x="429" y="5989"/>
                  </a:cubicBezTo>
                  <a:cubicBezTo>
                    <a:pt x="524" y="5989"/>
                    <a:pt x="596" y="5918"/>
                    <a:pt x="596" y="5822"/>
                  </a:cubicBezTo>
                  <a:lnTo>
                    <a:pt x="596" y="5013"/>
                  </a:lnTo>
                  <a:lnTo>
                    <a:pt x="2965" y="5013"/>
                  </a:lnTo>
                  <a:lnTo>
                    <a:pt x="2965" y="7763"/>
                  </a:lnTo>
                  <a:lnTo>
                    <a:pt x="2798" y="7930"/>
                  </a:lnTo>
                  <a:cubicBezTo>
                    <a:pt x="2762" y="7954"/>
                    <a:pt x="2751" y="8001"/>
                    <a:pt x="2751" y="8049"/>
                  </a:cubicBezTo>
                  <a:lnTo>
                    <a:pt x="2751" y="8537"/>
                  </a:lnTo>
                  <a:lnTo>
                    <a:pt x="2489" y="8537"/>
                  </a:lnTo>
                  <a:cubicBezTo>
                    <a:pt x="2393" y="8537"/>
                    <a:pt x="2322" y="8608"/>
                    <a:pt x="2322" y="8704"/>
                  </a:cubicBezTo>
                  <a:lnTo>
                    <a:pt x="2322" y="9323"/>
                  </a:lnTo>
                  <a:lnTo>
                    <a:pt x="643" y="9323"/>
                  </a:lnTo>
                  <a:lnTo>
                    <a:pt x="643" y="6584"/>
                  </a:lnTo>
                  <a:cubicBezTo>
                    <a:pt x="643" y="6501"/>
                    <a:pt x="560" y="6418"/>
                    <a:pt x="476" y="6418"/>
                  </a:cubicBezTo>
                  <a:cubicBezTo>
                    <a:pt x="381" y="6418"/>
                    <a:pt x="310" y="6501"/>
                    <a:pt x="310" y="6584"/>
                  </a:cubicBezTo>
                  <a:lnTo>
                    <a:pt x="310" y="10275"/>
                  </a:lnTo>
                  <a:cubicBezTo>
                    <a:pt x="310" y="10371"/>
                    <a:pt x="381" y="10442"/>
                    <a:pt x="476" y="10442"/>
                  </a:cubicBezTo>
                  <a:lnTo>
                    <a:pt x="10740" y="10442"/>
                  </a:lnTo>
                  <a:cubicBezTo>
                    <a:pt x="10835" y="10442"/>
                    <a:pt x="10906" y="10371"/>
                    <a:pt x="10906" y="10275"/>
                  </a:cubicBezTo>
                  <a:lnTo>
                    <a:pt x="10906" y="8347"/>
                  </a:lnTo>
                  <a:cubicBezTo>
                    <a:pt x="10906" y="8251"/>
                    <a:pt x="10835" y="8180"/>
                    <a:pt x="10740" y="8180"/>
                  </a:cubicBezTo>
                  <a:cubicBezTo>
                    <a:pt x="10656" y="8180"/>
                    <a:pt x="10585" y="8251"/>
                    <a:pt x="10585" y="8347"/>
                  </a:cubicBezTo>
                  <a:lnTo>
                    <a:pt x="10585" y="9323"/>
                  </a:lnTo>
                  <a:lnTo>
                    <a:pt x="8894" y="9323"/>
                  </a:lnTo>
                  <a:lnTo>
                    <a:pt x="8894" y="8704"/>
                  </a:lnTo>
                  <a:cubicBezTo>
                    <a:pt x="8894" y="8608"/>
                    <a:pt x="8823" y="8537"/>
                    <a:pt x="8739" y="8537"/>
                  </a:cubicBezTo>
                  <a:lnTo>
                    <a:pt x="8466" y="8537"/>
                  </a:lnTo>
                  <a:lnTo>
                    <a:pt x="8466" y="8049"/>
                  </a:lnTo>
                  <a:cubicBezTo>
                    <a:pt x="8466" y="8001"/>
                    <a:pt x="8454" y="7954"/>
                    <a:pt x="8418" y="7930"/>
                  </a:cubicBezTo>
                  <a:lnTo>
                    <a:pt x="8239" y="7763"/>
                  </a:lnTo>
                  <a:lnTo>
                    <a:pt x="8239" y="5013"/>
                  </a:lnTo>
                  <a:lnTo>
                    <a:pt x="10549" y="5013"/>
                  </a:lnTo>
                  <a:lnTo>
                    <a:pt x="10549" y="7585"/>
                  </a:lnTo>
                  <a:cubicBezTo>
                    <a:pt x="10549" y="7668"/>
                    <a:pt x="10621" y="7751"/>
                    <a:pt x="10716" y="7751"/>
                  </a:cubicBezTo>
                  <a:cubicBezTo>
                    <a:pt x="10799" y="7751"/>
                    <a:pt x="10883" y="7668"/>
                    <a:pt x="10883" y="7585"/>
                  </a:cubicBezTo>
                  <a:lnTo>
                    <a:pt x="10883" y="5013"/>
                  </a:lnTo>
                  <a:lnTo>
                    <a:pt x="10978" y="5013"/>
                  </a:lnTo>
                  <a:cubicBezTo>
                    <a:pt x="11025" y="5013"/>
                    <a:pt x="11073" y="4989"/>
                    <a:pt x="11097" y="4953"/>
                  </a:cubicBezTo>
                  <a:cubicBezTo>
                    <a:pt x="11133" y="4906"/>
                    <a:pt x="11144" y="4858"/>
                    <a:pt x="11133" y="4810"/>
                  </a:cubicBezTo>
                  <a:lnTo>
                    <a:pt x="11002" y="3429"/>
                  </a:lnTo>
                  <a:cubicBezTo>
                    <a:pt x="10978" y="3239"/>
                    <a:pt x="10811" y="3084"/>
                    <a:pt x="10609" y="3084"/>
                  </a:cubicBezTo>
                  <a:lnTo>
                    <a:pt x="9061" y="3084"/>
                  </a:lnTo>
                  <a:lnTo>
                    <a:pt x="9061" y="3024"/>
                  </a:lnTo>
                  <a:lnTo>
                    <a:pt x="9061" y="2667"/>
                  </a:lnTo>
                  <a:cubicBezTo>
                    <a:pt x="9061" y="2465"/>
                    <a:pt x="8882" y="2286"/>
                    <a:pt x="8680" y="2286"/>
                  </a:cubicBezTo>
                  <a:lnTo>
                    <a:pt x="8537" y="2286"/>
                  </a:lnTo>
                  <a:lnTo>
                    <a:pt x="5668" y="36"/>
                  </a:lnTo>
                  <a:cubicBezTo>
                    <a:pt x="5638" y="12"/>
                    <a:pt x="5602" y="0"/>
                    <a:pt x="5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5" name="Google Shape;11655;p68"/>
            <p:cNvSpPr/>
            <p:nvPr/>
          </p:nvSpPr>
          <p:spPr>
            <a:xfrm>
              <a:off x="2897827" y="2604753"/>
              <a:ext cx="48197" cy="64506"/>
            </a:xfrm>
            <a:custGeom>
              <a:avLst/>
              <a:gdLst/>
              <a:ahLst/>
              <a:cxnLst/>
              <a:rect l="l" t="t" r="r" b="b"/>
              <a:pathLst>
                <a:path w="1513" h="2025" extrusionOk="0">
                  <a:moveTo>
                    <a:pt x="762" y="334"/>
                  </a:moveTo>
                  <a:cubicBezTo>
                    <a:pt x="989" y="334"/>
                    <a:pt x="1191" y="524"/>
                    <a:pt x="1191" y="762"/>
                  </a:cubicBezTo>
                  <a:lnTo>
                    <a:pt x="1191" y="1703"/>
                  </a:lnTo>
                  <a:lnTo>
                    <a:pt x="334" y="1703"/>
                  </a:lnTo>
                  <a:lnTo>
                    <a:pt x="334" y="762"/>
                  </a:lnTo>
                  <a:cubicBezTo>
                    <a:pt x="334" y="524"/>
                    <a:pt x="524" y="334"/>
                    <a:pt x="762" y="334"/>
                  </a:cubicBezTo>
                  <a:close/>
                  <a:moveTo>
                    <a:pt x="750" y="0"/>
                  </a:moveTo>
                  <a:cubicBezTo>
                    <a:pt x="334" y="0"/>
                    <a:pt x="0" y="346"/>
                    <a:pt x="0" y="762"/>
                  </a:cubicBezTo>
                  <a:lnTo>
                    <a:pt x="0" y="1858"/>
                  </a:lnTo>
                  <a:cubicBezTo>
                    <a:pt x="0" y="1953"/>
                    <a:pt x="72" y="2024"/>
                    <a:pt x="155" y="2024"/>
                  </a:cubicBezTo>
                  <a:lnTo>
                    <a:pt x="1346" y="2024"/>
                  </a:lnTo>
                  <a:cubicBezTo>
                    <a:pt x="1441" y="2024"/>
                    <a:pt x="1512" y="1953"/>
                    <a:pt x="1512" y="1858"/>
                  </a:cubicBezTo>
                  <a:lnTo>
                    <a:pt x="1512" y="762"/>
                  </a:lnTo>
                  <a:cubicBezTo>
                    <a:pt x="1512" y="346"/>
                    <a:pt x="1167" y="0"/>
                    <a:pt x="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6" name="Google Shape;11656;p68"/>
            <p:cNvSpPr/>
            <p:nvPr/>
          </p:nvSpPr>
          <p:spPr>
            <a:xfrm>
              <a:off x="2775695" y="2551650"/>
              <a:ext cx="51223" cy="51223"/>
            </a:xfrm>
            <a:custGeom>
              <a:avLst/>
              <a:gdLst/>
              <a:ahLst/>
              <a:cxnLst/>
              <a:rect l="l" t="t" r="r" b="b"/>
              <a:pathLst>
                <a:path w="1608" h="1608" extrusionOk="0">
                  <a:moveTo>
                    <a:pt x="810" y="310"/>
                  </a:moveTo>
                  <a:cubicBezTo>
                    <a:pt x="1060" y="310"/>
                    <a:pt x="1286" y="524"/>
                    <a:pt x="1286" y="786"/>
                  </a:cubicBezTo>
                  <a:cubicBezTo>
                    <a:pt x="1263" y="1060"/>
                    <a:pt x="1060" y="1262"/>
                    <a:pt x="810" y="1262"/>
                  </a:cubicBezTo>
                  <a:cubicBezTo>
                    <a:pt x="560" y="1262"/>
                    <a:pt x="334" y="1060"/>
                    <a:pt x="334" y="786"/>
                  </a:cubicBezTo>
                  <a:cubicBezTo>
                    <a:pt x="334" y="536"/>
                    <a:pt x="536" y="310"/>
                    <a:pt x="810" y="310"/>
                  </a:cubicBezTo>
                  <a:close/>
                  <a:moveTo>
                    <a:pt x="810" y="0"/>
                  </a:moveTo>
                  <a:cubicBezTo>
                    <a:pt x="358" y="0"/>
                    <a:pt x="1" y="358"/>
                    <a:pt x="1" y="810"/>
                  </a:cubicBezTo>
                  <a:cubicBezTo>
                    <a:pt x="1" y="1251"/>
                    <a:pt x="358" y="1608"/>
                    <a:pt x="810" y="1608"/>
                  </a:cubicBezTo>
                  <a:cubicBezTo>
                    <a:pt x="1251" y="1608"/>
                    <a:pt x="1608" y="1251"/>
                    <a:pt x="1608" y="810"/>
                  </a:cubicBezTo>
                  <a:cubicBezTo>
                    <a:pt x="1596" y="358"/>
                    <a:pt x="1239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57" name="Google Shape;11657;p68"/>
          <p:cNvGrpSpPr/>
          <p:nvPr/>
        </p:nvGrpSpPr>
        <p:grpSpPr>
          <a:xfrm>
            <a:off x="7101317" y="2441655"/>
            <a:ext cx="367925" cy="352380"/>
            <a:chOff x="7101317" y="2441655"/>
            <a:chExt cx="367925" cy="352380"/>
          </a:xfrm>
          <a:solidFill>
            <a:srgbClr val="D94169"/>
          </a:solidFill>
        </p:grpSpPr>
        <p:sp>
          <p:nvSpPr>
            <p:cNvPr id="11658" name="Google Shape;11658;p68"/>
            <p:cNvSpPr/>
            <p:nvPr/>
          </p:nvSpPr>
          <p:spPr>
            <a:xfrm>
              <a:off x="7101317" y="2441655"/>
              <a:ext cx="367925" cy="352380"/>
            </a:xfrm>
            <a:custGeom>
              <a:avLst/>
              <a:gdLst/>
              <a:ahLst/>
              <a:cxnLst/>
              <a:rect l="l" t="t" r="r" b="b"/>
              <a:pathLst>
                <a:path w="11550" h="11062" extrusionOk="0">
                  <a:moveTo>
                    <a:pt x="7061" y="334"/>
                  </a:moveTo>
                  <a:cubicBezTo>
                    <a:pt x="7799" y="334"/>
                    <a:pt x="8406" y="941"/>
                    <a:pt x="8406" y="1679"/>
                  </a:cubicBezTo>
                  <a:lnTo>
                    <a:pt x="8406" y="3108"/>
                  </a:lnTo>
                  <a:lnTo>
                    <a:pt x="7906" y="3108"/>
                  </a:lnTo>
                  <a:lnTo>
                    <a:pt x="7906" y="1679"/>
                  </a:lnTo>
                  <a:cubicBezTo>
                    <a:pt x="7906" y="1227"/>
                    <a:pt x="7537" y="834"/>
                    <a:pt x="7061" y="834"/>
                  </a:cubicBezTo>
                  <a:lnTo>
                    <a:pt x="4465" y="834"/>
                  </a:lnTo>
                  <a:cubicBezTo>
                    <a:pt x="4001" y="834"/>
                    <a:pt x="3620" y="1203"/>
                    <a:pt x="3620" y="1679"/>
                  </a:cubicBezTo>
                  <a:lnTo>
                    <a:pt x="3620" y="2429"/>
                  </a:lnTo>
                  <a:cubicBezTo>
                    <a:pt x="3620" y="2513"/>
                    <a:pt x="3691" y="2596"/>
                    <a:pt x="3786" y="2596"/>
                  </a:cubicBezTo>
                  <a:cubicBezTo>
                    <a:pt x="3870" y="2596"/>
                    <a:pt x="3941" y="2513"/>
                    <a:pt x="3941" y="2429"/>
                  </a:cubicBezTo>
                  <a:lnTo>
                    <a:pt x="3941" y="1679"/>
                  </a:lnTo>
                  <a:cubicBezTo>
                    <a:pt x="3941" y="1406"/>
                    <a:pt x="4167" y="1179"/>
                    <a:pt x="4453" y="1179"/>
                  </a:cubicBezTo>
                  <a:lnTo>
                    <a:pt x="7037" y="1179"/>
                  </a:lnTo>
                  <a:cubicBezTo>
                    <a:pt x="7323" y="1179"/>
                    <a:pt x="7549" y="1406"/>
                    <a:pt x="7549" y="1679"/>
                  </a:cubicBezTo>
                  <a:lnTo>
                    <a:pt x="7549" y="3108"/>
                  </a:lnTo>
                  <a:lnTo>
                    <a:pt x="3108" y="3108"/>
                  </a:lnTo>
                  <a:lnTo>
                    <a:pt x="3120" y="1679"/>
                  </a:lnTo>
                  <a:cubicBezTo>
                    <a:pt x="3120" y="941"/>
                    <a:pt x="3727" y="334"/>
                    <a:pt x="4465" y="334"/>
                  </a:cubicBezTo>
                  <a:close/>
                  <a:moveTo>
                    <a:pt x="8382" y="3453"/>
                  </a:moveTo>
                  <a:cubicBezTo>
                    <a:pt x="9930" y="3453"/>
                    <a:pt x="11180" y="4704"/>
                    <a:pt x="11180" y="6251"/>
                  </a:cubicBezTo>
                  <a:lnTo>
                    <a:pt x="11180" y="9252"/>
                  </a:lnTo>
                  <a:lnTo>
                    <a:pt x="2905" y="9252"/>
                  </a:lnTo>
                  <a:cubicBezTo>
                    <a:pt x="2822" y="9252"/>
                    <a:pt x="2739" y="9335"/>
                    <a:pt x="2739" y="9418"/>
                  </a:cubicBezTo>
                  <a:cubicBezTo>
                    <a:pt x="2739" y="9514"/>
                    <a:pt x="2822" y="9585"/>
                    <a:pt x="2905" y="9585"/>
                  </a:cubicBezTo>
                  <a:lnTo>
                    <a:pt x="11180" y="9585"/>
                  </a:lnTo>
                  <a:lnTo>
                    <a:pt x="11180" y="10288"/>
                  </a:lnTo>
                  <a:cubicBezTo>
                    <a:pt x="11168" y="10538"/>
                    <a:pt x="10942" y="10728"/>
                    <a:pt x="10716" y="10728"/>
                  </a:cubicBezTo>
                  <a:cubicBezTo>
                    <a:pt x="10716" y="10716"/>
                    <a:pt x="822" y="10716"/>
                    <a:pt x="774" y="10716"/>
                  </a:cubicBezTo>
                  <a:cubicBezTo>
                    <a:pt x="536" y="10704"/>
                    <a:pt x="334" y="10490"/>
                    <a:pt x="334" y="10240"/>
                  </a:cubicBezTo>
                  <a:lnTo>
                    <a:pt x="334" y="9585"/>
                  </a:lnTo>
                  <a:lnTo>
                    <a:pt x="2072" y="9585"/>
                  </a:lnTo>
                  <a:cubicBezTo>
                    <a:pt x="2167" y="9585"/>
                    <a:pt x="2239" y="9514"/>
                    <a:pt x="2239" y="9418"/>
                  </a:cubicBezTo>
                  <a:cubicBezTo>
                    <a:pt x="2239" y="9335"/>
                    <a:pt x="2167" y="9252"/>
                    <a:pt x="2072" y="9252"/>
                  </a:cubicBezTo>
                  <a:lnTo>
                    <a:pt x="334" y="9252"/>
                  </a:lnTo>
                  <a:lnTo>
                    <a:pt x="334" y="6251"/>
                  </a:lnTo>
                  <a:cubicBezTo>
                    <a:pt x="334" y="4704"/>
                    <a:pt x="1584" y="3453"/>
                    <a:pt x="3132" y="3453"/>
                  </a:cubicBezTo>
                  <a:close/>
                  <a:moveTo>
                    <a:pt x="4465" y="1"/>
                  </a:moveTo>
                  <a:cubicBezTo>
                    <a:pt x="3536" y="1"/>
                    <a:pt x="2786" y="763"/>
                    <a:pt x="2786" y="1679"/>
                  </a:cubicBezTo>
                  <a:lnTo>
                    <a:pt x="2786" y="3132"/>
                  </a:lnTo>
                  <a:cubicBezTo>
                    <a:pt x="1227" y="3311"/>
                    <a:pt x="0" y="4632"/>
                    <a:pt x="0" y="6239"/>
                  </a:cubicBezTo>
                  <a:lnTo>
                    <a:pt x="0" y="10240"/>
                  </a:lnTo>
                  <a:cubicBezTo>
                    <a:pt x="0" y="10692"/>
                    <a:pt x="357" y="11061"/>
                    <a:pt x="822" y="11061"/>
                  </a:cubicBezTo>
                  <a:lnTo>
                    <a:pt x="10740" y="11061"/>
                  </a:lnTo>
                  <a:cubicBezTo>
                    <a:pt x="11180" y="11061"/>
                    <a:pt x="11549" y="10704"/>
                    <a:pt x="11549" y="10240"/>
                  </a:cubicBezTo>
                  <a:lnTo>
                    <a:pt x="11549" y="6239"/>
                  </a:lnTo>
                  <a:cubicBezTo>
                    <a:pt x="11526" y="4632"/>
                    <a:pt x="10299" y="3287"/>
                    <a:pt x="8739" y="3132"/>
                  </a:cubicBezTo>
                  <a:lnTo>
                    <a:pt x="8739" y="1679"/>
                  </a:lnTo>
                  <a:cubicBezTo>
                    <a:pt x="8739" y="751"/>
                    <a:pt x="7977" y="1"/>
                    <a:pt x="7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9" name="Google Shape;11659;p68"/>
            <p:cNvSpPr/>
            <p:nvPr/>
          </p:nvSpPr>
          <p:spPr>
            <a:xfrm>
              <a:off x="7222302" y="2588443"/>
              <a:ext cx="124426" cy="124043"/>
            </a:xfrm>
            <a:custGeom>
              <a:avLst/>
              <a:gdLst/>
              <a:ahLst/>
              <a:cxnLst/>
              <a:rect l="l" t="t" r="r" b="b"/>
              <a:pathLst>
                <a:path w="3906" h="3894" extrusionOk="0">
                  <a:moveTo>
                    <a:pt x="2441" y="334"/>
                  </a:moveTo>
                  <a:lnTo>
                    <a:pt x="2441" y="1286"/>
                  </a:lnTo>
                  <a:cubicBezTo>
                    <a:pt x="2441" y="1381"/>
                    <a:pt x="2513" y="1453"/>
                    <a:pt x="2608" y="1453"/>
                  </a:cubicBezTo>
                  <a:lnTo>
                    <a:pt x="3560" y="1453"/>
                  </a:lnTo>
                  <a:lnTo>
                    <a:pt x="3560" y="2429"/>
                  </a:lnTo>
                  <a:lnTo>
                    <a:pt x="2608" y="2429"/>
                  </a:lnTo>
                  <a:cubicBezTo>
                    <a:pt x="2513" y="2429"/>
                    <a:pt x="2441" y="2513"/>
                    <a:pt x="2441" y="2596"/>
                  </a:cubicBezTo>
                  <a:lnTo>
                    <a:pt x="2441" y="3548"/>
                  </a:lnTo>
                  <a:lnTo>
                    <a:pt x="1465" y="3548"/>
                  </a:lnTo>
                  <a:lnTo>
                    <a:pt x="1465" y="2596"/>
                  </a:lnTo>
                  <a:cubicBezTo>
                    <a:pt x="1465" y="2513"/>
                    <a:pt x="1382" y="2429"/>
                    <a:pt x="1298" y="2429"/>
                  </a:cubicBezTo>
                  <a:lnTo>
                    <a:pt x="346" y="2429"/>
                  </a:lnTo>
                  <a:lnTo>
                    <a:pt x="346" y="1453"/>
                  </a:lnTo>
                  <a:lnTo>
                    <a:pt x="1298" y="1453"/>
                  </a:lnTo>
                  <a:cubicBezTo>
                    <a:pt x="1382" y="1453"/>
                    <a:pt x="1465" y="1381"/>
                    <a:pt x="1465" y="1286"/>
                  </a:cubicBezTo>
                  <a:lnTo>
                    <a:pt x="1465" y="334"/>
                  </a:lnTo>
                  <a:close/>
                  <a:moveTo>
                    <a:pt x="1298" y="0"/>
                  </a:moveTo>
                  <a:cubicBezTo>
                    <a:pt x="1203" y="0"/>
                    <a:pt x="1131" y="84"/>
                    <a:pt x="1131" y="167"/>
                  </a:cubicBezTo>
                  <a:lnTo>
                    <a:pt x="1131" y="1120"/>
                  </a:lnTo>
                  <a:lnTo>
                    <a:pt x="179" y="1120"/>
                  </a:lnTo>
                  <a:cubicBezTo>
                    <a:pt x="96" y="1120"/>
                    <a:pt x="12" y="1191"/>
                    <a:pt x="12" y="1286"/>
                  </a:cubicBezTo>
                  <a:lnTo>
                    <a:pt x="12" y="2608"/>
                  </a:lnTo>
                  <a:cubicBezTo>
                    <a:pt x="0" y="2703"/>
                    <a:pt x="96" y="2774"/>
                    <a:pt x="179" y="2774"/>
                  </a:cubicBezTo>
                  <a:lnTo>
                    <a:pt x="1131" y="2774"/>
                  </a:lnTo>
                  <a:lnTo>
                    <a:pt x="1131" y="3727"/>
                  </a:lnTo>
                  <a:cubicBezTo>
                    <a:pt x="1131" y="3822"/>
                    <a:pt x="1203" y="3894"/>
                    <a:pt x="1298" y="3894"/>
                  </a:cubicBezTo>
                  <a:lnTo>
                    <a:pt x="2620" y="3894"/>
                  </a:lnTo>
                  <a:cubicBezTo>
                    <a:pt x="2715" y="3894"/>
                    <a:pt x="2786" y="3822"/>
                    <a:pt x="2786" y="3727"/>
                  </a:cubicBezTo>
                  <a:lnTo>
                    <a:pt x="2786" y="2774"/>
                  </a:lnTo>
                  <a:lnTo>
                    <a:pt x="3739" y="2774"/>
                  </a:lnTo>
                  <a:cubicBezTo>
                    <a:pt x="3822" y="2774"/>
                    <a:pt x="3906" y="2703"/>
                    <a:pt x="3906" y="2608"/>
                  </a:cubicBezTo>
                  <a:lnTo>
                    <a:pt x="3906" y="1286"/>
                  </a:lnTo>
                  <a:cubicBezTo>
                    <a:pt x="3906" y="1191"/>
                    <a:pt x="3822" y="1120"/>
                    <a:pt x="3739" y="1120"/>
                  </a:cubicBezTo>
                  <a:lnTo>
                    <a:pt x="2786" y="1120"/>
                  </a:lnTo>
                  <a:lnTo>
                    <a:pt x="2786" y="167"/>
                  </a:lnTo>
                  <a:cubicBezTo>
                    <a:pt x="2786" y="84"/>
                    <a:pt x="2715" y="0"/>
                    <a:pt x="26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60" name="Google Shape;11660;p68"/>
          <p:cNvGrpSpPr/>
          <p:nvPr/>
        </p:nvGrpSpPr>
        <p:grpSpPr>
          <a:xfrm>
            <a:off x="5756399" y="2434456"/>
            <a:ext cx="367925" cy="367161"/>
            <a:chOff x="5756399" y="2434456"/>
            <a:chExt cx="367925" cy="367161"/>
          </a:xfrm>
          <a:solidFill>
            <a:srgbClr val="D94169"/>
          </a:solidFill>
        </p:grpSpPr>
        <p:sp>
          <p:nvSpPr>
            <p:cNvPr id="11661" name="Google Shape;11661;p68"/>
            <p:cNvSpPr/>
            <p:nvPr/>
          </p:nvSpPr>
          <p:spPr>
            <a:xfrm>
              <a:off x="5864865" y="2563023"/>
              <a:ext cx="39882" cy="68297"/>
            </a:xfrm>
            <a:custGeom>
              <a:avLst/>
              <a:gdLst/>
              <a:ahLst/>
              <a:cxnLst/>
              <a:rect l="l" t="t" r="r" b="b"/>
              <a:pathLst>
                <a:path w="1252" h="2144" extrusionOk="0">
                  <a:moveTo>
                    <a:pt x="918" y="334"/>
                  </a:moveTo>
                  <a:lnTo>
                    <a:pt x="918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77"/>
                  </a:lnTo>
                  <a:cubicBezTo>
                    <a:pt x="1" y="2072"/>
                    <a:pt x="84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2" name="Google Shape;11662;p68"/>
            <p:cNvSpPr/>
            <p:nvPr/>
          </p:nvSpPr>
          <p:spPr>
            <a:xfrm>
              <a:off x="5920261" y="2563023"/>
              <a:ext cx="40233" cy="68297"/>
            </a:xfrm>
            <a:custGeom>
              <a:avLst/>
              <a:gdLst/>
              <a:ahLst/>
              <a:cxnLst/>
              <a:rect l="l" t="t" r="r" b="b"/>
              <a:pathLst>
                <a:path w="1263" h="2144" extrusionOk="0">
                  <a:moveTo>
                    <a:pt x="929" y="334"/>
                  </a:moveTo>
                  <a:lnTo>
                    <a:pt x="929" y="1822"/>
                  </a:lnTo>
                  <a:lnTo>
                    <a:pt x="346" y="1822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84" y="1"/>
                    <a:pt x="12" y="72"/>
                    <a:pt x="12" y="167"/>
                  </a:cubicBezTo>
                  <a:lnTo>
                    <a:pt x="12" y="1977"/>
                  </a:lnTo>
                  <a:cubicBezTo>
                    <a:pt x="0" y="2072"/>
                    <a:pt x="84" y="2144"/>
                    <a:pt x="167" y="2144"/>
                  </a:cubicBezTo>
                  <a:lnTo>
                    <a:pt x="1096" y="2144"/>
                  </a:lnTo>
                  <a:cubicBezTo>
                    <a:pt x="1179" y="2144"/>
                    <a:pt x="1262" y="2072"/>
                    <a:pt x="1262" y="1977"/>
                  </a:cubicBezTo>
                  <a:lnTo>
                    <a:pt x="1262" y="167"/>
                  </a:lnTo>
                  <a:cubicBezTo>
                    <a:pt x="1262" y="72"/>
                    <a:pt x="1179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3" name="Google Shape;11663;p68"/>
            <p:cNvSpPr/>
            <p:nvPr/>
          </p:nvSpPr>
          <p:spPr>
            <a:xfrm>
              <a:off x="5790165" y="2646451"/>
              <a:ext cx="39851" cy="68329"/>
            </a:xfrm>
            <a:custGeom>
              <a:avLst/>
              <a:gdLst/>
              <a:ahLst/>
              <a:cxnLst/>
              <a:rect l="l" t="t" r="r" b="b"/>
              <a:pathLst>
                <a:path w="1251" h="2145" extrusionOk="0">
                  <a:moveTo>
                    <a:pt x="917" y="334"/>
                  </a:moveTo>
                  <a:lnTo>
                    <a:pt x="917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977"/>
                  </a:lnTo>
                  <a:cubicBezTo>
                    <a:pt x="0" y="2073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4" name="Google Shape;11664;p68"/>
            <p:cNvSpPr/>
            <p:nvPr/>
          </p:nvSpPr>
          <p:spPr>
            <a:xfrm>
              <a:off x="6050707" y="2646451"/>
              <a:ext cx="39882" cy="68329"/>
            </a:xfrm>
            <a:custGeom>
              <a:avLst/>
              <a:gdLst/>
              <a:ahLst/>
              <a:cxnLst/>
              <a:rect l="l" t="t" r="r" b="b"/>
              <a:pathLst>
                <a:path w="1252" h="2145" extrusionOk="0">
                  <a:moveTo>
                    <a:pt x="930" y="334"/>
                  </a:moveTo>
                  <a:lnTo>
                    <a:pt x="930" y="1823"/>
                  </a:lnTo>
                  <a:lnTo>
                    <a:pt x="346" y="1823"/>
                  </a:lnTo>
                  <a:lnTo>
                    <a:pt x="346" y="334"/>
                  </a:lnTo>
                  <a:close/>
                  <a:moveTo>
                    <a:pt x="168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1977"/>
                  </a:lnTo>
                  <a:cubicBezTo>
                    <a:pt x="1" y="2073"/>
                    <a:pt x="72" y="2144"/>
                    <a:pt x="168" y="2144"/>
                  </a:cubicBezTo>
                  <a:lnTo>
                    <a:pt x="1096" y="2144"/>
                  </a:lnTo>
                  <a:cubicBezTo>
                    <a:pt x="1180" y="2144"/>
                    <a:pt x="1251" y="2073"/>
                    <a:pt x="1251" y="1977"/>
                  </a:cubicBezTo>
                  <a:lnTo>
                    <a:pt x="1251" y="168"/>
                  </a:lnTo>
                  <a:cubicBezTo>
                    <a:pt x="1251" y="72"/>
                    <a:pt x="1180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5" name="Google Shape;11665;p68"/>
            <p:cNvSpPr/>
            <p:nvPr/>
          </p:nvSpPr>
          <p:spPr>
            <a:xfrm>
              <a:off x="5976007" y="2563023"/>
              <a:ext cx="39851" cy="68297"/>
            </a:xfrm>
            <a:custGeom>
              <a:avLst/>
              <a:gdLst/>
              <a:ahLst/>
              <a:cxnLst/>
              <a:rect l="l" t="t" r="r" b="b"/>
              <a:pathLst>
                <a:path w="1251" h="2144" extrusionOk="0">
                  <a:moveTo>
                    <a:pt x="917" y="334"/>
                  </a:moveTo>
                  <a:lnTo>
                    <a:pt x="917" y="1822"/>
                  </a:lnTo>
                  <a:lnTo>
                    <a:pt x="334" y="1822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977"/>
                  </a:lnTo>
                  <a:cubicBezTo>
                    <a:pt x="0" y="2072"/>
                    <a:pt x="72" y="2144"/>
                    <a:pt x="167" y="2144"/>
                  </a:cubicBezTo>
                  <a:lnTo>
                    <a:pt x="1084" y="2144"/>
                  </a:lnTo>
                  <a:cubicBezTo>
                    <a:pt x="1179" y="2144"/>
                    <a:pt x="1251" y="2072"/>
                    <a:pt x="1251" y="1977"/>
                  </a:cubicBezTo>
                  <a:lnTo>
                    <a:pt x="1251" y="167"/>
                  </a:lnTo>
                  <a:cubicBezTo>
                    <a:pt x="1251" y="72"/>
                    <a:pt x="1179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6" name="Google Shape;11666;p68"/>
            <p:cNvSpPr/>
            <p:nvPr/>
          </p:nvSpPr>
          <p:spPr>
            <a:xfrm>
              <a:off x="5919114" y="2453027"/>
              <a:ext cx="42877" cy="43673"/>
            </a:xfrm>
            <a:custGeom>
              <a:avLst/>
              <a:gdLst/>
              <a:ahLst/>
              <a:cxnLst/>
              <a:rect l="l" t="t" r="r" b="b"/>
              <a:pathLst>
                <a:path w="1346" h="1371" extrusionOk="0">
                  <a:moveTo>
                    <a:pt x="679" y="1"/>
                  </a:moveTo>
                  <a:cubicBezTo>
                    <a:pt x="596" y="1"/>
                    <a:pt x="524" y="72"/>
                    <a:pt x="524" y="167"/>
                  </a:cubicBezTo>
                  <a:lnTo>
                    <a:pt x="524" y="525"/>
                  </a:lnTo>
                  <a:lnTo>
                    <a:pt x="167" y="525"/>
                  </a:lnTo>
                  <a:cubicBezTo>
                    <a:pt x="72" y="525"/>
                    <a:pt x="1" y="596"/>
                    <a:pt x="1" y="691"/>
                  </a:cubicBezTo>
                  <a:cubicBezTo>
                    <a:pt x="1" y="775"/>
                    <a:pt x="72" y="846"/>
                    <a:pt x="167" y="846"/>
                  </a:cubicBezTo>
                  <a:lnTo>
                    <a:pt x="524" y="846"/>
                  </a:lnTo>
                  <a:lnTo>
                    <a:pt x="501" y="1203"/>
                  </a:lnTo>
                  <a:cubicBezTo>
                    <a:pt x="501" y="1299"/>
                    <a:pt x="584" y="1370"/>
                    <a:pt x="667" y="1370"/>
                  </a:cubicBezTo>
                  <a:cubicBezTo>
                    <a:pt x="751" y="1370"/>
                    <a:pt x="834" y="1299"/>
                    <a:pt x="834" y="1203"/>
                  </a:cubicBezTo>
                  <a:lnTo>
                    <a:pt x="834" y="846"/>
                  </a:lnTo>
                  <a:lnTo>
                    <a:pt x="1191" y="846"/>
                  </a:lnTo>
                  <a:cubicBezTo>
                    <a:pt x="1274" y="846"/>
                    <a:pt x="1346" y="775"/>
                    <a:pt x="1346" y="691"/>
                  </a:cubicBezTo>
                  <a:cubicBezTo>
                    <a:pt x="1346" y="596"/>
                    <a:pt x="1274" y="525"/>
                    <a:pt x="1191" y="525"/>
                  </a:cubicBezTo>
                  <a:lnTo>
                    <a:pt x="846" y="525"/>
                  </a:lnTo>
                  <a:lnTo>
                    <a:pt x="846" y="167"/>
                  </a:ln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7" name="Google Shape;11667;p68"/>
            <p:cNvSpPr/>
            <p:nvPr/>
          </p:nvSpPr>
          <p:spPr>
            <a:xfrm>
              <a:off x="5756399" y="2434456"/>
              <a:ext cx="367925" cy="367161"/>
            </a:xfrm>
            <a:custGeom>
              <a:avLst/>
              <a:gdLst/>
              <a:ahLst/>
              <a:cxnLst/>
              <a:rect l="l" t="t" r="r" b="b"/>
              <a:pathLst>
                <a:path w="11550" h="11526" extrusionOk="0">
                  <a:moveTo>
                    <a:pt x="7192" y="334"/>
                  </a:moveTo>
                  <a:lnTo>
                    <a:pt x="7192" y="2215"/>
                  </a:lnTo>
                  <a:lnTo>
                    <a:pt x="6287" y="2215"/>
                  </a:lnTo>
                  <a:cubicBezTo>
                    <a:pt x="6192" y="2215"/>
                    <a:pt x="6121" y="2298"/>
                    <a:pt x="6121" y="2382"/>
                  </a:cubicBezTo>
                  <a:cubicBezTo>
                    <a:pt x="6121" y="2477"/>
                    <a:pt x="6192" y="2548"/>
                    <a:pt x="6287" y="2548"/>
                  </a:cubicBezTo>
                  <a:lnTo>
                    <a:pt x="8859" y="2548"/>
                  </a:lnTo>
                  <a:lnTo>
                    <a:pt x="8859" y="2822"/>
                  </a:lnTo>
                  <a:lnTo>
                    <a:pt x="2692" y="2822"/>
                  </a:lnTo>
                  <a:lnTo>
                    <a:pt x="2692" y="2548"/>
                  </a:lnTo>
                  <a:lnTo>
                    <a:pt x="5335" y="2548"/>
                  </a:lnTo>
                  <a:cubicBezTo>
                    <a:pt x="5418" y="2548"/>
                    <a:pt x="5490" y="2477"/>
                    <a:pt x="5490" y="2382"/>
                  </a:cubicBezTo>
                  <a:cubicBezTo>
                    <a:pt x="5490" y="2298"/>
                    <a:pt x="5418" y="2215"/>
                    <a:pt x="5335" y="2215"/>
                  </a:cubicBezTo>
                  <a:lnTo>
                    <a:pt x="4370" y="2215"/>
                  </a:lnTo>
                  <a:lnTo>
                    <a:pt x="4370" y="334"/>
                  </a:lnTo>
                  <a:close/>
                  <a:moveTo>
                    <a:pt x="2787" y="4287"/>
                  </a:moveTo>
                  <a:lnTo>
                    <a:pt x="2787" y="4560"/>
                  </a:lnTo>
                  <a:lnTo>
                    <a:pt x="346" y="4560"/>
                  </a:lnTo>
                  <a:lnTo>
                    <a:pt x="346" y="4287"/>
                  </a:lnTo>
                  <a:close/>
                  <a:moveTo>
                    <a:pt x="7133" y="8037"/>
                  </a:moveTo>
                  <a:lnTo>
                    <a:pt x="7133" y="10537"/>
                  </a:lnTo>
                  <a:lnTo>
                    <a:pt x="5954" y="10537"/>
                  </a:lnTo>
                  <a:lnTo>
                    <a:pt x="5954" y="8037"/>
                  </a:lnTo>
                  <a:close/>
                  <a:moveTo>
                    <a:pt x="8442" y="3156"/>
                  </a:moveTo>
                  <a:lnTo>
                    <a:pt x="8442" y="10537"/>
                  </a:lnTo>
                  <a:lnTo>
                    <a:pt x="7478" y="10537"/>
                  </a:lnTo>
                  <a:lnTo>
                    <a:pt x="7478" y="7859"/>
                  </a:lnTo>
                  <a:cubicBezTo>
                    <a:pt x="7478" y="7775"/>
                    <a:pt x="7395" y="7704"/>
                    <a:pt x="7311" y="7704"/>
                  </a:cubicBezTo>
                  <a:lnTo>
                    <a:pt x="4287" y="7704"/>
                  </a:lnTo>
                  <a:cubicBezTo>
                    <a:pt x="4204" y="7704"/>
                    <a:pt x="4120" y="7775"/>
                    <a:pt x="4120" y="7859"/>
                  </a:cubicBezTo>
                  <a:lnTo>
                    <a:pt x="4120" y="10537"/>
                  </a:lnTo>
                  <a:lnTo>
                    <a:pt x="3156" y="10537"/>
                  </a:lnTo>
                  <a:lnTo>
                    <a:pt x="3132" y="3156"/>
                  </a:lnTo>
                  <a:close/>
                  <a:moveTo>
                    <a:pt x="5609" y="8061"/>
                  </a:moveTo>
                  <a:lnTo>
                    <a:pt x="5609" y="10561"/>
                  </a:lnTo>
                  <a:lnTo>
                    <a:pt x="4442" y="10561"/>
                  </a:lnTo>
                  <a:lnTo>
                    <a:pt x="4442" y="8061"/>
                  </a:lnTo>
                  <a:close/>
                  <a:moveTo>
                    <a:pt x="10966" y="4906"/>
                  </a:moveTo>
                  <a:lnTo>
                    <a:pt x="10966" y="10561"/>
                  </a:lnTo>
                  <a:lnTo>
                    <a:pt x="8764" y="10561"/>
                  </a:lnTo>
                  <a:lnTo>
                    <a:pt x="8764" y="4906"/>
                  </a:lnTo>
                  <a:close/>
                  <a:moveTo>
                    <a:pt x="11205" y="10883"/>
                  </a:moveTo>
                  <a:lnTo>
                    <a:pt x="11205" y="11180"/>
                  </a:lnTo>
                  <a:lnTo>
                    <a:pt x="334" y="11180"/>
                  </a:lnTo>
                  <a:lnTo>
                    <a:pt x="334" y="10883"/>
                  </a:lnTo>
                  <a:close/>
                  <a:moveTo>
                    <a:pt x="4216" y="0"/>
                  </a:moveTo>
                  <a:cubicBezTo>
                    <a:pt x="4120" y="0"/>
                    <a:pt x="4049" y="72"/>
                    <a:pt x="4049" y="167"/>
                  </a:cubicBezTo>
                  <a:lnTo>
                    <a:pt x="4049" y="2239"/>
                  </a:lnTo>
                  <a:lnTo>
                    <a:pt x="2537" y="2239"/>
                  </a:lnTo>
                  <a:cubicBezTo>
                    <a:pt x="2442" y="2239"/>
                    <a:pt x="2370" y="2310"/>
                    <a:pt x="2370" y="2394"/>
                  </a:cubicBezTo>
                  <a:lnTo>
                    <a:pt x="2370" y="3013"/>
                  </a:lnTo>
                  <a:cubicBezTo>
                    <a:pt x="2370" y="3096"/>
                    <a:pt x="2442" y="3179"/>
                    <a:pt x="2537" y="3179"/>
                  </a:cubicBezTo>
                  <a:lnTo>
                    <a:pt x="2787" y="3179"/>
                  </a:lnTo>
                  <a:lnTo>
                    <a:pt x="2787" y="3965"/>
                  </a:lnTo>
                  <a:lnTo>
                    <a:pt x="167" y="3965"/>
                  </a:lnTo>
                  <a:cubicBezTo>
                    <a:pt x="72" y="3965"/>
                    <a:pt x="1" y="4037"/>
                    <a:pt x="1" y="4132"/>
                  </a:cubicBezTo>
                  <a:lnTo>
                    <a:pt x="1" y="4739"/>
                  </a:lnTo>
                  <a:cubicBezTo>
                    <a:pt x="1" y="4822"/>
                    <a:pt x="72" y="4906"/>
                    <a:pt x="167" y="4906"/>
                  </a:cubicBezTo>
                  <a:lnTo>
                    <a:pt x="239" y="4906"/>
                  </a:lnTo>
                  <a:lnTo>
                    <a:pt x="239" y="6013"/>
                  </a:lnTo>
                  <a:cubicBezTo>
                    <a:pt x="239" y="6108"/>
                    <a:pt x="310" y="6180"/>
                    <a:pt x="406" y="6180"/>
                  </a:cubicBezTo>
                  <a:cubicBezTo>
                    <a:pt x="489" y="6180"/>
                    <a:pt x="572" y="6108"/>
                    <a:pt x="572" y="6013"/>
                  </a:cubicBezTo>
                  <a:lnTo>
                    <a:pt x="572" y="4906"/>
                  </a:lnTo>
                  <a:lnTo>
                    <a:pt x="2763" y="4906"/>
                  </a:lnTo>
                  <a:lnTo>
                    <a:pt x="2763" y="10561"/>
                  </a:lnTo>
                  <a:lnTo>
                    <a:pt x="572" y="10561"/>
                  </a:lnTo>
                  <a:lnTo>
                    <a:pt x="572" y="6870"/>
                  </a:lnTo>
                  <a:cubicBezTo>
                    <a:pt x="572" y="6775"/>
                    <a:pt x="489" y="6704"/>
                    <a:pt x="406" y="6704"/>
                  </a:cubicBezTo>
                  <a:cubicBezTo>
                    <a:pt x="310" y="6704"/>
                    <a:pt x="239" y="6775"/>
                    <a:pt x="239" y="6870"/>
                  </a:cubicBezTo>
                  <a:lnTo>
                    <a:pt x="239" y="10561"/>
                  </a:lnTo>
                  <a:lnTo>
                    <a:pt x="167" y="10561"/>
                  </a:lnTo>
                  <a:cubicBezTo>
                    <a:pt x="72" y="10561"/>
                    <a:pt x="1" y="10633"/>
                    <a:pt x="1" y="10716"/>
                  </a:cubicBezTo>
                  <a:lnTo>
                    <a:pt x="1" y="11359"/>
                  </a:lnTo>
                  <a:cubicBezTo>
                    <a:pt x="1" y="11454"/>
                    <a:pt x="72" y="11526"/>
                    <a:pt x="167" y="11526"/>
                  </a:cubicBezTo>
                  <a:lnTo>
                    <a:pt x="11371" y="11526"/>
                  </a:lnTo>
                  <a:cubicBezTo>
                    <a:pt x="11466" y="11526"/>
                    <a:pt x="11538" y="11454"/>
                    <a:pt x="11538" y="11359"/>
                  </a:cubicBezTo>
                  <a:lnTo>
                    <a:pt x="11538" y="10716"/>
                  </a:lnTo>
                  <a:cubicBezTo>
                    <a:pt x="11538" y="10633"/>
                    <a:pt x="11466" y="10561"/>
                    <a:pt x="11371" y="10561"/>
                  </a:cubicBezTo>
                  <a:lnTo>
                    <a:pt x="11300" y="10561"/>
                  </a:lnTo>
                  <a:lnTo>
                    <a:pt x="11300" y="4906"/>
                  </a:lnTo>
                  <a:lnTo>
                    <a:pt x="11383" y="4906"/>
                  </a:lnTo>
                  <a:cubicBezTo>
                    <a:pt x="11478" y="4906"/>
                    <a:pt x="11550" y="4822"/>
                    <a:pt x="11550" y="4739"/>
                  </a:cubicBezTo>
                  <a:lnTo>
                    <a:pt x="11550" y="4132"/>
                  </a:lnTo>
                  <a:cubicBezTo>
                    <a:pt x="11550" y="4037"/>
                    <a:pt x="11478" y="3965"/>
                    <a:pt x="11383" y="3965"/>
                  </a:cubicBezTo>
                  <a:lnTo>
                    <a:pt x="10359" y="3965"/>
                  </a:lnTo>
                  <a:cubicBezTo>
                    <a:pt x="10276" y="3965"/>
                    <a:pt x="10192" y="4037"/>
                    <a:pt x="10192" y="4132"/>
                  </a:cubicBezTo>
                  <a:cubicBezTo>
                    <a:pt x="10192" y="4215"/>
                    <a:pt x="10276" y="4287"/>
                    <a:pt x="10359" y="4287"/>
                  </a:cubicBezTo>
                  <a:lnTo>
                    <a:pt x="11216" y="4287"/>
                  </a:lnTo>
                  <a:lnTo>
                    <a:pt x="11216" y="4560"/>
                  </a:lnTo>
                  <a:lnTo>
                    <a:pt x="8776" y="4560"/>
                  </a:lnTo>
                  <a:lnTo>
                    <a:pt x="8776" y="4287"/>
                  </a:lnTo>
                  <a:lnTo>
                    <a:pt x="9526" y="4287"/>
                  </a:lnTo>
                  <a:cubicBezTo>
                    <a:pt x="9609" y="4287"/>
                    <a:pt x="9692" y="4215"/>
                    <a:pt x="9692" y="4132"/>
                  </a:cubicBezTo>
                  <a:cubicBezTo>
                    <a:pt x="9692" y="4037"/>
                    <a:pt x="9609" y="3965"/>
                    <a:pt x="9526" y="3965"/>
                  </a:cubicBezTo>
                  <a:lnTo>
                    <a:pt x="8776" y="3965"/>
                  </a:lnTo>
                  <a:lnTo>
                    <a:pt x="8776" y="3179"/>
                  </a:lnTo>
                  <a:lnTo>
                    <a:pt x="9038" y="3179"/>
                  </a:lnTo>
                  <a:cubicBezTo>
                    <a:pt x="9121" y="3179"/>
                    <a:pt x="9192" y="3096"/>
                    <a:pt x="9192" y="3013"/>
                  </a:cubicBezTo>
                  <a:lnTo>
                    <a:pt x="9192" y="2394"/>
                  </a:lnTo>
                  <a:cubicBezTo>
                    <a:pt x="9192" y="2310"/>
                    <a:pt x="9121" y="2239"/>
                    <a:pt x="9038" y="2239"/>
                  </a:cubicBezTo>
                  <a:lnTo>
                    <a:pt x="7525" y="2239"/>
                  </a:lnTo>
                  <a:lnTo>
                    <a:pt x="7525" y="167"/>
                  </a:lnTo>
                  <a:cubicBezTo>
                    <a:pt x="7525" y="72"/>
                    <a:pt x="7454" y="0"/>
                    <a:pt x="7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68" name="Google Shape;11668;p68"/>
          <p:cNvSpPr/>
          <p:nvPr/>
        </p:nvSpPr>
        <p:spPr>
          <a:xfrm>
            <a:off x="5304695" y="2434551"/>
            <a:ext cx="368308" cy="366970"/>
          </a:xfrm>
          <a:custGeom>
            <a:avLst/>
            <a:gdLst/>
            <a:ahLst/>
            <a:cxnLst/>
            <a:rect l="l" t="t" r="r" b="b"/>
            <a:pathLst>
              <a:path w="11562" h="11520" extrusionOk="0">
                <a:moveTo>
                  <a:pt x="9204" y="402"/>
                </a:moveTo>
                <a:lnTo>
                  <a:pt x="11145" y="2343"/>
                </a:lnTo>
                <a:lnTo>
                  <a:pt x="11073" y="2414"/>
                </a:lnTo>
                <a:lnTo>
                  <a:pt x="9132" y="474"/>
                </a:lnTo>
                <a:lnTo>
                  <a:pt x="9204" y="402"/>
                </a:lnTo>
                <a:close/>
                <a:moveTo>
                  <a:pt x="7049" y="1712"/>
                </a:moveTo>
                <a:lnTo>
                  <a:pt x="9823" y="4486"/>
                </a:lnTo>
                <a:lnTo>
                  <a:pt x="9668" y="4629"/>
                </a:lnTo>
                <a:lnTo>
                  <a:pt x="6906" y="1855"/>
                </a:lnTo>
                <a:lnTo>
                  <a:pt x="7049" y="1712"/>
                </a:lnTo>
                <a:close/>
                <a:moveTo>
                  <a:pt x="5025" y="4927"/>
                </a:moveTo>
                <a:lnTo>
                  <a:pt x="5025" y="4927"/>
                </a:lnTo>
                <a:cubicBezTo>
                  <a:pt x="5192" y="5022"/>
                  <a:pt x="5465" y="5224"/>
                  <a:pt x="5703" y="5760"/>
                </a:cubicBezTo>
                <a:cubicBezTo>
                  <a:pt x="5965" y="6367"/>
                  <a:pt x="6323" y="6629"/>
                  <a:pt x="6596" y="6724"/>
                </a:cubicBezTo>
                <a:lnTo>
                  <a:pt x="5489" y="7832"/>
                </a:lnTo>
                <a:cubicBezTo>
                  <a:pt x="5048" y="8272"/>
                  <a:pt x="4462" y="8519"/>
                  <a:pt x="3836" y="8519"/>
                </a:cubicBezTo>
                <a:cubicBezTo>
                  <a:pt x="3768" y="8519"/>
                  <a:pt x="3700" y="8516"/>
                  <a:pt x="3632" y="8510"/>
                </a:cubicBezTo>
                <a:cubicBezTo>
                  <a:pt x="3298" y="8487"/>
                  <a:pt x="3048" y="8237"/>
                  <a:pt x="3025" y="7903"/>
                </a:cubicBezTo>
                <a:cubicBezTo>
                  <a:pt x="2977" y="7308"/>
                  <a:pt x="3156" y="6713"/>
                  <a:pt x="3525" y="6248"/>
                </a:cubicBezTo>
                <a:cubicBezTo>
                  <a:pt x="4358" y="7058"/>
                  <a:pt x="4334" y="7117"/>
                  <a:pt x="4465" y="7117"/>
                </a:cubicBezTo>
                <a:cubicBezTo>
                  <a:pt x="4608" y="7117"/>
                  <a:pt x="4691" y="6939"/>
                  <a:pt x="4584" y="6832"/>
                </a:cubicBezTo>
                <a:lnTo>
                  <a:pt x="3763" y="6010"/>
                </a:lnTo>
                <a:lnTo>
                  <a:pt x="4120" y="5653"/>
                </a:lnTo>
                <a:cubicBezTo>
                  <a:pt x="4477" y="5998"/>
                  <a:pt x="4489" y="6093"/>
                  <a:pt x="4608" y="6093"/>
                </a:cubicBezTo>
                <a:cubicBezTo>
                  <a:pt x="4763" y="6093"/>
                  <a:pt x="4834" y="5915"/>
                  <a:pt x="4727" y="5808"/>
                </a:cubicBezTo>
                <a:lnTo>
                  <a:pt x="4358" y="5439"/>
                </a:lnTo>
                <a:lnTo>
                  <a:pt x="4715" y="5081"/>
                </a:lnTo>
                <a:cubicBezTo>
                  <a:pt x="5072" y="5415"/>
                  <a:pt x="5084" y="5510"/>
                  <a:pt x="5203" y="5510"/>
                </a:cubicBezTo>
                <a:cubicBezTo>
                  <a:pt x="5358" y="5510"/>
                  <a:pt x="5430" y="5331"/>
                  <a:pt x="5322" y="5224"/>
                </a:cubicBezTo>
                <a:lnTo>
                  <a:pt x="5025" y="4927"/>
                </a:lnTo>
                <a:close/>
                <a:moveTo>
                  <a:pt x="2751" y="8248"/>
                </a:moveTo>
                <a:cubicBezTo>
                  <a:pt x="2858" y="8487"/>
                  <a:pt x="3048" y="8677"/>
                  <a:pt x="3287" y="8784"/>
                </a:cubicBezTo>
                <a:cubicBezTo>
                  <a:pt x="3036" y="9022"/>
                  <a:pt x="3001" y="9106"/>
                  <a:pt x="2882" y="9106"/>
                </a:cubicBezTo>
                <a:cubicBezTo>
                  <a:pt x="2763" y="9106"/>
                  <a:pt x="2727" y="9010"/>
                  <a:pt x="2477" y="8784"/>
                </a:cubicBezTo>
                <a:cubicBezTo>
                  <a:pt x="2405" y="8713"/>
                  <a:pt x="2405" y="8594"/>
                  <a:pt x="2477" y="8510"/>
                </a:cubicBezTo>
                <a:lnTo>
                  <a:pt x="2751" y="8248"/>
                </a:lnTo>
                <a:close/>
                <a:moveTo>
                  <a:pt x="9216" y="0"/>
                </a:moveTo>
                <a:cubicBezTo>
                  <a:pt x="9171" y="0"/>
                  <a:pt x="9127" y="15"/>
                  <a:pt x="9097" y="45"/>
                </a:cubicBezTo>
                <a:lnTo>
                  <a:pt x="8775" y="355"/>
                </a:lnTo>
                <a:cubicBezTo>
                  <a:pt x="8716" y="414"/>
                  <a:pt x="8716" y="533"/>
                  <a:pt x="8775" y="593"/>
                </a:cubicBezTo>
                <a:lnTo>
                  <a:pt x="9037" y="855"/>
                </a:lnTo>
                <a:lnTo>
                  <a:pt x="8775" y="1105"/>
                </a:lnTo>
                <a:cubicBezTo>
                  <a:pt x="8716" y="1164"/>
                  <a:pt x="8716" y="1283"/>
                  <a:pt x="8775" y="1343"/>
                </a:cubicBezTo>
                <a:cubicBezTo>
                  <a:pt x="8805" y="1373"/>
                  <a:pt x="8850" y="1387"/>
                  <a:pt x="8894" y="1387"/>
                </a:cubicBezTo>
                <a:cubicBezTo>
                  <a:pt x="8939" y="1387"/>
                  <a:pt x="8984" y="1373"/>
                  <a:pt x="9013" y="1343"/>
                </a:cubicBezTo>
                <a:lnTo>
                  <a:pt x="9275" y="1093"/>
                </a:lnTo>
                <a:lnTo>
                  <a:pt x="10466" y="2283"/>
                </a:lnTo>
                <a:lnTo>
                  <a:pt x="9275" y="3474"/>
                </a:lnTo>
                <a:lnTo>
                  <a:pt x="8085" y="2283"/>
                </a:lnTo>
                <a:lnTo>
                  <a:pt x="8406" y="1950"/>
                </a:lnTo>
                <a:cubicBezTo>
                  <a:pt x="8466" y="1890"/>
                  <a:pt x="8466" y="1771"/>
                  <a:pt x="8406" y="1712"/>
                </a:cubicBezTo>
                <a:cubicBezTo>
                  <a:pt x="8376" y="1682"/>
                  <a:pt x="8332" y="1667"/>
                  <a:pt x="8287" y="1667"/>
                </a:cubicBezTo>
                <a:cubicBezTo>
                  <a:pt x="8242" y="1667"/>
                  <a:pt x="8198" y="1682"/>
                  <a:pt x="8168" y="1712"/>
                </a:cubicBezTo>
                <a:lnTo>
                  <a:pt x="7847" y="2045"/>
                </a:lnTo>
                <a:cubicBezTo>
                  <a:pt x="7168" y="1390"/>
                  <a:pt x="7168" y="1331"/>
                  <a:pt x="7049" y="1331"/>
                </a:cubicBezTo>
                <a:cubicBezTo>
                  <a:pt x="6930" y="1331"/>
                  <a:pt x="6906" y="1414"/>
                  <a:pt x="6549" y="1760"/>
                </a:cubicBezTo>
                <a:cubicBezTo>
                  <a:pt x="6489" y="1819"/>
                  <a:pt x="6489" y="1938"/>
                  <a:pt x="6549" y="1998"/>
                </a:cubicBezTo>
                <a:lnTo>
                  <a:pt x="6918" y="2367"/>
                </a:lnTo>
                <a:lnTo>
                  <a:pt x="3346" y="5939"/>
                </a:lnTo>
                <a:cubicBezTo>
                  <a:pt x="2870" y="6462"/>
                  <a:pt x="2620" y="7165"/>
                  <a:pt x="2644" y="7879"/>
                </a:cubicBezTo>
                <a:lnTo>
                  <a:pt x="2215" y="8308"/>
                </a:lnTo>
                <a:cubicBezTo>
                  <a:pt x="2108" y="8403"/>
                  <a:pt x="2072" y="8534"/>
                  <a:pt x="2072" y="8677"/>
                </a:cubicBezTo>
                <a:cubicBezTo>
                  <a:pt x="2072" y="8915"/>
                  <a:pt x="2227" y="9070"/>
                  <a:pt x="2227" y="9070"/>
                </a:cubicBezTo>
                <a:lnTo>
                  <a:pt x="60" y="11237"/>
                </a:lnTo>
                <a:cubicBezTo>
                  <a:pt x="0" y="11296"/>
                  <a:pt x="0" y="11415"/>
                  <a:pt x="60" y="11475"/>
                </a:cubicBezTo>
                <a:cubicBezTo>
                  <a:pt x="90" y="11505"/>
                  <a:pt x="134" y="11520"/>
                  <a:pt x="179" y="11520"/>
                </a:cubicBezTo>
                <a:cubicBezTo>
                  <a:pt x="224" y="11520"/>
                  <a:pt x="268" y="11505"/>
                  <a:pt x="298" y="11475"/>
                </a:cubicBezTo>
                <a:lnTo>
                  <a:pt x="2465" y="9296"/>
                </a:lnTo>
                <a:lnTo>
                  <a:pt x="2477" y="9320"/>
                </a:lnTo>
                <a:cubicBezTo>
                  <a:pt x="2584" y="9421"/>
                  <a:pt x="2718" y="9472"/>
                  <a:pt x="2852" y="9472"/>
                </a:cubicBezTo>
                <a:cubicBezTo>
                  <a:pt x="2986" y="9472"/>
                  <a:pt x="3120" y="9421"/>
                  <a:pt x="3227" y="9320"/>
                </a:cubicBezTo>
                <a:lnTo>
                  <a:pt x="3656" y="8891"/>
                </a:lnTo>
                <a:cubicBezTo>
                  <a:pt x="3685" y="8892"/>
                  <a:pt x="3715" y="8893"/>
                  <a:pt x="3745" y="8893"/>
                </a:cubicBezTo>
                <a:cubicBezTo>
                  <a:pt x="4485" y="8893"/>
                  <a:pt x="5176" y="8609"/>
                  <a:pt x="5680" y="8094"/>
                </a:cubicBezTo>
                <a:lnTo>
                  <a:pt x="7835" y="5939"/>
                </a:lnTo>
                <a:cubicBezTo>
                  <a:pt x="7906" y="5879"/>
                  <a:pt x="7906" y="5760"/>
                  <a:pt x="7835" y="5700"/>
                </a:cubicBezTo>
                <a:cubicBezTo>
                  <a:pt x="7805" y="5671"/>
                  <a:pt x="7760" y="5656"/>
                  <a:pt x="7717" y="5656"/>
                </a:cubicBezTo>
                <a:cubicBezTo>
                  <a:pt x="7674" y="5656"/>
                  <a:pt x="7632" y="5671"/>
                  <a:pt x="7608" y="5700"/>
                </a:cubicBezTo>
                <a:lnTo>
                  <a:pt x="6811" y="6486"/>
                </a:lnTo>
                <a:cubicBezTo>
                  <a:pt x="6668" y="6462"/>
                  <a:pt x="6275" y="6343"/>
                  <a:pt x="5965" y="5641"/>
                </a:cubicBezTo>
                <a:cubicBezTo>
                  <a:pt x="5680" y="5022"/>
                  <a:pt x="5358" y="4748"/>
                  <a:pt x="5120" y="4629"/>
                </a:cubicBezTo>
                <a:lnTo>
                  <a:pt x="5251" y="4498"/>
                </a:lnTo>
                <a:lnTo>
                  <a:pt x="6073" y="5319"/>
                </a:lnTo>
                <a:cubicBezTo>
                  <a:pt x="6102" y="5349"/>
                  <a:pt x="6147" y="5364"/>
                  <a:pt x="6192" y="5364"/>
                </a:cubicBezTo>
                <a:cubicBezTo>
                  <a:pt x="6236" y="5364"/>
                  <a:pt x="6281" y="5349"/>
                  <a:pt x="6311" y="5319"/>
                </a:cubicBezTo>
                <a:cubicBezTo>
                  <a:pt x="6370" y="5260"/>
                  <a:pt x="6370" y="5141"/>
                  <a:pt x="6311" y="5081"/>
                </a:cubicBezTo>
                <a:lnTo>
                  <a:pt x="5489" y="4260"/>
                </a:lnTo>
                <a:lnTo>
                  <a:pt x="5846" y="3903"/>
                </a:lnTo>
                <a:lnTo>
                  <a:pt x="6215" y="4272"/>
                </a:lnTo>
                <a:cubicBezTo>
                  <a:pt x="6245" y="4301"/>
                  <a:pt x="6290" y="4316"/>
                  <a:pt x="6335" y="4316"/>
                </a:cubicBezTo>
                <a:cubicBezTo>
                  <a:pt x="6379" y="4316"/>
                  <a:pt x="6424" y="4301"/>
                  <a:pt x="6454" y="4272"/>
                </a:cubicBezTo>
                <a:cubicBezTo>
                  <a:pt x="6513" y="4212"/>
                  <a:pt x="6513" y="4093"/>
                  <a:pt x="6454" y="4034"/>
                </a:cubicBezTo>
                <a:lnTo>
                  <a:pt x="6084" y="3665"/>
                </a:lnTo>
                <a:lnTo>
                  <a:pt x="6442" y="3307"/>
                </a:lnTo>
                <a:lnTo>
                  <a:pt x="6811" y="3676"/>
                </a:lnTo>
                <a:cubicBezTo>
                  <a:pt x="6841" y="3706"/>
                  <a:pt x="6885" y="3721"/>
                  <a:pt x="6930" y="3721"/>
                </a:cubicBezTo>
                <a:cubicBezTo>
                  <a:pt x="6974" y="3721"/>
                  <a:pt x="7019" y="3706"/>
                  <a:pt x="7049" y="3676"/>
                </a:cubicBezTo>
                <a:cubicBezTo>
                  <a:pt x="7108" y="3617"/>
                  <a:pt x="7108" y="3498"/>
                  <a:pt x="7049" y="3438"/>
                </a:cubicBezTo>
                <a:lnTo>
                  <a:pt x="6680" y="3069"/>
                </a:lnTo>
                <a:lnTo>
                  <a:pt x="7144" y="2605"/>
                </a:lnTo>
                <a:lnTo>
                  <a:pt x="8906" y="4379"/>
                </a:lnTo>
                <a:lnTo>
                  <a:pt x="8287" y="4998"/>
                </a:lnTo>
                <a:cubicBezTo>
                  <a:pt x="8228" y="5058"/>
                  <a:pt x="8228" y="5177"/>
                  <a:pt x="8287" y="5236"/>
                </a:cubicBezTo>
                <a:cubicBezTo>
                  <a:pt x="8317" y="5266"/>
                  <a:pt x="8362" y="5281"/>
                  <a:pt x="8406" y="5281"/>
                </a:cubicBezTo>
                <a:cubicBezTo>
                  <a:pt x="8451" y="5281"/>
                  <a:pt x="8495" y="5266"/>
                  <a:pt x="8525" y="5236"/>
                </a:cubicBezTo>
                <a:lnTo>
                  <a:pt x="9144" y="4617"/>
                </a:lnTo>
                <a:cubicBezTo>
                  <a:pt x="9502" y="4962"/>
                  <a:pt x="9525" y="5034"/>
                  <a:pt x="9644" y="5034"/>
                </a:cubicBezTo>
                <a:cubicBezTo>
                  <a:pt x="9680" y="5034"/>
                  <a:pt x="9728" y="5010"/>
                  <a:pt x="9764" y="4986"/>
                </a:cubicBezTo>
                <a:cubicBezTo>
                  <a:pt x="10121" y="4617"/>
                  <a:pt x="10192" y="4593"/>
                  <a:pt x="10192" y="4486"/>
                </a:cubicBezTo>
                <a:cubicBezTo>
                  <a:pt x="10192" y="4367"/>
                  <a:pt x="10133" y="4379"/>
                  <a:pt x="9478" y="3688"/>
                </a:cubicBezTo>
                <a:lnTo>
                  <a:pt x="10668" y="2498"/>
                </a:lnTo>
                <a:cubicBezTo>
                  <a:pt x="10907" y="2724"/>
                  <a:pt x="10930" y="2819"/>
                  <a:pt x="11037" y="2819"/>
                </a:cubicBezTo>
                <a:cubicBezTo>
                  <a:pt x="11085" y="2819"/>
                  <a:pt x="11133" y="2795"/>
                  <a:pt x="11157" y="2772"/>
                </a:cubicBezTo>
                <a:lnTo>
                  <a:pt x="11502" y="2462"/>
                </a:lnTo>
                <a:cubicBezTo>
                  <a:pt x="11561" y="2402"/>
                  <a:pt x="11561" y="2283"/>
                  <a:pt x="11502" y="2224"/>
                </a:cubicBezTo>
                <a:lnTo>
                  <a:pt x="9335" y="45"/>
                </a:lnTo>
                <a:cubicBezTo>
                  <a:pt x="9305" y="15"/>
                  <a:pt x="9260" y="0"/>
                  <a:pt x="9216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9" name="Google Shape;11669;p68"/>
          <p:cNvSpPr/>
          <p:nvPr/>
        </p:nvSpPr>
        <p:spPr>
          <a:xfrm>
            <a:off x="7542031" y="2445541"/>
            <a:ext cx="370187" cy="344034"/>
          </a:xfrm>
          <a:custGeom>
            <a:avLst/>
            <a:gdLst/>
            <a:ahLst/>
            <a:cxnLst/>
            <a:rect l="l" t="t" r="r" b="b"/>
            <a:pathLst>
              <a:path w="11621" h="10800" extrusionOk="0">
                <a:moveTo>
                  <a:pt x="9522" y="349"/>
                </a:moveTo>
                <a:cubicBezTo>
                  <a:pt x="9633" y="349"/>
                  <a:pt x="9746" y="391"/>
                  <a:pt x="9835" y="474"/>
                </a:cubicBezTo>
                <a:lnTo>
                  <a:pt x="11097" y="1736"/>
                </a:lnTo>
                <a:cubicBezTo>
                  <a:pt x="11252" y="1891"/>
                  <a:pt x="11252" y="2153"/>
                  <a:pt x="11085" y="2331"/>
                </a:cubicBezTo>
                <a:lnTo>
                  <a:pt x="10299" y="3129"/>
                </a:lnTo>
                <a:lnTo>
                  <a:pt x="8430" y="1260"/>
                </a:lnTo>
                <a:lnTo>
                  <a:pt x="9228" y="474"/>
                </a:lnTo>
                <a:cubicBezTo>
                  <a:pt x="9305" y="391"/>
                  <a:pt x="9412" y="349"/>
                  <a:pt x="9522" y="349"/>
                </a:cubicBezTo>
                <a:close/>
                <a:moveTo>
                  <a:pt x="8216" y="1486"/>
                </a:moveTo>
                <a:lnTo>
                  <a:pt x="10073" y="3343"/>
                </a:lnTo>
                <a:lnTo>
                  <a:pt x="9799" y="3617"/>
                </a:lnTo>
                <a:lnTo>
                  <a:pt x="7942" y="1760"/>
                </a:lnTo>
                <a:lnTo>
                  <a:pt x="8216" y="1486"/>
                </a:lnTo>
                <a:close/>
                <a:moveTo>
                  <a:pt x="9513" y="1"/>
                </a:moveTo>
                <a:cubicBezTo>
                  <a:pt x="9314" y="1"/>
                  <a:pt x="9115" y="75"/>
                  <a:pt x="8966" y="224"/>
                </a:cubicBezTo>
                <a:lnTo>
                  <a:pt x="6977" y="2200"/>
                </a:lnTo>
                <a:cubicBezTo>
                  <a:pt x="6918" y="2260"/>
                  <a:pt x="6918" y="2379"/>
                  <a:pt x="6977" y="2438"/>
                </a:cubicBezTo>
                <a:cubicBezTo>
                  <a:pt x="7007" y="2468"/>
                  <a:pt x="7052" y="2483"/>
                  <a:pt x="7096" y="2483"/>
                </a:cubicBezTo>
                <a:cubicBezTo>
                  <a:pt x="7141" y="2483"/>
                  <a:pt x="7186" y="2468"/>
                  <a:pt x="7216" y="2438"/>
                </a:cubicBezTo>
                <a:lnTo>
                  <a:pt x="7668" y="1974"/>
                </a:lnTo>
                <a:lnTo>
                  <a:pt x="9537" y="3843"/>
                </a:lnTo>
                <a:lnTo>
                  <a:pt x="7120" y="6260"/>
                </a:lnTo>
                <a:cubicBezTo>
                  <a:pt x="7043" y="6344"/>
                  <a:pt x="6933" y="6385"/>
                  <a:pt x="6821" y="6385"/>
                </a:cubicBezTo>
                <a:cubicBezTo>
                  <a:pt x="6710" y="6385"/>
                  <a:pt x="6596" y="6344"/>
                  <a:pt x="6513" y="6260"/>
                </a:cubicBezTo>
                <a:lnTo>
                  <a:pt x="5251" y="4998"/>
                </a:lnTo>
                <a:cubicBezTo>
                  <a:pt x="5084" y="4832"/>
                  <a:pt x="5084" y="4570"/>
                  <a:pt x="5251" y="4391"/>
                </a:cubicBezTo>
                <a:lnTo>
                  <a:pt x="6668" y="2974"/>
                </a:lnTo>
                <a:cubicBezTo>
                  <a:pt x="6727" y="2915"/>
                  <a:pt x="6727" y="2796"/>
                  <a:pt x="6668" y="2736"/>
                </a:cubicBezTo>
                <a:cubicBezTo>
                  <a:pt x="6632" y="2706"/>
                  <a:pt x="6585" y="2691"/>
                  <a:pt x="6540" y="2691"/>
                </a:cubicBezTo>
                <a:cubicBezTo>
                  <a:pt x="6495" y="2691"/>
                  <a:pt x="6454" y="2706"/>
                  <a:pt x="6430" y="2736"/>
                </a:cubicBezTo>
                <a:lnTo>
                  <a:pt x="5013" y="4153"/>
                </a:lnTo>
                <a:cubicBezTo>
                  <a:pt x="4727" y="4439"/>
                  <a:pt x="4715" y="4915"/>
                  <a:pt x="5001" y="5213"/>
                </a:cubicBezTo>
                <a:lnTo>
                  <a:pt x="1679" y="8523"/>
                </a:lnTo>
                <a:cubicBezTo>
                  <a:pt x="1620" y="8582"/>
                  <a:pt x="1620" y="8701"/>
                  <a:pt x="1679" y="8761"/>
                </a:cubicBezTo>
                <a:cubicBezTo>
                  <a:pt x="1709" y="8790"/>
                  <a:pt x="1754" y="8805"/>
                  <a:pt x="1798" y="8805"/>
                </a:cubicBezTo>
                <a:cubicBezTo>
                  <a:pt x="1843" y="8805"/>
                  <a:pt x="1887" y="8790"/>
                  <a:pt x="1917" y="8761"/>
                </a:cubicBezTo>
                <a:lnTo>
                  <a:pt x="5215" y="5463"/>
                </a:lnTo>
                <a:lnTo>
                  <a:pt x="5977" y="6225"/>
                </a:lnTo>
                <a:lnTo>
                  <a:pt x="4977" y="7213"/>
                </a:lnTo>
                <a:cubicBezTo>
                  <a:pt x="4787" y="7415"/>
                  <a:pt x="4680" y="7630"/>
                  <a:pt x="4668" y="7856"/>
                </a:cubicBezTo>
                <a:cubicBezTo>
                  <a:pt x="4581" y="9489"/>
                  <a:pt x="2148" y="10471"/>
                  <a:pt x="955" y="10471"/>
                </a:cubicBezTo>
                <a:cubicBezTo>
                  <a:pt x="678" y="10471"/>
                  <a:pt x="468" y="10418"/>
                  <a:pt x="369" y="10308"/>
                </a:cubicBezTo>
                <a:lnTo>
                  <a:pt x="1334" y="9344"/>
                </a:lnTo>
                <a:cubicBezTo>
                  <a:pt x="1393" y="9285"/>
                  <a:pt x="1393" y="9165"/>
                  <a:pt x="1334" y="9106"/>
                </a:cubicBezTo>
                <a:cubicBezTo>
                  <a:pt x="1304" y="9076"/>
                  <a:pt x="1259" y="9061"/>
                  <a:pt x="1215" y="9061"/>
                </a:cubicBezTo>
                <a:cubicBezTo>
                  <a:pt x="1170" y="9061"/>
                  <a:pt x="1125" y="9076"/>
                  <a:pt x="1096" y="9106"/>
                </a:cubicBezTo>
                <a:lnTo>
                  <a:pt x="60" y="10154"/>
                </a:lnTo>
                <a:cubicBezTo>
                  <a:pt x="12" y="10189"/>
                  <a:pt x="0" y="10249"/>
                  <a:pt x="12" y="10308"/>
                </a:cubicBezTo>
                <a:cubicBezTo>
                  <a:pt x="119" y="10695"/>
                  <a:pt x="578" y="10799"/>
                  <a:pt x="1021" y="10799"/>
                </a:cubicBezTo>
                <a:cubicBezTo>
                  <a:pt x="1124" y="10799"/>
                  <a:pt x="1226" y="10794"/>
                  <a:pt x="1322" y="10785"/>
                </a:cubicBezTo>
                <a:cubicBezTo>
                  <a:pt x="2858" y="10630"/>
                  <a:pt x="4941" y="9499"/>
                  <a:pt x="5013" y="7868"/>
                </a:cubicBezTo>
                <a:cubicBezTo>
                  <a:pt x="5025" y="7558"/>
                  <a:pt x="5299" y="7427"/>
                  <a:pt x="6215" y="6475"/>
                </a:cubicBezTo>
                <a:cubicBezTo>
                  <a:pt x="6227" y="6487"/>
                  <a:pt x="6430" y="6737"/>
                  <a:pt x="6799" y="6737"/>
                </a:cubicBezTo>
                <a:cubicBezTo>
                  <a:pt x="6989" y="6737"/>
                  <a:pt x="7180" y="6665"/>
                  <a:pt x="7335" y="6522"/>
                </a:cubicBezTo>
                <a:lnTo>
                  <a:pt x="11276" y="2569"/>
                </a:lnTo>
                <a:cubicBezTo>
                  <a:pt x="11621" y="2260"/>
                  <a:pt x="11621" y="1784"/>
                  <a:pt x="11323" y="1486"/>
                </a:cubicBezTo>
                <a:lnTo>
                  <a:pt x="10061" y="224"/>
                </a:lnTo>
                <a:cubicBezTo>
                  <a:pt x="9912" y="75"/>
                  <a:pt x="9713" y="1"/>
                  <a:pt x="9513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70" name="Google Shape;11670;p68"/>
          <p:cNvGrpSpPr/>
          <p:nvPr/>
        </p:nvGrpSpPr>
        <p:grpSpPr>
          <a:xfrm>
            <a:off x="6194086" y="2437737"/>
            <a:ext cx="369837" cy="360471"/>
            <a:chOff x="6194086" y="2437737"/>
            <a:chExt cx="369837" cy="360471"/>
          </a:xfrm>
          <a:solidFill>
            <a:srgbClr val="D94169"/>
          </a:solidFill>
        </p:grpSpPr>
        <p:sp>
          <p:nvSpPr>
            <p:cNvPr id="11671" name="Google Shape;11671;p68"/>
            <p:cNvSpPr/>
            <p:nvPr/>
          </p:nvSpPr>
          <p:spPr>
            <a:xfrm>
              <a:off x="6194086" y="2437737"/>
              <a:ext cx="369837" cy="360471"/>
            </a:xfrm>
            <a:custGeom>
              <a:avLst/>
              <a:gdLst/>
              <a:ahLst/>
              <a:cxnLst/>
              <a:rect l="l" t="t" r="r" b="b"/>
              <a:pathLst>
                <a:path w="11610" h="11316" extrusionOk="0">
                  <a:moveTo>
                    <a:pt x="630" y="321"/>
                  </a:moveTo>
                  <a:cubicBezTo>
                    <a:pt x="672" y="321"/>
                    <a:pt x="714" y="334"/>
                    <a:pt x="751" y="362"/>
                  </a:cubicBezTo>
                  <a:lnTo>
                    <a:pt x="1286" y="731"/>
                  </a:lnTo>
                  <a:cubicBezTo>
                    <a:pt x="1251" y="790"/>
                    <a:pt x="1096" y="1028"/>
                    <a:pt x="1036" y="1112"/>
                  </a:cubicBezTo>
                  <a:cubicBezTo>
                    <a:pt x="573" y="774"/>
                    <a:pt x="509" y="732"/>
                    <a:pt x="505" y="732"/>
                  </a:cubicBezTo>
                  <a:lnTo>
                    <a:pt x="505" y="732"/>
                  </a:lnTo>
                  <a:cubicBezTo>
                    <a:pt x="503" y="732"/>
                    <a:pt x="509" y="736"/>
                    <a:pt x="508" y="736"/>
                  </a:cubicBezTo>
                  <a:cubicBezTo>
                    <a:pt x="508" y="736"/>
                    <a:pt x="506" y="735"/>
                    <a:pt x="501" y="731"/>
                  </a:cubicBezTo>
                  <a:cubicBezTo>
                    <a:pt x="405" y="659"/>
                    <a:pt x="370" y="528"/>
                    <a:pt x="441" y="421"/>
                  </a:cubicBezTo>
                  <a:cubicBezTo>
                    <a:pt x="492" y="355"/>
                    <a:pt x="562" y="321"/>
                    <a:pt x="630" y="321"/>
                  </a:cubicBezTo>
                  <a:close/>
                  <a:moveTo>
                    <a:pt x="9192" y="2493"/>
                  </a:moveTo>
                  <a:cubicBezTo>
                    <a:pt x="9347" y="2493"/>
                    <a:pt x="9466" y="2612"/>
                    <a:pt x="9466" y="2755"/>
                  </a:cubicBezTo>
                  <a:lnTo>
                    <a:pt x="9466" y="2779"/>
                  </a:lnTo>
                  <a:cubicBezTo>
                    <a:pt x="9466" y="2922"/>
                    <a:pt x="9347" y="3041"/>
                    <a:pt x="9192" y="3041"/>
                  </a:cubicBezTo>
                  <a:lnTo>
                    <a:pt x="7799" y="3041"/>
                  </a:lnTo>
                  <a:lnTo>
                    <a:pt x="7799" y="2493"/>
                  </a:lnTo>
                  <a:close/>
                  <a:moveTo>
                    <a:pt x="6513" y="2933"/>
                  </a:moveTo>
                  <a:lnTo>
                    <a:pt x="6513" y="3743"/>
                  </a:lnTo>
                  <a:lnTo>
                    <a:pt x="2084" y="3743"/>
                  </a:lnTo>
                  <a:lnTo>
                    <a:pt x="2084" y="2933"/>
                  </a:lnTo>
                  <a:close/>
                  <a:moveTo>
                    <a:pt x="3180" y="5422"/>
                  </a:moveTo>
                  <a:cubicBezTo>
                    <a:pt x="4727" y="5422"/>
                    <a:pt x="5966" y="6672"/>
                    <a:pt x="5966" y="8196"/>
                  </a:cubicBezTo>
                  <a:cubicBezTo>
                    <a:pt x="5954" y="9744"/>
                    <a:pt x="4715" y="10970"/>
                    <a:pt x="3180" y="10970"/>
                  </a:cubicBezTo>
                  <a:cubicBezTo>
                    <a:pt x="1656" y="10970"/>
                    <a:pt x="417" y="9720"/>
                    <a:pt x="417" y="8196"/>
                  </a:cubicBezTo>
                  <a:cubicBezTo>
                    <a:pt x="417" y="6660"/>
                    <a:pt x="1667" y="5422"/>
                    <a:pt x="3180" y="5422"/>
                  </a:cubicBezTo>
                  <a:close/>
                  <a:moveTo>
                    <a:pt x="9240" y="8827"/>
                  </a:moveTo>
                  <a:cubicBezTo>
                    <a:pt x="9823" y="8827"/>
                    <a:pt x="10311" y="9327"/>
                    <a:pt x="10311" y="9899"/>
                  </a:cubicBezTo>
                  <a:cubicBezTo>
                    <a:pt x="10311" y="10494"/>
                    <a:pt x="9835" y="10970"/>
                    <a:pt x="9240" y="10970"/>
                  </a:cubicBezTo>
                  <a:cubicBezTo>
                    <a:pt x="8644" y="10970"/>
                    <a:pt x="8168" y="10482"/>
                    <a:pt x="8168" y="9899"/>
                  </a:cubicBezTo>
                  <a:cubicBezTo>
                    <a:pt x="8168" y="9303"/>
                    <a:pt x="8656" y="8827"/>
                    <a:pt x="9240" y="8827"/>
                  </a:cubicBezTo>
                  <a:close/>
                  <a:moveTo>
                    <a:pt x="651" y="1"/>
                  </a:moveTo>
                  <a:cubicBezTo>
                    <a:pt x="471" y="1"/>
                    <a:pt x="290" y="87"/>
                    <a:pt x="179" y="243"/>
                  </a:cubicBezTo>
                  <a:cubicBezTo>
                    <a:pt x="1" y="493"/>
                    <a:pt x="72" y="850"/>
                    <a:pt x="322" y="1017"/>
                  </a:cubicBezTo>
                  <a:cubicBezTo>
                    <a:pt x="911" y="1399"/>
                    <a:pt x="989" y="1512"/>
                    <a:pt x="1077" y="1512"/>
                  </a:cubicBezTo>
                  <a:cubicBezTo>
                    <a:pt x="1090" y="1512"/>
                    <a:pt x="1104" y="1509"/>
                    <a:pt x="1120" y="1505"/>
                  </a:cubicBezTo>
                  <a:cubicBezTo>
                    <a:pt x="1215" y="1493"/>
                    <a:pt x="1239" y="1386"/>
                    <a:pt x="1322" y="1290"/>
                  </a:cubicBezTo>
                  <a:lnTo>
                    <a:pt x="1739" y="1564"/>
                  </a:lnTo>
                  <a:lnTo>
                    <a:pt x="1739" y="5458"/>
                  </a:lnTo>
                  <a:cubicBezTo>
                    <a:pt x="763" y="5970"/>
                    <a:pt x="72" y="7017"/>
                    <a:pt x="72" y="8208"/>
                  </a:cubicBezTo>
                  <a:cubicBezTo>
                    <a:pt x="72" y="9922"/>
                    <a:pt x="1477" y="11315"/>
                    <a:pt x="3180" y="11315"/>
                  </a:cubicBezTo>
                  <a:cubicBezTo>
                    <a:pt x="5049" y="11315"/>
                    <a:pt x="6501" y="9684"/>
                    <a:pt x="6275" y="7815"/>
                  </a:cubicBezTo>
                  <a:lnTo>
                    <a:pt x="9073" y="7815"/>
                  </a:lnTo>
                  <a:lnTo>
                    <a:pt x="9073" y="8506"/>
                  </a:lnTo>
                  <a:cubicBezTo>
                    <a:pt x="8383" y="8589"/>
                    <a:pt x="7823" y="9184"/>
                    <a:pt x="7823" y="9899"/>
                  </a:cubicBezTo>
                  <a:cubicBezTo>
                    <a:pt x="7823" y="10673"/>
                    <a:pt x="8466" y="11315"/>
                    <a:pt x="9240" y="11315"/>
                  </a:cubicBezTo>
                  <a:cubicBezTo>
                    <a:pt x="9966" y="11315"/>
                    <a:pt x="10561" y="10768"/>
                    <a:pt x="10645" y="10065"/>
                  </a:cubicBezTo>
                  <a:lnTo>
                    <a:pt x="11431" y="10065"/>
                  </a:lnTo>
                  <a:cubicBezTo>
                    <a:pt x="11514" y="10065"/>
                    <a:pt x="11597" y="9994"/>
                    <a:pt x="11597" y="9899"/>
                  </a:cubicBezTo>
                  <a:cubicBezTo>
                    <a:pt x="11609" y="9815"/>
                    <a:pt x="11538" y="9720"/>
                    <a:pt x="11431" y="9720"/>
                  </a:cubicBezTo>
                  <a:lnTo>
                    <a:pt x="10645" y="9720"/>
                  </a:lnTo>
                  <a:cubicBezTo>
                    <a:pt x="10561" y="9089"/>
                    <a:pt x="10049" y="8565"/>
                    <a:pt x="9406" y="8494"/>
                  </a:cubicBezTo>
                  <a:lnTo>
                    <a:pt x="9406" y="6922"/>
                  </a:lnTo>
                  <a:cubicBezTo>
                    <a:pt x="9406" y="6839"/>
                    <a:pt x="9335" y="6767"/>
                    <a:pt x="9240" y="6767"/>
                  </a:cubicBezTo>
                  <a:cubicBezTo>
                    <a:pt x="9156" y="6767"/>
                    <a:pt x="9073" y="6839"/>
                    <a:pt x="9073" y="6922"/>
                  </a:cubicBezTo>
                  <a:lnTo>
                    <a:pt x="9073" y="7482"/>
                  </a:lnTo>
                  <a:lnTo>
                    <a:pt x="6216" y="7482"/>
                  </a:lnTo>
                  <a:cubicBezTo>
                    <a:pt x="5875" y="6064"/>
                    <a:pt x="4598" y="5082"/>
                    <a:pt x="3192" y="5082"/>
                  </a:cubicBezTo>
                  <a:cubicBezTo>
                    <a:pt x="2827" y="5082"/>
                    <a:pt x="2453" y="5148"/>
                    <a:pt x="2084" y="5291"/>
                  </a:cubicBezTo>
                  <a:lnTo>
                    <a:pt x="2084" y="4088"/>
                  </a:lnTo>
                  <a:lnTo>
                    <a:pt x="6859" y="4088"/>
                  </a:lnTo>
                  <a:cubicBezTo>
                    <a:pt x="8037" y="4088"/>
                    <a:pt x="9002" y="5005"/>
                    <a:pt x="9073" y="6184"/>
                  </a:cubicBezTo>
                  <a:cubicBezTo>
                    <a:pt x="9073" y="6267"/>
                    <a:pt x="9168" y="6351"/>
                    <a:pt x="9252" y="6351"/>
                  </a:cubicBezTo>
                  <a:cubicBezTo>
                    <a:pt x="9347" y="6351"/>
                    <a:pt x="9418" y="6255"/>
                    <a:pt x="9418" y="6172"/>
                  </a:cubicBezTo>
                  <a:cubicBezTo>
                    <a:pt x="9347" y="4815"/>
                    <a:pt x="8228" y="3755"/>
                    <a:pt x="6870" y="3755"/>
                  </a:cubicBezTo>
                  <a:lnTo>
                    <a:pt x="6870" y="2957"/>
                  </a:lnTo>
                  <a:lnTo>
                    <a:pt x="7490" y="2957"/>
                  </a:lnTo>
                  <a:lnTo>
                    <a:pt x="7490" y="3231"/>
                  </a:lnTo>
                  <a:cubicBezTo>
                    <a:pt x="7490" y="3326"/>
                    <a:pt x="7561" y="3398"/>
                    <a:pt x="7644" y="3398"/>
                  </a:cubicBezTo>
                  <a:lnTo>
                    <a:pt x="9228" y="3398"/>
                  </a:lnTo>
                  <a:cubicBezTo>
                    <a:pt x="9573" y="3398"/>
                    <a:pt x="9835" y="3136"/>
                    <a:pt x="9835" y="2791"/>
                  </a:cubicBezTo>
                  <a:lnTo>
                    <a:pt x="9835" y="2779"/>
                  </a:lnTo>
                  <a:cubicBezTo>
                    <a:pt x="9835" y="2433"/>
                    <a:pt x="9573" y="2160"/>
                    <a:pt x="9228" y="2160"/>
                  </a:cubicBezTo>
                  <a:lnTo>
                    <a:pt x="7644" y="2160"/>
                  </a:lnTo>
                  <a:cubicBezTo>
                    <a:pt x="7561" y="2160"/>
                    <a:pt x="7490" y="2243"/>
                    <a:pt x="7490" y="2326"/>
                  </a:cubicBezTo>
                  <a:lnTo>
                    <a:pt x="7490" y="2612"/>
                  </a:lnTo>
                  <a:lnTo>
                    <a:pt x="2096" y="2612"/>
                  </a:lnTo>
                  <a:lnTo>
                    <a:pt x="2096" y="1481"/>
                  </a:lnTo>
                  <a:cubicBezTo>
                    <a:pt x="2096" y="1421"/>
                    <a:pt x="2072" y="1374"/>
                    <a:pt x="2025" y="1350"/>
                  </a:cubicBezTo>
                  <a:lnTo>
                    <a:pt x="1536" y="1028"/>
                  </a:lnTo>
                  <a:lnTo>
                    <a:pt x="1679" y="814"/>
                  </a:lnTo>
                  <a:cubicBezTo>
                    <a:pt x="1727" y="731"/>
                    <a:pt x="1715" y="636"/>
                    <a:pt x="1632" y="564"/>
                  </a:cubicBezTo>
                  <a:cubicBezTo>
                    <a:pt x="1050" y="153"/>
                    <a:pt x="969" y="96"/>
                    <a:pt x="966" y="96"/>
                  </a:cubicBezTo>
                  <a:lnTo>
                    <a:pt x="966" y="96"/>
                  </a:lnTo>
                  <a:cubicBezTo>
                    <a:pt x="965" y="96"/>
                    <a:pt x="976" y="104"/>
                    <a:pt x="974" y="104"/>
                  </a:cubicBezTo>
                  <a:cubicBezTo>
                    <a:pt x="973" y="104"/>
                    <a:pt x="971" y="103"/>
                    <a:pt x="965" y="100"/>
                  </a:cubicBezTo>
                  <a:cubicBezTo>
                    <a:pt x="871" y="32"/>
                    <a:pt x="761" y="1"/>
                    <a:pt x="6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2" name="Google Shape;11672;p68"/>
            <p:cNvSpPr/>
            <p:nvPr/>
          </p:nvSpPr>
          <p:spPr>
            <a:xfrm>
              <a:off x="6251362" y="2655721"/>
              <a:ext cx="89927" cy="88621"/>
            </a:xfrm>
            <a:custGeom>
              <a:avLst/>
              <a:gdLst/>
              <a:ahLst/>
              <a:cxnLst/>
              <a:rect l="l" t="t" r="r" b="b"/>
              <a:pathLst>
                <a:path w="2823" h="2782" extrusionOk="0">
                  <a:moveTo>
                    <a:pt x="1032" y="0"/>
                  </a:moveTo>
                  <a:cubicBezTo>
                    <a:pt x="1014" y="0"/>
                    <a:pt x="996" y="3"/>
                    <a:pt x="977" y="8"/>
                  </a:cubicBezTo>
                  <a:cubicBezTo>
                    <a:pt x="381" y="198"/>
                    <a:pt x="0" y="734"/>
                    <a:pt x="0" y="1365"/>
                  </a:cubicBezTo>
                  <a:cubicBezTo>
                    <a:pt x="0" y="2139"/>
                    <a:pt x="643" y="2782"/>
                    <a:pt x="1417" y="2782"/>
                  </a:cubicBezTo>
                  <a:cubicBezTo>
                    <a:pt x="2191" y="2782"/>
                    <a:pt x="2822" y="2139"/>
                    <a:pt x="2822" y="1365"/>
                  </a:cubicBezTo>
                  <a:cubicBezTo>
                    <a:pt x="2798" y="734"/>
                    <a:pt x="2417" y="198"/>
                    <a:pt x="1822" y="8"/>
                  </a:cubicBezTo>
                  <a:cubicBezTo>
                    <a:pt x="1803" y="3"/>
                    <a:pt x="1784" y="0"/>
                    <a:pt x="1767" y="0"/>
                  </a:cubicBezTo>
                  <a:cubicBezTo>
                    <a:pt x="1695" y="0"/>
                    <a:pt x="1636" y="39"/>
                    <a:pt x="1608" y="115"/>
                  </a:cubicBezTo>
                  <a:cubicBezTo>
                    <a:pt x="1572" y="198"/>
                    <a:pt x="1620" y="293"/>
                    <a:pt x="1715" y="317"/>
                  </a:cubicBezTo>
                  <a:cubicBezTo>
                    <a:pt x="2155" y="472"/>
                    <a:pt x="2465" y="865"/>
                    <a:pt x="2465" y="1341"/>
                  </a:cubicBezTo>
                  <a:cubicBezTo>
                    <a:pt x="2465" y="1936"/>
                    <a:pt x="1977" y="2413"/>
                    <a:pt x="1393" y="2413"/>
                  </a:cubicBezTo>
                  <a:cubicBezTo>
                    <a:pt x="822" y="2413"/>
                    <a:pt x="322" y="1925"/>
                    <a:pt x="322" y="1341"/>
                  </a:cubicBezTo>
                  <a:cubicBezTo>
                    <a:pt x="322" y="865"/>
                    <a:pt x="620" y="448"/>
                    <a:pt x="1084" y="317"/>
                  </a:cubicBezTo>
                  <a:cubicBezTo>
                    <a:pt x="1179" y="293"/>
                    <a:pt x="1215" y="198"/>
                    <a:pt x="1191" y="115"/>
                  </a:cubicBezTo>
                  <a:cubicBezTo>
                    <a:pt x="1162" y="39"/>
                    <a:pt x="1103" y="0"/>
                    <a:pt x="1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3" name="Google Shape;11673;p68"/>
          <p:cNvGrpSpPr/>
          <p:nvPr/>
        </p:nvGrpSpPr>
        <p:grpSpPr>
          <a:xfrm>
            <a:off x="6657194" y="2434073"/>
            <a:ext cx="375507" cy="367925"/>
            <a:chOff x="6657194" y="2434073"/>
            <a:chExt cx="375507" cy="367925"/>
          </a:xfrm>
          <a:solidFill>
            <a:srgbClr val="D94169"/>
          </a:solidFill>
        </p:grpSpPr>
        <p:sp>
          <p:nvSpPr>
            <p:cNvPr id="11674" name="Google Shape;11674;p68"/>
            <p:cNvSpPr/>
            <p:nvPr/>
          </p:nvSpPr>
          <p:spPr>
            <a:xfrm>
              <a:off x="6657194" y="2434073"/>
              <a:ext cx="190780" cy="367925"/>
            </a:xfrm>
            <a:custGeom>
              <a:avLst/>
              <a:gdLst/>
              <a:ahLst/>
              <a:cxnLst/>
              <a:rect l="l" t="t" r="r" b="b"/>
              <a:pathLst>
                <a:path w="5989" h="11550" extrusionOk="0">
                  <a:moveTo>
                    <a:pt x="3024" y="346"/>
                  </a:moveTo>
                  <a:cubicBezTo>
                    <a:pt x="4465" y="346"/>
                    <a:pt x="5644" y="1524"/>
                    <a:pt x="5644" y="2965"/>
                  </a:cubicBezTo>
                  <a:lnTo>
                    <a:pt x="5644" y="5596"/>
                  </a:lnTo>
                  <a:lnTo>
                    <a:pt x="2977" y="5596"/>
                  </a:lnTo>
                  <a:cubicBezTo>
                    <a:pt x="2893" y="5596"/>
                    <a:pt x="2810" y="5668"/>
                    <a:pt x="2810" y="5763"/>
                  </a:cubicBezTo>
                  <a:cubicBezTo>
                    <a:pt x="2810" y="5846"/>
                    <a:pt x="2893" y="5930"/>
                    <a:pt x="2977" y="5930"/>
                  </a:cubicBezTo>
                  <a:lnTo>
                    <a:pt x="5644" y="5930"/>
                  </a:lnTo>
                  <a:lnTo>
                    <a:pt x="5644" y="8561"/>
                  </a:lnTo>
                  <a:cubicBezTo>
                    <a:pt x="5644" y="10002"/>
                    <a:pt x="4465" y="11180"/>
                    <a:pt x="3024" y="11180"/>
                  </a:cubicBezTo>
                  <a:lnTo>
                    <a:pt x="2965" y="11180"/>
                  </a:lnTo>
                  <a:cubicBezTo>
                    <a:pt x="1524" y="11180"/>
                    <a:pt x="345" y="10002"/>
                    <a:pt x="345" y="8561"/>
                  </a:cubicBezTo>
                  <a:lnTo>
                    <a:pt x="345" y="5930"/>
                  </a:lnTo>
                  <a:lnTo>
                    <a:pt x="2119" y="5930"/>
                  </a:lnTo>
                  <a:cubicBezTo>
                    <a:pt x="2203" y="5930"/>
                    <a:pt x="2274" y="5846"/>
                    <a:pt x="2274" y="5763"/>
                  </a:cubicBezTo>
                  <a:cubicBezTo>
                    <a:pt x="2274" y="5668"/>
                    <a:pt x="2203" y="5596"/>
                    <a:pt x="2119" y="5596"/>
                  </a:cubicBezTo>
                  <a:lnTo>
                    <a:pt x="345" y="5596"/>
                  </a:lnTo>
                  <a:lnTo>
                    <a:pt x="345" y="2965"/>
                  </a:lnTo>
                  <a:cubicBezTo>
                    <a:pt x="345" y="1524"/>
                    <a:pt x="1524" y="346"/>
                    <a:pt x="2965" y="346"/>
                  </a:cubicBezTo>
                  <a:close/>
                  <a:moveTo>
                    <a:pt x="2965" y="0"/>
                  </a:moveTo>
                  <a:cubicBezTo>
                    <a:pt x="1322" y="0"/>
                    <a:pt x="0" y="1322"/>
                    <a:pt x="0" y="2965"/>
                  </a:cubicBezTo>
                  <a:lnTo>
                    <a:pt x="0" y="8585"/>
                  </a:lnTo>
                  <a:cubicBezTo>
                    <a:pt x="0" y="10228"/>
                    <a:pt x="1322" y="11550"/>
                    <a:pt x="2965" y="11550"/>
                  </a:cubicBezTo>
                  <a:lnTo>
                    <a:pt x="3024" y="11550"/>
                  </a:lnTo>
                  <a:cubicBezTo>
                    <a:pt x="4655" y="11550"/>
                    <a:pt x="5989" y="10228"/>
                    <a:pt x="5989" y="8585"/>
                  </a:cubicBezTo>
                  <a:lnTo>
                    <a:pt x="5989" y="2953"/>
                  </a:lnTo>
                  <a:cubicBezTo>
                    <a:pt x="5965" y="1322"/>
                    <a:pt x="4644" y="0"/>
                    <a:pt x="30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5" name="Google Shape;11675;p68"/>
            <p:cNvSpPr/>
            <p:nvPr/>
          </p:nvSpPr>
          <p:spPr>
            <a:xfrm>
              <a:off x="6854409" y="2464399"/>
              <a:ext cx="178292" cy="162365"/>
            </a:xfrm>
            <a:custGeom>
              <a:avLst/>
              <a:gdLst/>
              <a:ahLst/>
              <a:cxnLst/>
              <a:rect l="l" t="t" r="r" b="b"/>
              <a:pathLst>
                <a:path w="5597" h="5097" extrusionOk="0">
                  <a:moveTo>
                    <a:pt x="2807" y="346"/>
                  </a:moveTo>
                  <a:cubicBezTo>
                    <a:pt x="3371" y="346"/>
                    <a:pt x="3933" y="564"/>
                    <a:pt x="4358" y="1001"/>
                  </a:cubicBezTo>
                  <a:cubicBezTo>
                    <a:pt x="5180" y="1835"/>
                    <a:pt x="5227" y="3132"/>
                    <a:pt x="4477" y="3990"/>
                  </a:cubicBezTo>
                  <a:lnTo>
                    <a:pt x="3441" y="2954"/>
                  </a:lnTo>
                  <a:cubicBezTo>
                    <a:pt x="3411" y="2924"/>
                    <a:pt x="3367" y="2909"/>
                    <a:pt x="3322" y="2909"/>
                  </a:cubicBezTo>
                  <a:cubicBezTo>
                    <a:pt x="3278" y="2909"/>
                    <a:pt x="3233" y="2924"/>
                    <a:pt x="3203" y="2954"/>
                  </a:cubicBezTo>
                  <a:cubicBezTo>
                    <a:pt x="3144" y="3013"/>
                    <a:pt x="3144" y="3132"/>
                    <a:pt x="3203" y="3192"/>
                  </a:cubicBezTo>
                  <a:lnTo>
                    <a:pt x="4239" y="4228"/>
                  </a:lnTo>
                  <a:cubicBezTo>
                    <a:pt x="3831" y="4584"/>
                    <a:pt x="3321" y="4763"/>
                    <a:pt x="2810" y="4763"/>
                  </a:cubicBezTo>
                  <a:cubicBezTo>
                    <a:pt x="2246" y="4763"/>
                    <a:pt x="1681" y="4546"/>
                    <a:pt x="1250" y="4109"/>
                  </a:cubicBezTo>
                  <a:cubicBezTo>
                    <a:pt x="417" y="3287"/>
                    <a:pt x="393" y="1977"/>
                    <a:pt x="1131" y="1120"/>
                  </a:cubicBezTo>
                  <a:lnTo>
                    <a:pt x="1131" y="1120"/>
                  </a:lnTo>
                  <a:lnTo>
                    <a:pt x="2679" y="2668"/>
                  </a:lnTo>
                  <a:cubicBezTo>
                    <a:pt x="2709" y="2698"/>
                    <a:pt x="2754" y="2713"/>
                    <a:pt x="2798" y="2713"/>
                  </a:cubicBezTo>
                  <a:cubicBezTo>
                    <a:pt x="2843" y="2713"/>
                    <a:pt x="2888" y="2698"/>
                    <a:pt x="2917" y="2668"/>
                  </a:cubicBezTo>
                  <a:cubicBezTo>
                    <a:pt x="2977" y="2608"/>
                    <a:pt x="2977" y="2489"/>
                    <a:pt x="2917" y="2430"/>
                  </a:cubicBezTo>
                  <a:lnTo>
                    <a:pt x="1370" y="882"/>
                  </a:lnTo>
                  <a:cubicBezTo>
                    <a:pt x="1783" y="525"/>
                    <a:pt x="2296" y="346"/>
                    <a:pt x="2807" y="346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7"/>
                    <a:pt x="1000" y="4347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7"/>
                  </a:cubicBezTo>
                  <a:cubicBezTo>
                    <a:pt x="5596" y="3347"/>
                    <a:pt x="5596" y="1739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6" name="Google Shape;11676;p68"/>
            <p:cNvSpPr/>
            <p:nvPr/>
          </p:nvSpPr>
          <p:spPr>
            <a:xfrm>
              <a:off x="6854409" y="2631288"/>
              <a:ext cx="177528" cy="162365"/>
            </a:xfrm>
            <a:custGeom>
              <a:avLst/>
              <a:gdLst/>
              <a:ahLst/>
              <a:cxnLst/>
              <a:rect l="l" t="t" r="r" b="b"/>
              <a:pathLst>
                <a:path w="5573" h="5097" extrusionOk="0">
                  <a:moveTo>
                    <a:pt x="2805" y="338"/>
                  </a:moveTo>
                  <a:cubicBezTo>
                    <a:pt x="3314" y="338"/>
                    <a:pt x="3821" y="515"/>
                    <a:pt x="4227" y="870"/>
                  </a:cubicBezTo>
                  <a:lnTo>
                    <a:pt x="1120" y="3977"/>
                  </a:lnTo>
                  <a:cubicBezTo>
                    <a:pt x="393" y="3108"/>
                    <a:pt x="417" y="1799"/>
                    <a:pt x="1239" y="989"/>
                  </a:cubicBezTo>
                  <a:cubicBezTo>
                    <a:pt x="1671" y="556"/>
                    <a:pt x="2239" y="338"/>
                    <a:pt x="2805" y="338"/>
                  </a:cubicBezTo>
                  <a:close/>
                  <a:moveTo>
                    <a:pt x="2803" y="1"/>
                  </a:moveTo>
                  <a:cubicBezTo>
                    <a:pt x="2152" y="1"/>
                    <a:pt x="1501" y="251"/>
                    <a:pt x="1000" y="751"/>
                  </a:cubicBezTo>
                  <a:cubicBezTo>
                    <a:pt x="0" y="1739"/>
                    <a:pt x="0" y="3346"/>
                    <a:pt x="1000" y="4346"/>
                  </a:cubicBezTo>
                  <a:cubicBezTo>
                    <a:pt x="1501" y="4847"/>
                    <a:pt x="2152" y="5097"/>
                    <a:pt x="2803" y="5097"/>
                  </a:cubicBezTo>
                  <a:cubicBezTo>
                    <a:pt x="3453" y="5097"/>
                    <a:pt x="4102" y="4847"/>
                    <a:pt x="4596" y="4346"/>
                  </a:cubicBezTo>
                  <a:cubicBezTo>
                    <a:pt x="4656" y="4287"/>
                    <a:pt x="4656" y="4168"/>
                    <a:pt x="4596" y="4108"/>
                  </a:cubicBezTo>
                  <a:cubicBezTo>
                    <a:pt x="4566" y="4079"/>
                    <a:pt x="4522" y="4064"/>
                    <a:pt x="4477" y="4064"/>
                  </a:cubicBezTo>
                  <a:cubicBezTo>
                    <a:pt x="4432" y="4064"/>
                    <a:pt x="4388" y="4079"/>
                    <a:pt x="4358" y="4108"/>
                  </a:cubicBezTo>
                  <a:cubicBezTo>
                    <a:pt x="3933" y="4540"/>
                    <a:pt x="3370" y="4754"/>
                    <a:pt x="2806" y="4754"/>
                  </a:cubicBezTo>
                  <a:cubicBezTo>
                    <a:pt x="2295" y="4754"/>
                    <a:pt x="1783" y="4578"/>
                    <a:pt x="1370" y="4227"/>
                  </a:cubicBezTo>
                  <a:lnTo>
                    <a:pt x="2417" y="3180"/>
                  </a:lnTo>
                  <a:lnTo>
                    <a:pt x="4477" y="1120"/>
                  </a:lnTo>
                  <a:cubicBezTo>
                    <a:pt x="5060" y="1799"/>
                    <a:pt x="5180" y="2775"/>
                    <a:pt x="4763" y="3573"/>
                  </a:cubicBezTo>
                  <a:cubicBezTo>
                    <a:pt x="4715" y="3668"/>
                    <a:pt x="4751" y="3751"/>
                    <a:pt x="4834" y="3799"/>
                  </a:cubicBezTo>
                  <a:cubicBezTo>
                    <a:pt x="4863" y="3813"/>
                    <a:pt x="4890" y="3820"/>
                    <a:pt x="4916" y="3820"/>
                  </a:cubicBezTo>
                  <a:cubicBezTo>
                    <a:pt x="4976" y="3820"/>
                    <a:pt x="5027" y="3782"/>
                    <a:pt x="5060" y="3715"/>
                  </a:cubicBezTo>
                  <a:cubicBezTo>
                    <a:pt x="5572" y="2739"/>
                    <a:pt x="5406" y="1537"/>
                    <a:pt x="4596" y="751"/>
                  </a:cubicBezTo>
                  <a:cubicBezTo>
                    <a:pt x="4102" y="251"/>
                    <a:pt x="3453" y="1"/>
                    <a:pt x="2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7" name="Google Shape;11677;p68"/>
          <p:cNvGrpSpPr/>
          <p:nvPr/>
        </p:nvGrpSpPr>
        <p:grpSpPr>
          <a:xfrm>
            <a:off x="7964906" y="2434073"/>
            <a:ext cx="373627" cy="367925"/>
            <a:chOff x="7964906" y="2434073"/>
            <a:chExt cx="373627" cy="367925"/>
          </a:xfrm>
          <a:solidFill>
            <a:srgbClr val="D94169"/>
          </a:solidFill>
        </p:grpSpPr>
        <p:sp>
          <p:nvSpPr>
            <p:cNvPr id="11678" name="Google Shape;11678;p68"/>
            <p:cNvSpPr/>
            <p:nvPr/>
          </p:nvSpPr>
          <p:spPr>
            <a:xfrm>
              <a:off x="8252397" y="2622942"/>
              <a:ext cx="46699" cy="46317"/>
            </a:xfrm>
            <a:custGeom>
              <a:avLst/>
              <a:gdLst/>
              <a:ahLst/>
              <a:cxnLst/>
              <a:rect l="l" t="t" r="r" b="b"/>
              <a:pathLst>
                <a:path w="1466" h="1454" extrusionOk="0">
                  <a:moveTo>
                    <a:pt x="715" y="334"/>
                  </a:moveTo>
                  <a:cubicBezTo>
                    <a:pt x="941" y="358"/>
                    <a:pt x="1108" y="513"/>
                    <a:pt x="1108" y="727"/>
                  </a:cubicBezTo>
                  <a:cubicBezTo>
                    <a:pt x="1108" y="929"/>
                    <a:pt x="929" y="1108"/>
                    <a:pt x="715" y="1108"/>
                  </a:cubicBezTo>
                  <a:cubicBezTo>
                    <a:pt x="513" y="1108"/>
                    <a:pt x="334" y="929"/>
                    <a:pt x="334" y="727"/>
                  </a:cubicBezTo>
                  <a:cubicBezTo>
                    <a:pt x="334" y="513"/>
                    <a:pt x="513" y="334"/>
                    <a:pt x="715" y="334"/>
                  </a:cubicBezTo>
                  <a:close/>
                  <a:moveTo>
                    <a:pt x="739" y="1"/>
                  </a:moveTo>
                  <a:cubicBezTo>
                    <a:pt x="334" y="13"/>
                    <a:pt x="1" y="334"/>
                    <a:pt x="1" y="727"/>
                  </a:cubicBezTo>
                  <a:cubicBezTo>
                    <a:pt x="1" y="1132"/>
                    <a:pt x="334" y="1453"/>
                    <a:pt x="739" y="1453"/>
                  </a:cubicBezTo>
                  <a:cubicBezTo>
                    <a:pt x="1132" y="1453"/>
                    <a:pt x="1465" y="1132"/>
                    <a:pt x="1465" y="727"/>
                  </a:cubicBezTo>
                  <a:cubicBezTo>
                    <a:pt x="1465" y="322"/>
                    <a:pt x="113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9" name="Google Shape;11679;p68"/>
            <p:cNvSpPr/>
            <p:nvPr/>
          </p:nvSpPr>
          <p:spPr>
            <a:xfrm>
              <a:off x="7964906" y="2434073"/>
              <a:ext cx="373627" cy="367925"/>
            </a:xfrm>
            <a:custGeom>
              <a:avLst/>
              <a:gdLst/>
              <a:ahLst/>
              <a:cxnLst/>
              <a:rect l="l" t="t" r="r" b="b"/>
              <a:pathLst>
                <a:path w="11729" h="11550" extrusionOk="0">
                  <a:moveTo>
                    <a:pt x="2525" y="358"/>
                  </a:moveTo>
                  <a:cubicBezTo>
                    <a:pt x="2835" y="358"/>
                    <a:pt x="3096" y="608"/>
                    <a:pt x="3096" y="929"/>
                  </a:cubicBezTo>
                  <a:lnTo>
                    <a:pt x="3096" y="941"/>
                  </a:lnTo>
                  <a:cubicBezTo>
                    <a:pt x="3096" y="1251"/>
                    <a:pt x="2835" y="1501"/>
                    <a:pt x="2525" y="1501"/>
                  </a:cubicBezTo>
                  <a:lnTo>
                    <a:pt x="2299" y="1501"/>
                  </a:lnTo>
                  <a:cubicBezTo>
                    <a:pt x="2227" y="1501"/>
                    <a:pt x="2168" y="1441"/>
                    <a:pt x="2168" y="1370"/>
                  </a:cubicBezTo>
                  <a:lnTo>
                    <a:pt x="2168" y="489"/>
                  </a:lnTo>
                  <a:cubicBezTo>
                    <a:pt x="2168" y="417"/>
                    <a:pt x="2227" y="358"/>
                    <a:pt x="2299" y="358"/>
                  </a:cubicBezTo>
                  <a:close/>
                  <a:moveTo>
                    <a:pt x="5704" y="358"/>
                  </a:moveTo>
                  <a:cubicBezTo>
                    <a:pt x="5787" y="358"/>
                    <a:pt x="5847" y="417"/>
                    <a:pt x="5847" y="512"/>
                  </a:cubicBezTo>
                  <a:lnTo>
                    <a:pt x="5847" y="1358"/>
                  </a:lnTo>
                  <a:cubicBezTo>
                    <a:pt x="5847" y="1429"/>
                    <a:pt x="5787" y="1501"/>
                    <a:pt x="5704" y="1501"/>
                  </a:cubicBezTo>
                  <a:lnTo>
                    <a:pt x="5490" y="1501"/>
                  </a:lnTo>
                  <a:cubicBezTo>
                    <a:pt x="5180" y="1501"/>
                    <a:pt x="4918" y="1251"/>
                    <a:pt x="4918" y="941"/>
                  </a:cubicBezTo>
                  <a:lnTo>
                    <a:pt x="4918" y="929"/>
                  </a:lnTo>
                  <a:cubicBezTo>
                    <a:pt x="4918" y="608"/>
                    <a:pt x="5180" y="358"/>
                    <a:pt x="5490" y="358"/>
                  </a:cubicBezTo>
                  <a:close/>
                  <a:moveTo>
                    <a:pt x="5478" y="0"/>
                  </a:moveTo>
                  <a:cubicBezTo>
                    <a:pt x="4966" y="0"/>
                    <a:pt x="4561" y="405"/>
                    <a:pt x="4561" y="905"/>
                  </a:cubicBezTo>
                  <a:lnTo>
                    <a:pt x="4561" y="929"/>
                  </a:lnTo>
                  <a:cubicBezTo>
                    <a:pt x="4561" y="1429"/>
                    <a:pt x="4966" y="1834"/>
                    <a:pt x="5478" y="1834"/>
                  </a:cubicBezTo>
                  <a:lnTo>
                    <a:pt x="5692" y="1834"/>
                  </a:lnTo>
                  <a:cubicBezTo>
                    <a:pt x="5966" y="1834"/>
                    <a:pt x="6168" y="1620"/>
                    <a:pt x="6168" y="1358"/>
                  </a:cubicBezTo>
                  <a:lnTo>
                    <a:pt x="6168" y="1084"/>
                  </a:lnTo>
                  <a:lnTo>
                    <a:pt x="6561" y="1084"/>
                  </a:lnTo>
                  <a:cubicBezTo>
                    <a:pt x="6930" y="1084"/>
                    <a:pt x="7228" y="1382"/>
                    <a:pt x="7228" y="1763"/>
                  </a:cubicBezTo>
                  <a:lnTo>
                    <a:pt x="7228" y="2667"/>
                  </a:lnTo>
                  <a:cubicBezTo>
                    <a:pt x="6966" y="2715"/>
                    <a:pt x="6740" y="2918"/>
                    <a:pt x="6692" y="3215"/>
                  </a:cubicBezTo>
                  <a:lnTo>
                    <a:pt x="6466" y="4953"/>
                  </a:lnTo>
                  <a:cubicBezTo>
                    <a:pt x="6383" y="5668"/>
                    <a:pt x="5775" y="6204"/>
                    <a:pt x="5061" y="6204"/>
                  </a:cubicBezTo>
                  <a:lnTo>
                    <a:pt x="4323" y="6204"/>
                  </a:lnTo>
                  <a:cubicBezTo>
                    <a:pt x="4239" y="6204"/>
                    <a:pt x="4168" y="6287"/>
                    <a:pt x="4168" y="6370"/>
                  </a:cubicBezTo>
                  <a:cubicBezTo>
                    <a:pt x="4168" y="6466"/>
                    <a:pt x="4239" y="6537"/>
                    <a:pt x="4323" y="6537"/>
                  </a:cubicBezTo>
                  <a:lnTo>
                    <a:pt x="5061" y="6537"/>
                  </a:lnTo>
                  <a:cubicBezTo>
                    <a:pt x="5954" y="6537"/>
                    <a:pt x="6704" y="5870"/>
                    <a:pt x="6811" y="4989"/>
                  </a:cubicBezTo>
                  <a:lnTo>
                    <a:pt x="7037" y="3251"/>
                  </a:lnTo>
                  <a:cubicBezTo>
                    <a:pt x="7049" y="3093"/>
                    <a:pt x="7189" y="2988"/>
                    <a:pt x="7335" y="2988"/>
                  </a:cubicBezTo>
                  <a:cubicBezTo>
                    <a:pt x="7343" y="2988"/>
                    <a:pt x="7351" y="2988"/>
                    <a:pt x="7359" y="2989"/>
                  </a:cubicBezTo>
                  <a:cubicBezTo>
                    <a:pt x="7526" y="3013"/>
                    <a:pt x="7633" y="3156"/>
                    <a:pt x="7621" y="3322"/>
                  </a:cubicBezTo>
                  <a:lnTo>
                    <a:pt x="7395" y="5061"/>
                  </a:lnTo>
                  <a:cubicBezTo>
                    <a:pt x="7240" y="6239"/>
                    <a:pt x="6252" y="7120"/>
                    <a:pt x="5061" y="7120"/>
                  </a:cubicBezTo>
                  <a:lnTo>
                    <a:pt x="4442" y="7120"/>
                  </a:lnTo>
                  <a:cubicBezTo>
                    <a:pt x="4359" y="7120"/>
                    <a:pt x="4287" y="7192"/>
                    <a:pt x="4287" y="7275"/>
                  </a:cubicBezTo>
                  <a:lnTo>
                    <a:pt x="4287" y="8156"/>
                  </a:lnTo>
                  <a:cubicBezTo>
                    <a:pt x="4287" y="8323"/>
                    <a:pt x="4144" y="8454"/>
                    <a:pt x="3989" y="8454"/>
                  </a:cubicBezTo>
                  <a:cubicBezTo>
                    <a:pt x="3823" y="8454"/>
                    <a:pt x="3692" y="8323"/>
                    <a:pt x="3692" y="8156"/>
                  </a:cubicBezTo>
                  <a:lnTo>
                    <a:pt x="3692" y="7275"/>
                  </a:lnTo>
                  <a:cubicBezTo>
                    <a:pt x="3692" y="7192"/>
                    <a:pt x="3608" y="7120"/>
                    <a:pt x="3525" y="7120"/>
                  </a:cubicBezTo>
                  <a:lnTo>
                    <a:pt x="2918" y="7120"/>
                  </a:lnTo>
                  <a:cubicBezTo>
                    <a:pt x="1727" y="7120"/>
                    <a:pt x="727" y="6227"/>
                    <a:pt x="572" y="5061"/>
                  </a:cubicBezTo>
                  <a:lnTo>
                    <a:pt x="358" y="3322"/>
                  </a:lnTo>
                  <a:cubicBezTo>
                    <a:pt x="334" y="3156"/>
                    <a:pt x="441" y="3013"/>
                    <a:pt x="608" y="2989"/>
                  </a:cubicBezTo>
                  <a:cubicBezTo>
                    <a:pt x="616" y="2988"/>
                    <a:pt x="625" y="2988"/>
                    <a:pt x="633" y="2988"/>
                  </a:cubicBezTo>
                  <a:cubicBezTo>
                    <a:pt x="789" y="2988"/>
                    <a:pt x="918" y="3093"/>
                    <a:pt x="930" y="3251"/>
                  </a:cubicBezTo>
                  <a:lnTo>
                    <a:pt x="1156" y="4989"/>
                  </a:lnTo>
                  <a:cubicBezTo>
                    <a:pt x="1263" y="5882"/>
                    <a:pt x="2025" y="6537"/>
                    <a:pt x="2918" y="6537"/>
                  </a:cubicBezTo>
                  <a:lnTo>
                    <a:pt x="3644" y="6537"/>
                  </a:lnTo>
                  <a:cubicBezTo>
                    <a:pt x="3727" y="6537"/>
                    <a:pt x="3811" y="6466"/>
                    <a:pt x="3811" y="6370"/>
                  </a:cubicBezTo>
                  <a:cubicBezTo>
                    <a:pt x="3811" y="6287"/>
                    <a:pt x="3727" y="6204"/>
                    <a:pt x="3644" y="6204"/>
                  </a:cubicBezTo>
                  <a:lnTo>
                    <a:pt x="2918" y="6204"/>
                  </a:lnTo>
                  <a:cubicBezTo>
                    <a:pt x="2203" y="6204"/>
                    <a:pt x="1584" y="5668"/>
                    <a:pt x="1501" y="4953"/>
                  </a:cubicBezTo>
                  <a:lnTo>
                    <a:pt x="1275" y="3215"/>
                  </a:lnTo>
                  <a:cubicBezTo>
                    <a:pt x="1251" y="2929"/>
                    <a:pt x="1025" y="2727"/>
                    <a:pt x="775" y="2679"/>
                  </a:cubicBezTo>
                  <a:lnTo>
                    <a:pt x="775" y="1775"/>
                  </a:lnTo>
                  <a:cubicBezTo>
                    <a:pt x="775" y="1405"/>
                    <a:pt x="1072" y="1108"/>
                    <a:pt x="1441" y="1108"/>
                  </a:cubicBezTo>
                  <a:lnTo>
                    <a:pt x="1822" y="1108"/>
                  </a:lnTo>
                  <a:lnTo>
                    <a:pt x="1822" y="1370"/>
                  </a:lnTo>
                  <a:cubicBezTo>
                    <a:pt x="1822" y="1644"/>
                    <a:pt x="2037" y="1846"/>
                    <a:pt x="2299" y="1846"/>
                  </a:cubicBezTo>
                  <a:lnTo>
                    <a:pt x="2525" y="1846"/>
                  </a:lnTo>
                  <a:cubicBezTo>
                    <a:pt x="3037" y="1846"/>
                    <a:pt x="3430" y="1441"/>
                    <a:pt x="3430" y="941"/>
                  </a:cubicBezTo>
                  <a:lnTo>
                    <a:pt x="3430" y="929"/>
                  </a:lnTo>
                  <a:cubicBezTo>
                    <a:pt x="3430" y="417"/>
                    <a:pt x="3037" y="12"/>
                    <a:pt x="2525" y="12"/>
                  </a:cubicBezTo>
                  <a:lnTo>
                    <a:pt x="2299" y="12"/>
                  </a:lnTo>
                  <a:cubicBezTo>
                    <a:pt x="2037" y="12"/>
                    <a:pt x="1822" y="227"/>
                    <a:pt x="1822" y="489"/>
                  </a:cubicBezTo>
                  <a:lnTo>
                    <a:pt x="1822" y="762"/>
                  </a:lnTo>
                  <a:lnTo>
                    <a:pt x="1441" y="762"/>
                  </a:lnTo>
                  <a:cubicBezTo>
                    <a:pt x="870" y="762"/>
                    <a:pt x="429" y="1227"/>
                    <a:pt x="429" y="1775"/>
                  </a:cubicBezTo>
                  <a:lnTo>
                    <a:pt x="429" y="2715"/>
                  </a:lnTo>
                  <a:cubicBezTo>
                    <a:pt x="156" y="2810"/>
                    <a:pt x="1" y="3084"/>
                    <a:pt x="25" y="3382"/>
                  </a:cubicBezTo>
                  <a:lnTo>
                    <a:pt x="251" y="5120"/>
                  </a:lnTo>
                  <a:cubicBezTo>
                    <a:pt x="418" y="6466"/>
                    <a:pt x="1561" y="7478"/>
                    <a:pt x="2918" y="7478"/>
                  </a:cubicBezTo>
                  <a:lnTo>
                    <a:pt x="3358" y="7478"/>
                  </a:lnTo>
                  <a:lnTo>
                    <a:pt x="3358" y="8192"/>
                  </a:lnTo>
                  <a:cubicBezTo>
                    <a:pt x="3358" y="8466"/>
                    <a:pt x="3549" y="8728"/>
                    <a:pt x="3823" y="8799"/>
                  </a:cubicBezTo>
                  <a:lnTo>
                    <a:pt x="3823" y="9418"/>
                  </a:lnTo>
                  <a:cubicBezTo>
                    <a:pt x="3823" y="10597"/>
                    <a:pt x="4775" y="11550"/>
                    <a:pt x="5954" y="11550"/>
                  </a:cubicBezTo>
                  <a:lnTo>
                    <a:pt x="7799" y="11550"/>
                  </a:lnTo>
                  <a:cubicBezTo>
                    <a:pt x="8966" y="11550"/>
                    <a:pt x="9919" y="10597"/>
                    <a:pt x="9919" y="9418"/>
                  </a:cubicBezTo>
                  <a:lnTo>
                    <a:pt x="9919" y="8454"/>
                  </a:lnTo>
                  <a:cubicBezTo>
                    <a:pt x="10335" y="8430"/>
                    <a:pt x="10740" y="8252"/>
                    <a:pt x="11038" y="7930"/>
                  </a:cubicBezTo>
                  <a:cubicBezTo>
                    <a:pt x="11633" y="7335"/>
                    <a:pt x="11728" y="6382"/>
                    <a:pt x="11264" y="5668"/>
                  </a:cubicBezTo>
                  <a:cubicBezTo>
                    <a:pt x="11235" y="5624"/>
                    <a:pt x="11184" y="5598"/>
                    <a:pt x="11129" y="5598"/>
                  </a:cubicBezTo>
                  <a:cubicBezTo>
                    <a:pt x="11095" y="5598"/>
                    <a:pt x="11058" y="5609"/>
                    <a:pt x="11026" y="5632"/>
                  </a:cubicBezTo>
                  <a:cubicBezTo>
                    <a:pt x="10955" y="5668"/>
                    <a:pt x="10919" y="5775"/>
                    <a:pt x="10978" y="5870"/>
                  </a:cubicBezTo>
                  <a:cubicBezTo>
                    <a:pt x="11609" y="6799"/>
                    <a:pt x="10966" y="8109"/>
                    <a:pt x="9740" y="8109"/>
                  </a:cubicBezTo>
                  <a:cubicBezTo>
                    <a:pt x="8478" y="8109"/>
                    <a:pt x="7823" y="6549"/>
                    <a:pt x="8728" y="5632"/>
                  </a:cubicBezTo>
                  <a:cubicBezTo>
                    <a:pt x="9013" y="5347"/>
                    <a:pt x="9379" y="5201"/>
                    <a:pt x="9749" y="5201"/>
                  </a:cubicBezTo>
                  <a:cubicBezTo>
                    <a:pt x="10029" y="5201"/>
                    <a:pt x="10311" y="5285"/>
                    <a:pt x="10562" y="5454"/>
                  </a:cubicBezTo>
                  <a:cubicBezTo>
                    <a:pt x="10587" y="5466"/>
                    <a:pt x="10618" y="5473"/>
                    <a:pt x="10649" y="5473"/>
                  </a:cubicBezTo>
                  <a:cubicBezTo>
                    <a:pt x="10704" y="5473"/>
                    <a:pt x="10762" y="5452"/>
                    <a:pt x="10800" y="5406"/>
                  </a:cubicBezTo>
                  <a:cubicBezTo>
                    <a:pt x="10847" y="5334"/>
                    <a:pt x="10836" y="5227"/>
                    <a:pt x="10752" y="5168"/>
                  </a:cubicBezTo>
                  <a:cubicBezTo>
                    <a:pt x="10439" y="4961"/>
                    <a:pt x="10099" y="4867"/>
                    <a:pt x="9768" y="4867"/>
                  </a:cubicBezTo>
                  <a:cubicBezTo>
                    <a:pt x="8839" y="4867"/>
                    <a:pt x="7978" y="5606"/>
                    <a:pt x="7978" y="6668"/>
                  </a:cubicBezTo>
                  <a:cubicBezTo>
                    <a:pt x="7978" y="7609"/>
                    <a:pt x="8692" y="8371"/>
                    <a:pt x="9585" y="8454"/>
                  </a:cubicBezTo>
                  <a:lnTo>
                    <a:pt x="9585" y="9406"/>
                  </a:lnTo>
                  <a:cubicBezTo>
                    <a:pt x="9585" y="10395"/>
                    <a:pt x="8776" y="11192"/>
                    <a:pt x="7799" y="11192"/>
                  </a:cubicBezTo>
                  <a:lnTo>
                    <a:pt x="5954" y="11192"/>
                  </a:lnTo>
                  <a:cubicBezTo>
                    <a:pt x="4966" y="11192"/>
                    <a:pt x="4168" y="10395"/>
                    <a:pt x="4168" y="9406"/>
                  </a:cubicBezTo>
                  <a:lnTo>
                    <a:pt x="4168" y="8787"/>
                  </a:lnTo>
                  <a:cubicBezTo>
                    <a:pt x="4430" y="8704"/>
                    <a:pt x="4620" y="8466"/>
                    <a:pt x="4620" y="8168"/>
                  </a:cubicBezTo>
                  <a:lnTo>
                    <a:pt x="4620" y="7478"/>
                  </a:lnTo>
                  <a:lnTo>
                    <a:pt x="5073" y="7478"/>
                  </a:lnTo>
                  <a:cubicBezTo>
                    <a:pt x="6418" y="7478"/>
                    <a:pt x="7573" y="6466"/>
                    <a:pt x="7740" y="5120"/>
                  </a:cubicBezTo>
                  <a:lnTo>
                    <a:pt x="7954" y="3382"/>
                  </a:lnTo>
                  <a:cubicBezTo>
                    <a:pt x="7990" y="3096"/>
                    <a:pt x="7823" y="2834"/>
                    <a:pt x="7573" y="2727"/>
                  </a:cubicBezTo>
                  <a:lnTo>
                    <a:pt x="7573" y="1763"/>
                  </a:lnTo>
                  <a:cubicBezTo>
                    <a:pt x="7573" y="1191"/>
                    <a:pt x="7109" y="751"/>
                    <a:pt x="6561" y="751"/>
                  </a:cubicBezTo>
                  <a:lnTo>
                    <a:pt x="6168" y="751"/>
                  </a:lnTo>
                  <a:lnTo>
                    <a:pt x="6168" y="477"/>
                  </a:lnTo>
                  <a:cubicBezTo>
                    <a:pt x="6168" y="215"/>
                    <a:pt x="5966" y="0"/>
                    <a:pt x="5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4" name="Google Shape;11684;p69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4D5673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rgbClr val="4D56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5" name="Google Shape;11685;p69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4D5673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rgbClr val="4D56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86" name="Google Shape;11686;p69"/>
          <p:cNvGrpSpPr/>
          <p:nvPr/>
        </p:nvGrpSpPr>
        <p:grpSpPr>
          <a:xfrm>
            <a:off x="3541011" y="1508594"/>
            <a:ext cx="350166" cy="349434"/>
            <a:chOff x="3541011" y="1508594"/>
            <a:chExt cx="350166" cy="349434"/>
          </a:xfrm>
          <a:solidFill>
            <a:srgbClr val="D94169"/>
          </a:solidFill>
        </p:grpSpPr>
        <p:sp>
          <p:nvSpPr>
            <p:cNvPr id="11687" name="Google Shape;11687;p69"/>
            <p:cNvSpPr/>
            <p:nvPr/>
          </p:nvSpPr>
          <p:spPr>
            <a:xfrm>
              <a:off x="3600879" y="1568270"/>
              <a:ext cx="230049" cy="289758"/>
            </a:xfrm>
            <a:custGeom>
              <a:avLst/>
              <a:gdLst/>
              <a:ahLst/>
              <a:cxnLst/>
              <a:rect l="l" t="t" r="r" b="b"/>
              <a:pathLst>
                <a:path w="7228" h="9104" extrusionOk="0">
                  <a:moveTo>
                    <a:pt x="3810" y="3781"/>
                  </a:moveTo>
                  <a:cubicBezTo>
                    <a:pt x="4001" y="3781"/>
                    <a:pt x="4156" y="3936"/>
                    <a:pt x="4156" y="4138"/>
                  </a:cubicBezTo>
                  <a:lnTo>
                    <a:pt x="4156" y="4472"/>
                  </a:lnTo>
                  <a:cubicBezTo>
                    <a:pt x="4144" y="4757"/>
                    <a:pt x="3906" y="4995"/>
                    <a:pt x="3632" y="4995"/>
                  </a:cubicBezTo>
                  <a:cubicBezTo>
                    <a:pt x="3334" y="4995"/>
                    <a:pt x="3108" y="4757"/>
                    <a:pt x="3108" y="4472"/>
                  </a:cubicBezTo>
                  <a:lnTo>
                    <a:pt x="3108" y="4138"/>
                  </a:lnTo>
                  <a:cubicBezTo>
                    <a:pt x="3108" y="3936"/>
                    <a:pt x="3275" y="3781"/>
                    <a:pt x="3465" y="3781"/>
                  </a:cubicBezTo>
                  <a:close/>
                  <a:moveTo>
                    <a:pt x="3787" y="5329"/>
                  </a:moveTo>
                  <a:lnTo>
                    <a:pt x="3787" y="5400"/>
                  </a:lnTo>
                  <a:cubicBezTo>
                    <a:pt x="3810" y="5460"/>
                    <a:pt x="3822" y="5519"/>
                    <a:pt x="3846" y="5567"/>
                  </a:cubicBezTo>
                  <a:lnTo>
                    <a:pt x="3632" y="5781"/>
                  </a:lnTo>
                  <a:lnTo>
                    <a:pt x="3596" y="5781"/>
                  </a:lnTo>
                  <a:lnTo>
                    <a:pt x="3370" y="5567"/>
                  </a:lnTo>
                  <a:cubicBezTo>
                    <a:pt x="3406" y="5519"/>
                    <a:pt x="3417" y="5460"/>
                    <a:pt x="3417" y="5400"/>
                  </a:cubicBezTo>
                  <a:lnTo>
                    <a:pt x="3417" y="5329"/>
                  </a:lnTo>
                  <a:close/>
                  <a:moveTo>
                    <a:pt x="3617" y="361"/>
                  </a:moveTo>
                  <a:cubicBezTo>
                    <a:pt x="4471" y="361"/>
                    <a:pt x="5286" y="670"/>
                    <a:pt x="5918" y="1257"/>
                  </a:cubicBezTo>
                  <a:cubicBezTo>
                    <a:pt x="6573" y="1888"/>
                    <a:pt x="6942" y="2733"/>
                    <a:pt x="6942" y="3638"/>
                  </a:cubicBezTo>
                  <a:cubicBezTo>
                    <a:pt x="6906" y="4281"/>
                    <a:pt x="6692" y="4936"/>
                    <a:pt x="6323" y="5484"/>
                  </a:cubicBezTo>
                  <a:cubicBezTo>
                    <a:pt x="5953" y="6019"/>
                    <a:pt x="5430" y="6436"/>
                    <a:pt x="4822" y="6674"/>
                  </a:cubicBezTo>
                  <a:cubicBezTo>
                    <a:pt x="4620" y="6758"/>
                    <a:pt x="4501" y="6948"/>
                    <a:pt x="4501" y="7139"/>
                  </a:cubicBezTo>
                  <a:lnTo>
                    <a:pt x="4501" y="7591"/>
                  </a:lnTo>
                  <a:cubicBezTo>
                    <a:pt x="4501" y="7662"/>
                    <a:pt x="4489" y="7722"/>
                    <a:pt x="4441" y="7781"/>
                  </a:cubicBezTo>
                  <a:lnTo>
                    <a:pt x="4287" y="8032"/>
                  </a:lnTo>
                  <a:cubicBezTo>
                    <a:pt x="4263" y="8043"/>
                    <a:pt x="4251" y="8079"/>
                    <a:pt x="4251" y="8091"/>
                  </a:cubicBezTo>
                  <a:lnTo>
                    <a:pt x="3025" y="8091"/>
                  </a:lnTo>
                  <a:cubicBezTo>
                    <a:pt x="3013" y="8079"/>
                    <a:pt x="3013" y="8043"/>
                    <a:pt x="3001" y="8032"/>
                  </a:cubicBezTo>
                  <a:lnTo>
                    <a:pt x="2834" y="7781"/>
                  </a:lnTo>
                  <a:cubicBezTo>
                    <a:pt x="2786" y="7722"/>
                    <a:pt x="2775" y="7651"/>
                    <a:pt x="2775" y="7591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7" y="5769"/>
                  </a:lnTo>
                  <a:lnTo>
                    <a:pt x="3417" y="6019"/>
                  </a:lnTo>
                  <a:cubicBezTo>
                    <a:pt x="3477" y="6079"/>
                    <a:pt x="3560" y="6127"/>
                    <a:pt x="3656" y="6127"/>
                  </a:cubicBezTo>
                  <a:cubicBezTo>
                    <a:pt x="3751" y="6127"/>
                    <a:pt x="3834" y="6103"/>
                    <a:pt x="3894" y="6019"/>
                  </a:cubicBezTo>
                  <a:lnTo>
                    <a:pt x="4144" y="5769"/>
                  </a:lnTo>
                  <a:lnTo>
                    <a:pt x="4429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3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63" y="5698"/>
                    <a:pt x="4584" y="5626"/>
                  </a:cubicBezTo>
                  <a:lnTo>
                    <a:pt x="4179" y="5412"/>
                  </a:lnTo>
                  <a:lnTo>
                    <a:pt x="4179" y="5400"/>
                  </a:lnTo>
                  <a:lnTo>
                    <a:pt x="4179" y="5162"/>
                  </a:lnTo>
                  <a:cubicBezTo>
                    <a:pt x="4382" y="5007"/>
                    <a:pt x="4525" y="4757"/>
                    <a:pt x="4525" y="4472"/>
                  </a:cubicBezTo>
                  <a:lnTo>
                    <a:pt x="4525" y="4138"/>
                  </a:lnTo>
                  <a:cubicBezTo>
                    <a:pt x="4525" y="3757"/>
                    <a:pt x="4227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38"/>
                  </a:cubicBezTo>
                  <a:lnTo>
                    <a:pt x="2810" y="4472"/>
                  </a:lnTo>
                  <a:cubicBezTo>
                    <a:pt x="2810" y="4757"/>
                    <a:pt x="2941" y="4995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26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60"/>
                    <a:pt x="1381" y="6055"/>
                    <a:pt x="1012" y="5567"/>
                  </a:cubicBezTo>
                  <a:cubicBezTo>
                    <a:pt x="572" y="4984"/>
                    <a:pt x="369" y="4281"/>
                    <a:pt x="381" y="3567"/>
                  </a:cubicBezTo>
                  <a:cubicBezTo>
                    <a:pt x="393" y="2745"/>
                    <a:pt x="727" y="1959"/>
                    <a:pt x="1310" y="1364"/>
                  </a:cubicBezTo>
                  <a:cubicBezTo>
                    <a:pt x="1882" y="769"/>
                    <a:pt x="2655" y="412"/>
                    <a:pt x="3477" y="364"/>
                  </a:cubicBezTo>
                  <a:cubicBezTo>
                    <a:pt x="3524" y="362"/>
                    <a:pt x="3571" y="361"/>
                    <a:pt x="3617" y="361"/>
                  </a:cubicBezTo>
                  <a:close/>
                  <a:moveTo>
                    <a:pt x="4144" y="8424"/>
                  </a:moveTo>
                  <a:lnTo>
                    <a:pt x="4144" y="8782"/>
                  </a:lnTo>
                  <a:lnTo>
                    <a:pt x="3108" y="8794"/>
                  </a:lnTo>
                  <a:cubicBezTo>
                    <a:pt x="3108" y="8794"/>
                    <a:pt x="3096" y="8794"/>
                    <a:pt x="3096" y="8782"/>
                  </a:cubicBezTo>
                  <a:lnTo>
                    <a:pt x="3096" y="8424"/>
                  </a:lnTo>
                  <a:close/>
                  <a:moveTo>
                    <a:pt x="3635" y="0"/>
                  </a:moveTo>
                  <a:cubicBezTo>
                    <a:pt x="3563" y="0"/>
                    <a:pt x="3490" y="2"/>
                    <a:pt x="3417" y="7"/>
                  </a:cubicBezTo>
                  <a:cubicBezTo>
                    <a:pt x="2513" y="54"/>
                    <a:pt x="1667" y="435"/>
                    <a:pt x="1024" y="1114"/>
                  </a:cubicBezTo>
                  <a:cubicBezTo>
                    <a:pt x="381" y="1769"/>
                    <a:pt x="24" y="2626"/>
                    <a:pt x="12" y="3531"/>
                  </a:cubicBezTo>
                  <a:cubicBezTo>
                    <a:pt x="0" y="4341"/>
                    <a:pt x="238" y="5103"/>
                    <a:pt x="691" y="5734"/>
                  </a:cubicBezTo>
                  <a:cubicBezTo>
                    <a:pt x="1131" y="6317"/>
                    <a:pt x="1739" y="6781"/>
                    <a:pt x="2405" y="7019"/>
                  </a:cubicBezTo>
                  <a:lnTo>
                    <a:pt x="2405" y="7603"/>
                  </a:lnTo>
                  <a:cubicBezTo>
                    <a:pt x="2405" y="7734"/>
                    <a:pt x="2453" y="7865"/>
                    <a:pt x="2524" y="7972"/>
                  </a:cubicBezTo>
                  <a:lnTo>
                    <a:pt x="2691" y="8222"/>
                  </a:lnTo>
                  <a:cubicBezTo>
                    <a:pt x="2739" y="8282"/>
                    <a:pt x="2751" y="8353"/>
                    <a:pt x="2751" y="8413"/>
                  </a:cubicBezTo>
                  <a:lnTo>
                    <a:pt x="2751" y="8770"/>
                  </a:lnTo>
                  <a:cubicBezTo>
                    <a:pt x="2751" y="8948"/>
                    <a:pt x="2894" y="9103"/>
                    <a:pt x="3072" y="9103"/>
                  </a:cubicBezTo>
                  <a:lnTo>
                    <a:pt x="4108" y="9103"/>
                  </a:lnTo>
                  <a:cubicBezTo>
                    <a:pt x="4287" y="9103"/>
                    <a:pt x="4429" y="8948"/>
                    <a:pt x="4429" y="8770"/>
                  </a:cubicBezTo>
                  <a:lnTo>
                    <a:pt x="4429" y="8413"/>
                  </a:lnTo>
                  <a:cubicBezTo>
                    <a:pt x="4429" y="8341"/>
                    <a:pt x="4441" y="8282"/>
                    <a:pt x="4489" y="8222"/>
                  </a:cubicBezTo>
                  <a:lnTo>
                    <a:pt x="4656" y="7972"/>
                  </a:lnTo>
                  <a:cubicBezTo>
                    <a:pt x="4727" y="7865"/>
                    <a:pt x="4775" y="7734"/>
                    <a:pt x="4775" y="7603"/>
                  </a:cubicBezTo>
                  <a:lnTo>
                    <a:pt x="4775" y="7150"/>
                  </a:lnTo>
                  <a:cubicBezTo>
                    <a:pt x="4775" y="7079"/>
                    <a:pt x="4822" y="7008"/>
                    <a:pt x="4894" y="6984"/>
                  </a:cubicBezTo>
                  <a:cubicBezTo>
                    <a:pt x="5561" y="6734"/>
                    <a:pt x="6132" y="6269"/>
                    <a:pt x="6549" y="5698"/>
                  </a:cubicBezTo>
                  <a:cubicBezTo>
                    <a:pt x="6966" y="5079"/>
                    <a:pt x="7180" y="4388"/>
                    <a:pt x="7180" y="3638"/>
                  </a:cubicBezTo>
                  <a:cubicBezTo>
                    <a:pt x="7227" y="2614"/>
                    <a:pt x="6823" y="1674"/>
                    <a:pt x="6096" y="995"/>
                  </a:cubicBezTo>
                  <a:cubicBezTo>
                    <a:pt x="5422" y="354"/>
                    <a:pt x="4564" y="0"/>
                    <a:pt x="36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8" name="Google Shape;11688;p69"/>
            <p:cNvSpPr/>
            <p:nvPr/>
          </p:nvSpPr>
          <p:spPr>
            <a:xfrm>
              <a:off x="3541011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69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72"/>
                    <a:pt x="1465" y="1"/>
                    <a:pt x="13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9" name="Google Shape;11689;p69"/>
            <p:cNvSpPr/>
            <p:nvPr/>
          </p:nvSpPr>
          <p:spPr>
            <a:xfrm>
              <a:off x="3842259" y="1677980"/>
              <a:ext cx="48919" cy="10630"/>
            </a:xfrm>
            <a:custGeom>
              <a:avLst/>
              <a:gdLst/>
              <a:ahLst/>
              <a:cxnLst/>
              <a:rect l="l" t="t" r="r" b="b"/>
              <a:pathLst>
                <a:path w="1537" h="334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72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0" name="Google Shape;11690;p69"/>
            <p:cNvSpPr/>
            <p:nvPr/>
          </p:nvSpPr>
          <p:spPr>
            <a:xfrm>
              <a:off x="3711161" y="1508594"/>
              <a:ext cx="10248" cy="48537"/>
            </a:xfrm>
            <a:custGeom>
              <a:avLst/>
              <a:gdLst/>
              <a:ahLst/>
              <a:cxnLst/>
              <a:rect l="l" t="t" r="r" b="b"/>
              <a:pathLst>
                <a:path w="322" h="1525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1370"/>
                  </a:lnTo>
                  <a:cubicBezTo>
                    <a:pt x="0" y="1453"/>
                    <a:pt x="72" y="1525"/>
                    <a:pt x="167" y="1525"/>
                  </a:cubicBezTo>
                  <a:cubicBezTo>
                    <a:pt x="250" y="1525"/>
                    <a:pt x="322" y="1453"/>
                    <a:pt x="322" y="1370"/>
                  </a:cubicBezTo>
                  <a:lnTo>
                    <a:pt x="322" y="155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1" name="Google Shape;11691;p69"/>
            <p:cNvSpPr/>
            <p:nvPr/>
          </p:nvSpPr>
          <p:spPr>
            <a:xfrm>
              <a:off x="3633470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1"/>
                    <a:pt x="24" y="859"/>
                    <a:pt x="107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8" y="918"/>
                    <a:pt x="286" y="882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679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2" name="Google Shape;11692;p69"/>
            <p:cNvSpPr/>
            <p:nvPr/>
          </p:nvSpPr>
          <p:spPr>
            <a:xfrm>
              <a:off x="3775962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534" y="1"/>
                  </a:moveTo>
                  <a:cubicBezTo>
                    <a:pt x="476" y="1"/>
                    <a:pt x="418" y="28"/>
                    <a:pt x="393" y="77"/>
                  </a:cubicBezTo>
                  <a:lnTo>
                    <a:pt x="48" y="672"/>
                  </a:lnTo>
                  <a:cubicBezTo>
                    <a:pt x="0" y="744"/>
                    <a:pt x="36" y="851"/>
                    <a:pt x="107" y="898"/>
                  </a:cubicBezTo>
                  <a:cubicBezTo>
                    <a:pt x="131" y="910"/>
                    <a:pt x="167" y="910"/>
                    <a:pt x="179" y="910"/>
                  </a:cubicBezTo>
                  <a:cubicBezTo>
                    <a:pt x="238" y="910"/>
                    <a:pt x="286" y="887"/>
                    <a:pt x="310" y="839"/>
                  </a:cubicBezTo>
                  <a:lnTo>
                    <a:pt x="655" y="244"/>
                  </a:lnTo>
                  <a:cubicBezTo>
                    <a:pt x="714" y="172"/>
                    <a:pt x="691" y="65"/>
                    <a:pt x="607" y="17"/>
                  </a:cubicBezTo>
                  <a:cubicBezTo>
                    <a:pt x="585" y="6"/>
                    <a:pt x="560" y="1"/>
                    <a:pt x="5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3" name="Google Shape;11693;p69"/>
            <p:cNvSpPr/>
            <p:nvPr/>
          </p:nvSpPr>
          <p:spPr>
            <a:xfrm>
              <a:off x="3577390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0" y="33"/>
                    <a:pt x="48" y="82"/>
                  </a:cubicBezTo>
                  <a:cubicBezTo>
                    <a:pt x="0" y="153"/>
                    <a:pt x="36" y="261"/>
                    <a:pt x="107" y="308"/>
                  </a:cubicBezTo>
                  <a:lnTo>
                    <a:pt x="703" y="642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94"/>
                  </a:cubicBezTo>
                  <a:cubicBezTo>
                    <a:pt x="976" y="499"/>
                    <a:pt x="941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4" name="Google Shape;11694;p69"/>
            <p:cNvSpPr/>
            <p:nvPr/>
          </p:nvSpPr>
          <p:spPr>
            <a:xfrm>
              <a:off x="3823703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0"/>
                    <a:pt x="107" y="308"/>
                  </a:cubicBezTo>
                  <a:lnTo>
                    <a:pt x="703" y="641"/>
                  </a:lnTo>
                  <a:cubicBezTo>
                    <a:pt x="738" y="665"/>
                    <a:pt x="762" y="665"/>
                    <a:pt x="774" y="665"/>
                  </a:cubicBezTo>
                  <a:cubicBezTo>
                    <a:pt x="834" y="665"/>
                    <a:pt x="881" y="629"/>
                    <a:pt x="917" y="594"/>
                  </a:cubicBezTo>
                  <a:cubicBezTo>
                    <a:pt x="977" y="510"/>
                    <a:pt x="953" y="415"/>
                    <a:pt x="869" y="368"/>
                  </a:cubicBezTo>
                  <a:lnTo>
                    <a:pt x="274" y="22"/>
                  </a:lnTo>
                  <a:cubicBezTo>
                    <a:pt x="252" y="7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5" name="Google Shape;11695;p69"/>
            <p:cNvSpPr/>
            <p:nvPr/>
          </p:nvSpPr>
          <p:spPr>
            <a:xfrm>
              <a:off x="3775962" y="1792018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0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2"/>
                    <a:pt x="476" y="918"/>
                    <a:pt x="524" y="918"/>
                  </a:cubicBezTo>
                  <a:cubicBezTo>
                    <a:pt x="548" y="918"/>
                    <a:pt x="583" y="918"/>
                    <a:pt x="595" y="894"/>
                  </a:cubicBezTo>
                  <a:cubicBezTo>
                    <a:pt x="691" y="859"/>
                    <a:pt x="714" y="751"/>
                    <a:pt x="667" y="680"/>
                  </a:cubicBezTo>
                  <a:lnTo>
                    <a:pt x="333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6" name="Google Shape;11696;p69"/>
            <p:cNvSpPr/>
            <p:nvPr/>
          </p:nvSpPr>
          <p:spPr>
            <a:xfrm>
              <a:off x="3633470" y="1545195"/>
              <a:ext cx="22757" cy="28995"/>
            </a:xfrm>
            <a:custGeom>
              <a:avLst/>
              <a:gdLst/>
              <a:ahLst/>
              <a:cxnLst/>
              <a:rect l="l" t="t" r="r" b="b"/>
              <a:pathLst>
                <a:path w="715" h="911" extrusionOk="0">
                  <a:moveTo>
                    <a:pt x="181" y="1"/>
                  </a:moveTo>
                  <a:cubicBezTo>
                    <a:pt x="155" y="1"/>
                    <a:pt x="130" y="6"/>
                    <a:pt x="107" y="17"/>
                  </a:cubicBezTo>
                  <a:cubicBezTo>
                    <a:pt x="24" y="65"/>
                    <a:pt x="0" y="172"/>
                    <a:pt x="48" y="244"/>
                  </a:cubicBezTo>
                  <a:lnTo>
                    <a:pt x="381" y="839"/>
                  </a:lnTo>
                  <a:cubicBezTo>
                    <a:pt x="417" y="887"/>
                    <a:pt x="477" y="910"/>
                    <a:pt x="524" y="910"/>
                  </a:cubicBezTo>
                  <a:cubicBezTo>
                    <a:pt x="548" y="910"/>
                    <a:pt x="584" y="910"/>
                    <a:pt x="596" y="898"/>
                  </a:cubicBezTo>
                  <a:cubicBezTo>
                    <a:pt x="679" y="851"/>
                    <a:pt x="715" y="744"/>
                    <a:pt x="667" y="672"/>
                  </a:cubicBezTo>
                  <a:lnTo>
                    <a:pt x="322" y="77"/>
                  </a:lnTo>
                  <a:cubicBezTo>
                    <a:pt x="297" y="28"/>
                    <a:pt x="238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7" name="Google Shape;11697;p69"/>
            <p:cNvSpPr/>
            <p:nvPr/>
          </p:nvSpPr>
          <p:spPr>
            <a:xfrm>
              <a:off x="3823703" y="160149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1"/>
                    <a:pt x="48" y="594"/>
                  </a:cubicBezTo>
                  <a:cubicBezTo>
                    <a:pt x="84" y="630"/>
                    <a:pt x="143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53" y="249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8" name="Google Shape;11698;p69"/>
            <p:cNvSpPr/>
            <p:nvPr/>
          </p:nvSpPr>
          <p:spPr>
            <a:xfrm>
              <a:off x="3577390" y="1743608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7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43" y="665"/>
                    <a:pt x="179" y="665"/>
                  </a:cubicBezTo>
                  <a:cubicBezTo>
                    <a:pt x="214" y="665"/>
                    <a:pt x="238" y="665"/>
                    <a:pt x="262" y="653"/>
                  </a:cubicBezTo>
                  <a:lnTo>
                    <a:pt x="857" y="308"/>
                  </a:lnTo>
                  <a:cubicBezTo>
                    <a:pt x="941" y="260"/>
                    <a:pt x="976" y="153"/>
                    <a:pt x="929" y="82"/>
                  </a:cubicBezTo>
                  <a:cubicBezTo>
                    <a:pt x="896" y="33"/>
                    <a:pt x="835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9" name="Google Shape;11699;p69"/>
            <p:cNvSpPr/>
            <p:nvPr/>
          </p:nvSpPr>
          <p:spPr>
            <a:xfrm>
              <a:off x="3732358" y="1593032"/>
              <a:ext cx="71294" cy="62255"/>
            </a:xfrm>
            <a:custGeom>
              <a:avLst/>
              <a:gdLst/>
              <a:ahLst/>
              <a:cxnLst/>
              <a:rect l="l" t="t" r="r" b="b"/>
              <a:pathLst>
                <a:path w="2240" h="1956" extrusionOk="0">
                  <a:moveTo>
                    <a:pt x="186" y="1"/>
                  </a:moveTo>
                  <a:cubicBezTo>
                    <a:pt x="103" y="1"/>
                    <a:pt x="34" y="47"/>
                    <a:pt x="13" y="122"/>
                  </a:cubicBezTo>
                  <a:cubicBezTo>
                    <a:pt x="1" y="217"/>
                    <a:pt x="48" y="300"/>
                    <a:pt x="132" y="324"/>
                  </a:cubicBezTo>
                  <a:cubicBezTo>
                    <a:pt x="930" y="527"/>
                    <a:pt x="1584" y="1098"/>
                    <a:pt x="1894" y="1848"/>
                  </a:cubicBezTo>
                  <a:cubicBezTo>
                    <a:pt x="1918" y="1908"/>
                    <a:pt x="1977" y="1955"/>
                    <a:pt x="2037" y="1955"/>
                  </a:cubicBezTo>
                  <a:cubicBezTo>
                    <a:pt x="2061" y="1955"/>
                    <a:pt x="2084" y="1955"/>
                    <a:pt x="2096" y="1943"/>
                  </a:cubicBezTo>
                  <a:cubicBezTo>
                    <a:pt x="2192" y="1908"/>
                    <a:pt x="2239" y="1824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5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0" name="Google Shape;11700;p69"/>
          <p:cNvGrpSpPr/>
          <p:nvPr/>
        </p:nvGrpSpPr>
        <p:grpSpPr>
          <a:xfrm>
            <a:off x="3122257" y="1508594"/>
            <a:ext cx="294850" cy="349434"/>
            <a:chOff x="3122257" y="1508594"/>
            <a:chExt cx="294850" cy="349434"/>
          </a:xfrm>
          <a:solidFill>
            <a:srgbClr val="D94169"/>
          </a:solidFill>
        </p:grpSpPr>
        <p:sp>
          <p:nvSpPr>
            <p:cNvPr id="11701" name="Google Shape;11701;p69"/>
            <p:cNvSpPr/>
            <p:nvPr/>
          </p:nvSpPr>
          <p:spPr>
            <a:xfrm>
              <a:off x="3226110" y="1659042"/>
              <a:ext cx="87557" cy="29568"/>
            </a:xfrm>
            <a:custGeom>
              <a:avLst/>
              <a:gdLst/>
              <a:ahLst/>
              <a:cxnLst/>
              <a:rect l="l" t="t" r="r" b="b"/>
              <a:pathLst>
                <a:path w="2751" h="929" extrusionOk="0">
                  <a:moveTo>
                    <a:pt x="1099" y="0"/>
                  </a:moveTo>
                  <a:cubicBezTo>
                    <a:pt x="771" y="0"/>
                    <a:pt x="476" y="33"/>
                    <a:pt x="286" y="60"/>
                  </a:cubicBezTo>
                  <a:cubicBezTo>
                    <a:pt x="119" y="96"/>
                    <a:pt x="0" y="227"/>
                    <a:pt x="0" y="393"/>
                  </a:cubicBezTo>
                  <a:lnTo>
                    <a:pt x="0" y="762"/>
                  </a:lnTo>
                  <a:cubicBezTo>
                    <a:pt x="0" y="846"/>
                    <a:pt x="72" y="929"/>
                    <a:pt x="167" y="929"/>
                  </a:cubicBezTo>
                  <a:cubicBezTo>
                    <a:pt x="250" y="929"/>
                    <a:pt x="322" y="846"/>
                    <a:pt x="322" y="762"/>
                  </a:cubicBezTo>
                  <a:lnTo>
                    <a:pt x="322" y="393"/>
                  </a:lnTo>
                  <a:cubicBezTo>
                    <a:pt x="322" y="393"/>
                    <a:pt x="322" y="369"/>
                    <a:pt x="345" y="369"/>
                  </a:cubicBezTo>
                  <a:cubicBezTo>
                    <a:pt x="509" y="350"/>
                    <a:pt x="813" y="315"/>
                    <a:pt x="1144" y="315"/>
                  </a:cubicBezTo>
                  <a:cubicBezTo>
                    <a:pt x="1222" y="315"/>
                    <a:pt x="1302" y="317"/>
                    <a:pt x="1381" y="322"/>
                  </a:cubicBezTo>
                  <a:cubicBezTo>
                    <a:pt x="1893" y="358"/>
                    <a:pt x="2250" y="488"/>
                    <a:pt x="2465" y="703"/>
                  </a:cubicBezTo>
                  <a:cubicBezTo>
                    <a:pt x="2494" y="733"/>
                    <a:pt x="2536" y="747"/>
                    <a:pt x="2578" y="747"/>
                  </a:cubicBezTo>
                  <a:cubicBezTo>
                    <a:pt x="2619" y="747"/>
                    <a:pt x="2661" y="733"/>
                    <a:pt x="2691" y="703"/>
                  </a:cubicBezTo>
                  <a:cubicBezTo>
                    <a:pt x="2750" y="643"/>
                    <a:pt x="2750" y="536"/>
                    <a:pt x="2679" y="477"/>
                  </a:cubicBezTo>
                  <a:cubicBezTo>
                    <a:pt x="2297" y="95"/>
                    <a:pt x="1652" y="0"/>
                    <a:pt x="10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2" name="Google Shape;11702;p69"/>
            <p:cNvSpPr/>
            <p:nvPr/>
          </p:nvSpPr>
          <p:spPr>
            <a:xfrm>
              <a:off x="3171144" y="1612033"/>
              <a:ext cx="196694" cy="245613"/>
            </a:xfrm>
            <a:custGeom>
              <a:avLst/>
              <a:gdLst/>
              <a:ahLst/>
              <a:cxnLst/>
              <a:rect l="l" t="t" r="r" b="b"/>
              <a:pathLst>
                <a:path w="6180" h="7717" extrusionOk="0">
                  <a:moveTo>
                    <a:pt x="4835" y="334"/>
                  </a:moveTo>
                  <a:lnTo>
                    <a:pt x="4835" y="1894"/>
                  </a:lnTo>
                  <a:cubicBezTo>
                    <a:pt x="4835" y="2132"/>
                    <a:pt x="4775" y="2358"/>
                    <a:pt x="4692" y="2561"/>
                  </a:cubicBezTo>
                  <a:cubicBezTo>
                    <a:pt x="4668" y="2585"/>
                    <a:pt x="4668" y="2608"/>
                    <a:pt x="4668" y="2644"/>
                  </a:cubicBezTo>
                  <a:lnTo>
                    <a:pt x="4668" y="3097"/>
                  </a:lnTo>
                  <a:cubicBezTo>
                    <a:pt x="4668" y="3537"/>
                    <a:pt x="4489" y="3930"/>
                    <a:pt x="4180" y="4228"/>
                  </a:cubicBezTo>
                  <a:cubicBezTo>
                    <a:pt x="3900" y="4497"/>
                    <a:pt x="3532" y="4649"/>
                    <a:pt x="3129" y="4649"/>
                  </a:cubicBezTo>
                  <a:cubicBezTo>
                    <a:pt x="3087" y="4649"/>
                    <a:pt x="3044" y="4648"/>
                    <a:pt x="3001" y="4644"/>
                  </a:cubicBezTo>
                  <a:cubicBezTo>
                    <a:pt x="2168" y="4597"/>
                    <a:pt x="1537" y="3894"/>
                    <a:pt x="1537" y="3037"/>
                  </a:cubicBezTo>
                  <a:lnTo>
                    <a:pt x="1537" y="2644"/>
                  </a:lnTo>
                  <a:cubicBezTo>
                    <a:pt x="1537" y="2608"/>
                    <a:pt x="1537" y="2597"/>
                    <a:pt x="1513" y="2561"/>
                  </a:cubicBezTo>
                  <a:cubicBezTo>
                    <a:pt x="1418" y="2358"/>
                    <a:pt x="1370" y="2120"/>
                    <a:pt x="1370" y="1894"/>
                  </a:cubicBezTo>
                  <a:lnTo>
                    <a:pt x="1370" y="1549"/>
                  </a:lnTo>
                  <a:cubicBezTo>
                    <a:pt x="1370" y="882"/>
                    <a:pt x="1918" y="334"/>
                    <a:pt x="2584" y="334"/>
                  </a:cubicBezTo>
                  <a:close/>
                  <a:moveTo>
                    <a:pt x="3954" y="4763"/>
                  </a:moveTo>
                  <a:lnTo>
                    <a:pt x="3954" y="5061"/>
                  </a:lnTo>
                  <a:lnTo>
                    <a:pt x="3096" y="5656"/>
                  </a:lnTo>
                  <a:lnTo>
                    <a:pt x="2215" y="5061"/>
                  </a:lnTo>
                  <a:lnTo>
                    <a:pt x="2215" y="4763"/>
                  </a:lnTo>
                  <a:cubicBezTo>
                    <a:pt x="2441" y="4883"/>
                    <a:pt x="2691" y="4966"/>
                    <a:pt x="2965" y="4978"/>
                  </a:cubicBezTo>
                  <a:lnTo>
                    <a:pt x="3096" y="4978"/>
                  </a:lnTo>
                  <a:cubicBezTo>
                    <a:pt x="3406" y="4978"/>
                    <a:pt x="3704" y="4894"/>
                    <a:pt x="3954" y="4763"/>
                  </a:cubicBezTo>
                  <a:close/>
                  <a:moveTo>
                    <a:pt x="2084" y="5359"/>
                  </a:moveTo>
                  <a:lnTo>
                    <a:pt x="2846" y="5883"/>
                  </a:lnTo>
                  <a:lnTo>
                    <a:pt x="2441" y="6276"/>
                  </a:lnTo>
                  <a:lnTo>
                    <a:pt x="2430" y="6276"/>
                  </a:lnTo>
                  <a:lnTo>
                    <a:pt x="1918" y="5525"/>
                  </a:lnTo>
                  <a:lnTo>
                    <a:pt x="2084" y="5359"/>
                  </a:lnTo>
                  <a:close/>
                  <a:moveTo>
                    <a:pt x="4108" y="5347"/>
                  </a:moveTo>
                  <a:lnTo>
                    <a:pt x="4275" y="5514"/>
                  </a:lnTo>
                  <a:lnTo>
                    <a:pt x="3763" y="6276"/>
                  </a:lnTo>
                  <a:lnTo>
                    <a:pt x="3751" y="6276"/>
                  </a:lnTo>
                  <a:lnTo>
                    <a:pt x="3346" y="5871"/>
                  </a:lnTo>
                  <a:lnTo>
                    <a:pt x="4108" y="5347"/>
                  </a:lnTo>
                  <a:close/>
                  <a:moveTo>
                    <a:pt x="2572" y="1"/>
                  </a:moveTo>
                  <a:cubicBezTo>
                    <a:pt x="1727" y="1"/>
                    <a:pt x="1037" y="692"/>
                    <a:pt x="1037" y="1537"/>
                  </a:cubicBezTo>
                  <a:lnTo>
                    <a:pt x="1037" y="1882"/>
                  </a:lnTo>
                  <a:cubicBezTo>
                    <a:pt x="1037" y="2144"/>
                    <a:pt x="1096" y="2418"/>
                    <a:pt x="1215" y="2668"/>
                  </a:cubicBezTo>
                  <a:lnTo>
                    <a:pt x="1215" y="3025"/>
                  </a:lnTo>
                  <a:cubicBezTo>
                    <a:pt x="1215" y="3620"/>
                    <a:pt x="1489" y="4168"/>
                    <a:pt x="1906" y="4525"/>
                  </a:cubicBezTo>
                  <a:lnTo>
                    <a:pt x="1906" y="5061"/>
                  </a:lnTo>
                  <a:lnTo>
                    <a:pt x="1608" y="5383"/>
                  </a:lnTo>
                  <a:cubicBezTo>
                    <a:pt x="1572" y="5406"/>
                    <a:pt x="1560" y="5454"/>
                    <a:pt x="1560" y="5502"/>
                  </a:cubicBezTo>
                  <a:lnTo>
                    <a:pt x="560" y="5859"/>
                  </a:lnTo>
                  <a:cubicBezTo>
                    <a:pt x="239" y="5978"/>
                    <a:pt x="1" y="6299"/>
                    <a:pt x="1" y="6657"/>
                  </a:cubicBezTo>
                  <a:lnTo>
                    <a:pt x="1" y="7549"/>
                  </a:lnTo>
                  <a:cubicBezTo>
                    <a:pt x="1" y="7645"/>
                    <a:pt x="72" y="7716"/>
                    <a:pt x="167" y="7716"/>
                  </a:cubicBezTo>
                  <a:cubicBezTo>
                    <a:pt x="251" y="7716"/>
                    <a:pt x="322" y="7645"/>
                    <a:pt x="322" y="7549"/>
                  </a:cubicBezTo>
                  <a:lnTo>
                    <a:pt x="322" y="6657"/>
                  </a:lnTo>
                  <a:cubicBezTo>
                    <a:pt x="322" y="6430"/>
                    <a:pt x="465" y="6240"/>
                    <a:pt x="667" y="6168"/>
                  </a:cubicBezTo>
                  <a:lnTo>
                    <a:pt x="1715" y="5775"/>
                  </a:lnTo>
                  <a:lnTo>
                    <a:pt x="2144" y="6430"/>
                  </a:lnTo>
                  <a:cubicBezTo>
                    <a:pt x="2203" y="6526"/>
                    <a:pt x="2287" y="6561"/>
                    <a:pt x="2382" y="6585"/>
                  </a:cubicBezTo>
                  <a:lnTo>
                    <a:pt x="2406" y="6585"/>
                  </a:lnTo>
                  <a:cubicBezTo>
                    <a:pt x="2501" y="6585"/>
                    <a:pt x="2584" y="6549"/>
                    <a:pt x="2644" y="6478"/>
                  </a:cubicBezTo>
                  <a:lnTo>
                    <a:pt x="2918" y="6204"/>
                  </a:lnTo>
                  <a:lnTo>
                    <a:pt x="2918" y="7549"/>
                  </a:lnTo>
                  <a:cubicBezTo>
                    <a:pt x="2918" y="7633"/>
                    <a:pt x="2989" y="7716"/>
                    <a:pt x="3084" y="7716"/>
                  </a:cubicBezTo>
                  <a:cubicBezTo>
                    <a:pt x="3168" y="7716"/>
                    <a:pt x="3239" y="7633"/>
                    <a:pt x="3239" y="7549"/>
                  </a:cubicBezTo>
                  <a:lnTo>
                    <a:pt x="3239" y="6204"/>
                  </a:lnTo>
                  <a:lnTo>
                    <a:pt x="3513" y="6478"/>
                  </a:lnTo>
                  <a:cubicBezTo>
                    <a:pt x="3573" y="6537"/>
                    <a:pt x="3656" y="6585"/>
                    <a:pt x="3751" y="6585"/>
                  </a:cubicBezTo>
                  <a:lnTo>
                    <a:pt x="3775" y="6585"/>
                  </a:lnTo>
                  <a:cubicBezTo>
                    <a:pt x="3882" y="6561"/>
                    <a:pt x="3977" y="6526"/>
                    <a:pt x="4013" y="6430"/>
                  </a:cubicBezTo>
                  <a:lnTo>
                    <a:pt x="4454" y="5775"/>
                  </a:lnTo>
                  <a:lnTo>
                    <a:pt x="5489" y="6168"/>
                  </a:lnTo>
                  <a:cubicBezTo>
                    <a:pt x="5704" y="6240"/>
                    <a:pt x="5835" y="6430"/>
                    <a:pt x="5835" y="6657"/>
                  </a:cubicBezTo>
                  <a:lnTo>
                    <a:pt x="5835" y="7549"/>
                  </a:lnTo>
                  <a:cubicBezTo>
                    <a:pt x="5835" y="7645"/>
                    <a:pt x="5906" y="7716"/>
                    <a:pt x="6001" y="7716"/>
                  </a:cubicBezTo>
                  <a:cubicBezTo>
                    <a:pt x="6085" y="7716"/>
                    <a:pt x="6156" y="7645"/>
                    <a:pt x="6156" y="7549"/>
                  </a:cubicBezTo>
                  <a:lnTo>
                    <a:pt x="6156" y="6657"/>
                  </a:lnTo>
                  <a:cubicBezTo>
                    <a:pt x="6180" y="6311"/>
                    <a:pt x="5954" y="6002"/>
                    <a:pt x="5620" y="5883"/>
                  </a:cubicBezTo>
                  <a:lnTo>
                    <a:pt x="4632" y="5525"/>
                  </a:lnTo>
                  <a:cubicBezTo>
                    <a:pt x="4632" y="5478"/>
                    <a:pt x="4608" y="5442"/>
                    <a:pt x="4585" y="5406"/>
                  </a:cubicBezTo>
                  <a:lnTo>
                    <a:pt x="4287" y="5097"/>
                  </a:lnTo>
                  <a:lnTo>
                    <a:pt x="4287" y="4549"/>
                  </a:lnTo>
                  <a:cubicBezTo>
                    <a:pt x="4311" y="4513"/>
                    <a:pt x="4346" y="4490"/>
                    <a:pt x="4370" y="4466"/>
                  </a:cubicBezTo>
                  <a:cubicBezTo>
                    <a:pt x="4751" y="4109"/>
                    <a:pt x="4966" y="3620"/>
                    <a:pt x="4966" y="3097"/>
                  </a:cubicBezTo>
                  <a:lnTo>
                    <a:pt x="4966" y="2680"/>
                  </a:lnTo>
                  <a:cubicBezTo>
                    <a:pt x="5085" y="2430"/>
                    <a:pt x="5144" y="2180"/>
                    <a:pt x="5144" y="1894"/>
                  </a:cubicBezTo>
                  <a:lnTo>
                    <a:pt x="5144" y="168"/>
                  </a:lnTo>
                  <a:cubicBezTo>
                    <a:pt x="5144" y="72"/>
                    <a:pt x="5073" y="1"/>
                    <a:pt x="49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3" name="Google Shape;11703;p69"/>
            <p:cNvSpPr/>
            <p:nvPr/>
          </p:nvSpPr>
          <p:spPr>
            <a:xfrm>
              <a:off x="3204117" y="1836767"/>
              <a:ext cx="10630" cy="21261"/>
            </a:xfrm>
            <a:custGeom>
              <a:avLst/>
              <a:gdLst/>
              <a:ahLst/>
              <a:cxnLst/>
              <a:rect l="l" t="t" r="r" b="b"/>
              <a:pathLst>
                <a:path w="334" h="668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84" y="667"/>
                    <a:pt x="167" y="667"/>
                  </a:cubicBezTo>
                  <a:cubicBezTo>
                    <a:pt x="262" y="667"/>
                    <a:pt x="334" y="596"/>
                    <a:pt x="334" y="500"/>
                  </a:cubicBez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4" name="Google Shape;11704;p69"/>
            <p:cNvSpPr/>
            <p:nvPr/>
          </p:nvSpPr>
          <p:spPr>
            <a:xfrm>
              <a:off x="3324616" y="1836767"/>
              <a:ext cx="10280" cy="21261"/>
            </a:xfrm>
            <a:custGeom>
              <a:avLst/>
              <a:gdLst/>
              <a:ahLst/>
              <a:cxnLst/>
              <a:rect l="l" t="t" r="r" b="b"/>
              <a:pathLst>
                <a:path w="323" h="66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500"/>
                  </a:lnTo>
                  <a:cubicBezTo>
                    <a:pt x="1" y="596"/>
                    <a:pt x="72" y="667"/>
                    <a:pt x="167" y="667"/>
                  </a:cubicBezTo>
                  <a:cubicBezTo>
                    <a:pt x="251" y="667"/>
                    <a:pt x="322" y="596"/>
                    <a:pt x="322" y="500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5" name="Google Shape;11705;p69"/>
            <p:cNvSpPr/>
            <p:nvPr/>
          </p:nvSpPr>
          <p:spPr>
            <a:xfrm>
              <a:off x="3122257" y="1508594"/>
              <a:ext cx="294850" cy="278554"/>
            </a:xfrm>
            <a:custGeom>
              <a:avLst/>
              <a:gdLst/>
              <a:ahLst/>
              <a:cxnLst/>
              <a:rect l="l" t="t" r="r" b="b"/>
              <a:pathLst>
                <a:path w="9264" h="8752" extrusionOk="0">
                  <a:moveTo>
                    <a:pt x="3096" y="584"/>
                  </a:moveTo>
                  <a:lnTo>
                    <a:pt x="3096" y="584"/>
                  </a:lnTo>
                  <a:cubicBezTo>
                    <a:pt x="2858" y="798"/>
                    <a:pt x="2620" y="1060"/>
                    <a:pt x="2430" y="1382"/>
                  </a:cubicBezTo>
                  <a:cubicBezTo>
                    <a:pt x="2299" y="1584"/>
                    <a:pt x="2156" y="1810"/>
                    <a:pt x="2061" y="2048"/>
                  </a:cubicBezTo>
                  <a:lnTo>
                    <a:pt x="1168" y="2048"/>
                  </a:lnTo>
                  <a:cubicBezTo>
                    <a:pt x="1656" y="1394"/>
                    <a:pt x="2322" y="882"/>
                    <a:pt x="3096" y="584"/>
                  </a:cubicBezTo>
                  <a:close/>
                  <a:moveTo>
                    <a:pt x="4466" y="310"/>
                  </a:moveTo>
                  <a:lnTo>
                    <a:pt x="4466" y="2048"/>
                  </a:lnTo>
                  <a:lnTo>
                    <a:pt x="2418" y="2048"/>
                  </a:lnTo>
                  <a:cubicBezTo>
                    <a:pt x="2894" y="1048"/>
                    <a:pt x="3632" y="382"/>
                    <a:pt x="4466" y="310"/>
                  </a:cubicBezTo>
                  <a:close/>
                  <a:moveTo>
                    <a:pt x="4799" y="310"/>
                  </a:moveTo>
                  <a:cubicBezTo>
                    <a:pt x="5644" y="382"/>
                    <a:pt x="6371" y="1048"/>
                    <a:pt x="6847" y="2048"/>
                  </a:cubicBezTo>
                  <a:lnTo>
                    <a:pt x="4799" y="2048"/>
                  </a:lnTo>
                  <a:lnTo>
                    <a:pt x="4799" y="310"/>
                  </a:lnTo>
                  <a:close/>
                  <a:moveTo>
                    <a:pt x="6168" y="608"/>
                  </a:moveTo>
                  <a:cubicBezTo>
                    <a:pt x="6942" y="905"/>
                    <a:pt x="7609" y="1405"/>
                    <a:pt x="8097" y="2060"/>
                  </a:cubicBezTo>
                  <a:lnTo>
                    <a:pt x="7204" y="2060"/>
                  </a:lnTo>
                  <a:cubicBezTo>
                    <a:pt x="7097" y="1810"/>
                    <a:pt x="6966" y="1584"/>
                    <a:pt x="6835" y="1382"/>
                  </a:cubicBezTo>
                  <a:cubicBezTo>
                    <a:pt x="6621" y="1072"/>
                    <a:pt x="6406" y="810"/>
                    <a:pt x="6168" y="608"/>
                  </a:cubicBezTo>
                  <a:close/>
                  <a:moveTo>
                    <a:pt x="1941" y="2382"/>
                  </a:moveTo>
                  <a:cubicBezTo>
                    <a:pt x="1703" y="3013"/>
                    <a:pt x="1560" y="3715"/>
                    <a:pt x="1549" y="4465"/>
                  </a:cubicBezTo>
                  <a:lnTo>
                    <a:pt x="322" y="4465"/>
                  </a:lnTo>
                  <a:cubicBezTo>
                    <a:pt x="358" y="3703"/>
                    <a:pt x="584" y="2989"/>
                    <a:pt x="953" y="2382"/>
                  </a:cubicBezTo>
                  <a:close/>
                  <a:moveTo>
                    <a:pt x="8323" y="2382"/>
                  </a:moveTo>
                  <a:cubicBezTo>
                    <a:pt x="8692" y="2989"/>
                    <a:pt x="8919" y="3703"/>
                    <a:pt x="8942" y="4465"/>
                  </a:cubicBezTo>
                  <a:lnTo>
                    <a:pt x="7728" y="4465"/>
                  </a:lnTo>
                  <a:cubicBezTo>
                    <a:pt x="7692" y="3715"/>
                    <a:pt x="7561" y="3013"/>
                    <a:pt x="7335" y="2382"/>
                  </a:cubicBezTo>
                  <a:close/>
                  <a:moveTo>
                    <a:pt x="1537" y="4787"/>
                  </a:moveTo>
                  <a:cubicBezTo>
                    <a:pt x="1560" y="5466"/>
                    <a:pt x="1668" y="6132"/>
                    <a:pt x="1882" y="6739"/>
                  </a:cubicBezTo>
                  <a:lnTo>
                    <a:pt x="1918" y="6870"/>
                  </a:lnTo>
                  <a:lnTo>
                    <a:pt x="941" y="6870"/>
                  </a:lnTo>
                  <a:cubicBezTo>
                    <a:pt x="572" y="6239"/>
                    <a:pt x="346" y="5525"/>
                    <a:pt x="310" y="4787"/>
                  </a:cubicBezTo>
                  <a:close/>
                  <a:moveTo>
                    <a:pt x="8919" y="4787"/>
                  </a:moveTo>
                  <a:cubicBezTo>
                    <a:pt x="8919" y="5501"/>
                    <a:pt x="8704" y="6204"/>
                    <a:pt x="8347" y="6811"/>
                  </a:cubicBezTo>
                  <a:cubicBezTo>
                    <a:pt x="8335" y="6823"/>
                    <a:pt x="8323" y="6859"/>
                    <a:pt x="8311" y="6870"/>
                  </a:cubicBezTo>
                  <a:lnTo>
                    <a:pt x="7323" y="6870"/>
                  </a:lnTo>
                  <a:lnTo>
                    <a:pt x="7371" y="6739"/>
                  </a:lnTo>
                  <a:cubicBezTo>
                    <a:pt x="7573" y="6120"/>
                    <a:pt x="7680" y="5466"/>
                    <a:pt x="7692" y="4787"/>
                  </a:cubicBezTo>
                  <a:close/>
                  <a:moveTo>
                    <a:pt x="4632" y="1"/>
                  </a:moveTo>
                  <a:cubicBezTo>
                    <a:pt x="3394" y="1"/>
                    <a:pt x="2239" y="477"/>
                    <a:pt x="1358" y="1346"/>
                  </a:cubicBezTo>
                  <a:cubicBezTo>
                    <a:pt x="477" y="2227"/>
                    <a:pt x="1" y="3382"/>
                    <a:pt x="1" y="4620"/>
                  </a:cubicBezTo>
                  <a:cubicBezTo>
                    <a:pt x="1" y="6358"/>
                    <a:pt x="953" y="7930"/>
                    <a:pt x="2501" y="8728"/>
                  </a:cubicBezTo>
                  <a:cubicBezTo>
                    <a:pt x="2537" y="8752"/>
                    <a:pt x="2549" y="8752"/>
                    <a:pt x="2573" y="8752"/>
                  </a:cubicBezTo>
                  <a:cubicBezTo>
                    <a:pt x="2632" y="8752"/>
                    <a:pt x="2692" y="8716"/>
                    <a:pt x="2727" y="8656"/>
                  </a:cubicBezTo>
                  <a:cubicBezTo>
                    <a:pt x="2775" y="8585"/>
                    <a:pt x="2739" y="8478"/>
                    <a:pt x="2656" y="8430"/>
                  </a:cubicBezTo>
                  <a:cubicBezTo>
                    <a:pt x="2061" y="8121"/>
                    <a:pt x="1560" y="7692"/>
                    <a:pt x="1179" y="7180"/>
                  </a:cubicBezTo>
                  <a:lnTo>
                    <a:pt x="2072" y="7180"/>
                  </a:lnTo>
                  <a:cubicBezTo>
                    <a:pt x="2263" y="7632"/>
                    <a:pt x="2513" y="8013"/>
                    <a:pt x="2799" y="8335"/>
                  </a:cubicBezTo>
                  <a:cubicBezTo>
                    <a:pt x="2831" y="8368"/>
                    <a:pt x="2879" y="8386"/>
                    <a:pt x="2924" y="8386"/>
                  </a:cubicBezTo>
                  <a:cubicBezTo>
                    <a:pt x="2962" y="8386"/>
                    <a:pt x="2998" y="8374"/>
                    <a:pt x="3025" y="8347"/>
                  </a:cubicBezTo>
                  <a:cubicBezTo>
                    <a:pt x="3084" y="8287"/>
                    <a:pt x="3096" y="8180"/>
                    <a:pt x="3037" y="8121"/>
                  </a:cubicBezTo>
                  <a:cubicBezTo>
                    <a:pt x="2799" y="7859"/>
                    <a:pt x="2596" y="7537"/>
                    <a:pt x="2430" y="7180"/>
                  </a:cubicBezTo>
                  <a:cubicBezTo>
                    <a:pt x="2501" y="7168"/>
                    <a:pt x="2561" y="7109"/>
                    <a:pt x="2561" y="7025"/>
                  </a:cubicBezTo>
                  <a:cubicBezTo>
                    <a:pt x="2561" y="6930"/>
                    <a:pt x="2489" y="6859"/>
                    <a:pt x="2394" y="6859"/>
                  </a:cubicBezTo>
                  <a:lnTo>
                    <a:pt x="2275" y="6859"/>
                  </a:lnTo>
                  <a:cubicBezTo>
                    <a:pt x="2025" y="6228"/>
                    <a:pt x="1894" y="5513"/>
                    <a:pt x="1882" y="4775"/>
                  </a:cubicBezTo>
                  <a:lnTo>
                    <a:pt x="2061" y="4775"/>
                  </a:lnTo>
                  <a:cubicBezTo>
                    <a:pt x="2144" y="4775"/>
                    <a:pt x="2215" y="4704"/>
                    <a:pt x="2215" y="4608"/>
                  </a:cubicBezTo>
                  <a:cubicBezTo>
                    <a:pt x="2215" y="4513"/>
                    <a:pt x="2144" y="4442"/>
                    <a:pt x="2061" y="4442"/>
                  </a:cubicBezTo>
                  <a:lnTo>
                    <a:pt x="1882" y="4442"/>
                  </a:lnTo>
                  <a:cubicBezTo>
                    <a:pt x="1894" y="3680"/>
                    <a:pt x="2037" y="2965"/>
                    <a:pt x="2275" y="2358"/>
                  </a:cubicBezTo>
                  <a:lnTo>
                    <a:pt x="4478" y="2358"/>
                  </a:lnTo>
                  <a:lnTo>
                    <a:pt x="4478" y="2715"/>
                  </a:lnTo>
                  <a:cubicBezTo>
                    <a:pt x="4478" y="2810"/>
                    <a:pt x="4561" y="2882"/>
                    <a:pt x="4644" y="2882"/>
                  </a:cubicBezTo>
                  <a:cubicBezTo>
                    <a:pt x="4739" y="2882"/>
                    <a:pt x="4811" y="2810"/>
                    <a:pt x="4811" y="2715"/>
                  </a:cubicBezTo>
                  <a:lnTo>
                    <a:pt x="4811" y="2358"/>
                  </a:lnTo>
                  <a:lnTo>
                    <a:pt x="7014" y="2358"/>
                  </a:lnTo>
                  <a:cubicBezTo>
                    <a:pt x="7252" y="2965"/>
                    <a:pt x="7395" y="3680"/>
                    <a:pt x="7418" y="4442"/>
                  </a:cubicBezTo>
                  <a:lnTo>
                    <a:pt x="7204" y="4442"/>
                  </a:lnTo>
                  <a:cubicBezTo>
                    <a:pt x="7121" y="4442"/>
                    <a:pt x="7037" y="4513"/>
                    <a:pt x="7037" y="4608"/>
                  </a:cubicBezTo>
                  <a:cubicBezTo>
                    <a:pt x="7037" y="4704"/>
                    <a:pt x="7121" y="4775"/>
                    <a:pt x="7204" y="4775"/>
                  </a:cubicBezTo>
                  <a:lnTo>
                    <a:pt x="7383" y="4775"/>
                  </a:lnTo>
                  <a:cubicBezTo>
                    <a:pt x="7371" y="5513"/>
                    <a:pt x="7216" y="6228"/>
                    <a:pt x="6978" y="6859"/>
                  </a:cubicBezTo>
                  <a:lnTo>
                    <a:pt x="6859" y="6859"/>
                  </a:lnTo>
                  <a:cubicBezTo>
                    <a:pt x="6775" y="6859"/>
                    <a:pt x="6704" y="6930"/>
                    <a:pt x="6704" y="7025"/>
                  </a:cubicBezTo>
                  <a:cubicBezTo>
                    <a:pt x="6704" y="7109"/>
                    <a:pt x="6764" y="7168"/>
                    <a:pt x="6835" y="7180"/>
                  </a:cubicBezTo>
                  <a:cubicBezTo>
                    <a:pt x="6668" y="7537"/>
                    <a:pt x="6466" y="7859"/>
                    <a:pt x="6228" y="8121"/>
                  </a:cubicBezTo>
                  <a:cubicBezTo>
                    <a:pt x="6168" y="8180"/>
                    <a:pt x="6168" y="8287"/>
                    <a:pt x="6240" y="8347"/>
                  </a:cubicBezTo>
                  <a:cubicBezTo>
                    <a:pt x="6263" y="8371"/>
                    <a:pt x="6311" y="8394"/>
                    <a:pt x="6347" y="8394"/>
                  </a:cubicBezTo>
                  <a:cubicBezTo>
                    <a:pt x="6383" y="8394"/>
                    <a:pt x="6430" y="8371"/>
                    <a:pt x="6466" y="8335"/>
                  </a:cubicBezTo>
                  <a:cubicBezTo>
                    <a:pt x="6740" y="8013"/>
                    <a:pt x="7002" y="7621"/>
                    <a:pt x="7192" y="7180"/>
                  </a:cubicBezTo>
                  <a:lnTo>
                    <a:pt x="8085" y="7180"/>
                  </a:lnTo>
                  <a:cubicBezTo>
                    <a:pt x="7728" y="7656"/>
                    <a:pt x="7299" y="8061"/>
                    <a:pt x="6775" y="8347"/>
                  </a:cubicBezTo>
                  <a:cubicBezTo>
                    <a:pt x="6704" y="8394"/>
                    <a:pt x="6668" y="8490"/>
                    <a:pt x="6716" y="8573"/>
                  </a:cubicBezTo>
                  <a:cubicBezTo>
                    <a:pt x="6749" y="8622"/>
                    <a:pt x="6804" y="8649"/>
                    <a:pt x="6863" y="8649"/>
                  </a:cubicBezTo>
                  <a:cubicBezTo>
                    <a:pt x="6889" y="8649"/>
                    <a:pt x="6916" y="8644"/>
                    <a:pt x="6942" y="8633"/>
                  </a:cubicBezTo>
                  <a:cubicBezTo>
                    <a:pt x="7621" y="8228"/>
                    <a:pt x="8204" y="7644"/>
                    <a:pt x="8621" y="6966"/>
                  </a:cubicBezTo>
                  <a:cubicBezTo>
                    <a:pt x="9038" y="6251"/>
                    <a:pt x="9264" y="5442"/>
                    <a:pt x="9264" y="4608"/>
                  </a:cubicBezTo>
                  <a:cubicBezTo>
                    <a:pt x="9264" y="3382"/>
                    <a:pt x="8788" y="2227"/>
                    <a:pt x="7907" y="1346"/>
                  </a:cubicBezTo>
                  <a:cubicBezTo>
                    <a:pt x="7025" y="477"/>
                    <a:pt x="5871" y="1"/>
                    <a:pt x="4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06" name="Google Shape;11706;p69"/>
          <p:cNvGrpSpPr/>
          <p:nvPr/>
        </p:nvGrpSpPr>
        <p:grpSpPr>
          <a:xfrm>
            <a:off x="910723" y="1508212"/>
            <a:ext cx="251660" cy="350166"/>
            <a:chOff x="910723" y="1508212"/>
            <a:chExt cx="251660" cy="350166"/>
          </a:xfrm>
          <a:solidFill>
            <a:srgbClr val="D94169"/>
          </a:solidFill>
        </p:grpSpPr>
        <p:sp>
          <p:nvSpPr>
            <p:cNvPr id="11707" name="Google Shape;11707;p69"/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8" name="Google Shape;11708;p69"/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9" name="Google Shape;11709;p69"/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0" name="Google Shape;11710;p69"/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1" name="Google Shape;11711;p69"/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2" name="Google Shape;11712;p69"/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3" name="Google Shape;11713;p69"/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4" name="Google Shape;11714;p69"/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5" name="Google Shape;11715;p69"/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6" name="Google Shape;11716;p69"/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7" name="Google Shape;11717;p69"/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8" name="Google Shape;11718;p69"/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9" name="Google Shape;11719;p69"/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0" name="Google Shape;11720;p69"/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1" name="Google Shape;11721;p69"/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2" name="Google Shape;11722;p69"/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3" name="Google Shape;11723;p69"/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4" name="Google Shape;11724;p69"/>
          <p:cNvGrpSpPr/>
          <p:nvPr/>
        </p:nvGrpSpPr>
        <p:grpSpPr>
          <a:xfrm>
            <a:off x="1308631" y="1507830"/>
            <a:ext cx="350166" cy="350198"/>
            <a:chOff x="1308631" y="1507830"/>
            <a:chExt cx="350166" cy="350198"/>
          </a:xfrm>
          <a:solidFill>
            <a:srgbClr val="D94169"/>
          </a:solidFill>
        </p:grpSpPr>
        <p:sp>
          <p:nvSpPr>
            <p:cNvPr id="11725" name="Google Shape;11725;p69"/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6" name="Google Shape;11726;p69"/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7" name="Google Shape;11727;p69"/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8" name="Google Shape;11728;p69"/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29" name="Google Shape;11729;p69"/>
          <p:cNvGrpSpPr/>
          <p:nvPr/>
        </p:nvGrpSpPr>
        <p:grpSpPr>
          <a:xfrm>
            <a:off x="1756921" y="1509739"/>
            <a:ext cx="345997" cy="345997"/>
            <a:chOff x="1756921" y="1509739"/>
            <a:chExt cx="345997" cy="345997"/>
          </a:xfrm>
          <a:solidFill>
            <a:srgbClr val="D94169"/>
          </a:solidFill>
        </p:grpSpPr>
        <p:sp>
          <p:nvSpPr>
            <p:cNvPr id="11730" name="Google Shape;11730;p69"/>
            <p:cNvSpPr/>
            <p:nvPr/>
          </p:nvSpPr>
          <p:spPr>
            <a:xfrm>
              <a:off x="1756921" y="1509739"/>
              <a:ext cx="345997" cy="345997"/>
            </a:xfrm>
            <a:custGeom>
              <a:avLst/>
              <a:gdLst/>
              <a:ahLst/>
              <a:cxnLst/>
              <a:rect l="l" t="t" r="r" b="b"/>
              <a:pathLst>
                <a:path w="10871" h="10871" extrusionOk="0">
                  <a:moveTo>
                    <a:pt x="5442" y="0"/>
                  </a:moveTo>
                  <a:cubicBezTo>
                    <a:pt x="3977" y="0"/>
                    <a:pt x="2620" y="572"/>
                    <a:pt x="1596" y="1596"/>
                  </a:cubicBezTo>
                  <a:cubicBezTo>
                    <a:pt x="572" y="2620"/>
                    <a:pt x="1" y="3989"/>
                    <a:pt x="1" y="5441"/>
                  </a:cubicBezTo>
                  <a:cubicBezTo>
                    <a:pt x="1" y="6882"/>
                    <a:pt x="572" y="8251"/>
                    <a:pt x="1596" y="9275"/>
                  </a:cubicBezTo>
                  <a:cubicBezTo>
                    <a:pt x="2620" y="10299"/>
                    <a:pt x="3989" y="10871"/>
                    <a:pt x="5442" y="10871"/>
                  </a:cubicBezTo>
                  <a:cubicBezTo>
                    <a:pt x="6882" y="10871"/>
                    <a:pt x="8252" y="10299"/>
                    <a:pt x="9276" y="9275"/>
                  </a:cubicBezTo>
                  <a:cubicBezTo>
                    <a:pt x="10299" y="8251"/>
                    <a:pt x="10871" y="6882"/>
                    <a:pt x="10871" y="5441"/>
                  </a:cubicBezTo>
                  <a:cubicBezTo>
                    <a:pt x="10871" y="5346"/>
                    <a:pt x="10871" y="5263"/>
                    <a:pt x="10859" y="5156"/>
                  </a:cubicBezTo>
                  <a:cubicBezTo>
                    <a:pt x="10859" y="5060"/>
                    <a:pt x="10788" y="5001"/>
                    <a:pt x="10692" y="5001"/>
                  </a:cubicBezTo>
                  <a:cubicBezTo>
                    <a:pt x="10609" y="5001"/>
                    <a:pt x="10549" y="5084"/>
                    <a:pt x="10549" y="5168"/>
                  </a:cubicBezTo>
                  <a:lnTo>
                    <a:pt x="10549" y="5441"/>
                  </a:lnTo>
                  <a:cubicBezTo>
                    <a:pt x="10549" y="6811"/>
                    <a:pt x="10014" y="8085"/>
                    <a:pt x="9037" y="9049"/>
                  </a:cubicBezTo>
                  <a:cubicBezTo>
                    <a:pt x="8073" y="10025"/>
                    <a:pt x="6787" y="10561"/>
                    <a:pt x="5418" y="10561"/>
                  </a:cubicBezTo>
                  <a:cubicBezTo>
                    <a:pt x="4061" y="10561"/>
                    <a:pt x="2775" y="10025"/>
                    <a:pt x="1810" y="9049"/>
                  </a:cubicBezTo>
                  <a:cubicBezTo>
                    <a:pt x="834" y="8085"/>
                    <a:pt x="298" y="6811"/>
                    <a:pt x="298" y="5441"/>
                  </a:cubicBezTo>
                  <a:cubicBezTo>
                    <a:pt x="298" y="4072"/>
                    <a:pt x="834" y="2786"/>
                    <a:pt x="1810" y="1822"/>
                  </a:cubicBezTo>
                  <a:cubicBezTo>
                    <a:pt x="2775" y="858"/>
                    <a:pt x="4061" y="322"/>
                    <a:pt x="5418" y="322"/>
                  </a:cubicBezTo>
                  <a:cubicBezTo>
                    <a:pt x="6632" y="322"/>
                    <a:pt x="7799" y="750"/>
                    <a:pt x="8728" y="1524"/>
                  </a:cubicBezTo>
                  <a:cubicBezTo>
                    <a:pt x="9633" y="2298"/>
                    <a:pt x="10264" y="3358"/>
                    <a:pt x="10466" y="4513"/>
                  </a:cubicBezTo>
                  <a:cubicBezTo>
                    <a:pt x="10476" y="4594"/>
                    <a:pt x="10547" y="4649"/>
                    <a:pt x="10612" y="4649"/>
                  </a:cubicBezTo>
                  <a:cubicBezTo>
                    <a:pt x="10623" y="4649"/>
                    <a:pt x="10634" y="4647"/>
                    <a:pt x="10645" y="4644"/>
                  </a:cubicBezTo>
                  <a:cubicBezTo>
                    <a:pt x="10740" y="4632"/>
                    <a:pt x="10800" y="4548"/>
                    <a:pt x="10776" y="4465"/>
                  </a:cubicBezTo>
                  <a:cubicBezTo>
                    <a:pt x="10561" y="3239"/>
                    <a:pt x="9907" y="2108"/>
                    <a:pt x="8930" y="1286"/>
                  </a:cubicBezTo>
                  <a:cubicBezTo>
                    <a:pt x="7954" y="465"/>
                    <a:pt x="6716" y="0"/>
                    <a:pt x="5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1" name="Google Shape;11731;p69"/>
            <p:cNvSpPr/>
            <p:nvPr/>
          </p:nvSpPr>
          <p:spPr>
            <a:xfrm>
              <a:off x="1781937" y="1535488"/>
              <a:ext cx="295614" cy="295614"/>
            </a:xfrm>
            <a:custGeom>
              <a:avLst/>
              <a:gdLst/>
              <a:ahLst/>
              <a:cxnLst/>
              <a:rect l="l" t="t" r="r" b="b"/>
              <a:pathLst>
                <a:path w="9288" h="9288" extrusionOk="0">
                  <a:moveTo>
                    <a:pt x="4644" y="1"/>
                  </a:moveTo>
                  <a:cubicBezTo>
                    <a:pt x="3989" y="1"/>
                    <a:pt x="3346" y="132"/>
                    <a:pt x="2751" y="406"/>
                  </a:cubicBezTo>
                  <a:cubicBezTo>
                    <a:pt x="2167" y="656"/>
                    <a:pt x="1667" y="1025"/>
                    <a:pt x="1227" y="1489"/>
                  </a:cubicBezTo>
                  <a:cubicBezTo>
                    <a:pt x="1167" y="1549"/>
                    <a:pt x="1167" y="1656"/>
                    <a:pt x="1251" y="1715"/>
                  </a:cubicBezTo>
                  <a:cubicBezTo>
                    <a:pt x="1278" y="1743"/>
                    <a:pt x="1313" y="1757"/>
                    <a:pt x="1348" y="1757"/>
                  </a:cubicBezTo>
                  <a:cubicBezTo>
                    <a:pt x="1390" y="1757"/>
                    <a:pt x="1433" y="1737"/>
                    <a:pt x="1465" y="1692"/>
                  </a:cubicBezTo>
                  <a:cubicBezTo>
                    <a:pt x="1870" y="1263"/>
                    <a:pt x="2346" y="918"/>
                    <a:pt x="2882" y="680"/>
                  </a:cubicBezTo>
                  <a:cubicBezTo>
                    <a:pt x="3429" y="430"/>
                    <a:pt x="4025" y="310"/>
                    <a:pt x="4644" y="310"/>
                  </a:cubicBezTo>
                  <a:cubicBezTo>
                    <a:pt x="7025" y="310"/>
                    <a:pt x="8966" y="2239"/>
                    <a:pt x="8966" y="4644"/>
                  </a:cubicBezTo>
                  <a:cubicBezTo>
                    <a:pt x="8966" y="7037"/>
                    <a:pt x="7037" y="8978"/>
                    <a:pt x="4644" y="8978"/>
                  </a:cubicBezTo>
                  <a:cubicBezTo>
                    <a:pt x="2263" y="8978"/>
                    <a:pt x="310" y="7037"/>
                    <a:pt x="310" y="4644"/>
                  </a:cubicBezTo>
                  <a:cubicBezTo>
                    <a:pt x="310" y="3799"/>
                    <a:pt x="560" y="2966"/>
                    <a:pt x="1024" y="2263"/>
                  </a:cubicBezTo>
                  <a:cubicBezTo>
                    <a:pt x="1084" y="2192"/>
                    <a:pt x="1072" y="2084"/>
                    <a:pt x="989" y="2037"/>
                  </a:cubicBezTo>
                  <a:cubicBezTo>
                    <a:pt x="963" y="2020"/>
                    <a:pt x="933" y="2012"/>
                    <a:pt x="904" y="2012"/>
                  </a:cubicBezTo>
                  <a:cubicBezTo>
                    <a:pt x="850" y="2012"/>
                    <a:pt x="797" y="2038"/>
                    <a:pt x="774" y="2084"/>
                  </a:cubicBezTo>
                  <a:cubicBezTo>
                    <a:pt x="262" y="2846"/>
                    <a:pt x="0" y="3716"/>
                    <a:pt x="0" y="4644"/>
                  </a:cubicBezTo>
                  <a:cubicBezTo>
                    <a:pt x="0" y="5883"/>
                    <a:pt x="477" y="7049"/>
                    <a:pt x="1346" y="7930"/>
                  </a:cubicBezTo>
                  <a:cubicBezTo>
                    <a:pt x="2227" y="8811"/>
                    <a:pt x="3394" y="9288"/>
                    <a:pt x="4644" y="9288"/>
                  </a:cubicBezTo>
                  <a:cubicBezTo>
                    <a:pt x="5894" y="9288"/>
                    <a:pt x="7049" y="8811"/>
                    <a:pt x="7930" y="7930"/>
                  </a:cubicBezTo>
                  <a:cubicBezTo>
                    <a:pt x="8811" y="7049"/>
                    <a:pt x="9287" y="5894"/>
                    <a:pt x="9287" y="4644"/>
                  </a:cubicBezTo>
                  <a:cubicBezTo>
                    <a:pt x="9287" y="3394"/>
                    <a:pt x="8811" y="2227"/>
                    <a:pt x="7930" y="1346"/>
                  </a:cubicBezTo>
                  <a:cubicBezTo>
                    <a:pt x="7049" y="477"/>
                    <a:pt x="5894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2" name="Google Shape;11732;p69"/>
            <p:cNvSpPr/>
            <p:nvPr/>
          </p:nvSpPr>
          <p:spPr>
            <a:xfrm>
              <a:off x="1806954" y="1677980"/>
              <a:ext cx="17441" cy="10630"/>
            </a:xfrm>
            <a:custGeom>
              <a:avLst/>
              <a:gdLst/>
              <a:ahLst/>
              <a:cxnLst/>
              <a:rect l="l" t="t" r="r" b="b"/>
              <a:pathLst>
                <a:path w="548" h="334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381" y="334"/>
                  </a:lnTo>
                  <a:cubicBezTo>
                    <a:pt x="476" y="334"/>
                    <a:pt x="548" y="251"/>
                    <a:pt x="548" y="167"/>
                  </a:cubicBezTo>
                  <a:cubicBezTo>
                    <a:pt x="548" y="72"/>
                    <a:pt x="476" y="1"/>
                    <a:pt x="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3" name="Google Shape;11733;p69"/>
            <p:cNvSpPr/>
            <p:nvPr/>
          </p:nvSpPr>
          <p:spPr>
            <a:xfrm>
              <a:off x="1924429" y="1560122"/>
              <a:ext cx="128106" cy="128488"/>
            </a:xfrm>
            <a:custGeom>
              <a:avLst/>
              <a:gdLst/>
              <a:ahLst/>
              <a:cxnLst/>
              <a:rect l="l" t="t" r="r" b="b"/>
              <a:pathLst>
                <a:path w="4025" h="4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870"/>
                  </a:lnTo>
                  <a:cubicBezTo>
                    <a:pt x="0" y="3954"/>
                    <a:pt x="72" y="4037"/>
                    <a:pt x="155" y="4037"/>
                  </a:cubicBezTo>
                  <a:lnTo>
                    <a:pt x="3870" y="4037"/>
                  </a:lnTo>
                  <a:cubicBezTo>
                    <a:pt x="3953" y="4037"/>
                    <a:pt x="4024" y="3954"/>
                    <a:pt x="4024" y="3870"/>
                  </a:cubicBezTo>
                  <a:cubicBezTo>
                    <a:pt x="4024" y="3775"/>
                    <a:pt x="3953" y="3704"/>
                    <a:pt x="3870" y="3704"/>
                  </a:cubicBezTo>
                  <a:lnTo>
                    <a:pt x="322" y="3704"/>
                  </a:lnTo>
                  <a:lnTo>
                    <a:pt x="322" y="167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4" name="Google Shape;11734;p69"/>
            <p:cNvSpPr/>
            <p:nvPr/>
          </p:nvSpPr>
          <p:spPr>
            <a:xfrm>
              <a:off x="1924811" y="1788644"/>
              <a:ext cx="10630" cy="17823"/>
            </a:xfrm>
            <a:custGeom>
              <a:avLst/>
              <a:gdLst/>
              <a:ahLst/>
              <a:cxnLst/>
              <a:rect l="l" t="t" r="r" b="b"/>
              <a:pathLst>
                <a:path w="334" h="560" extrusionOk="0">
                  <a:moveTo>
                    <a:pt x="167" y="0"/>
                  </a:moveTo>
                  <a:cubicBezTo>
                    <a:pt x="71" y="0"/>
                    <a:pt x="0" y="84"/>
                    <a:pt x="0" y="167"/>
                  </a:cubicBezTo>
                  <a:lnTo>
                    <a:pt x="0" y="393"/>
                  </a:lnTo>
                  <a:cubicBezTo>
                    <a:pt x="0" y="488"/>
                    <a:pt x="71" y="560"/>
                    <a:pt x="167" y="560"/>
                  </a:cubicBezTo>
                  <a:cubicBezTo>
                    <a:pt x="250" y="560"/>
                    <a:pt x="333" y="488"/>
                    <a:pt x="333" y="393"/>
                  </a:cubicBezTo>
                  <a:lnTo>
                    <a:pt x="333" y="167"/>
                  </a:lnTo>
                  <a:cubicBezTo>
                    <a:pt x="333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5" name="Google Shape;11735;p69"/>
            <p:cNvSpPr/>
            <p:nvPr/>
          </p:nvSpPr>
          <p:spPr>
            <a:xfrm>
              <a:off x="1841423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2" y="0"/>
                    <a:pt x="90" y="15"/>
                    <a:pt x="60" y="45"/>
                  </a:cubicBezTo>
                  <a:cubicBezTo>
                    <a:pt x="1" y="104"/>
                    <a:pt x="1" y="212"/>
                    <a:pt x="60" y="259"/>
                  </a:cubicBezTo>
                  <a:lnTo>
                    <a:pt x="215" y="426"/>
                  </a:lnTo>
                  <a:cubicBezTo>
                    <a:pt x="239" y="462"/>
                    <a:pt x="286" y="474"/>
                    <a:pt x="334" y="474"/>
                  </a:cubicBezTo>
                  <a:cubicBezTo>
                    <a:pt x="370" y="474"/>
                    <a:pt x="405" y="462"/>
                    <a:pt x="453" y="426"/>
                  </a:cubicBezTo>
                  <a:cubicBezTo>
                    <a:pt x="513" y="366"/>
                    <a:pt x="513" y="259"/>
                    <a:pt x="453" y="212"/>
                  </a:cubicBezTo>
                  <a:lnTo>
                    <a:pt x="286" y="45"/>
                  </a:lnTo>
                  <a:cubicBezTo>
                    <a:pt x="257" y="15"/>
                    <a:pt x="21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6" name="Google Shape;11736;p69"/>
            <p:cNvSpPr/>
            <p:nvPr/>
          </p:nvSpPr>
          <p:spPr>
            <a:xfrm>
              <a:off x="2002470" y="1756243"/>
              <a:ext cx="16709" cy="15755"/>
            </a:xfrm>
            <a:custGeom>
              <a:avLst/>
              <a:gdLst/>
              <a:ahLst/>
              <a:cxnLst/>
              <a:rect l="l" t="t" r="r" b="b"/>
              <a:pathLst>
                <a:path w="525" h="495" extrusionOk="0">
                  <a:moveTo>
                    <a:pt x="175" y="0"/>
                  </a:moveTo>
                  <a:cubicBezTo>
                    <a:pt x="132" y="0"/>
                    <a:pt x="90" y="18"/>
                    <a:pt x="60" y="54"/>
                  </a:cubicBezTo>
                  <a:cubicBezTo>
                    <a:pt x="1" y="113"/>
                    <a:pt x="1" y="221"/>
                    <a:pt x="60" y="280"/>
                  </a:cubicBezTo>
                  <a:lnTo>
                    <a:pt x="227" y="447"/>
                  </a:lnTo>
                  <a:cubicBezTo>
                    <a:pt x="251" y="471"/>
                    <a:pt x="298" y="494"/>
                    <a:pt x="346" y="494"/>
                  </a:cubicBezTo>
                  <a:cubicBezTo>
                    <a:pt x="394" y="494"/>
                    <a:pt x="418" y="471"/>
                    <a:pt x="465" y="447"/>
                  </a:cubicBezTo>
                  <a:cubicBezTo>
                    <a:pt x="525" y="387"/>
                    <a:pt x="525" y="280"/>
                    <a:pt x="465" y="221"/>
                  </a:cubicBezTo>
                  <a:lnTo>
                    <a:pt x="298" y="54"/>
                  </a:lnTo>
                  <a:cubicBezTo>
                    <a:pt x="263" y="18"/>
                    <a:pt x="218" y="0"/>
                    <a:pt x="1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7" name="Google Shape;11737;p69"/>
            <p:cNvSpPr/>
            <p:nvPr/>
          </p:nvSpPr>
          <p:spPr>
            <a:xfrm>
              <a:off x="2002470" y="1594719"/>
              <a:ext cx="16328" cy="15086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7" y="15"/>
                    <a:pt x="227" y="45"/>
                  </a:cubicBezTo>
                  <a:lnTo>
                    <a:pt x="60" y="212"/>
                  </a:lnTo>
                  <a:cubicBezTo>
                    <a:pt x="1" y="259"/>
                    <a:pt x="1" y="366"/>
                    <a:pt x="60" y="426"/>
                  </a:cubicBezTo>
                  <a:cubicBezTo>
                    <a:pt x="96" y="462"/>
                    <a:pt x="132" y="474"/>
                    <a:pt x="179" y="474"/>
                  </a:cubicBezTo>
                  <a:cubicBezTo>
                    <a:pt x="227" y="474"/>
                    <a:pt x="251" y="462"/>
                    <a:pt x="287" y="426"/>
                  </a:cubicBezTo>
                  <a:lnTo>
                    <a:pt x="453" y="259"/>
                  </a:lnTo>
                  <a:cubicBezTo>
                    <a:pt x="513" y="212"/>
                    <a:pt x="513" y="104"/>
                    <a:pt x="453" y="45"/>
                  </a:cubicBezTo>
                  <a:cubicBezTo>
                    <a:pt x="423" y="15"/>
                    <a:pt x="382" y="0"/>
                    <a:pt x="3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8" name="Google Shape;11738;p69"/>
            <p:cNvSpPr/>
            <p:nvPr/>
          </p:nvSpPr>
          <p:spPr>
            <a:xfrm>
              <a:off x="1841041" y="1756530"/>
              <a:ext cx="16709" cy="15468"/>
            </a:xfrm>
            <a:custGeom>
              <a:avLst/>
              <a:gdLst/>
              <a:ahLst/>
              <a:cxnLst/>
              <a:rect l="l" t="t" r="r" b="b"/>
              <a:pathLst>
                <a:path w="525" h="486" extrusionOk="0">
                  <a:moveTo>
                    <a:pt x="352" y="0"/>
                  </a:moveTo>
                  <a:cubicBezTo>
                    <a:pt x="310" y="0"/>
                    <a:pt x="269" y="15"/>
                    <a:pt x="239" y="45"/>
                  </a:cubicBezTo>
                  <a:lnTo>
                    <a:pt x="72" y="212"/>
                  </a:lnTo>
                  <a:cubicBezTo>
                    <a:pt x="1" y="271"/>
                    <a:pt x="1" y="354"/>
                    <a:pt x="60" y="438"/>
                  </a:cubicBezTo>
                  <a:cubicBezTo>
                    <a:pt x="84" y="462"/>
                    <a:pt x="132" y="485"/>
                    <a:pt x="179" y="485"/>
                  </a:cubicBezTo>
                  <a:cubicBezTo>
                    <a:pt x="227" y="485"/>
                    <a:pt x="251" y="462"/>
                    <a:pt x="298" y="438"/>
                  </a:cubicBezTo>
                  <a:lnTo>
                    <a:pt x="465" y="271"/>
                  </a:lnTo>
                  <a:cubicBezTo>
                    <a:pt x="525" y="212"/>
                    <a:pt x="525" y="104"/>
                    <a:pt x="465" y="45"/>
                  </a:cubicBezTo>
                  <a:cubicBezTo>
                    <a:pt x="435" y="15"/>
                    <a:pt x="394" y="0"/>
                    <a:pt x="3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9" name="Google Shape;11739;p69"/>
            <p:cNvSpPr/>
            <p:nvPr/>
          </p:nvSpPr>
          <p:spPr>
            <a:xfrm>
              <a:off x="1816025" y="1632084"/>
              <a:ext cx="17855" cy="13336"/>
            </a:xfrm>
            <a:custGeom>
              <a:avLst/>
              <a:gdLst/>
              <a:ahLst/>
              <a:cxnLst/>
              <a:rect l="l" t="t" r="r" b="b"/>
              <a:pathLst>
                <a:path w="561" h="419" extrusionOk="0">
                  <a:moveTo>
                    <a:pt x="173" y="0"/>
                  </a:moveTo>
                  <a:cubicBezTo>
                    <a:pt x="110" y="0"/>
                    <a:pt x="51" y="36"/>
                    <a:pt x="25" y="97"/>
                  </a:cubicBezTo>
                  <a:cubicBezTo>
                    <a:pt x="1" y="181"/>
                    <a:pt x="25" y="276"/>
                    <a:pt x="120" y="312"/>
                  </a:cubicBezTo>
                  <a:lnTo>
                    <a:pt x="322" y="395"/>
                  </a:lnTo>
                  <a:cubicBezTo>
                    <a:pt x="334" y="419"/>
                    <a:pt x="370" y="419"/>
                    <a:pt x="382" y="419"/>
                  </a:cubicBezTo>
                  <a:cubicBezTo>
                    <a:pt x="441" y="419"/>
                    <a:pt x="501" y="383"/>
                    <a:pt x="537" y="312"/>
                  </a:cubicBezTo>
                  <a:cubicBezTo>
                    <a:pt x="561" y="228"/>
                    <a:pt x="513" y="133"/>
                    <a:pt x="441" y="97"/>
                  </a:cubicBezTo>
                  <a:lnTo>
                    <a:pt x="239" y="14"/>
                  </a:lnTo>
                  <a:cubicBezTo>
                    <a:pt x="217" y="5"/>
                    <a:pt x="195" y="0"/>
                    <a:pt x="1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0" name="Google Shape;11740;p69"/>
            <p:cNvSpPr/>
            <p:nvPr/>
          </p:nvSpPr>
          <p:spPr>
            <a:xfrm>
              <a:off x="2026341" y="1721297"/>
              <a:ext cx="17855" cy="13177"/>
            </a:xfrm>
            <a:custGeom>
              <a:avLst/>
              <a:gdLst/>
              <a:ahLst/>
              <a:cxnLst/>
              <a:rect l="l" t="t" r="r" b="b"/>
              <a:pathLst>
                <a:path w="561" h="414" extrusionOk="0">
                  <a:moveTo>
                    <a:pt x="179" y="0"/>
                  </a:moveTo>
                  <a:cubicBezTo>
                    <a:pt x="114" y="0"/>
                    <a:pt x="52" y="31"/>
                    <a:pt x="25" y="104"/>
                  </a:cubicBezTo>
                  <a:cubicBezTo>
                    <a:pt x="1" y="176"/>
                    <a:pt x="25" y="283"/>
                    <a:pt x="120" y="307"/>
                  </a:cubicBezTo>
                  <a:lnTo>
                    <a:pt x="322" y="402"/>
                  </a:lnTo>
                  <a:cubicBezTo>
                    <a:pt x="334" y="414"/>
                    <a:pt x="370" y="414"/>
                    <a:pt x="382" y="414"/>
                  </a:cubicBezTo>
                  <a:cubicBezTo>
                    <a:pt x="441" y="414"/>
                    <a:pt x="501" y="378"/>
                    <a:pt x="537" y="307"/>
                  </a:cubicBezTo>
                  <a:cubicBezTo>
                    <a:pt x="560" y="235"/>
                    <a:pt x="537" y="128"/>
                    <a:pt x="441" y="104"/>
                  </a:cubicBezTo>
                  <a:lnTo>
                    <a:pt x="239" y="9"/>
                  </a:lnTo>
                  <a:cubicBezTo>
                    <a:pt x="219" y="3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1" name="Google Shape;11741;p69"/>
            <p:cNvSpPr/>
            <p:nvPr/>
          </p:nvSpPr>
          <p:spPr>
            <a:xfrm>
              <a:off x="1967619" y="1569702"/>
              <a:ext cx="14036" cy="16996"/>
            </a:xfrm>
            <a:custGeom>
              <a:avLst/>
              <a:gdLst/>
              <a:ahLst/>
              <a:cxnLst/>
              <a:rect l="l" t="t" r="r" b="b"/>
              <a:pathLst>
                <a:path w="441" h="534" extrusionOk="0">
                  <a:moveTo>
                    <a:pt x="267" y="1"/>
                  </a:moveTo>
                  <a:cubicBezTo>
                    <a:pt x="204" y="1"/>
                    <a:pt x="138" y="32"/>
                    <a:pt x="119" y="105"/>
                  </a:cubicBezTo>
                  <a:lnTo>
                    <a:pt x="24" y="307"/>
                  </a:lnTo>
                  <a:cubicBezTo>
                    <a:pt x="0" y="378"/>
                    <a:pt x="24" y="486"/>
                    <a:pt x="119" y="521"/>
                  </a:cubicBezTo>
                  <a:cubicBezTo>
                    <a:pt x="131" y="521"/>
                    <a:pt x="155" y="533"/>
                    <a:pt x="179" y="533"/>
                  </a:cubicBezTo>
                  <a:cubicBezTo>
                    <a:pt x="239" y="533"/>
                    <a:pt x="298" y="498"/>
                    <a:pt x="322" y="426"/>
                  </a:cubicBezTo>
                  <a:lnTo>
                    <a:pt x="417" y="224"/>
                  </a:lnTo>
                  <a:cubicBezTo>
                    <a:pt x="441" y="140"/>
                    <a:pt x="417" y="45"/>
                    <a:pt x="322" y="9"/>
                  </a:cubicBezTo>
                  <a:cubicBezTo>
                    <a:pt x="305" y="4"/>
                    <a:pt x="286" y="1"/>
                    <a:pt x="2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2" name="Google Shape;11742;p69"/>
            <p:cNvSpPr/>
            <p:nvPr/>
          </p:nvSpPr>
          <p:spPr>
            <a:xfrm>
              <a:off x="1877802" y="1780019"/>
              <a:ext cx="14450" cy="16996"/>
            </a:xfrm>
            <a:custGeom>
              <a:avLst/>
              <a:gdLst/>
              <a:ahLst/>
              <a:cxnLst/>
              <a:rect l="l" t="t" r="r" b="b"/>
              <a:pathLst>
                <a:path w="454" h="534" extrusionOk="0">
                  <a:moveTo>
                    <a:pt x="279" y="1"/>
                  </a:moveTo>
                  <a:cubicBezTo>
                    <a:pt x="216" y="1"/>
                    <a:pt x="147" y="32"/>
                    <a:pt x="120" y="105"/>
                  </a:cubicBezTo>
                  <a:lnTo>
                    <a:pt x="36" y="307"/>
                  </a:lnTo>
                  <a:cubicBezTo>
                    <a:pt x="1" y="378"/>
                    <a:pt x="48" y="486"/>
                    <a:pt x="120" y="509"/>
                  </a:cubicBezTo>
                  <a:cubicBezTo>
                    <a:pt x="144" y="533"/>
                    <a:pt x="167" y="533"/>
                    <a:pt x="179" y="533"/>
                  </a:cubicBezTo>
                  <a:cubicBezTo>
                    <a:pt x="239" y="533"/>
                    <a:pt x="298" y="497"/>
                    <a:pt x="334" y="426"/>
                  </a:cubicBezTo>
                  <a:lnTo>
                    <a:pt x="417" y="224"/>
                  </a:lnTo>
                  <a:cubicBezTo>
                    <a:pt x="453" y="140"/>
                    <a:pt x="417" y="45"/>
                    <a:pt x="334" y="9"/>
                  </a:cubicBezTo>
                  <a:cubicBezTo>
                    <a:pt x="317" y="4"/>
                    <a:pt x="298" y="1"/>
                    <a:pt x="2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3" name="Google Shape;11743;p69"/>
            <p:cNvSpPr/>
            <p:nvPr/>
          </p:nvSpPr>
          <p:spPr>
            <a:xfrm>
              <a:off x="1879711" y="1568652"/>
              <a:ext cx="14418" cy="16900"/>
            </a:xfrm>
            <a:custGeom>
              <a:avLst/>
              <a:gdLst/>
              <a:ahLst/>
              <a:cxnLst/>
              <a:rect l="l" t="t" r="r" b="b"/>
              <a:pathLst>
                <a:path w="453" h="531" extrusionOk="0">
                  <a:moveTo>
                    <a:pt x="169" y="0"/>
                  </a:moveTo>
                  <a:cubicBezTo>
                    <a:pt x="153" y="0"/>
                    <a:pt x="136" y="2"/>
                    <a:pt x="119" y="7"/>
                  </a:cubicBezTo>
                  <a:cubicBezTo>
                    <a:pt x="48" y="42"/>
                    <a:pt x="0" y="138"/>
                    <a:pt x="36" y="221"/>
                  </a:cubicBezTo>
                  <a:lnTo>
                    <a:pt x="119" y="423"/>
                  </a:lnTo>
                  <a:cubicBezTo>
                    <a:pt x="155" y="495"/>
                    <a:pt x="214" y="531"/>
                    <a:pt x="274" y="531"/>
                  </a:cubicBezTo>
                  <a:cubicBezTo>
                    <a:pt x="286" y="531"/>
                    <a:pt x="322" y="531"/>
                    <a:pt x="334" y="519"/>
                  </a:cubicBezTo>
                  <a:cubicBezTo>
                    <a:pt x="405" y="483"/>
                    <a:pt x="453" y="400"/>
                    <a:pt x="417" y="304"/>
                  </a:cubicBezTo>
                  <a:lnTo>
                    <a:pt x="334" y="102"/>
                  </a:lnTo>
                  <a:cubicBezTo>
                    <a:pt x="304" y="43"/>
                    <a:pt x="243" y="0"/>
                    <a:pt x="1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4" name="Google Shape;11744;p69"/>
            <p:cNvSpPr/>
            <p:nvPr/>
          </p:nvSpPr>
          <p:spPr>
            <a:xfrm>
              <a:off x="1965709" y="1780846"/>
              <a:ext cx="14068" cy="16900"/>
            </a:xfrm>
            <a:custGeom>
              <a:avLst/>
              <a:gdLst/>
              <a:ahLst/>
              <a:cxnLst/>
              <a:rect l="l" t="t" r="r" b="b"/>
              <a:pathLst>
                <a:path w="442" h="531" extrusionOk="0">
                  <a:moveTo>
                    <a:pt x="189" y="0"/>
                  </a:moveTo>
                  <a:cubicBezTo>
                    <a:pt x="166" y="0"/>
                    <a:pt x="143" y="6"/>
                    <a:pt x="120" y="19"/>
                  </a:cubicBezTo>
                  <a:cubicBezTo>
                    <a:pt x="37" y="43"/>
                    <a:pt x="1" y="138"/>
                    <a:pt x="25" y="221"/>
                  </a:cubicBezTo>
                  <a:lnTo>
                    <a:pt x="120" y="424"/>
                  </a:lnTo>
                  <a:cubicBezTo>
                    <a:pt x="144" y="483"/>
                    <a:pt x="203" y="531"/>
                    <a:pt x="263" y="531"/>
                  </a:cubicBezTo>
                  <a:cubicBezTo>
                    <a:pt x="275" y="531"/>
                    <a:pt x="310" y="531"/>
                    <a:pt x="322" y="519"/>
                  </a:cubicBezTo>
                  <a:cubicBezTo>
                    <a:pt x="394" y="483"/>
                    <a:pt x="441" y="400"/>
                    <a:pt x="418" y="305"/>
                  </a:cubicBezTo>
                  <a:lnTo>
                    <a:pt x="322" y="102"/>
                  </a:lnTo>
                  <a:cubicBezTo>
                    <a:pt x="305" y="42"/>
                    <a:pt x="250" y="0"/>
                    <a:pt x="1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5" name="Google Shape;11745;p69"/>
            <p:cNvSpPr/>
            <p:nvPr/>
          </p:nvSpPr>
          <p:spPr>
            <a:xfrm>
              <a:off x="2026723" y="1633644"/>
              <a:ext cx="17855" cy="13304"/>
            </a:xfrm>
            <a:custGeom>
              <a:avLst/>
              <a:gdLst/>
              <a:ahLst/>
              <a:cxnLst/>
              <a:rect l="l" t="t" r="r" b="b"/>
              <a:pathLst>
                <a:path w="561" h="418" extrusionOk="0">
                  <a:moveTo>
                    <a:pt x="387" y="0"/>
                  </a:moveTo>
                  <a:cubicBezTo>
                    <a:pt x="366" y="0"/>
                    <a:pt x="345" y="4"/>
                    <a:pt x="322" y="13"/>
                  </a:cubicBezTo>
                  <a:lnTo>
                    <a:pt x="120" y="96"/>
                  </a:lnTo>
                  <a:cubicBezTo>
                    <a:pt x="48" y="132"/>
                    <a:pt x="1" y="215"/>
                    <a:pt x="25" y="310"/>
                  </a:cubicBezTo>
                  <a:cubicBezTo>
                    <a:pt x="60" y="382"/>
                    <a:pt x="120" y="417"/>
                    <a:pt x="179" y="417"/>
                  </a:cubicBezTo>
                  <a:cubicBezTo>
                    <a:pt x="191" y="417"/>
                    <a:pt x="227" y="417"/>
                    <a:pt x="239" y="394"/>
                  </a:cubicBezTo>
                  <a:lnTo>
                    <a:pt x="441" y="310"/>
                  </a:lnTo>
                  <a:cubicBezTo>
                    <a:pt x="513" y="274"/>
                    <a:pt x="560" y="191"/>
                    <a:pt x="537" y="96"/>
                  </a:cubicBezTo>
                  <a:cubicBezTo>
                    <a:pt x="509" y="41"/>
                    <a:pt x="454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6" name="Google Shape;11746;p69"/>
            <p:cNvSpPr/>
            <p:nvPr/>
          </p:nvSpPr>
          <p:spPr>
            <a:xfrm>
              <a:off x="1814911" y="1719419"/>
              <a:ext cx="18205" cy="13177"/>
            </a:xfrm>
            <a:custGeom>
              <a:avLst/>
              <a:gdLst/>
              <a:ahLst/>
              <a:cxnLst/>
              <a:rect l="l" t="t" r="r" b="b"/>
              <a:pathLst>
                <a:path w="572" h="414" extrusionOk="0">
                  <a:moveTo>
                    <a:pt x="382" y="1"/>
                  </a:moveTo>
                  <a:cubicBezTo>
                    <a:pt x="365" y="1"/>
                    <a:pt x="348" y="3"/>
                    <a:pt x="334" y="8"/>
                  </a:cubicBezTo>
                  <a:lnTo>
                    <a:pt x="119" y="104"/>
                  </a:lnTo>
                  <a:cubicBezTo>
                    <a:pt x="48" y="127"/>
                    <a:pt x="0" y="223"/>
                    <a:pt x="36" y="306"/>
                  </a:cubicBezTo>
                  <a:cubicBezTo>
                    <a:pt x="60" y="366"/>
                    <a:pt x="119" y="413"/>
                    <a:pt x="179" y="413"/>
                  </a:cubicBezTo>
                  <a:cubicBezTo>
                    <a:pt x="191" y="413"/>
                    <a:pt x="226" y="413"/>
                    <a:pt x="238" y="389"/>
                  </a:cubicBezTo>
                  <a:lnTo>
                    <a:pt x="453" y="306"/>
                  </a:lnTo>
                  <a:cubicBezTo>
                    <a:pt x="524" y="270"/>
                    <a:pt x="572" y="187"/>
                    <a:pt x="536" y="92"/>
                  </a:cubicBezTo>
                  <a:cubicBezTo>
                    <a:pt x="517" y="35"/>
                    <a:pt x="446" y="1"/>
                    <a:pt x="3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47" name="Google Shape;11747;p69"/>
          <p:cNvGrpSpPr/>
          <p:nvPr/>
        </p:nvGrpSpPr>
        <p:grpSpPr>
          <a:xfrm>
            <a:off x="2216956" y="1510503"/>
            <a:ext cx="318721" cy="345615"/>
            <a:chOff x="2216956" y="1510503"/>
            <a:chExt cx="318721" cy="345615"/>
          </a:xfrm>
          <a:solidFill>
            <a:srgbClr val="D94169"/>
          </a:solidFill>
        </p:grpSpPr>
        <p:sp>
          <p:nvSpPr>
            <p:cNvPr id="11748" name="Google Shape;11748;p69"/>
            <p:cNvSpPr/>
            <p:nvPr/>
          </p:nvSpPr>
          <p:spPr>
            <a:xfrm>
              <a:off x="2386724" y="1510503"/>
              <a:ext cx="142524" cy="151594"/>
            </a:xfrm>
            <a:custGeom>
              <a:avLst/>
              <a:gdLst/>
              <a:ahLst/>
              <a:cxnLst/>
              <a:rect l="l" t="t" r="r" b="b"/>
              <a:pathLst>
                <a:path w="4478" h="4763" extrusionOk="0">
                  <a:moveTo>
                    <a:pt x="2315" y="1"/>
                  </a:moveTo>
                  <a:cubicBezTo>
                    <a:pt x="2179" y="1"/>
                    <a:pt x="2042" y="13"/>
                    <a:pt x="1906" y="36"/>
                  </a:cubicBezTo>
                  <a:cubicBezTo>
                    <a:pt x="1334" y="155"/>
                    <a:pt x="846" y="488"/>
                    <a:pt x="513" y="964"/>
                  </a:cubicBezTo>
                  <a:cubicBezTo>
                    <a:pt x="1" y="1738"/>
                    <a:pt x="25" y="2727"/>
                    <a:pt x="572" y="3465"/>
                  </a:cubicBezTo>
                  <a:lnTo>
                    <a:pt x="537" y="4596"/>
                  </a:lnTo>
                  <a:cubicBezTo>
                    <a:pt x="537" y="4655"/>
                    <a:pt x="560" y="4703"/>
                    <a:pt x="608" y="4727"/>
                  </a:cubicBezTo>
                  <a:cubicBezTo>
                    <a:pt x="632" y="4739"/>
                    <a:pt x="667" y="4763"/>
                    <a:pt x="691" y="4763"/>
                  </a:cubicBezTo>
                  <a:cubicBezTo>
                    <a:pt x="727" y="4763"/>
                    <a:pt x="739" y="4763"/>
                    <a:pt x="775" y="4739"/>
                  </a:cubicBezTo>
                  <a:lnTo>
                    <a:pt x="1799" y="4263"/>
                  </a:lnTo>
                  <a:cubicBezTo>
                    <a:pt x="1980" y="4308"/>
                    <a:pt x="2163" y="4331"/>
                    <a:pt x="2344" y="4331"/>
                  </a:cubicBezTo>
                  <a:cubicBezTo>
                    <a:pt x="3055" y="4331"/>
                    <a:pt x="3734" y="3986"/>
                    <a:pt x="4132" y="3370"/>
                  </a:cubicBezTo>
                  <a:cubicBezTo>
                    <a:pt x="4323" y="3096"/>
                    <a:pt x="4430" y="2774"/>
                    <a:pt x="4477" y="2453"/>
                  </a:cubicBezTo>
                  <a:cubicBezTo>
                    <a:pt x="4477" y="2358"/>
                    <a:pt x="4418" y="2274"/>
                    <a:pt x="4335" y="2262"/>
                  </a:cubicBezTo>
                  <a:cubicBezTo>
                    <a:pt x="4320" y="2259"/>
                    <a:pt x="4307" y="2257"/>
                    <a:pt x="4294" y="2257"/>
                  </a:cubicBezTo>
                  <a:cubicBezTo>
                    <a:pt x="4219" y="2257"/>
                    <a:pt x="4164" y="2312"/>
                    <a:pt x="4144" y="2393"/>
                  </a:cubicBezTo>
                  <a:cubicBezTo>
                    <a:pt x="4120" y="2667"/>
                    <a:pt x="4013" y="2941"/>
                    <a:pt x="3846" y="3179"/>
                  </a:cubicBezTo>
                  <a:cubicBezTo>
                    <a:pt x="3504" y="3697"/>
                    <a:pt x="2932" y="3992"/>
                    <a:pt x="2326" y="3992"/>
                  </a:cubicBezTo>
                  <a:cubicBezTo>
                    <a:pt x="2151" y="3992"/>
                    <a:pt x="1974" y="3968"/>
                    <a:pt x="1799" y="3917"/>
                  </a:cubicBezTo>
                  <a:cubicBezTo>
                    <a:pt x="1789" y="3914"/>
                    <a:pt x="1779" y="3913"/>
                    <a:pt x="1770" y="3913"/>
                  </a:cubicBezTo>
                  <a:cubicBezTo>
                    <a:pt x="1744" y="3913"/>
                    <a:pt x="1718" y="3924"/>
                    <a:pt x="1691" y="3941"/>
                  </a:cubicBezTo>
                  <a:lnTo>
                    <a:pt x="858" y="4322"/>
                  </a:lnTo>
                  <a:lnTo>
                    <a:pt x="906" y="3405"/>
                  </a:lnTo>
                  <a:cubicBezTo>
                    <a:pt x="906" y="3358"/>
                    <a:pt x="894" y="3334"/>
                    <a:pt x="870" y="3298"/>
                  </a:cubicBezTo>
                  <a:cubicBezTo>
                    <a:pt x="370" y="2679"/>
                    <a:pt x="334" y="1798"/>
                    <a:pt x="787" y="1131"/>
                  </a:cubicBezTo>
                  <a:cubicBezTo>
                    <a:pt x="1048" y="714"/>
                    <a:pt x="1489" y="441"/>
                    <a:pt x="1965" y="333"/>
                  </a:cubicBezTo>
                  <a:cubicBezTo>
                    <a:pt x="2084" y="313"/>
                    <a:pt x="2203" y="303"/>
                    <a:pt x="2321" y="303"/>
                  </a:cubicBezTo>
                  <a:cubicBezTo>
                    <a:pt x="2686" y="303"/>
                    <a:pt x="3040" y="403"/>
                    <a:pt x="3346" y="619"/>
                  </a:cubicBezTo>
                  <a:cubicBezTo>
                    <a:pt x="3763" y="905"/>
                    <a:pt x="4049" y="1322"/>
                    <a:pt x="4132" y="1822"/>
                  </a:cubicBezTo>
                  <a:cubicBezTo>
                    <a:pt x="4143" y="1909"/>
                    <a:pt x="4224" y="1966"/>
                    <a:pt x="4292" y="1966"/>
                  </a:cubicBezTo>
                  <a:cubicBezTo>
                    <a:pt x="4298" y="1966"/>
                    <a:pt x="4305" y="1966"/>
                    <a:pt x="4311" y="1965"/>
                  </a:cubicBezTo>
                  <a:cubicBezTo>
                    <a:pt x="4406" y="1941"/>
                    <a:pt x="4466" y="1857"/>
                    <a:pt x="4442" y="1786"/>
                  </a:cubicBezTo>
                  <a:cubicBezTo>
                    <a:pt x="4347" y="1203"/>
                    <a:pt x="4013" y="714"/>
                    <a:pt x="3525" y="369"/>
                  </a:cubicBezTo>
                  <a:cubicBezTo>
                    <a:pt x="3164" y="117"/>
                    <a:pt x="2742" y="1"/>
                    <a:pt x="23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9" name="Google Shape;11749;p69"/>
            <p:cNvSpPr/>
            <p:nvPr/>
          </p:nvSpPr>
          <p:spPr>
            <a:xfrm>
              <a:off x="2423102" y="1541185"/>
              <a:ext cx="77723" cy="77723"/>
            </a:xfrm>
            <a:custGeom>
              <a:avLst/>
              <a:gdLst/>
              <a:ahLst/>
              <a:cxnLst/>
              <a:rect l="l" t="t" r="r" b="b"/>
              <a:pathLst>
                <a:path w="2442" h="2442" extrusionOk="0">
                  <a:moveTo>
                    <a:pt x="1084" y="346"/>
                  </a:moveTo>
                  <a:lnTo>
                    <a:pt x="1084" y="1215"/>
                  </a:lnTo>
                  <a:cubicBezTo>
                    <a:pt x="1084" y="1310"/>
                    <a:pt x="1168" y="1382"/>
                    <a:pt x="1251" y="1382"/>
                  </a:cubicBezTo>
                  <a:lnTo>
                    <a:pt x="2132" y="1382"/>
                  </a:lnTo>
                  <a:cubicBezTo>
                    <a:pt x="2037" y="1786"/>
                    <a:pt x="1668" y="2108"/>
                    <a:pt x="1239" y="2108"/>
                  </a:cubicBezTo>
                  <a:cubicBezTo>
                    <a:pt x="751" y="2108"/>
                    <a:pt x="346" y="1715"/>
                    <a:pt x="346" y="1215"/>
                  </a:cubicBezTo>
                  <a:cubicBezTo>
                    <a:pt x="346" y="774"/>
                    <a:pt x="656" y="417"/>
                    <a:pt x="1084" y="346"/>
                  </a:cubicBezTo>
                  <a:close/>
                  <a:moveTo>
                    <a:pt x="1215" y="0"/>
                  </a:moveTo>
                  <a:cubicBezTo>
                    <a:pt x="548" y="0"/>
                    <a:pt x="1" y="548"/>
                    <a:pt x="1" y="1215"/>
                  </a:cubicBezTo>
                  <a:cubicBezTo>
                    <a:pt x="1" y="1894"/>
                    <a:pt x="548" y="2441"/>
                    <a:pt x="1215" y="2441"/>
                  </a:cubicBezTo>
                  <a:cubicBezTo>
                    <a:pt x="1894" y="2441"/>
                    <a:pt x="2442" y="1894"/>
                    <a:pt x="2442" y="1215"/>
                  </a:cubicBezTo>
                  <a:cubicBezTo>
                    <a:pt x="2442" y="1120"/>
                    <a:pt x="2370" y="1060"/>
                    <a:pt x="2275" y="1060"/>
                  </a:cubicBezTo>
                  <a:lnTo>
                    <a:pt x="1382" y="1060"/>
                  </a:lnTo>
                  <a:lnTo>
                    <a:pt x="1382" y="167"/>
                  </a:lnTo>
                  <a:cubicBezTo>
                    <a:pt x="1382" y="72"/>
                    <a:pt x="1310" y="0"/>
                    <a:pt x="1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0" name="Google Shape;11750;p69"/>
            <p:cNvSpPr/>
            <p:nvPr/>
          </p:nvSpPr>
          <p:spPr>
            <a:xfrm>
              <a:off x="2216956" y="1538543"/>
              <a:ext cx="318721" cy="317575"/>
            </a:xfrm>
            <a:custGeom>
              <a:avLst/>
              <a:gdLst/>
              <a:ahLst/>
              <a:cxnLst/>
              <a:rect l="l" t="t" r="r" b="b"/>
              <a:pathLst>
                <a:path w="10014" h="9978" extrusionOk="0">
                  <a:moveTo>
                    <a:pt x="3787" y="1191"/>
                  </a:moveTo>
                  <a:lnTo>
                    <a:pt x="4763" y="2179"/>
                  </a:lnTo>
                  <a:cubicBezTo>
                    <a:pt x="5347" y="2762"/>
                    <a:pt x="5466" y="3667"/>
                    <a:pt x="5037" y="4382"/>
                  </a:cubicBezTo>
                  <a:cubicBezTo>
                    <a:pt x="4989" y="4441"/>
                    <a:pt x="5001" y="4525"/>
                    <a:pt x="5061" y="4572"/>
                  </a:cubicBezTo>
                  <a:lnTo>
                    <a:pt x="5394" y="4906"/>
                  </a:lnTo>
                  <a:cubicBezTo>
                    <a:pt x="5423" y="4934"/>
                    <a:pt x="5465" y="4950"/>
                    <a:pt x="5507" y="4950"/>
                  </a:cubicBezTo>
                  <a:cubicBezTo>
                    <a:pt x="5534" y="4950"/>
                    <a:pt x="5561" y="4943"/>
                    <a:pt x="5585" y="4929"/>
                  </a:cubicBezTo>
                  <a:cubicBezTo>
                    <a:pt x="5873" y="4756"/>
                    <a:pt x="6191" y="4673"/>
                    <a:pt x="6506" y="4673"/>
                  </a:cubicBezTo>
                  <a:cubicBezTo>
                    <a:pt x="6972" y="4673"/>
                    <a:pt x="7432" y="4855"/>
                    <a:pt x="7787" y="5203"/>
                  </a:cubicBezTo>
                  <a:lnTo>
                    <a:pt x="8776" y="6179"/>
                  </a:lnTo>
                  <a:lnTo>
                    <a:pt x="6228" y="8727"/>
                  </a:lnTo>
                  <a:lnTo>
                    <a:pt x="5239" y="7751"/>
                  </a:lnTo>
                  <a:cubicBezTo>
                    <a:pt x="5025" y="7525"/>
                    <a:pt x="4870" y="7251"/>
                    <a:pt x="4787" y="6953"/>
                  </a:cubicBezTo>
                  <a:cubicBezTo>
                    <a:pt x="4644" y="6477"/>
                    <a:pt x="4728" y="5965"/>
                    <a:pt x="4978" y="5548"/>
                  </a:cubicBezTo>
                  <a:cubicBezTo>
                    <a:pt x="5025" y="5489"/>
                    <a:pt x="5001" y="5394"/>
                    <a:pt x="4942" y="5346"/>
                  </a:cubicBezTo>
                  <a:lnTo>
                    <a:pt x="4620" y="5025"/>
                  </a:lnTo>
                  <a:cubicBezTo>
                    <a:pt x="4589" y="4993"/>
                    <a:pt x="4541" y="4977"/>
                    <a:pt x="4495" y="4977"/>
                  </a:cubicBezTo>
                  <a:cubicBezTo>
                    <a:pt x="4472" y="4977"/>
                    <a:pt x="4450" y="4981"/>
                    <a:pt x="4430" y="4989"/>
                  </a:cubicBezTo>
                  <a:cubicBezTo>
                    <a:pt x="4137" y="5164"/>
                    <a:pt x="3815" y="5250"/>
                    <a:pt x="3496" y="5250"/>
                  </a:cubicBezTo>
                  <a:cubicBezTo>
                    <a:pt x="3034" y="5250"/>
                    <a:pt x="2579" y="5072"/>
                    <a:pt x="2227" y="4727"/>
                  </a:cubicBezTo>
                  <a:lnTo>
                    <a:pt x="1239" y="3739"/>
                  </a:lnTo>
                  <a:lnTo>
                    <a:pt x="3787" y="1191"/>
                  </a:lnTo>
                  <a:close/>
                  <a:moveTo>
                    <a:pt x="9288" y="6120"/>
                  </a:moveTo>
                  <a:lnTo>
                    <a:pt x="9633" y="6465"/>
                  </a:lnTo>
                  <a:lnTo>
                    <a:pt x="6513" y="9585"/>
                  </a:lnTo>
                  <a:lnTo>
                    <a:pt x="6168" y="9251"/>
                  </a:lnTo>
                  <a:lnTo>
                    <a:pt x="9109" y="6299"/>
                  </a:lnTo>
                  <a:lnTo>
                    <a:pt x="9288" y="6120"/>
                  </a:lnTo>
                  <a:close/>
                  <a:moveTo>
                    <a:pt x="3525" y="0"/>
                  </a:moveTo>
                  <a:cubicBezTo>
                    <a:pt x="3489" y="0"/>
                    <a:pt x="3442" y="24"/>
                    <a:pt x="3406" y="48"/>
                  </a:cubicBezTo>
                  <a:lnTo>
                    <a:pt x="2180" y="1286"/>
                  </a:lnTo>
                  <a:cubicBezTo>
                    <a:pt x="2120" y="1346"/>
                    <a:pt x="2120" y="1453"/>
                    <a:pt x="2180" y="1512"/>
                  </a:cubicBezTo>
                  <a:cubicBezTo>
                    <a:pt x="2209" y="1542"/>
                    <a:pt x="2248" y="1557"/>
                    <a:pt x="2287" y="1557"/>
                  </a:cubicBezTo>
                  <a:cubicBezTo>
                    <a:pt x="2325" y="1557"/>
                    <a:pt x="2364" y="1542"/>
                    <a:pt x="2394" y="1512"/>
                  </a:cubicBezTo>
                  <a:lnTo>
                    <a:pt x="3525" y="381"/>
                  </a:lnTo>
                  <a:lnTo>
                    <a:pt x="3870" y="715"/>
                  </a:lnTo>
                  <a:lnTo>
                    <a:pt x="3692" y="893"/>
                  </a:lnTo>
                  <a:lnTo>
                    <a:pt x="929" y="3667"/>
                  </a:lnTo>
                  <a:lnTo>
                    <a:pt x="751" y="3846"/>
                  </a:lnTo>
                  <a:lnTo>
                    <a:pt x="406" y="3501"/>
                  </a:lnTo>
                  <a:lnTo>
                    <a:pt x="1953" y="1953"/>
                  </a:lnTo>
                  <a:cubicBezTo>
                    <a:pt x="2013" y="1893"/>
                    <a:pt x="2013" y="1786"/>
                    <a:pt x="1953" y="1727"/>
                  </a:cubicBezTo>
                  <a:cubicBezTo>
                    <a:pt x="1924" y="1697"/>
                    <a:pt x="1882" y="1682"/>
                    <a:pt x="1840" y="1682"/>
                  </a:cubicBezTo>
                  <a:cubicBezTo>
                    <a:pt x="1799" y="1682"/>
                    <a:pt x="1757" y="1697"/>
                    <a:pt x="1727" y="1727"/>
                  </a:cubicBezTo>
                  <a:lnTo>
                    <a:pt x="60" y="3393"/>
                  </a:lnTo>
                  <a:cubicBezTo>
                    <a:pt x="1" y="3453"/>
                    <a:pt x="1" y="3560"/>
                    <a:pt x="60" y="3620"/>
                  </a:cubicBezTo>
                  <a:lnTo>
                    <a:pt x="632" y="4191"/>
                  </a:lnTo>
                  <a:cubicBezTo>
                    <a:pt x="656" y="4215"/>
                    <a:pt x="703" y="4227"/>
                    <a:pt x="751" y="4227"/>
                  </a:cubicBezTo>
                  <a:cubicBezTo>
                    <a:pt x="787" y="4227"/>
                    <a:pt x="834" y="4215"/>
                    <a:pt x="870" y="4191"/>
                  </a:cubicBezTo>
                  <a:lnTo>
                    <a:pt x="1048" y="4013"/>
                  </a:lnTo>
                  <a:lnTo>
                    <a:pt x="2025" y="4989"/>
                  </a:lnTo>
                  <a:cubicBezTo>
                    <a:pt x="2430" y="5394"/>
                    <a:pt x="2971" y="5607"/>
                    <a:pt x="3517" y="5607"/>
                  </a:cubicBezTo>
                  <a:cubicBezTo>
                    <a:pt x="3854" y="5607"/>
                    <a:pt x="4192" y="5526"/>
                    <a:pt x="4501" y="5358"/>
                  </a:cubicBezTo>
                  <a:lnTo>
                    <a:pt x="4644" y="5513"/>
                  </a:lnTo>
                  <a:cubicBezTo>
                    <a:pt x="4394" y="5989"/>
                    <a:pt x="4335" y="6537"/>
                    <a:pt x="4477" y="7061"/>
                  </a:cubicBezTo>
                  <a:cubicBezTo>
                    <a:pt x="4573" y="7406"/>
                    <a:pt x="4763" y="7727"/>
                    <a:pt x="5013" y="7977"/>
                  </a:cubicBezTo>
                  <a:lnTo>
                    <a:pt x="6001" y="8966"/>
                  </a:lnTo>
                  <a:lnTo>
                    <a:pt x="5823" y="9144"/>
                  </a:lnTo>
                  <a:cubicBezTo>
                    <a:pt x="5763" y="9204"/>
                    <a:pt x="5763" y="9311"/>
                    <a:pt x="5823" y="9370"/>
                  </a:cubicBezTo>
                  <a:lnTo>
                    <a:pt x="6394" y="9930"/>
                  </a:lnTo>
                  <a:cubicBezTo>
                    <a:pt x="6418" y="9966"/>
                    <a:pt x="6466" y="9978"/>
                    <a:pt x="6513" y="9978"/>
                  </a:cubicBezTo>
                  <a:cubicBezTo>
                    <a:pt x="6549" y="9978"/>
                    <a:pt x="6585" y="9966"/>
                    <a:pt x="6633" y="9930"/>
                  </a:cubicBezTo>
                  <a:lnTo>
                    <a:pt x="9978" y="6584"/>
                  </a:lnTo>
                  <a:cubicBezTo>
                    <a:pt x="10014" y="6525"/>
                    <a:pt x="10014" y="6418"/>
                    <a:pt x="9966" y="6358"/>
                  </a:cubicBezTo>
                  <a:lnTo>
                    <a:pt x="9395" y="5798"/>
                  </a:lnTo>
                  <a:cubicBezTo>
                    <a:pt x="9365" y="5769"/>
                    <a:pt x="9323" y="5754"/>
                    <a:pt x="9282" y="5754"/>
                  </a:cubicBezTo>
                  <a:cubicBezTo>
                    <a:pt x="9240" y="5754"/>
                    <a:pt x="9198" y="5769"/>
                    <a:pt x="9169" y="5798"/>
                  </a:cubicBezTo>
                  <a:lnTo>
                    <a:pt x="8990" y="5977"/>
                  </a:lnTo>
                  <a:lnTo>
                    <a:pt x="8014" y="4989"/>
                  </a:lnTo>
                  <a:cubicBezTo>
                    <a:pt x="7609" y="4585"/>
                    <a:pt x="7069" y="4375"/>
                    <a:pt x="6524" y="4375"/>
                  </a:cubicBezTo>
                  <a:cubicBezTo>
                    <a:pt x="6186" y="4375"/>
                    <a:pt x="5847" y="4456"/>
                    <a:pt x="5537" y="4620"/>
                  </a:cubicBezTo>
                  <a:lnTo>
                    <a:pt x="5394" y="4465"/>
                  </a:lnTo>
                  <a:cubicBezTo>
                    <a:pt x="5823" y="3655"/>
                    <a:pt x="5668" y="2655"/>
                    <a:pt x="5013" y="2000"/>
                  </a:cubicBezTo>
                  <a:lnTo>
                    <a:pt x="4037" y="1012"/>
                  </a:lnTo>
                  <a:lnTo>
                    <a:pt x="4216" y="834"/>
                  </a:lnTo>
                  <a:cubicBezTo>
                    <a:pt x="4275" y="774"/>
                    <a:pt x="4275" y="679"/>
                    <a:pt x="4216" y="619"/>
                  </a:cubicBezTo>
                  <a:lnTo>
                    <a:pt x="3644" y="48"/>
                  </a:lnTo>
                  <a:cubicBezTo>
                    <a:pt x="3620" y="24"/>
                    <a:pt x="3573" y="0"/>
                    <a:pt x="3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1" name="Google Shape;11751;p69"/>
            <p:cNvSpPr/>
            <p:nvPr/>
          </p:nvSpPr>
          <p:spPr>
            <a:xfrm>
              <a:off x="2275327" y="1662448"/>
              <a:ext cx="100066" cy="39434"/>
            </a:xfrm>
            <a:custGeom>
              <a:avLst/>
              <a:gdLst/>
              <a:ahLst/>
              <a:cxnLst/>
              <a:rect l="l" t="t" r="r" b="b"/>
              <a:pathLst>
                <a:path w="3144" h="1239" extrusionOk="0">
                  <a:moveTo>
                    <a:pt x="2632" y="310"/>
                  </a:moveTo>
                  <a:lnTo>
                    <a:pt x="2560" y="417"/>
                  </a:lnTo>
                  <a:cubicBezTo>
                    <a:pt x="2298" y="739"/>
                    <a:pt x="1953" y="917"/>
                    <a:pt x="1596" y="929"/>
                  </a:cubicBezTo>
                  <a:cubicBezTo>
                    <a:pt x="1239" y="929"/>
                    <a:pt x="905" y="774"/>
                    <a:pt x="643" y="477"/>
                  </a:cubicBezTo>
                  <a:cubicBezTo>
                    <a:pt x="643" y="477"/>
                    <a:pt x="584" y="393"/>
                    <a:pt x="512" y="310"/>
                  </a:cubicBezTo>
                  <a:close/>
                  <a:moveTo>
                    <a:pt x="179" y="0"/>
                  </a:moveTo>
                  <a:cubicBezTo>
                    <a:pt x="119" y="0"/>
                    <a:pt x="60" y="24"/>
                    <a:pt x="36" y="84"/>
                  </a:cubicBezTo>
                  <a:cubicBezTo>
                    <a:pt x="0" y="143"/>
                    <a:pt x="12" y="203"/>
                    <a:pt x="48" y="251"/>
                  </a:cubicBezTo>
                  <a:cubicBezTo>
                    <a:pt x="155" y="370"/>
                    <a:pt x="369" y="667"/>
                    <a:pt x="393" y="667"/>
                  </a:cubicBezTo>
                  <a:cubicBezTo>
                    <a:pt x="703" y="1036"/>
                    <a:pt x="1119" y="1239"/>
                    <a:pt x="1560" y="1239"/>
                  </a:cubicBezTo>
                  <a:lnTo>
                    <a:pt x="1596" y="1239"/>
                  </a:lnTo>
                  <a:cubicBezTo>
                    <a:pt x="2060" y="1215"/>
                    <a:pt x="2489" y="1001"/>
                    <a:pt x="2810" y="596"/>
                  </a:cubicBezTo>
                  <a:lnTo>
                    <a:pt x="3096" y="239"/>
                  </a:lnTo>
                  <a:cubicBezTo>
                    <a:pt x="3132" y="203"/>
                    <a:pt x="3144" y="143"/>
                    <a:pt x="3108" y="84"/>
                  </a:cubicBezTo>
                  <a:cubicBezTo>
                    <a:pt x="3084" y="24"/>
                    <a:pt x="3024" y="0"/>
                    <a:pt x="29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2" name="Google Shape;11752;p69"/>
            <p:cNvSpPr/>
            <p:nvPr/>
          </p:nvSpPr>
          <p:spPr>
            <a:xfrm>
              <a:off x="2371192" y="1745422"/>
              <a:ext cx="101211" cy="60663"/>
            </a:xfrm>
            <a:custGeom>
              <a:avLst/>
              <a:gdLst/>
              <a:ahLst/>
              <a:cxnLst/>
              <a:rect l="l" t="t" r="r" b="b"/>
              <a:pathLst>
                <a:path w="3180" h="1906" extrusionOk="0">
                  <a:moveTo>
                    <a:pt x="155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513"/>
                    <a:pt x="239" y="787"/>
                    <a:pt x="274" y="834"/>
                  </a:cubicBezTo>
                  <a:lnTo>
                    <a:pt x="1298" y="1858"/>
                  </a:lnTo>
                  <a:cubicBezTo>
                    <a:pt x="1334" y="1882"/>
                    <a:pt x="1382" y="1906"/>
                    <a:pt x="1429" y="1906"/>
                  </a:cubicBezTo>
                  <a:cubicBezTo>
                    <a:pt x="1465" y="1906"/>
                    <a:pt x="1501" y="1882"/>
                    <a:pt x="1548" y="1858"/>
                  </a:cubicBezTo>
                  <a:lnTo>
                    <a:pt x="3120" y="275"/>
                  </a:lnTo>
                  <a:cubicBezTo>
                    <a:pt x="3168" y="215"/>
                    <a:pt x="3180" y="156"/>
                    <a:pt x="3156" y="96"/>
                  </a:cubicBezTo>
                  <a:cubicBezTo>
                    <a:pt x="3120" y="37"/>
                    <a:pt x="3060" y="1"/>
                    <a:pt x="3001" y="1"/>
                  </a:cubicBezTo>
                  <a:lnTo>
                    <a:pt x="1584" y="1"/>
                  </a:lnTo>
                  <a:cubicBezTo>
                    <a:pt x="1501" y="1"/>
                    <a:pt x="1429" y="72"/>
                    <a:pt x="1429" y="156"/>
                  </a:cubicBezTo>
                  <a:cubicBezTo>
                    <a:pt x="1429" y="251"/>
                    <a:pt x="1501" y="322"/>
                    <a:pt x="1584" y="322"/>
                  </a:cubicBezTo>
                  <a:lnTo>
                    <a:pt x="2620" y="322"/>
                  </a:lnTo>
                  <a:lnTo>
                    <a:pt x="1429" y="1513"/>
                  </a:lnTo>
                  <a:lnTo>
                    <a:pt x="513" y="608"/>
                  </a:lnTo>
                  <a:cubicBezTo>
                    <a:pt x="501" y="596"/>
                    <a:pt x="393" y="489"/>
                    <a:pt x="358" y="322"/>
                  </a:cubicBezTo>
                  <a:lnTo>
                    <a:pt x="965" y="322"/>
                  </a:lnTo>
                  <a:cubicBezTo>
                    <a:pt x="1048" y="322"/>
                    <a:pt x="1132" y="251"/>
                    <a:pt x="1132" y="156"/>
                  </a:cubicBezTo>
                  <a:cubicBezTo>
                    <a:pt x="1132" y="72"/>
                    <a:pt x="1048" y="1"/>
                    <a:pt x="9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3" name="Google Shape;11753;p69"/>
          <p:cNvGrpSpPr/>
          <p:nvPr/>
        </p:nvGrpSpPr>
        <p:grpSpPr>
          <a:xfrm>
            <a:off x="3988156" y="1568461"/>
            <a:ext cx="349052" cy="230049"/>
            <a:chOff x="3988156" y="1568461"/>
            <a:chExt cx="349052" cy="230049"/>
          </a:xfrm>
          <a:solidFill>
            <a:srgbClr val="D94169"/>
          </a:solidFill>
        </p:grpSpPr>
        <p:sp>
          <p:nvSpPr>
            <p:cNvPr id="11754" name="Google Shape;11754;p69"/>
            <p:cNvSpPr/>
            <p:nvPr/>
          </p:nvSpPr>
          <p:spPr>
            <a:xfrm>
              <a:off x="3988156" y="1571135"/>
              <a:ext cx="349052" cy="227376"/>
            </a:xfrm>
            <a:custGeom>
              <a:avLst/>
              <a:gdLst/>
              <a:ahLst/>
              <a:cxnLst/>
              <a:rect l="l" t="t" r="r" b="b"/>
              <a:pathLst>
                <a:path w="10967" h="7144" extrusionOk="0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5" name="Google Shape;11755;p69"/>
            <p:cNvSpPr/>
            <p:nvPr/>
          </p:nvSpPr>
          <p:spPr>
            <a:xfrm>
              <a:off x="4188256" y="1568461"/>
              <a:ext cx="146661" cy="61809"/>
            </a:xfrm>
            <a:custGeom>
              <a:avLst/>
              <a:gdLst/>
              <a:ahLst/>
              <a:cxnLst/>
              <a:rect l="l" t="t" r="r" b="b"/>
              <a:pathLst>
                <a:path w="4608" h="1942" extrusionOk="0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6" name="Google Shape;11756;p69"/>
            <p:cNvSpPr/>
            <p:nvPr/>
          </p:nvSpPr>
          <p:spPr>
            <a:xfrm>
              <a:off x="4123805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7" name="Google Shape;11757;p69"/>
            <p:cNvSpPr/>
            <p:nvPr/>
          </p:nvSpPr>
          <p:spPr>
            <a:xfrm>
              <a:off x="4096147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8" name="Google Shape;11758;p69"/>
            <p:cNvSpPr/>
            <p:nvPr/>
          </p:nvSpPr>
          <p:spPr>
            <a:xfrm>
              <a:off x="4068871" y="1677598"/>
              <a:ext cx="13686" cy="13304"/>
            </a:xfrm>
            <a:custGeom>
              <a:avLst/>
              <a:gdLst/>
              <a:ahLst/>
              <a:cxnLst/>
              <a:rect l="l" t="t" r="r" b="b"/>
              <a:pathLst>
                <a:path w="430" h="418" extrusionOk="0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9" name="Google Shape;11759;p69"/>
            <p:cNvSpPr/>
            <p:nvPr/>
          </p:nvSpPr>
          <p:spPr>
            <a:xfrm>
              <a:off x="4041594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0" name="Google Shape;11760;p69"/>
            <p:cNvSpPr/>
            <p:nvPr/>
          </p:nvSpPr>
          <p:spPr>
            <a:xfrm>
              <a:off x="4239402" y="1677598"/>
              <a:ext cx="13304" cy="13304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1" name="Google Shape;11761;p69"/>
          <p:cNvGrpSpPr/>
          <p:nvPr/>
        </p:nvGrpSpPr>
        <p:grpSpPr>
          <a:xfrm>
            <a:off x="2633037" y="1499873"/>
            <a:ext cx="379002" cy="366112"/>
            <a:chOff x="2633037" y="1499873"/>
            <a:chExt cx="379002" cy="366112"/>
          </a:xfrm>
          <a:solidFill>
            <a:srgbClr val="D94169"/>
          </a:solidFill>
        </p:grpSpPr>
        <p:sp>
          <p:nvSpPr>
            <p:cNvPr id="11762" name="Google Shape;11762;p69"/>
            <p:cNvSpPr/>
            <p:nvPr/>
          </p:nvSpPr>
          <p:spPr>
            <a:xfrm>
              <a:off x="2798635" y="1499873"/>
              <a:ext cx="20497" cy="106145"/>
            </a:xfrm>
            <a:custGeom>
              <a:avLst/>
              <a:gdLst/>
              <a:ahLst/>
              <a:cxnLst/>
              <a:rect l="l" t="t" r="r" b="b"/>
              <a:pathLst>
                <a:path w="644" h="3335" extrusionOk="0">
                  <a:moveTo>
                    <a:pt x="453" y="1"/>
                  </a:moveTo>
                  <a:cubicBezTo>
                    <a:pt x="346" y="1"/>
                    <a:pt x="263" y="96"/>
                    <a:pt x="263" y="191"/>
                  </a:cubicBezTo>
                  <a:cubicBezTo>
                    <a:pt x="263" y="394"/>
                    <a:pt x="215" y="477"/>
                    <a:pt x="156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56" y="1763"/>
                  </a:cubicBezTo>
                  <a:cubicBezTo>
                    <a:pt x="215" y="1882"/>
                    <a:pt x="263" y="1965"/>
                    <a:pt x="263" y="2156"/>
                  </a:cubicBezTo>
                  <a:cubicBezTo>
                    <a:pt x="263" y="2358"/>
                    <a:pt x="215" y="2441"/>
                    <a:pt x="156" y="2561"/>
                  </a:cubicBezTo>
                  <a:cubicBezTo>
                    <a:pt x="72" y="2692"/>
                    <a:pt x="1" y="2846"/>
                    <a:pt x="1" y="3144"/>
                  </a:cubicBezTo>
                  <a:cubicBezTo>
                    <a:pt x="1" y="3239"/>
                    <a:pt x="96" y="3334"/>
                    <a:pt x="191" y="3334"/>
                  </a:cubicBezTo>
                  <a:cubicBezTo>
                    <a:pt x="298" y="3334"/>
                    <a:pt x="394" y="3239"/>
                    <a:pt x="394" y="3144"/>
                  </a:cubicBezTo>
                  <a:cubicBezTo>
                    <a:pt x="394" y="2942"/>
                    <a:pt x="429" y="2858"/>
                    <a:pt x="489" y="2739"/>
                  </a:cubicBezTo>
                  <a:cubicBezTo>
                    <a:pt x="572" y="2608"/>
                    <a:pt x="644" y="2453"/>
                    <a:pt x="644" y="2156"/>
                  </a:cubicBezTo>
                  <a:cubicBezTo>
                    <a:pt x="644" y="1882"/>
                    <a:pt x="572" y="1715"/>
                    <a:pt x="489" y="1584"/>
                  </a:cubicBezTo>
                  <a:cubicBezTo>
                    <a:pt x="429" y="1465"/>
                    <a:pt x="394" y="1370"/>
                    <a:pt x="394" y="1179"/>
                  </a:cubicBezTo>
                  <a:cubicBezTo>
                    <a:pt x="394" y="989"/>
                    <a:pt x="429" y="894"/>
                    <a:pt x="489" y="775"/>
                  </a:cubicBezTo>
                  <a:cubicBezTo>
                    <a:pt x="572" y="644"/>
                    <a:pt x="644" y="489"/>
                    <a:pt x="644" y="191"/>
                  </a:cubicBezTo>
                  <a:cubicBezTo>
                    <a:pt x="644" y="96"/>
                    <a:pt x="549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3" name="Google Shape;11763;p69"/>
            <p:cNvSpPr/>
            <p:nvPr/>
          </p:nvSpPr>
          <p:spPr>
            <a:xfrm>
              <a:off x="2847140" y="1499873"/>
              <a:ext cx="20115" cy="106145"/>
            </a:xfrm>
            <a:custGeom>
              <a:avLst/>
              <a:gdLst/>
              <a:ahLst/>
              <a:cxnLst/>
              <a:rect l="l" t="t" r="r" b="b"/>
              <a:pathLst>
                <a:path w="632" h="3335" extrusionOk="0">
                  <a:moveTo>
                    <a:pt x="441" y="1"/>
                  </a:moveTo>
                  <a:cubicBezTo>
                    <a:pt x="334" y="1"/>
                    <a:pt x="251" y="96"/>
                    <a:pt x="251" y="191"/>
                  </a:cubicBezTo>
                  <a:cubicBezTo>
                    <a:pt x="251" y="394"/>
                    <a:pt x="203" y="477"/>
                    <a:pt x="144" y="596"/>
                  </a:cubicBezTo>
                  <a:cubicBezTo>
                    <a:pt x="72" y="727"/>
                    <a:pt x="1" y="882"/>
                    <a:pt x="1" y="1179"/>
                  </a:cubicBezTo>
                  <a:cubicBezTo>
                    <a:pt x="1" y="1465"/>
                    <a:pt x="72" y="1620"/>
                    <a:pt x="144" y="1763"/>
                  </a:cubicBezTo>
                  <a:cubicBezTo>
                    <a:pt x="203" y="1882"/>
                    <a:pt x="251" y="1965"/>
                    <a:pt x="251" y="2156"/>
                  </a:cubicBezTo>
                  <a:cubicBezTo>
                    <a:pt x="251" y="2358"/>
                    <a:pt x="203" y="2441"/>
                    <a:pt x="144" y="2561"/>
                  </a:cubicBezTo>
                  <a:cubicBezTo>
                    <a:pt x="84" y="2692"/>
                    <a:pt x="1" y="2846"/>
                    <a:pt x="1" y="3144"/>
                  </a:cubicBezTo>
                  <a:cubicBezTo>
                    <a:pt x="1" y="3239"/>
                    <a:pt x="84" y="3334"/>
                    <a:pt x="191" y="3334"/>
                  </a:cubicBezTo>
                  <a:cubicBezTo>
                    <a:pt x="298" y="3334"/>
                    <a:pt x="382" y="3239"/>
                    <a:pt x="382" y="3144"/>
                  </a:cubicBezTo>
                  <a:cubicBezTo>
                    <a:pt x="382" y="2942"/>
                    <a:pt x="429" y="2858"/>
                    <a:pt x="489" y="2739"/>
                  </a:cubicBezTo>
                  <a:cubicBezTo>
                    <a:pt x="560" y="2608"/>
                    <a:pt x="632" y="2453"/>
                    <a:pt x="632" y="2156"/>
                  </a:cubicBezTo>
                  <a:cubicBezTo>
                    <a:pt x="632" y="1882"/>
                    <a:pt x="560" y="1715"/>
                    <a:pt x="489" y="1584"/>
                  </a:cubicBezTo>
                  <a:cubicBezTo>
                    <a:pt x="429" y="1465"/>
                    <a:pt x="382" y="1370"/>
                    <a:pt x="382" y="1179"/>
                  </a:cubicBezTo>
                  <a:cubicBezTo>
                    <a:pt x="382" y="989"/>
                    <a:pt x="429" y="894"/>
                    <a:pt x="489" y="775"/>
                  </a:cubicBezTo>
                  <a:cubicBezTo>
                    <a:pt x="560" y="644"/>
                    <a:pt x="632" y="489"/>
                    <a:pt x="632" y="191"/>
                  </a:cubicBezTo>
                  <a:cubicBezTo>
                    <a:pt x="632" y="96"/>
                    <a:pt x="549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4" name="Google Shape;11764;p69"/>
            <p:cNvSpPr/>
            <p:nvPr/>
          </p:nvSpPr>
          <p:spPr>
            <a:xfrm>
              <a:off x="2652738" y="1825405"/>
              <a:ext cx="359301" cy="40580"/>
            </a:xfrm>
            <a:custGeom>
              <a:avLst/>
              <a:gdLst/>
              <a:ahLst/>
              <a:cxnLst/>
              <a:rect l="l" t="t" r="r" b="b"/>
              <a:pathLst>
                <a:path w="11289" h="1275" extrusionOk="0">
                  <a:moveTo>
                    <a:pt x="10645" y="369"/>
                  </a:moveTo>
                  <a:lnTo>
                    <a:pt x="10538" y="655"/>
                  </a:lnTo>
                  <a:cubicBezTo>
                    <a:pt x="10514" y="774"/>
                    <a:pt x="10359" y="869"/>
                    <a:pt x="10240" y="869"/>
                  </a:cubicBezTo>
                  <a:lnTo>
                    <a:pt x="1108" y="869"/>
                  </a:lnTo>
                  <a:cubicBezTo>
                    <a:pt x="989" y="869"/>
                    <a:pt x="834" y="774"/>
                    <a:pt x="811" y="655"/>
                  </a:cubicBezTo>
                  <a:lnTo>
                    <a:pt x="739" y="369"/>
                  </a:lnTo>
                  <a:close/>
                  <a:moveTo>
                    <a:pt x="191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299" y="381"/>
                  </a:lnTo>
                  <a:lnTo>
                    <a:pt x="406" y="774"/>
                  </a:lnTo>
                  <a:cubicBezTo>
                    <a:pt x="477" y="1060"/>
                    <a:pt x="775" y="1274"/>
                    <a:pt x="1072" y="1274"/>
                  </a:cubicBezTo>
                  <a:lnTo>
                    <a:pt x="10216" y="1274"/>
                  </a:lnTo>
                  <a:cubicBezTo>
                    <a:pt x="10514" y="1274"/>
                    <a:pt x="10812" y="1060"/>
                    <a:pt x="10883" y="774"/>
                  </a:cubicBezTo>
                  <a:lnTo>
                    <a:pt x="10990" y="381"/>
                  </a:lnTo>
                  <a:lnTo>
                    <a:pt x="11098" y="381"/>
                  </a:lnTo>
                  <a:cubicBezTo>
                    <a:pt x="11193" y="381"/>
                    <a:pt x="11288" y="298"/>
                    <a:pt x="11288" y="191"/>
                  </a:cubicBezTo>
                  <a:cubicBezTo>
                    <a:pt x="11288" y="83"/>
                    <a:pt x="11229" y="0"/>
                    <a:pt x="11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5" name="Google Shape;11765;p69"/>
            <p:cNvSpPr/>
            <p:nvPr/>
          </p:nvSpPr>
          <p:spPr>
            <a:xfrm>
              <a:off x="2657289" y="1641983"/>
              <a:ext cx="64833" cy="73935"/>
            </a:xfrm>
            <a:custGeom>
              <a:avLst/>
              <a:gdLst/>
              <a:ahLst/>
              <a:cxnLst/>
              <a:rect l="l" t="t" r="r" b="b"/>
              <a:pathLst>
                <a:path w="2037" h="2323" extrusionOk="0">
                  <a:moveTo>
                    <a:pt x="1584" y="382"/>
                  </a:moveTo>
                  <a:lnTo>
                    <a:pt x="1584" y="1429"/>
                  </a:lnTo>
                  <a:cubicBezTo>
                    <a:pt x="1584" y="1596"/>
                    <a:pt x="1596" y="1751"/>
                    <a:pt x="1620" y="1929"/>
                  </a:cubicBezTo>
                  <a:lnTo>
                    <a:pt x="1596" y="1929"/>
                  </a:lnTo>
                  <a:cubicBezTo>
                    <a:pt x="929" y="1929"/>
                    <a:pt x="382" y="1382"/>
                    <a:pt x="382" y="715"/>
                  </a:cubicBezTo>
                  <a:cubicBezTo>
                    <a:pt x="382" y="596"/>
                    <a:pt x="394" y="489"/>
                    <a:pt x="429" y="382"/>
                  </a:cubicBezTo>
                  <a:close/>
                  <a:moveTo>
                    <a:pt x="298" y="1"/>
                  </a:moveTo>
                  <a:cubicBezTo>
                    <a:pt x="215" y="1"/>
                    <a:pt x="144" y="48"/>
                    <a:pt x="120" y="120"/>
                  </a:cubicBezTo>
                  <a:cubicBezTo>
                    <a:pt x="37" y="310"/>
                    <a:pt x="13" y="513"/>
                    <a:pt x="13" y="703"/>
                  </a:cubicBezTo>
                  <a:cubicBezTo>
                    <a:pt x="1" y="1596"/>
                    <a:pt x="727" y="2322"/>
                    <a:pt x="1608" y="2322"/>
                  </a:cubicBezTo>
                  <a:lnTo>
                    <a:pt x="1846" y="2322"/>
                  </a:lnTo>
                  <a:cubicBezTo>
                    <a:pt x="1906" y="2322"/>
                    <a:pt x="1942" y="2298"/>
                    <a:pt x="1989" y="2251"/>
                  </a:cubicBezTo>
                  <a:cubicBezTo>
                    <a:pt x="2025" y="2203"/>
                    <a:pt x="2037" y="2144"/>
                    <a:pt x="2037" y="2084"/>
                  </a:cubicBezTo>
                  <a:cubicBezTo>
                    <a:pt x="1989" y="1870"/>
                    <a:pt x="1977" y="1656"/>
                    <a:pt x="1977" y="1429"/>
                  </a:cubicBezTo>
                  <a:lnTo>
                    <a:pt x="1977" y="191"/>
                  </a:lnTo>
                  <a:cubicBezTo>
                    <a:pt x="1977" y="84"/>
                    <a:pt x="1882" y="1"/>
                    <a:pt x="1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6" name="Google Shape;11766;p69"/>
            <p:cNvSpPr/>
            <p:nvPr/>
          </p:nvSpPr>
          <p:spPr>
            <a:xfrm>
              <a:off x="2633037" y="1617730"/>
              <a:ext cx="325945" cy="195198"/>
            </a:xfrm>
            <a:custGeom>
              <a:avLst/>
              <a:gdLst/>
              <a:ahLst/>
              <a:cxnLst/>
              <a:rect l="l" t="t" r="r" b="b"/>
              <a:pathLst>
                <a:path w="10241" h="6133" extrusionOk="0">
                  <a:moveTo>
                    <a:pt x="9847" y="393"/>
                  </a:moveTo>
                  <a:lnTo>
                    <a:pt x="9847" y="2203"/>
                  </a:lnTo>
                  <a:cubicBezTo>
                    <a:pt x="9847" y="4168"/>
                    <a:pt x="8252" y="5763"/>
                    <a:pt x="6287" y="5763"/>
                  </a:cubicBezTo>
                  <a:cubicBezTo>
                    <a:pt x="4859" y="5763"/>
                    <a:pt x="3573" y="4918"/>
                    <a:pt x="3013" y="3584"/>
                  </a:cubicBezTo>
                  <a:cubicBezTo>
                    <a:pt x="2989" y="3513"/>
                    <a:pt x="2918" y="3465"/>
                    <a:pt x="2834" y="3465"/>
                  </a:cubicBezTo>
                  <a:lnTo>
                    <a:pt x="2382" y="3465"/>
                  </a:lnTo>
                  <a:cubicBezTo>
                    <a:pt x="1287" y="3465"/>
                    <a:pt x="394" y="2572"/>
                    <a:pt x="394" y="1489"/>
                  </a:cubicBezTo>
                  <a:cubicBezTo>
                    <a:pt x="382" y="1096"/>
                    <a:pt x="489" y="715"/>
                    <a:pt x="703" y="393"/>
                  </a:cubicBezTo>
                  <a:lnTo>
                    <a:pt x="8823" y="393"/>
                  </a:lnTo>
                  <a:lnTo>
                    <a:pt x="8823" y="1215"/>
                  </a:lnTo>
                  <a:cubicBezTo>
                    <a:pt x="8823" y="1310"/>
                    <a:pt x="8919" y="1405"/>
                    <a:pt x="9014" y="1405"/>
                  </a:cubicBezTo>
                  <a:cubicBezTo>
                    <a:pt x="9121" y="1405"/>
                    <a:pt x="9204" y="1310"/>
                    <a:pt x="9204" y="1215"/>
                  </a:cubicBezTo>
                  <a:lnTo>
                    <a:pt x="9204" y="393"/>
                  </a:lnTo>
                  <a:close/>
                  <a:moveTo>
                    <a:pt x="620" y="1"/>
                  </a:moveTo>
                  <a:cubicBezTo>
                    <a:pt x="560" y="1"/>
                    <a:pt x="501" y="36"/>
                    <a:pt x="477" y="84"/>
                  </a:cubicBezTo>
                  <a:cubicBezTo>
                    <a:pt x="179" y="477"/>
                    <a:pt x="25" y="977"/>
                    <a:pt x="25" y="1465"/>
                  </a:cubicBezTo>
                  <a:cubicBezTo>
                    <a:pt x="1" y="2787"/>
                    <a:pt x="1060" y="3846"/>
                    <a:pt x="2370" y="3846"/>
                  </a:cubicBezTo>
                  <a:lnTo>
                    <a:pt x="2704" y="3846"/>
                  </a:lnTo>
                  <a:cubicBezTo>
                    <a:pt x="3346" y="5239"/>
                    <a:pt x="4751" y="6132"/>
                    <a:pt x="6299" y="6132"/>
                  </a:cubicBezTo>
                  <a:cubicBezTo>
                    <a:pt x="8466" y="6132"/>
                    <a:pt x="10240" y="4370"/>
                    <a:pt x="10240" y="2191"/>
                  </a:cubicBezTo>
                  <a:lnTo>
                    <a:pt x="10240" y="203"/>
                  </a:lnTo>
                  <a:cubicBezTo>
                    <a:pt x="10240" y="96"/>
                    <a:pt x="10145" y="1"/>
                    <a:pt x="100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7" name="Google Shape;11767;p69"/>
            <p:cNvSpPr/>
            <p:nvPr/>
          </p:nvSpPr>
          <p:spPr>
            <a:xfrm>
              <a:off x="2826293" y="1674574"/>
              <a:ext cx="99334" cy="106145"/>
            </a:xfrm>
            <a:custGeom>
              <a:avLst/>
              <a:gdLst/>
              <a:ahLst/>
              <a:cxnLst/>
              <a:rect l="l" t="t" r="r" b="b"/>
              <a:pathLst>
                <a:path w="3121" h="3335" extrusionOk="0">
                  <a:moveTo>
                    <a:pt x="2930" y="0"/>
                  </a:moveTo>
                  <a:cubicBezTo>
                    <a:pt x="2823" y="0"/>
                    <a:pt x="2739" y="96"/>
                    <a:pt x="2739" y="203"/>
                  </a:cubicBezTo>
                  <a:lnTo>
                    <a:pt x="2739" y="417"/>
                  </a:lnTo>
                  <a:cubicBezTo>
                    <a:pt x="2739" y="1822"/>
                    <a:pt x="1596" y="2965"/>
                    <a:pt x="191" y="2965"/>
                  </a:cubicBezTo>
                  <a:cubicBezTo>
                    <a:pt x="84" y="2965"/>
                    <a:pt x="1" y="3060"/>
                    <a:pt x="1" y="3156"/>
                  </a:cubicBezTo>
                  <a:cubicBezTo>
                    <a:pt x="1" y="3263"/>
                    <a:pt x="96" y="3334"/>
                    <a:pt x="203" y="3334"/>
                  </a:cubicBezTo>
                  <a:cubicBezTo>
                    <a:pt x="1811" y="3334"/>
                    <a:pt x="3120" y="2025"/>
                    <a:pt x="3120" y="417"/>
                  </a:cubicBezTo>
                  <a:lnTo>
                    <a:pt x="3120" y="203"/>
                  </a:lnTo>
                  <a:cubicBezTo>
                    <a:pt x="3120" y="96"/>
                    <a:pt x="3037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68" name="Google Shape;11768;p69"/>
          <p:cNvGrpSpPr/>
          <p:nvPr/>
        </p:nvGrpSpPr>
        <p:grpSpPr>
          <a:xfrm>
            <a:off x="6675256" y="1516169"/>
            <a:ext cx="327823" cy="357009"/>
            <a:chOff x="6675256" y="1516169"/>
            <a:chExt cx="327823" cy="357009"/>
          </a:xfrm>
          <a:solidFill>
            <a:srgbClr val="D94169"/>
          </a:solidFill>
        </p:grpSpPr>
        <p:sp>
          <p:nvSpPr>
            <p:cNvPr id="11769" name="Google Shape;11769;p69"/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0" name="Google Shape;11770;p69"/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1" name="Google Shape;11771;p69"/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2" name="Google Shape;11772;p69"/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3" name="Google Shape;11773;p69"/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4" name="Google Shape;11774;p69"/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5" name="Google Shape;11775;p69"/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6" name="Google Shape;11776;p69"/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7" name="Google Shape;11777;p69"/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8" name="Google Shape;11778;p69"/>
          <p:cNvGrpSpPr/>
          <p:nvPr/>
        </p:nvGrpSpPr>
        <p:grpSpPr>
          <a:xfrm>
            <a:off x="8020159" y="1516551"/>
            <a:ext cx="300897" cy="356627"/>
            <a:chOff x="8020159" y="1516551"/>
            <a:chExt cx="300897" cy="356627"/>
          </a:xfrm>
          <a:solidFill>
            <a:srgbClr val="D94169"/>
          </a:solidFill>
        </p:grpSpPr>
        <p:sp>
          <p:nvSpPr>
            <p:cNvPr id="11779" name="Google Shape;11779;p69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0" name="Google Shape;11780;p69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1" name="Google Shape;11781;p69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2" name="Google Shape;11782;p69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3" name="Google Shape;11783;p69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4" name="Google Shape;11784;p69"/>
          <p:cNvGrpSpPr/>
          <p:nvPr/>
        </p:nvGrpSpPr>
        <p:grpSpPr>
          <a:xfrm>
            <a:off x="5377363" y="1516169"/>
            <a:ext cx="257357" cy="356627"/>
            <a:chOff x="5377363" y="1516169"/>
            <a:chExt cx="257357" cy="356627"/>
          </a:xfrm>
          <a:solidFill>
            <a:srgbClr val="D94169"/>
          </a:solidFill>
        </p:grpSpPr>
        <p:sp>
          <p:nvSpPr>
            <p:cNvPr id="11785" name="Google Shape;11785;p69"/>
            <p:cNvSpPr/>
            <p:nvPr/>
          </p:nvSpPr>
          <p:spPr>
            <a:xfrm>
              <a:off x="5377363" y="1516169"/>
              <a:ext cx="257357" cy="356627"/>
            </a:xfrm>
            <a:custGeom>
              <a:avLst/>
              <a:gdLst/>
              <a:ahLst/>
              <a:cxnLst/>
              <a:rect l="l" t="t" r="r" b="b"/>
              <a:pathLst>
                <a:path w="8086" h="11205" extrusionOk="0">
                  <a:moveTo>
                    <a:pt x="4073" y="334"/>
                  </a:moveTo>
                  <a:cubicBezTo>
                    <a:pt x="4263" y="334"/>
                    <a:pt x="4430" y="441"/>
                    <a:pt x="4525" y="608"/>
                  </a:cubicBezTo>
                  <a:cubicBezTo>
                    <a:pt x="4561" y="656"/>
                    <a:pt x="4620" y="679"/>
                    <a:pt x="4680" y="679"/>
                  </a:cubicBezTo>
                  <a:lnTo>
                    <a:pt x="5299" y="679"/>
                  </a:lnTo>
                  <a:cubicBezTo>
                    <a:pt x="5406" y="679"/>
                    <a:pt x="5490" y="775"/>
                    <a:pt x="5490" y="870"/>
                  </a:cubicBezTo>
                  <a:lnTo>
                    <a:pt x="5490" y="1406"/>
                  </a:lnTo>
                  <a:lnTo>
                    <a:pt x="2668" y="1406"/>
                  </a:lnTo>
                  <a:lnTo>
                    <a:pt x="2668" y="870"/>
                  </a:lnTo>
                  <a:lnTo>
                    <a:pt x="2644" y="870"/>
                  </a:lnTo>
                  <a:cubicBezTo>
                    <a:pt x="2644" y="775"/>
                    <a:pt x="2727" y="679"/>
                    <a:pt x="2835" y="679"/>
                  </a:cubicBezTo>
                  <a:lnTo>
                    <a:pt x="3454" y="679"/>
                  </a:lnTo>
                  <a:cubicBezTo>
                    <a:pt x="3513" y="679"/>
                    <a:pt x="3573" y="656"/>
                    <a:pt x="3608" y="608"/>
                  </a:cubicBezTo>
                  <a:cubicBezTo>
                    <a:pt x="3716" y="441"/>
                    <a:pt x="3870" y="334"/>
                    <a:pt x="4073" y="334"/>
                  </a:cubicBezTo>
                  <a:close/>
                  <a:moveTo>
                    <a:pt x="7395" y="1037"/>
                  </a:moveTo>
                  <a:cubicBezTo>
                    <a:pt x="7597" y="1037"/>
                    <a:pt x="7764" y="1203"/>
                    <a:pt x="7764" y="1394"/>
                  </a:cubicBezTo>
                  <a:lnTo>
                    <a:pt x="7764" y="10514"/>
                  </a:lnTo>
                  <a:cubicBezTo>
                    <a:pt x="7764" y="10716"/>
                    <a:pt x="7597" y="10871"/>
                    <a:pt x="7395" y="10871"/>
                  </a:cubicBezTo>
                  <a:lnTo>
                    <a:pt x="727" y="10871"/>
                  </a:lnTo>
                  <a:cubicBezTo>
                    <a:pt x="537" y="10871"/>
                    <a:pt x="370" y="10704"/>
                    <a:pt x="370" y="10514"/>
                  </a:cubicBezTo>
                  <a:lnTo>
                    <a:pt x="370" y="1394"/>
                  </a:lnTo>
                  <a:cubicBezTo>
                    <a:pt x="370" y="1203"/>
                    <a:pt x="537" y="1037"/>
                    <a:pt x="727" y="1037"/>
                  </a:cubicBezTo>
                  <a:lnTo>
                    <a:pt x="2323" y="1037"/>
                  </a:lnTo>
                  <a:lnTo>
                    <a:pt x="2323" y="1572"/>
                  </a:lnTo>
                  <a:cubicBezTo>
                    <a:pt x="2323" y="1668"/>
                    <a:pt x="2406" y="1739"/>
                    <a:pt x="2489" y="1739"/>
                  </a:cubicBezTo>
                  <a:lnTo>
                    <a:pt x="5644" y="1739"/>
                  </a:lnTo>
                  <a:cubicBezTo>
                    <a:pt x="5728" y="1739"/>
                    <a:pt x="5811" y="1668"/>
                    <a:pt x="5811" y="1572"/>
                  </a:cubicBezTo>
                  <a:lnTo>
                    <a:pt x="5811" y="1037"/>
                  </a:lnTo>
                  <a:close/>
                  <a:moveTo>
                    <a:pt x="4037" y="1"/>
                  </a:moveTo>
                  <a:cubicBezTo>
                    <a:pt x="3751" y="1"/>
                    <a:pt x="3501" y="132"/>
                    <a:pt x="3335" y="358"/>
                  </a:cubicBezTo>
                  <a:lnTo>
                    <a:pt x="2799" y="358"/>
                  </a:lnTo>
                  <a:cubicBezTo>
                    <a:pt x="2585" y="358"/>
                    <a:pt x="2382" y="501"/>
                    <a:pt x="2311" y="715"/>
                  </a:cubicBezTo>
                  <a:lnTo>
                    <a:pt x="691" y="715"/>
                  </a:lnTo>
                  <a:cubicBezTo>
                    <a:pt x="299" y="715"/>
                    <a:pt x="1" y="1025"/>
                    <a:pt x="1" y="1394"/>
                  </a:cubicBezTo>
                  <a:lnTo>
                    <a:pt x="1" y="10514"/>
                  </a:lnTo>
                  <a:cubicBezTo>
                    <a:pt x="1" y="10907"/>
                    <a:pt x="322" y="11204"/>
                    <a:pt x="691" y="11204"/>
                  </a:cubicBezTo>
                  <a:lnTo>
                    <a:pt x="7359" y="11204"/>
                  </a:lnTo>
                  <a:cubicBezTo>
                    <a:pt x="7740" y="11204"/>
                    <a:pt x="8038" y="10895"/>
                    <a:pt x="8038" y="10514"/>
                  </a:cubicBezTo>
                  <a:lnTo>
                    <a:pt x="8038" y="1394"/>
                  </a:lnTo>
                  <a:cubicBezTo>
                    <a:pt x="8085" y="1025"/>
                    <a:pt x="7776" y="715"/>
                    <a:pt x="7383" y="715"/>
                  </a:cubicBezTo>
                  <a:lnTo>
                    <a:pt x="5763" y="715"/>
                  </a:lnTo>
                  <a:cubicBezTo>
                    <a:pt x="5692" y="501"/>
                    <a:pt x="5490" y="358"/>
                    <a:pt x="5275" y="358"/>
                  </a:cubicBezTo>
                  <a:lnTo>
                    <a:pt x="4740" y="358"/>
                  </a:lnTo>
                  <a:cubicBezTo>
                    <a:pt x="4573" y="132"/>
                    <a:pt x="4323" y="1"/>
                    <a:pt x="4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6" name="Google Shape;11786;p69"/>
            <p:cNvSpPr/>
            <p:nvPr/>
          </p:nvSpPr>
          <p:spPr>
            <a:xfrm>
              <a:off x="5501681" y="1538925"/>
              <a:ext cx="10248" cy="10248"/>
            </a:xfrm>
            <a:custGeom>
              <a:avLst/>
              <a:gdLst/>
              <a:ahLst/>
              <a:cxnLst/>
              <a:rect l="l" t="t" r="r" b="b"/>
              <a:pathLst>
                <a:path w="322" h="322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cubicBezTo>
                    <a:pt x="250" y="322"/>
                    <a:pt x="322" y="250"/>
                    <a:pt x="322" y="155"/>
                  </a:cubicBezTo>
                  <a:cubicBezTo>
                    <a:pt x="322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7" name="Google Shape;11787;p69"/>
            <p:cNvSpPr/>
            <p:nvPr/>
          </p:nvSpPr>
          <p:spPr>
            <a:xfrm>
              <a:off x="5401233" y="1560886"/>
              <a:ext cx="211112" cy="278554"/>
            </a:xfrm>
            <a:custGeom>
              <a:avLst/>
              <a:gdLst/>
              <a:ahLst/>
              <a:cxnLst/>
              <a:rect l="l" t="t" r="r" b="b"/>
              <a:pathLst>
                <a:path w="6633" h="8752" extrusionOk="0">
                  <a:moveTo>
                    <a:pt x="156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8597"/>
                  </a:lnTo>
                  <a:cubicBezTo>
                    <a:pt x="1" y="8680"/>
                    <a:pt x="72" y="8752"/>
                    <a:pt x="156" y="8752"/>
                  </a:cubicBezTo>
                  <a:lnTo>
                    <a:pt x="6466" y="8752"/>
                  </a:lnTo>
                  <a:cubicBezTo>
                    <a:pt x="6561" y="8752"/>
                    <a:pt x="6633" y="8680"/>
                    <a:pt x="6633" y="8597"/>
                  </a:cubicBezTo>
                  <a:lnTo>
                    <a:pt x="6633" y="167"/>
                  </a:lnTo>
                  <a:cubicBezTo>
                    <a:pt x="6633" y="84"/>
                    <a:pt x="6561" y="1"/>
                    <a:pt x="6478" y="1"/>
                  </a:cubicBezTo>
                  <a:lnTo>
                    <a:pt x="5597" y="1"/>
                  </a:lnTo>
                  <a:cubicBezTo>
                    <a:pt x="5502" y="1"/>
                    <a:pt x="5430" y="84"/>
                    <a:pt x="5430" y="167"/>
                  </a:cubicBezTo>
                  <a:cubicBezTo>
                    <a:pt x="5430" y="263"/>
                    <a:pt x="5502" y="334"/>
                    <a:pt x="5597" y="334"/>
                  </a:cubicBezTo>
                  <a:lnTo>
                    <a:pt x="6311" y="334"/>
                  </a:lnTo>
                  <a:lnTo>
                    <a:pt x="6311" y="8430"/>
                  </a:lnTo>
                  <a:lnTo>
                    <a:pt x="322" y="8430"/>
                  </a:lnTo>
                  <a:lnTo>
                    <a:pt x="322" y="334"/>
                  </a:lnTo>
                  <a:lnTo>
                    <a:pt x="1037" y="334"/>
                  </a:lnTo>
                  <a:cubicBezTo>
                    <a:pt x="1132" y="334"/>
                    <a:pt x="1203" y="263"/>
                    <a:pt x="1203" y="167"/>
                  </a:cubicBezTo>
                  <a:cubicBezTo>
                    <a:pt x="1203" y="84"/>
                    <a:pt x="1132" y="1"/>
                    <a:pt x="10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8" name="Google Shape;11788;p69"/>
            <p:cNvSpPr/>
            <p:nvPr/>
          </p:nvSpPr>
          <p:spPr>
            <a:xfrm>
              <a:off x="5434207" y="1672664"/>
              <a:ext cx="33387" cy="33387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311"/>
                  </a:moveTo>
                  <a:cubicBezTo>
                    <a:pt x="632" y="311"/>
                    <a:pt x="715" y="406"/>
                    <a:pt x="715" y="513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13"/>
                  </a:cubicBezTo>
                  <a:cubicBezTo>
                    <a:pt x="334" y="406"/>
                    <a:pt x="418" y="311"/>
                    <a:pt x="525" y="311"/>
                  </a:cubicBezTo>
                  <a:close/>
                  <a:moveTo>
                    <a:pt x="525" y="1"/>
                  </a:moveTo>
                  <a:cubicBezTo>
                    <a:pt x="239" y="1"/>
                    <a:pt x="1" y="239"/>
                    <a:pt x="1" y="525"/>
                  </a:cubicBezTo>
                  <a:cubicBezTo>
                    <a:pt x="1" y="811"/>
                    <a:pt x="239" y="1049"/>
                    <a:pt x="525" y="1049"/>
                  </a:cubicBezTo>
                  <a:cubicBezTo>
                    <a:pt x="810" y="1049"/>
                    <a:pt x="1049" y="811"/>
                    <a:pt x="1049" y="525"/>
                  </a:cubicBezTo>
                  <a:cubicBezTo>
                    <a:pt x="1049" y="239"/>
                    <a:pt x="810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9" name="Google Shape;11789;p69"/>
            <p:cNvSpPr/>
            <p:nvPr/>
          </p:nvSpPr>
          <p:spPr>
            <a:xfrm>
              <a:off x="5434207" y="172307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01"/>
                  </a:cubicBezTo>
                  <a:cubicBezTo>
                    <a:pt x="703" y="608"/>
                    <a:pt x="632" y="703"/>
                    <a:pt x="525" y="703"/>
                  </a:cubicBezTo>
                  <a:cubicBezTo>
                    <a:pt x="418" y="703"/>
                    <a:pt x="334" y="608"/>
                    <a:pt x="334" y="501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0" name="Google Shape;11790;p69"/>
            <p:cNvSpPr/>
            <p:nvPr/>
          </p:nvSpPr>
          <p:spPr>
            <a:xfrm>
              <a:off x="5434207" y="1773112"/>
              <a:ext cx="33387" cy="33355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5" y="310"/>
                  </a:moveTo>
                  <a:cubicBezTo>
                    <a:pt x="632" y="310"/>
                    <a:pt x="715" y="405"/>
                    <a:pt x="715" y="512"/>
                  </a:cubicBezTo>
                  <a:cubicBezTo>
                    <a:pt x="703" y="619"/>
                    <a:pt x="632" y="703"/>
                    <a:pt x="525" y="703"/>
                  </a:cubicBezTo>
                  <a:cubicBezTo>
                    <a:pt x="418" y="703"/>
                    <a:pt x="334" y="607"/>
                    <a:pt x="334" y="512"/>
                  </a:cubicBezTo>
                  <a:cubicBezTo>
                    <a:pt x="334" y="405"/>
                    <a:pt x="418" y="310"/>
                    <a:pt x="525" y="310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9" y="810"/>
                    <a:pt x="1049" y="524"/>
                  </a:cubicBezTo>
                  <a:cubicBezTo>
                    <a:pt x="1025" y="226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1" name="Google Shape;11791;p69"/>
            <p:cNvSpPr/>
            <p:nvPr/>
          </p:nvSpPr>
          <p:spPr>
            <a:xfrm>
              <a:off x="5478924" y="1672664"/>
              <a:ext cx="60663" cy="10662"/>
            </a:xfrm>
            <a:custGeom>
              <a:avLst/>
              <a:gdLst/>
              <a:ahLst/>
              <a:cxnLst/>
              <a:rect l="l" t="t" r="r" b="b"/>
              <a:pathLst>
                <a:path w="1906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39" y="334"/>
                  </a:lnTo>
                  <a:cubicBezTo>
                    <a:pt x="1822" y="334"/>
                    <a:pt x="1906" y="263"/>
                    <a:pt x="1906" y="168"/>
                  </a:cubicBezTo>
                  <a:cubicBezTo>
                    <a:pt x="1906" y="84"/>
                    <a:pt x="1846" y="1"/>
                    <a:pt x="1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2" name="Google Shape;11792;p69"/>
            <p:cNvSpPr/>
            <p:nvPr/>
          </p:nvSpPr>
          <p:spPr>
            <a:xfrm>
              <a:off x="5478924" y="1695039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0"/>
                    <a:pt x="3132" y="167"/>
                  </a:cubicBezTo>
                  <a:cubicBezTo>
                    <a:pt x="3132" y="72"/>
                    <a:pt x="3061" y="0"/>
                    <a:pt x="2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3" name="Google Shape;11793;p69"/>
            <p:cNvSpPr/>
            <p:nvPr/>
          </p:nvSpPr>
          <p:spPr>
            <a:xfrm>
              <a:off x="5478924" y="1723079"/>
              <a:ext cx="60663" cy="10248"/>
            </a:xfrm>
            <a:custGeom>
              <a:avLst/>
              <a:gdLst/>
              <a:ahLst/>
              <a:cxnLst/>
              <a:rect l="l" t="t" r="r" b="b"/>
              <a:pathLst>
                <a:path w="190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39" y="322"/>
                  </a:lnTo>
                  <a:cubicBezTo>
                    <a:pt x="1822" y="322"/>
                    <a:pt x="1906" y="251"/>
                    <a:pt x="1906" y="167"/>
                  </a:cubicBezTo>
                  <a:cubicBezTo>
                    <a:pt x="1906" y="72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4" name="Google Shape;11794;p69"/>
            <p:cNvSpPr/>
            <p:nvPr/>
          </p:nvSpPr>
          <p:spPr>
            <a:xfrm>
              <a:off x="5478924" y="1745422"/>
              <a:ext cx="99716" cy="10280"/>
            </a:xfrm>
            <a:custGeom>
              <a:avLst/>
              <a:gdLst/>
              <a:ahLst/>
              <a:cxnLst/>
              <a:rect l="l" t="t" r="r" b="b"/>
              <a:pathLst>
                <a:path w="3133" h="323" extrusionOk="0">
                  <a:moveTo>
                    <a:pt x="156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56" y="322"/>
                  </a:cubicBezTo>
                  <a:lnTo>
                    <a:pt x="2977" y="322"/>
                  </a:lnTo>
                  <a:cubicBezTo>
                    <a:pt x="3061" y="322"/>
                    <a:pt x="3132" y="251"/>
                    <a:pt x="3132" y="156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5" name="Google Shape;11795;p69"/>
            <p:cNvSpPr/>
            <p:nvPr/>
          </p:nvSpPr>
          <p:spPr>
            <a:xfrm>
              <a:off x="5478924" y="1773112"/>
              <a:ext cx="60663" cy="10630"/>
            </a:xfrm>
            <a:custGeom>
              <a:avLst/>
              <a:gdLst/>
              <a:ahLst/>
              <a:cxnLst/>
              <a:rect l="l" t="t" r="r" b="b"/>
              <a:pathLst>
                <a:path w="190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39" y="333"/>
                  </a:lnTo>
                  <a:cubicBezTo>
                    <a:pt x="1822" y="333"/>
                    <a:pt x="1906" y="262"/>
                    <a:pt x="1906" y="167"/>
                  </a:cubicBezTo>
                  <a:cubicBezTo>
                    <a:pt x="1906" y="83"/>
                    <a:pt x="1846" y="0"/>
                    <a:pt x="1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6" name="Google Shape;11796;p69"/>
            <p:cNvSpPr/>
            <p:nvPr/>
          </p:nvSpPr>
          <p:spPr>
            <a:xfrm>
              <a:off x="5478924" y="1795455"/>
              <a:ext cx="99716" cy="10630"/>
            </a:xfrm>
            <a:custGeom>
              <a:avLst/>
              <a:gdLst/>
              <a:ahLst/>
              <a:cxnLst/>
              <a:rect l="l" t="t" r="r" b="b"/>
              <a:pathLst>
                <a:path w="3133" h="334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7" name="Google Shape;11797;p69"/>
            <p:cNvSpPr/>
            <p:nvPr/>
          </p:nvSpPr>
          <p:spPr>
            <a:xfrm>
              <a:off x="5478924" y="1588926"/>
              <a:ext cx="99716" cy="10662"/>
            </a:xfrm>
            <a:custGeom>
              <a:avLst/>
              <a:gdLst/>
              <a:ahLst/>
              <a:cxnLst/>
              <a:rect l="l" t="t" r="r" b="b"/>
              <a:pathLst>
                <a:path w="3133" h="335" extrusionOk="0">
                  <a:moveTo>
                    <a:pt x="156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56" y="334"/>
                  </a:cubicBezTo>
                  <a:lnTo>
                    <a:pt x="2977" y="334"/>
                  </a:lnTo>
                  <a:cubicBezTo>
                    <a:pt x="3061" y="334"/>
                    <a:pt x="3132" y="251"/>
                    <a:pt x="3132" y="167"/>
                  </a:cubicBezTo>
                  <a:cubicBezTo>
                    <a:pt x="3132" y="72"/>
                    <a:pt x="3061" y="1"/>
                    <a:pt x="2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8" name="Google Shape;11798;p69"/>
            <p:cNvSpPr/>
            <p:nvPr/>
          </p:nvSpPr>
          <p:spPr>
            <a:xfrm>
              <a:off x="5434207" y="1639341"/>
              <a:ext cx="144783" cy="10248"/>
            </a:xfrm>
            <a:custGeom>
              <a:avLst/>
              <a:gdLst/>
              <a:ahLst/>
              <a:cxnLst/>
              <a:rect l="l" t="t" r="r" b="b"/>
              <a:pathLst>
                <a:path w="4549" h="322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7" y="322"/>
                  </a:cubicBezTo>
                  <a:lnTo>
                    <a:pt x="4382" y="322"/>
                  </a:lnTo>
                  <a:cubicBezTo>
                    <a:pt x="4466" y="322"/>
                    <a:pt x="4537" y="250"/>
                    <a:pt x="4537" y="155"/>
                  </a:cubicBezTo>
                  <a:cubicBezTo>
                    <a:pt x="4549" y="72"/>
                    <a:pt x="4466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9" name="Google Shape;11799;p69"/>
            <p:cNvSpPr/>
            <p:nvPr/>
          </p:nvSpPr>
          <p:spPr>
            <a:xfrm>
              <a:off x="5479306" y="1611301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5" y="322"/>
                    <a:pt x="846" y="250"/>
                    <a:pt x="846" y="167"/>
                  </a:cubicBezTo>
                  <a:cubicBezTo>
                    <a:pt x="846" y="72"/>
                    <a:pt x="775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0" name="Google Shape;11800;p69"/>
            <p:cNvSpPr/>
            <p:nvPr/>
          </p:nvSpPr>
          <p:spPr>
            <a:xfrm>
              <a:off x="5518327" y="1611301"/>
              <a:ext cx="26958" cy="10248"/>
            </a:xfrm>
            <a:custGeom>
              <a:avLst/>
              <a:gdLst/>
              <a:ahLst/>
              <a:cxnLst/>
              <a:rect l="l" t="t" r="r" b="b"/>
              <a:pathLst>
                <a:path w="847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680" y="322"/>
                  </a:lnTo>
                  <a:cubicBezTo>
                    <a:pt x="763" y="322"/>
                    <a:pt x="846" y="250"/>
                    <a:pt x="846" y="167"/>
                  </a:cubicBezTo>
                  <a:cubicBezTo>
                    <a:pt x="846" y="72"/>
                    <a:pt x="763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1" name="Google Shape;11801;p69"/>
            <p:cNvSpPr/>
            <p:nvPr/>
          </p:nvSpPr>
          <p:spPr>
            <a:xfrm>
              <a:off x="5434207" y="1588926"/>
              <a:ext cx="32623" cy="32623"/>
            </a:xfrm>
            <a:custGeom>
              <a:avLst/>
              <a:gdLst/>
              <a:ahLst/>
              <a:cxnLst/>
              <a:rect l="l" t="t" r="r" b="b"/>
              <a:pathLst>
                <a:path w="1025" h="1025" extrusionOk="0">
                  <a:moveTo>
                    <a:pt x="703" y="334"/>
                  </a:moveTo>
                  <a:lnTo>
                    <a:pt x="703" y="703"/>
                  </a:lnTo>
                  <a:lnTo>
                    <a:pt x="334" y="703"/>
                  </a:lnTo>
                  <a:lnTo>
                    <a:pt x="334" y="334"/>
                  </a:lnTo>
                  <a:close/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870"/>
                  </a:lnTo>
                  <a:cubicBezTo>
                    <a:pt x="1" y="953"/>
                    <a:pt x="84" y="1025"/>
                    <a:pt x="167" y="1025"/>
                  </a:cubicBezTo>
                  <a:lnTo>
                    <a:pt x="870" y="1025"/>
                  </a:lnTo>
                  <a:cubicBezTo>
                    <a:pt x="953" y="1025"/>
                    <a:pt x="1025" y="953"/>
                    <a:pt x="1025" y="870"/>
                  </a:cubicBezTo>
                  <a:lnTo>
                    <a:pt x="1025" y="167"/>
                  </a:lnTo>
                  <a:cubicBezTo>
                    <a:pt x="1025" y="72"/>
                    <a:pt x="953" y="1"/>
                    <a:pt x="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2" name="Google Shape;11802;p69"/>
          <p:cNvGrpSpPr/>
          <p:nvPr/>
        </p:nvGrpSpPr>
        <p:grpSpPr>
          <a:xfrm>
            <a:off x="4880567" y="1535870"/>
            <a:ext cx="356245" cy="317607"/>
            <a:chOff x="4880567" y="1535870"/>
            <a:chExt cx="356245" cy="317607"/>
          </a:xfrm>
          <a:solidFill>
            <a:srgbClr val="D94169"/>
          </a:solidFill>
        </p:grpSpPr>
        <p:sp>
          <p:nvSpPr>
            <p:cNvPr id="11803" name="Google Shape;11803;p69"/>
            <p:cNvSpPr/>
            <p:nvPr/>
          </p:nvSpPr>
          <p:spPr>
            <a:xfrm>
              <a:off x="5103774" y="1535870"/>
              <a:ext cx="100448" cy="128138"/>
            </a:xfrm>
            <a:custGeom>
              <a:avLst/>
              <a:gdLst/>
              <a:ahLst/>
              <a:cxnLst/>
              <a:rect l="l" t="t" r="r" b="b"/>
              <a:pathLst>
                <a:path w="3156" h="4026" extrusionOk="0">
                  <a:moveTo>
                    <a:pt x="1560" y="334"/>
                  </a:moveTo>
                  <a:cubicBezTo>
                    <a:pt x="2251" y="334"/>
                    <a:pt x="2799" y="882"/>
                    <a:pt x="2799" y="1561"/>
                  </a:cubicBezTo>
                  <a:cubicBezTo>
                    <a:pt x="2799" y="2120"/>
                    <a:pt x="2453" y="2573"/>
                    <a:pt x="1965" y="2739"/>
                  </a:cubicBezTo>
                  <a:lnTo>
                    <a:pt x="2251" y="1608"/>
                  </a:lnTo>
                  <a:cubicBezTo>
                    <a:pt x="2275" y="1513"/>
                    <a:pt x="2215" y="1430"/>
                    <a:pt x="2132" y="1418"/>
                  </a:cubicBezTo>
                  <a:cubicBezTo>
                    <a:pt x="2113" y="1410"/>
                    <a:pt x="2094" y="1407"/>
                    <a:pt x="2076" y="1407"/>
                  </a:cubicBezTo>
                  <a:cubicBezTo>
                    <a:pt x="2006" y="1407"/>
                    <a:pt x="1948" y="1461"/>
                    <a:pt x="1929" y="1537"/>
                  </a:cubicBezTo>
                  <a:lnTo>
                    <a:pt x="1917" y="1584"/>
                  </a:lnTo>
                  <a:lnTo>
                    <a:pt x="1215" y="1584"/>
                  </a:lnTo>
                  <a:lnTo>
                    <a:pt x="1203" y="1537"/>
                  </a:lnTo>
                  <a:cubicBezTo>
                    <a:pt x="1182" y="1453"/>
                    <a:pt x="1106" y="1415"/>
                    <a:pt x="1040" y="1415"/>
                  </a:cubicBezTo>
                  <a:cubicBezTo>
                    <a:pt x="1031" y="1415"/>
                    <a:pt x="1021" y="1416"/>
                    <a:pt x="1013" y="1418"/>
                  </a:cubicBezTo>
                  <a:cubicBezTo>
                    <a:pt x="917" y="1441"/>
                    <a:pt x="882" y="1537"/>
                    <a:pt x="894" y="1608"/>
                  </a:cubicBezTo>
                  <a:lnTo>
                    <a:pt x="1179" y="2739"/>
                  </a:lnTo>
                  <a:cubicBezTo>
                    <a:pt x="679" y="2573"/>
                    <a:pt x="322" y="2120"/>
                    <a:pt x="322" y="1561"/>
                  </a:cubicBezTo>
                  <a:cubicBezTo>
                    <a:pt x="322" y="882"/>
                    <a:pt x="882" y="334"/>
                    <a:pt x="1560" y="334"/>
                  </a:cubicBezTo>
                  <a:close/>
                  <a:moveTo>
                    <a:pt x="1822" y="1906"/>
                  </a:moveTo>
                  <a:lnTo>
                    <a:pt x="1608" y="2799"/>
                  </a:lnTo>
                  <a:lnTo>
                    <a:pt x="1513" y="2799"/>
                  </a:lnTo>
                  <a:lnTo>
                    <a:pt x="1286" y="1906"/>
                  </a:lnTo>
                  <a:close/>
                  <a:moveTo>
                    <a:pt x="1906" y="3096"/>
                  </a:moveTo>
                  <a:lnTo>
                    <a:pt x="1906" y="3501"/>
                  </a:lnTo>
                  <a:lnTo>
                    <a:pt x="1917" y="3501"/>
                  </a:lnTo>
                  <a:lnTo>
                    <a:pt x="1203" y="3513"/>
                  </a:lnTo>
                  <a:cubicBezTo>
                    <a:pt x="1203" y="3513"/>
                    <a:pt x="1191" y="3513"/>
                    <a:pt x="1191" y="3501"/>
                  </a:cubicBezTo>
                  <a:lnTo>
                    <a:pt x="1191" y="3096"/>
                  </a:lnTo>
                  <a:cubicBezTo>
                    <a:pt x="1310" y="3120"/>
                    <a:pt x="1429" y="3144"/>
                    <a:pt x="1548" y="3144"/>
                  </a:cubicBezTo>
                  <a:cubicBezTo>
                    <a:pt x="1667" y="3144"/>
                    <a:pt x="1798" y="3120"/>
                    <a:pt x="1906" y="3096"/>
                  </a:cubicBezTo>
                  <a:close/>
                  <a:moveTo>
                    <a:pt x="1560" y="1"/>
                  </a:moveTo>
                  <a:cubicBezTo>
                    <a:pt x="703" y="1"/>
                    <a:pt x="1" y="703"/>
                    <a:pt x="1" y="1561"/>
                  </a:cubicBezTo>
                  <a:cubicBezTo>
                    <a:pt x="1" y="2180"/>
                    <a:pt x="358" y="2704"/>
                    <a:pt x="882" y="2977"/>
                  </a:cubicBezTo>
                  <a:lnTo>
                    <a:pt x="882" y="3501"/>
                  </a:lnTo>
                  <a:cubicBezTo>
                    <a:pt x="882" y="3692"/>
                    <a:pt x="1024" y="3847"/>
                    <a:pt x="1215" y="3847"/>
                  </a:cubicBezTo>
                  <a:lnTo>
                    <a:pt x="1417" y="3847"/>
                  </a:lnTo>
                  <a:lnTo>
                    <a:pt x="1417" y="3858"/>
                  </a:lnTo>
                  <a:cubicBezTo>
                    <a:pt x="1417" y="3942"/>
                    <a:pt x="1489" y="4025"/>
                    <a:pt x="1572" y="4025"/>
                  </a:cubicBezTo>
                  <a:cubicBezTo>
                    <a:pt x="1667" y="4025"/>
                    <a:pt x="1739" y="3942"/>
                    <a:pt x="1739" y="3858"/>
                  </a:cubicBezTo>
                  <a:lnTo>
                    <a:pt x="1739" y="3847"/>
                  </a:lnTo>
                  <a:lnTo>
                    <a:pt x="1929" y="3847"/>
                  </a:lnTo>
                  <a:cubicBezTo>
                    <a:pt x="2120" y="3847"/>
                    <a:pt x="2275" y="3692"/>
                    <a:pt x="2275" y="3501"/>
                  </a:cubicBezTo>
                  <a:lnTo>
                    <a:pt x="2275" y="2977"/>
                  </a:lnTo>
                  <a:cubicBezTo>
                    <a:pt x="2799" y="2727"/>
                    <a:pt x="3156" y="2192"/>
                    <a:pt x="3156" y="1561"/>
                  </a:cubicBezTo>
                  <a:cubicBezTo>
                    <a:pt x="3120" y="703"/>
                    <a:pt x="2429" y="1"/>
                    <a:pt x="15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4" name="Google Shape;11804;p69"/>
            <p:cNvSpPr/>
            <p:nvPr/>
          </p:nvSpPr>
          <p:spPr>
            <a:xfrm>
              <a:off x="4880567" y="1552929"/>
              <a:ext cx="200895" cy="300547"/>
            </a:xfrm>
            <a:custGeom>
              <a:avLst/>
              <a:gdLst/>
              <a:ahLst/>
              <a:cxnLst/>
              <a:rect l="l" t="t" r="r" b="b"/>
              <a:pathLst>
                <a:path w="6312" h="9443" extrusionOk="0">
                  <a:moveTo>
                    <a:pt x="3144" y="310"/>
                  </a:moveTo>
                  <a:cubicBezTo>
                    <a:pt x="3632" y="310"/>
                    <a:pt x="4037" y="632"/>
                    <a:pt x="4037" y="1025"/>
                  </a:cubicBezTo>
                  <a:cubicBezTo>
                    <a:pt x="3751" y="929"/>
                    <a:pt x="3454" y="870"/>
                    <a:pt x="3144" y="870"/>
                  </a:cubicBezTo>
                  <a:cubicBezTo>
                    <a:pt x="2834" y="870"/>
                    <a:pt x="2537" y="929"/>
                    <a:pt x="2251" y="1025"/>
                  </a:cubicBezTo>
                  <a:cubicBezTo>
                    <a:pt x="2251" y="644"/>
                    <a:pt x="2644" y="310"/>
                    <a:pt x="3144" y="310"/>
                  </a:cubicBezTo>
                  <a:close/>
                  <a:moveTo>
                    <a:pt x="3144" y="1191"/>
                  </a:moveTo>
                  <a:cubicBezTo>
                    <a:pt x="4299" y="1191"/>
                    <a:pt x="5251" y="2144"/>
                    <a:pt x="5251" y="3311"/>
                  </a:cubicBezTo>
                  <a:cubicBezTo>
                    <a:pt x="5251" y="3620"/>
                    <a:pt x="5180" y="3918"/>
                    <a:pt x="5061" y="4203"/>
                  </a:cubicBezTo>
                  <a:lnTo>
                    <a:pt x="5061" y="4049"/>
                  </a:lnTo>
                  <a:cubicBezTo>
                    <a:pt x="5061" y="3858"/>
                    <a:pt x="4978" y="3668"/>
                    <a:pt x="4823" y="3525"/>
                  </a:cubicBezTo>
                  <a:cubicBezTo>
                    <a:pt x="4501" y="3251"/>
                    <a:pt x="3751" y="2739"/>
                    <a:pt x="2453" y="2608"/>
                  </a:cubicBezTo>
                  <a:cubicBezTo>
                    <a:pt x="2447" y="2607"/>
                    <a:pt x="2441" y="2607"/>
                    <a:pt x="2435" y="2607"/>
                  </a:cubicBezTo>
                  <a:cubicBezTo>
                    <a:pt x="2360" y="2607"/>
                    <a:pt x="2297" y="2674"/>
                    <a:pt x="2275" y="2751"/>
                  </a:cubicBezTo>
                  <a:cubicBezTo>
                    <a:pt x="2263" y="2846"/>
                    <a:pt x="2334" y="2918"/>
                    <a:pt x="2430" y="2930"/>
                  </a:cubicBezTo>
                  <a:cubicBezTo>
                    <a:pt x="3632" y="3049"/>
                    <a:pt x="4323" y="3513"/>
                    <a:pt x="4620" y="3763"/>
                  </a:cubicBezTo>
                  <a:cubicBezTo>
                    <a:pt x="4692" y="3822"/>
                    <a:pt x="4728" y="3930"/>
                    <a:pt x="4728" y="4037"/>
                  </a:cubicBezTo>
                  <a:lnTo>
                    <a:pt x="4728" y="4346"/>
                  </a:lnTo>
                  <a:cubicBezTo>
                    <a:pt x="4728" y="5227"/>
                    <a:pt x="4025" y="5942"/>
                    <a:pt x="3144" y="5942"/>
                  </a:cubicBezTo>
                  <a:cubicBezTo>
                    <a:pt x="3137" y="5942"/>
                    <a:pt x="3130" y="5942"/>
                    <a:pt x="3122" y="5942"/>
                  </a:cubicBezTo>
                  <a:cubicBezTo>
                    <a:pt x="2251" y="5942"/>
                    <a:pt x="1549" y="5232"/>
                    <a:pt x="1549" y="4358"/>
                  </a:cubicBezTo>
                  <a:lnTo>
                    <a:pt x="1549" y="4227"/>
                  </a:lnTo>
                  <a:cubicBezTo>
                    <a:pt x="1549" y="4168"/>
                    <a:pt x="1584" y="4108"/>
                    <a:pt x="1644" y="4084"/>
                  </a:cubicBezTo>
                  <a:cubicBezTo>
                    <a:pt x="1846" y="3965"/>
                    <a:pt x="2120" y="3739"/>
                    <a:pt x="2239" y="3370"/>
                  </a:cubicBezTo>
                  <a:cubicBezTo>
                    <a:pt x="2263" y="3275"/>
                    <a:pt x="2215" y="3191"/>
                    <a:pt x="2132" y="3156"/>
                  </a:cubicBezTo>
                  <a:cubicBezTo>
                    <a:pt x="2113" y="3151"/>
                    <a:pt x="2094" y="3149"/>
                    <a:pt x="2077" y="3149"/>
                  </a:cubicBezTo>
                  <a:cubicBezTo>
                    <a:pt x="2005" y="3149"/>
                    <a:pt x="1946" y="3187"/>
                    <a:pt x="1918" y="3263"/>
                  </a:cubicBezTo>
                  <a:cubicBezTo>
                    <a:pt x="1834" y="3525"/>
                    <a:pt x="1620" y="3692"/>
                    <a:pt x="1477" y="3787"/>
                  </a:cubicBezTo>
                  <a:cubicBezTo>
                    <a:pt x="1322" y="3870"/>
                    <a:pt x="1215" y="4037"/>
                    <a:pt x="1215" y="4203"/>
                  </a:cubicBezTo>
                  <a:cubicBezTo>
                    <a:pt x="1084" y="3918"/>
                    <a:pt x="1025" y="3620"/>
                    <a:pt x="1025" y="3311"/>
                  </a:cubicBezTo>
                  <a:cubicBezTo>
                    <a:pt x="1025" y="2144"/>
                    <a:pt x="1977" y="1191"/>
                    <a:pt x="3144" y="1191"/>
                  </a:cubicBezTo>
                  <a:close/>
                  <a:moveTo>
                    <a:pt x="3858" y="6144"/>
                  </a:moveTo>
                  <a:lnTo>
                    <a:pt x="3858" y="6537"/>
                  </a:lnTo>
                  <a:cubicBezTo>
                    <a:pt x="3858" y="6740"/>
                    <a:pt x="3977" y="6918"/>
                    <a:pt x="4168" y="7013"/>
                  </a:cubicBezTo>
                  <a:lnTo>
                    <a:pt x="4406" y="7121"/>
                  </a:lnTo>
                  <a:cubicBezTo>
                    <a:pt x="4156" y="7597"/>
                    <a:pt x="3680" y="7894"/>
                    <a:pt x="3144" y="7894"/>
                  </a:cubicBezTo>
                  <a:cubicBezTo>
                    <a:pt x="2608" y="7894"/>
                    <a:pt x="2132" y="7597"/>
                    <a:pt x="1882" y="7121"/>
                  </a:cubicBezTo>
                  <a:lnTo>
                    <a:pt x="2120" y="7013"/>
                  </a:lnTo>
                  <a:cubicBezTo>
                    <a:pt x="2311" y="6918"/>
                    <a:pt x="2430" y="6740"/>
                    <a:pt x="2430" y="6537"/>
                  </a:cubicBezTo>
                  <a:lnTo>
                    <a:pt x="2430" y="6144"/>
                  </a:lnTo>
                  <a:cubicBezTo>
                    <a:pt x="2644" y="6239"/>
                    <a:pt x="2882" y="6287"/>
                    <a:pt x="3144" y="6287"/>
                  </a:cubicBezTo>
                  <a:cubicBezTo>
                    <a:pt x="3394" y="6287"/>
                    <a:pt x="3632" y="6239"/>
                    <a:pt x="3858" y="6144"/>
                  </a:cubicBezTo>
                  <a:close/>
                  <a:moveTo>
                    <a:pt x="3144" y="1"/>
                  </a:moveTo>
                  <a:cubicBezTo>
                    <a:pt x="2465" y="1"/>
                    <a:pt x="1918" y="465"/>
                    <a:pt x="1918" y="1048"/>
                  </a:cubicBezTo>
                  <a:cubicBezTo>
                    <a:pt x="1918" y="1084"/>
                    <a:pt x="1918" y="1144"/>
                    <a:pt x="1930" y="1191"/>
                  </a:cubicBezTo>
                  <a:cubicBezTo>
                    <a:pt x="1191" y="1608"/>
                    <a:pt x="703" y="2418"/>
                    <a:pt x="703" y="3322"/>
                  </a:cubicBezTo>
                  <a:cubicBezTo>
                    <a:pt x="703" y="3918"/>
                    <a:pt x="918" y="4501"/>
                    <a:pt x="1310" y="4942"/>
                  </a:cubicBezTo>
                  <a:cubicBezTo>
                    <a:pt x="1441" y="5370"/>
                    <a:pt x="1727" y="5739"/>
                    <a:pt x="2096" y="5989"/>
                  </a:cubicBezTo>
                  <a:lnTo>
                    <a:pt x="2096" y="6549"/>
                  </a:lnTo>
                  <a:cubicBezTo>
                    <a:pt x="2096" y="6620"/>
                    <a:pt x="2049" y="6680"/>
                    <a:pt x="1989" y="6716"/>
                  </a:cubicBezTo>
                  <a:lnTo>
                    <a:pt x="525" y="7371"/>
                  </a:lnTo>
                  <a:cubicBezTo>
                    <a:pt x="203" y="7501"/>
                    <a:pt x="1" y="7811"/>
                    <a:pt x="1" y="8156"/>
                  </a:cubicBezTo>
                  <a:lnTo>
                    <a:pt x="1" y="9276"/>
                  </a:lnTo>
                  <a:cubicBezTo>
                    <a:pt x="1" y="9359"/>
                    <a:pt x="72" y="9442"/>
                    <a:pt x="167" y="9442"/>
                  </a:cubicBezTo>
                  <a:cubicBezTo>
                    <a:pt x="251" y="9442"/>
                    <a:pt x="322" y="9359"/>
                    <a:pt x="322" y="9276"/>
                  </a:cubicBezTo>
                  <a:lnTo>
                    <a:pt x="322" y="8156"/>
                  </a:lnTo>
                  <a:cubicBezTo>
                    <a:pt x="322" y="7954"/>
                    <a:pt x="441" y="7752"/>
                    <a:pt x="656" y="7668"/>
                  </a:cubicBezTo>
                  <a:lnTo>
                    <a:pt x="1596" y="7251"/>
                  </a:lnTo>
                  <a:cubicBezTo>
                    <a:pt x="1894" y="7847"/>
                    <a:pt x="2489" y="8216"/>
                    <a:pt x="3156" y="8216"/>
                  </a:cubicBezTo>
                  <a:cubicBezTo>
                    <a:pt x="3823" y="8216"/>
                    <a:pt x="4418" y="7847"/>
                    <a:pt x="4716" y="7251"/>
                  </a:cubicBezTo>
                  <a:lnTo>
                    <a:pt x="5656" y="7668"/>
                  </a:lnTo>
                  <a:cubicBezTo>
                    <a:pt x="5847" y="7752"/>
                    <a:pt x="5978" y="7942"/>
                    <a:pt x="5978" y="8156"/>
                  </a:cubicBezTo>
                  <a:lnTo>
                    <a:pt x="5978" y="9276"/>
                  </a:lnTo>
                  <a:cubicBezTo>
                    <a:pt x="5978" y="9359"/>
                    <a:pt x="6061" y="9442"/>
                    <a:pt x="6144" y="9442"/>
                  </a:cubicBezTo>
                  <a:cubicBezTo>
                    <a:pt x="6240" y="9442"/>
                    <a:pt x="6311" y="9359"/>
                    <a:pt x="6311" y="9276"/>
                  </a:cubicBezTo>
                  <a:lnTo>
                    <a:pt x="6311" y="8156"/>
                  </a:lnTo>
                  <a:cubicBezTo>
                    <a:pt x="6287" y="7811"/>
                    <a:pt x="6073" y="7501"/>
                    <a:pt x="5763" y="7371"/>
                  </a:cubicBezTo>
                  <a:lnTo>
                    <a:pt x="4287" y="6716"/>
                  </a:lnTo>
                  <a:cubicBezTo>
                    <a:pt x="4216" y="6680"/>
                    <a:pt x="4180" y="6609"/>
                    <a:pt x="4180" y="6549"/>
                  </a:cubicBezTo>
                  <a:lnTo>
                    <a:pt x="4180" y="5989"/>
                  </a:lnTo>
                  <a:cubicBezTo>
                    <a:pt x="4549" y="5739"/>
                    <a:pt x="4835" y="5370"/>
                    <a:pt x="4966" y="4942"/>
                  </a:cubicBezTo>
                  <a:cubicBezTo>
                    <a:pt x="5359" y="4501"/>
                    <a:pt x="5585" y="3918"/>
                    <a:pt x="5585" y="3322"/>
                  </a:cubicBezTo>
                  <a:cubicBezTo>
                    <a:pt x="5585" y="2418"/>
                    <a:pt x="5073" y="1608"/>
                    <a:pt x="4347" y="1191"/>
                  </a:cubicBezTo>
                  <a:cubicBezTo>
                    <a:pt x="4358" y="1144"/>
                    <a:pt x="4358" y="1084"/>
                    <a:pt x="4358" y="1048"/>
                  </a:cubicBezTo>
                  <a:cubicBezTo>
                    <a:pt x="4358" y="465"/>
                    <a:pt x="3811" y="1"/>
                    <a:pt x="3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5" name="Google Shape;11805;p69"/>
            <p:cNvSpPr/>
            <p:nvPr/>
          </p:nvSpPr>
          <p:spPr>
            <a:xfrm>
              <a:off x="4919620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6" name="Google Shape;11806;p69"/>
            <p:cNvSpPr/>
            <p:nvPr/>
          </p:nvSpPr>
          <p:spPr>
            <a:xfrm>
              <a:off x="5031398" y="1820471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870"/>
                  </a:lnTo>
                  <a:cubicBezTo>
                    <a:pt x="0" y="953"/>
                    <a:pt x="72" y="1036"/>
                    <a:pt x="155" y="1036"/>
                  </a:cubicBezTo>
                  <a:cubicBezTo>
                    <a:pt x="250" y="1036"/>
                    <a:pt x="322" y="953"/>
                    <a:pt x="322" y="870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7" name="Google Shape;11807;p69"/>
            <p:cNvSpPr/>
            <p:nvPr/>
          </p:nvSpPr>
          <p:spPr>
            <a:xfrm>
              <a:off x="5070418" y="1552547"/>
              <a:ext cx="166394" cy="173969"/>
            </a:xfrm>
            <a:custGeom>
              <a:avLst/>
              <a:gdLst/>
              <a:ahLst/>
              <a:cxnLst/>
              <a:rect l="l" t="t" r="r" b="b"/>
              <a:pathLst>
                <a:path w="5228" h="5466" extrusionOk="0">
                  <a:moveTo>
                    <a:pt x="691" y="1"/>
                  </a:moveTo>
                  <a:cubicBezTo>
                    <a:pt x="298" y="1"/>
                    <a:pt x="1" y="310"/>
                    <a:pt x="1" y="679"/>
                  </a:cubicBezTo>
                  <a:lnTo>
                    <a:pt x="1" y="3501"/>
                  </a:lnTo>
                  <a:cubicBezTo>
                    <a:pt x="1" y="3882"/>
                    <a:pt x="322" y="4180"/>
                    <a:pt x="691" y="4180"/>
                  </a:cubicBezTo>
                  <a:lnTo>
                    <a:pt x="1001" y="4180"/>
                  </a:lnTo>
                  <a:lnTo>
                    <a:pt x="763" y="5144"/>
                  </a:lnTo>
                  <a:cubicBezTo>
                    <a:pt x="739" y="5251"/>
                    <a:pt x="775" y="5358"/>
                    <a:pt x="870" y="5418"/>
                  </a:cubicBezTo>
                  <a:cubicBezTo>
                    <a:pt x="918" y="5442"/>
                    <a:pt x="953" y="5466"/>
                    <a:pt x="1001" y="5466"/>
                  </a:cubicBezTo>
                  <a:cubicBezTo>
                    <a:pt x="1049" y="5466"/>
                    <a:pt x="1108" y="5442"/>
                    <a:pt x="1156" y="5418"/>
                  </a:cubicBezTo>
                  <a:lnTo>
                    <a:pt x="2846" y="4180"/>
                  </a:lnTo>
                  <a:lnTo>
                    <a:pt x="4549" y="4180"/>
                  </a:lnTo>
                  <a:cubicBezTo>
                    <a:pt x="4930" y="4180"/>
                    <a:pt x="5228" y="3870"/>
                    <a:pt x="5228" y="3501"/>
                  </a:cubicBezTo>
                  <a:lnTo>
                    <a:pt x="5228" y="679"/>
                  </a:lnTo>
                  <a:cubicBezTo>
                    <a:pt x="5228" y="310"/>
                    <a:pt x="4918" y="1"/>
                    <a:pt x="4549" y="1"/>
                  </a:cubicBezTo>
                  <a:cubicBezTo>
                    <a:pt x="4454" y="1"/>
                    <a:pt x="4382" y="72"/>
                    <a:pt x="4382" y="167"/>
                  </a:cubicBezTo>
                  <a:cubicBezTo>
                    <a:pt x="4382" y="251"/>
                    <a:pt x="4454" y="322"/>
                    <a:pt x="4549" y="322"/>
                  </a:cubicBezTo>
                  <a:cubicBezTo>
                    <a:pt x="4739" y="322"/>
                    <a:pt x="4906" y="489"/>
                    <a:pt x="4906" y="679"/>
                  </a:cubicBezTo>
                  <a:lnTo>
                    <a:pt x="4906" y="3489"/>
                  </a:lnTo>
                  <a:cubicBezTo>
                    <a:pt x="4906" y="3692"/>
                    <a:pt x="4739" y="3846"/>
                    <a:pt x="4549" y="3846"/>
                  </a:cubicBezTo>
                  <a:lnTo>
                    <a:pt x="2787" y="3846"/>
                  </a:lnTo>
                  <a:cubicBezTo>
                    <a:pt x="2763" y="3846"/>
                    <a:pt x="2715" y="3870"/>
                    <a:pt x="2704" y="3882"/>
                  </a:cubicBezTo>
                  <a:lnTo>
                    <a:pt x="1132" y="5013"/>
                  </a:lnTo>
                  <a:lnTo>
                    <a:pt x="1370" y="4049"/>
                  </a:lnTo>
                  <a:cubicBezTo>
                    <a:pt x="1394" y="4001"/>
                    <a:pt x="1370" y="3942"/>
                    <a:pt x="1346" y="3918"/>
                  </a:cubicBezTo>
                  <a:cubicBezTo>
                    <a:pt x="1310" y="3870"/>
                    <a:pt x="1275" y="3858"/>
                    <a:pt x="1215" y="3858"/>
                  </a:cubicBezTo>
                  <a:lnTo>
                    <a:pt x="691" y="3858"/>
                  </a:lnTo>
                  <a:cubicBezTo>
                    <a:pt x="501" y="3858"/>
                    <a:pt x="334" y="3692"/>
                    <a:pt x="334" y="3501"/>
                  </a:cubicBezTo>
                  <a:lnTo>
                    <a:pt x="334" y="679"/>
                  </a:lnTo>
                  <a:cubicBezTo>
                    <a:pt x="334" y="489"/>
                    <a:pt x="489" y="322"/>
                    <a:pt x="691" y="322"/>
                  </a:cubicBezTo>
                  <a:cubicBezTo>
                    <a:pt x="775" y="322"/>
                    <a:pt x="846" y="251"/>
                    <a:pt x="846" y="167"/>
                  </a:cubicBezTo>
                  <a:cubicBezTo>
                    <a:pt x="846" y="72"/>
                    <a:pt x="775" y="1"/>
                    <a:pt x="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08" name="Google Shape;11808;p69"/>
          <p:cNvGrpSpPr/>
          <p:nvPr/>
        </p:nvGrpSpPr>
        <p:grpSpPr>
          <a:xfrm>
            <a:off x="5771483" y="1515787"/>
            <a:ext cx="357359" cy="357391"/>
            <a:chOff x="5771483" y="1515787"/>
            <a:chExt cx="357359" cy="357391"/>
          </a:xfrm>
          <a:solidFill>
            <a:srgbClr val="D94169"/>
          </a:solidFill>
        </p:grpSpPr>
        <p:sp>
          <p:nvSpPr>
            <p:cNvPr id="11809" name="Google Shape;11809;p69"/>
            <p:cNvSpPr/>
            <p:nvPr/>
          </p:nvSpPr>
          <p:spPr>
            <a:xfrm>
              <a:off x="5771483" y="1515787"/>
              <a:ext cx="357359" cy="357391"/>
            </a:xfrm>
            <a:custGeom>
              <a:avLst/>
              <a:gdLst/>
              <a:ahLst/>
              <a:cxnLst/>
              <a:rect l="l" t="t" r="r" b="b"/>
              <a:pathLst>
                <a:path w="11228" h="11229" extrusionOk="0">
                  <a:moveTo>
                    <a:pt x="6334" y="346"/>
                  </a:moveTo>
                  <a:cubicBezTo>
                    <a:pt x="6334" y="346"/>
                    <a:pt x="6346" y="346"/>
                    <a:pt x="6346" y="358"/>
                  </a:cubicBezTo>
                  <a:lnTo>
                    <a:pt x="6346" y="822"/>
                  </a:lnTo>
                  <a:cubicBezTo>
                    <a:pt x="6346" y="989"/>
                    <a:pt x="6454" y="1120"/>
                    <a:pt x="6608" y="1156"/>
                  </a:cubicBezTo>
                  <a:cubicBezTo>
                    <a:pt x="7132" y="1275"/>
                    <a:pt x="7644" y="1477"/>
                    <a:pt x="8097" y="1763"/>
                  </a:cubicBezTo>
                  <a:cubicBezTo>
                    <a:pt x="8157" y="1798"/>
                    <a:pt x="8225" y="1817"/>
                    <a:pt x="8290" y="1817"/>
                  </a:cubicBezTo>
                  <a:cubicBezTo>
                    <a:pt x="8377" y="1817"/>
                    <a:pt x="8459" y="1784"/>
                    <a:pt x="8513" y="1715"/>
                  </a:cubicBezTo>
                  <a:lnTo>
                    <a:pt x="8847" y="1394"/>
                  </a:lnTo>
                  <a:lnTo>
                    <a:pt x="8859" y="1394"/>
                  </a:lnTo>
                  <a:lnTo>
                    <a:pt x="9859" y="2382"/>
                  </a:lnTo>
                  <a:lnTo>
                    <a:pt x="9859" y="2406"/>
                  </a:lnTo>
                  <a:lnTo>
                    <a:pt x="9525" y="2727"/>
                  </a:lnTo>
                  <a:cubicBezTo>
                    <a:pt x="9406" y="2846"/>
                    <a:pt x="9394" y="3013"/>
                    <a:pt x="9490" y="3144"/>
                  </a:cubicBezTo>
                  <a:cubicBezTo>
                    <a:pt x="9787" y="3608"/>
                    <a:pt x="9978" y="4097"/>
                    <a:pt x="10097" y="4632"/>
                  </a:cubicBezTo>
                  <a:cubicBezTo>
                    <a:pt x="10121" y="4799"/>
                    <a:pt x="10264" y="4906"/>
                    <a:pt x="10418" y="4906"/>
                  </a:cubicBezTo>
                  <a:lnTo>
                    <a:pt x="10883" y="4906"/>
                  </a:lnTo>
                  <a:cubicBezTo>
                    <a:pt x="10883" y="4906"/>
                    <a:pt x="10895" y="4906"/>
                    <a:pt x="10895" y="4918"/>
                  </a:cubicBezTo>
                  <a:lnTo>
                    <a:pt x="10883" y="6335"/>
                  </a:lnTo>
                  <a:lnTo>
                    <a:pt x="10418" y="6335"/>
                  </a:lnTo>
                  <a:cubicBezTo>
                    <a:pt x="10264" y="6335"/>
                    <a:pt x="10121" y="6430"/>
                    <a:pt x="10097" y="6597"/>
                  </a:cubicBezTo>
                  <a:cubicBezTo>
                    <a:pt x="9978" y="7121"/>
                    <a:pt x="9763" y="7621"/>
                    <a:pt x="9490" y="8085"/>
                  </a:cubicBezTo>
                  <a:cubicBezTo>
                    <a:pt x="9394" y="8216"/>
                    <a:pt x="9406" y="8407"/>
                    <a:pt x="9525" y="8502"/>
                  </a:cubicBezTo>
                  <a:lnTo>
                    <a:pt x="9859" y="8835"/>
                  </a:lnTo>
                  <a:lnTo>
                    <a:pt x="9859" y="8847"/>
                  </a:lnTo>
                  <a:lnTo>
                    <a:pt x="8859" y="9847"/>
                  </a:lnTo>
                  <a:lnTo>
                    <a:pt x="8847" y="9847"/>
                  </a:lnTo>
                  <a:lnTo>
                    <a:pt x="8513" y="9514"/>
                  </a:lnTo>
                  <a:cubicBezTo>
                    <a:pt x="8447" y="9448"/>
                    <a:pt x="8370" y="9415"/>
                    <a:pt x="8290" y="9415"/>
                  </a:cubicBezTo>
                  <a:cubicBezTo>
                    <a:pt x="8226" y="9415"/>
                    <a:pt x="8160" y="9436"/>
                    <a:pt x="8097" y="9478"/>
                  </a:cubicBezTo>
                  <a:cubicBezTo>
                    <a:pt x="7644" y="9776"/>
                    <a:pt x="7144" y="9966"/>
                    <a:pt x="6608" y="10085"/>
                  </a:cubicBezTo>
                  <a:cubicBezTo>
                    <a:pt x="6454" y="10109"/>
                    <a:pt x="6346" y="10252"/>
                    <a:pt x="6346" y="10407"/>
                  </a:cubicBezTo>
                  <a:lnTo>
                    <a:pt x="6346" y="10871"/>
                  </a:lnTo>
                  <a:cubicBezTo>
                    <a:pt x="6346" y="10871"/>
                    <a:pt x="6346" y="10883"/>
                    <a:pt x="6334" y="10883"/>
                  </a:cubicBezTo>
                  <a:lnTo>
                    <a:pt x="4930" y="10883"/>
                  </a:lnTo>
                  <a:cubicBezTo>
                    <a:pt x="4930" y="10883"/>
                    <a:pt x="4918" y="10883"/>
                    <a:pt x="4918" y="10871"/>
                  </a:cubicBezTo>
                  <a:lnTo>
                    <a:pt x="4918" y="10407"/>
                  </a:lnTo>
                  <a:cubicBezTo>
                    <a:pt x="4918" y="10252"/>
                    <a:pt x="4810" y="10109"/>
                    <a:pt x="4644" y="10085"/>
                  </a:cubicBezTo>
                  <a:cubicBezTo>
                    <a:pt x="4132" y="9966"/>
                    <a:pt x="3620" y="9752"/>
                    <a:pt x="3156" y="9478"/>
                  </a:cubicBezTo>
                  <a:cubicBezTo>
                    <a:pt x="3096" y="9442"/>
                    <a:pt x="3036" y="9419"/>
                    <a:pt x="2977" y="9419"/>
                  </a:cubicBezTo>
                  <a:cubicBezTo>
                    <a:pt x="2894" y="9419"/>
                    <a:pt x="2798" y="9442"/>
                    <a:pt x="2739" y="9514"/>
                  </a:cubicBezTo>
                  <a:lnTo>
                    <a:pt x="2417" y="9847"/>
                  </a:lnTo>
                  <a:lnTo>
                    <a:pt x="2405" y="9847"/>
                  </a:lnTo>
                  <a:lnTo>
                    <a:pt x="1405" y="8847"/>
                  </a:lnTo>
                  <a:lnTo>
                    <a:pt x="1405" y="8835"/>
                  </a:lnTo>
                  <a:lnTo>
                    <a:pt x="1727" y="8502"/>
                  </a:lnTo>
                  <a:cubicBezTo>
                    <a:pt x="1846" y="8383"/>
                    <a:pt x="1870" y="8228"/>
                    <a:pt x="1774" y="8085"/>
                  </a:cubicBezTo>
                  <a:cubicBezTo>
                    <a:pt x="1477" y="7621"/>
                    <a:pt x="1286" y="7133"/>
                    <a:pt x="1167" y="6597"/>
                  </a:cubicBezTo>
                  <a:cubicBezTo>
                    <a:pt x="1131" y="6430"/>
                    <a:pt x="1000" y="6335"/>
                    <a:pt x="834" y="6335"/>
                  </a:cubicBezTo>
                  <a:lnTo>
                    <a:pt x="381" y="6335"/>
                  </a:lnTo>
                  <a:cubicBezTo>
                    <a:pt x="381" y="6335"/>
                    <a:pt x="358" y="6335"/>
                    <a:pt x="358" y="6311"/>
                  </a:cubicBezTo>
                  <a:lnTo>
                    <a:pt x="358" y="4918"/>
                  </a:lnTo>
                  <a:cubicBezTo>
                    <a:pt x="358" y="4918"/>
                    <a:pt x="358" y="4906"/>
                    <a:pt x="381" y="4906"/>
                  </a:cubicBezTo>
                  <a:lnTo>
                    <a:pt x="834" y="4906"/>
                  </a:lnTo>
                  <a:cubicBezTo>
                    <a:pt x="1000" y="4906"/>
                    <a:pt x="1131" y="4799"/>
                    <a:pt x="1167" y="4632"/>
                  </a:cubicBezTo>
                  <a:cubicBezTo>
                    <a:pt x="1286" y="4108"/>
                    <a:pt x="1489" y="3608"/>
                    <a:pt x="1774" y="3144"/>
                  </a:cubicBezTo>
                  <a:cubicBezTo>
                    <a:pt x="1870" y="3013"/>
                    <a:pt x="1846" y="2834"/>
                    <a:pt x="1727" y="2727"/>
                  </a:cubicBezTo>
                  <a:lnTo>
                    <a:pt x="1405" y="2406"/>
                  </a:lnTo>
                  <a:lnTo>
                    <a:pt x="1405" y="2382"/>
                  </a:lnTo>
                  <a:lnTo>
                    <a:pt x="2405" y="1394"/>
                  </a:lnTo>
                  <a:lnTo>
                    <a:pt x="2417" y="1394"/>
                  </a:lnTo>
                  <a:lnTo>
                    <a:pt x="2739" y="1715"/>
                  </a:lnTo>
                  <a:cubicBezTo>
                    <a:pt x="2807" y="1784"/>
                    <a:pt x="2891" y="1817"/>
                    <a:pt x="2975" y="1817"/>
                  </a:cubicBezTo>
                  <a:cubicBezTo>
                    <a:pt x="3037" y="1817"/>
                    <a:pt x="3100" y="1798"/>
                    <a:pt x="3156" y="1763"/>
                  </a:cubicBezTo>
                  <a:cubicBezTo>
                    <a:pt x="3620" y="1465"/>
                    <a:pt x="4108" y="1275"/>
                    <a:pt x="4644" y="1156"/>
                  </a:cubicBezTo>
                  <a:cubicBezTo>
                    <a:pt x="4810" y="1120"/>
                    <a:pt x="4918" y="989"/>
                    <a:pt x="4918" y="822"/>
                  </a:cubicBezTo>
                  <a:lnTo>
                    <a:pt x="4918" y="358"/>
                  </a:lnTo>
                  <a:cubicBezTo>
                    <a:pt x="4918" y="358"/>
                    <a:pt x="4918" y="346"/>
                    <a:pt x="4930" y="346"/>
                  </a:cubicBezTo>
                  <a:close/>
                  <a:moveTo>
                    <a:pt x="4918" y="1"/>
                  </a:moveTo>
                  <a:cubicBezTo>
                    <a:pt x="4727" y="1"/>
                    <a:pt x="4572" y="156"/>
                    <a:pt x="4572" y="346"/>
                  </a:cubicBezTo>
                  <a:lnTo>
                    <a:pt x="4572" y="810"/>
                  </a:lnTo>
                  <a:cubicBezTo>
                    <a:pt x="4572" y="810"/>
                    <a:pt x="4572" y="822"/>
                    <a:pt x="4560" y="822"/>
                  </a:cubicBezTo>
                  <a:cubicBezTo>
                    <a:pt x="3989" y="941"/>
                    <a:pt x="3453" y="1168"/>
                    <a:pt x="2965" y="1477"/>
                  </a:cubicBezTo>
                  <a:lnTo>
                    <a:pt x="2953" y="1477"/>
                  </a:lnTo>
                  <a:lnTo>
                    <a:pt x="2620" y="1156"/>
                  </a:lnTo>
                  <a:cubicBezTo>
                    <a:pt x="2554" y="1090"/>
                    <a:pt x="2471" y="1057"/>
                    <a:pt x="2386" y="1057"/>
                  </a:cubicBezTo>
                  <a:cubicBezTo>
                    <a:pt x="2301" y="1057"/>
                    <a:pt x="2215" y="1090"/>
                    <a:pt x="2143" y="1156"/>
                  </a:cubicBezTo>
                  <a:lnTo>
                    <a:pt x="1155" y="2144"/>
                  </a:lnTo>
                  <a:cubicBezTo>
                    <a:pt x="1012" y="2287"/>
                    <a:pt x="1012" y="2489"/>
                    <a:pt x="1155" y="2620"/>
                  </a:cubicBezTo>
                  <a:lnTo>
                    <a:pt x="1477" y="2954"/>
                  </a:lnTo>
                  <a:lnTo>
                    <a:pt x="1477" y="2965"/>
                  </a:lnTo>
                  <a:cubicBezTo>
                    <a:pt x="1167" y="3454"/>
                    <a:pt x="941" y="3989"/>
                    <a:pt x="822" y="4561"/>
                  </a:cubicBezTo>
                  <a:cubicBezTo>
                    <a:pt x="822" y="4561"/>
                    <a:pt x="822" y="4573"/>
                    <a:pt x="810" y="4573"/>
                  </a:cubicBezTo>
                  <a:lnTo>
                    <a:pt x="346" y="4573"/>
                  </a:lnTo>
                  <a:cubicBezTo>
                    <a:pt x="155" y="4573"/>
                    <a:pt x="0" y="4728"/>
                    <a:pt x="0" y="4918"/>
                  </a:cubicBezTo>
                  <a:lnTo>
                    <a:pt x="0" y="6311"/>
                  </a:lnTo>
                  <a:cubicBezTo>
                    <a:pt x="0" y="6513"/>
                    <a:pt x="155" y="6656"/>
                    <a:pt x="346" y="6656"/>
                  </a:cubicBezTo>
                  <a:lnTo>
                    <a:pt x="810" y="6656"/>
                  </a:lnTo>
                  <a:cubicBezTo>
                    <a:pt x="810" y="6656"/>
                    <a:pt x="822" y="6656"/>
                    <a:pt x="822" y="6680"/>
                  </a:cubicBezTo>
                  <a:cubicBezTo>
                    <a:pt x="941" y="7240"/>
                    <a:pt x="1167" y="7776"/>
                    <a:pt x="1477" y="8264"/>
                  </a:cubicBezTo>
                  <a:lnTo>
                    <a:pt x="1477" y="8288"/>
                  </a:lnTo>
                  <a:lnTo>
                    <a:pt x="1155" y="8609"/>
                  </a:lnTo>
                  <a:cubicBezTo>
                    <a:pt x="1012" y="8740"/>
                    <a:pt x="1012" y="8954"/>
                    <a:pt x="1155" y="9085"/>
                  </a:cubicBezTo>
                  <a:lnTo>
                    <a:pt x="2143" y="10085"/>
                  </a:lnTo>
                  <a:cubicBezTo>
                    <a:pt x="2215" y="10151"/>
                    <a:pt x="2301" y="10184"/>
                    <a:pt x="2386" y="10184"/>
                  </a:cubicBezTo>
                  <a:cubicBezTo>
                    <a:pt x="2471" y="10184"/>
                    <a:pt x="2554" y="10151"/>
                    <a:pt x="2620" y="10085"/>
                  </a:cubicBezTo>
                  <a:lnTo>
                    <a:pt x="2953" y="9752"/>
                  </a:lnTo>
                  <a:lnTo>
                    <a:pt x="2965" y="9752"/>
                  </a:lnTo>
                  <a:cubicBezTo>
                    <a:pt x="3453" y="10073"/>
                    <a:pt x="3989" y="10288"/>
                    <a:pt x="4560" y="10407"/>
                  </a:cubicBezTo>
                  <a:cubicBezTo>
                    <a:pt x="4560" y="10407"/>
                    <a:pt x="4572" y="10407"/>
                    <a:pt x="4572" y="10431"/>
                  </a:cubicBezTo>
                  <a:lnTo>
                    <a:pt x="4572" y="10883"/>
                  </a:lnTo>
                  <a:cubicBezTo>
                    <a:pt x="4572" y="11085"/>
                    <a:pt x="4727" y="11228"/>
                    <a:pt x="4918" y="11228"/>
                  </a:cubicBezTo>
                  <a:lnTo>
                    <a:pt x="6311" y="11228"/>
                  </a:lnTo>
                  <a:cubicBezTo>
                    <a:pt x="6513" y="11228"/>
                    <a:pt x="6656" y="11085"/>
                    <a:pt x="6656" y="10883"/>
                  </a:cubicBezTo>
                  <a:lnTo>
                    <a:pt x="6656" y="10431"/>
                  </a:lnTo>
                  <a:cubicBezTo>
                    <a:pt x="6656" y="10431"/>
                    <a:pt x="6656" y="10407"/>
                    <a:pt x="6668" y="10407"/>
                  </a:cubicBezTo>
                  <a:cubicBezTo>
                    <a:pt x="7239" y="10288"/>
                    <a:pt x="7775" y="10062"/>
                    <a:pt x="8263" y="9752"/>
                  </a:cubicBezTo>
                  <a:lnTo>
                    <a:pt x="8275" y="9752"/>
                  </a:lnTo>
                  <a:lnTo>
                    <a:pt x="8609" y="10085"/>
                  </a:lnTo>
                  <a:cubicBezTo>
                    <a:pt x="8674" y="10151"/>
                    <a:pt x="8760" y="10184"/>
                    <a:pt x="8847" y="10184"/>
                  </a:cubicBezTo>
                  <a:cubicBezTo>
                    <a:pt x="8933" y="10184"/>
                    <a:pt x="9019" y="10151"/>
                    <a:pt x="9085" y="10085"/>
                  </a:cubicBezTo>
                  <a:lnTo>
                    <a:pt x="10085" y="9085"/>
                  </a:lnTo>
                  <a:cubicBezTo>
                    <a:pt x="10216" y="8954"/>
                    <a:pt x="10216" y="8740"/>
                    <a:pt x="10085" y="8609"/>
                  </a:cubicBezTo>
                  <a:lnTo>
                    <a:pt x="9752" y="8288"/>
                  </a:lnTo>
                  <a:lnTo>
                    <a:pt x="9752" y="8264"/>
                  </a:lnTo>
                  <a:cubicBezTo>
                    <a:pt x="10061" y="7776"/>
                    <a:pt x="10287" y="7240"/>
                    <a:pt x="10406" y="6680"/>
                  </a:cubicBezTo>
                  <a:cubicBezTo>
                    <a:pt x="10406" y="6680"/>
                    <a:pt x="10406" y="6656"/>
                    <a:pt x="10418" y="6656"/>
                  </a:cubicBezTo>
                  <a:lnTo>
                    <a:pt x="10883" y="6656"/>
                  </a:lnTo>
                  <a:cubicBezTo>
                    <a:pt x="11073" y="6656"/>
                    <a:pt x="11228" y="6513"/>
                    <a:pt x="11228" y="6311"/>
                  </a:cubicBezTo>
                  <a:lnTo>
                    <a:pt x="11228" y="4918"/>
                  </a:lnTo>
                  <a:cubicBezTo>
                    <a:pt x="11228" y="4728"/>
                    <a:pt x="11073" y="4573"/>
                    <a:pt x="10883" y="4573"/>
                  </a:cubicBezTo>
                  <a:lnTo>
                    <a:pt x="10418" y="4573"/>
                  </a:lnTo>
                  <a:cubicBezTo>
                    <a:pt x="10418" y="4573"/>
                    <a:pt x="10406" y="4573"/>
                    <a:pt x="10406" y="4561"/>
                  </a:cubicBezTo>
                  <a:cubicBezTo>
                    <a:pt x="10287" y="3989"/>
                    <a:pt x="10061" y="3454"/>
                    <a:pt x="9752" y="2965"/>
                  </a:cubicBezTo>
                  <a:lnTo>
                    <a:pt x="9752" y="2954"/>
                  </a:lnTo>
                  <a:lnTo>
                    <a:pt x="10085" y="2620"/>
                  </a:lnTo>
                  <a:cubicBezTo>
                    <a:pt x="10216" y="2489"/>
                    <a:pt x="10216" y="2287"/>
                    <a:pt x="10085" y="2144"/>
                  </a:cubicBezTo>
                  <a:lnTo>
                    <a:pt x="9085" y="1156"/>
                  </a:lnTo>
                  <a:cubicBezTo>
                    <a:pt x="9019" y="1090"/>
                    <a:pt x="8933" y="1057"/>
                    <a:pt x="8847" y="1057"/>
                  </a:cubicBezTo>
                  <a:cubicBezTo>
                    <a:pt x="8760" y="1057"/>
                    <a:pt x="8674" y="1090"/>
                    <a:pt x="8609" y="1156"/>
                  </a:cubicBezTo>
                  <a:lnTo>
                    <a:pt x="8275" y="1477"/>
                  </a:lnTo>
                  <a:lnTo>
                    <a:pt x="8263" y="1477"/>
                  </a:lnTo>
                  <a:cubicBezTo>
                    <a:pt x="7775" y="1168"/>
                    <a:pt x="7239" y="941"/>
                    <a:pt x="6668" y="822"/>
                  </a:cubicBezTo>
                  <a:cubicBezTo>
                    <a:pt x="6668" y="822"/>
                    <a:pt x="6656" y="822"/>
                    <a:pt x="6656" y="810"/>
                  </a:cubicBezTo>
                  <a:lnTo>
                    <a:pt x="6656" y="346"/>
                  </a:lnTo>
                  <a:cubicBezTo>
                    <a:pt x="6656" y="156"/>
                    <a:pt x="6513" y="1"/>
                    <a:pt x="63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0" name="Google Shape;11810;p69"/>
            <p:cNvSpPr/>
            <p:nvPr/>
          </p:nvSpPr>
          <p:spPr>
            <a:xfrm>
              <a:off x="5837429" y="1583070"/>
              <a:ext cx="185713" cy="183613"/>
            </a:xfrm>
            <a:custGeom>
              <a:avLst/>
              <a:gdLst/>
              <a:ahLst/>
              <a:cxnLst/>
              <a:rect l="l" t="t" r="r" b="b"/>
              <a:pathLst>
                <a:path w="5835" h="5769" extrusionOk="0">
                  <a:moveTo>
                    <a:pt x="3566" y="1"/>
                  </a:moveTo>
                  <a:cubicBezTo>
                    <a:pt x="3505" y="1"/>
                    <a:pt x="3443" y="3"/>
                    <a:pt x="3381" y="6"/>
                  </a:cubicBezTo>
                  <a:cubicBezTo>
                    <a:pt x="2512" y="54"/>
                    <a:pt x="1703" y="411"/>
                    <a:pt x="1072" y="1030"/>
                  </a:cubicBezTo>
                  <a:cubicBezTo>
                    <a:pt x="464" y="1649"/>
                    <a:pt x="95" y="2459"/>
                    <a:pt x="48" y="3340"/>
                  </a:cubicBezTo>
                  <a:cubicBezTo>
                    <a:pt x="0" y="4209"/>
                    <a:pt x="286" y="5054"/>
                    <a:pt x="822" y="5709"/>
                  </a:cubicBezTo>
                  <a:cubicBezTo>
                    <a:pt x="845" y="5757"/>
                    <a:pt x="893" y="5769"/>
                    <a:pt x="953" y="5769"/>
                  </a:cubicBezTo>
                  <a:cubicBezTo>
                    <a:pt x="988" y="5769"/>
                    <a:pt x="1024" y="5745"/>
                    <a:pt x="1060" y="5733"/>
                  </a:cubicBezTo>
                  <a:cubicBezTo>
                    <a:pt x="1131" y="5673"/>
                    <a:pt x="1131" y="5566"/>
                    <a:pt x="1084" y="5495"/>
                  </a:cubicBezTo>
                  <a:cubicBezTo>
                    <a:pt x="595" y="4888"/>
                    <a:pt x="345" y="4126"/>
                    <a:pt x="393" y="3352"/>
                  </a:cubicBezTo>
                  <a:cubicBezTo>
                    <a:pt x="429" y="2566"/>
                    <a:pt x="762" y="1816"/>
                    <a:pt x="1310" y="1268"/>
                  </a:cubicBezTo>
                  <a:cubicBezTo>
                    <a:pt x="1857" y="720"/>
                    <a:pt x="2608" y="399"/>
                    <a:pt x="3393" y="351"/>
                  </a:cubicBezTo>
                  <a:cubicBezTo>
                    <a:pt x="3456" y="348"/>
                    <a:pt x="3518" y="346"/>
                    <a:pt x="3580" y="346"/>
                  </a:cubicBezTo>
                  <a:cubicBezTo>
                    <a:pt x="4291" y="346"/>
                    <a:pt x="4989" y="593"/>
                    <a:pt x="5536" y="1042"/>
                  </a:cubicBezTo>
                  <a:cubicBezTo>
                    <a:pt x="5567" y="1068"/>
                    <a:pt x="5605" y="1080"/>
                    <a:pt x="5642" y="1080"/>
                  </a:cubicBezTo>
                  <a:cubicBezTo>
                    <a:pt x="5692" y="1080"/>
                    <a:pt x="5741" y="1059"/>
                    <a:pt x="5775" y="1018"/>
                  </a:cubicBezTo>
                  <a:cubicBezTo>
                    <a:pt x="5834" y="947"/>
                    <a:pt x="5822" y="840"/>
                    <a:pt x="5751" y="780"/>
                  </a:cubicBezTo>
                  <a:cubicBezTo>
                    <a:pt x="5121" y="283"/>
                    <a:pt x="4358" y="1"/>
                    <a:pt x="3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1" name="Google Shape;11811;p69"/>
            <p:cNvSpPr/>
            <p:nvPr/>
          </p:nvSpPr>
          <p:spPr>
            <a:xfrm>
              <a:off x="5876068" y="1616584"/>
              <a:ext cx="186859" cy="189501"/>
            </a:xfrm>
            <a:custGeom>
              <a:avLst/>
              <a:gdLst/>
              <a:ahLst/>
              <a:cxnLst/>
              <a:rect l="l" t="t" r="r" b="b"/>
              <a:pathLst>
                <a:path w="5871" h="5954" extrusionOk="0">
                  <a:moveTo>
                    <a:pt x="3406" y="322"/>
                  </a:moveTo>
                  <a:lnTo>
                    <a:pt x="3406" y="1013"/>
                  </a:lnTo>
                  <a:cubicBezTo>
                    <a:pt x="3406" y="1108"/>
                    <a:pt x="3370" y="1227"/>
                    <a:pt x="3322" y="1322"/>
                  </a:cubicBezTo>
                  <a:lnTo>
                    <a:pt x="3239" y="1489"/>
                  </a:lnTo>
                  <a:cubicBezTo>
                    <a:pt x="3227" y="1513"/>
                    <a:pt x="3227" y="1525"/>
                    <a:pt x="3227" y="1561"/>
                  </a:cubicBezTo>
                  <a:lnTo>
                    <a:pt x="3227" y="1918"/>
                  </a:lnTo>
                  <a:cubicBezTo>
                    <a:pt x="3227" y="2156"/>
                    <a:pt x="3132" y="2382"/>
                    <a:pt x="2953" y="2561"/>
                  </a:cubicBezTo>
                  <a:cubicBezTo>
                    <a:pt x="2775" y="2715"/>
                    <a:pt x="2548" y="2811"/>
                    <a:pt x="2310" y="2811"/>
                  </a:cubicBezTo>
                  <a:cubicBezTo>
                    <a:pt x="1834" y="2799"/>
                    <a:pt x="1453" y="2370"/>
                    <a:pt x="1453" y="1882"/>
                  </a:cubicBezTo>
                  <a:lnTo>
                    <a:pt x="1453" y="1572"/>
                  </a:lnTo>
                  <a:cubicBezTo>
                    <a:pt x="1453" y="1549"/>
                    <a:pt x="1453" y="1525"/>
                    <a:pt x="1441" y="1501"/>
                  </a:cubicBezTo>
                  <a:lnTo>
                    <a:pt x="1334" y="1287"/>
                  </a:lnTo>
                  <a:cubicBezTo>
                    <a:pt x="1298" y="1215"/>
                    <a:pt x="1274" y="1132"/>
                    <a:pt x="1274" y="1049"/>
                  </a:cubicBezTo>
                  <a:lnTo>
                    <a:pt x="1274" y="1037"/>
                  </a:lnTo>
                  <a:cubicBezTo>
                    <a:pt x="1274" y="644"/>
                    <a:pt x="1584" y="322"/>
                    <a:pt x="1989" y="322"/>
                  </a:cubicBezTo>
                  <a:close/>
                  <a:moveTo>
                    <a:pt x="1989" y="3073"/>
                  </a:moveTo>
                  <a:cubicBezTo>
                    <a:pt x="2084" y="3108"/>
                    <a:pt x="2191" y="3132"/>
                    <a:pt x="2310" y="3132"/>
                  </a:cubicBezTo>
                  <a:lnTo>
                    <a:pt x="2358" y="3132"/>
                  </a:lnTo>
                  <a:cubicBezTo>
                    <a:pt x="2477" y="3132"/>
                    <a:pt x="2608" y="3120"/>
                    <a:pt x="2715" y="3073"/>
                  </a:cubicBezTo>
                  <a:lnTo>
                    <a:pt x="2715" y="3073"/>
                  </a:lnTo>
                  <a:cubicBezTo>
                    <a:pt x="2703" y="3132"/>
                    <a:pt x="2715" y="3180"/>
                    <a:pt x="2727" y="3227"/>
                  </a:cubicBezTo>
                  <a:lnTo>
                    <a:pt x="2596" y="3358"/>
                  </a:lnTo>
                  <a:cubicBezTo>
                    <a:pt x="2525" y="3430"/>
                    <a:pt x="2429" y="3466"/>
                    <a:pt x="2346" y="3466"/>
                  </a:cubicBezTo>
                  <a:cubicBezTo>
                    <a:pt x="2251" y="3466"/>
                    <a:pt x="2144" y="3418"/>
                    <a:pt x="2084" y="3358"/>
                  </a:cubicBezTo>
                  <a:lnTo>
                    <a:pt x="1953" y="3227"/>
                  </a:lnTo>
                  <a:cubicBezTo>
                    <a:pt x="1965" y="3180"/>
                    <a:pt x="1989" y="3120"/>
                    <a:pt x="1989" y="3073"/>
                  </a:cubicBezTo>
                  <a:close/>
                  <a:moveTo>
                    <a:pt x="2953" y="3489"/>
                  </a:moveTo>
                  <a:cubicBezTo>
                    <a:pt x="3001" y="3525"/>
                    <a:pt x="3048" y="3537"/>
                    <a:pt x="3108" y="3549"/>
                  </a:cubicBezTo>
                  <a:lnTo>
                    <a:pt x="3703" y="3716"/>
                  </a:lnTo>
                  <a:cubicBezTo>
                    <a:pt x="3846" y="3763"/>
                    <a:pt x="3965" y="3906"/>
                    <a:pt x="3965" y="4061"/>
                  </a:cubicBezTo>
                  <a:lnTo>
                    <a:pt x="3965" y="5192"/>
                  </a:lnTo>
                  <a:lnTo>
                    <a:pt x="3941" y="5192"/>
                  </a:lnTo>
                  <a:cubicBezTo>
                    <a:pt x="3822" y="5263"/>
                    <a:pt x="3703" y="5323"/>
                    <a:pt x="3560" y="5371"/>
                  </a:cubicBezTo>
                  <a:lnTo>
                    <a:pt x="3560" y="4370"/>
                  </a:lnTo>
                  <a:cubicBezTo>
                    <a:pt x="3560" y="4287"/>
                    <a:pt x="3489" y="4204"/>
                    <a:pt x="3406" y="4204"/>
                  </a:cubicBezTo>
                  <a:cubicBezTo>
                    <a:pt x="3310" y="4204"/>
                    <a:pt x="3239" y="4287"/>
                    <a:pt x="3239" y="4370"/>
                  </a:cubicBezTo>
                  <a:lnTo>
                    <a:pt x="3239" y="5490"/>
                  </a:lnTo>
                  <a:cubicBezTo>
                    <a:pt x="3001" y="5561"/>
                    <a:pt x="2763" y="5597"/>
                    <a:pt x="2513" y="5609"/>
                  </a:cubicBezTo>
                  <a:lnTo>
                    <a:pt x="2346" y="5609"/>
                  </a:lnTo>
                  <a:cubicBezTo>
                    <a:pt x="2048" y="5609"/>
                    <a:pt x="1751" y="5561"/>
                    <a:pt x="1453" y="5478"/>
                  </a:cubicBezTo>
                  <a:lnTo>
                    <a:pt x="1453" y="4359"/>
                  </a:lnTo>
                  <a:cubicBezTo>
                    <a:pt x="1453" y="4263"/>
                    <a:pt x="1382" y="4192"/>
                    <a:pt x="1286" y="4192"/>
                  </a:cubicBezTo>
                  <a:cubicBezTo>
                    <a:pt x="1203" y="4192"/>
                    <a:pt x="1120" y="4263"/>
                    <a:pt x="1120" y="4359"/>
                  </a:cubicBezTo>
                  <a:lnTo>
                    <a:pt x="1120" y="5359"/>
                  </a:lnTo>
                  <a:cubicBezTo>
                    <a:pt x="989" y="5299"/>
                    <a:pt x="870" y="5240"/>
                    <a:pt x="751" y="5180"/>
                  </a:cubicBezTo>
                  <a:lnTo>
                    <a:pt x="751" y="4061"/>
                  </a:lnTo>
                  <a:cubicBezTo>
                    <a:pt x="751" y="3894"/>
                    <a:pt x="858" y="3763"/>
                    <a:pt x="1024" y="3716"/>
                  </a:cubicBezTo>
                  <a:lnTo>
                    <a:pt x="1620" y="3549"/>
                  </a:lnTo>
                  <a:cubicBezTo>
                    <a:pt x="1655" y="3537"/>
                    <a:pt x="1715" y="3513"/>
                    <a:pt x="1763" y="3489"/>
                  </a:cubicBezTo>
                  <a:lnTo>
                    <a:pt x="1870" y="3597"/>
                  </a:lnTo>
                  <a:cubicBezTo>
                    <a:pt x="2001" y="3727"/>
                    <a:pt x="2179" y="3811"/>
                    <a:pt x="2358" y="3811"/>
                  </a:cubicBezTo>
                  <a:cubicBezTo>
                    <a:pt x="2537" y="3811"/>
                    <a:pt x="2715" y="3727"/>
                    <a:pt x="2846" y="3597"/>
                  </a:cubicBezTo>
                  <a:lnTo>
                    <a:pt x="2953" y="3489"/>
                  </a:lnTo>
                  <a:close/>
                  <a:moveTo>
                    <a:pt x="1953" y="1"/>
                  </a:moveTo>
                  <a:cubicBezTo>
                    <a:pt x="1382" y="1"/>
                    <a:pt x="917" y="453"/>
                    <a:pt x="917" y="1037"/>
                  </a:cubicBezTo>
                  <a:lnTo>
                    <a:pt x="917" y="1049"/>
                  </a:lnTo>
                  <a:cubicBezTo>
                    <a:pt x="917" y="1191"/>
                    <a:pt x="941" y="1322"/>
                    <a:pt x="1001" y="1441"/>
                  </a:cubicBezTo>
                  <a:lnTo>
                    <a:pt x="1096" y="1608"/>
                  </a:lnTo>
                  <a:lnTo>
                    <a:pt x="1096" y="1870"/>
                  </a:lnTo>
                  <a:cubicBezTo>
                    <a:pt x="1096" y="2299"/>
                    <a:pt x="1298" y="2680"/>
                    <a:pt x="1620" y="2918"/>
                  </a:cubicBezTo>
                  <a:lnTo>
                    <a:pt x="1620" y="3061"/>
                  </a:lnTo>
                  <a:cubicBezTo>
                    <a:pt x="1620" y="3156"/>
                    <a:pt x="1548" y="3227"/>
                    <a:pt x="1477" y="3239"/>
                  </a:cubicBezTo>
                  <a:lnTo>
                    <a:pt x="882" y="3406"/>
                  </a:lnTo>
                  <a:cubicBezTo>
                    <a:pt x="584" y="3489"/>
                    <a:pt x="381" y="3763"/>
                    <a:pt x="381" y="4073"/>
                  </a:cubicBezTo>
                  <a:lnTo>
                    <a:pt x="381" y="4966"/>
                  </a:lnTo>
                  <a:cubicBezTo>
                    <a:pt x="346" y="4954"/>
                    <a:pt x="334" y="4918"/>
                    <a:pt x="298" y="4906"/>
                  </a:cubicBezTo>
                  <a:cubicBezTo>
                    <a:pt x="268" y="4881"/>
                    <a:pt x="232" y="4869"/>
                    <a:pt x="196" y="4869"/>
                  </a:cubicBezTo>
                  <a:cubicBezTo>
                    <a:pt x="146" y="4869"/>
                    <a:pt x="95" y="4893"/>
                    <a:pt x="60" y="4942"/>
                  </a:cubicBezTo>
                  <a:cubicBezTo>
                    <a:pt x="0" y="5013"/>
                    <a:pt x="24" y="5121"/>
                    <a:pt x="96" y="5180"/>
                  </a:cubicBezTo>
                  <a:cubicBezTo>
                    <a:pt x="727" y="5680"/>
                    <a:pt x="1501" y="5954"/>
                    <a:pt x="2298" y="5954"/>
                  </a:cubicBezTo>
                  <a:lnTo>
                    <a:pt x="2477" y="5954"/>
                  </a:lnTo>
                  <a:cubicBezTo>
                    <a:pt x="3334" y="5906"/>
                    <a:pt x="4156" y="5549"/>
                    <a:pt x="4787" y="4918"/>
                  </a:cubicBezTo>
                  <a:cubicBezTo>
                    <a:pt x="5394" y="4311"/>
                    <a:pt x="5763" y="3489"/>
                    <a:pt x="5811" y="2620"/>
                  </a:cubicBezTo>
                  <a:cubicBezTo>
                    <a:pt x="5870" y="1763"/>
                    <a:pt x="5596" y="918"/>
                    <a:pt x="5049" y="251"/>
                  </a:cubicBezTo>
                  <a:cubicBezTo>
                    <a:pt x="5014" y="209"/>
                    <a:pt x="4967" y="192"/>
                    <a:pt x="4917" y="192"/>
                  </a:cubicBezTo>
                  <a:cubicBezTo>
                    <a:pt x="4882" y="192"/>
                    <a:pt x="4845" y="200"/>
                    <a:pt x="4811" y="215"/>
                  </a:cubicBezTo>
                  <a:cubicBezTo>
                    <a:pt x="4739" y="275"/>
                    <a:pt x="4739" y="382"/>
                    <a:pt x="4787" y="453"/>
                  </a:cubicBezTo>
                  <a:cubicBezTo>
                    <a:pt x="5275" y="1072"/>
                    <a:pt x="5525" y="1822"/>
                    <a:pt x="5489" y="2596"/>
                  </a:cubicBezTo>
                  <a:cubicBezTo>
                    <a:pt x="5442" y="3394"/>
                    <a:pt x="5108" y="4132"/>
                    <a:pt x="4561" y="4680"/>
                  </a:cubicBezTo>
                  <a:cubicBezTo>
                    <a:pt x="4453" y="4787"/>
                    <a:pt x="4358" y="4882"/>
                    <a:pt x="4239" y="4966"/>
                  </a:cubicBezTo>
                  <a:lnTo>
                    <a:pt x="4239" y="4073"/>
                  </a:lnTo>
                  <a:cubicBezTo>
                    <a:pt x="4239" y="3763"/>
                    <a:pt x="4025" y="3489"/>
                    <a:pt x="3727" y="3406"/>
                  </a:cubicBezTo>
                  <a:lnTo>
                    <a:pt x="3132" y="3239"/>
                  </a:lnTo>
                  <a:cubicBezTo>
                    <a:pt x="3060" y="3216"/>
                    <a:pt x="3001" y="3144"/>
                    <a:pt x="3001" y="3061"/>
                  </a:cubicBezTo>
                  <a:lnTo>
                    <a:pt x="3001" y="2930"/>
                  </a:lnTo>
                  <a:cubicBezTo>
                    <a:pt x="3060" y="2882"/>
                    <a:pt x="3108" y="2858"/>
                    <a:pt x="3156" y="2799"/>
                  </a:cubicBezTo>
                  <a:cubicBezTo>
                    <a:pt x="3394" y="2561"/>
                    <a:pt x="3537" y="2263"/>
                    <a:pt x="3537" y="1918"/>
                  </a:cubicBezTo>
                  <a:lnTo>
                    <a:pt x="3537" y="1608"/>
                  </a:lnTo>
                  <a:lnTo>
                    <a:pt x="3596" y="1465"/>
                  </a:lnTo>
                  <a:cubicBezTo>
                    <a:pt x="3668" y="1322"/>
                    <a:pt x="3703" y="1168"/>
                    <a:pt x="3703" y="1013"/>
                  </a:cubicBezTo>
                  <a:lnTo>
                    <a:pt x="3703" y="156"/>
                  </a:lnTo>
                  <a:cubicBezTo>
                    <a:pt x="3703" y="72"/>
                    <a:pt x="3620" y="1"/>
                    <a:pt x="3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2" name="Google Shape;11812;p69"/>
            <p:cNvSpPr/>
            <p:nvPr/>
          </p:nvSpPr>
          <p:spPr>
            <a:xfrm>
              <a:off x="5928360" y="1644624"/>
              <a:ext cx="45131" cy="16328"/>
            </a:xfrm>
            <a:custGeom>
              <a:avLst/>
              <a:gdLst/>
              <a:ahLst/>
              <a:cxnLst/>
              <a:rect l="l" t="t" r="r" b="b"/>
              <a:pathLst>
                <a:path w="1418" h="513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cubicBezTo>
                    <a:pt x="346" y="334"/>
                    <a:pt x="882" y="370"/>
                    <a:pt x="1144" y="501"/>
                  </a:cubicBezTo>
                  <a:cubicBezTo>
                    <a:pt x="1179" y="513"/>
                    <a:pt x="1191" y="513"/>
                    <a:pt x="1227" y="513"/>
                  </a:cubicBezTo>
                  <a:cubicBezTo>
                    <a:pt x="1286" y="513"/>
                    <a:pt x="1346" y="489"/>
                    <a:pt x="1370" y="430"/>
                  </a:cubicBezTo>
                  <a:cubicBezTo>
                    <a:pt x="1417" y="334"/>
                    <a:pt x="1370" y="227"/>
                    <a:pt x="1298" y="203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3" name="Google Shape;11813;p69"/>
          <p:cNvGrpSpPr/>
          <p:nvPr/>
        </p:nvGrpSpPr>
        <p:grpSpPr>
          <a:xfrm>
            <a:off x="7121669" y="1533610"/>
            <a:ext cx="321362" cy="321362"/>
            <a:chOff x="7121669" y="1533610"/>
            <a:chExt cx="321362" cy="321362"/>
          </a:xfrm>
          <a:solidFill>
            <a:srgbClr val="D94169"/>
          </a:solidFill>
        </p:grpSpPr>
        <p:sp>
          <p:nvSpPr>
            <p:cNvPr id="11814" name="Google Shape;11814;p69"/>
            <p:cNvSpPr/>
            <p:nvPr/>
          </p:nvSpPr>
          <p:spPr>
            <a:xfrm>
              <a:off x="7121669" y="1600289"/>
              <a:ext cx="142142" cy="192556"/>
            </a:xfrm>
            <a:custGeom>
              <a:avLst/>
              <a:gdLst/>
              <a:ahLst/>
              <a:cxnLst/>
              <a:rect l="l" t="t" r="r" b="b"/>
              <a:pathLst>
                <a:path w="4466" h="6050" extrusionOk="0">
                  <a:moveTo>
                    <a:pt x="2346" y="275"/>
                  </a:moveTo>
                  <a:cubicBezTo>
                    <a:pt x="2929" y="275"/>
                    <a:pt x="3406" y="751"/>
                    <a:pt x="3406" y="1322"/>
                  </a:cubicBezTo>
                  <a:lnTo>
                    <a:pt x="3406" y="1608"/>
                  </a:lnTo>
                  <a:lnTo>
                    <a:pt x="3382" y="1608"/>
                  </a:lnTo>
                  <a:cubicBezTo>
                    <a:pt x="3048" y="1537"/>
                    <a:pt x="2941" y="1108"/>
                    <a:pt x="2941" y="1108"/>
                  </a:cubicBezTo>
                  <a:cubicBezTo>
                    <a:pt x="2929" y="1049"/>
                    <a:pt x="2882" y="1001"/>
                    <a:pt x="2822" y="989"/>
                  </a:cubicBezTo>
                  <a:cubicBezTo>
                    <a:pt x="2809" y="984"/>
                    <a:pt x="2796" y="981"/>
                    <a:pt x="2783" y="981"/>
                  </a:cubicBezTo>
                  <a:cubicBezTo>
                    <a:pt x="2738" y="981"/>
                    <a:pt x="2695" y="1011"/>
                    <a:pt x="2667" y="1049"/>
                  </a:cubicBezTo>
                  <a:cubicBezTo>
                    <a:pt x="2155" y="1608"/>
                    <a:pt x="1262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1" y="275"/>
                  </a:cubicBezTo>
                  <a:close/>
                  <a:moveTo>
                    <a:pt x="1096" y="2049"/>
                  </a:moveTo>
                  <a:lnTo>
                    <a:pt x="1096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36" y="2084"/>
                    <a:pt x="1096" y="2049"/>
                  </a:cubicBezTo>
                  <a:close/>
                  <a:moveTo>
                    <a:pt x="3394" y="2061"/>
                  </a:moveTo>
                  <a:cubicBezTo>
                    <a:pt x="3441" y="2084"/>
                    <a:pt x="3477" y="2144"/>
                    <a:pt x="3477" y="2215"/>
                  </a:cubicBezTo>
                  <a:cubicBezTo>
                    <a:pt x="3477" y="2299"/>
                    <a:pt x="3453" y="2358"/>
                    <a:pt x="3394" y="2382"/>
                  </a:cubicBezTo>
                  <a:lnTo>
                    <a:pt x="3394" y="2061"/>
                  </a:lnTo>
                  <a:close/>
                  <a:moveTo>
                    <a:pt x="2632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51" y="3263"/>
                    <a:pt x="2346" y="3263"/>
                  </a:cubicBezTo>
                  <a:lnTo>
                    <a:pt x="2155" y="3263"/>
                  </a:lnTo>
                  <a:cubicBezTo>
                    <a:pt x="1739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79" y="1894"/>
                    <a:pt x="2227" y="1799"/>
                    <a:pt x="2632" y="1442"/>
                  </a:cubicBezTo>
                  <a:close/>
                  <a:moveTo>
                    <a:pt x="2536" y="3573"/>
                  </a:moveTo>
                  <a:lnTo>
                    <a:pt x="2536" y="3775"/>
                  </a:lnTo>
                  <a:lnTo>
                    <a:pt x="2251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46" y="3585"/>
                  </a:lnTo>
                  <a:cubicBezTo>
                    <a:pt x="2405" y="3585"/>
                    <a:pt x="2465" y="3585"/>
                    <a:pt x="2536" y="3573"/>
                  </a:cubicBezTo>
                  <a:close/>
                  <a:moveTo>
                    <a:pt x="2846" y="3906"/>
                  </a:moveTo>
                  <a:lnTo>
                    <a:pt x="2941" y="3989"/>
                  </a:lnTo>
                  <a:lnTo>
                    <a:pt x="2727" y="4454"/>
                  </a:lnTo>
                  <a:lnTo>
                    <a:pt x="2667" y="4406"/>
                  </a:lnTo>
                  <a:lnTo>
                    <a:pt x="2489" y="4275"/>
                  </a:lnTo>
                  <a:lnTo>
                    <a:pt x="2810" y="3930"/>
                  </a:lnTo>
                  <a:lnTo>
                    <a:pt x="2846" y="3906"/>
                  </a:lnTo>
                  <a:close/>
                  <a:moveTo>
                    <a:pt x="1655" y="3918"/>
                  </a:moveTo>
                  <a:cubicBezTo>
                    <a:pt x="1655" y="3942"/>
                    <a:pt x="1667" y="3966"/>
                    <a:pt x="1691" y="3989"/>
                  </a:cubicBezTo>
                  <a:lnTo>
                    <a:pt x="2012" y="4287"/>
                  </a:lnTo>
                  <a:lnTo>
                    <a:pt x="1774" y="4466"/>
                  </a:lnTo>
                  <a:lnTo>
                    <a:pt x="1536" y="3989"/>
                  </a:lnTo>
                  <a:lnTo>
                    <a:pt x="1655" y="3918"/>
                  </a:lnTo>
                  <a:close/>
                  <a:moveTo>
                    <a:pt x="2227" y="4490"/>
                  </a:moveTo>
                  <a:lnTo>
                    <a:pt x="2370" y="4597"/>
                  </a:lnTo>
                  <a:lnTo>
                    <a:pt x="2322" y="4704"/>
                  </a:lnTo>
                  <a:lnTo>
                    <a:pt x="2155" y="4704"/>
                  </a:lnTo>
                  <a:lnTo>
                    <a:pt x="2108" y="4585"/>
                  </a:lnTo>
                  <a:lnTo>
                    <a:pt x="2227" y="4490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51" y="4835"/>
                  </a:lnTo>
                  <a:cubicBezTo>
                    <a:pt x="1774" y="4835"/>
                    <a:pt x="1786" y="4823"/>
                    <a:pt x="1798" y="4823"/>
                  </a:cubicBezTo>
                  <a:lnTo>
                    <a:pt x="1846" y="4799"/>
                  </a:lnTo>
                  <a:close/>
                  <a:moveTo>
                    <a:pt x="2632" y="4799"/>
                  </a:moveTo>
                  <a:lnTo>
                    <a:pt x="2679" y="4823"/>
                  </a:lnTo>
                  <a:cubicBezTo>
                    <a:pt x="2691" y="4835"/>
                    <a:pt x="2703" y="4835"/>
                    <a:pt x="2739" y="4847"/>
                  </a:cubicBezTo>
                  <a:lnTo>
                    <a:pt x="2644" y="5156"/>
                  </a:lnTo>
                  <a:lnTo>
                    <a:pt x="2608" y="4882"/>
                  </a:lnTo>
                  <a:lnTo>
                    <a:pt x="2632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3" y="4156"/>
                  </a:moveTo>
                  <a:lnTo>
                    <a:pt x="3620" y="4299"/>
                  </a:lnTo>
                  <a:lnTo>
                    <a:pt x="3632" y="4299"/>
                  </a:lnTo>
                  <a:cubicBezTo>
                    <a:pt x="3644" y="4323"/>
                    <a:pt x="4156" y="4501"/>
                    <a:pt x="4156" y="5121"/>
                  </a:cubicBezTo>
                  <a:lnTo>
                    <a:pt x="4156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56" y="4930"/>
                    <a:pt x="3572" y="4930"/>
                  </a:cubicBezTo>
                  <a:cubicBezTo>
                    <a:pt x="3477" y="4930"/>
                    <a:pt x="3406" y="5001"/>
                    <a:pt x="3406" y="5097"/>
                  </a:cubicBezTo>
                  <a:lnTo>
                    <a:pt x="3406" y="5728"/>
                  </a:lnTo>
                  <a:lnTo>
                    <a:pt x="2810" y="5728"/>
                  </a:lnTo>
                  <a:lnTo>
                    <a:pt x="3263" y="4156"/>
                  </a:lnTo>
                  <a:close/>
                  <a:moveTo>
                    <a:pt x="2179" y="1"/>
                  </a:moveTo>
                  <a:cubicBezTo>
                    <a:pt x="1429" y="1"/>
                    <a:pt x="810" y="608"/>
                    <a:pt x="810" y="1370"/>
                  </a:cubicBezTo>
                  <a:lnTo>
                    <a:pt x="810" y="1870"/>
                  </a:lnTo>
                  <a:cubicBezTo>
                    <a:pt x="739" y="1965"/>
                    <a:pt x="679" y="2084"/>
                    <a:pt x="679" y="2215"/>
                  </a:cubicBezTo>
                  <a:cubicBezTo>
                    <a:pt x="679" y="2465"/>
                    <a:pt x="858" y="2680"/>
                    <a:pt x="1096" y="2727"/>
                  </a:cubicBezTo>
                  <a:cubicBezTo>
                    <a:pt x="1155" y="3037"/>
                    <a:pt x="1346" y="3299"/>
                    <a:pt x="1631" y="3454"/>
                  </a:cubicBezTo>
                  <a:lnTo>
                    <a:pt x="1631" y="3525"/>
                  </a:lnTo>
                  <a:lnTo>
                    <a:pt x="1274" y="3763"/>
                  </a:lnTo>
                  <a:lnTo>
                    <a:pt x="1262" y="3763"/>
                  </a:lnTo>
                  <a:lnTo>
                    <a:pt x="727" y="3989"/>
                  </a:lnTo>
                  <a:cubicBezTo>
                    <a:pt x="477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55" y="6025"/>
                  </a:cubicBezTo>
                  <a:lnTo>
                    <a:pt x="1203" y="6025"/>
                  </a:lnTo>
                  <a:cubicBezTo>
                    <a:pt x="1286" y="6025"/>
                    <a:pt x="1370" y="5954"/>
                    <a:pt x="1370" y="5859"/>
                  </a:cubicBezTo>
                  <a:cubicBezTo>
                    <a:pt x="1370" y="5775"/>
                    <a:pt x="1286" y="5704"/>
                    <a:pt x="1203" y="5704"/>
                  </a:cubicBezTo>
                  <a:lnTo>
                    <a:pt x="1048" y="5704"/>
                  </a:lnTo>
                  <a:lnTo>
                    <a:pt x="1048" y="5061"/>
                  </a:lnTo>
                  <a:cubicBezTo>
                    <a:pt x="1048" y="4966"/>
                    <a:pt x="977" y="4894"/>
                    <a:pt x="893" y="4894"/>
                  </a:cubicBezTo>
                  <a:cubicBezTo>
                    <a:pt x="798" y="4894"/>
                    <a:pt x="727" y="4966"/>
                    <a:pt x="727" y="5061"/>
                  </a:cubicBezTo>
                  <a:lnTo>
                    <a:pt x="727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798" y="4275"/>
                    <a:pt x="834" y="4275"/>
                  </a:cubicBezTo>
                  <a:lnTo>
                    <a:pt x="846" y="4275"/>
                  </a:lnTo>
                  <a:lnTo>
                    <a:pt x="1227" y="4109"/>
                  </a:lnTo>
                  <a:lnTo>
                    <a:pt x="1679" y="5704"/>
                  </a:lnTo>
                  <a:cubicBezTo>
                    <a:pt x="1608" y="5716"/>
                    <a:pt x="1560" y="5775"/>
                    <a:pt x="1560" y="5847"/>
                  </a:cubicBezTo>
                  <a:cubicBezTo>
                    <a:pt x="1560" y="5942"/>
                    <a:pt x="1631" y="6013"/>
                    <a:pt x="1727" y="6013"/>
                  </a:cubicBezTo>
                  <a:lnTo>
                    <a:pt x="1893" y="6049"/>
                  </a:lnTo>
                  <a:lnTo>
                    <a:pt x="4298" y="6049"/>
                  </a:lnTo>
                  <a:cubicBezTo>
                    <a:pt x="4394" y="6049"/>
                    <a:pt x="4465" y="5966"/>
                    <a:pt x="4465" y="5883"/>
                  </a:cubicBezTo>
                  <a:lnTo>
                    <a:pt x="4465" y="5121"/>
                  </a:lnTo>
                  <a:cubicBezTo>
                    <a:pt x="4465" y="4430"/>
                    <a:pt x="3989" y="4097"/>
                    <a:pt x="3727" y="4001"/>
                  </a:cubicBezTo>
                  <a:lnTo>
                    <a:pt x="3203" y="3775"/>
                  </a:lnTo>
                  <a:lnTo>
                    <a:pt x="2834" y="3537"/>
                  </a:lnTo>
                  <a:lnTo>
                    <a:pt x="2834" y="3454"/>
                  </a:lnTo>
                  <a:cubicBezTo>
                    <a:pt x="3108" y="3299"/>
                    <a:pt x="3310" y="3037"/>
                    <a:pt x="3370" y="2727"/>
                  </a:cubicBezTo>
                  <a:cubicBezTo>
                    <a:pt x="3608" y="2680"/>
                    <a:pt x="3787" y="2465"/>
                    <a:pt x="3787" y="2215"/>
                  </a:cubicBezTo>
                  <a:cubicBezTo>
                    <a:pt x="3787" y="2084"/>
                    <a:pt x="3751" y="1965"/>
                    <a:pt x="3656" y="1870"/>
                  </a:cubicBezTo>
                  <a:lnTo>
                    <a:pt x="3656" y="1370"/>
                  </a:lnTo>
                  <a:cubicBezTo>
                    <a:pt x="3656" y="608"/>
                    <a:pt x="3048" y="1"/>
                    <a:pt x="2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5" name="Google Shape;11815;p69"/>
            <p:cNvSpPr/>
            <p:nvPr/>
          </p:nvSpPr>
          <p:spPr>
            <a:xfrm>
              <a:off x="7170938" y="1533610"/>
              <a:ext cx="223206" cy="53852"/>
            </a:xfrm>
            <a:custGeom>
              <a:avLst/>
              <a:gdLst/>
              <a:ahLst/>
              <a:cxnLst/>
              <a:rect l="l" t="t" r="r" b="b"/>
              <a:pathLst>
                <a:path w="7013" h="1692" extrusionOk="0">
                  <a:moveTo>
                    <a:pt x="3512" y="0"/>
                  </a:moveTo>
                  <a:cubicBezTo>
                    <a:pt x="2227" y="0"/>
                    <a:pt x="1000" y="477"/>
                    <a:pt x="72" y="1358"/>
                  </a:cubicBezTo>
                  <a:cubicBezTo>
                    <a:pt x="12" y="1405"/>
                    <a:pt x="0" y="1512"/>
                    <a:pt x="72" y="1572"/>
                  </a:cubicBezTo>
                  <a:cubicBezTo>
                    <a:pt x="92" y="1625"/>
                    <a:pt x="130" y="1649"/>
                    <a:pt x="171" y="1649"/>
                  </a:cubicBezTo>
                  <a:cubicBezTo>
                    <a:pt x="203" y="1649"/>
                    <a:pt x="236" y="1634"/>
                    <a:pt x="262" y="1608"/>
                  </a:cubicBezTo>
                  <a:cubicBezTo>
                    <a:pt x="1143" y="786"/>
                    <a:pt x="2286" y="322"/>
                    <a:pt x="3501" y="322"/>
                  </a:cubicBezTo>
                  <a:cubicBezTo>
                    <a:pt x="4584" y="322"/>
                    <a:pt x="5608" y="691"/>
                    <a:pt x="6453" y="1370"/>
                  </a:cubicBezTo>
                  <a:lnTo>
                    <a:pt x="6203" y="1370"/>
                  </a:lnTo>
                  <a:cubicBezTo>
                    <a:pt x="6120" y="1370"/>
                    <a:pt x="6037" y="1441"/>
                    <a:pt x="6037" y="1536"/>
                  </a:cubicBezTo>
                  <a:cubicBezTo>
                    <a:pt x="6037" y="1620"/>
                    <a:pt x="6120" y="1691"/>
                    <a:pt x="6203" y="1691"/>
                  </a:cubicBezTo>
                  <a:lnTo>
                    <a:pt x="6846" y="1691"/>
                  </a:lnTo>
                  <a:cubicBezTo>
                    <a:pt x="6930" y="1691"/>
                    <a:pt x="7013" y="1620"/>
                    <a:pt x="7013" y="1536"/>
                  </a:cubicBezTo>
                  <a:lnTo>
                    <a:pt x="7013" y="953"/>
                  </a:lnTo>
                  <a:cubicBezTo>
                    <a:pt x="7013" y="858"/>
                    <a:pt x="6930" y="786"/>
                    <a:pt x="6846" y="786"/>
                  </a:cubicBezTo>
                  <a:cubicBezTo>
                    <a:pt x="6751" y="786"/>
                    <a:pt x="6680" y="858"/>
                    <a:pt x="6680" y="953"/>
                  </a:cubicBezTo>
                  <a:lnTo>
                    <a:pt x="6680" y="1131"/>
                  </a:lnTo>
                  <a:cubicBezTo>
                    <a:pt x="5787" y="405"/>
                    <a:pt x="4667" y="0"/>
                    <a:pt x="3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6" name="Google Shape;11816;p69"/>
            <p:cNvSpPr/>
            <p:nvPr/>
          </p:nvSpPr>
          <p:spPr>
            <a:xfrm>
              <a:off x="7175107" y="1804558"/>
              <a:ext cx="215249" cy="50415"/>
            </a:xfrm>
            <a:custGeom>
              <a:avLst/>
              <a:gdLst/>
              <a:ahLst/>
              <a:cxnLst/>
              <a:rect l="l" t="t" r="r" b="b"/>
              <a:pathLst>
                <a:path w="6763" h="158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738"/>
                  </a:lnTo>
                  <a:cubicBezTo>
                    <a:pt x="0" y="834"/>
                    <a:pt x="72" y="905"/>
                    <a:pt x="167" y="905"/>
                  </a:cubicBezTo>
                  <a:cubicBezTo>
                    <a:pt x="250" y="905"/>
                    <a:pt x="333" y="834"/>
                    <a:pt x="333" y="738"/>
                  </a:cubicBezTo>
                  <a:lnTo>
                    <a:pt x="333" y="560"/>
                  </a:lnTo>
                  <a:cubicBezTo>
                    <a:pt x="1203" y="1215"/>
                    <a:pt x="2262" y="1584"/>
                    <a:pt x="3381" y="1584"/>
                  </a:cubicBezTo>
                  <a:cubicBezTo>
                    <a:pt x="4596" y="1584"/>
                    <a:pt x="5775" y="1143"/>
                    <a:pt x="6680" y="357"/>
                  </a:cubicBezTo>
                  <a:cubicBezTo>
                    <a:pt x="6739" y="298"/>
                    <a:pt x="6763" y="191"/>
                    <a:pt x="6691" y="131"/>
                  </a:cubicBezTo>
                  <a:cubicBezTo>
                    <a:pt x="6652" y="92"/>
                    <a:pt x="6609" y="74"/>
                    <a:pt x="6567" y="74"/>
                  </a:cubicBezTo>
                  <a:cubicBezTo>
                    <a:pt x="6532" y="74"/>
                    <a:pt x="6497" y="86"/>
                    <a:pt x="6465" y="107"/>
                  </a:cubicBezTo>
                  <a:cubicBezTo>
                    <a:pt x="5596" y="846"/>
                    <a:pt x="4501" y="1262"/>
                    <a:pt x="3370" y="1262"/>
                  </a:cubicBezTo>
                  <a:cubicBezTo>
                    <a:pt x="2334" y="1262"/>
                    <a:pt x="1346" y="941"/>
                    <a:pt x="536" y="322"/>
                  </a:cubicBezTo>
                  <a:lnTo>
                    <a:pt x="810" y="322"/>
                  </a:lnTo>
                  <a:cubicBezTo>
                    <a:pt x="893" y="322"/>
                    <a:pt x="965" y="250"/>
                    <a:pt x="965" y="167"/>
                  </a:cubicBezTo>
                  <a:cubicBezTo>
                    <a:pt x="965" y="72"/>
                    <a:pt x="893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7" name="Google Shape;11817;p69"/>
            <p:cNvSpPr/>
            <p:nvPr/>
          </p:nvSpPr>
          <p:spPr>
            <a:xfrm>
              <a:off x="7300539" y="1600289"/>
              <a:ext cx="142492" cy="191793"/>
            </a:xfrm>
            <a:custGeom>
              <a:avLst/>
              <a:gdLst/>
              <a:ahLst/>
              <a:cxnLst/>
              <a:rect l="l" t="t" r="r" b="b"/>
              <a:pathLst>
                <a:path w="4477" h="6026" extrusionOk="0">
                  <a:moveTo>
                    <a:pt x="2358" y="275"/>
                  </a:moveTo>
                  <a:cubicBezTo>
                    <a:pt x="2941" y="275"/>
                    <a:pt x="3417" y="751"/>
                    <a:pt x="3417" y="1322"/>
                  </a:cubicBezTo>
                  <a:lnTo>
                    <a:pt x="3417" y="1608"/>
                  </a:lnTo>
                  <a:lnTo>
                    <a:pt x="3381" y="1608"/>
                  </a:lnTo>
                  <a:cubicBezTo>
                    <a:pt x="3060" y="1537"/>
                    <a:pt x="2953" y="1108"/>
                    <a:pt x="2953" y="1108"/>
                  </a:cubicBezTo>
                  <a:cubicBezTo>
                    <a:pt x="2941" y="1049"/>
                    <a:pt x="2893" y="1001"/>
                    <a:pt x="2834" y="989"/>
                  </a:cubicBezTo>
                  <a:cubicBezTo>
                    <a:pt x="2821" y="984"/>
                    <a:pt x="2808" y="981"/>
                    <a:pt x="2795" y="981"/>
                  </a:cubicBezTo>
                  <a:cubicBezTo>
                    <a:pt x="2749" y="981"/>
                    <a:pt x="2704" y="1011"/>
                    <a:pt x="2667" y="1049"/>
                  </a:cubicBezTo>
                  <a:cubicBezTo>
                    <a:pt x="2167" y="1608"/>
                    <a:pt x="1274" y="1608"/>
                    <a:pt x="1250" y="1608"/>
                  </a:cubicBezTo>
                  <a:lnTo>
                    <a:pt x="1191" y="1608"/>
                  </a:lnTo>
                  <a:lnTo>
                    <a:pt x="1191" y="1322"/>
                  </a:lnTo>
                  <a:cubicBezTo>
                    <a:pt x="1191" y="751"/>
                    <a:pt x="1667" y="275"/>
                    <a:pt x="2250" y="275"/>
                  </a:cubicBezTo>
                  <a:close/>
                  <a:moveTo>
                    <a:pt x="1107" y="2049"/>
                  </a:moveTo>
                  <a:lnTo>
                    <a:pt x="1107" y="2382"/>
                  </a:lnTo>
                  <a:cubicBezTo>
                    <a:pt x="1060" y="2358"/>
                    <a:pt x="1012" y="2287"/>
                    <a:pt x="1012" y="2215"/>
                  </a:cubicBezTo>
                  <a:cubicBezTo>
                    <a:pt x="1012" y="2144"/>
                    <a:pt x="1048" y="2084"/>
                    <a:pt x="1107" y="2049"/>
                  </a:cubicBezTo>
                  <a:close/>
                  <a:moveTo>
                    <a:pt x="3393" y="2061"/>
                  </a:moveTo>
                  <a:cubicBezTo>
                    <a:pt x="3441" y="2084"/>
                    <a:pt x="3489" y="2144"/>
                    <a:pt x="3489" y="2215"/>
                  </a:cubicBezTo>
                  <a:cubicBezTo>
                    <a:pt x="3489" y="2299"/>
                    <a:pt x="3453" y="2358"/>
                    <a:pt x="3393" y="2382"/>
                  </a:cubicBezTo>
                  <a:lnTo>
                    <a:pt x="3393" y="2061"/>
                  </a:lnTo>
                  <a:close/>
                  <a:moveTo>
                    <a:pt x="2643" y="1442"/>
                  </a:moveTo>
                  <a:cubicBezTo>
                    <a:pt x="2727" y="1608"/>
                    <a:pt x="2858" y="1787"/>
                    <a:pt x="3084" y="1894"/>
                  </a:cubicBezTo>
                  <a:lnTo>
                    <a:pt x="3084" y="2537"/>
                  </a:lnTo>
                  <a:cubicBezTo>
                    <a:pt x="3084" y="2930"/>
                    <a:pt x="2762" y="3263"/>
                    <a:pt x="2358" y="3263"/>
                  </a:cubicBezTo>
                  <a:lnTo>
                    <a:pt x="2167" y="3263"/>
                  </a:lnTo>
                  <a:cubicBezTo>
                    <a:pt x="1750" y="3263"/>
                    <a:pt x="1417" y="2930"/>
                    <a:pt x="1417" y="2537"/>
                  </a:cubicBezTo>
                  <a:lnTo>
                    <a:pt x="1417" y="1918"/>
                  </a:lnTo>
                  <a:cubicBezTo>
                    <a:pt x="1691" y="1894"/>
                    <a:pt x="2238" y="1799"/>
                    <a:pt x="2643" y="1442"/>
                  </a:cubicBezTo>
                  <a:close/>
                  <a:moveTo>
                    <a:pt x="2548" y="3573"/>
                  </a:moveTo>
                  <a:lnTo>
                    <a:pt x="2548" y="3775"/>
                  </a:lnTo>
                  <a:lnTo>
                    <a:pt x="2250" y="4073"/>
                  </a:lnTo>
                  <a:lnTo>
                    <a:pt x="1965" y="3811"/>
                  </a:lnTo>
                  <a:lnTo>
                    <a:pt x="1965" y="3632"/>
                  </a:lnTo>
                  <a:lnTo>
                    <a:pt x="1965" y="3573"/>
                  </a:lnTo>
                  <a:cubicBezTo>
                    <a:pt x="2024" y="3585"/>
                    <a:pt x="2084" y="3585"/>
                    <a:pt x="2155" y="3585"/>
                  </a:cubicBezTo>
                  <a:lnTo>
                    <a:pt x="2358" y="3585"/>
                  </a:lnTo>
                  <a:cubicBezTo>
                    <a:pt x="2417" y="3585"/>
                    <a:pt x="2477" y="3585"/>
                    <a:pt x="2548" y="3573"/>
                  </a:cubicBezTo>
                  <a:close/>
                  <a:moveTo>
                    <a:pt x="1667" y="3918"/>
                  </a:moveTo>
                  <a:cubicBezTo>
                    <a:pt x="1667" y="3942"/>
                    <a:pt x="1679" y="3954"/>
                    <a:pt x="1715" y="3989"/>
                  </a:cubicBezTo>
                  <a:lnTo>
                    <a:pt x="2024" y="4287"/>
                  </a:lnTo>
                  <a:lnTo>
                    <a:pt x="1774" y="4454"/>
                  </a:lnTo>
                  <a:lnTo>
                    <a:pt x="1548" y="3989"/>
                  </a:lnTo>
                  <a:lnTo>
                    <a:pt x="1667" y="3918"/>
                  </a:lnTo>
                  <a:close/>
                  <a:moveTo>
                    <a:pt x="2834" y="3918"/>
                  </a:moveTo>
                  <a:lnTo>
                    <a:pt x="2941" y="3989"/>
                  </a:lnTo>
                  <a:lnTo>
                    <a:pt x="2715" y="4454"/>
                  </a:lnTo>
                  <a:lnTo>
                    <a:pt x="2655" y="4406"/>
                  </a:lnTo>
                  <a:lnTo>
                    <a:pt x="2477" y="4275"/>
                  </a:lnTo>
                  <a:lnTo>
                    <a:pt x="2798" y="3942"/>
                  </a:lnTo>
                  <a:lnTo>
                    <a:pt x="2834" y="3918"/>
                  </a:lnTo>
                  <a:close/>
                  <a:moveTo>
                    <a:pt x="2238" y="4501"/>
                  </a:moveTo>
                  <a:lnTo>
                    <a:pt x="2369" y="4585"/>
                  </a:lnTo>
                  <a:lnTo>
                    <a:pt x="2322" y="4692"/>
                  </a:lnTo>
                  <a:lnTo>
                    <a:pt x="2167" y="4692"/>
                  </a:lnTo>
                  <a:lnTo>
                    <a:pt x="2119" y="4585"/>
                  </a:lnTo>
                  <a:lnTo>
                    <a:pt x="2238" y="4501"/>
                  </a:lnTo>
                  <a:close/>
                  <a:moveTo>
                    <a:pt x="1846" y="4799"/>
                  </a:moveTo>
                  <a:lnTo>
                    <a:pt x="1893" y="4894"/>
                  </a:lnTo>
                  <a:lnTo>
                    <a:pt x="1846" y="5156"/>
                  </a:lnTo>
                  <a:lnTo>
                    <a:pt x="1762" y="4835"/>
                  </a:lnTo>
                  <a:cubicBezTo>
                    <a:pt x="1774" y="4835"/>
                    <a:pt x="1786" y="4823"/>
                    <a:pt x="1810" y="4823"/>
                  </a:cubicBezTo>
                  <a:lnTo>
                    <a:pt x="1846" y="4799"/>
                  </a:lnTo>
                  <a:close/>
                  <a:moveTo>
                    <a:pt x="2643" y="4799"/>
                  </a:moveTo>
                  <a:lnTo>
                    <a:pt x="2679" y="4823"/>
                  </a:lnTo>
                  <a:cubicBezTo>
                    <a:pt x="2703" y="4835"/>
                    <a:pt x="2715" y="4835"/>
                    <a:pt x="2739" y="4847"/>
                  </a:cubicBezTo>
                  <a:lnTo>
                    <a:pt x="2655" y="5156"/>
                  </a:lnTo>
                  <a:lnTo>
                    <a:pt x="2608" y="4882"/>
                  </a:lnTo>
                  <a:lnTo>
                    <a:pt x="2643" y="4799"/>
                  </a:lnTo>
                  <a:close/>
                  <a:moveTo>
                    <a:pt x="2322" y="5037"/>
                  </a:moveTo>
                  <a:lnTo>
                    <a:pt x="2441" y="5728"/>
                  </a:lnTo>
                  <a:lnTo>
                    <a:pt x="2084" y="5728"/>
                  </a:lnTo>
                  <a:lnTo>
                    <a:pt x="2203" y="5037"/>
                  </a:lnTo>
                  <a:close/>
                  <a:moveTo>
                    <a:pt x="3262" y="4156"/>
                  </a:moveTo>
                  <a:lnTo>
                    <a:pt x="3620" y="4299"/>
                  </a:lnTo>
                  <a:lnTo>
                    <a:pt x="3631" y="4299"/>
                  </a:lnTo>
                  <a:cubicBezTo>
                    <a:pt x="3655" y="4323"/>
                    <a:pt x="4155" y="4501"/>
                    <a:pt x="4155" y="5121"/>
                  </a:cubicBezTo>
                  <a:lnTo>
                    <a:pt x="4155" y="5728"/>
                  </a:lnTo>
                  <a:lnTo>
                    <a:pt x="3739" y="5728"/>
                  </a:lnTo>
                  <a:lnTo>
                    <a:pt x="3739" y="5097"/>
                  </a:lnTo>
                  <a:cubicBezTo>
                    <a:pt x="3739" y="5001"/>
                    <a:pt x="3667" y="4930"/>
                    <a:pt x="3572" y="4930"/>
                  </a:cubicBezTo>
                  <a:cubicBezTo>
                    <a:pt x="3489" y="4930"/>
                    <a:pt x="3417" y="5001"/>
                    <a:pt x="3417" y="5097"/>
                  </a:cubicBezTo>
                  <a:lnTo>
                    <a:pt x="3417" y="5728"/>
                  </a:lnTo>
                  <a:lnTo>
                    <a:pt x="2822" y="5728"/>
                  </a:lnTo>
                  <a:lnTo>
                    <a:pt x="3262" y="4156"/>
                  </a:lnTo>
                  <a:close/>
                  <a:moveTo>
                    <a:pt x="2191" y="1"/>
                  </a:moveTo>
                  <a:cubicBezTo>
                    <a:pt x="1429" y="1"/>
                    <a:pt x="822" y="608"/>
                    <a:pt x="822" y="1370"/>
                  </a:cubicBezTo>
                  <a:lnTo>
                    <a:pt x="822" y="1870"/>
                  </a:lnTo>
                  <a:cubicBezTo>
                    <a:pt x="750" y="1965"/>
                    <a:pt x="691" y="2084"/>
                    <a:pt x="691" y="2215"/>
                  </a:cubicBezTo>
                  <a:cubicBezTo>
                    <a:pt x="691" y="2465"/>
                    <a:pt x="869" y="2680"/>
                    <a:pt x="1107" y="2727"/>
                  </a:cubicBezTo>
                  <a:cubicBezTo>
                    <a:pt x="1167" y="3037"/>
                    <a:pt x="1357" y="3299"/>
                    <a:pt x="1643" y="3454"/>
                  </a:cubicBezTo>
                  <a:lnTo>
                    <a:pt x="1643" y="3525"/>
                  </a:lnTo>
                  <a:lnTo>
                    <a:pt x="1286" y="3763"/>
                  </a:lnTo>
                  <a:lnTo>
                    <a:pt x="1262" y="3763"/>
                  </a:lnTo>
                  <a:lnTo>
                    <a:pt x="726" y="3989"/>
                  </a:lnTo>
                  <a:cubicBezTo>
                    <a:pt x="476" y="4073"/>
                    <a:pt x="0" y="4418"/>
                    <a:pt x="0" y="5109"/>
                  </a:cubicBezTo>
                  <a:lnTo>
                    <a:pt x="0" y="5859"/>
                  </a:lnTo>
                  <a:cubicBezTo>
                    <a:pt x="0" y="5954"/>
                    <a:pt x="72" y="6025"/>
                    <a:pt x="167" y="6025"/>
                  </a:cubicBezTo>
                  <a:lnTo>
                    <a:pt x="1203" y="6025"/>
                  </a:lnTo>
                  <a:cubicBezTo>
                    <a:pt x="1298" y="6025"/>
                    <a:pt x="1369" y="5954"/>
                    <a:pt x="1369" y="5859"/>
                  </a:cubicBezTo>
                  <a:cubicBezTo>
                    <a:pt x="1369" y="5775"/>
                    <a:pt x="1298" y="5704"/>
                    <a:pt x="1203" y="5704"/>
                  </a:cubicBezTo>
                  <a:lnTo>
                    <a:pt x="1060" y="5704"/>
                  </a:lnTo>
                  <a:lnTo>
                    <a:pt x="1060" y="5061"/>
                  </a:lnTo>
                  <a:cubicBezTo>
                    <a:pt x="1060" y="4966"/>
                    <a:pt x="988" y="4894"/>
                    <a:pt x="893" y="4894"/>
                  </a:cubicBezTo>
                  <a:cubicBezTo>
                    <a:pt x="810" y="4894"/>
                    <a:pt x="726" y="4966"/>
                    <a:pt x="726" y="5061"/>
                  </a:cubicBezTo>
                  <a:lnTo>
                    <a:pt x="726" y="5704"/>
                  </a:lnTo>
                  <a:lnTo>
                    <a:pt x="310" y="5704"/>
                  </a:lnTo>
                  <a:lnTo>
                    <a:pt x="310" y="5085"/>
                  </a:lnTo>
                  <a:cubicBezTo>
                    <a:pt x="310" y="4454"/>
                    <a:pt x="810" y="4275"/>
                    <a:pt x="834" y="4275"/>
                  </a:cubicBezTo>
                  <a:lnTo>
                    <a:pt x="845" y="4275"/>
                  </a:lnTo>
                  <a:lnTo>
                    <a:pt x="1238" y="4109"/>
                  </a:lnTo>
                  <a:lnTo>
                    <a:pt x="1679" y="5704"/>
                  </a:lnTo>
                  <a:cubicBezTo>
                    <a:pt x="1607" y="5716"/>
                    <a:pt x="1560" y="5775"/>
                    <a:pt x="1560" y="5847"/>
                  </a:cubicBezTo>
                  <a:cubicBezTo>
                    <a:pt x="1560" y="5942"/>
                    <a:pt x="1643" y="6013"/>
                    <a:pt x="1726" y="6013"/>
                  </a:cubicBezTo>
                  <a:lnTo>
                    <a:pt x="4322" y="6013"/>
                  </a:lnTo>
                  <a:cubicBezTo>
                    <a:pt x="4405" y="6013"/>
                    <a:pt x="4477" y="5942"/>
                    <a:pt x="4477" y="5847"/>
                  </a:cubicBezTo>
                  <a:lnTo>
                    <a:pt x="4477" y="5085"/>
                  </a:lnTo>
                  <a:cubicBezTo>
                    <a:pt x="4465" y="4442"/>
                    <a:pt x="3989" y="4097"/>
                    <a:pt x="3739" y="4001"/>
                  </a:cubicBezTo>
                  <a:lnTo>
                    <a:pt x="3203" y="3775"/>
                  </a:lnTo>
                  <a:lnTo>
                    <a:pt x="2846" y="3537"/>
                  </a:lnTo>
                  <a:lnTo>
                    <a:pt x="2846" y="3454"/>
                  </a:lnTo>
                  <a:cubicBezTo>
                    <a:pt x="3120" y="3299"/>
                    <a:pt x="3322" y="3037"/>
                    <a:pt x="3381" y="2727"/>
                  </a:cubicBezTo>
                  <a:cubicBezTo>
                    <a:pt x="3620" y="2680"/>
                    <a:pt x="3798" y="2465"/>
                    <a:pt x="3798" y="2215"/>
                  </a:cubicBezTo>
                  <a:cubicBezTo>
                    <a:pt x="3798" y="2084"/>
                    <a:pt x="3751" y="1965"/>
                    <a:pt x="3667" y="1870"/>
                  </a:cubicBezTo>
                  <a:lnTo>
                    <a:pt x="3667" y="1370"/>
                  </a:lnTo>
                  <a:cubicBezTo>
                    <a:pt x="3667" y="608"/>
                    <a:pt x="3048" y="1"/>
                    <a:pt x="22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8" name="Google Shape;11818;p69"/>
          <p:cNvGrpSpPr/>
          <p:nvPr/>
        </p:nvGrpSpPr>
        <p:grpSpPr>
          <a:xfrm>
            <a:off x="7562766" y="1514864"/>
            <a:ext cx="327059" cy="360192"/>
            <a:chOff x="7562766" y="1514864"/>
            <a:chExt cx="327059" cy="360192"/>
          </a:xfrm>
          <a:solidFill>
            <a:srgbClr val="D94169"/>
          </a:solidFill>
        </p:grpSpPr>
        <p:sp>
          <p:nvSpPr>
            <p:cNvPr id="11819" name="Google Shape;11819;p69"/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0" name="Google Shape;11820;p69"/>
            <p:cNvSpPr/>
            <p:nvPr/>
          </p:nvSpPr>
          <p:spPr>
            <a:xfrm>
              <a:off x="7599527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1" name="Google Shape;11821;p69"/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2" name="Google Shape;11822;p69"/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23" name="Google Shape;11823;p69"/>
          <p:cNvGrpSpPr/>
          <p:nvPr/>
        </p:nvGrpSpPr>
        <p:grpSpPr>
          <a:xfrm>
            <a:off x="6221229" y="1498673"/>
            <a:ext cx="361636" cy="362183"/>
            <a:chOff x="6259175" y="1559008"/>
            <a:chExt cx="271743" cy="272093"/>
          </a:xfrm>
          <a:solidFill>
            <a:srgbClr val="D94169"/>
          </a:solidFill>
        </p:grpSpPr>
        <p:sp>
          <p:nvSpPr>
            <p:cNvPr id="11824" name="Google Shape;11824;p69"/>
            <p:cNvSpPr/>
            <p:nvPr/>
          </p:nvSpPr>
          <p:spPr>
            <a:xfrm>
              <a:off x="6259175" y="1559008"/>
              <a:ext cx="271743" cy="272093"/>
            </a:xfrm>
            <a:custGeom>
              <a:avLst/>
              <a:gdLst/>
              <a:ahLst/>
              <a:cxnLst/>
              <a:rect l="l" t="t" r="r" b="b"/>
              <a:pathLst>
                <a:path w="8538" h="8549" extrusionOk="0">
                  <a:moveTo>
                    <a:pt x="4263" y="0"/>
                  </a:moveTo>
                  <a:cubicBezTo>
                    <a:pt x="3120" y="0"/>
                    <a:pt x="2049" y="453"/>
                    <a:pt x="1251" y="1250"/>
                  </a:cubicBezTo>
                  <a:cubicBezTo>
                    <a:pt x="441" y="2060"/>
                    <a:pt x="1" y="3131"/>
                    <a:pt x="1" y="4274"/>
                  </a:cubicBezTo>
                  <a:cubicBezTo>
                    <a:pt x="1" y="5417"/>
                    <a:pt x="441" y="6489"/>
                    <a:pt x="1251" y="7299"/>
                  </a:cubicBezTo>
                  <a:cubicBezTo>
                    <a:pt x="2049" y="8096"/>
                    <a:pt x="3120" y="8549"/>
                    <a:pt x="4263" y="8549"/>
                  </a:cubicBezTo>
                  <a:cubicBezTo>
                    <a:pt x="5418" y="8549"/>
                    <a:pt x="6490" y="8096"/>
                    <a:pt x="7287" y="7299"/>
                  </a:cubicBezTo>
                  <a:cubicBezTo>
                    <a:pt x="8097" y="6489"/>
                    <a:pt x="8537" y="5417"/>
                    <a:pt x="8537" y="4274"/>
                  </a:cubicBezTo>
                  <a:cubicBezTo>
                    <a:pt x="8526" y="4179"/>
                    <a:pt x="8526" y="4108"/>
                    <a:pt x="8526" y="4036"/>
                  </a:cubicBezTo>
                  <a:cubicBezTo>
                    <a:pt x="8526" y="3965"/>
                    <a:pt x="8466" y="3917"/>
                    <a:pt x="8383" y="3917"/>
                  </a:cubicBezTo>
                  <a:cubicBezTo>
                    <a:pt x="8311" y="3917"/>
                    <a:pt x="8276" y="3977"/>
                    <a:pt x="8276" y="4048"/>
                  </a:cubicBezTo>
                  <a:lnTo>
                    <a:pt x="8276" y="4274"/>
                  </a:lnTo>
                  <a:cubicBezTo>
                    <a:pt x="8276" y="5346"/>
                    <a:pt x="7859" y="6358"/>
                    <a:pt x="7097" y="7120"/>
                  </a:cubicBezTo>
                  <a:cubicBezTo>
                    <a:pt x="6335" y="7882"/>
                    <a:pt x="5323" y="8287"/>
                    <a:pt x="4251" y="8287"/>
                  </a:cubicBezTo>
                  <a:cubicBezTo>
                    <a:pt x="3180" y="8287"/>
                    <a:pt x="2168" y="7870"/>
                    <a:pt x="1406" y="7120"/>
                  </a:cubicBezTo>
                  <a:cubicBezTo>
                    <a:pt x="656" y="6358"/>
                    <a:pt x="239" y="5346"/>
                    <a:pt x="239" y="4274"/>
                  </a:cubicBezTo>
                  <a:cubicBezTo>
                    <a:pt x="239" y="3203"/>
                    <a:pt x="644" y="2191"/>
                    <a:pt x="1406" y="1429"/>
                  </a:cubicBezTo>
                  <a:cubicBezTo>
                    <a:pt x="2168" y="667"/>
                    <a:pt x="3180" y="250"/>
                    <a:pt x="4251" y="250"/>
                  </a:cubicBezTo>
                  <a:cubicBezTo>
                    <a:pt x="5204" y="250"/>
                    <a:pt x="6121" y="595"/>
                    <a:pt x="6847" y="1203"/>
                  </a:cubicBezTo>
                  <a:cubicBezTo>
                    <a:pt x="7561" y="1822"/>
                    <a:pt x="8049" y="2655"/>
                    <a:pt x="8216" y="3560"/>
                  </a:cubicBezTo>
                  <a:cubicBezTo>
                    <a:pt x="8227" y="3624"/>
                    <a:pt x="8276" y="3669"/>
                    <a:pt x="8337" y="3669"/>
                  </a:cubicBezTo>
                  <a:cubicBezTo>
                    <a:pt x="8344" y="3669"/>
                    <a:pt x="8352" y="3668"/>
                    <a:pt x="8359" y="3667"/>
                  </a:cubicBezTo>
                  <a:cubicBezTo>
                    <a:pt x="8430" y="3643"/>
                    <a:pt x="8478" y="3584"/>
                    <a:pt x="8466" y="3512"/>
                  </a:cubicBezTo>
                  <a:cubicBezTo>
                    <a:pt x="8287" y="2548"/>
                    <a:pt x="7775" y="1655"/>
                    <a:pt x="7025" y="1012"/>
                  </a:cubicBezTo>
                  <a:cubicBezTo>
                    <a:pt x="6251" y="357"/>
                    <a:pt x="5275" y="0"/>
                    <a:pt x="4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5" name="Google Shape;11825;p69"/>
            <p:cNvSpPr/>
            <p:nvPr/>
          </p:nvSpPr>
          <p:spPr>
            <a:xfrm>
              <a:off x="6278145" y="1577946"/>
              <a:ext cx="231927" cy="232309"/>
            </a:xfrm>
            <a:custGeom>
              <a:avLst/>
              <a:gdLst/>
              <a:ahLst/>
              <a:cxnLst/>
              <a:rect l="l" t="t" r="r" b="b"/>
              <a:pathLst>
                <a:path w="7287" h="7299" extrusionOk="0">
                  <a:moveTo>
                    <a:pt x="3643" y="0"/>
                  </a:moveTo>
                  <a:cubicBezTo>
                    <a:pt x="3119" y="0"/>
                    <a:pt x="2631" y="108"/>
                    <a:pt x="2155" y="322"/>
                  </a:cubicBezTo>
                  <a:cubicBezTo>
                    <a:pt x="1703" y="524"/>
                    <a:pt x="1310" y="810"/>
                    <a:pt x="964" y="1179"/>
                  </a:cubicBezTo>
                  <a:cubicBezTo>
                    <a:pt x="917" y="1227"/>
                    <a:pt x="917" y="1310"/>
                    <a:pt x="964" y="1358"/>
                  </a:cubicBezTo>
                  <a:cubicBezTo>
                    <a:pt x="988" y="1382"/>
                    <a:pt x="1021" y="1393"/>
                    <a:pt x="1054" y="1393"/>
                  </a:cubicBezTo>
                  <a:cubicBezTo>
                    <a:pt x="1086" y="1393"/>
                    <a:pt x="1119" y="1382"/>
                    <a:pt x="1143" y="1358"/>
                  </a:cubicBezTo>
                  <a:cubicBezTo>
                    <a:pt x="1453" y="1012"/>
                    <a:pt x="1822" y="750"/>
                    <a:pt x="2262" y="560"/>
                  </a:cubicBezTo>
                  <a:cubicBezTo>
                    <a:pt x="2691" y="358"/>
                    <a:pt x="3167" y="262"/>
                    <a:pt x="3643" y="262"/>
                  </a:cubicBezTo>
                  <a:cubicBezTo>
                    <a:pt x="5513" y="262"/>
                    <a:pt x="7037" y="1774"/>
                    <a:pt x="7037" y="3656"/>
                  </a:cubicBezTo>
                  <a:cubicBezTo>
                    <a:pt x="7037" y="5525"/>
                    <a:pt x="5513" y="7049"/>
                    <a:pt x="3643" y="7049"/>
                  </a:cubicBezTo>
                  <a:cubicBezTo>
                    <a:pt x="1762" y="7049"/>
                    <a:pt x="250" y="5525"/>
                    <a:pt x="250" y="3656"/>
                  </a:cubicBezTo>
                  <a:cubicBezTo>
                    <a:pt x="250" y="2977"/>
                    <a:pt x="441" y="2322"/>
                    <a:pt x="810" y="1774"/>
                  </a:cubicBezTo>
                  <a:cubicBezTo>
                    <a:pt x="857" y="1727"/>
                    <a:pt x="845" y="1655"/>
                    <a:pt x="786" y="1608"/>
                  </a:cubicBezTo>
                  <a:cubicBezTo>
                    <a:pt x="766" y="1596"/>
                    <a:pt x="743" y="1591"/>
                    <a:pt x="721" y="1591"/>
                  </a:cubicBezTo>
                  <a:cubicBezTo>
                    <a:pt x="676" y="1591"/>
                    <a:pt x="631" y="1612"/>
                    <a:pt x="607" y="1643"/>
                  </a:cubicBezTo>
                  <a:cubicBezTo>
                    <a:pt x="202" y="2239"/>
                    <a:pt x="0" y="2941"/>
                    <a:pt x="0" y="3656"/>
                  </a:cubicBezTo>
                  <a:cubicBezTo>
                    <a:pt x="0" y="4632"/>
                    <a:pt x="381" y="5537"/>
                    <a:pt x="1072" y="6227"/>
                  </a:cubicBezTo>
                  <a:cubicBezTo>
                    <a:pt x="1750" y="6906"/>
                    <a:pt x="2679" y="7299"/>
                    <a:pt x="3643" y="7299"/>
                  </a:cubicBezTo>
                  <a:cubicBezTo>
                    <a:pt x="4620" y="7299"/>
                    <a:pt x="5536" y="6906"/>
                    <a:pt x="6215" y="6227"/>
                  </a:cubicBezTo>
                  <a:cubicBezTo>
                    <a:pt x="6894" y="5537"/>
                    <a:pt x="7287" y="4620"/>
                    <a:pt x="7287" y="3656"/>
                  </a:cubicBezTo>
                  <a:cubicBezTo>
                    <a:pt x="7287" y="2679"/>
                    <a:pt x="6906" y="1763"/>
                    <a:pt x="6215" y="1072"/>
                  </a:cubicBezTo>
                  <a:cubicBezTo>
                    <a:pt x="5536" y="393"/>
                    <a:pt x="4608" y="0"/>
                    <a:pt x="36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6" name="Google Shape;11826;p69"/>
            <p:cNvSpPr/>
            <p:nvPr/>
          </p:nvSpPr>
          <p:spPr>
            <a:xfrm>
              <a:off x="6297846" y="1690870"/>
              <a:ext cx="13272" cy="7607"/>
            </a:xfrm>
            <a:custGeom>
              <a:avLst/>
              <a:gdLst/>
              <a:ahLst/>
              <a:cxnLst/>
              <a:rect l="l" t="t" r="r" b="b"/>
              <a:pathLst>
                <a:path w="417" h="239" extrusionOk="0">
                  <a:moveTo>
                    <a:pt x="119" y="0"/>
                  </a:moveTo>
                  <a:cubicBezTo>
                    <a:pt x="48" y="0"/>
                    <a:pt x="0" y="36"/>
                    <a:pt x="0" y="120"/>
                  </a:cubicBezTo>
                  <a:cubicBezTo>
                    <a:pt x="0" y="191"/>
                    <a:pt x="60" y="239"/>
                    <a:pt x="119" y="239"/>
                  </a:cubicBezTo>
                  <a:lnTo>
                    <a:pt x="298" y="239"/>
                  </a:lnTo>
                  <a:cubicBezTo>
                    <a:pt x="369" y="239"/>
                    <a:pt x="417" y="179"/>
                    <a:pt x="417" y="120"/>
                  </a:cubicBezTo>
                  <a:cubicBezTo>
                    <a:pt x="417" y="60"/>
                    <a:pt x="357" y="0"/>
                    <a:pt x="2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7" name="Google Shape;11827;p69"/>
            <p:cNvSpPr/>
            <p:nvPr/>
          </p:nvSpPr>
          <p:spPr>
            <a:xfrm>
              <a:off x="6390687" y="1598029"/>
              <a:ext cx="100448" cy="100448"/>
            </a:xfrm>
            <a:custGeom>
              <a:avLst/>
              <a:gdLst/>
              <a:ahLst/>
              <a:cxnLst/>
              <a:rect l="l" t="t" r="r" b="b"/>
              <a:pathLst>
                <a:path w="3156" h="3156" extrusionOk="0">
                  <a:moveTo>
                    <a:pt x="119" y="0"/>
                  </a:moveTo>
                  <a:cubicBezTo>
                    <a:pt x="60" y="0"/>
                    <a:pt x="0" y="60"/>
                    <a:pt x="0" y="119"/>
                  </a:cubicBezTo>
                  <a:lnTo>
                    <a:pt x="0" y="3037"/>
                  </a:lnTo>
                  <a:cubicBezTo>
                    <a:pt x="0" y="3108"/>
                    <a:pt x="60" y="3156"/>
                    <a:pt x="119" y="3156"/>
                  </a:cubicBezTo>
                  <a:lnTo>
                    <a:pt x="3036" y="3156"/>
                  </a:lnTo>
                  <a:cubicBezTo>
                    <a:pt x="3108" y="3156"/>
                    <a:pt x="3155" y="3096"/>
                    <a:pt x="3155" y="3037"/>
                  </a:cubicBezTo>
                  <a:cubicBezTo>
                    <a:pt x="3155" y="2977"/>
                    <a:pt x="3096" y="2917"/>
                    <a:pt x="3036" y="2917"/>
                  </a:cubicBezTo>
                  <a:lnTo>
                    <a:pt x="250" y="2917"/>
                  </a:lnTo>
                  <a:lnTo>
                    <a:pt x="250" y="119"/>
                  </a:lnTo>
                  <a:lnTo>
                    <a:pt x="238" y="119"/>
                  </a:lnTo>
                  <a:cubicBezTo>
                    <a:pt x="238" y="48"/>
                    <a:pt x="179" y="0"/>
                    <a:pt x="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8" name="Google Shape;11828;p69"/>
            <p:cNvSpPr/>
            <p:nvPr/>
          </p:nvSpPr>
          <p:spPr>
            <a:xfrm>
              <a:off x="6390305" y="1778013"/>
              <a:ext cx="7607" cy="13304"/>
            </a:xfrm>
            <a:custGeom>
              <a:avLst/>
              <a:gdLst/>
              <a:ahLst/>
              <a:cxnLst/>
              <a:rect l="l" t="t" r="r" b="b"/>
              <a:pathLst>
                <a:path w="239" h="418" extrusionOk="0">
                  <a:moveTo>
                    <a:pt x="119" y="1"/>
                  </a:moveTo>
                  <a:cubicBezTo>
                    <a:pt x="60" y="1"/>
                    <a:pt x="0" y="60"/>
                    <a:pt x="0" y="120"/>
                  </a:cubicBezTo>
                  <a:lnTo>
                    <a:pt x="0" y="299"/>
                  </a:lnTo>
                  <a:cubicBezTo>
                    <a:pt x="0" y="370"/>
                    <a:pt x="60" y="418"/>
                    <a:pt x="119" y="418"/>
                  </a:cubicBezTo>
                  <a:cubicBezTo>
                    <a:pt x="179" y="418"/>
                    <a:pt x="238" y="358"/>
                    <a:pt x="238" y="299"/>
                  </a:cubicBezTo>
                  <a:lnTo>
                    <a:pt x="238" y="120"/>
                  </a:lnTo>
                  <a:cubicBezTo>
                    <a:pt x="238" y="49"/>
                    <a:pt x="179" y="1"/>
                    <a:pt x="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9" name="Google Shape;11829;p69"/>
            <p:cNvSpPr/>
            <p:nvPr/>
          </p:nvSpPr>
          <p:spPr>
            <a:xfrm>
              <a:off x="6324358" y="162492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133" y="1"/>
                  </a:moveTo>
                  <a:cubicBezTo>
                    <a:pt x="99" y="1"/>
                    <a:pt x="66" y="13"/>
                    <a:pt x="48" y="36"/>
                  </a:cubicBezTo>
                  <a:cubicBezTo>
                    <a:pt x="1" y="72"/>
                    <a:pt x="1" y="167"/>
                    <a:pt x="48" y="215"/>
                  </a:cubicBezTo>
                  <a:lnTo>
                    <a:pt x="179" y="346"/>
                  </a:lnTo>
                  <a:cubicBezTo>
                    <a:pt x="215" y="370"/>
                    <a:pt x="239" y="370"/>
                    <a:pt x="274" y="370"/>
                  </a:cubicBezTo>
                  <a:cubicBezTo>
                    <a:pt x="298" y="370"/>
                    <a:pt x="334" y="358"/>
                    <a:pt x="358" y="346"/>
                  </a:cubicBezTo>
                  <a:cubicBezTo>
                    <a:pt x="405" y="298"/>
                    <a:pt x="405" y="215"/>
                    <a:pt x="358" y="167"/>
                  </a:cubicBezTo>
                  <a:lnTo>
                    <a:pt x="227" y="36"/>
                  </a:lnTo>
                  <a:cubicBezTo>
                    <a:pt x="203" y="13"/>
                    <a:pt x="167" y="1"/>
                    <a:pt x="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0" name="Google Shape;11830;p69"/>
            <p:cNvSpPr/>
            <p:nvPr/>
          </p:nvSpPr>
          <p:spPr>
            <a:xfrm>
              <a:off x="6451700" y="1752265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133" y="0"/>
                  </a:moveTo>
                  <a:cubicBezTo>
                    <a:pt x="101" y="0"/>
                    <a:pt x="72" y="12"/>
                    <a:pt x="48" y="36"/>
                  </a:cubicBezTo>
                  <a:cubicBezTo>
                    <a:pt x="0" y="84"/>
                    <a:pt x="0" y="167"/>
                    <a:pt x="48" y="215"/>
                  </a:cubicBezTo>
                  <a:lnTo>
                    <a:pt x="179" y="346"/>
                  </a:lnTo>
                  <a:cubicBezTo>
                    <a:pt x="214" y="369"/>
                    <a:pt x="238" y="369"/>
                    <a:pt x="274" y="369"/>
                  </a:cubicBezTo>
                  <a:cubicBezTo>
                    <a:pt x="298" y="369"/>
                    <a:pt x="333" y="357"/>
                    <a:pt x="357" y="346"/>
                  </a:cubicBezTo>
                  <a:cubicBezTo>
                    <a:pt x="405" y="298"/>
                    <a:pt x="405" y="215"/>
                    <a:pt x="357" y="167"/>
                  </a:cubicBezTo>
                  <a:lnTo>
                    <a:pt x="226" y="36"/>
                  </a:lnTo>
                  <a:cubicBezTo>
                    <a:pt x="197" y="12"/>
                    <a:pt x="164" y="0"/>
                    <a:pt x="1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1" name="Google Shape;11831;p69"/>
            <p:cNvSpPr/>
            <p:nvPr/>
          </p:nvSpPr>
          <p:spPr>
            <a:xfrm>
              <a:off x="6451700" y="1624923"/>
              <a:ext cx="12890" cy="11776"/>
            </a:xfrm>
            <a:custGeom>
              <a:avLst/>
              <a:gdLst/>
              <a:ahLst/>
              <a:cxnLst/>
              <a:rect l="l" t="t" r="r" b="b"/>
              <a:pathLst>
                <a:path w="405" h="370" extrusionOk="0">
                  <a:moveTo>
                    <a:pt x="272" y="1"/>
                  </a:moveTo>
                  <a:cubicBezTo>
                    <a:pt x="238" y="1"/>
                    <a:pt x="202" y="13"/>
                    <a:pt x="179" y="36"/>
                  </a:cubicBezTo>
                  <a:lnTo>
                    <a:pt x="48" y="167"/>
                  </a:lnTo>
                  <a:cubicBezTo>
                    <a:pt x="0" y="215"/>
                    <a:pt x="0" y="298"/>
                    <a:pt x="48" y="346"/>
                  </a:cubicBezTo>
                  <a:cubicBezTo>
                    <a:pt x="83" y="370"/>
                    <a:pt x="107" y="370"/>
                    <a:pt x="143" y="370"/>
                  </a:cubicBezTo>
                  <a:cubicBezTo>
                    <a:pt x="167" y="370"/>
                    <a:pt x="202" y="370"/>
                    <a:pt x="226" y="346"/>
                  </a:cubicBezTo>
                  <a:lnTo>
                    <a:pt x="357" y="215"/>
                  </a:lnTo>
                  <a:cubicBezTo>
                    <a:pt x="405" y="167"/>
                    <a:pt x="405" y="72"/>
                    <a:pt x="357" y="36"/>
                  </a:cubicBezTo>
                  <a:cubicBezTo>
                    <a:pt x="339" y="13"/>
                    <a:pt x="307" y="1"/>
                    <a:pt x="2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2" name="Google Shape;11832;p69"/>
            <p:cNvSpPr/>
            <p:nvPr/>
          </p:nvSpPr>
          <p:spPr>
            <a:xfrm>
              <a:off x="6324358" y="1751883"/>
              <a:ext cx="12922" cy="11776"/>
            </a:xfrm>
            <a:custGeom>
              <a:avLst/>
              <a:gdLst/>
              <a:ahLst/>
              <a:cxnLst/>
              <a:rect l="l" t="t" r="r" b="b"/>
              <a:pathLst>
                <a:path w="406" h="370" extrusionOk="0">
                  <a:moveTo>
                    <a:pt x="268" y="0"/>
                  </a:moveTo>
                  <a:cubicBezTo>
                    <a:pt x="236" y="0"/>
                    <a:pt x="203" y="12"/>
                    <a:pt x="179" y="36"/>
                  </a:cubicBezTo>
                  <a:lnTo>
                    <a:pt x="48" y="167"/>
                  </a:lnTo>
                  <a:cubicBezTo>
                    <a:pt x="1" y="227"/>
                    <a:pt x="1" y="298"/>
                    <a:pt x="48" y="346"/>
                  </a:cubicBezTo>
                  <a:cubicBezTo>
                    <a:pt x="72" y="369"/>
                    <a:pt x="108" y="369"/>
                    <a:pt x="132" y="369"/>
                  </a:cubicBezTo>
                  <a:cubicBezTo>
                    <a:pt x="167" y="369"/>
                    <a:pt x="191" y="358"/>
                    <a:pt x="227" y="346"/>
                  </a:cubicBezTo>
                  <a:lnTo>
                    <a:pt x="358" y="215"/>
                  </a:lnTo>
                  <a:cubicBezTo>
                    <a:pt x="405" y="167"/>
                    <a:pt x="405" y="72"/>
                    <a:pt x="358" y="36"/>
                  </a:cubicBezTo>
                  <a:cubicBezTo>
                    <a:pt x="334" y="12"/>
                    <a:pt x="301" y="0"/>
                    <a:pt x="2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3" name="Google Shape;11833;p69"/>
            <p:cNvSpPr/>
            <p:nvPr/>
          </p:nvSpPr>
          <p:spPr>
            <a:xfrm>
              <a:off x="6304657" y="1653823"/>
              <a:ext cx="14036" cy="10567"/>
            </a:xfrm>
            <a:custGeom>
              <a:avLst/>
              <a:gdLst/>
              <a:ahLst/>
              <a:cxnLst/>
              <a:rect l="l" t="t" r="r" b="b"/>
              <a:pathLst>
                <a:path w="441" h="332" extrusionOk="0">
                  <a:moveTo>
                    <a:pt x="143" y="0"/>
                  </a:moveTo>
                  <a:cubicBezTo>
                    <a:pt x="97" y="0"/>
                    <a:pt x="51" y="25"/>
                    <a:pt x="24" y="69"/>
                  </a:cubicBezTo>
                  <a:cubicBezTo>
                    <a:pt x="0" y="129"/>
                    <a:pt x="24" y="212"/>
                    <a:pt x="84" y="236"/>
                  </a:cubicBezTo>
                  <a:lnTo>
                    <a:pt x="250" y="307"/>
                  </a:lnTo>
                  <a:cubicBezTo>
                    <a:pt x="262" y="307"/>
                    <a:pt x="274" y="331"/>
                    <a:pt x="298" y="331"/>
                  </a:cubicBezTo>
                  <a:cubicBezTo>
                    <a:pt x="334" y="331"/>
                    <a:pt x="381" y="295"/>
                    <a:pt x="417" y="260"/>
                  </a:cubicBezTo>
                  <a:cubicBezTo>
                    <a:pt x="441" y="200"/>
                    <a:pt x="417" y="117"/>
                    <a:pt x="358" y="93"/>
                  </a:cubicBezTo>
                  <a:lnTo>
                    <a:pt x="191" y="10"/>
                  </a:lnTo>
                  <a:cubicBezTo>
                    <a:pt x="176" y="3"/>
                    <a:pt x="159" y="0"/>
                    <a:pt x="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4" name="Google Shape;11834;p69"/>
            <p:cNvSpPr/>
            <p:nvPr/>
          </p:nvSpPr>
          <p:spPr>
            <a:xfrm>
              <a:off x="6469874" y="1724511"/>
              <a:ext cx="14068" cy="10344"/>
            </a:xfrm>
            <a:custGeom>
              <a:avLst/>
              <a:gdLst/>
              <a:ahLst/>
              <a:cxnLst/>
              <a:rect l="l" t="t" r="r" b="b"/>
              <a:pathLst>
                <a:path w="442" h="325" extrusionOk="0">
                  <a:moveTo>
                    <a:pt x="140" y="1"/>
                  </a:moveTo>
                  <a:cubicBezTo>
                    <a:pt x="95" y="1"/>
                    <a:pt x="50" y="31"/>
                    <a:pt x="24" y="75"/>
                  </a:cubicBezTo>
                  <a:cubicBezTo>
                    <a:pt x="1" y="134"/>
                    <a:pt x="24" y="206"/>
                    <a:pt x="84" y="241"/>
                  </a:cubicBezTo>
                  <a:lnTo>
                    <a:pt x="251" y="313"/>
                  </a:lnTo>
                  <a:cubicBezTo>
                    <a:pt x="263" y="313"/>
                    <a:pt x="286" y="325"/>
                    <a:pt x="298" y="325"/>
                  </a:cubicBezTo>
                  <a:cubicBezTo>
                    <a:pt x="346" y="325"/>
                    <a:pt x="382" y="301"/>
                    <a:pt x="417" y="253"/>
                  </a:cubicBezTo>
                  <a:cubicBezTo>
                    <a:pt x="441" y="194"/>
                    <a:pt x="417" y="122"/>
                    <a:pt x="358" y="86"/>
                  </a:cubicBezTo>
                  <a:lnTo>
                    <a:pt x="191" y="15"/>
                  </a:lnTo>
                  <a:cubicBezTo>
                    <a:pt x="175" y="5"/>
                    <a:pt x="157" y="1"/>
                    <a:pt x="1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5" name="Google Shape;11835;p69"/>
            <p:cNvSpPr/>
            <p:nvPr/>
          </p:nvSpPr>
          <p:spPr>
            <a:xfrm>
              <a:off x="6424392" y="1605158"/>
              <a:ext cx="11394" cy="13368"/>
            </a:xfrm>
            <a:custGeom>
              <a:avLst/>
              <a:gdLst/>
              <a:ahLst/>
              <a:cxnLst/>
              <a:rect l="l" t="t" r="r" b="b"/>
              <a:pathLst>
                <a:path w="358" h="420" extrusionOk="0">
                  <a:moveTo>
                    <a:pt x="212" y="0"/>
                  </a:moveTo>
                  <a:cubicBezTo>
                    <a:pt x="168" y="0"/>
                    <a:pt x="125" y="31"/>
                    <a:pt x="108" y="74"/>
                  </a:cubicBezTo>
                  <a:lnTo>
                    <a:pt x="25" y="229"/>
                  </a:lnTo>
                  <a:cubicBezTo>
                    <a:pt x="1" y="288"/>
                    <a:pt x="25" y="372"/>
                    <a:pt x="84" y="396"/>
                  </a:cubicBezTo>
                  <a:cubicBezTo>
                    <a:pt x="108" y="419"/>
                    <a:pt x="120" y="419"/>
                    <a:pt x="132" y="419"/>
                  </a:cubicBezTo>
                  <a:cubicBezTo>
                    <a:pt x="179" y="419"/>
                    <a:pt x="215" y="384"/>
                    <a:pt x="251" y="336"/>
                  </a:cubicBezTo>
                  <a:lnTo>
                    <a:pt x="322" y="181"/>
                  </a:lnTo>
                  <a:cubicBezTo>
                    <a:pt x="358" y="122"/>
                    <a:pt x="322" y="38"/>
                    <a:pt x="263" y="15"/>
                  </a:cubicBezTo>
                  <a:cubicBezTo>
                    <a:pt x="246" y="5"/>
                    <a:pt x="229" y="0"/>
                    <a:pt x="2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6" name="Google Shape;11836;p69"/>
            <p:cNvSpPr/>
            <p:nvPr/>
          </p:nvSpPr>
          <p:spPr>
            <a:xfrm>
              <a:off x="6353926" y="1770916"/>
              <a:ext cx="11394" cy="13208"/>
            </a:xfrm>
            <a:custGeom>
              <a:avLst/>
              <a:gdLst/>
              <a:ahLst/>
              <a:cxnLst/>
              <a:rect l="l" t="t" r="r" b="b"/>
              <a:pathLst>
                <a:path w="358" h="415" extrusionOk="0">
                  <a:moveTo>
                    <a:pt x="214" y="0"/>
                  </a:moveTo>
                  <a:cubicBezTo>
                    <a:pt x="168" y="0"/>
                    <a:pt x="122" y="25"/>
                    <a:pt x="96" y="69"/>
                  </a:cubicBezTo>
                  <a:lnTo>
                    <a:pt x="24" y="236"/>
                  </a:lnTo>
                  <a:cubicBezTo>
                    <a:pt x="0" y="295"/>
                    <a:pt x="24" y="367"/>
                    <a:pt x="84" y="402"/>
                  </a:cubicBezTo>
                  <a:cubicBezTo>
                    <a:pt x="96" y="402"/>
                    <a:pt x="119" y="414"/>
                    <a:pt x="131" y="414"/>
                  </a:cubicBezTo>
                  <a:cubicBezTo>
                    <a:pt x="179" y="414"/>
                    <a:pt x="215" y="391"/>
                    <a:pt x="250" y="343"/>
                  </a:cubicBezTo>
                  <a:lnTo>
                    <a:pt x="322" y="176"/>
                  </a:lnTo>
                  <a:cubicBezTo>
                    <a:pt x="357" y="117"/>
                    <a:pt x="322" y="45"/>
                    <a:pt x="262" y="10"/>
                  </a:cubicBezTo>
                  <a:cubicBezTo>
                    <a:pt x="247" y="3"/>
                    <a:pt x="231" y="0"/>
                    <a:pt x="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7" name="Google Shape;11837;p69"/>
            <p:cNvSpPr/>
            <p:nvPr/>
          </p:nvSpPr>
          <p:spPr>
            <a:xfrm>
              <a:off x="6355040" y="1604363"/>
              <a:ext cx="11044" cy="13399"/>
            </a:xfrm>
            <a:custGeom>
              <a:avLst/>
              <a:gdLst/>
              <a:ahLst/>
              <a:cxnLst/>
              <a:rect l="l" t="t" r="r" b="b"/>
              <a:pathLst>
                <a:path w="347" h="421" extrusionOk="0">
                  <a:moveTo>
                    <a:pt x="127" y="1"/>
                  </a:moveTo>
                  <a:cubicBezTo>
                    <a:pt x="116" y="1"/>
                    <a:pt x="106" y="2"/>
                    <a:pt x="96" y="4"/>
                  </a:cubicBezTo>
                  <a:cubicBezTo>
                    <a:pt x="37" y="40"/>
                    <a:pt x="1" y="111"/>
                    <a:pt x="25" y="171"/>
                  </a:cubicBezTo>
                  <a:lnTo>
                    <a:pt x="96" y="337"/>
                  </a:lnTo>
                  <a:cubicBezTo>
                    <a:pt x="120" y="397"/>
                    <a:pt x="168" y="421"/>
                    <a:pt x="215" y="421"/>
                  </a:cubicBezTo>
                  <a:cubicBezTo>
                    <a:pt x="227" y="421"/>
                    <a:pt x="239" y="421"/>
                    <a:pt x="263" y="409"/>
                  </a:cubicBezTo>
                  <a:cubicBezTo>
                    <a:pt x="322" y="373"/>
                    <a:pt x="346" y="301"/>
                    <a:pt x="334" y="242"/>
                  </a:cubicBezTo>
                  <a:lnTo>
                    <a:pt x="263" y="75"/>
                  </a:lnTo>
                  <a:cubicBezTo>
                    <a:pt x="233" y="26"/>
                    <a:pt x="179" y="1"/>
                    <a:pt x="1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8" name="Google Shape;11838;p69"/>
            <p:cNvSpPr/>
            <p:nvPr/>
          </p:nvSpPr>
          <p:spPr>
            <a:xfrm>
              <a:off x="6422514" y="1771489"/>
              <a:ext cx="11012" cy="13017"/>
            </a:xfrm>
            <a:custGeom>
              <a:avLst/>
              <a:gdLst/>
              <a:ahLst/>
              <a:cxnLst/>
              <a:rect l="l" t="t" r="r" b="b"/>
              <a:pathLst>
                <a:path w="346" h="409" extrusionOk="0">
                  <a:moveTo>
                    <a:pt x="151" y="1"/>
                  </a:moveTo>
                  <a:cubicBezTo>
                    <a:pt x="130" y="1"/>
                    <a:pt x="107" y="5"/>
                    <a:pt x="84" y="15"/>
                  </a:cubicBezTo>
                  <a:cubicBezTo>
                    <a:pt x="24" y="39"/>
                    <a:pt x="0" y="111"/>
                    <a:pt x="12" y="170"/>
                  </a:cubicBezTo>
                  <a:lnTo>
                    <a:pt x="84" y="337"/>
                  </a:lnTo>
                  <a:cubicBezTo>
                    <a:pt x="107" y="384"/>
                    <a:pt x="143" y="408"/>
                    <a:pt x="203" y="408"/>
                  </a:cubicBezTo>
                  <a:cubicBezTo>
                    <a:pt x="227" y="408"/>
                    <a:pt x="238" y="408"/>
                    <a:pt x="250" y="396"/>
                  </a:cubicBezTo>
                  <a:cubicBezTo>
                    <a:pt x="310" y="373"/>
                    <a:pt x="346" y="289"/>
                    <a:pt x="322" y="230"/>
                  </a:cubicBezTo>
                  <a:lnTo>
                    <a:pt x="250" y="63"/>
                  </a:lnTo>
                  <a:cubicBezTo>
                    <a:pt x="242" y="29"/>
                    <a:pt x="203" y="1"/>
                    <a:pt x="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9" name="Google Shape;11839;p69"/>
            <p:cNvSpPr/>
            <p:nvPr/>
          </p:nvSpPr>
          <p:spPr>
            <a:xfrm>
              <a:off x="6470637" y="1655541"/>
              <a:ext cx="14036" cy="10726"/>
            </a:xfrm>
            <a:custGeom>
              <a:avLst/>
              <a:gdLst/>
              <a:ahLst/>
              <a:cxnLst/>
              <a:rect l="l" t="t" r="r" b="b"/>
              <a:pathLst>
                <a:path w="441" h="337" extrusionOk="0">
                  <a:moveTo>
                    <a:pt x="293" y="0"/>
                  </a:moveTo>
                  <a:cubicBezTo>
                    <a:pt x="282" y="0"/>
                    <a:pt x="272" y="1"/>
                    <a:pt x="262" y="3"/>
                  </a:cubicBezTo>
                  <a:lnTo>
                    <a:pt x="96" y="75"/>
                  </a:lnTo>
                  <a:cubicBezTo>
                    <a:pt x="36" y="110"/>
                    <a:pt x="0" y="182"/>
                    <a:pt x="24" y="241"/>
                  </a:cubicBezTo>
                  <a:cubicBezTo>
                    <a:pt x="48" y="301"/>
                    <a:pt x="96" y="337"/>
                    <a:pt x="143" y="337"/>
                  </a:cubicBezTo>
                  <a:cubicBezTo>
                    <a:pt x="155" y="337"/>
                    <a:pt x="167" y="337"/>
                    <a:pt x="179" y="313"/>
                  </a:cubicBezTo>
                  <a:lnTo>
                    <a:pt x="346" y="241"/>
                  </a:lnTo>
                  <a:cubicBezTo>
                    <a:pt x="405" y="217"/>
                    <a:pt x="441" y="134"/>
                    <a:pt x="417" y="75"/>
                  </a:cubicBezTo>
                  <a:cubicBezTo>
                    <a:pt x="397" y="25"/>
                    <a:pt x="344" y="0"/>
                    <a:pt x="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0" name="Google Shape;11840;p69"/>
            <p:cNvSpPr/>
            <p:nvPr/>
          </p:nvSpPr>
          <p:spPr>
            <a:xfrm>
              <a:off x="6303893" y="1723175"/>
              <a:ext cx="13686" cy="10153"/>
            </a:xfrm>
            <a:custGeom>
              <a:avLst/>
              <a:gdLst/>
              <a:ahLst/>
              <a:cxnLst/>
              <a:rect l="l" t="t" r="r" b="b"/>
              <a:pathLst>
                <a:path w="430" h="319" extrusionOk="0">
                  <a:moveTo>
                    <a:pt x="317" y="0"/>
                  </a:moveTo>
                  <a:cubicBezTo>
                    <a:pt x="299" y="0"/>
                    <a:pt x="281" y="3"/>
                    <a:pt x="263" y="9"/>
                  </a:cubicBezTo>
                  <a:lnTo>
                    <a:pt x="96" y="81"/>
                  </a:lnTo>
                  <a:cubicBezTo>
                    <a:pt x="36" y="117"/>
                    <a:pt x="1" y="188"/>
                    <a:pt x="24" y="248"/>
                  </a:cubicBezTo>
                  <a:cubicBezTo>
                    <a:pt x="36" y="295"/>
                    <a:pt x="84" y="319"/>
                    <a:pt x="144" y="319"/>
                  </a:cubicBezTo>
                  <a:cubicBezTo>
                    <a:pt x="155" y="319"/>
                    <a:pt x="167" y="319"/>
                    <a:pt x="179" y="307"/>
                  </a:cubicBezTo>
                  <a:lnTo>
                    <a:pt x="346" y="236"/>
                  </a:lnTo>
                  <a:cubicBezTo>
                    <a:pt x="405" y="200"/>
                    <a:pt x="429" y="128"/>
                    <a:pt x="417" y="69"/>
                  </a:cubicBezTo>
                  <a:cubicBezTo>
                    <a:pt x="409" y="25"/>
                    <a:pt x="367" y="0"/>
                    <a:pt x="3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1" name="Google Shape;11841;p69"/>
          <p:cNvGrpSpPr/>
          <p:nvPr/>
        </p:nvGrpSpPr>
        <p:grpSpPr>
          <a:xfrm>
            <a:off x="2661459" y="2015001"/>
            <a:ext cx="322508" cy="273494"/>
            <a:chOff x="2661459" y="2015001"/>
            <a:chExt cx="322508" cy="273494"/>
          </a:xfrm>
          <a:solidFill>
            <a:srgbClr val="D94169"/>
          </a:solidFill>
        </p:grpSpPr>
        <p:sp>
          <p:nvSpPr>
            <p:cNvPr id="11842" name="Google Shape;11842;p69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3" name="Google Shape;11843;p69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4" name="Google Shape;11844;p69"/>
          <p:cNvGrpSpPr/>
          <p:nvPr/>
        </p:nvGrpSpPr>
        <p:grpSpPr>
          <a:xfrm>
            <a:off x="6671087" y="2009304"/>
            <a:ext cx="332757" cy="281833"/>
            <a:chOff x="6671087" y="2009304"/>
            <a:chExt cx="332757" cy="281833"/>
          </a:xfrm>
          <a:solidFill>
            <a:srgbClr val="D94169"/>
          </a:solidFill>
        </p:grpSpPr>
        <p:sp>
          <p:nvSpPr>
            <p:cNvPr id="11845" name="Google Shape;11845;p69"/>
            <p:cNvSpPr/>
            <p:nvPr/>
          </p:nvSpPr>
          <p:spPr>
            <a:xfrm>
              <a:off x="6671087" y="2023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6" name="Google Shape;11846;p69"/>
            <p:cNvSpPr/>
            <p:nvPr/>
          </p:nvSpPr>
          <p:spPr>
            <a:xfrm>
              <a:off x="6965173" y="2009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47" name="Google Shape;11847;p69"/>
          <p:cNvSpPr/>
          <p:nvPr/>
        </p:nvSpPr>
        <p:spPr>
          <a:xfrm>
            <a:off x="1745940" y="1967132"/>
            <a:ext cx="368371" cy="368340"/>
          </a:xfrm>
          <a:custGeom>
            <a:avLst/>
            <a:gdLst/>
            <a:ahLst/>
            <a:cxnLst/>
            <a:rect l="l" t="t" r="r" b="b"/>
            <a:pathLst>
              <a:path w="11574" h="11573" extrusionOk="0">
                <a:moveTo>
                  <a:pt x="10680" y="333"/>
                </a:moveTo>
                <a:cubicBezTo>
                  <a:pt x="10990" y="333"/>
                  <a:pt x="11228" y="583"/>
                  <a:pt x="11228" y="881"/>
                </a:cubicBezTo>
                <a:lnTo>
                  <a:pt x="11228" y="5620"/>
                </a:lnTo>
                <a:lnTo>
                  <a:pt x="11037" y="5620"/>
                </a:lnTo>
                <a:cubicBezTo>
                  <a:pt x="10954" y="5620"/>
                  <a:pt x="10871" y="5691"/>
                  <a:pt x="10871" y="5787"/>
                </a:cubicBezTo>
                <a:cubicBezTo>
                  <a:pt x="10871" y="5870"/>
                  <a:pt x="10954" y="5953"/>
                  <a:pt x="11037" y="5953"/>
                </a:cubicBezTo>
                <a:lnTo>
                  <a:pt x="11228" y="5953"/>
                </a:lnTo>
                <a:lnTo>
                  <a:pt x="11228" y="10680"/>
                </a:lnTo>
                <a:cubicBezTo>
                  <a:pt x="11228" y="10990"/>
                  <a:pt x="10978" y="11228"/>
                  <a:pt x="10680" y="11228"/>
                </a:cubicBezTo>
                <a:lnTo>
                  <a:pt x="5953" y="11228"/>
                </a:lnTo>
                <a:lnTo>
                  <a:pt x="5953" y="9406"/>
                </a:lnTo>
                <a:cubicBezTo>
                  <a:pt x="5953" y="9108"/>
                  <a:pt x="5715" y="8870"/>
                  <a:pt x="5418" y="8870"/>
                </a:cubicBezTo>
                <a:lnTo>
                  <a:pt x="5060" y="8870"/>
                </a:lnTo>
                <a:cubicBezTo>
                  <a:pt x="4834" y="8870"/>
                  <a:pt x="4644" y="8954"/>
                  <a:pt x="4525" y="9108"/>
                </a:cubicBezTo>
                <a:cubicBezTo>
                  <a:pt x="4358" y="9299"/>
                  <a:pt x="4132" y="9406"/>
                  <a:pt x="3882" y="9406"/>
                </a:cubicBezTo>
                <a:cubicBezTo>
                  <a:pt x="3632" y="9406"/>
                  <a:pt x="3382" y="9287"/>
                  <a:pt x="3239" y="9085"/>
                </a:cubicBezTo>
                <a:cubicBezTo>
                  <a:pt x="3072" y="8894"/>
                  <a:pt x="3013" y="8644"/>
                  <a:pt x="3072" y="8394"/>
                </a:cubicBezTo>
                <a:cubicBezTo>
                  <a:pt x="3132" y="8073"/>
                  <a:pt x="3405" y="7822"/>
                  <a:pt x="3727" y="7751"/>
                </a:cubicBezTo>
                <a:cubicBezTo>
                  <a:pt x="3781" y="7740"/>
                  <a:pt x="3835" y="7735"/>
                  <a:pt x="3889" y="7735"/>
                </a:cubicBezTo>
                <a:cubicBezTo>
                  <a:pt x="4129" y="7735"/>
                  <a:pt x="4357" y="7842"/>
                  <a:pt x="4513" y="8037"/>
                </a:cubicBezTo>
                <a:cubicBezTo>
                  <a:pt x="4656" y="8192"/>
                  <a:pt x="4846" y="8287"/>
                  <a:pt x="5049" y="8287"/>
                </a:cubicBezTo>
                <a:lnTo>
                  <a:pt x="5430" y="8287"/>
                </a:lnTo>
                <a:cubicBezTo>
                  <a:pt x="5727" y="8287"/>
                  <a:pt x="5965" y="8049"/>
                  <a:pt x="5965" y="7751"/>
                </a:cubicBezTo>
                <a:lnTo>
                  <a:pt x="5965" y="5917"/>
                </a:lnTo>
                <a:lnTo>
                  <a:pt x="7799" y="5917"/>
                </a:lnTo>
                <a:cubicBezTo>
                  <a:pt x="7894" y="5917"/>
                  <a:pt x="7989" y="6001"/>
                  <a:pt x="7989" y="6108"/>
                </a:cubicBezTo>
                <a:lnTo>
                  <a:pt x="7989" y="6477"/>
                </a:lnTo>
                <a:cubicBezTo>
                  <a:pt x="7989" y="6584"/>
                  <a:pt x="7942" y="6691"/>
                  <a:pt x="7858" y="6763"/>
                </a:cubicBezTo>
                <a:cubicBezTo>
                  <a:pt x="7525" y="7037"/>
                  <a:pt x="7382" y="7453"/>
                  <a:pt x="7454" y="7882"/>
                </a:cubicBezTo>
                <a:cubicBezTo>
                  <a:pt x="7537" y="8346"/>
                  <a:pt x="7894" y="8704"/>
                  <a:pt x="8347" y="8799"/>
                </a:cubicBezTo>
                <a:cubicBezTo>
                  <a:pt x="8430" y="8823"/>
                  <a:pt x="8513" y="8835"/>
                  <a:pt x="8597" y="8835"/>
                </a:cubicBezTo>
                <a:cubicBezTo>
                  <a:pt x="8870" y="8835"/>
                  <a:pt x="9120" y="8739"/>
                  <a:pt x="9347" y="8561"/>
                </a:cubicBezTo>
                <a:cubicBezTo>
                  <a:pt x="9609" y="8346"/>
                  <a:pt x="9775" y="8013"/>
                  <a:pt x="9775" y="7656"/>
                </a:cubicBezTo>
                <a:cubicBezTo>
                  <a:pt x="9775" y="7311"/>
                  <a:pt x="9621" y="6977"/>
                  <a:pt x="9347" y="6751"/>
                </a:cubicBezTo>
                <a:cubicBezTo>
                  <a:pt x="9263" y="6691"/>
                  <a:pt x="9228" y="6584"/>
                  <a:pt x="9228" y="6465"/>
                </a:cubicBezTo>
                <a:lnTo>
                  <a:pt x="9228" y="6108"/>
                </a:lnTo>
                <a:cubicBezTo>
                  <a:pt x="9228" y="6001"/>
                  <a:pt x="9311" y="5917"/>
                  <a:pt x="9418" y="5917"/>
                </a:cubicBezTo>
                <a:lnTo>
                  <a:pt x="10323" y="5917"/>
                </a:lnTo>
                <a:cubicBezTo>
                  <a:pt x="10418" y="5917"/>
                  <a:pt x="10490" y="5846"/>
                  <a:pt x="10490" y="5751"/>
                </a:cubicBezTo>
                <a:cubicBezTo>
                  <a:pt x="10490" y="5667"/>
                  <a:pt x="10418" y="5584"/>
                  <a:pt x="10323" y="5584"/>
                </a:cubicBezTo>
                <a:lnTo>
                  <a:pt x="9418" y="5584"/>
                </a:lnTo>
                <a:cubicBezTo>
                  <a:pt x="9120" y="5584"/>
                  <a:pt x="8882" y="5822"/>
                  <a:pt x="8882" y="6120"/>
                </a:cubicBezTo>
                <a:lnTo>
                  <a:pt x="8882" y="6477"/>
                </a:lnTo>
                <a:cubicBezTo>
                  <a:pt x="8882" y="6703"/>
                  <a:pt x="8966" y="6894"/>
                  <a:pt x="9120" y="7013"/>
                </a:cubicBezTo>
                <a:cubicBezTo>
                  <a:pt x="9311" y="7180"/>
                  <a:pt x="9418" y="7406"/>
                  <a:pt x="9418" y="7656"/>
                </a:cubicBezTo>
                <a:cubicBezTo>
                  <a:pt x="9418" y="7906"/>
                  <a:pt x="9299" y="8144"/>
                  <a:pt x="9109" y="8299"/>
                </a:cubicBezTo>
                <a:cubicBezTo>
                  <a:pt x="8957" y="8423"/>
                  <a:pt x="8780" y="8488"/>
                  <a:pt x="8595" y="8488"/>
                </a:cubicBezTo>
                <a:cubicBezTo>
                  <a:pt x="8533" y="8488"/>
                  <a:pt x="8469" y="8480"/>
                  <a:pt x="8406" y="8465"/>
                </a:cubicBezTo>
                <a:cubicBezTo>
                  <a:pt x="8097" y="8406"/>
                  <a:pt x="7835" y="8132"/>
                  <a:pt x="7763" y="7811"/>
                </a:cubicBezTo>
                <a:cubicBezTo>
                  <a:pt x="7704" y="7513"/>
                  <a:pt x="7811" y="7215"/>
                  <a:pt x="8049" y="7013"/>
                </a:cubicBezTo>
                <a:cubicBezTo>
                  <a:pt x="8216" y="6882"/>
                  <a:pt x="8299" y="6691"/>
                  <a:pt x="8299" y="6477"/>
                </a:cubicBezTo>
                <a:lnTo>
                  <a:pt x="8299" y="6108"/>
                </a:lnTo>
                <a:cubicBezTo>
                  <a:pt x="8299" y="5810"/>
                  <a:pt x="8061" y="5572"/>
                  <a:pt x="7763" y="5572"/>
                </a:cubicBezTo>
                <a:lnTo>
                  <a:pt x="5953" y="5572"/>
                </a:lnTo>
                <a:lnTo>
                  <a:pt x="5953" y="3739"/>
                </a:lnTo>
                <a:cubicBezTo>
                  <a:pt x="5953" y="3643"/>
                  <a:pt x="6037" y="3548"/>
                  <a:pt x="6144" y="3548"/>
                </a:cubicBezTo>
                <a:lnTo>
                  <a:pt x="6513" y="3548"/>
                </a:lnTo>
                <a:cubicBezTo>
                  <a:pt x="6620" y="3548"/>
                  <a:pt x="6727" y="3596"/>
                  <a:pt x="6799" y="3679"/>
                </a:cubicBezTo>
                <a:cubicBezTo>
                  <a:pt x="7017" y="3956"/>
                  <a:pt x="7342" y="4102"/>
                  <a:pt x="7698" y="4102"/>
                </a:cubicBezTo>
                <a:cubicBezTo>
                  <a:pt x="7770" y="4102"/>
                  <a:pt x="7844" y="4096"/>
                  <a:pt x="7918" y="4084"/>
                </a:cubicBezTo>
                <a:cubicBezTo>
                  <a:pt x="8370" y="4001"/>
                  <a:pt x="8728" y="3643"/>
                  <a:pt x="8835" y="3191"/>
                </a:cubicBezTo>
                <a:cubicBezTo>
                  <a:pt x="8906" y="2834"/>
                  <a:pt x="8823" y="2477"/>
                  <a:pt x="8597" y="2215"/>
                </a:cubicBezTo>
                <a:cubicBezTo>
                  <a:pt x="8370" y="1941"/>
                  <a:pt x="8049" y="1774"/>
                  <a:pt x="7692" y="1774"/>
                </a:cubicBezTo>
                <a:cubicBezTo>
                  <a:pt x="7346" y="1774"/>
                  <a:pt x="7001" y="1929"/>
                  <a:pt x="6775" y="2215"/>
                </a:cubicBezTo>
                <a:cubicBezTo>
                  <a:pt x="6715" y="2286"/>
                  <a:pt x="6620" y="2334"/>
                  <a:pt x="6501" y="2334"/>
                </a:cubicBezTo>
                <a:lnTo>
                  <a:pt x="6144" y="2334"/>
                </a:lnTo>
                <a:cubicBezTo>
                  <a:pt x="6037" y="2334"/>
                  <a:pt x="5941" y="2238"/>
                  <a:pt x="5941" y="2131"/>
                </a:cubicBezTo>
                <a:lnTo>
                  <a:pt x="5941" y="1226"/>
                </a:lnTo>
                <a:cubicBezTo>
                  <a:pt x="5941" y="1143"/>
                  <a:pt x="5870" y="1060"/>
                  <a:pt x="5787" y="1060"/>
                </a:cubicBezTo>
                <a:cubicBezTo>
                  <a:pt x="5691" y="1060"/>
                  <a:pt x="5620" y="1143"/>
                  <a:pt x="5620" y="1226"/>
                </a:cubicBezTo>
                <a:lnTo>
                  <a:pt x="5620" y="2131"/>
                </a:lnTo>
                <a:cubicBezTo>
                  <a:pt x="5620" y="2429"/>
                  <a:pt x="5858" y="2667"/>
                  <a:pt x="6156" y="2667"/>
                </a:cubicBezTo>
                <a:lnTo>
                  <a:pt x="6513" y="2667"/>
                </a:lnTo>
                <a:cubicBezTo>
                  <a:pt x="6739" y="2667"/>
                  <a:pt x="6930" y="2584"/>
                  <a:pt x="7049" y="2429"/>
                </a:cubicBezTo>
                <a:cubicBezTo>
                  <a:pt x="7215" y="2238"/>
                  <a:pt x="7430" y="2131"/>
                  <a:pt x="7692" y="2131"/>
                </a:cubicBezTo>
                <a:cubicBezTo>
                  <a:pt x="7942" y="2131"/>
                  <a:pt x="8180" y="2250"/>
                  <a:pt x="8323" y="2453"/>
                </a:cubicBezTo>
                <a:cubicBezTo>
                  <a:pt x="8489" y="2643"/>
                  <a:pt x="8549" y="2893"/>
                  <a:pt x="8489" y="3143"/>
                </a:cubicBezTo>
                <a:cubicBezTo>
                  <a:pt x="8430" y="3465"/>
                  <a:pt x="8168" y="3715"/>
                  <a:pt x="7835" y="3786"/>
                </a:cubicBezTo>
                <a:cubicBezTo>
                  <a:pt x="7780" y="3797"/>
                  <a:pt x="7726" y="3802"/>
                  <a:pt x="7673" y="3802"/>
                </a:cubicBezTo>
                <a:cubicBezTo>
                  <a:pt x="7432" y="3802"/>
                  <a:pt x="7205" y="3695"/>
                  <a:pt x="7049" y="3501"/>
                </a:cubicBezTo>
                <a:cubicBezTo>
                  <a:pt x="6918" y="3346"/>
                  <a:pt x="6727" y="3250"/>
                  <a:pt x="6513" y="3250"/>
                </a:cubicBezTo>
                <a:lnTo>
                  <a:pt x="6144" y="3250"/>
                </a:lnTo>
                <a:cubicBezTo>
                  <a:pt x="5846" y="3250"/>
                  <a:pt x="5608" y="3489"/>
                  <a:pt x="5608" y="3786"/>
                </a:cubicBezTo>
                <a:lnTo>
                  <a:pt x="5608" y="5620"/>
                </a:lnTo>
                <a:lnTo>
                  <a:pt x="3775" y="5620"/>
                </a:lnTo>
                <a:cubicBezTo>
                  <a:pt x="3667" y="5620"/>
                  <a:pt x="3584" y="5525"/>
                  <a:pt x="3584" y="5429"/>
                </a:cubicBezTo>
                <a:lnTo>
                  <a:pt x="3584" y="5048"/>
                </a:lnTo>
                <a:cubicBezTo>
                  <a:pt x="3584" y="4953"/>
                  <a:pt x="3620" y="4846"/>
                  <a:pt x="3715" y="4774"/>
                </a:cubicBezTo>
                <a:cubicBezTo>
                  <a:pt x="4036" y="4501"/>
                  <a:pt x="4191" y="4084"/>
                  <a:pt x="4120" y="3655"/>
                </a:cubicBezTo>
                <a:cubicBezTo>
                  <a:pt x="4025" y="3191"/>
                  <a:pt x="3667" y="2834"/>
                  <a:pt x="3227" y="2727"/>
                </a:cubicBezTo>
                <a:cubicBezTo>
                  <a:pt x="3148" y="2711"/>
                  <a:pt x="3069" y="2703"/>
                  <a:pt x="2991" y="2703"/>
                </a:cubicBezTo>
                <a:cubicBezTo>
                  <a:pt x="2716" y="2703"/>
                  <a:pt x="2452" y="2798"/>
                  <a:pt x="2239" y="2965"/>
                </a:cubicBezTo>
                <a:cubicBezTo>
                  <a:pt x="1977" y="3191"/>
                  <a:pt x="1810" y="3524"/>
                  <a:pt x="1810" y="3882"/>
                </a:cubicBezTo>
                <a:cubicBezTo>
                  <a:pt x="1810" y="4215"/>
                  <a:pt x="1953" y="4560"/>
                  <a:pt x="2239" y="4786"/>
                </a:cubicBezTo>
                <a:cubicBezTo>
                  <a:pt x="2310" y="4846"/>
                  <a:pt x="2358" y="4953"/>
                  <a:pt x="2358" y="5072"/>
                </a:cubicBezTo>
                <a:lnTo>
                  <a:pt x="2358" y="5429"/>
                </a:lnTo>
                <a:cubicBezTo>
                  <a:pt x="2358" y="5525"/>
                  <a:pt x="2274" y="5620"/>
                  <a:pt x="2167" y="5620"/>
                </a:cubicBezTo>
                <a:lnTo>
                  <a:pt x="334" y="5620"/>
                </a:lnTo>
                <a:lnTo>
                  <a:pt x="334" y="881"/>
                </a:lnTo>
                <a:cubicBezTo>
                  <a:pt x="334" y="572"/>
                  <a:pt x="584" y="333"/>
                  <a:pt x="881" y="333"/>
                </a:cubicBezTo>
                <a:lnTo>
                  <a:pt x="5620" y="333"/>
                </a:lnTo>
                <a:lnTo>
                  <a:pt x="5620" y="524"/>
                </a:lnTo>
                <a:cubicBezTo>
                  <a:pt x="5620" y="619"/>
                  <a:pt x="5691" y="691"/>
                  <a:pt x="5787" y="691"/>
                </a:cubicBezTo>
                <a:cubicBezTo>
                  <a:pt x="5870" y="691"/>
                  <a:pt x="5941" y="619"/>
                  <a:pt x="5941" y="524"/>
                </a:cubicBezTo>
                <a:lnTo>
                  <a:pt x="5941" y="333"/>
                </a:lnTo>
                <a:close/>
                <a:moveTo>
                  <a:pt x="2976" y="3061"/>
                </a:moveTo>
                <a:cubicBezTo>
                  <a:pt x="3040" y="3061"/>
                  <a:pt x="3104" y="3069"/>
                  <a:pt x="3167" y="3084"/>
                </a:cubicBezTo>
                <a:cubicBezTo>
                  <a:pt x="3477" y="3143"/>
                  <a:pt x="3727" y="3417"/>
                  <a:pt x="3810" y="3739"/>
                </a:cubicBezTo>
                <a:cubicBezTo>
                  <a:pt x="3870" y="4036"/>
                  <a:pt x="3763" y="4334"/>
                  <a:pt x="3525" y="4536"/>
                </a:cubicBezTo>
                <a:cubicBezTo>
                  <a:pt x="3358" y="4667"/>
                  <a:pt x="3274" y="4858"/>
                  <a:pt x="3274" y="5072"/>
                </a:cubicBezTo>
                <a:lnTo>
                  <a:pt x="3274" y="5441"/>
                </a:lnTo>
                <a:cubicBezTo>
                  <a:pt x="3274" y="5739"/>
                  <a:pt x="3513" y="5977"/>
                  <a:pt x="3810" y="5977"/>
                </a:cubicBezTo>
                <a:lnTo>
                  <a:pt x="5632" y="5977"/>
                </a:lnTo>
                <a:lnTo>
                  <a:pt x="5632" y="7811"/>
                </a:lnTo>
                <a:cubicBezTo>
                  <a:pt x="5632" y="7918"/>
                  <a:pt x="5549" y="8001"/>
                  <a:pt x="5441" y="8001"/>
                </a:cubicBezTo>
                <a:lnTo>
                  <a:pt x="5072" y="8001"/>
                </a:lnTo>
                <a:cubicBezTo>
                  <a:pt x="4965" y="8001"/>
                  <a:pt x="4858" y="7953"/>
                  <a:pt x="4787" y="7870"/>
                </a:cubicBezTo>
                <a:cubicBezTo>
                  <a:pt x="4569" y="7593"/>
                  <a:pt x="4244" y="7447"/>
                  <a:pt x="3887" y="7447"/>
                </a:cubicBezTo>
                <a:cubicBezTo>
                  <a:pt x="3815" y="7447"/>
                  <a:pt x="3741" y="7453"/>
                  <a:pt x="3667" y="7465"/>
                </a:cubicBezTo>
                <a:cubicBezTo>
                  <a:pt x="3215" y="7561"/>
                  <a:pt x="2858" y="7918"/>
                  <a:pt x="2751" y="8358"/>
                </a:cubicBezTo>
                <a:cubicBezTo>
                  <a:pt x="2679" y="8715"/>
                  <a:pt x="2763" y="9073"/>
                  <a:pt x="2989" y="9346"/>
                </a:cubicBezTo>
                <a:cubicBezTo>
                  <a:pt x="3215" y="9608"/>
                  <a:pt x="3536" y="9775"/>
                  <a:pt x="3894" y="9775"/>
                </a:cubicBezTo>
                <a:cubicBezTo>
                  <a:pt x="4239" y="9775"/>
                  <a:pt x="4584" y="9620"/>
                  <a:pt x="4798" y="9346"/>
                </a:cubicBezTo>
                <a:cubicBezTo>
                  <a:pt x="4858" y="9263"/>
                  <a:pt x="4965" y="9227"/>
                  <a:pt x="5084" y="9227"/>
                </a:cubicBezTo>
                <a:lnTo>
                  <a:pt x="5441" y="9227"/>
                </a:lnTo>
                <a:cubicBezTo>
                  <a:pt x="5549" y="9227"/>
                  <a:pt x="5632" y="9311"/>
                  <a:pt x="5632" y="9418"/>
                </a:cubicBezTo>
                <a:lnTo>
                  <a:pt x="5632" y="11251"/>
                </a:lnTo>
                <a:lnTo>
                  <a:pt x="869" y="11251"/>
                </a:lnTo>
                <a:cubicBezTo>
                  <a:pt x="560" y="11251"/>
                  <a:pt x="322" y="10990"/>
                  <a:pt x="322" y="10692"/>
                </a:cubicBezTo>
                <a:lnTo>
                  <a:pt x="322" y="5965"/>
                </a:lnTo>
                <a:lnTo>
                  <a:pt x="2155" y="5965"/>
                </a:lnTo>
                <a:cubicBezTo>
                  <a:pt x="2453" y="5965"/>
                  <a:pt x="2691" y="5727"/>
                  <a:pt x="2691" y="5429"/>
                </a:cubicBezTo>
                <a:lnTo>
                  <a:pt x="2691" y="5072"/>
                </a:lnTo>
                <a:cubicBezTo>
                  <a:pt x="2691" y="4846"/>
                  <a:pt x="2596" y="4655"/>
                  <a:pt x="2453" y="4536"/>
                </a:cubicBezTo>
                <a:cubicBezTo>
                  <a:pt x="2262" y="4370"/>
                  <a:pt x="2155" y="4143"/>
                  <a:pt x="2155" y="3893"/>
                </a:cubicBezTo>
                <a:cubicBezTo>
                  <a:pt x="2155" y="3643"/>
                  <a:pt x="2274" y="3405"/>
                  <a:pt x="2465" y="3250"/>
                </a:cubicBezTo>
                <a:cubicBezTo>
                  <a:pt x="2607" y="3126"/>
                  <a:pt x="2789" y="3061"/>
                  <a:pt x="2976" y="3061"/>
                </a:cubicBezTo>
                <a:close/>
                <a:moveTo>
                  <a:pt x="893" y="0"/>
                </a:moveTo>
                <a:cubicBezTo>
                  <a:pt x="393" y="0"/>
                  <a:pt x="0" y="393"/>
                  <a:pt x="0" y="893"/>
                </a:cubicBezTo>
                <a:lnTo>
                  <a:pt x="0" y="10680"/>
                </a:lnTo>
                <a:cubicBezTo>
                  <a:pt x="0" y="11168"/>
                  <a:pt x="393" y="11573"/>
                  <a:pt x="893" y="11573"/>
                </a:cubicBezTo>
                <a:lnTo>
                  <a:pt x="10680" y="11573"/>
                </a:lnTo>
                <a:cubicBezTo>
                  <a:pt x="11168" y="11573"/>
                  <a:pt x="11573" y="11168"/>
                  <a:pt x="11573" y="10680"/>
                </a:cubicBezTo>
                <a:lnTo>
                  <a:pt x="11573" y="893"/>
                </a:lnTo>
                <a:cubicBezTo>
                  <a:pt x="11573" y="393"/>
                  <a:pt x="11168" y="0"/>
                  <a:pt x="10680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48" name="Google Shape;11848;p69"/>
          <p:cNvGrpSpPr/>
          <p:nvPr/>
        </p:nvGrpSpPr>
        <p:grpSpPr>
          <a:xfrm>
            <a:off x="2201806" y="1976585"/>
            <a:ext cx="349784" cy="349434"/>
            <a:chOff x="2201806" y="1976585"/>
            <a:chExt cx="349784" cy="349434"/>
          </a:xfrm>
          <a:solidFill>
            <a:srgbClr val="D94169"/>
          </a:solidFill>
        </p:grpSpPr>
        <p:sp>
          <p:nvSpPr>
            <p:cNvPr id="11849" name="Google Shape;11849;p69"/>
            <p:cNvSpPr/>
            <p:nvPr/>
          </p:nvSpPr>
          <p:spPr>
            <a:xfrm>
              <a:off x="2231755" y="2073373"/>
              <a:ext cx="319835" cy="252647"/>
            </a:xfrm>
            <a:custGeom>
              <a:avLst/>
              <a:gdLst/>
              <a:ahLst/>
              <a:cxnLst/>
              <a:rect l="l" t="t" r="r" b="b"/>
              <a:pathLst>
                <a:path w="10049" h="7938" extrusionOk="0">
                  <a:moveTo>
                    <a:pt x="9368" y="0"/>
                  </a:moveTo>
                  <a:cubicBezTo>
                    <a:pt x="9345" y="0"/>
                    <a:pt x="9322" y="6"/>
                    <a:pt x="9299" y="20"/>
                  </a:cubicBezTo>
                  <a:cubicBezTo>
                    <a:pt x="9227" y="67"/>
                    <a:pt x="9180" y="151"/>
                    <a:pt x="9227" y="234"/>
                  </a:cubicBezTo>
                  <a:cubicBezTo>
                    <a:pt x="9561" y="925"/>
                    <a:pt x="9716" y="1675"/>
                    <a:pt x="9716" y="2449"/>
                  </a:cubicBezTo>
                  <a:cubicBezTo>
                    <a:pt x="9716" y="3830"/>
                    <a:pt x="9180" y="5127"/>
                    <a:pt x="8203" y="6104"/>
                  </a:cubicBezTo>
                  <a:cubicBezTo>
                    <a:pt x="7215" y="7092"/>
                    <a:pt x="5917" y="7628"/>
                    <a:pt x="4536" y="7628"/>
                  </a:cubicBezTo>
                  <a:cubicBezTo>
                    <a:pt x="3715" y="7628"/>
                    <a:pt x="2929" y="7449"/>
                    <a:pt x="2203" y="7080"/>
                  </a:cubicBezTo>
                  <a:cubicBezTo>
                    <a:pt x="1596" y="6759"/>
                    <a:pt x="1060" y="6342"/>
                    <a:pt x="607" y="5830"/>
                  </a:cubicBezTo>
                  <a:lnTo>
                    <a:pt x="607" y="5830"/>
                  </a:lnTo>
                  <a:lnTo>
                    <a:pt x="1250" y="6032"/>
                  </a:lnTo>
                  <a:cubicBezTo>
                    <a:pt x="1272" y="6040"/>
                    <a:pt x="1293" y="6044"/>
                    <a:pt x="1312" y="6044"/>
                  </a:cubicBezTo>
                  <a:cubicBezTo>
                    <a:pt x="1380" y="6044"/>
                    <a:pt x="1434" y="5999"/>
                    <a:pt x="1453" y="5925"/>
                  </a:cubicBezTo>
                  <a:cubicBezTo>
                    <a:pt x="1488" y="5842"/>
                    <a:pt x="1441" y="5747"/>
                    <a:pt x="1357" y="5723"/>
                  </a:cubicBezTo>
                  <a:lnTo>
                    <a:pt x="202" y="5330"/>
                  </a:lnTo>
                  <a:cubicBezTo>
                    <a:pt x="191" y="5327"/>
                    <a:pt x="179" y="5325"/>
                    <a:pt x="167" y="5325"/>
                  </a:cubicBezTo>
                  <a:cubicBezTo>
                    <a:pt x="131" y="5325"/>
                    <a:pt x="95" y="5339"/>
                    <a:pt x="60" y="5366"/>
                  </a:cubicBezTo>
                  <a:cubicBezTo>
                    <a:pt x="12" y="5389"/>
                    <a:pt x="0" y="5449"/>
                    <a:pt x="0" y="5508"/>
                  </a:cubicBezTo>
                  <a:lnTo>
                    <a:pt x="191" y="6854"/>
                  </a:lnTo>
                  <a:cubicBezTo>
                    <a:pt x="214" y="6925"/>
                    <a:pt x="274" y="6985"/>
                    <a:pt x="357" y="6985"/>
                  </a:cubicBezTo>
                  <a:lnTo>
                    <a:pt x="393" y="6985"/>
                  </a:lnTo>
                  <a:cubicBezTo>
                    <a:pt x="476" y="6973"/>
                    <a:pt x="536" y="6890"/>
                    <a:pt x="524" y="6806"/>
                  </a:cubicBezTo>
                  <a:lnTo>
                    <a:pt x="417" y="6068"/>
                  </a:lnTo>
                  <a:lnTo>
                    <a:pt x="417" y="6068"/>
                  </a:lnTo>
                  <a:cubicBezTo>
                    <a:pt x="881" y="6604"/>
                    <a:pt x="1465" y="7044"/>
                    <a:pt x="2084" y="7354"/>
                  </a:cubicBezTo>
                  <a:cubicBezTo>
                    <a:pt x="2858" y="7747"/>
                    <a:pt x="3691" y="7937"/>
                    <a:pt x="4560" y="7937"/>
                  </a:cubicBezTo>
                  <a:cubicBezTo>
                    <a:pt x="6025" y="7937"/>
                    <a:pt x="7394" y="7366"/>
                    <a:pt x="8442" y="6330"/>
                  </a:cubicBezTo>
                  <a:cubicBezTo>
                    <a:pt x="9477" y="5282"/>
                    <a:pt x="10049" y="3913"/>
                    <a:pt x="10049" y="2449"/>
                  </a:cubicBezTo>
                  <a:cubicBezTo>
                    <a:pt x="10049" y="1627"/>
                    <a:pt x="9870" y="829"/>
                    <a:pt x="9513" y="91"/>
                  </a:cubicBezTo>
                  <a:cubicBezTo>
                    <a:pt x="9479" y="40"/>
                    <a:pt x="9426" y="0"/>
                    <a:pt x="93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0" name="Google Shape;11850;p69"/>
            <p:cNvSpPr/>
            <p:nvPr/>
          </p:nvSpPr>
          <p:spPr>
            <a:xfrm>
              <a:off x="2201806" y="1976585"/>
              <a:ext cx="319484" cy="252424"/>
            </a:xfrm>
            <a:custGeom>
              <a:avLst/>
              <a:gdLst/>
              <a:ahLst/>
              <a:cxnLst/>
              <a:rect l="l" t="t" r="r" b="b"/>
              <a:pathLst>
                <a:path w="10038" h="7931" extrusionOk="0">
                  <a:moveTo>
                    <a:pt x="5501" y="1"/>
                  </a:moveTo>
                  <a:cubicBezTo>
                    <a:pt x="4025" y="1"/>
                    <a:pt x="2656" y="560"/>
                    <a:pt x="1608" y="1608"/>
                  </a:cubicBezTo>
                  <a:cubicBezTo>
                    <a:pt x="572" y="2644"/>
                    <a:pt x="0" y="4013"/>
                    <a:pt x="0" y="5490"/>
                  </a:cubicBezTo>
                  <a:cubicBezTo>
                    <a:pt x="0" y="6311"/>
                    <a:pt x="179" y="7109"/>
                    <a:pt x="536" y="7835"/>
                  </a:cubicBezTo>
                  <a:cubicBezTo>
                    <a:pt x="572" y="7895"/>
                    <a:pt x="632" y="7930"/>
                    <a:pt x="691" y="7930"/>
                  </a:cubicBezTo>
                  <a:cubicBezTo>
                    <a:pt x="715" y="7930"/>
                    <a:pt x="739" y="7930"/>
                    <a:pt x="762" y="7918"/>
                  </a:cubicBezTo>
                  <a:cubicBezTo>
                    <a:pt x="834" y="7871"/>
                    <a:pt x="882" y="7776"/>
                    <a:pt x="834" y="7704"/>
                  </a:cubicBezTo>
                  <a:cubicBezTo>
                    <a:pt x="512" y="7002"/>
                    <a:pt x="346" y="6263"/>
                    <a:pt x="346" y="5490"/>
                  </a:cubicBezTo>
                  <a:cubicBezTo>
                    <a:pt x="346" y="4108"/>
                    <a:pt x="882" y="2811"/>
                    <a:pt x="1870" y="1822"/>
                  </a:cubicBezTo>
                  <a:cubicBezTo>
                    <a:pt x="2846" y="846"/>
                    <a:pt x="4144" y="310"/>
                    <a:pt x="5525" y="310"/>
                  </a:cubicBezTo>
                  <a:cubicBezTo>
                    <a:pt x="7049" y="310"/>
                    <a:pt x="8454" y="965"/>
                    <a:pt x="9454" y="2108"/>
                  </a:cubicBezTo>
                  <a:lnTo>
                    <a:pt x="8811" y="1906"/>
                  </a:lnTo>
                  <a:cubicBezTo>
                    <a:pt x="8792" y="1898"/>
                    <a:pt x="8772" y="1894"/>
                    <a:pt x="8753" y="1894"/>
                  </a:cubicBezTo>
                  <a:cubicBezTo>
                    <a:pt x="8688" y="1894"/>
                    <a:pt x="8627" y="1937"/>
                    <a:pt x="8609" y="2001"/>
                  </a:cubicBezTo>
                  <a:cubicBezTo>
                    <a:pt x="8573" y="2096"/>
                    <a:pt x="8621" y="2180"/>
                    <a:pt x="8716" y="2215"/>
                  </a:cubicBezTo>
                  <a:lnTo>
                    <a:pt x="9859" y="2596"/>
                  </a:lnTo>
                  <a:cubicBezTo>
                    <a:pt x="9871" y="2596"/>
                    <a:pt x="9883" y="2620"/>
                    <a:pt x="9906" y="2620"/>
                  </a:cubicBezTo>
                  <a:cubicBezTo>
                    <a:pt x="9930" y="2620"/>
                    <a:pt x="9978" y="2596"/>
                    <a:pt x="10002" y="2572"/>
                  </a:cubicBezTo>
                  <a:cubicBezTo>
                    <a:pt x="10026" y="2525"/>
                    <a:pt x="10037" y="2465"/>
                    <a:pt x="10037" y="2418"/>
                  </a:cubicBezTo>
                  <a:lnTo>
                    <a:pt x="9847" y="1084"/>
                  </a:lnTo>
                  <a:cubicBezTo>
                    <a:pt x="9827" y="1003"/>
                    <a:pt x="9772" y="948"/>
                    <a:pt x="9705" y="948"/>
                  </a:cubicBezTo>
                  <a:cubicBezTo>
                    <a:pt x="9693" y="948"/>
                    <a:pt x="9681" y="950"/>
                    <a:pt x="9668" y="953"/>
                  </a:cubicBezTo>
                  <a:cubicBezTo>
                    <a:pt x="9573" y="965"/>
                    <a:pt x="9514" y="1037"/>
                    <a:pt x="9525" y="1132"/>
                  </a:cubicBezTo>
                  <a:lnTo>
                    <a:pt x="9633" y="1870"/>
                  </a:lnTo>
                  <a:cubicBezTo>
                    <a:pt x="8597" y="667"/>
                    <a:pt x="7085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1" name="Google Shape;11851;p69"/>
            <p:cNvSpPr/>
            <p:nvPr/>
          </p:nvSpPr>
          <p:spPr>
            <a:xfrm>
              <a:off x="2331789" y="2068662"/>
              <a:ext cx="16709" cy="27340"/>
            </a:xfrm>
            <a:custGeom>
              <a:avLst/>
              <a:gdLst/>
              <a:ahLst/>
              <a:cxnLst/>
              <a:rect l="l" t="t" r="r" b="b"/>
              <a:pathLst>
                <a:path w="525" h="859" extrusionOk="0">
                  <a:moveTo>
                    <a:pt x="358" y="1"/>
                  </a:moveTo>
                  <a:cubicBezTo>
                    <a:pt x="262" y="1"/>
                    <a:pt x="191" y="84"/>
                    <a:pt x="191" y="168"/>
                  </a:cubicBezTo>
                  <a:lnTo>
                    <a:pt x="191" y="465"/>
                  </a:lnTo>
                  <a:lnTo>
                    <a:pt x="72" y="584"/>
                  </a:lnTo>
                  <a:cubicBezTo>
                    <a:pt x="12" y="644"/>
                    <a:pt x="0" y="751"/>
                    <a:pt x="72" y="811"/>
                  </a:cubicBezTo>
                  <a:cubicBezTo>
                    <a:pt x="96" y="834"/>
                    <a:pt x="143" y="858"/>
                    <a:pt x="191" y="858"/>
                  </a:cubicBezTo>
                  <a:cubicBezTo>
                    <a:pt x="238" y="858"/>
                    <a:pt x="262" y="834"/>
                    <a:pt x="298" y="811"/>
                  </a:cubicBezTo>
                  <a:lnTo>
                    <a:pt x="453" y="644"/>
                  </a:lnTo>
                  <a:cubicBezTo>
                    <a:pt x="488" y="620"/>
                    <a:pt x="500" y="572"/>
                    <a:pt x="500" y="525"/>
                  </a:cubicBezTo>
                  <a:lnTo>
                    <a:pt x="524" y="168"/>
                  </a:lnTo>
                  <a:cubicBezTo>
                    <a:pt x="524" y="84"/>
                    <a:pt x="441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2" name="Google Shape;11852;p69"/>
            <p:cNvSpPr/>
            <p:nvPr/>
          </p:nvSpPr>
          <p:spPr>
            <a:xfrm>
              <a:off x="2243118" y="2021653"/>
              <a:ext cx="265664" cy="261908"/>
            </a:xfrm>
            <a:custGeom>
              <a:avLst/>
              <a:gdLst/>
              <a:ahLst/>
              <a:cxnLst/>
              <a:rect l="l" t="t" r="r" b="b"/>
              <a:pathLst>
                <a:path w="8347" h="8229" extrusionOk="0">
                  <a:moveTo>
                    <a:pt x="2751" y="3109"/>
                  </a:moveTo>
                  <a:lnTo>
                    <a:pt x="2977" y="3133"/>
                  </a:lnTo>
                  <a:lnTo>
                    <a:pt x="3084" y="3133"/>
                  </a:lnTo>
                  <a:lnTo>
                    <a:pt x="2917" y="3502"/>
                  </a:lnTo>
                  <a:lnTo>
                    <a:pt x="2643" y="3431"/>
                  </a:lnTo>
                  <a:lnTo>
                    <a:pt x="2751" y="3109"/>
                  </a:lnTo>
                  <a:close/>
                  <a:moveTo>
                    <a:pt x="3834" y="3026"/>
                  </a:moveTo>
                  <a:lnTo>
                    <a:pt x="4156" y="3419"/>
                  </a:lnTo>
                  <a:lnTo>
                    <a:pt x="4120" y="3526"/>
                  </a:lnTo>
                  <a:cubicBezTo>
                    <a:pt x="4096" y="3609"/>
                    <a:pt x="4144" y="3704"/>
                    <a:pt x="4227" y="3728"/>
                  </a:cubicBezTo>
                  <a:cubicBezTo>
                    <a:pt x="4239" y="3728"/>
                    <a:pt x="4263" y="3740"/>
                    <a:pt x="4275" y="3740"/>
                  </a:cubicBezTo>
                  <a:cubicBezTo>
                    <a:pt x="4346" y="3740"/>
                    <a:pt x="4406" y="3704"/>
                    <a:pt x="4417" y="3645"/>
                  </a:cubicBezTo>
                  <a:lnTo>
                    <a:pt x="4465" y="3526"/>
                  </a:lnTo>
                  <a:cubicBezTo>
                    <a:pt x="4501" y="3419"/>
                    <a:pt x="4477" y="3312"/>
                    <a:pt x="4417" y="3240"/>
                  </a:cubicBezTo>
                  <a:lnTo>
                    <a:pt x="4334" y="3133"/>
                  </a:lnTo>
                  <a:lnTo>
                    <a:pt x="4608" y="3359"/>
                  </a:lnTo>
                  <a:cubicBezTo>
                    <a:pt x="4638" y="3374"/>
                    <a:pt x="4673" y="3389"/>
                    <a:pt x="4710" y="3389"/>
                  </a:cubicBezTo>
                  <a:cubicBezTo>
                    <a:pt x="4731" y="3389"/>
                    <a:pt x="4753" y="3384"/>
                    <a:pt x="4775" y="3371"/>
                  </a:cubicBezTo>
                  <a:lnTo>
                    <a:pt x="4989" y="3288"/>
                  </a:lnTo>
                  <a:lnTo>
                    <a:pt x="5108" y="3419"/>
                  </a:lnTo>
                  <a:cubicBezTo>
                    <a:pt x="5132" y="3466"/>
                    <a:pt x="5191" y="3478"/>
                    <a:pt x="5239" y="3478"/>
                  </a:cubicBezTo>
                  <a:lnTo>
                    <a:pt x="5644" y="3442"/>
                  </a:lnTo>
                  <a:lnTo>
                    <a:pt x="5656" y="3526"/>
                  </a:lnTo>
                  <a:cubicBezTo>
                    <a:pt x="5668" y="3562"/>
                    <a:pt x="5644" y="3597"/>
                    <a:pt x="5644" y="3609"/>
                  </a:cubicBezTo>
                  <a:cubicBezTo>
                    <a:pt x="5620" y="3621"/>
                    <a:pt x="5608" y="3657"/>
                    <a:pt x="5560" y="3657"/>
                  </a:cubicBezTo>
                  <a:lnTo>
                    <a:pt x="4882" y="3716"/>
                  </a:lnTo>
                  <a:cubicBezTo>
                    <a:pt x="4787" y="3716"/>
                    <a:pt x="4715" y="3764"/>
                    <a:pt x="4668" y="3835"/>
                  </a:cubicBezTo>
                  <a:cubicBezTo>
                    <a:pt x="4644" y="3895"/>
                    <a:pt x="4608" y="3954"/>
                    <a:pt x="4632" y="4014"/>
                  </a:cubicBezTo>
                  <a:lnTo>
                    <a:pt x="4167" y="3859"/>
                  </a:lnTo>
                  <a:cubicBezTo>
                    <a:pt x="4156" y="3859"/>
                    <a:pt x="4156" y="3847"/>
                    <a:pt x="4156" y="3835"/>
                  </a:cubicBezTo>
                  <a:cubicBezTo>
                    <a:pt x="4120" y="3657"/>
                    <a:pt x="3977" y="3538"/>
                    <a:pt x="3798" y="3538"/>
                  </a:cubicBezTo>
                  <a:lnTo>
                    <a:pt x="3775" y="3538"/>
                  </a:lnTo>
                  <a:lnTo>
                    <a:pt x="3286" y="3550"/>
                  </a:lnTo>
                  <a:lnTo>
                    <a:pt x="3405" y="3204"/>
                  </a:lnTo>
                  <a:cubicBezTo>
                    <a:pt x="3429" y="3181"/>
                    <a:pt x="3453" y="3169"/>
                    <a:pt x="3489" y="3145"/>
                  </a:cubicBezTo>
                  <a:lnTo>
                    <a:pt x="3834" y="3026"/>
                  </a:lnTo>
                  <a:close/>
                  <a:moveTo>
                    <a:pt x="7561" y="3562"/>
                  </a:moveTo>
                  <a:cubicBezTo>
                    <a:pt x="7573" y="3562"/>
                    <a:pt x="7620" y="3562"/>
                    <a:pt x="7656" y="3597"/>
                  </a:cubicBezTo>
                  <a:lnTo>
                    <a:pt x="7977" y="3907"/>
                  </a:lnTo>
                  <a:cubicBezTo>
                    <a:pt x="7989" y="4026"/>
                    <a:pt x="7989" y="4133"/>
                    <a:pt x="7977" y="4216"/>
                  </a:cubicBezTo>
                  <a:cubicBezTo>
                    <a:pt x="7930" y="5169"/>
                    <a:pt x="7549" y="6086"/>
                    <a:pt x="6858" y="6752"/>
                  </a:cubicBezTo>
                  <a:cubicBezTo>
                    <a:pt x="6763" y="6860"/>
                    <a:pt x="6656" y="6943"/>
                    <a:pt x="6537" y="7050"/>
                  </a:cubicBezTo>
                  <a:cubicBezTo>
                    <a:pt x="6596" y="6955"/>
                    <a:pt x="6644" y="6871"/>
                    <a:pt x="6680" y="6776"/>
                  </a:cubicBezTo>
                  <a:lnTo>
                    <a:pt x="7430" y="5074"/>
                  </a:lnTo>
                  <a:cubicBezTo>
                    <a:pt x="7454" y="5026"/>
                    <a:pt x="7442" y="4966"/>
                    <a:pt x="7418" y="4907"/>
                  </a:cubicBezTo>
                  <a:cubicBezTo>
                    <a:pt x="7382" y="4859"/>
                    <a:pt x="7323" y="4836"/>
                    <a:pt x="7263" y="4836"/>
                  </a:cubicBezTo>
                  <a:lnTo>
                    <a:pt x="7192" y="4836"/>
                  </a:lnTo>
                  <a:lnTo>
                    <a:pt x="7596" y="4026"/>
                  </a:lnTo>
                  <a:cubicBezTo>
                    <a:pt x="7656" y="3895"/>
                    <a:pt x="7620" y="3728"/>
                    <a:pt x="7501" y="3657"/>
                  </a:cubicBezTo>
                  <a:lnTo>
                    <a:pt x="7477" y="3621"/>
                  </a:lnTo>
                  <a:lnTo>
                    <a:pt x="7489" y="3609"/>
                  </a:lnTo>
                  <a:cubicBezTo>
                    <a:pt x="7513" y="3562"/>
                    <a:pt x="7549" y="3562"/>
                    <a:pt x="7561" y="3562"/>
                  </a:cubicBezTo>
                  <a:close/>
                  <a:moveTo>
                    <a:pt x="4088" y="0"/>
                  </a:moveTo>
                  <a:cubicBezTo>
                    <a:pt x="4055" y="0"/>
                    <a:pt x="4022" y="1"/>
                    <a:pt x="3989" y="2"/>
                  </a:cubicBezTo>
                  <a:cubicBezTo>
                    <a:pt x="2953" y="49"/>
                    <a:pt x="1977" y="478"/>
                    <a:pt x="1250" y="1216"/>
                  </a:cubicBezTo>
                  <a:cubicBezTo>
                    <a:pt x="524" y="1942"/>
                    <a:pt x="96" y="2919"/>
                    <a:pt x="48" y="3954"/>
                  </a:cubicBezTo>
                  <a:cubicBezTo>
                    <a:pt x="0" y="4978"/>
                    <a:pt x="346" y="5979"/>
                    <a:pt x="1012" y="6764"/>
                  </a:cubicBezTo>
                  <a:cubicBezTo>
                    <a:pt x="1048" y="6812"/>
                    <a:pt x="1084" y="6824"/>
                    <a:pt x="1131" y="6824"/>
                  </a:cubicBezTo>
                  <a:cubicBezTo>
                    <a:pt x="1167" y="6824"/>
                    <a:pt x="1203" y="6812"/>
                    <a:pt x="1239" y="6776"/>
                  </a:cubicBezTo>
                  <a:cubicBezTo>
                    <a:pt x="1310" y="6717"/>
                    <a:pt x="1310" y="6610"/>
                    <a:pt x="1250" y="6550"/>
                  </a:cubicBezTo>
                  <a:cubicBezTo>
                    <a:pt x="643" y="5824"/>
                    <a:pt x="334" y="4907"/>
                    <a:pt x="369" y="3966"/>
                  </a:cubicBezTo>
                  <a:cubicBezTo>
                    <a:pt x="417" y="3014"/>
                    <a:pt x="810" y="2109"/>
                    <a:pt x="1489" y="1430"/>
                  </a:cubicBezTo>
                  <a:cubicBezTo>
                    <a:pt x="2155" y="764"/>
                    <a:pt x="3072" y="359"/>
                    <a:pt x="4025" y="323"/>
                  </a:cubicBezTo>
                  <a:cubicBezTo>
                    <a:pt x="4087" y="316"/>
                    <a:pt x="4150" y="313"/>
                    <a:pt x="4213" y="313"/>
                  </a:cubicBezTo>
                  <a:cubicBezTo>
                    <a:pt x="4363" y="313"/>
                    <a:pt x="4512" y="330"/>
                    <a:pt x="4656" y="347"/>
                  </a:cubicBezTo>
                  <a:lnTo>
                    <a:pt x="4882" y="621"/>
                  </a:lnTo>
                  <a:lnTo>
                    <a:pt x="4798" y="823"/>
                  </a:lnTo>
                  <a:lnTo>
                    <a:pt x="4656" y="585"/>
                  </a:lnTo>
                  <a:cubicBezTo>
                    <a:pt x="4632" y="537"/>
                    <a:pt x="4572" y="502"/>
                    <a:pt x="4525" y="502"/>
                  </a:cubicBezTo>
                  <a:lnTo>
                    <a:pt x="4025" y="502"/>
                  </a:lnTo>
                  <a:cubicBezTo>
                    <a:pt x="3965" y="502"/>
                    <a:pt x="3906" y="525"/>
                    <a:pt x="3870" y="585"/>
                  </a:cubicBezTo>
                  <a:lnTo>
                    <a:pt x="3513" y="1276"/>
                  </a:lnTo>
                  <a:cubicBezTo>
                    <a:pt x="3465" y="1359"/>
                    <a:pt x="3465" y="1478"/>
                    <a:pt x="3513" y="1573"/>
                  </a:cubicBezTo>
                  <a:cubicBezTo>
                    <a:pt x="3560" y="1657"/>
                    <a:pt x="3667" y="1716"/>
                    <a:pt x="3763" y="1728"/>
                  </a:cubicBezTo>
                  <a:lnTo>
                    <a:pt x="4048" y="1764"/>
                  </a:lnTo>
                  <a:cubicBezTo>
                    <a:pt x="4108" y="1764"/>
                    <a:pt x="4167" y="1752"/>
                    <a:pt x="4203" y="1692"/>
                  </a:cubicBezTo>
                  <a:lnTo>
                    <a:pt x="4298" y="1537"/>
                  </a:lnTo>
                  <a:lnTo>
                    <a:pt x="4358" y="1609"/>
                  </a:lnTo>
                  <a:lnTo>
                    <a:pt x="4310" y="1895"/>
                  </a:lnTo>
                  <a:lnTo>
                    <a:pt x="3822" y="1966"/>
                  </a:lnTo>
                  <a:cubicBezTo>
                    <a:pt x="3798" y="1966"/>
                    <a:pt x="3775" y="1990"/>
                    <a:pt x="3751" y="2002"/>
                  </a:cubicBezTo>
                  <a:lnTo>
                    <a:pt x="3108" y="2466"/>
                  </a:lnTo>
                  <a:cubicBezTo>
                    <a:pt x="3084" y="2490"/>
                    <a:pt x="3048" y="2526"/>
                    <a:pt x="3048" y="2550"/>
                  </a:cubicBezTo>
                  <a:lnTo>
                    <a:pt x="2977" y="2847"/>
                  </a:lnTo>
                  <a:lnTo>
                    <a:pt x="2751" y="2823"/>
                  </a:lnTo>
                  <a:cubicBezTo>
                    <a:pt x="2736" y="2821"/>
                    <a:pt x="2721" y="2819"/>
                    <a:pt x="2706" y="2819"/>
                  </a:cubicBezTo>
                  <a:cubicBezTo>
                    <a:pt x="2591" y="2819"/>
                    <a:pt x="2483" y="2898"/>
                    <a:pt x="2441" y="3014"/>
                  </a:cubicBezTo>
                  <a:lnTo>
                    <a:pt x="2310" y="3371"/>
                  </a:lnTo>
                  <a:cubicBezTo>
                    <a:pt x="2274" y="3442"/>
                    <a:pt x="2274" y="3538"/>
                    <a:pt x="2322" y="3609"/>
                  </a:cubicBezTo>
                  <a:cubicBezTo>
                    <a:pt x="2370" y="3681"/>
                    <a:pt x="2429" y="3740"/>
                    <a:pt x="2501" y="3752"/>
                  </a:cubicBezTo>
                  <a:cubicBezTo>
                    <a:pt x="2346" y="3812"/>
                    <a:pt x="2251" y="3978"/>
                    <a:pt x="2251" y="4145"/>
                  </a:cubicBezTo>
                  <a:lnTo>
                    <a:pt x="2251" y="4216"/>
                  </a:lnTo>
                  <a:lnTo>
                    <a:pt x="1798" y="4740"/>
                  </a:lnTo>
                  <a:cubicBezTo>
                    <a:pt x="1727" y="4812"/>
                    <a:pt x="1703" y="4919"/>
                    <a:pt x="1703" y="5026"/>
                  </a:cubicBezTo>
                  <a:lnTo>
                    <a:pt x="1703" y="5621"/>
                  </a:lnTo>
                  <a:cubicBezTo>
                    <a:pt x="1703" y="5764"/>
                    <a:pt x="1750" y="5919"/>
                    <a:pt x="1881" y="6038"/>
                  </a:cubicBezTo>
                  <a:lnTo>
                    <a:pt x="2310" y="6455"/>
                  </a:lnTo>
                  <a:cubicBezTo>
                    <a:pt x="2393" y="6538"/>
                    <a:pt x="2524" y="6598"/>
                    <a:pt x="2643" y="6610"/>
                  </a:cubicBezTo>
                  <a:lnTo>
                    <a:pt x="3917" y="6717"/>
                  </a:lnTo>
                  <a:lnTo>
                    <a:pt x="3917" y="6764"/>
                  </a:lnTo>
                  <a:cubicBezTo>
                    <a:pt x="3894" y="6907"/>
                    <a:pt x="3965" y="7074"/>
                    <a:pt x="4096" y="7169"/>
                  </a:cubicBezTo>
                  <a:lnTo>
                    <a:pt x="4310" y="7324"/>
                  </a:lnTo>
                  <a:lnTo>
                    <a:pt x="4298" y="7372"/>
                  </a:lnTo>
                  <a:cubicBezTo>
                    <a:pt x="4251" y="7538"/>
                    <a:pt x="4298" y="7717"/>
                    <a:pt x="4429" y="7836"/>
                  </a:cubicBezTo>
                  <a:lnTo>
                    <a:pt x="4489" y="7895"/>
                  </a:lnTo>
                  <a:cubicBezTo>
                    <a:pt x="4429" y="7895"/>
                    <a:pt x="4394" y="7907"/>
                    <a:pt x="4334" y="7907"/>
                  </a:cubicBezTo>
                  <a:cubicBezTo>
                    <a:pt x="4272" y="7910"/>
                    <a:pt x="4211" y="7912"/>
                    <a:pt x="4149" y="7912"/>
                  </a:cubicBezTo>
                  <a:cubicBezTo>
                    <a:pt x="3262" y="7912"/>
                    <a:pt x="2407" y="7593"/>
                    <a:pt x="1739" y="7014"/>
                  </a:cubicBezTo>
                  <a:cubicBezTo>
                    <a:pt x="1708" y="6989"/>
                    <a:pt x="1672" y="6976"/>
                    <a:pt x="1637" y="6976"/>
                  </a:cubicBezTo>
                  <a:cubicBezTo>
                    <a:pt x="1591" y="6976"/>
                    <a:pt x="1546" y="6998"/>
                    <a:pt x="1512" y="7038"/>
                  </a:cubicBezTo>
                  <a:cubicBezTo>
                    <a:pt x="1453" y="7110"/>
                    <a:pt x="1477" y="7193"/>
                    <a:pt x="1536" y="7252"/>
                  </a:cubicBezTo>
                  <a:cubicBezTo>
                    <a:pt x="2274" y="7883"/>
                    <a:pt x="3215" y="8229"/>
                    <a:pt x="4179" y="8229"/>
                  </a:cubicBezTo>
                  <a:lnTo>
                    <a:pt x="4346" y="8229"/>
                  </a:lnTo>
                  <a:cubicBezTo>
                    <a:pt x="5382" y="8181"/>
                    <a:pt x="6358" y="7753"/>
                    <a:pt x="7084" y="7014"/>
                  </a:cubicBezTo>
                  <a:cubicBezTo>
                    <a:pt x="7811" y="6288"/>
                    <a:pt x="8239" y="5312"/>
                    <a:pt x="8287" y="4276"/>
                  </a:cubicBezTo>
                  <a:cubicBezTo>
                    <a:pt x="8347" y="3204"/>
                    <a:pt x="8001" y="2216"/>
                    <a:pt x="7335" y="1418"/>
                  </a:cubicBezTo>
                  <a:cubicBezTo>
                    <a:pt x="7303" y="1381"/>
                    <a:pt x="7259" y="1363"/>
                    <a:pt x="7216" y="1363"/>
                  </a:cubicBezTo>
                  <a:cubicBezTo>
                    <a:pt x="7176" y="1363"/>
                    <a:pt x="7137" y="1378"/>
                    <a:pt x="7108" y="1407"/>
                  </a:cubicBezTo>
                  <a:cubicBezTo>
                    <a:pt x="7037" y="1466"/>
                    <a:pt x="7037" y="1573"/>
                    <a:pt x="7096" y="1633"/>
                  </a:cubicBezTo>
                  <a:cubicBezTo>
                    <a:pt x="7525" y="2157"/>
                    <a:pt x="7823" y="2776"/>
                    <a:pt x="7930" y="3431"/>
                  </a:cubicBezTo>
                  <a:lnTo>
                    <a:pt x="7894" y="3383"/>
                  </a:lnTo>
                  <a:cubicBezTo>
                    <a:pt x="7809" y="3308"/>
                    <a:pt x="7694" y="3262"/>
                    <a:pt x="7577" y="3262"/>
                  </a:cubicBezTo>
                  <a:cubicBezTo>
                    <a:pt x="7564" y="3262"/>
                    <a:pt x="7550" y="3263"/>
                    <a:pt x="7537" y="3264"/>
                  </a:cubicBezTo>
                  <a:cubicBezTo>
                    <a:pt x="7394" y="3288"/>
                    <a:pt x="7275" y="3359"/>
                    <a:pt x="7215" y="3466"/>
                  </a:cubicBezTo>
                  <a:lnTo>
                    <a:pt x="7192" y="3502"/>
                  </a:lnTo>
                  <a:cubicBezTo>
                    <a:pt x="7108" y="3502"/>
                    <a:pt x="7037" y="3538"/>
                    <a:pt x="6977" y="3585"/>
                  </a:cubicBezTo>
                  <a:lnTo>
                    <a:pt x="6775" y="3323"/>
                  </a:lnTo>
                  <a:cubicBezTo>
                    <a:pt x="6744" y="3286"/>
                    <a:pt x="6700" y="3268"/>
                    <a:pt x="6656" y="3268"/>
                  </a:cubicBezTo>
                  <a:cubicBezTo>
                    <a:pt x="6616" y="3268"/>
                    <a:pt x="6577" y="3283"/>
                    <a:pt x="6549" y="3312"/>
                  </a:cubicBezTo>
                  <a:cubicBezTo>
                    <a:pt x="6477" y="3371"/>
                    <a:pt x="6477" y="3478"/>
                    <a:pt x="6537" y="3538"/>
                  </a:cubicBezTo>
                  <a:lnTo>
                    <a:pt x="6858" y="3919"/>
                  </a:lnTo>
                  <a:cubicBezTo>
                    <a:pt x="6894" y="3954"/>
                    <a:pt x="6942" y="3978"/>
                    <a:pt x="6977" y="3978"/>
                  </a:cubicBezTo>
                  <a:cubicBezTo>
                    <a:pt x="7025" y="3978"/>
                    <a:pt x="7073" y="3966"/>
                    <a:pt x="7096" y="3943"/>
                  </a:cubicBezTo>
                  <a:lnTo>
                    <a:pt x="7204" y="3835"/>
                  </a:lnTo>
                  <a:lnTo>
                    <a:pt x="7335" y="3919"/>
                  </a:lnTo>
                  <a:lnTo>
                    <a:pt x="6858" y="4871"/>
                  </a:lnTo>
                  <a:lnTo>
                    <a:pt x="6834" y="4871"/>
                  </a:lnTo>
                  <a:cubicBezTo>
                    <a:pt x="6799" y="4871"/>
                    <a:pt x="6763" y="4859"/>
                    <a:pt x="6739" y="4836"/>
                  </a:cubicBezTo>
                  <a:lnTo>
                    <a:pt x="6096" y="4062"/>
                  </a:lnTo>
                  <a:cubicBezTo>
                    <a:pt x="6069" y="4014"/>
                    <a:pt x="6023" y="3994"/>
                    <a:pt x="5977" y="3994"/>
                  </a:cubicBezTo>
                  <a:cubicBezTo>
                    <a:pt x="5942" y="3994"/>
                    <a:pt x="5908" y="4005"/>
                    <a:pt x="5882" y="4026"/>
                  </a:cubicBezTo>
                  <a:cubicBezTo>
                    <a:pt x="5799" y="4085"/>
                    <a:pt x="5799" y="4193"/>
                    <a:pt x="5846" y="4252"/>
                  </a:cubicBezTo>
                  <a:lnTo>
                    <a:pt x="6489" y="5026"/>
                  </a:lnTo>
                  <a:cubicBezTo>
                    <a:pt x="6584" y="5133"/>
                    <a:pt x="6715" y="5193"/>
                    <a:pt x="6858" y="5193"/>
                  </a:cubicBezTo>
                  <a:lnTo>
                    <a:pt x="7073" y="5169"/>
                  </a:lnTo>
                  <a:lnTo>
                    <a:pt x="6430" y="6645"/>
                  </a:lnTo>
                  <a:cubicBezTo>
                    <a:pt x="6382" y="6752"/>
                    <a:pt x="6322" y="6848"/>
                    <a:pt x="6251" y="6943"/>
                  </a:cubicBezTo>
                  <a:lnTo>
                    <a:pt x="5751" y="7550"/>
                  </a:lnTo>
                  <a:cubicBezTo>
                    <a:pt x="5489" y="7657"/>
                    <a:pt x="5227" y="7753"/>
                    <a:pt x="4953" y="7812"/>
                  </a:cubicBezTo>
                  <a:lnTo>
                    <a:pt x="4679" y="7562"/>
                  </a:lnTo>
                  <a:cubicBezTo>
                    <a:pt x="4644" y="7538"/>
                    <a:pt x="4632" y="7491"/>
                    <a:pt x="4644" y="7443"/>
                  </a:cubicBezTo>
                  <a:lnTo>
                    <a:pt x="4691" y="7288"/>
                  </a:lnTo>
                  <a:cubicBezTo>
                    <a:pt x="4703" y="7229"/>
                    <a:pt x="4691" y="7145"/>
                    <a:pt x="4632" y="7110"/>
                  </a:cubicBezTo>
                  <a:lnTo>
                    <a:pt x="4322" y="6871"/>
                  </a:lnTo>
                  <a:cubicBezTo>
                    <a:pt x="4287" y="6836"/>
                    <a:pt x="4275" y="6812"/>
                    <a:pt x="4275" y="6764"/>
                  </a:cubicBezTo>
                  <a:lnTo>
                    <a:pt x="4298" y="6550"/>
                  </a:lnTo>
                  <a:cubicBezTo>
                    <a:pt x="4298" y="6514"/>
                    <a:pt x="4298" y="6467"/>
                    <a:pt x="4275" y="6431"/>
                  </a:cubicBezTo>
                  <a:cubicBezTo>
                    <a:pt x="4239" y="6407"/>
                    <a:pt x="4203" y="6371"/>
                    <a:pt x="4167" y="6371"/>
                  </a:cubicBezTo>
                  <a:lnTo>
                    <a:pt x="2679" y="6264"/>
                  </a:lnTo>
                  <a:cubicBezTo>
                    <a:pt x="2620" y="6264"/>
                    <a:pt x="2572" y="6229"/>
                    <a:pt x="2536" y="6181"/>
                  </a:cubicBezTo>
                  <a:lnTo>
                    <a:pt x="2096" y="5764"/>
                  </a:lnTo>
                  <a:cubicBezTo>
                    <a:pt x="2060" y="5728"/>
                    <a:pt x="2024" y="5645"/>
                    <a:pt x="2024" y="5586"/>
                  </a:cubicBezTo>
                  <a:lnTo>
                    <a:pt x="2024" y="4990"/>
                  </a:lnTo>
                  <a:cubicBezTo>
                    <a:pt x="2024" y="4966"/>
                    <a:pt x="2036" y="4931"/>
                    <a:pt x="2060" y="4919"/>
                  </a:cubicBezTo>
                  <a:lnTo>
                    <a:pt x="2548" y="4359"/>
                  </a:lnTo>
                  <a:cubicBezTo>
                    <a:pt x="2572" y="4324"/>
                    <a:pt x="2596" y="4300"/>
                    <a:pt x="2596" y="4252"/>
                  </a:cubicBezTo>
                  <a:lnTo>
                    <a:pt x="2596" y="4121"/>
                  </a:lnTo>
                  <a:cubicBezTo>
                    <a:pt x="2596" y="4074"/>
                    <a:pt x="2620" y="4038"/>
                    <a:pt x="2655" y="4014"/>
                  </a:cubicBezTo>
                  <a:lnTo>
                    <a:pt x="3036" y="3847"/>
                  </a:lnTo>
                  <a:lnTo>
                    <a:pt x="3751" y="3835"/>
                  </a:lnTo>
                  <a:cubicBezTo>
                    <a:pt x="3763" y="3835"/>
                    <a:pt x="3786" y="3847"/>
                    <a:pt x="3786" y="3859"/>
                  </a:cubicBezTo>
                  <a:cubicBezTo>
                    <a:pt x="3798" y="3990"/>
                    <a:pt x="3906" y="4097"/>
                    <a:pt x="4025" y="4145"/>
                  </a:cubicBezTo>
                  <a:lnTo>
                    <a:pt x="4537" y="4324"/>
                  </a:lnTo>
                  <a:cubicBezTo>
                    <a:pt x="4569" y="4331"/>
                    <a:pt x="4601" y="4335"/>
                    <a:pt x="4633" y="4335"/>
                  </a:cubicBezTo>
                  <a:cubicBezTo>
                    <a:pt x="4705" y="4335"/>
                    <a:pt x="4772" y="4314"/>
                    <a:pt x="4822" y="4264"/>
                  </a:cubicBezTo>
                  <a:cubicBezTo>
                    <a:pt x="4882" y="4204"/>
                    <a:pt x="4918" y="4121"/>
                    <a:pt x="4918" y="4026"/>
                  </a:cubicBezTo>
                  <a:lnTo>
                    <a:pt x="5549" y="3978"/>
                  </a:lnTo>
                  <a:cubicBezTo>
                    <a:pt x="5668" y="3966"/>
                    <a:pt x="5787" y="3907"/>
                    <a:pt x="5870" y="3812"/>
                  </a:cubicBezTo>
                  <a:cubicBezTo>
                    <a:pt x="5941" y="3728"/>
                    <a:pt x="5965" y="3597"/>
                    <a:pt x="5941" y="3478"/>
                  </a:cubicBezTo>
                  <a:lnTo>
                    <a:pt x="5930" y="3383"/>
                  </a:lnTo>
                  <a:cubicBezTo>
                    <a:pt x="5896" y="3247"/>
                    <a:pt x="5776" y="3144"/>
                    <a:pt x="5632" y="3144"/>
                  </a:cubicBezTo>
                  <a:cubicBezTo>
                    <a:pt x="5624" y="3144"/>
                    <a:pt x="5616" y="3144"/>
                    <a:pt x="5608" y="3145"/>
                  </a:cubicBezTo>
                  <a:lnTo>
                    <a:pt x="5275" y="3181"/>
                  </a:lnTo>
                  <a:lnTo>
                    <a:pt x="5227" y="3121"/>
                  </a:lnTo>
                  <a:lnTo>
                    <a:pt x="5668" y="2669"/>
                  </a:lnTo>
                  <a:cubicBezTo>
                    <a:pt x="5727" y="2609"/>
                    <a:pt x="5727" y="2502"/>
                    <a:pt x="5668" y="2442"/>
                  </a:cubicBezTo>
                  <a:cubicBezTo>
                    <a:pt x="5638" y="2413"/>
                    <a:pt x="5599" y="2398"/>
                    <a:pt x="5560" y="2398"/>
                  </a:cubicBezTo>
                  <a:cubicBezTo>
                    <a:pt x="5522" y="2398"/>
                    <a:pt x="5483" y="2413"/>
                    <a:pt x="5453" y="2442"/>
                  </a:cubicBezTo>
                  <a:lnTo>
                    <a:pt x="4918" y="2978"/>
                  </a:lnTo>
                  <a:lnTo>
                    <a:pt x="4739" y="3061"/>
                  </a:lnTo>
                  <a:lnTo>
                    <a:pt x="4227" y="2669"/>
                  </a:lnTo>
                  <a:cubicBezTo>
                    <a:pt x="4193" y="2652"/>
                    <a:pt x="4166" y="2635"/>
                    <a:pt x="4131" y="2635"/>
                  </a:cubicBezTo>
                  <a:cubicBezTo>
                    <a:pt x="4117" y="2635"/>
                    <a:pt x="4102" y="2638"/>
                    <a:pt x="4084" y="2645"/>
                  </a:cubicBezTo>
                  <a:lnTo>
                    <a:pt x="3382" y="2859"/>
                  </a:lnTo>
                  <a:cubicBezTo>
                    <a:pt x="3370" y="2859"/>
                    <a:pt x="3334" y="2883"/>
                    <a:pt x="3322" y="2895"/>
                  </a:cubicBezTo>
                  <a:lnTo>
                    <a:pt x="3370" y="2680"/>
                  </a:lnTo>
                  <a:lnTo>
                    <a:pt x="3917" y="2288"/>
                  </a:lnTo>
                  <a:lnTo>
                    <a:pt x="4501" y="2192"/>
                  </a:lnTo>
                  <a:cubicBezTo>
                    <a:pt x="4572" y="2180"/>
                    <a:pt x="4620" y="2133"/>
                    <a:pt x="4632" y="2061"/>
                  </a:cubicBezTo>
                  <a:lnTo>
                    <a:pt x="4691" y="1597"/>
                  </a:lnTo>
                  <a:cubicBezTo>
                    <a:pt x="4691" y="1549"/>
                    <a:pt x="4691" y="1514"/>
                    <a:pt x="4656" y="1478"/>
                  </a:cubicBezTo>
                  <a:lnTo>
                    <a:pt x="4417" y="1180"/>
                  </a:lnTo>
                  <a:cubicBezTo>
                    <a:pt x="4394" y="1133"/>
                    <a:pt x="4346" y="1121"/>
                    <a:pt x="4287" y="1121"/>
                  </a:cubicBezTo>
                  <a:cubicBezTo>
                    <a:pt x="4239" y="1121"/>
                    <a:pt x="4179" y="1156"/>
                    <a:pt x="4156" y="1192"/>
                  </a:cubicBezTo>
                  <a:lnTo>
                    <a:pt x="3977" y="1454"/>
                  </a:lnTo>
                  <a:lnTo>
                    <a:pt x="3786" y="1430"/>
                  </a:lnTo>
                  <a:lnTo>
                    <a:pt x="4096" y="835"/>
                  </a:lnTo>
                  <a:lnTo>
                    <a:pt x="4417" y="835"/>
                  </a:lnTo>
                  <a:lnTo>
                    <a:pt x="4656" y="1287"/>
                  </a:lnTo>
                  <a:cubicBezTo>
                    <a:pt x="4691" y="1347"/>
                    <a:pt x="4751" y="1371"/>
                    <a:pt x="4810" y="1371"/>
                  </a:cubicBezTo>
                  <a:cubicBezTo>
                    <a:pt x="4870" y="1371"/>
                    <a:pt x="4929" y="1335"/>
                    <a:pt x="4941" y="1276"/>
                  </a:cubicBezTo>
                  <a:lnTo>
                    <a:pt x="5168" y="740"/>
                  </a:lnTo>
                  <a:cubicBezTo>
                    <a:pt x="5215" y="645"/>
                    <a:pt x="5191" y="525"/>
                    <a:pt x="5132" y="454"/>
                  </a:cubicBezTo>
                  <a:lnTo>
                    <a:pt x="5132" y="454"/>
                  </a:lnTo>
                  <a:cubicBezTo>
                    <a:pt x="5668" y="597"/>
                    <a:pt x="6168" y="859"/>
                    <a:pt x="6596" y="1216"/>
                  </a:cubicBezTo>
                  <a:cubicBezTo>
                    <a:pt x="6625" y="1240"/>
                    <a:pt x="6658" y="1250"/>
                    <a:pt x="6691" y="1250"/>
                  </a:cubicBezTo>
                  <a:cubicBezTo>
                    <a:pt x="6739" y="1250"/>
                    <a:pt x="6787" y="1228"/>
                    <a:pt x="6823" y="1192"/>
                  </a:cubicBezTo>
                  <a:cubicBezTo>
                    <a:pt x="6882" y="1121"/>
                    <a:pt x="6858" y="1037"/>
                    <a:pt x="6799" y="978"/>
                  </a:cubicBezTo>
                  <a:cubicBezTo>
                    <a:pt x="6038" y="344"/>
                    <a:pt x="5077" y="0"/>
                    <a:pt x="4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53" name="Google Shape;11853;p69"/>
          <p:cNvGrpSpPr/>
          <p:nvPr/>
        </p:nvGrpSpPr>
        <p:grpSpPr>
          <a:xfrm>
            <a:off x="3094217" y="1976585"/>
            <a:ext cx="350198" cy="350548"/>
            <a:chOff x="3094217" y="1976585"/>
            <a:chExt cx="350198" cy="350548"/>
          </a:xfrm>
          <a:solidFill>
            <a:srgbClr val="D94169"/>
          </a:solidFill>
        </p:grpSpPr>
        <p:sp>
          <p:nvSpPr>
            <p:cNvPr id="11854" name="Google Shape;11854;p69"/>
            <p:cNvSpPr/>
            <p:nvPr/>
          </p:nvSpPr>
          <p:spPr>
            <a:xfrm>
              <a:off x="3094217" y="2129039"/>
              <a:ext cx="131543" cy="197362"/>
            </a:xfrm>
            <a:custGeom>
              <a:avLst/>
              <a:gdLst/>
              <a:ahLst/>
              <a:cxnLst/>
              <a:rect l="l" t="t" r="r" b="b"/>
              <a:pathLst>
                <a:path w="4133" h="6201" extrusionOk="0">
                  <a:moveTo>
                    <a:pt x="2072" y="345"/>
                  </a:moveTo>
                  <a:cubicBezTo>
                    <a:pt x="2117" y="345"/>
                    <a:pt x="2162" y="348"/>
                    <a:pt x="2203" y="354"/>
                  </a:cubicBezTo>
                  <a:cubicBezTo>
                    <a:pt x="2906" y="414"/>
                    <a:pt x="3454" y="1045"/>
                    <a:pt x="3454" y="1759"/>
                  </a:cubicBezTo>
                  <a:cubicBezTo>
                    <a:pt x="3454" y="2438"/>
                    <a:pt x="3620" y="3069"/>
                    <a:pt x="3751" y="3402"/>
                  </a:cubicBezTo>
                  <a:lnTo>
                    <a:pt x="3751" y="3426"/>
                  </a:lnTo>
                  <a:cubicBezTo>
                    <a:pt x="3608" y="3509"/>
                    <a:pt x="3299" y="3688"/>
                    <a:pt x="2763" y="3807"/>
                  </a:cubicBezTo>
                  <a:lnTo>
                    <a:pt x="2763" y="3759"/>
                  </a:lnTo>
                  <a:lnTo>
                    <a:pt x="2763" y="3438"/>
                  </a:lnTo>
                  <a:cubicBezTo>
                    <a:pt x="2965" y="3319"/>
                    <a:pt x="3144" y="3140"/>
                    <a:pt x="3263" y="2926"/>
                  </a:cubicBezTo>
                  <a:cubicBezTo>
                    <a:pt x="3489" y="2533"/>
                    <a:pt x="3418" y="2021"/>
                    <a:pt x="3073" y="1712"/>
                  </a:cubicBezTo>
                  <a:cubicBezTo>
                    <a:pt x="2834" y="1485"/>
                    <a:pt x="2418" y="1235"/>
                    <a:pt x="1727" y="1235"/>
                  </a:cubicBezTo>
                  <a:cubicBezTo>
                    <a:pt x="1691" y="1235"/>
                    <a:pt x="1644" y="1247"/>
                    <a:pt x="1608" y="1283"/>
                  </a:cubicBezTo>
                  <a:lnTo>
                    <a:pt x="1275" y="1616"/>
                  </a:lnTo>
                  <a:cubicBezTo>
                    <a:pt x="1215" y="1676"/>
                    <a:pt x="1215" y="1783"/>
                    <a:pt x="1275" y="1843"/>
                  </a:cubicBezTo>
                  <a:cubicBezTo>
                    <a:pt x="1304" y="1872"/>
                    <a:pt x="1343" y="1887"/>
                    <a:pt x="1382" y="1887"/>
                  </a:cubicBezTo>
                  <a:cubicBezTo>
                    <a:pt x="1421" y="1887"/>
                    <a:pt x="1459" y="1872"/>
                    <a:pt x="1489" y="1843"/>
                  </a:cubicBezTo>
                  <a:lnTo>
                    <a:pt x="1787" y="1545"/>
                  </a:lnTo>
                  <a:cubicBezTo>
                    <a:pt x="2227" y="1557"/>
                    <a:pt x="2584" y="1700"/>
                    <a:pt x="2846" y="1938"/>
                  </a:cubicBezTo>
                  <a:cubicBezTo>
                    <a:pt x="3073" y="2140"/>
                    <a:pt x="3132" y="2485"/>
                    <a:pt x="2977" y="2747"/>
                  </a:cubicBezTo>
                  <a:cubicBezTo>
                    <a:pt x="2799" y="3081"/>
                    <a:pt x="2441" y="3283"/>
                    <a:pt x="2072" y="3283"/>
                  </a:cubicBezTo>
                  <a:cubicBezTo>
                    <a:pt x="1489" y="3283"/>
                    <a:pt x="1037" y="2831"/>
                    <a:pt x="1037" y="2247"/>
                  </a:cubicBezTo>
                  <a:cubicBezTo>
                    <a:pt x="1037" y="2152"/>
                    <a:pt x="953" y="2081"/>
                    <a:pt x="870" y="2081"/>
                  </a:cubicBezTo>
                  <a:cubicBezTo>
                    <a:pt x="775" y="2081"/>
                    <a:pt x="703" y="2152"/>
                    <a:pt x="703" y="2247"/>
                  </a:cubicBezTo>
                  <a:cubicBezTo>
                    <a:pt x="703" y="2747"/>
                    <a:pt x="989" y="3200"/>
                    <a:pt x="1394" y="3438"/>
                  </a:cubicBezTo>
                  <a:lnTo>
                    <a:pt x="1394" y="3759"/>
                  </a:lnTo>
                  <a:lnTo>
                    <a:pt x="1394" y="3807"/>
                  </a:lnTo>
                  <a:cubicBezTo>
                    <a:pt x="858" y="3688"/>
                    <a:pt x="525" y="3509"/>
                    <a:pt x="394" y="3426"/>
                  </a:cubicBezTo>
                  <a:cubicBezTo>
                    <a:pt x="394" y="3426"/>
                    <a:pt x="382" y="3426"/>
                    <a:pt x="394" y="3402"/>
                  </a:cubicBezTo>
                  <a:cubicBezTo>
                    <a:pt x="525" y="3081"/>
                    <a:pt x="691" y="2438"/>
                    <a:pt x="691" y="1759"/>
                  </a:cubicBezTo>
                  <a:cubicBezTo>
                    <a:pt x="691" y="1045"/>
                    <a:pt x="1239" y="414"/>
                    <a:pt x="1941" y="354"/>
                  </a:cubicBezTo>
                  <a:cubicBezTo>
                    <a:pt x="1983" y="348"/>
                    <a:pt x="2028" y="345"/>
                    <a:pt x="2072" y="345"/>
                  </a:cubicBezTo>
                  <a:close/>
                  <a:moveTo>
                    <a:pt x="2430" y="3581"/>
                  </a:moveTo>
                  <a:lnTo>
                    <a:pt x="2430" y="3783"/>
                  </a:lnTo>
                  <a:cubicBezTo>
                    <a:pt x="2430" y="3974"/>
                    <a:pt x="2537" y="4152"/>
                    <a:pt x="2715" y="4224"/>
                  </a:cubicBezTo>
                  <a:lnTo>
                    <a:pt x="2822" y="4271"/>
                  </a:lnTo>
                  <a:cubicBezTo>
                    <a:pt x="2656" y="4509"/>
                    <a:pt x="2370" y="4676"/>
                    <a:pt x="2072" y="4676"/>
                  </a:cubicBezTo>
                  <a:cubicBezTo>
                    <a:pt x="1775" y="4676"/>
                    <a:pt x="1489" y="4509"/>
                    <a:pt x="1334" y="4271"/>
                  </a:cubicBezTo>
                  <a:lnTo>
                    <a:pt x="1429" y="4224"/>
                  </a:lnTo>
                  <a:cubicBezTo>
                    <a:pt x="1608" y="4140"/>
                    <a:pt x="1715" y="3974"/>
                    <a:pt x="1715" y="3783"/>
                  </a:cubicBezTo>
                  <a:lnTo>
                    <a:pt x="1715" y="3581"/>
                  </a:lnTo>
                  <a:cubicBezTo>
                    <a:pt x="1834" y="3617"/>
                    <a:pt x="1953" y="3628"/>
                    <a:pt x="2072" y="3628"/>
                  </a:cubicBezTo>
                  <a:cubicBezTo>
                    <a:pt x="2191" y="3628"/>
                    <a:pt x="2311" y="3617"/>
                    <a:pt x="2430" y="3581"/>
                  </a:cubicBezTo>
                  <a:close/>
                  <a:moveTo>
                    <a:pt x="2065" y="0"/>
                  </a:moveTo>
                  <a:cubicBezTo>
                    <a:pt x="2010" y="0"/>
                    <a:pt x="1953" y="3"/>
                    <a:pt x="1894" y="9"/>
                  </a:cubicBezTo>
                  <a:cubicBezTo>
                    <a:pt x="1037" y="92"/>
                    <a:pt x="346" y="842"/>
                    <a:pt x="346" y="1735"/>
                  </a:cubicBezTo>
                  <a:cubicBezTo>
                    <a:pt x="346" y="2378"/>
                    <a:pt x="203" y="2962"/>
                    <a:pt x="60" y="3271"/>
                  </a:cubicBezTo>
                  <a:cubicBezTo>
                    <a:pt x="1" y="3426"/>
                    <a:pt x="48" y="3581"/>
                    <a:pt x="179" y="3676"/>
                  </a:cubicBezTo>
                  <a:cubicBezTo>
                    <a:pt x="310" y="3759"/>
                    <a:pt x="584" y="3926"/>
                    <a:pt x="1013" y="4045"/>
                  </a:cubicBezTo>
                  <a:lnTo>
                    <a:pt x="382" y="4379"/>
                  </a:lnTo>
                  <a:cubicBezTo>
                    <a:pt x="144" y="4498"/>
                    <a:pt x="1" y="4712"/>
                    <a:pt x="1" y="4986"/>
                  </a:cubicBezTo>
                  <a:lnTo>
                    <a:pt x="1" y="6045"/>
                  </a:lnTo>
                  <a:cubicBezTo>
                    <a:pt x="1" y="6129"/>
                    <a:pt x="84" y="6200"/>
                    <a:pt x="167" y="6200"/>
                  </a:cubicBezTo>
                  <a:cubicBezTo>
                    <a:pt x="263" y="6200"/>
                    <a:pt x="334" y="6129"/>
                    <a:pt x="334" y="6045"/>
                  </a:cubicBezTo>
                  <a:lnTo>
                    <a:pt x="334" y="4974"/>
                  </a:lnTo>
                  <a:cubicBezTo>
                    <a:pt x="334" y="4831"/>
                    <a:pt x="406" y="4712"/>
                    <a:pt x="525" y="4652"/>
                  </a:cubicBezTo>
                  <a:lnTo>
                    <a:pt x="1037" y="4402"/>
                  </a:lnTo>
                  <a:cubicBezTo>
                    <a:pt x="1239" y="4760"/>
                    <a:pt x="1644" y="4986"/>
                    <a:pt x="2060" y="4986"/>
                  </a:cubicBezTo>
                  <a:cubicBezTo>
                    <a:pt x="2489" y="4986"/>
                    <a:pt x="2882" y="4760"/>
                    <a:pt x="3084" y="4402"/>
                  </a:cubicBezTo>
                  <a:lnTo>
                    <a:pt x="3596" y="4652"/>
                  </a:lnTo>
                  <a:cubicBezTo>
                    <a:pt x="3704" y="4712"/>
                    <a:pt x="3787" y="4831"/>
                    <a:pt x="3787" y="4974"/>
                  </a:cubicBezTo>
                  <a:lnTo>
                    <a:pt x="3787" y="6022"/>
                  </a:lnTo>
                  <a:cubicBezTo>
                    <a:pt x="3787" y="6117"/>
                    <a:pt x="3858" y="6188"/>
                    <a:pt x="3954" y="6188"/>
                  </a:cubicBezTo>
                  <a:cubicBezTo>
                    <a:pt x="4037" y="6188"/>
                    <a:pt x="4108" y="6117"/>
                    <a:pt x="4108" y="6022"/>
                  </a:cubicBezTo>
                  <a:lnTo>
                    <a:pt x="4108" y="4974"/>
                  </a:lnTo>
                  <a:cubicBezTo>
                    <a:pt x="4132" y="4712"/>
                    <a:pt x="3977" y="4474"/>
                    <a:pt x="3739" y="4379"/>
                  </a:cubicBezTo>
                  <a:lnTo>
                    <a:pt x="3096" y="4045"/>
                  </a:lnTo>
                  <a:cubicBezTo>
                    <a:pt x="3537" y="3926"/>
                    <a:pt x="3799" y="3759"/>
                    <a:pt x="3930" y="3676"/>
                  </a:cubicBezTo>
                  <a:cubicBezTo>
                    <a:pt x="4073" y="3581"/>
                    <a:pt x="4108" y="3426"/>
                    <a:pt x="4049" y="3271"/>
                  </a:cubicBezTo>
                  <a:cubicBezTo>
                    <a:pt x="3918" y="2962"/>
                    <a:pt x="3775" y="2378"/>
                    <a:pt x="3775" y="1735"/>
                  </a:cubicBezTo>
                  <a:cubicBezTo>
                    <a:pt x="3775" y="866"/>
                    <a:pt x="3084" y="104"/>
                    <a:pt x="2227" y="9"/>
                  </a:cubicBezTo>
                  <a:cubicBezTo>
                    <a:pt x="2174" y="3"/>
                    <a:pt x="2120" y="0"/>
                    <a:pt x="20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5" name="Google Shape;11855;p69"/>
            <p:cNvSpPr/>
            <p:nvPr/>
          </p:nvSpPr>
          <p:spPr>
            <a:xfrm>
              <a:off x="3116592" y="2293778"/>
              <a:ext cx="10630" cy="32241"/>
            </a:xfrm>
            <a:custGeom>
              <a:avLst/>
              <a:gdLst/>
              <a:ahLst/>
              <a:cxnLst/>
              <a:rect l="l" t="t" r="r" b="b"/>
              <a:pathLst>
                <a:path w="334" h="1013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67" y="1012"/>
                  </a:cubicBezTo>
                  <a:cubicBezTo>
                    <a:pt x="250" y="1012"/>
                    <a:pt x="334" y="941"/>
                    <a:pt x="334" y="846"/>
                  </a:cubicBezTo>
                  <a:lnTo>
                    <a:pt x="334" y="167"/>
                  </a:lnTo>
                  <a:cubicBezTo>
                    <a:pt x="310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6" name="Google Shape;11856;p69"/>
            <p:cNvSpPr/>
            <p:nvPr/>
          </p:nvSpPr>
          <p:spPr>
            <a:xfrm>
              <a:off x="3193519" y="2293778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cubicBezTo>
                    <a:pt x="250" y="1012"/>
                    <a:pt x="322" y="941"/>
                    <a:pt x="322" y="846"/>
                  </a:cubicBezTo>
                  <a:lnTo>
                    <a:pt x="322" y="167"/>
                  </a:lnTo>
                  <a:cubicBezTo>
                    <a:pt x="310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7" name="Google Shape;11857;p69"/>
            <p:cNvSpPr/>
            <p:nvPr/>
          </p:nvSpPr>
          <p:spPr>
            <a:xfrm>
              <a:off x="3346227" y="2166755"/>
              <a:ext cx="54966" cy="18301"/>
            </a:xfrm>
            <a:custGeom>
              <a:avLst/>
              <a:gdLst/>
              <a:ahLst/>
              <a:cxnLst/>
              <a:rect l="l" t="t" r="r" b="b"/>
              <a:pathLst>
                <a:path w="1727" h="575" extrusionOk="0">
                  <a:moveTo>
                    <a:pt x="646" y="0"/>
                  </a:moveTo>
                  <a:cubicBezTo>
                    <a:pt x="494" y="0"/>
                    <a:pt x="326" y="15"/>
                    <a:pt x="143" y="50"/>
                  </a:cubicBezTo>
                  <a:cubicBezTo>
                    <a:pt x="60" y="62"/>
                    <a:pt x="0" y="122"/>
                    <a:pt x="0" y="217"/>
                  </a:cubicBezTo>
                  <a:lnTo>
                    <a:pt x="0" y="396"/>
                  </a:lnTo>
                  <a:cubicBezTo>
                    <a:pt x="0" y="479"/>
                    <a:pt x="84" y="550"/>
                    <a:pt x="167" y="550"/>
                  </a:cubicBezTo>
                  <a:cubicBezTo>
                    <a:pt x="262" y="550"/>
                    <a:pt x="334" y="479"/>
                    <a:pt x="334" y="396"/>
                  </a:cubicBezTo>
                  <a:lnTo>
                    <a:pt x="334" y="360"/>
                  </a:lnTo>
                  <a:cubicBezTo>
                    <a:pt x="445" y="344"/>
                    <a:pt x="549" y="338"/>
                    <a:pt x="645" y="338"/>
                  </a:cubicBezTo>
                  <a:cubicBezTo>
                    <a:pt x="845" y="338"/>
                    <a:pt x="1007" y="367"/>
                    <a:pt x="1120" y="407"/>
                  </a:cubicBezTo>
                  <a:cubicBezTo>
                    <a:pt x="1334" y="467"/>
                    <a:pt x="1453" y="538"/>
                    <a:pt x="1453" y="538"/>
                  </a:cubicBezTo>
                  <a:cubicBezTo>
                    <a:pt x="1477" y="550"/>
                    <a:pt x="1512" y="574"/>
                    <a:pt x="1536" y="574"/>
                  </a:cubicBezTo>
                  <a:cubicBezTo>
                    <a:pt x="1584" y="574"/>
                    <a:pt x="1643" y="538"/>
                    <a:pt x="1667" y="491"/>
                  </a:cubicBezTo>
                  <a:cubicBezTo>
                    <a:pt x="1727" y="396"/>
                    <a:pt x="1715" y="288"/>
                    <a:pt x="1643" y="241"/>
                  </a:cubicBezTo>
                  <a:cubicBezTo>
                    <a:pt x="1615" y="231"/>
                    <a:pt x="1258" y="0"/>
                    <a:pt x="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8" name="Google Shape;11858;p69"/>
            <p:cNvSpPr/>
            <p:nvPr/>
          </p:nvSpPr>
          <p:spPr>
            <a:xfrm>
              <a:off x="3302655" y="2134991"/>
              <a:ext cx="141760" cy="192143"/>
            </a:xfrm>
            <a:custGeom>
              <a:avLst/>
              <a:gdLst/>
              <a:ahLst/>
              <a:cxnLst/>
              <a:rect l="l" t="t" r="r" b="b"/>
              <a:pathLst>
                <a:path w="4454" h="6037" extrusionOk="0">
                  <a:moveTo>
                    <a:pt x="3453" y="334"/>
                  </a:moveTo>
                  <a:lnTo>
                    <a:pt x="3453" y="1132"/>
                  </a:lnTo>
                  <a:cubicBezTo>
                    <a:pt x="3453" y="1263"/>
                    <a:pt x="3429" y="1405"/>
                    <a:pt x="3370" y="1525"/>
                  </a:cubicBezTo>
                  <a:lnTo>
                    <a:pt x="3310" y="1644"/>
                  </a:lnTo>
                  <a:cubicBezTo>
                    <a:pt x="3298" y="1667"/>
                    <a:pt x="3298" y="1691"/>
                    <a:pt x="3298" y="1715"/>
                  </a:cubicBezTo>
                  <a:lnTo>
                    <a:pt x="3298" y="2060"/>
                  </a:lnTo>
                  <a:cubicBezTo>
                    <a:pt x="3274" y="2346"/>
                    <a:pt x="3155" y="2608"/>
                    <a:pt x="2953" y="2799"/>
                  </a:cubicBezTo>
                  <a:cubicBezTo>
                    <a:pt x="2739" y="3001"/>
                    <a:pt x="2477" y="3096"/>
                    <a:pt x="2191" y="3096"/>
                  </a:cubicBezTo>
                  <a:cubicBezTo>
                    <a:pt x="1643" y="3084"/>
                    <a:pt x="1179" y="2596"/>
                    <a:pt x="1179" y="2013"/>
                  </a:cubicBezTo>
                  <a:lnTo>
                    <a:pt x="1179" y="1715"/>
                  </a:lnTo>
                  <a:cubicBezTo>
                    <a:pt x="1179" y="1691"/>
                    <a:pt x="1179" y="1667"/>
                    <a:pt x="1167" y="1644"/>
                  </a:cubicBezTo>
                  <a:lnTo>
                    <a:pt x="1107" y="1525"/>
                  </a:lnTo>
                  <a:cubicBezTo>
                    <a:pt x="1048" y="1405"/>
                    <a:pt x="1012" y="1275"/>
                    <a:pt x="1012" y="1132"/>
                  </a:cubicBezTo>
                  <a:cubicBezTo>
                    <a:pt x="1012" y="691"/>
                    <a:pt x="1369" y="334"/>
                    <a:pt x="1822" y="334"/>
                  </a:cubicBezTo>
                  <a:close/>
                  <a:moveTo>
                    <a:pt x="2762" y="3310"/>
                  </a:moveTo>
                  <a:lnTo>
                    <a:pt x="2762" y="3537"/>
                  </a:lnTo>
                  <a:cubicBezTo>
                    <a:pt x="2762" y="3572"/>
                    <a:pt x="2774" y="3620"/>
                    <a:pt x="2774" y="3680"/>
                  </a:cubicBezTo>
                  <a:lnTo>
                    <a:pt x="2239" y="4096"/>
                  </a:lnTo>
                  <a:lnTo>
                    <a:pt x="1691" y="3680"/>
                  </a:lnTo>
                  <a:cubicBezTo>
                    <a:pt x="1703" y="3632"/>
                    <a:pt x="1703" y="3584"/>
                    <a:pt x="1703" y="3537"/>
                  </a:cubicBezTo>
                  <a:lnTo>
                    <a:pt x="1703" y="3310"/>
                  </a:lnTo>
                  <a:cubicBezTo>
                    <a:pt x="1846" y="3370"/>
                    <a:pt x="2012" y="3406"/>
                    <a:pt x="2191" y="3406"/>
                  </a:cubicBezTo>
                  <a:lnTo>
                    <a:pt x="2239" y="3406"/>
                  </a:lnTo>
                  <a:cubicBezTo>
                    <a:pt x="2417" y="3406"/>
                    <a:pt x="2596" y="3382"/>
                    <a:pt x="2762" y="3310"/>
                  </a:cubicBezTo>
                  <a:close/>
                  <a:moveTo>
                    <a:pt x="1822" y="1"/>
                  </a:moveTo>
                  <a:cubicBezTo>
                    <a:pt x="1191" y="1"/>
                    <a:pt x="703" y="513"/>
                    <a:pt x="703" y="1120"/>
                  </a:cubicBezTo>
                  <a:cubicBezTo>
                    <a:pt x="703" y="1298"/>
                    <a:pt x="750" y="1489"/>
                    <a:pt x="822" y="1656"/>
                  </a:cubicBezTo>
                  <a:lnTo>
                    <a:pt x="869" y="1751"/>
                  </a:lnTo>
                  <a:lnTo>
                    <a:pt x="869" y="2001"/>
                  </a:lnTo>
                  <a:cubicBezTo>
                    <a:pt x="869" y="2441"/>
                    <a:pt x="1072" y="2846"/>
                    <a:pt x="1381" y="3096"/>
                  </a:cubicBezTo>
                  <a:lnTo>
                    <a:pt x="1381" y="3537"/>
                  </a:lnTo>
                  <a:cubicBezTo>
                    <a:pt x="1381" y="3608"/>
                    <a:pt x="1346" y="3680"/>
                    <a:pt x="1274" y="3703"/>
                  </a:cubicBezTo>
                  <a:lnTo>
                    <a:pt x="453" y="4025"/>
                  </a:lnTo>
                  <a:cubicBezTo>
                    <a:pt x="179" y="4132"/>
                    <a:pt x="0" y="4382"/>
                    <a:pt x="0" y="4668"/>
                  </a:cubicBezTo>
                  <a:lnTo>
                    <a:pt x="0" y="5858"/>
                  </a:lnTo>
                  <a:cubicBezTo>
                    <a:pt x="0" y="5942"/>
                    <a:pt x="83" y="6013"/>
                    <a:pt x="167" y="6013"/>
                  </a:cubicBezTo>
                  <a:cubicBezTo>
                    <a:pt x="262" y="6013"/>
                    <a:pt x="334" y="5942"/>
                    <a:pt x="334" y="5858"/>
                  </a:cubicBezTo>
                  <a:lnTo>
                    <a:pt x="334" y="4668"/>
                  </a:lnTo>
                  <a:cubicBezTo>
                    <a:pt x="334" y="4513"/>
                    <a:pt x="417" y="4382"/>
                    <a:pt x="560" y="4334"/>
                  </a:cubicBezTo>
                  <a:lnTo>
                    <a:pt x="1369" y="4025"/>
                  </a:lnTo>
                  <a:cubicBezTo>
                    <a:pt x="1417" y="4001"/>
                    <a:pt x="1465" y="3977"/>
                    <a:pt x="1488" y="3965"/>
                  </a:cubicBezTo>
                  <a:lnTo>
                    <a:pt x="2060" y="4394"/>
                  </a:lnTo>
                  <a:lnTo>
                    <a:pt x="2060" y="5870"/>
                  </a:lnTo>
                  <a:cubicBezTo>
                    <a:pt x="2060" y="5954"/>
                    <a:pt x="2131" y="6037"/>
                    <a:pt x="2215" y="6037"/>
                  </a:cubicBezTo>
                  <a:cubicBezTo>
                    <a:pt x="2310" y="6037"/>
                    <a:pt x="2381" y="5954"/>
                    <a:pt x="2381" y="5870"/>
                  </a:cubicBezTo>
                  <a:lnTo>
                    <a:pt x="2381" y="4394"/>
                  </a:lnTo>
                  <a:lnTo>
                    <a:pt x="2953" y="3965"/>
                  </a:lnTo>
                  <a:cubicBezTo>
                    <a:pt x="2977" y="3989"/>
                    <a:pt x="3024" y="4013"/>
                    <a:pt x="3072" y="4025"/>
                  </a:cubicBezTo>
                  <a:lnTo>
                    <a:pt x="3882" y="4334"/>
                  </a:lnTo>
                  <a:cubicBezTo>
                    <a:pt x="4024" y="4382"/>
                    <a:pt x="4108" y="4513"/>
                    <a:pt x="4108" y="4668"/>
                  </a:cubicBezTo>
                  <a:lnTo>
                    <a:pt x="4108" y="5858"/>
                  </a:lnTo>
                  <a:cubicBezTo>
                    <a:pt x="4108" y="5942"/>
                    <a:pt x="4179" y="6013"/>
                    <a:pt x="4274" y="6013"/>
                  </a:cubicBezTo>
                  <a:cubicBezTo>
                    <a:pt x="4358" y="6013"/>
                    <a:pt x="4441" y="5942"/>
                    <a:pt x="4441" y="5858"/>
                  </a:cubicBezTo>
                  <a:lnTo>
                    <a:pt x="4441" y="4668"/>
                  </a:lnTo>
                  <a:cubicBezTo>
                    <a:pt x="4453" y="4382"/>
                    <a:pt x="4274" y="4108"/>
                    <a:pt x="4024" y="4025"/>
                  </a:cubicBezTo>
                  <a:lnTo>
                    <a:pt x="3203" y="3703"/>
                  </a:lnTo>
                  <a:cubicBezTo>
                    <a:pt x="3131" y="3680"/>
                    <a:pt x="3084" y="3620"/>
                    <a:pt x="3084" y="3537"/>
                  </a:cubicBezTo>
                  <a:lnTo>
                    <a:pt x="3084" y="3108"/>
                  </a:lnTo>
                  <a:cubicBezTo>
                    <a:pt x="3120" y="3084"/>
                    <a:pt x="3155" y="3060"/>
                    <a:pt x="3191" y="3025"/>
                  </a:cubicBezTo>
                  <a:cubicBezTo>
                    <a:pt x="3453" y="2775"/>
                    <a:pt x="3608" y="2418"/>
                    <a:pt x="3608" y="2037"/>
                  </a:cubicBezTo>
                  <a:lnTo>
                    <a:pt x="3608" y="1727"/>
                  </a:lnTo>
                  <a:lnTo>
                    <a:pt x="3655" y="1644"/>
                  </a:lnTo>
                  <a:cubicBezTo>
                    <a:pt x="3739" y="1477"/>
                    <a:pt x="3774" y="1298"/>
                    <a:pt x="3774" y="1108"/>
                  </a:cubicBezTo>
                  <a:lnTo>
                    <a:pt x="3774" y="167"/>
                  </a:lnTo>
                  <a:cubicBezTo>
                    <a:pt x="3774" y="84"/>
                    <a:pt x="3691" y="1"/>
                    <a:pt x="3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9" name="Google Shape;11859;p69"/>
            <p:cNvSpPr/>
            <p:nvPr/>
          </p:nvSpPr>
          <p:spPr>
            <a:xfrm>
              <a:off x="3330313" y="2288463"/>
              <a:ext cx="10248" cy="37938"/>
            </a:xfrm>
            <a:custGeom>
              <a:avLst/>
              <a:gdLst/>
              <a:ahLst/>
              <a:cxnLst/>
              <a:rect l="l" t="t" r="r" b="b"/>
              <a:pathLst>
                <a:path w="322" h="1192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72" y="1191"/>
                    <a:pt x="167" y="1191"/>
                  </a:cubicBezTo>
                  <a:cubicBezTo>
                    <a:pt x="250" y="1191"/>
                    <a:pt x="322" y="1120"/>
                    <a:pt x="322" y="1036"/>
                  </a:cubicBezTo>
                  <a:lnTo>
                    <a:pt x="322" y="167"/>
                  </a:lnTo>
                  <a:cubicBezTo>
                    <a:pt x="310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0" name="Google Shape;11860;p69"/>
            <p:cNvSpPr/>
            <p:nvPr/>
          </p:nvSpPr>
          <p:spPr>
            <a:xfrm>
              <a:off x="3406859" y="2288463"/>
              <a:ext cx="10630" cy="37938"/>
            </a:xfrm>
            <a:custGeom>
              <a:avLst/>
              <a:gdLst/>
              <a:ahLst/>
              <a:cxnLst/>
              <a:rect l="l" t="t" r="r" b="b"/>
              <a:pathLst>
                <a:path w="334" h="1192" extrusionOk="0">
                  <a:moveTo>
                    <a:pt x="167" y="1"/>
                  </a:moveTo>
                  <a:cubicBezTo>
                    <a:pt x="84" y="1"/>
                    <a:pt x="0" y="84"/>
                    <a:pt x="0" y="167"/>
                  </a:cubicBezTo>
                  <a:lnTo>
                    <a:pt x="0" y="1036"/>
                  </a:lnTo>
                  <a:cubicBezTo>
                    <a:pt x="0" y="1120"/>
                    <a:pt x="84" y="1191"/>
                    <a:pt x="167" y="1191"/>
                  </a:cubicBezTo>
                  <a:cubicBezTo>
                    <a:pt x="262" y="1191"/>
                    <a:pt x="334" y="1120"/>
                    <a:pt x="334" y="1036"/>
                  </a:cubicBezTo>
                  <a:lnTo>
                    <a:pt x="334" y="167"/>
                  </a:lnTo>
                  <a:cubicBezTo>
                    <a:pt x="322" y="84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1" name="Google Shape;11861;p69"/>
            <p:cNvSpPr/>
            <p:nvPr/>
          </p:nvSpPr>
          <p:spPr>
            <a:xfrm>
              <a:off x="3149183" y="1976585"/>
              <a:ext cx="219419" cy="183072"/>
            </a:xfrm>
            <a:custGeom>
              <a:avLst/>
              <a:gdLst/>
              <a:ahLst/>
              <a:cxnLst/>
              <a:rect l="l" t="t" r="r" b="b"/>
              <a:pathLst>
                <a:path w="6894" h="5752" extrusionOk="0">
                  <a:moveTo>
                    <a:pt x="2369" y="4108"/>
                  </a:moveTo>
                  <a:lnTo>
                    <a:pt x="2286" y="4466"/>
                  </a:lnTo>
                  <a:lnTo>
                    <a:pt x="2060" y="4466"/>
                  </a:lnTo>
                  <a:cubicBezTo>
                    <a:pt x="1869" y="4466"/>
                    <a:pt x="1703" y="4299"/>
                    <a:pt x="1703" y="4108"/>
                  </a:cubicBezTo>
                  <a:close/>
                  <a:moveTo>
                    <a:pt x="5513" y="310"/>
                  </a:moveTo>
                  <a:cubicBezTo>
                    <a:pt x="5703" y="310"/>
                    <a:pt x="5870" y="477"/>
                    <a:pt x="5870" y="667"/>
                  </a:cubicBezTo>
                  <a:lnTo>
                    <a:pt x="5870" y="3418"/>
                  </a:lnTo>
                  <a:cubicBezTo>
                    <a:pt x="5870" y="3608"/>
                    <a:pt x="5703" y="3775"/>
                    <a:pt x="5513" y="3775"/>
                  </a:cubicBezTo>
                  <a:lnTo>
                    <a:pt x="4132" y="3775"/>
                  </a:lnTo>
                  <a:cubicBezTo>
                    <a:pt x="4096" y="3775"/>
                    <a:pt x="4048" y="3787"/>
                    <a:pt x="4036" y="3811"/>
                  </a:cubicBezTo>
                  <a:lnTo>
                    <a:pt x="2500" y="4918"/>
                  </a:lnTo>
                  <a:lnTo>
                    <a:pt x="2739" y="3966"/>
                  </a:lnTo>
                  <a:cubicBezTo>
                    <a:pt x="2762" y="3930"/>
                    <a:pt x="2739" y="3870"/>
                    <a:pt x="2715" y="3835"/>
                  </a:cubicBezTo>
                  <a:cubicBezTo>
                    <a:pt x="2679" y="3787"/>
                    <a:pt x="2643" y="3775"/>
                    <a:pt x="2584" y="3775"/>
                  </a:cubicBezTo>
                  <a:lnTo>
                    <a:pt x="691" y="3775"/>
                  </a:lnTo>
                  <a:cubicBezTo>
                    <a:pt x="500" y="3775"/>
                    <a:pt x="333" y="3608"/>
                    <a:pt x="333" y="3418"/>
                  </a:cubicBezTo>
                  <a:lnTo>
                    <a:pt x="333" y="667"/>
                  </a:lnTo>
                  <a:cubicBezTo>
                    <a:pt x="333" y="477"/>
                    <a:pt x="500" y="310"/>
                    <a:pt x="691" y="310"/>
                  </a:cubicBezTo>
                  <a:close/>
                  <a:moveTo>
                    <a:pt x="6215" y="989"/>
                  </a:moveTo>
                  <a:cubicBezTo>
                    <a:pt x="6406" y="989"/>
                    <a:pt x="6572" y="1156"/>
                    <a:pt x="6572" y="1346"/>
                  </a:cubicBezTo>
                  <a:lnTo>
                    <a:pt x="6572" y="4108"/>
                  </a:lnTo>
                  <a:lnTo>
                    <a:pt x="6549" y="4108"/>
                  </a:lnTo>
                  <a:cubicBezTo>
                    <a:pt x="6549" y="4299"/>
                    <a:pt x="6394" y="4466"/>
                    <a:pt x="6191" y="4466"/>
                  </a:cubicBezTo>
                  <a:lnTo>
                    <a:pt x="4810" y="4466"/>
                  </a:lnTo>
                  <a:cubicBezTo>
                    <a:pt x="4763" y="4466"/>
                    <a:pt x="4727" y="4477"/>
                    <a:pt x="4691" y="4513"/>
                  </a:cubicBezTo>
                  <a:cubicBezTo>
                    <a:pt x="4667" y="4549"/>
                    <a:pt x="4644" y="4608"/>
                    <a:pt x="4667" y="4656"/>
                  </a:cubicBezTo>
                  <a:lnTo>
                    <a:pt x="4763" y="5323"/>
                  </a:lnTo>
                  <a:lnTo>
                    <a:pt x="3596" y="4537"/>
                  </a:lnTo>
                  <a:lnTo>
                    <a:pt x="4191" y="4096"/>
                  </a:lnTo>
                  <a:lnTo>
                    <a:pt x="5513" y="4096"/>
                  </a:lnTo>
                  <a:cubicBezTo>
                    <a:pt x="5882" y="4096"/>
                    <a:pt x="6191" y="3799"/>
                    <a:pt x="6191" y="3418"/>
                  </a:cubicBezTo>
                  <a:lnTo>
                    <a:pt x="6191" y="989"/>
                  </a:lnTo>
                  <a:close/>
                  <a:moveTo>
                    <a:pt x="691" y="1"/>
                  </a:moveTo>
                  <a:cubicBezTo>
                    <a:pt x="322" y="1"/>
                    <a:pt x="0" y="298"/>
                    <a:pt x="0" y="679"/>
                  </a:cubicBezTo>
                  <a:lnTo>
                    <a:pt x="0" y="3430"/>
                  </a:lnTo>
                  <a:cubicBezTo>
                    <a:pt x="0" y="3811"/>
                    <a:pt x="298" y="4120"/>
                    <a:pt x="691" y="4120"/>
                  </a:cubicBezTo>
                  <a:lnTo>
                    <a:pt x="1393" y="4120"/>
                  </a:lnTo>
                  <a:lnTo>
                    <a:pt x="1393" y="4132"/>
                  </a:lnTo>
                  <a:cubicBezTo>
                    <a:pt x="1393" y="4501"/>
                    <a:pt x="1691" y="4823"/>
                    <a:pt x="2072" y="4823"/>
                  </a:cubicBezTo>
                  <a:lnTo>
                    <a:pt x="2203" y="4823"/>
                  </a:lnTo>
                  <a:lnTo>
                    <a:pt x="2143" y="5073"/>
                  </a:lnTo>
                  <a:cubicBezTo>
                    <a:pt x="2119" y="5180"/>
                    <a:pt x="2167" y="5275"/>
                    <a:pt x="2250" y="5335"/>
                  </a:cubicBezTo>
                  <a:cubicBezTo>
                    <a:pt x="2298" y="5370"/>
                    <a:pt x="2346" y="5382"/>
                    <a:pt x="2381" y="5382"/>
                  </a:cubicBezTo>
                  <a:cubicBezTo>
                    <a:pt x="2429" y="5382"/>
                    <a:pt x="2489" y="5370"/>
                    <a:pt x="2536" y="5335"/>
                  </a:cubicBezTo>
                  <a:lnTo>
                    <a:pt x="3251" y="4823"/>
                  </a:lnTo>
                  <a:lnTo>
                    <a:pt x="3417" y="4823"/>
                  </a:lnTo>
                  <a:lnTo>
                    <a:pt x="4751" y="5716"/>
                  </a:lnTo>
                  <a:cubicBezTo>
                    <a:pt x="4798" y="5740"/>
                    <a:pt x="4846" y="5751"/>
                    <a:pt x="4882" y="5751"/>
                  </a:cubicBezTo>
                  <a:cubicBezTo>
                    <a:pt x="4929" y="5751"/>
                    <a:pt x="4977" y="5740"/>
                    <a:pt x="5025" y="5716"/>
                  </a:cubicBezTo>
                  <a:cubicBezTo>
                    <a:pt x="5108" y="5656"/>
                    <a:pt x="5144" y="5561"/>
                    <a:pt x="5120" y="5454"/>
                  </a:cubicBezTo>
                  <a:lnTo>
                    <a:pt x="5025" y="4799"/>
                  </a:lnTo>
                  <a:lnTo>
                    <a:pt x="6215" y="4799"/>
                  </a:lnTo>
                  <a:cubicBezTo>
                    <a:pt x="6584" y="4799"/>
                    <a:pt x="6894" y="4501"/>
                    <a:pt x="6894" y="4120"/>
                  </a:cubicBezTo>
                  <a:lnTo>
                    <a:pt x="6894" y="1370"/>
                  </a:lnTo>
                  <a:cubicBezTo>
                    <a:pt x="6870" y="977"/>
                    <a:pt x="6572" y="679"/>
                    <a:pt x="6191" y="679"/>
                  </a:cubicBezTo>
                  <a:cubicBezTo>
                    <a:pt x="6179" y="298"/>
                    <a:pt x="5882" y="1"/>
                    <a:pt x="55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2" name="Google Shape;11862;p69"/>
            <p:cNvSpPr/>
            <p:nvPr/>
          </p:nvSpPr>
          <p:spPr>
            <a:xfrm>
              <a:off x="3187822" y="2009177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1"/>
                    <a:pt x="846" y="167"/>
                  </a:cubicBezTo>
                  <a:cubicBezTo>
                    <a:pt x="846" y="72"/>
                    <a:pt x="774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3" name="Google Shape;11863;p69"/>
            <p:cNvSpPr/>
            <p:nvPr/>
          </p:nvSpPr>
          <p:spPr>
            <a:xfrm>
              <a:off x="3226110" y="2009177"/>
              <a:ext cx="81478" cy="10280"/>
            </a:xfrm>
            <a:custGeom>
              <a:avLst/>
              <a:gdLst/>
              <a:ahLst/>
              <a:cxnLst/>
              <a:rect l="l" t="t" r="r" b="b"/>
              <a:pathLst>
                <a:path w="2560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2393" y="322"/>
                  </a:lnTo>
                  <a:cubicBezTo>
                    <a:pt x="2488" y="322"/>
                    <a:pt x="2560" y="251"/>
                    <a:pt x="2560" y="167"/>
                  </a:cubicBezTo>
                  <a:cubicBezTo>
                    <a:pt x="2560" y="72"/>
                    <a:pt x="2488" y="1"/>
                    <a:pt x="23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4" name="Google Shape;11864;p69"/>
            <p:cNvSpPr/>
            <p:nvPr/>
          </p:nvSpPr>
          <p:spPr>
            <a:xfrm>
              <a:off x="3187822" y="2036453"/>
              <a:ext cx="119767" cy="10662"/>
            </a:xfrm>
            <a:custGeom>
              <a:avLst/>
              <a:gdLst/>
              <a:ahLst/>
              <a:cxnLst/>
              <a:rect l="l" t="t" r="r" b="b"/>
              <a:pathLst>
                <a:path w="3763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3596" y="334"/>
                  </a:lnTo>
                  <a:cubicBezTo>
                    <a:pt x="3691" y="334"/>
                    <a:pt x="3763" y="263"/>
                    <a:pt x="3763" y="168"/>
                  </a:cubicBezTo>
                  <a:cubicBezTo>
                    <a:pt x="3763" y="84"/>
                    <a:pt x="3691" y="1"/>
                    <a:pt x="35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5" name="Google Shape;11865;p69"/>
            <p:cNvSpPr/>
            <p:nvPr/>
          </p:nvSpPr>
          <p:spPr>
            <a:xfrm>
              <a:off x="3187822" y="2064143"/>
              <a:ext cx="81510" cy="10248"/>
            </a:xfrm>
            <a:custGeom>
              <a:avLst/>
              <a:gdLst/>
              <a:ahLst/>
              <a:cxnLst/>
              <a:rect l="l" t="t" r="r" b="b"/>
              <a:pathLst>
                <a:path w="2561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2394" y="322"/>
                  </a:lnTo>
                  <a:cubicBezTo>
                    <a:pt x="2477" y="322"/>
                    <a:pt x="2560" y="250"/>
                    <a:pt x="2560" y="167"/>
                  </a:cubicBezTo>
                  <a:cubicBezTo>
                    <a:pt x="2560" y="72"/>
                    <a:pt x="2477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6" name="Google Shape;11866;p69"/>
            <p:cNvSpPr/>
            <p:nvPr/>
          </p:nvSpPr>
          <p:spPr>
            <a:xfrm>
              <a:off x="3280663" y="2064143"/>
              <a:ext cx="26926" cy="10248"/>
            </a:xfrm>
            <a:custGeom>
              <a:avLst/>
              <a:gdLst/>
              <a:ahLst/>
              <a:cxnLst/>
              <a:rect l="l" t="t" r="r" b="b"/>
              <a:pathLst>
                <a:path w="846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679" y="322"/>
                  </a:lnTo>
                  <a:cubicBezTo>
                    <a:pt x="774" y="322"/>
                    <a:pt x="846" y="250"/>
                    <a:pt x="846" y="167"/>
                  </a:cubicBezTo>
                  <a:cubicBezTo>
                    <a:pt x="846" y="72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67" name="Google Shape;11867;p69"/>
          <p:cNvGrpSpPr/>
          <p:nvPr/>
        </p:nvGrpSpPr>
        <p:grpSpPr>
          <a:xfrm>
            <a:off x="870939" y="1975821"/>
            <a:ext cx="332375" cy="350071"/>
            <a:chOff x="870939" y="1975821"/>
            <a:chExt cx="332375" cy="350071"/>
          </a:xfrm>
          <a:solidFill>
            <a:srgbClr val="D94169"/>
          </a:solidFill>
        </p:grpSpPr>
        <p:sp>
          <p:nvSpPr>
            <p:cNvPr id="11868" name="Google Shape;11868;p69"/>
            <p:cNvSpPr/>
            <p:nvPr/>
          </p:nvSpPr>
          <p:spPr>
            <a:xfrm>
              <a:off x="870939" y="1975821"/>
              <a:ext cx="332375" cy="350071"/>
            </a:xfrm>
            <a:custGeom>
              <a:avLst/>
              <a:gdLst/>
              <a:ahLst/>
              <a:cxnLst/>
              <a:rect l="l" t="t" r="r" b="b"/>
              <a:pathLst>
                <a:path w="10443" h="10999" extrusionOk="0">
                  <a:moveTo>
                    <a:pt x="8049" y="334"/>
                  </a:moveTo>
                  <a:lnTo>
                    <a:pt x="5728" y="3573"/>
                  </a:lnTo>
                  <a:lnTo>
                    <a:pt x="5406" y="3120"/>
                  </a:lnTo>
                  <a:lnTo>
                    <a:pt x="7395" y="334"/>
                  </a:lnTo>
                  <a:close/>
                  <a:moveTo>
                    <a:pt x="9109" y="334"/>
                  </a:moveTo>
                  <a:lnTo>
                    <a:pt x="6263" y="4311"/>
                  </a:lnTo>
                  <a:lnTo>
                    <a:pt x="5942" y="3847"/>
                  </a:lnTo>
                  <a:lnTo>
                    <a:pt x="8454" y="334"/>
                  </a:lnTo>
                  <a:close/>
                  <a:moveTo>
                    <a:pt x="3025" y="334"/>
                  </a:moveTo>
                  <a:lnTo>
                    <a:pt x="6025" y="4525"/>
                  </a:lnTo>
                  <a:cubicBezTo>
                    <a:pt x="5998" y="4533"/>
                    <a:pt x="5970" y="4537"/>
                    <a:pt x="5942" y="4537"/>
                  </a:cubicBezTo>
                  <a:cubicBezTo>
                    <a:pt x="5849" y="4537"/>
                    <a:pt x="5759" y="4494"/>
                    <a:pt x="5704" y="4430"/>
                  </a:cubicBezTo>
                  <a:cubicBezTo>
                    <a:pt x="5561" y="4287"/>
                    <a:pt x="5382" y="4228"/>
                    <a:pt x="5228" y="4228"/>
                  </a:cubicBezTo>
                  <a:lnTo>
                    <a:pt x="2430" y="334"/>
                  </a:lnTo>
                  <a:close/>
                  <a:moveTo>
                    <a:pt x="2025" y="334"/>
                  </a:moveTo>
                  <a:lnTo>
                    <a:pt x="4882" y="4323"/>
                  </a:lnTo>
                  <a:cubicBezTo>
                    <a:pt x="4823" y="4347"/>
                    <a:pt x="4775" y="4394"/>
                    <a:pt x="4728" y="4442"/>
                  </a:cubicBezTo>
                  <a:cubicBezTo>
                    <a:pt x="4667" y="4503"/>
                    <a:pt x="4569" y="4544"/>
                    <a:pt x="4474" y="4544"/>
                  </a:cubicBezTo>
                  <a:cubicBezTo>
                    <a:pt x="4438" y="4544"/>
                    <a:pt x="4403" y="4538"/>
                    <a:pt x="4370" y="4525"/>
                  </a:cubicBezTo>
                  <a:lnTo>
                    <a:pt x="1370" y="334"/>
                  </a:lnTo>
                  <a:close/>
                  <a:moveTo>
                    <a:pt x="965" y="334"/>
                  </a:moveTo>
                  <a:lnTo>
                    <a:pt x="3942" y="4490"/>
                  </a:lnTo>
                  <a:cubicBezTo>
                    <a:pt x="3775" y="4525"/>
                    <a:pt x="3632" y="4621"/>
                    <a:pt x="3525" y="4763"/>
                  </a:cubicBezTo>
                  <a:lnTo>
                    <a:pt x="358" y="334"/>
                  </a:lnTo>
                  <a:close/>
                  <a:moveTo>
                    <a:pt x="10062" y="334"/>
                  </a:moveTo>
                  <a:lnTo>
                    <a:pt x="6894" y="4763"/>
                  </a:lnTo>
                  <a:cubicBezTo>
                    <a:pt x="6799" y="4632"/>
                    <a:pt x="6668" y="4549"/>
                    <a:pt x="6513" y="4501"/>
                  </a:cubicBezTo>
                  <a:lnTo>
                    <a:pt x="9514" y="334"/>
                  </a:lnTo>
                  <a:close/>
                  <a:moveTo>
                    <a:pt x="5192" y="4582"/>
                  </a:moveTo>
                  <a:cubicBezTo>
                    <a:pt x="5284" y="4582"/>
                    <a:pt x="5376" y="4615"/>
                    <a:pt x="5442" y="4680"/>
                  </a:cubicBezTo>
                  <a:cubicBezTo>
                    <a:pt x="5577" y="4807"/>
                    <a:pt x="5744" y="4876"/>
                    <a:pt x="5917" y="4876"/>
                  </a:cubicBezTo>
                  <a:cubicBezTo>
                    <a:pt x="6004" y="4876"/>
                    <a:pt x="6093" y="4859"/>
                    <a:pt x="6180" y="4823"/>
                  </a:cubicBezTo>
                  <a:cubicBezTo>
                    <a:pt x="6216" y="4808"/>
                    <a:pt x="6254" y="4801"/>
                    <a:pt x="6293" y="4801"/>
                  </a:cubicBezTo>
                  <a:cubicBezTo>
                    <a:pt x="6436" y="4801"/>
                    <a:pt x="6586" y="4897"/>
                    <a:pt x="6633" y="5037"/>
                  </a:cubicBezTo>
                  <a:cubicBezTo>
                    <a:pt x="6633" y="5049"/>
                    <a:pt x="6644" y="5061"/>
                    <a:pt x="6644" y="5061"/>
                  </a:cubicBezTo>
                  <a:cubicBezTo>
                    <a:pt x="6728" y="5263"/>
                    <a:pt x="6859" y="5335"/>
                    <a:pt x="6859" y="5335"/>
                  </a:cubicBezTo>
                  <a:cubicBezTo>
                    <a:pt x="6990" y="5406"/>
                    <a:pt x="7133" y="5454"/>
                    <a:pt x="7264" y="5466"/>
                  </a:cubicBezTo>
                  <a:cubicBezTo>
                    <a:pt x="7454" y="5478"/>
                    <a:pt x="7621" y="5644"/>
                    <a:pt x="7609" y="5859"/>
                  </a:cubicBezTo>
                  <a:cubicBezTo>
                    <a:pt x="7585" y="6121"/>
                    <a:pt x="7740" y="6371"/>
                    <a:pt x="7978" y="6490"/>
                  </a:cubicBezTo>
                  <a:cubicBezTo>
                    <a:pt x="8157" y="6585"/>
                    <a:pt x="8228" y="6811"/>
                    <a:pt x="8145" y="6990"/>
                  </a:cubicBezTo>
                  <a:cubicBezTo>
                    <a:pt x="8026" y="7228"/>
                    <a:pt x="8049" y="7526"/>
                    <a:pt x="8216" y="7728"/>
                  </a:cubicBezTo>
                  <a:cubicBezTo>
                    <a:pt x="8335" y="7883"/>
                    <a:pt x="8323" y="8121"/>
                    <a:pt x="8157" y="8240"/>
                  </a:cubicBezTo>
                  <a:cubicBezTo>
                    <a:pt x="7942" y="8395"/>
                    <a:pt x="7859" y="8681"/>
                    <a:pt x="7930" y="8931"/>
                  </a:cubicBezTo>
                  <a:cubicBezTo>
                    <a:pt x="7978" y="9133"/>
                    <a:pt x="7871" y="9323"/>
                    <a:pt x="7680" y="9383"/>
                  </a:cubicBezTo>
                  <a:cubicBezTo>
                    <a:pt x="7430" y="9454"/>
                    <a:pt x="7228" y="9669"/>
                    <a:pt x="7192" y="9931"/>
                  </a:cubicBezTo>
                  <a:cubicBezTo>
                    <a:pt x="7160" y="10101"/>
                    <a:pt x="7004" y="10234"/>
                    <a:pt x="6835" y="10234"/>
                  </a:cubicBezTo>
                  <a:cubicBezTo>
                    <a:pt x="6815" y="10234"/>
                    <a:pt x="6795" y="10232"/>
                    <a:pt x="6775" y="10228"/>
                  </a:cubicBezTo>
                  <a:cubicBezTo>
                    <a:pt x="6735" y="10221"/>
                    <a:pt x="6695" y="10218"/>
                    <a:pt x="6656" y="10218"/>
                  </a:cubicBezTo>
                  <a:cubicBezTo>
                    <a:pt x="6427" y="10218"/>
                    <a:pt x="6217" y="10333"/>
                    <a:pt x="6085" y="10526"/>
                  </a:cubicBezTo>
                  <a:cubicBezTo>
                    <a:pt x="6016" y="10633"/>
                    <a:pt x="5904" y="10690"/>
                    <a:pt x="5786" y="10690"/>
                  </a:cubicBezTo>
                  <a:cubicBezTo>
                    <a:pt x="5718" y="10690"/>
                    <a:pt x="5649" y="10672"/>
                    <a:pt x="5585" y="10633"/>
                  </a:cubicBezTo>
                  <a:cubicBezTo>
                    <a:pt x="5454" y="10562"/>
                    <a:pt x="5347" y="10526"/>
                    <a:pt x="5204" y="10526"/>
                  </a:cubicBezTo>
                  <a:cubicBezTo>
                    <a:pt x="5073" y="10526"/>
                    <a:pt x="4954" y="10562"/>
                    <a:pt x="4835" y="10633"/>
                  </a:cubicBezTo>
                  <a:cubicBezTo>
                    <a:pt x="4774" y="10672"/>
                    <a:pt x="4708" y="10690"/>
                    <a:pt x="4642" y="10690"/>
                  </a:cubicBezTo>
                  <a:cubicBezTo>
                    <a:pt x="4524" y="10690"/>
                    <a:pt x="4406" y="10633"/>
                    <a:pt x="4323" y="10526"/>
                  </a:cubicBezTo>
                  <a:cubicBezTo>
                    <a:pt x="4201" y="10333"/>
                    <a:pt x="3983" y="10218"/>
                    <a:pt x="3760" y="10218"/>
                  </a:cubicBezTo>
                  <a:cubicBezTo>
                    <a:pt x="3721" y="10218"/>
                    <a:pt x="3682" y="10221"/>
                    <a:pt x="3644" y="10228"/>
                  </a:cubicBezTo>
                  <a:cubicBezTo>
                    <a:pt x="3624" y="10232"/>
                    <a:pt x="3604" y="10234"/>
                    <a:pt x="3585" y="10234"/>
                  </a:cubicBezTo>
                  <a:cubicBezTo>
                    <a:pt x="3416" y="10234"/>
                    <a:pt x="3259" y="10101"/>
                    <a:pt x="3227" y="9931"/>
                  </a:cubicBezTo>
                  <a:cubicBezTo>
                    <a:pt x="3180" y="9669"/>
                    <a:pt x="2989" y="9454"/>
                    <a:pt x="2739" y="9383"/>
                  </a:cubicBezTo>
                  <a:cubicBezTo>
                    <a:pt x="2537" y="9323"/>
                    <a:pt x="2418" y="9133"/>
                    <a:pt x="2477" y="8931"/>
                  </a:cubicBezTo>
                  <a:cubicBezTo>
                    <a:pt x="2561" y="8681"/>
                    <a:pt x="2465" y="8395"/>
                    <a:pt x="2263" y="8240"/>
                  </a:cubicBezTo>
                  <a:cubicBezTo>
                    <a:pt x="2108" y="8121"/>
                    <a:pt x="2084" y="7883"/>
                    <a:pt x="2203" y="7728"/>
                  </a:cubicBezTo>
                  <a:cubicBezTo>
                    <a:pt x="2358" y="7526"/>
                    <a:pt x="2394" y="7228"/>
                    <a:pt x="2275" y="6990"/>
                  </a:cubicBezTo>
                  <a:cubicBezTo>
                    <a:pt x="2180" y="6811"/>
                    <a:pt x="2263" y="6585"/>
                    <a:pt x="2442" y="6490"/>
                  </a:cubicBezTo>
                  <a:cubicBezTo>
                    <a:pt x="2680" y="6371"/>
                    <a:pt x="2823" y="6121"/>
                    <a:pt x="2811" y="5859"/>
                  </a:cubicBezTo>
                  <a:cubicBezTo>
                    <a:pt x="2799" y="5656"/>
                    <a:pt x="2953" y="5478"/>
                    <a:pt x="3156" y="5466"/>
                  </a:cubicBezTo>
                  <a:cubicBezTo>
                    <a:pt x="3358" y="5454"/>
                    <a:pt x="3549" y="5347"/>
                    <a:pt x="3668" y="5180"/>
                  </a:cubicBezTo>
                  <a:lnTo>
                    <a:pt x="3668" y="5168"/>
                  </a:lnTo>
                  <a:cubicBezTo>
                    <a:pt x="3704" y="5121"/>
                    <a:pt x="3727" y="5085"/>
                    <a:pt x="3751" y="5037"/>
                  </a:cubicBezTo>
                  <a:cubicBezTo>
                    <a:pt x="3807" y="4897"/>
                    <a:pt x="3945" y="4801"/>
                    <a:pt x="4087" y="4801"/>
                  </a:cubicBezTo>
                  <a:cubicBezTo>
                    <a:pt x="4126" y="4801"/>
                    <a:pt x="4165" y="4808"/>
                    <a:pt x="4204" y="4823"/>
                  </a:cubicBezTo>
                  <a:cubicBezTo>
                    <a:pt x="4287" y="4853"/>
                    <a:pt x="4372" y="4868"/>
                    <a:pt x="4456" y="4868"/>
                  </a:cubicBezTo>
                  <a:cubicBezTo>
                    <a:pt x="4633" y="4868"/>
                    <a:pt x="4804" y="4802"/>
                    <a:pt x="4942" y="4680"/>
                  </a:cubicBezTo>
                  <a:cubicBezTo>
                    <a:pt x="5007" y="4615"/>
                    <a:pt x="5100" y="4582"/>
                    <a:pt x="5192" y="4582"/>
                  </a:cubicBezTo>
                  <a:close/>
                  <a:moveTo>
                    <a:pt x="286" y="1"/>
                  </a:moveTo>
                  <a:cubicBezTo>
                    <a:pt x="179" y="1"/>
                    <a:pt x="84" y="60"/>
                    <a:pt x="48" y="156"/>
                  </a:cubicBezTo>
                  <a:cubicBezTo>
                    <a:pt x="1" y="239"/>
                    <a:pt x="1" y="346"/>
                    <a:pt x="60" y="441"/>
                  </a:cubicBezTo>
                  <a:lnTo>
                    <a:pt x="3358" y="5049"/>
                  </a:lnTo>
                  <a:cubicBezTo>
                    <a:pt x="3299" y="5097"/>
                    <a:pt x="3227" y="5121"/>
                    <a:pt x="3156" y="5121"/>
                  </a:cubicBezTo>
                  <a:cubicBezTo>
                    <a:pt x="2787" y="5144"/>
                    <a:pt x="2489" y="5466"/>
                    <a:pt x="2513" y="5835"/>
                  </a:cubicBezTo>
                  <a:cubicBezTo>
                    <a:pt x="2513" y="5990"/>
                    <a:pt x="2442" y="6121"/>
                    <a:pt x="2322" y="6180"/>
                  </a:cubicBezTo>
                  <a:cubicBezTo>
                    <a:pt x="1989" y="6359"/>
                    <a:pt x="1858" y="6764"/>
                    <a:pt x="2025" y="7109"/>
                  </a:cubicBezTo>
                  <a:cubicBezTo>
                    <a:pt x="2084" y="7240"/>
                    <a:pt x="2072" y="7383"/>
                    <a:pt x="1977" y="7490"/>
                  </a:cubicBezTo>
                  <a:cubicBezTo>
                    <a:pt x="1739" y="7788"/>
                    <a:pt x="1787" y="8216"/>
                    <a:pt x="2084" y="8454"/>
                  </a:cubicBezTo>
                  <a:cubicBezTo>
                    <a:pt x="2180" y="8550"/>
                    <a:pt x="2239" y="8692"/>
                    <a:pt x="2203" y="8835"/>
                  </a:cubicBezTo>
                  <a:cubicBezTo>
                    <a:pt x="2108" y="9193"/>
                    <a:pt x="2322" y="9574"/>
                    <a:pt x="2680" y="9669"/>
                  </a:cubicBezTo>
                  <a:cubicBezTo>
                    <a:pt x="2811" y="9704"/>
                    <a:pt x="2918" y="9812"/>
                    <a:pt x="2942" y="9966"/>
                  </a:cubicBezTo>
                  <a:cubicBezTo>
                    <a:pt x="2995" y="10299"/>
                    <a:pt x="3290" y="10535"/>
                    <a:pt x="3609" y="10535"/>
                  </a:cubicBezTo>
                  <a:cubicBezTo>
                    <a:pt x="3645" y="10535"/>
                    <a:pt x="3680" y="10532"/>
                    <a:pt x="3715" y="10526"/>
                  </a:cubicBezTo>
                  <a:cubicBezTo>
                    <a:pt x="3726" y="10525"/>
                    <a:pt x="3738" y="10525"/>
                    <a:pt x="3749" y="10525"/>
                  </a:cubicBezTo>
                  <a:cubicBezTo>
                    <a:pt x="3872" y="10525"/>
                    <a:pt x="4007" y="10584"/>
                    <a:pt x="4073" y="10693"/>
                  </a:cubicBezTo>
                  <a:cubicBezTo>
                    <a:pt x="4208" y="10889"/>
                    <a:pt x="4425" y="10999"/>
                    <a:pt x="4645" y="10999"/>
                  </a:cubicBezTo>
                  <a:cubicBezTo>
                    <a:pt x="4772" y="10999"/>
                    <a:pt x="4900" y="10962"/>
                    <a:pt x="5013" y="10883"/>
                  </a:cubicBezTo>
                  <a:cubicBezTo>
                    <a:pt x="5073" y="10847"/>
                    <a:pt x="5141" y="10830"/>
                    <a:pt x="5208" y="10830"/>
                  </a:cubicBezTo>
                  <a:cubicBezTo>
                    <a:pt x="5275" y="10830"/>
                    <a:pt x="5341" y="10847"/>
                    <a:pt x="5394" y="10883"/>
                  </a:cubicBezTo>
                  <a:cubicBezTo>
                    <a:pt x="5513" y="10955"/>
                    <a:pt x="5632" y="10990"/>
                    <a:pt x="5775" y="10990"/>
                  </a:cubicBezTo>
                  <a:cubicBezTo>
                    <a:pt x="5990" y="10990"/>
                    <a:pt x="6216" y="10883"/>
                    <a:pt x="6347" y="10681"/>
                  </a:cubicBezTo>
                  <a:cubicBezTo>
                    <a:pt x="6423" y="10572"/>
                    <a:pt x="6549" y="10513"/>
                    <a:pt x="6671" y="10513"/>
                  </a:cubicBezTo>
                  <a:cubicBezTo>
                    <a:pt x="6682" y="10513"/>
                    <a:pt x="6693" y="10513"/>
                    <a:pt x="6704" y="10514"/>
                  </a:cubicBezTo>
                  <a:cubicBezTo>
                    <a:pt x="6742" y="10520"/>
                    <a:pt x="6779" y="10523"/>
                    <a:pt x="6816" y="10523"/>
                  </a:cubicBezTo>
                  <a:cubicBezTo>
                    <a:pt x="7150" y="10523"/>
                    <a:pt x="7435" y="10286"/>
                    <a:pt x="7478" y="9943"/>
                  </a:cubicBezTo>
                  <a:cubicBezTo>
                    <a:pt x="7514" y="9812"/>
                    <a:pt x="7597" y="9693"/>
                    <a:pt x="7752" y="9645"/>
                  </a:cubicBezTo>
                  <a:cubicBezTo>
                    <a:pt x="8109" y="9550"/>
                    <a:pt x="8335" y="9169"/>
                    <a:pt x="8228" y="8812"/>
                  </a:cubicBezTo>
                  <a:cubicBezTo>
                    <a:pt x="8192" y="8681"/>
                    <a:pt x="8240" y="8538"/>
                    <a:pt x="8347" y="8442"/>
                  </a:cubicBezTo>
                  <a:cubicBezTo>
                    <a:pt x="8645" y="8204"/>
                    <a:pt x="8692" y="7776"/>
                    <a:pt x="8454" y="7478"/>
                  </a:cubicBezTo>
                  <a:cubicBezTo>
                    <a:pt x="8359" y="7371"/>
                    <a:pt x="8347" y="7204"/>
                    <a:pt x="8407" y="7085"/>
                  </a:cubicBezTo>
                  <a:cubicBezTo>
                    <a:pt x="8573" y="6764"/>
                    <a:pt x="8430" y="6347"/>
                    <a:pt x="8109" y="6168"/>
                  </a:cubicBezTo>
                  <a:cubicBezTo>
                    <a:pt x="7990" y="6109"/>
                    <a:pt x="7895" y="5978"/>
                    <a:pt x="7918" y="5823"/>
                  </a:cubicBezTo>
                  <a:cubicBezTo>
                    <a:pt x="7930" y="5454"/>
                    <a:pt x="7645" y="5121"/>
                    <a:pt x="7275" y="5109"/>
                  </a:cubicBezTo>
                  <a:cubicBezTo>
                    <a:pt x="7204" y="5109"/>
                    <a:pt x="7121" y="5085"/>
                    <a:pt x="7061" y="5037"/>
                  </a:cubicBezTo>
                  <a:lnTo>
                    <a:pt x="10371" y="418"/>
                  </a:lnTo>
                  <a:cubicBezTo>
                    <a:pt x="10431" y="358"/>
                    <a:pt x="10443" y="263"/>
                    <a:pt x="10407" y="156"/>
                  </a:cubicBezTo>
                  <a:cubicBezTo>
                    <a:pt x="10359" y="60"/>
                    <a:pt x="10264" y="1"/>
                    <a:pt x="10169" y="1"/>
                  </a:cubicBezTo>
                  <a:lnTo>
                    <a:pt x="7383" y="1"/>
                  </a:lnTo>
                  <a:cubicBezTo>
                    <a:pt x="7287" y="1"/>
                    <a:pt x="7216" y="49"/>
                    <a:pt x="7156" y="120"/>
                  </a:cubicBezTo>
                  <a:lnTo>
                    <a:pt x="5228" y="2835"/>
                  </a:lnTo>
                  <a:lnTo>
                    <a:pt x="3287" y="120"/>
                  </a:lnTo>
                  <a:cubicBezTo>
                    <a:pt x="3239" y="49"/>
                    <a:pt x="3156" y="1"/>
                    <a:pt x="30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9" name="Google Shape;11869;p69"/>
            <p:cNvSpPr/>
            <p:nvPr/>
          </p:nvSpPr>
          <p:spPr>
            <a:xfrm>
              <a:off x="955059" y="2135755"/>
              <a:ext cx="164134" cy="75877"/>
            </a:xfrm>
            <a:custGeom>
              <a:avLst/>
              <a:gdLst/>
              <a:ahLst/>
              <a:cxnLst/>
              <a:rect l="l" t="t" r="r" b="b"/>
              <a:pathLst>
                <a:path w="5157" h="2384" extrusionOk="0">
                  <a:moveTo>
                    <a:pt x="2573" y="0"/>
                  </a:moveTo>
                  <a:cubicBezTo>
                    <a:pt x="1954" y="0"/>
                    <a:pt x="1346" y="215"/>
                    <a:pt x="882" y="631"/>
                  </a:cubicBezTo>
                  <a:cubicBezTo>
                    <a:pt x="418" y="1036"/>
                    <a:pt x="108" y="1608"/>
                    <a:pt x="13" y="2203"/>
                  </a:cubicBezTo>
                  <a:cubicBezTo>
                    <a:pt x="1" y="2286"/>
                    <a:pt x="60" y="2358"/>
                    <a:pt x="156" y="2382"/>
                  </a:cubicBezTo>
                  <a:lnTo>
                    <a:pt x="180" y="2382"/>
                  </a:lnTo>
                  <a:cubicBezTo>
                    <a:pt x="251" y="2382"/>
                    <a:pt x="334" y="2322"/>
                    <a:pt x="346" y="2239"/>
                  </a:cubicBezTo>
                  <a:cubicBezTo>
                    <a:pt x="418" y="1703"/>
                    <a:pt x="703" y="1215"/>
                    <a:pt x="1108" y="870"/>
                  </a:cubicBezTo>
                  <a:cubicBezTo>
                    <a:pt x="1525" y="512"/>
                    <a:pt x="2037" y="322"/>
                    <a:pt x="2596" y="322"/>
                  </a:cubicBezTo>
                  <a:cubicBezTo>
                    <a:pt x="3144" y="322"/>
                    <a:pt x="3668" y="512"/>
                    <a:pt x="4085" y="870"/>
                  </a:cubicBezTo>
                  <a:cubicBezTo>
                    <a:pt x="4478" y="1227"/>
                    <a:pt x="4763" y="1727"/>
                    <a:pt x="4835" y="2239"/>
                  </a:cubicBezTo>
                  <a:cubicBezTo>
                    <a:pt x="4857" y="2326"/>
                    <a:pt x="4918" y="2383"/>
                    <a:pt x="4992" y="2383"/>
                  </a:cubicBezTo>
                  <a:cubicBezTo>
                    <a:pt x="4999" y="2383"/>
                    <a:pt x="5006" y="2383"/>
                    <a:pt x="5013" y="2382"/>
                  </a:cubicBezTo>
                  <a:cubicBezTo>
                    <a:pt x="5085" y="2382"/>
                    <a:pt x="5156" y="2286"/>
                    <a:pt x="5144" y="2203"/>
                  </a:cubicBezTo>
                  <a:cubicBezTo>
                    <a:pt x="5049" y="1584"/>
                    <a:pt x="4740" y="1036"/>
                    <a:pt x="4275" y="631"/>
                  </a:cubicBezTo>
                  <a:cubicBezTo>
                    <a:pt x="3799" y="238"/>
                    <a:pt x="3204" y="0"/>
                    <a:pt x="2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0" name="Google Shape;11870;p69"/>
            <p:cNvSpPr/>
            <p:nvPr/>
          </p:nvSpPr>
          <p:spPr>
            <a:xfrm>
              <a:off x="955059" y="2224999"/>
              <a:ext cx="164134" cy="75240"/>
            </a:xfrm>
            <a:custGeom>
              <a:avLst/>
              <a:gdLst/>
              <a:ahLst/>
              <a:cxnLst/>
              <a:rect l="l" t="t" r="r" b="b"/>
              <a:pathLst>
                <a:path w="5157" h="2364" extrusionOk="0">
                  <a:moveTo>
                    <a:pt x="193" y="1"/>
                  </a:moveTo>
                  <a:cubicBezTo>
                    <a:pt x="181" y="1"/>
                    <a:pt x="168" y="3"/>
                    <a:pt x="156" y="6"/>
                  </a:cubicBezTo>
                  <a:cubicBezTo>
                    <a:pt x="60" y="18"/>
                    <a:pt x="1" y="90"/>
                    <a:pt x="25" y="185"/>
                  </a:cubicBezTo>
                  <a:cubicBezTo>
                    <a:pt x="108" y="792"/>
                    <a:pt x="418" y="1340"/>
                    <a:pt x="882" y="1745"/>
                  </a:cubicBezTo>
                  <a:cubicBezTo>
                    <a:pt x="1358" y="2149"/>
                    <a:pt x="1954" y="2364"/>
                    <a:pt x="2585" y="2364"/>
                  </a:cubicBezTo>
                  <a:cubicBezTo>
                    <a:pt x="3204" y="2364"/>
                    <a:pt x="3811" y="2149"/>
                    <a:pt x="4275" y="1733"/>
                  </a:cubicBezTo>
                  <a:cubicBezTo>
                    <a:pt x="4740" y="1328"/>
                    <a:pt x="5049" y="756"/>
                    <a:pt x="5144" y="161"/>
                  </a:cubicBezTo>
                  <a:cubicBezTo>
                    <a:pt x="5156" y="90"/>
                    <a:pt x="5085" y="18"/>
                    <a:pt x="5002" y="6"/>
                  </a:cubicBezTo>
                  <a:cubicBezTo>
                    <a:pt x="4990" y="3"/>
                    <a:pt x="4980" y="2"/>
                    <a:pt x="4969" y="2"/>
                  </a:cubicBezTo>
                  <a:cubicBezTo>
                    <a:pt x="4900" y="2"/>
                    <a:pt x="4844" y="65"/>
                    <a:pt x="4823" y="137"/>
                  </a:cubicBezTo>
                  <a:cubicBezTo>
                    <a:pt x="4752" y="673"/>
                    <a:pt x="4466" y="1161"/>
                    <a:pt x="4073" y="1506"/>
                  </a:cubicBezTo>
                  <a:cubicBezTo>
                    <a:pt x="3656" y="1864"/>
                    <a:pt x="3132" y="2054"/>
                    <a:pt x="2585" y="2054"/>
                  </a:cubicBezTo>
                  <a:cubicBezTo>
                    <a:pt x="2025" y="2054"/>
                    <a:pt x="1513" y="1864"/>
                    <a:pt x="1096" y="1506"/>
                  </a:cubicBezTo>
                  <a:cubicBezTo>
                    <a:pt x="691" y="1149"/>
                    <a:pt x="406" y="673"/>
                    <a:pt x="334" y="137"/>
                  </a:cubicBezTo>
                  <a:cubicBezTo>
                    <a:pt x="324" y="56"/>
                    <a:pt x="262" y="1"/>
                    <a:pt x="1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1" name="Google Shape;11871;p69"/>
            <p:cNvSpPr/>
            <p:nvPr/>
          </p:nvSpPr>
          <p:spPr>
            <a:xfrm>
              <a:off x="1021387" y="2183496"/>
              <a:ext cx="18969" cy="69766"/>
            </a:xfrm>
            <a:custGeom>
              <a:avLst/>
              <a:gdLst/>
              <a:ahLst/>
              <a:cxnLst/>
              <a:rect l="l" t="t" r="r" b="b"/>
              <a:pathLst>
                <a:path w="596" h="2192" extrusionOk="0">
                  <a:moveTo>
                    <a:pt x="453" y="1"/>
                  </a:moveTo>
                  <a:cubicBezTo>
                    <a:pt x="417" y="1"/>
                    <a:pt x="393" y="12"/>
                    <a:pt x="382" y="24"/>
                  </a:cubicBezTo>
                  <a:lnTo>
                    <a:pt x="60" y="322"/>
                  </a:lnTo>
                  <a:cubicBezTo>
                    <a:pt x="24" y="358"/>
                    <a:pt x="1" y="405"/>
                    <a:pt x="1" y="441"/>
                  </a:cubicBezTo>
                  <a:cubicBezTo>
                    <a:pt x="1" y="501"/>
                    <a:pt x="48" y="584"/>
                    <a:pt x="108" y="584"/>
                  </a:cubicBezTo>
                  <a:cubicBezTo>
                    <a:pt x="120" y="584"/>
                    <a:pt x="155" y="560"/>
                    <a:pt x="167" y="548"/>
                  </a:cubicBezTo>
                  <a:lnTo>
                    <a:pt x="274" y="417"/>
                  </a:lnTo>
                  <a:lnTo>
                    <a:pt x="274" y="2084"/>
                  </a:lnTo>
                  <a:cubicBezTo>
                    <a:pt x="274" y="2156"/>
                    <a:pt x="346" y="2191"/>
                    <a:pt x="429" y="2191"/>
                  </a:cubicBezTo>
                  <a:cubicBezTo>
                    <a:pt x="512" y="2191"/>
                    <a:pt x="596" y="2156"/>
                    <a:pt x="596" y="2084"/>
                  </a:cubicBezTo>
                  <a:lnTo>
                    <a:pt x="596" y="108"/>
                  </a:lnTo>
                  <a:cubicBezTo>
                    <a:pt x="596" y="48"/>
                    <a:pt x="524" y="1"/>
                    <a:pt x="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72" name="Google Shape;11872;p69"/>
          <p:cNvSpPr/>
          <p:nvPr/>
        </p:nvSpPr>
        <p:spPr>
          <a:xfrm>
            <a:off x="1276039" y="1961817"/>
            <a:ext cx="414967" cy="378970"/>
          </a:xfrm>
          <a:custGeom>
            <a:avLst/>
            <a:gdLst/>
            <a:ahLst/>
            <a:cxnLst/>
            <a:rect l="l" t="t" r="r" b="b"/>
            <a:pathLst>
              <a:path w="13038" h="11907" extrusionOk="0">
                <a:moveTo>
                  <a:pt x="6632" y="369"/>
                </a:moveTo>
                <a:cubicBezTo>
                  <a:pt x="6680" y="369"/>
                  <a:pt x="6704" y="405"/>
                  <a:pt x="6704" y="441"/>
                </a:cubicBezTo>
                <a:lnTo>
                  <a:pt x="6704" y="881"/>
                </a:lnTo>
                <a:cubicBezTo>
                  <a:pt x="6644" y="864"/>
                  <a:pt x="6582" y="855"/>
                  <a:pt x="6519" y="855"/>
                </a:cubicBezTo>
                <a:cubicBezTo>
                  <a:pt x="6457" y="855"/>
                  <a:pt x="6394" y="864"/>
                  <a:pt x="6335" y="881"/>
                </a:cubicBezTo>
                <a:lnTo>
                  <a:pt x="6335" y="441"/>
                </a:lnTo>
                <a:lnTo>
                  <a:pt x="6323" y="441"/>
                </a:lnTo>
                <a:cubicBezTo>
                  <a:pt x="6323" y="405"/>
                  <a:pt x="6347" y="369"/>
                  <a:pt x="6394" y="369"/>
                </a:cubicBezTo>
                <a:close/>
                <a:moveTo>
                  <a:pt x="6501" y="1251"/>
                </a:moveTo>
                <a:cubicBezTo>
                  <a:pt x="7061" y="1251"/>
                  <a:pt x="7275" y="2013"/>
                  <a:pt x="6763" y="2286"/>
                </a:cubicBezTo>
                <a:cubicBezTo>
                  <a:pt x="6692" y="2322"/>
                  <a:pt x="6585" y="2346"/>
                  <a:pt x="6501" y="2346"/>
                </a:cubicBezTo>
                <a:cubicBezTo>
                  <a:pt x="6204" y="2346"/>
                  <a:pt x="5954" y="2096"/>
                  <a:pt x="5954" y="1798"/>
                </a:cubicBezTo>
                <a:cubicBezTo>
                  <a:pt x="5954" y="1489"/>
                  <a:pt x="6204" y="1251"/>
                  <a:pt x="6501" y="1251"/>
                </a:cubicBezTo>
                <a:close/>
                <a:moveTo>
                  <a:pt x="2382" y="2429"/>
                </a:moveTo>
                <a:cubicBezTo>
                  <a:pt x="2560" y="2429"/>
                  <a:pt x="2703" y="2572"/>
                  <a:pt x="2703" y="2751"/>
                </a:cubicBezTo>
                <a:cubicBezTo>
                  <a:pt x="2703" y="2929"/>
                  <a:pt x="2560" y="3084"/>
                  <a:pt x="2382" y="3084"/>
                </a:cubicBezTo>
                <a:cubicBezTo>
                  <a:pt x="2215" y="3084"/>
                  <a:pt x="2048" y="2941"/>
                  <a:pt x="2048" y="2751"/>
                </a:cubicBezTo>
                <a:cubicBezTo>
                  <a:pt x="2048" y="2560"/>
                  <a:pt x="2203" y="2429"/>
                  <a:pt x="2382" y="2429"/>
                </a:cubicBezTo>
                <a:close/>
                <a:moveTo>
                  <a:pt x="10657" y="2429"/>
                </a:moveTo>
                <a:cubicBezTo>
                  <a:pt x="10835" y="2429"/>
                  <a:pt x="10978" y="2572"/>
                  <a:pt x="10978" y="2751"/>
                </a:cubicBezTo>
                <a:cubicBezTo>
                  <a:pt x="10978" y="2929"/>
                  <a:pt x="10835" y="3084"/>
                  <a:pt x="10657" y="3084"/>
                </a:cubicBezTo>
                <a:cubicBezTo>
                  <a:pt x="10478" y="3084"/>
                  <a:pt x="10323" y="2941"/>
                  <a:pt x="10323" y="2751"/>
                </a:cubicBezTo>
                <a:cubicBezTo>
                  <a:pt x="10323" y="2560"/>
                  <a:pt x="10478" y="2429"/>
                  <a:pt x="10657" y="2429"/>
                </a:cubicBezTo>
                <a:close/>
                <a:moveTo>
                  <a:pt x="2477" y="3441"/>
                </a:moveTo>
                <a:lnTo>
                  <a:pt x="3715" y="6025"/>
                </a:lnTo>
                <a:lnTo>
                  <a:pt x="1024" y="6025"/>
                </a:lnTo>
                <a:lnTo>
                  <a:pt x="2239" y="3441"/>
                </a:lnTo>
                <a:cubicBezTo>
                  <a:pt x="2275" y="3447"/>
                  <a:pt x="2316" y="3450"/>
                  <a:pt x="2358" y="3450"/>
                </a:cubicBezTo>
                <a:cubicBezTo>
                  <a:pt x="2400" y="3450"/>
                  <a:pt x="2441" y="3447"/>
                  <a:pt x="2477" y="3441"/>
                </a:cubicBezTo>
                <a:close/>
                <a:moveTo>
                  <a:pt x="10776" y="3441"/>
                </a:moveTo>
                <a:lnTo>
                  <a:pt x="11990" y="6025"/>
                </a:lnTo>
                <a:lnTo>
                  <a:pt x="9299" y="6025"/>
                </a:lnTo>
                <a:lnTo>
                  <a:pt x="10538" y="3441"/>
                </a:lnTo>
                <a:cubicBezTo>
                  <a:pt x="10573" y="3447"/>
                  <a:pt x="10612" y="3450"/>
                  <a:pt x="10652" y="3450"/>
                </a:cubicBezTo>
                <a:cubicBezTo>
                  <a:pt x="10692" y="3450"/>
                  <a:pt x="10734" y="3447"/>
                  <a:pt x="10776" y="3441"/>
                </a:cubicBezTo>
                <a:close/>
                <a:moveTo>
                  <a:pt x="4251" y="6418"/>
                </a:moveTo>
                <a:cubicBezTo>
                  <a:pt x="4322" y="6418"/>
                  <a:pt x="4382" y="6477"/>
                  <a:pt x="4382" y="6549"/>
                </a:cubicBezTo>
                <a:lnTo>
                  <a:pt x="4382" y="6668"/>
                </a:lnTo>
                <a:cubicBezTo>
                  <a:pt x="4382" y="6739"/>
                  <a:pt x="4322" y="6799"/>
                  <a:pt x="4251" y="6799"/>
                </a:cubicBezTo>
                <a:lnTo>
                  <a:pt x="501" y="6799"/>
                </a:lnTo>
                <a:cubicBezTo>
                  <a:pt x="429" y="6799"/>
                  <a:pt x="370" y="6739"/>
                  <a:pt x="370" y="6668"/>
                </a:cubicBezTo>
                <a:lnTo>
                  <a:pt x="370" y="6549"/>
                </a:lnTo>
                <a:cubicBezTo>
                  <a:pt x="370" y="6477"/>
                  <a:pt x="429" y="6418"/>
                  <a:pt x="501" y="6418"/>
                </a:cubicBezTo>
                <a:close/>
                <a:moveTo>
                  <a:pt x="12526" y="6418"/>
                </a:moveTo>
                <a:cubicBezTo>
                  <a:pt x="12597" y="6418"/>
                  <a:pt x="12657" y="6477"/>
                  <a:pt x="12657" y="6549"/>
                </a:cubicBezTo>
                <a:lnTo>
                  <a:pt x="12657" y="6668"/>
                </a:lnTo>
                <a:cubicBezTo>
                  <a:pt x="12657" y="6739"/>
                  <a:pt x="12597" y="6799"/>
                  <a:pt x="12526" y="6799"/>
                </a:cubicBezTo>
                <a:lnTo>
                  <a:pt x="8775" y="6799"/>
                </a:lnTo>
                <a:cubicBezTo>
                  <a:pt x="8704" y="6799"/>
                  <a:pt x="8644" y="6739"/>
                  <a:pt x="8644" y="6668"/>
                </a:cubicBezTo>
                <a:lnTo>
                  <a:pt x="8644" y="6549"/>
                </a:lnTo>
                <a:cubicBezTo>
                  <a:pt x="8644" y="6477"/>
                  <a:pt x="8704" y="6418"/>
                  <a:pt x="8775" y="6418"/>
                </a:cubicBezTo>
                <a:close/>
                <a:moveTo>
                  <a:pt x="3715" y="7168"/>
                </a:moveTo>
                <a:cubicBezTo>
                  <a:pt x="3525" y="7787"/>
                  <a:pt x="2953" y="8228"/>
                  <a:pt x="2298" y="8228"/>
                </a:cubicBezTo>
                <a:cubicBezTo>
                  <a:pt x="1644" y="8228"/>
                  <a:pt x="1084" y="7799"/>
                  <a:pt x="905" y="7168"/>
                </a:cubicBezTo>
                <a:close/>
                <a:moveTo>
                  <a:pt x="12145" y="7168"/>
                </a:moveTo>
                <a:cubicBezTo>
                  <a:pt x="11942" y="7787"/>
                  <a:pt x="11383" y="8228"/>
                  <a:pt x="10728" y="8228"/>
                </a:cubicBezTo>
                <a:cubicBezTo>
                  <a:pt x="10073" y="8228"/>
                  <a:pt x="9502" y="7799"/>
                  <a:pt x="9323" y="7168"/>
                </a:cubicBezTo>
                <a:close/>
                <a:moveTo>
                  <a:pt x="7942" y="10371"/>
                </a:moveTo>
                <a:cubicBezTo>
                  <a:pt x="8013" y="10371"/>
                  <a:pt x="8073" y="10430"/>
                  <a:pt x="8073" y="10502"/>
                </a:cubicBezTo>
                <a:lnTo>
                  <a:pt x="8073" y="10764"/>
                </a:lnTo>
                <a:lnTo>
                  <a:pt x="4918" y="10764"/>
                </a:lnTo>
                <a:lnTo>
                  <a:pt x="4918" y="10502"/>
                </a:lnTo>
                <a:cubicBezTo>
                  <a:pt x="4918" y="10430"/>
                  <a:pt x="4977" y="10371"/>
                  <a:pt x="5049" y="10371"/>
                </a:cubicBezTo>
                <a:close/>
                <a:moveTo>
                  <a:pt x="6382" y="0"/>
                </a:moveTo>
                <a:cubicBezTo>
                  <a:pt x="6132" y="0"/>
                  <a:pt x="5930" y="203"/>
                  <a:pt x="5930" y="441"/>
                </a:cubicBezTo>
                <a:lnTo>
                  <a:pt x="5930" y="1060"/>
                </a:lnTo>
                <a:cubicBezTo>
                  <a:pt x="5692" y="1251"/>
                  <a:pt x="5549" y="1536"/>
                  <a:pt x="5561" y="1858"/>
                </a:cubicBezTo>
                <a:lnTo>
                  <a:pt x="3703" y="2370"/>
                </a:lnTo>
                <a:cubicBezTo>
                  <a:pt x="3477" y="2429"/>
                  <a:pt x="3251" y="2465"/>
                  <a:pt x="3037" y="2501"/>
                </a:cubicBezTo>
                <a:cubicBezTo>
                  <a:pt x="2929" y="2227"/>
                  <a:pt x="2679" y="2036"/>
                  <a:pt x="2382" y="2036"/>
                </a:cubicBezTo>
                <a:cubicBezTo>
                  <a:pt x="1989" y="2036"/>
                  <a:pt x="1679" y="2346"/>
                  <a:pt x="1679" y="2739"/>
                </a:cubicBezTo>
                <a:cubicBezTo>
                  <a:pt x="1679" y="2941"/>
                  <a:pt x="1763" y="3132"/>
                  <a:pt x="1917" y="3275"/>
                </a:cubicBezTo>
                <a:lnTo>
                  <a:pt x="608" y="6025"/>
                </a:lnTo>
                <a:lnTo>
                  <a:pt x="501" y="6025"/>
                </a:lnTo>
                <a:cubicBezTo>
                  <a:pt x="215" y="6025"/>
                  <a:pt x="1" y="6251"/>
                  <a:pt x="1" y="6525"/>
                </a:cubicBezTo>
                <a:lnTo>
                  <a:pt x="1" y="6644"/>
                </a:lnTo>
                <a:cubicBezTo>
                  <a:pt x="1" y="6930"/>
                  <a:pt x="215" y="7156"/>
                  <a:pt x="501" y="7156"/>
                </a:cubicBezTo>
                <a:cubicBezTo>
                  <a:pt x="691" y="7989"/>
                  <a:pt x="1441" y="8585"/>
                  <a:pt x="2298" y="8585"/>
                </a:cubicBezTo>
                <a:cubicBezTo>
                  <a:pt x="3168" y="8585"/>
                  <a:pt x="3906" y="7978"/>
                  <a:pt x="4108" y="7156"/>
                </a:cubicBezTo>
                <a:lnTo>
                  <a:pt x="4251" y="7156"/>
                </a:lnTo>
                <a:cubicBezTo>
                  <a:pt x="4537" y="7156"/>
                  <a:pt x="4763" y="6930"/>
                  <a:pt x="4763" y="6644"/>
                </a:cubicBezTo>
                <a:lnTo>
                  <a:pt x="4763" y="6525"/>
                </a:lnTo>
                <a:cubicBezTo>
                  <a:pt x="4763" y="6251"/>
                  <a:pt x="4537" y="6025"/>
                  <a:pt x="4251" y="6025"/>
                </a:cubicBezTo>
                <a:lnTo>
                  <a:pt x="4144" y="6025"/>
                </a:lnTo>
                <a:lnTo>
                  <a:pt x="2834" y="3275"/>
                </a:lnTo>
                <a:cubicBezTo>
                  <a:pt x="2953" y="3167"/>
                  <a:pt x="3037" y="3036"/>
                  <a:pt x="3060" y="2870"/>
                </a:cubicBezTo>
                <a:cubicBezTo>
                  <a:pt x="3310" y="2846"/>
                  <a:pt x="3549" y="2798"/>
                  <a:pt x="3787" y="2727"/>
                </a:cubicBezTo>
                <a:lnTo>
                  <a:pt x="5656" y="2215"/>
                </a:lnTo>
                <a:cubicBezTo>
                  <a:pt x="5716" y="2346"/>
                  <a:pt x="5811" y="2453"/>
                  <a:pt x="5918" y="2548"/>
                </a:cubicBezTo>
                <a:lnTo>
                  <a:pt x="5918" y="10002"/>
                </a:lnTo>
                <a:lnTo>
                  <a:pt x="5037" y="10002"/>
                </a:lnTo>
                <a:cubicBezTo>
                  <a:pt x="4763" y="10002"/>
                  <a:pt x="4537" y="10228"/>
                  <a:pt x="4537" y="10502"/>
                </a:cubicBezTo>
                <a:lnTo>
                  <a:pt x="4537" y="10776"/>
                </a:lnTo>
                <a:cubicBezTo>
                  <a:pt x="4299" y="10823"/>
                  <a:pt x="4120" y="11026"/>
                  <a:pt x="4120" y="11276"/>
                </a:cubicBezTo>
                <a:lnTo>
                  <a:pt x="4120" y="11395"/>
                </a:lnTo>
                <a:cubicBezTo>
                  <a:pt x="4120" y="11680"/>
                  <a:pt x="4346" y="11907"/>
                  <a:pt x="4620" y="11907"/>
                </a:cubicBezTo>
                <a:lnTo>
                  <a:pt x="6049" y="11907"/>
                </a:lnTo>
                <a:cubicBezTo>
                  <a:pt x="6156" y="11907"/>
                  <a:pt x="6251" y="11811"/>
                  <a:pt x="6251" y="11704"/>
                </a:cubicBezTo>
                <a:cubicBezTo>
                  <a:pt x="6251" y="11609"/>
                  <a:pt x="6156" y="11514"/>
                  <a:pt x="6049" y="11514"/>
                </a:cubicBezTo>
                <a:lnTo>
                  <a:pt x="4620" y="11514"/>
                </a:lnTo>
                <a:cubicBezTo>
                  <a:pt x="4549" y="11514"/>
                  <a:pt x="4489" y="11454"/>
                  <a:pt x="4489" y="11383"/>
                </a:cubicBezTo>
                <a:lnTo>
                  <a:pt x="4489" y="11264"/>
                </a:lnTo>
                <a:cubicBezTo>
                  <a:pt x="4489" y="11192"/>
                  <a:pt x="4549" y="11133"/>
                  <a:pt x="4620" y="11133"/>
                </a:cubicBezTo>
                <a:lnTo>
                  <a:pt x="8371" y="11133"/>
                </a:lnTo>
                <a:cubicBezTo>
                  <a:pt x="8454" y="11133"/>
                  <a:pt x="8513" y="11192"/>
                  <a:pt x="8513" y="11264"/>
                </a:cubicBezTo>
                <a:lnTo>
                  <a:pt x="8513" y="11383"/>
                </a:lnTo>
                <a:cubicBezTo>
                  <a:pt x="8513" y="11454"/>
                  <a:pt x="8454" y="11514"/>
                  <a:pt x="8371" y="11514"/>
                </a:cubicBezTo>
                <a:lnTo>
                  <a:pt x="6930" y="11514"/>
                </a:lnTo>
                <a:cubicBezTo>
                  <a:pt x="6823" y="11514"/>
                  <a:pt x="6739" y="11609"/>
                  <a:pt x="6739" y="11704"/>
                </a:cubicBezTo>
                <a:cubicBezTo>
                  <a:pt x="6739" y="11811"/>
                  <a:pt x="6823" y="11907"/>
                  <a:pt x="6930" y="11907"/>
                </a:cubicBezTo>
                <a:lnTo>
                  <a:pt x="8371" y="11907"/>
                </a:lnTo>
                <a:cubicBezTo>
                  <a:pt x="8656" y="11907"/>
                  <a:pt x="8883" y="11680"/>
                  <a:pt x="8883" y="11395"/>
                </a:cubicBezTo>
                <a:lnTo>
                  <a:pt x="8883" y="11276"/>
                </a:lnTo>
                <a:cubicBezTo>
                  <a:pt x="8883" y="11026"/>
                  <a:pt x="8692" y="10799"/>
                  <a:pt x="8454" y="10776"/>
                </a:cubicBezTo>
                <a:lnTo>
                  <a:pt x="8454" y="10502"/>
                </a:lnTo>
                <a:cubicBezTo>
                  <a:pt x="8454" y="10228"/>
                  <a:pt x="8228" y="10002"/>
                  <a:pt x="7942" y="10002"/>
                </a:cubicBezTo>
                <a:lnTo>
                  <a:pt x="7061" y="10002"/>
                </a:lnTo>
                <a:lnTo>
                  <a:pt x="7061" y="7049"/>
                </a:lnTo>
                <a:cubicBezTo>
                  <a:pt x="7061" y="6954"/>
                  <a:pt x="6978" y="6858"/>
                  <a:pt x="6870" y="6858"/>
                </a:cubicBezTo>
                <a:cubicBezTo>
                  <a:pt x="6763" y="6858"/>
                  <a:pt x="6680" y="6954"/>
                  <a:pt x="6680" y="7049"/>
                </a:cubicBezTo>
                <a:lnTo>
                  <a:pt x="6680" y="10002"/>
                </a:lnTo>
                <a:lnTo>
                  <a:pt x="6311" y="10002"/>
                </a:lnTo>
                <a:lnTo>
                  <a:pt x="6311" y="2727"/>
                </a:lnTo>
                <a:cubicBezTo>
                  <a:pt x="6370" y="2739"/>
                  <a:pt x="6430" y="2745"/>
                  <a:pt x="6491" y="2745"/>
                </a:cubicBezTo>
                <a:cubicBezTo>
                  <a:pt x="6552" y="2745"/>
                  <a:pt x="6614" y="2739"/>
                  <a:pt x="6680" y="2727"/>
                </a:cubicBezTo>
                <a:lnTo>
                  <a:pt x="6680" y="6156"/>
                </a:lnTo>
                <a:cubicBezTo>
                  <a:pt x="6680" y="6263"/>
                  <a:pt x="6763" y="6358"/>
                  <a:pt x="6870" y="6358"/>
                </a:cubicBezTo>
                <a:cubicBezTo>
                  <a:pt x="6978" y="6358"/>
                  <a:pt x="7061" y="6263"/>
                  <a:pt x="7061" y="6156"/>
                </a:cubicBezTo>
                <a:lnTo>
                  <a:pt x="7061" y="2548"/>
                </a:lnTo>
                <a:cubicBezTo>
                  <a:pt x="7180" y="2453"/>
                  <a:pt x="7275" y="2346"/>
                  <a:pt x="7335" y="2215"/>
                </a:cubicBezTo>
                <a:lnTo>
                  <a:pt x="9228" y="2739"/>
                </a:lnTo>
                <a:cubicBezTo>
                  <a:pt x="9466" y="2798"/>
                  <a:pt x="9716" y="2858"/>
                  <a:pt x="9954" y="2882"/>
                </a:cubicBezTo>
                <a:cubicBezTo>
                  <a:pt x="9978" y="3048"/>
                  <a:pt x="10073" y="3179"/>
                  <a:pt x="10180" y="3287"/>
                </a:cubicBezTo>
                <a:lnTo>
                  <a:pt x="8871" y="6037"/>
                </a:lnTo>
                <a:lnTo>
                  <a:pt x="8764" y="6037"/>
                </a:lnTo>
                <a:cubicBezTo>
                  <a:pt x="8478" y="6037"/>
                  <a:pt x="8252" y="6263"/>
                  <a:pt x="8252" y="6549"/>
                </a:cubicBezTo>
                <a:lnTo>
                  <a:pt x="8252" y="6668"/>
                </a:lnTo>
                <a:cubicBezTo>
                  <a:pt x="8252" y="6954"/>
                  <a:pt x="8478" y="7168"/>
                  <a:pt x="8764" y="7168"/>
                </a:cubicBezTo>
                <a:lnTo>
                  <a:pt x="8906" y="7168"/>
                </a:lnTo>
                <a:cubicBezTo>
                  <a:pt x="9109" y="8001"/>
                  <a:pt x="9847" y="8597"/>
                  <a:pt x="10716" y="8597"/>
                </a:cubicBezTo>
                <a:cubicBezTo>
                  <a:pt x="11573" y="8597"/>
                  <a:pt x="12323" y="7989"/>
                  <a:pt x="12514" y="7168"/>
                </a:cubicBezTo>
                <a:cubicBezTo>
                  <a:pt x="12800" y="7168"/>
                  <a:pt x="13014" y="6954"/>
                  <a:pt x="13014" y="6668"/>
                </a:cubicBezTo>
                <a:lnTo>
                  <a:pt x="13014" y="6549"/>
                </a:lnTo>
                <a:cubicBezTo>
                  <a:pt x="13038" y="6263"/>
                  <a:pt x="12812" y="6025"/>
                  <a:pt x="12526" y="6025"/>
                </a:cubicBezTo>
                <a:lnTo>
                  <a:pt x="12419" y="6025"/>
                </a:lnTo>
                <a:lnTo>
                  <a:pt x="11109" y="3275"/>
                </a:lnTo>
                <a:cubicBezTo>
                  <a:pt x="11264" y="3144"/>
                  <a:pt x="11347" y="2965"/>
                  <a:pt x="11347" y="2739"/>
                </a:cubicBezTo>
                <a:cubicBezTo>
                  <a:pt x="11347" y="2346"/>
                  <a:pt x="11038" y="2036"/>
                  <a:pt x="10657" y="2036"/>
                </a:cubicBezTo>
                <a:cubicBezTo>
                  <a:pt x="10359" y="2036"/>
                  <a:pt x="10097" y="2227"/>
                  <a:pt x="10002" y="2501"/>
                </a:cubicBezTo>
                <a:cubicBezTo>
                  <a:pt x="9776" y="2465"/>
                  <a:pt x="9549" y="2429"/>
                  <a:pt x="9323" y="2370"/>
                </a:cubicBezTo>
                <a:lnTo>
                  <a:pt x="7442" y="1846"/>
                </a:lnTo>
                <a:cubicBezTo>
                  <a:pt x="7454" y="1536"/>
                  <a:pt x="7323" y="1239"/>
                  <a:pt x="7061" y="1060"/>
                </a:cubicBezTo>
                <a:lnTo>
                  <a:pt x="7061" y="441"/>
                </a:lnTo>
                <a:cubicBezTo>
                  <a:pt x="7061" y="191"/>
                  <a:pt x="6859" y="0"/>
                  <a:pt x="6620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3" name="Google Shape;11873;p69"/>
          <p:cNvGrpSpPr/>
          <p:nvPr/>
        </p:nvGrpSpPr>
        <p:grpSpPr>
          <a:xfrm>
            <a:off x="3979435" y="1976585"/>
            <a:ext cx="345265" cy="349848"/>
            <a:chOff x="3979435" y="1976585"/>
            <a:chExt cx="345265" cy="349848"/>
          </a:xfrm>
          <a:solidFill>
            <a:srgbClr val="D94169"/>
          </a:solidFill>
        </p:grpSpPr>
        <p:sp>
          <p:nvSpPr>
            <p:cNvPr id="11874" name="Google Shape;11874;p69"/>
            <p:cNvSpPr/>
            <p:nvPr/>
          </p:nvSpPr>
          <p:spPr>
            <a:xfrm>
              <a:off x="3979435" y="1976585"/>
              <a:ext cx="345265" cy="349848"/>
            </a:xfrm>
            <a:custGeom>
              <a:avLst/>
              <a:gdLst/>
              <a:ahLst/>
              <a:cxnLst/>
              <a:rect l="l" t="t" r="r" b="b"/>
              <a:pathLst>
                <a:path w="10848" h="10992" extrusionOk="0">
                  <a:moveTo>
                    <a:pt x="6632" y="322"/>
                  </a:moveTo>
                  <a:cubicBezTo>
                    <a:pt x="6859" y="322"/>
                    <a:pt x="7013" y="501"/>
                    <a:pt x="7013" y="715"/>
                  </a:cubicBezTo>
                  <a:cubicBezTo>
                    <a:pt x="7013" y="929"/>
                    <a:pt x="6835" y="1096"/>
                    <a:pt x="6632" y="1096"/>
                  </a:cubicBezTo>
                  <a:lnTo>
                    <a:pt x="4906" y="1096"/>
                  </a:lnTo>
                  <a:cubicBezTo>
                    <a:pt x="4680" y="1096"/>
                    <a:pt x="4513" y="918"/>
                    <a:pt x="4513" y="715"/>
                  </a:cubicBezTo>
                  <a:cubicBezTo>
                    <a:pt x="4513" y="489"/>
                    <a:pt x="4692" y="322"/>
                    <a:pt x="4906" y="322"/>
                  </a:cubicBezTo>
                  <a:close/>
                  <a:moveTo>
                    <a:pt x="5966" y="1429"/>
                  </a:moveTo>
                  <a:lnTo>
                    <a:pt x="5966" y="1965"/>
                  </a:lnTo>
                  <a:lnTo>
                    <a:pt x="5561" y="1965"/>
                  </a:lnTo>
                  <a:lnTo>
                    <a:pt x="5561" y="1429"/>
                  </a:lnTo>
                  <a:close/>
                  <a:moveTo>
                    <a:pt x="5775" y="2289"/>
                  </a:moveTo>
                  <a:cubicBezTo>
                    <a:pt x="6988" y="2289"/>
                    <a:pt x="8193" y="2825"/>
                    <a:pt x="9026" y="3835"/>
                  </a:cubicBezTo>
                  <a:cubicBezTo>
                    <a:pt x="10466" y="5620"/>
                    <a:pt x="10204" y="8276"/>
                    <a:pt x="8407" y="9728"/>
                  </a:cubicBezTo>
                  <a:cubicBezTo>
                    <a:pt x="7623" y="10362"/>
                    <a:pt x="6686" y="10670"/>
                    <a:pt x="5757" y="10670"/>
                  </a:cubicBezTo>
                  <a:cubicBezTo>
                    <a:pt x="4540" y="10670"/>
                    <a:pt x="3337" y="10141"/>
                    <a:pt x="2513" y="9121"/>
                  </a:cubicBezTo>
                  <a:cubicBezTo>
                    <a:pt x="429" y="6561"/>
                    <a:pt x="2001" y="2715"/>
                    <a:pt x="5251" y="2322"/>
                  </a:cubicBezTo>
                  <a:cubicBezTo>
                    <a:pt x="5425" y="2300"/>
                    <a:pt x="5601" y="2289"/>
                    <a:pt x="5775" y="2289"/>
                  </a:cubicBezTo>
                  <a:close/>
                  <a:moveTo>
                    <a:pt x="4906" y="1"/>
                  </a:moveTo>
                  <a:cubicBezTo>
                    <a:pt x="4501" y="1"/>
                    <a:pt x="4192" y="322"/>
                    <a:pt x="4192" y="715"/>
                  </a:cubicBezTo>
                  <a:cubicBezTo>
                    <a:pt x="4192" y="1108"/>
                    <a:pt x="4513" y="1429"/>
                    <a:pt x="4906" y="1429"/>
                  </a:cubicBezTo>
                  <a:lnTo>
                    <a:pt x="5239" y="1429"/>
                  </a:lnTo>
                  <a:lnTo>
                    <a:pt x="5239" y="1989"/>
                  </a:lnTo>
                  <a:cubicBezTo>
                    <a:pt x="1727" y="2394"/>
                    <a:pt x="1" y="6561"/>
                    <a:pt x="2263" y="9323"/>
                  </a:cubicBezTo>
                  <a:cubicBezTo>
                    <a:pt x="3160" y="10423"/>
                    <a:pt x="4463" y="10991"/>
                    <a:pt x="5774" y="10991"/>
                  </a:cubicBezTo>
                  <a:cubicBezTo>
                    <a:pt x="6777" y="10991"/>
                    <a:pt x="7785" y="10659"/>
                    <a:pt x="8621" y="9978"/>
                  </a:cubicBezTo>
                  <a:cubicBezTo>
                    <a:pt x="10550" y="8407"/>
                    <a:pt x="10847" y="5549"/>
                    <a:pt x="9264" y="3632"/>
                  </a:cubicBezTo>
                  <a:cubicBezTo>
                    <a:pt x="8490" y="2680"/>
                    <a:pt x="7406" y="2120"/>
                    <a:pt x="6287" y="1989"/>
                  </a:cubicBezTo>
                  <a:lnTo>
                    <a:pt x="6287" y="1429"/>
                  </a:lnTo>
                  <a:lnTo>
                    <a:pt x="6632" y="1429"/>
                  </a:lnTo>
                  <a:cubicBezTo>
                    <a:pt x="7037" y="1429"/>
                    <a:pt x="7347" y="1096"/>
                    <a:pt x="7347" y="715"/>
                  </a:cubicBezTo>
                  <a:cubicBezTo>
                    <a:pt x="7347" y="310"/>
                    <a:pt x="7013" y="1"/>
                    <a:pt x="6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5" name="Google Shape;11875;p69"/>
            <p:cNvSpPr/>
            <p:nvPr/>
          </p:nvSpPr>
          <p:spPr>
            <a:xfrm>
              <a:off x="4044236" y="2176685"/>
              <a:ext cx="144783" cy="123077"/>
            </a:xfrm>
            <a:custGeom>
              <a:avLst/>
              <a:gdLst/>
              <a:ahLst/>
              <a:cxnLst/>
              <a:rect l="l" t="t" r="r" b="b"/>
              <a:pathLst>
                <a:path w="4549" h="3867" extrusionOk="0">
                  <a:moveTo>
                    <a:pt x="203" y="0"/>
                  </a:moveTo>
                  <a:cubicBezTo>
                    <a:pt x="108" y="0"/>
                    <a:pt x="36" y="84"/>
                    <a:pt x="36" y="167"/>
                  </a:cubicBezTo>
                  <a:cubicBezTo>
                    <a:pt x="36" y="215"/>
                    <a:pt x="1" y="977"/>
                    <a:pt x="405" y="1822"/>
                  </a:cubicBezTo>
                  <a:cubicBezTo>
                    <a:pt x="667" y="2346"/>
                    <a:pt x="1048" y="2798"/>
                    <a:pt x="1525" y="3143"/>
                  </a:cubicBezTo>
                  <a:cubicBezTo>
                    <a:pt x="2186" y="3633"/>
                    <a:pt x="2944" y="3867"/>
                    <a:pt x="3694" y="3867"/>
                  </a:cubicBezTo>
                  <a:cubicBezTo>
                    <a:pt x="3929" y="3867"/>
                    <a:pt x="4164" y="3844"/>
                    <a:pt x="4394" y="3798"/>
                  </a:cubicBezTo>
                  <a:cubicBezTo>
                    <a:pt x="4489" y="3786"/>
                    <a:pt x="4549" y="3691"/>
                    <a:pt x="4537" y="3608"/>
                  </a:cubicBezTo>
                  <a:cubicBezTo>
                    <a:pt x="4526" y="3543"/>
                    <a:pt x="4446" y="3487"/>
                    <a:pt x="4368" y="3487"/>
                  </a:cubicBezTo>
                  <a:cubicBezTo>
                    <a:pt x="4361" y="3487"/>
                    <a:pt x="4354" y="3488"/>
                    <a:pt x="4346" y="3489"/>
                  </a:cubicBezTo>
                  <a:cubicBezTo>
                    <a:pt x="4139" y="3526"/>
                    <a:pt x="3932" y="3545"/>
                    <a:pt x="3725" y="3545"/>
                  </a:cubicBezTo>
                  <a:cubicBezTo>
                    <a:pt x="3018" y="3545"/>
                    <a:pt x="2326" y="3324"/>
                    <a:pt x="1727" y="2882"/>
                  </a:cubicBezTo>
                  <a:cubicBezTo>
                    <a:pt x="275" y="1810"/>
                    <a:pt x="370" y="167"/>
                    <a:pt x="370" y="167"/>
                  </a:cubicBezTo>
                  <a:cubicBezTo>
                    <a:pt x="370" y="84"/>
                    <a:pt x="298" y="0"/>
                    <a:pt x="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6" name="Google Shape;11876;p69"/>
            <p:cNvSpPr/>
            <p:nvPr/>
          </p:nvSpPr>
          <p:spPr>
            <a:xfrm>
              <a:off x="4046910" y="2065957"/>
              <a:ext cx="204269" cy="100893"/>
            </a:xfrm>
            <a:custGeom>
              <a:avLst/>
              <a:gdLst/>
              <a:ahLst/>
              <a:cxnLst/>
              <a:rect l="l" t="t" r="r" b="b"/>
              <a:pathLst>
                <a:path w="6418" h="3170" extrusionOk="0">
                  <a:moveTo>
                    <a:pt x="3655" y="1"/>
                  </a:moveTo>
                  <a:cubicBezTo>
                    <a:pt x="1971" y="1"/>
                    <a:pt x="367" y="1170"/>
                    <a:pt x="12" y="3003"/>
                  </a:cubicBezTo>
                  <a:cubicBezTo>
                    <a:pt x="0" y="3086"/>
                    <a:pt x="71" y="3170"/>
                    <a:pt x="179" y="3170"/>
                  </a:cubicBezTo>
                  <a:cubicBezTo>
                    <a:pt x="250" y="3170"/>
                    <a:pt x="333" y="3110"/>
                    <a:pt x="345" y="3039"/>
                  </a:cubicBezTo>
                  <a:cubicBezTo>
                    <a:pt x="667" y="1358"/>
                    <a:pt x="2122" y="299"/>
                    <a:pt x="3652" y="299"/>
                  </a:cubicBezTo>
                  <a:cubicBezTo>
                    <a:pt x="4332" y="299"/>
                    <a:pt x="5027" y="509"/>
                    <a:pt x="5644" y="967"/>
                  </a:cubicBezTo>
                  <a:cubicBezTo>
                    <a:pt x="5822" y="1098"/>
                    <a:pt x="5965" y="1241"/>
                    <a:pt x="6120" y="1396"/>
                  </a:cubicBezTo>
                  <a:cubicBezTo>
                    <a:pt x="6155" y="1431"/>
                    <a:pt x="6208" y="1454"/>
                    <a:pt x="6257" y="1454"/>
                  </a:cubicBezTo>
                  <a:cubicBezTo>
                    <a:pt x="6290" y="1454"/>
                    <a:pt x="6322" y="1443"/>
                    <a:pt x="6346" y="1419"/>
                  </a:cubicBezTo>
                  <a:cubicBezTo>
                    <a:pt x="6406" y="1360"/>
                    <a:pt x="6417" y="1253"/>
                    <a:pt x="6358" y="1193"/>
                  </a:cubicBezTo>
                  <a:cubicBezTo>
                    <a:pt x="6191" y="1027"/>
                    <a:pt x="6025" y="860"/>
                    <a:pt x="5834" y="729"/>
                  </a:cubicBezTo>
                  <a:cubicBezTo>
                    <a:pt x="5159" y="229"/>
                    <a:pt x="4399" y="1"/>
                    <a:pt x="3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7" name="Google Shape;11877;p69"/>
            <p:cNvSpPr/>
            <p:nvPr/>
          </p:nvSpPr>
          <p:spPr>
            <a:xfrm>
              <a:off x="4195735" y="2118027"/>
              <a:ext cx="84247" cy="174224"/>
            </a:xfrm>
            <a:custGeom>
              <a:avLst/>
              <a:gdLst/>
              <a:ahLst/>
              <a:cxnLst/>
              <a:rect l="l" t="t" r="r" b="b"/>
              <a:pathLst>
                <a:path w="2647" h="5474" extrusionOk="0">
                  <a:moveTo>
                    <a:pt x="1952" y="0"/>
                  </a:moveTo>
                  <a:cubicBezTo>
                    <a:pt x="1920" y="0"/>
                    <a:pt x="1888" y="11"/>
                    <a:pt x="1861" y="33"/>
                  </a:cubicBezTo>
                  <a:cubicBezTo>
                    <a:pt x="1789" y="81"/>
                    <a:pt x="1753" y="176"/>
                    <a:pt x="1813" y="260"/>
                  </a:cubicBezTo>
                  <a:cubicBezTo>
                    <a:pt x="2158" y="795"/>
                    <a:pt x="2325" y="1403"/>
                    <a:pt x="2325" y="2046"/>
                  </a:cubicBezTo>
                  <a:cubicBezTo>
                    <a:pt x="2325" y="3451"/>
                    <a:pt x="1432" y="4689"/>
                    <a:pt x="182" y="5165"/>
                  </a:cubicBezTo>
                  <a:cubicBezTo>
                    <a:pt x="1" y="5229"/>
                    <a:pt x="67" y="5474"/>
                    <a:pt x="237" y="5474"/>
                  </a:cubicBezTo>
                  <a:cubicBezTo>
                    <a:pt x="257" y="5474"/>
                    <a:pt x="278" y="5470"/>
                    <a:pt x="301" y="5463"/>
                  </a:cubicBezTo>
                  <a:cubicBezTo>
                    <a:pt x="1682" y="4927"/>
                    <a:pt x="2646" y="3593"/>
                    <a:pt x="2646" y="2022"/>
                  </a:cubicBezTo>
                  <a:cubicBezTo>
                    <a:pt x="2646" y="1343"/>
                    <a:pt x="2456" y="653"/>
                    <a:pt x="2087" y="81"/>
                  </a:cubicBezTo>
                  <a:cubicBezTo>
                    <a:pt x="2057" y="29"/>
                    <a:pt x="2004" y="0"/>
                    <a:pt x="19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8" name="Google Shape;11878;p69"/>
            <p:cNvSpPr/>
            <p:nvPr/>
          </p:nvSpPr>
          <p:spPr>
            <a:xfrm>
              <a:off x="4109037" y="2161153"/>
              <a:ext cx="81510" cy="55348"/>
            </a:xfrm>
            <a:custGeom>
              <a:avLst/>
              <a:gdLst/>
              <a:ahLst/>
              <a:cxnLst/>
              <a:rect l="l" t="t" r="r" b="b"/>
              <a:pathLst>
                <a:path w="2561" h="1739" extrusionOk="0">
                  <a:moveTo>
                    <a:pt x="1691" y="333"/>
                  </a:moveTo>
                  <a:cubicBezTo>
                    <a:pt x="1965" y="333"/>
                    <a:pt x="2144" y="655"/>
                    <a:pt x="1965" y="881"/>
                  </a:cubicBezTo>
                  <a:cubicBezTo>
                    <a:pt x="1900" y="968"/>
                    <a:pt x="1790" y="1020"/>
                    <a:pt x="1682" y="1020"/>
                  </a:cubicBezTo>
                  <a:cubicBezTo>
                    <a:pt x="1613" y="1020"/>
                    <a:pt x="1545" y="999"/>
                    <a:pt x="1489" y="953"/>
                  </a:cubicBezTo>
                  <a:cubicBezTo>
                    <a:pt x="1215" y="762"/>
                    <a:pt x="1370" y="333"/>
                    <a:pt x="1691" y="333"/>
                  </a:cubicBezTo>
                  <a:close/>
                  <a:moveTo>
                    <a:pt x="1691" y="0"/>
                  </a:moveTo>
                  <a:cubicBezTo>
                    <a:pt x="1584" y="0"/>
                    <a:pt x="1334" y="36"/>
                    <a:pt x="1156" y="274"/>
                  </a:cubicBezTo>
                  <a:cubicBezTo>
                    <a:pt x="1025" y="453"/>
                    <a:pt x="989" y="655"/>
                    <a:pt x="1048" y="845"/>
                  </a:cubicBezTo>
                  <a:lnTo>
                    <a:pt x="132" y="1441"/>
                  </a:lnTo>
                  <a:cubicBezTo>
                    <a:pt x="1" y="1536"/>
                    <a:pt x="60" y="1738"/>
                    <a:pt x="215" y="1738"/>
                  </a:cubicBezTo>
                  <a:cubicBezTo>
                    <a:pt x="310" y="1738"/>
                    <a:pt x="263" y="1726"/>
                    <a:pt x="1215" y="1131"/>
                  </a:cubicBezTo>
                  <a:cubicBezTo>
                    <a:pt x="1347" y="1275"/>
                    <a:pt x="1521" y="1344"/>
                    <a:pt x="1693" y="1344"/>
                  </a:cubicBezTo>
                  <a:cubicBezTo>
                    <a:pt x="1893" y="1344"/>
                    <a:pt x="2093" y="1251"/>
                    <a:pt x="2227" y="1072"/>
                  </a:cubicBezTo>
                  <a:cubicBezTo>
                    <a:pt x="2560" y="631"/>
                    <a:pt x="2251" y="0"/>
                    <a:pt x="1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9" name="Google Shape;11879;p69"/>
            <p:cNvSpPr/>
            <p:nvPr/>
          </p:nvSpPr>
          <p:spPr>
            <a:xfrm>
              <a:off x="4157160" y="2083080"/>
              <a:ext cx="10662" cy="29218"/>
            </a:xfrm>
            <a:custGeom>
              <a:avLst/>
              <a:gdLst/>
              <a:ahLst/>
              <a:cxnLst/>
              <a:rect l="l" t="t" r="r" b="b"/>
              <a:pathLst>
                <a:path w="335" h="918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762"/>
                  </a:lnTo>
                  <a:cubicBezTo>
                    <a:pt x="1" y="846"/>
                    <a:pt x="72" y="917"/>
                    <a:pt x="167" y="917"/>
                  </a:cubicBezTo>
                  <a:cubicBezTo>
                    <a:pt x="275" y="917"/>
                    <a:pt x="334" y="846"/>
                    <a:pt x="334" y="762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0" name="Google Shape;11880;p69"/>
            <p:cNvSpPr/>
            <p:nvPr/>
          </p:nvSpPr>
          <p:spPr>
            <a:xfrm>
              <a:off x="4109419" y="2096034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183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36" y="70"/>
                    <a:pt x="1" y="177"/>
                    <a:pt x="48" y="248"/>
                  </a:cubicBezTo>
                  <a:lnTo>
                    <a:pt x="346" y="772"/>
                  </a:lnTo>
                  <a:cubicBezTo>
                    <a:pt x="393" y="808"/>
                    <a:pt x="429" y="844"/>
                    <a:pt x="489" y="844"/>
                  </a:cubicBezTo>
                  <a:cubicBezTo>
                    <a:pt x="524" y="844"/>
                    <a:pt x="548" y="844"/>
                    <a:pt x="572" y="832"/>
                  </a:cubicBezTo>
                  <a:cubicBezTo>
                    <a:pt x="643" y="784"/>
                    <a:pt x="667" y="677"/>
                    <a:pt x="632" y="605"/>
                  </a:cubicBezTo>
                  <a:lnTo>
                    <a:pt x="334" y="82"/>
                  </a:lnTo>
                  <a:cubicBezTo>
                    <a:pt x="301" y="33"/>
                    <a:pt x="241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1" name="Google Shape;11881;p69"/>
            <p:cNvSpPr/>
            <p:nvPr/>
          </p:nvSpPr>
          <p:spPr>
            <a:xfrm>
              <a:off x="4074950" y="2130121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188" y="1"/>
                  </a:moveTo>
                  <a:cubicBezTo>
                    <a:pt x="130" y="1"/>
                    <a:pt x="72" y="33"/>
                    <a:pt x="48" y="82"/>
                  </a:cubicBezTo>
                  <a:cubicBezTo>
                    <a:pt x="0" y="154"/>
                    <a:pt x="24" y="261"/>
                    <a:pt x="107" y="308"/>
                  </a:cubicBezTo>
                  <a:lnTo>
                    <a:pt x="619" y="606"/>
                  </a:lnTo>
                  <a:cubicBezTo>
                    <a:pt x="655" y="618"/>
                    <a:pt x="679" y="618"/>
                    <a:pt x="703" y="618"/>
                  </a:cubicBezTo>
                  <a:cubicBezTo>
                    <a:pt x="762" y="618"/>
                    <a:pt x="798" y="594"/>
                    <a:pt x="834" y="546"/>
                  </a:cubicBezTo>
                  <a:cubicBezTo>
                    <a:pt x="893" y="475"/>
                    <a:pt x="881" y="368"/>
                    <a:pt x="786" y="320"/>
                  </a:cubicBezTo>
                  <a:lnTo>
                    <a:pt x="262" y="23"/>
                  </a:lnTo>
                  <a:cubicBezTo>
                    <a:pt x="240" y="8"/>
                    <a:pt x="214" y="1"/>
                    <a:pt x="1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2" name="Google Shape;11882;p69"/>
            <p:cNvSpPr/>
            <p:nvPr/>
          </p:nvSpPr>
          <p:spPr>
            <a:xfrm>
              <a:off x="4063555" y="2177067"/>
              <a:ext cx="29218" cy="10630"/>
            </a:xfrm>
            <a:custGeom>
              <a:avLst/>
              <a:gdLst/>
              <a:ahLst/>
              <a:cxnLst/>
              <a:rect l="l" t="t" r="r" b="b"/>
              <a:pathLst>
                <a:path w="918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46" y="334"/>
                    <a:pt x="918" y="262"/>
                    <a:pt x="918" y="167"/>
                  </a:cubicBezTo>
                  <a:cubicBezTo>
                    <a:pt x="918" y="83"/>
                    <a:pt x="846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3" name="Google Shape;11883;p69"/>
            <p:cNvSpPr/>
            <p:nvPr/>
          </p:nvSpPr>
          <p:spPr>
            <a:xfrm>
              <a:off x="4073804" y="2215005"/>
              <a:ext cx="29600" cy="20051"/>
            </a:xfrm>
            <a:custGeom>
              <a:avLst/>
              <a:gdLst/>
              <a:ahLst/>
              <a:cxnLst/>
              <a:rect l="l" t="t" r="r" b="b"/>
              <a:pathLst>
                <a:path w="930" h="630" extrusionOk="0">
                  <a:moveTo>
                    <a:pt x="735" y="1"/>
                  </a:moveTo>
                  <a:cubicBezTo>
                    <a:pt x="709" y="1"/>
                    <a:pt x="681" y="8"/>
                    <a:pt x="655" y="23"/>
                  </a:cubicBezTo>
                  <a:lnTo>
                    <a:pt x="143" y="320"/>
                  </a:lnTo>
                  <a:cubicBezTo>
                    <a:pt x="0" y="404"/>
                    <a:pt x="60" y="630"/>
                    <a:pt x="227" y="630"/>
                  </a:cubicBezTo>
                  <a:cubicBezTo>
                    <a:pt x="298" y="630"/>
                    <a:pt x="298" y="606"/>
                    <a:pt x="822" y="308"/>
                  </a:cubicBezTo>
                  <a:cubicBezTo>
                    <a:pt x="893" y="261"/>
                    <a:pt x="929" y="154"/>
                    <a:pt x="881" y="82"/>
                  </a:cubicBezTo>
                  <a:cubicBezTo>
                    <a:pt x="849" y="33"/>
                    <a:pt x="794" y="1"/>
                    <a:pt x="7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4" name="Google Shape;11884;p69"/>
            <p:cNvSpPr/>
            <p:nvPr/>
          </p:nvSpPr>
          <p:spPr>
            <a:xfrm>
              <a:off x="4109419" y="2242472"/>
              <a:ext cx="21261" cy="26703"/>
            </a:xfrm>
            <a:custGeom>
              <a:avLst/>
              <a:gdLst/>
              <a:ahLst/>
              <a:cxnLst/>
              <a:rect l="l" t="t" r="r" b="b"/>
              <a:pathLst>
                <a:path w="668" h="839" extrusionOk="0">
                  <a:moveTo>
                    <a:pt x="496" y="0"/>
                  </a:moveTo>
                  <a:cubicBezTo>
                    <a:pt x="441" y="0"/>
                    <a:pt x="391" y="27"/>
                    <a:pt x="358" y="76"/>
                  </a:cubicBezTo>
                  <a:lnTo>
                    <a:pt x="60" y="600"/>
                  </a:lnTo>
                  <a:cubicBezTo>
                    <a:pt x="1" y="707"/>
                    <a:pt x="72" y="838"/>
                    <a:pt x="191" y="838"/>
                  </a:cubicBezTo>
                  <a:cubicBezTo>
                    <a:pt x="251" y="838"/>
                    <a:pt x="298" y="815"/>
                    <a:pt x="334" y="767"/>
                  </a:cubicBezTo>
                  <a:lnTo>
                    <a:pt x="632" y="243"/>
                  </a:lnTo>
                  <a:cubicBezTo>
                    <a:pt x="667" y="172"/>
                    <a:pt x="643" y="64"/>
                    <a:pt x="572" y="17"/>
                  </a:cubicBezTo>
                  <a:cubicBezTo>
                    <a:pt x="546" y="6"/>
                    <a:pt x="520" y="0"/>
                    <a:pt x="4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5" name="Google Shape;11885;p69"/>
            <p:cNvSpPr/>
            <p:nvPr/>
          </p:nvSpPr>
          <p:spPr>
            <a:xfrm>
              <a:off x="4157924" y="2252466"/>
              <a:ext cx="10248" cy="29600"/>
            </a:xfrm>
            <a:custGeom>
              <a:avLst/>
              <a:gdLst/>
              <a:ahLst/>
              <a:cxnLst/>
              <a:rect l="l" t="t" r="r" b="b"/>
              <a:pathLst>
                <a:path w="322" h="930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62"/>
                  </a:lnTo>
                  <a:cubicBezTo>
                    <a:pt x="1" y="858"/>
                    <a:pt x="72" y="929"/>
                    <a:pt x="155" y="929"/>
                  </a:cubicBezTo>
                  <a:cubicBezTo>
                    <a:pt x="251" y="929"/>
                    <a:pt x="322" y="858"/>
                    <a:pt x="322" y="762"/>
                  </a:cubicBezTo>
                  <a:lnTo>
                    <a:pt x="322" y="167"/>
                  </a:lnTo>
                  <a:cubicBezTo>
                    <a:pt x="322" y="84"/>
                    <a:pt x="25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6" name="Google Shape;11886;p69"/>
            <p:cNvSpPr/>
            <p:nvPr/>
          </p:nvSpPr>
          <p:spPr>
            <a:xfrm>
              <a:off x="4194685" y="2242472"/>
              <a:ext cx="21261" cy="27022"/>
            </a:xfrm>
            <a:custGeom>
              <a:avLst/>
              <a:gdLst/>
              <a:ahLst/>
              <a:cxnLst/>
              <a:rect l="l" t="t" r="r" b="b"/>
              <a:pathLst>
                <a:path w="668" h="849" extrusionOk="0">
                  <a:moveTo>
                    <a:pt x="181" y="0"/>
                  </a:moveTo>
                  <a:cubicBezTo>
                    <a:pt x="155" y="0"/>
                    <a:pt x="130" y="6"/>
                    <a:pt x="108" y="17"/>
                  </a:cubicBezTo>
                  <a:cubicBezTo>
                    <a:pt x="36" y="64"/>
                    <a:pt x="0" y="172"/>
                    <a:pt x="48" y="243"/>
                  </a:cubicBezTo>
                  <a:lnTo>
                    <a:pt x="346" y="767"/>
                  </a:lnTo>
                  <a:cubicBezTo>
                    <a:pt x="378" y="816"/>
                    <a:pt x="428" y="848"/>
                    <a:pt x="487" y="848"/>
                  </a:cubicBezTo>
                  <a:cubicBezTo>
                    <a:pt x="513" y="848"/>
                    <a:pt x="542" y="841"/>
                    <a:pt x="572" y="826"/>
                  </a:cubicBezTo>
                  <a:cubicBezTo>
                    <a:pt x="643" y="779"/>
                    <a:pt x="667" y="672"/>
                    <a:pt x="631" y="600"/>
                  </a:cubicBezTo>
                  <a:lnTo>
                    <a:pt x="334" y="76"/>
                  </a:lnTo>
                  <a:cubicBezTo>
                    <a:pt x="301" y="27"/>
                    <a:pt x="240" y="0"/>
                    <a:pt x="1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7" name="Google Shape;11887;p69"/>
            <p:cNvSpPr/>
            <p:nvPr/>
          </p:nvSpPr>
          <p:spPr>
            <a:xfrm>
              <a:off x="4222343" y="2215387"/>
              <a:ext cx="27690" cy="19669"/>
            </a:xfrm>
            <a:custGeom>
              <a:avLst/>
              <a:gdLst/>
              <a:ahLst/>
              <a:cxnLst/>
              <a:rect l="l" t="t" r="r" b="b"/>
              <a:pathLst>
                <a:path w="870" h="618" extrusionOk="0">
                  <a:moveTo>
                    <a:pt x="176" y="1"/>
                  </a:moveTo>
                  <a:cubicBezTo>
                    <a:pt x="118" y="1"/>
                    <a:pt x="57" y="33"/>
                    <a:pt x="24" y="82"/>
                  </a:cubicBezTo>
                  <a:cubicBezTo>
                    <a:pt x="1" y="142"/>
                    <a:pt x="13" y="249"/>
                    <a:pt x="96" y="296"/>
                  </a:cubicBezTo>
                  <a:cubicBezTo>
                    <a:pt x="632" y="594"/>
                    <a:pt x="620" y="618"/>
                    <a:pt x="691" y="618"/>
                  </a:cubicBezTo>
                  <a:cubicBezTo>
                    <a:pt x="751" y="618"/>
                    <a:pt x="798" y="594"/>
                    <a:pt x="834" y="546"/>
                  </a:cubicBezTo>
                  <a:cubicBezTo>
                    <a:pt x="870" y="475"/>
                    <a:pt x="846" y="368"/>
                    <a:pt x="775" y="320"/>
                  </a:cubicBezTo>
                  <a:lnTo>
                    <a:pt x="251" y="22"/>
                  </a:lnTo>
                  <a:cubicBezTo>
                    <a:pt x="228" y="8"/>
                    <a:pt x="202" y="1"/>
                    <a:pt x="1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8" name="Google Shape;11888;p69"/>
            <p:cNvSpPr/>
            <p:nvPr/>
          </p:nvSpPr>
          <p:spPr>
            <a:xfrm>
              <a:off x="4232941" y="2177067"/>
              <a:ext cx="29600" cy="10630"/>
            </a:xfrm>
            <a:custGeom>
              <a:avLst/>
              <a:gdLst/>
              <a:ahLst/>
              <a:cxnLst/>
              <a:rect l="l" t="t" r="r" b="b"/>
              <a:pathLst>
                <a:path w="930" h="334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4"/>
                    <a:pt x="168" y="334"/>
                  </a:cubicBezTo>
                  <a:lnTo>
                    <a:pt x="763" y="334"/>
                  </a:lnTo>
                  <a:cubicBezTo>
                    <a:pt x="858" y="334"/>
                    <a:pt x="930" y="262"/>
                    <a:pt x="930" y="167"/>
                  </a:cubicBezTo>
                  <a:cubicBezTo>
                    <a:pt x="930" y="83"/>
                    <a:pt x="858" y="0"/>
                    <a:pt x="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9" name="Google Shape;11889;p69"/>
            <p:cNvSpPr/>
            <p:nvPr/>
          </p:nvSpPr>
          <p:spPr>
            <a:xfrm>
              <a:off x="4221579" y="2130694"/>
              <a:ext cx="28454" cy="19478"/>
            </a:xfrm>
            <a:custGeom>
              <a:avLst/>
              <a:gdLst/>
              <a:ahLst/>
              <a:cxnLst/>
              <a:rect l="l" t="t" r="r" b="b"/>
              <a:pathLst>
                <a:path w="894" h="612" extrusionOk="0">
                  <a:moveTo>
                    <a:pt x="706" y="0"/>
                  </a:moveTo>
                  <a:cubicBezTo>
                    <a:pt x="679" y="0"/>
                    <a:pt x="654" y="5"/>
                    <a:pt x="632" y="16"/>
                  </a:cubicBezTo>
                  <a:lnTo>
                    <a:pt x="108" y="314"/>
                  </a:lnTo>
                  <a:cubicBezTo>
                    <a:pt x="37" y="362"/>
                    <a:pt x="1" y="469"/>
                    <a:pt x="48" y="540"/>
                  </a:cubicBezTo>
                  <a:cubicBezTo>
                    <a:pt x="96" y="588"/>
                    <a:pt x="144" y="612"/>
                    <a:pt x="203" y="612"/>
                  </a:cubicBezTo>
                  <a:cubicBezTo>
                    <a:pt x="227" y="612"/>
                    <a:pt x="263" y="612"/>
                    <a:pt x="275" y="600"/>
                  </a:cubicBezTo>
                  <a:lnTo>
                    <a:pt x="799" y="302"/>
                  </a:lnTo>
                  <a:cubicBezTo>
                    <a:pt x="870" y="255"/>
                    <a:pt x="894" y="159"/>
                    <a:pt x="858" y="76"/>
                  </a:cubicBezTo>
                  <a:cubicBezTo>
                    <a:pt x="825" y="27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0" name="Google Shape;11890;p69"/>
            <p:cNvSpPr/>
            <p:nvPr/>
          </p:nvSpPr>
          <p:spPr>
            <a:xfrm>
              <a:off x="4194685" y="2095652"/>
              <a:ext cx="20879" cy="26862"/>
            </a:xfrm>
            <a:custGeom>
              <a:avLst/>
              <a:gdLst/>
              <a:ahLst/>
              <a:cxnLst/>
              <a:rect l="l" t="t" r="r" b="b"/>
              <a:pathLst>
                <a:path w="656" h="844" extrusionOk="0">
                  <a:moveTo>
                    <a:pt x="479" y="0"/>
                  </a:moveTo>
                  <a:cubicBezTo>
                    <a:pt x="428" y="0"/>
                    <a:pt x="378" y="33"/>
                    <a:pt x="346" y="82"/>
                  </a:cubicBezTo>
                  <a:lnTo>
                    <a:pt x="48" y="606"/>
                  </a:lnTo>
                  <a:cubicBezTo>
                    <a:pt x="0" y="677"/>
                    <a:pt x="36" y="784"/>
                    <a:pt x="108" y="820"/>
                  </a:cubicBezTo>
                  <a:cubicBezTo>
                    <a:pt x="131" y="844"/>
                    <a:pt x="167" y="844"/>
                    <a:pt x="179" y="844"/>
                  </a:cubicBezTo>
                  <a:cubicBezTo>
                    <a:pt x="239" y="844"/>
                    <a:pt x="286" y="808"/>
                    <a:pt x="310" y="760"/>
                  </a:cubicBezTo>
                  <a:lnTo>
                    <a:pt x="608" y="248"/>
                  </a:lnTo>
                  <a:cubicBezTo>
                    <a:pt x="655" y="165"/>
                    <a:pt x="631" y="70"/>
                    <a:pt x="548" y="22"/>
                  </a:cubicBezTo>
                  <a:cubicBezTo>
                    <a:pt x="526" y="7"/>
                    <a:pt x="502" y="0"/>
                    <a:pt x="4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1" name="Google Shape;11891;p69"/>
          <p:cNvGrpSpPr/>
          <p:nvPr/>
        </p:nvGrpSpPr>
        <p:grpSpPr>
          <a:xfrm>
            <a:off x="3576626" y="1975821"/>
            <a:ext cx="284251" cy="351694"/>
            <a:chOff x="3576626" y="1975821"/>
            <a:chExt cx="284251" cy="351694"/>
          </a:xfrm>
          <a:solidFill>
            <a:srgbClr val="D94169"/>
          </a:solidFill>
        </p:grpSpPr>
        <p:sp>
          <p:nvSpPr>
            <p:cNvPr id="11892" name="Google Shape;11892;p69"/>
            <p:cNvSpPr/>
            <p:nvPr/>
          </p:nvSpPr>
          <p:spPr>
            <a:xfrm>
              <a:off x="3576626" y="2145971"/>
              <a:ext cx="284251" cy="181544"/>
            </a:xfrm>
            <a:custGeom>
              <a:avLst/>
              <a:gdLst/>
              <a:ahLst/>
              <a:cxnLst/>
              <a:rect l="l" t="t" r="r" b="b"/>
              <a:pathLst>
                <a:path w="8931" h="5704" extrusionOk="0">
                  <a:moveTo>
                    <a:pt x="3001" y="346"/>
                  </a:moveTo>
                  <a:cubicBezTo>
                    <a:pt x="3096" y="346"/>
                    <a:pt x="3179" y="370"/>
                    <a:pt x="3263" y="453"/>
                  </a:cubicBezTo>
                  <a:cubicBezTo>
                    <a:pt x="3334" y="525"/>
                    <a:pt x="3358" y="608"/>
                    <a:pt x="3358" y="703"/>
                  </a:cubicBezTo>
                  <a:lnTo>
                    <a:pt x="3358" y="1132"/>
                  </a:lnTo>
                  <a:cubicBezTo>
                    <a:pt x="3358" y="1311"/>
                    <a:pt x="3263" y="1477"/>
                    <a:pt x="3096" y="1584"/>
                  </a:cubicBezTo>
                  <a:cubicBezTo>
                    <a:pt x="3048" y="1608"/>
                    <a:pt x="3025" y="1656"/>
                    <a:pt x="3025" y="1715"/>
                  </a:cubicBezTo>
                  <a:lnTo>
                    <a:pt x="3025" y="1894"/>
                  </a:lnTo>
                  <a:lnTo>
                    <a:pt x="2644" y="1894"/>
                  </a:lnTo>
                  <a:lnTo>
                    <a:pt x="2644" y="1715"/>
                  </a:lnTo>
                  <a:cubicBezTo>
                    <a:pt x="2644" y="1656"/>
                    <a:pt x="2620" y="1608"/>
                    <a:pt x="2572" y="1584"/>
                  </a:cubicBezTo>
                  <a:cubicBezTo>
                    <a:pt x="2405" y="1489"/>
                    <a:pt x="2310" y="1311"/>
                    <a:pt x="2310" y="1132"/>
                  </a:cubicBezTo>
                  <a:lnTo>
                    <a:pt x="2310" y="703"/>
                  </a:lnTo>
                  <a:cubicBezTo>
                    <a:pt x="2310" y="513"/>
                    <a:pt x="2465" y="346"/>
                    <a:pt x="2667" y="346"/>
                  </a:cubicBezTo>
                  <a:close/>
                  <a:moveTo>
                    <a:pt x="6096" y="346"/>
                  </a:moveTo>
                  <a:cubicBezTo>
                    <a:pt x="6192" y="346"/>
                    <a:pt x="6275" y="370"/>
                    <a:pt x="6358" y="453"/>
                  </a:cubicBezTo>
                  <a:cubicBezTo>
                    <a:pt x="6430" y="525"/>
                    <a:pt x="6454" y="608"/>
                    <a:pt x="6454" y="703"/>
                  </a:cubicBezTo>
                  <a:lnTo>
                    <a:pt x="6454" y="1132"/>
                  </a:lnTo>
                  <a:cubicBezTo>
                    <a:pt x="6454" y="1311"/>
                    <a:pt x="6370" y="1477"/>
                    <a:pt x="6192" y="1584"/>
                  </a:cubicBezTo>
                  <a:cubicBezTo>
                    <a:pt x="6144" y="1608"/>
                    <a:pt x="6120" y="1656"/>
                    <a:pt x="6120" y="1715"/>
                  </a:cubicBezTo>
                  <a:lnTo>
                    <a:pt x="6120" y="1894"/>
                  </a:lnTo>
                  <a:lnTo>
                    <a:pt x="5739" y="1894"/>
                  </a:lnTo>
                  <a:lnTo>
                    <a:pt x="5739" y="1715"/>
                  </a:lnTo>
                  <a:cubicBezTo>
                    <a:pt x="5739" y="1656"/>
                    <a:pt x="5715" y="1608"/>
                    <a:pt x="5668" y="1584"/>
                  </a:cubicBezTo>
                  <a:cubicBezTo>
                    <a:pt x="5501" y="1489"/>
                    <a:pt x="5406" y="1311"/>
                    <a:pt x="5406" y="1132"/>
                  </a:cubicBezTo>
                  <a:lnTo>
                    <a:pt x="5406" y="703"/>
                  </a:lnTo>
                  <a:cubicBezTo>
                    <a:pt x="5406" y="513"/>
                    <a:pt x="5561" y="346"/>
                    <a:pt x="5763" y="346"/>
                  </a:cubicBezTo>
                  <a:close/>
                  <a:moveTo>
                    <a:pt x="1453" y="2061"/>
                  </a:moveTo>
                  <a:cubicBezTo>
                    <a:pt x="1548" y="2061"/>
                    <a:pt x="1632" y="2084"/>
                    <a:pt x="1715" y="2156"/>
                  </a:cubicBezTo>
                  <a:cubicBezTo>
                    <a:pt x="1786" y="2239"/>
                    <a:pt x="1810" y="2323"/>
                    <a:pt x="1810" y="2418"/>
                  </a:cubicBezTo>
                  <a:lnTo>
                    <a:pt x="1810" y="2846"/>
                  </a:lnTo>
                  <a:cubicBezTo>
                    <a:pt x="1810" y="3037"/>
                    <a:pt x="1715" y="3204"/>
                    <a:pt x="1548" y="3287"/>
                  </a:cubicBezTo>
                  <a:cubicBezTo>
                    <a:pt x="1501" y="3323"/>
                    <a:pt x="1477" y="3370"/>
                    <a:pt x="1477" y="3430"/>
                  </a:cubicBezTo>
                  <a:lnTo>
                    <a:pt x="1477" y="3608"/>
                  </a:lnTo>
                  <a:lnTo>
                    <a:pt x="1096" y="3608"/>
                  </a:lnTo>
                  <a:lnTo>
                    <a:pt x="1096" y="3430"/>
                  </a:lnTo>
                  <a:cubicBezTo>
                    <a:pt x="1096" y="3370"/>
                    <a:pt x="1072" y="3323"/>
                    <a:pt x="1024" y="3287"/>
                  </a:cubicBezTo>
                  <a:cubicBezTo>
                    <a:pt x="858" y="3204"/>
                    <a:pt x="762" y="3025"/>
                    <a:pt x="762" y="2846"/>
                  </a:cubicBezTo>
                  <a:lnTo>
                    <a:pt x="762" y="2418"/>
                  </a:lnTo>
                  <a:cubicBezTo>
                    <a:pt x="762" y="2215"/>
                    <a:pt x="917" y="2061"/>
                    <a:pt x="1120" y="2061"/>
                  </a:cubicBezTo>
                  <a:close/>
                  <a:moveTo>
                    <a:pt x="4549" y="2061"/>
                  </a:moveTo>
                  <a:cubicBezTo>
                    <a:pt x="4644" y="2061"/>
                    <a:pt x="4727" y="2084"/>
                    <a:pt x="4810" y="2156"/>
                  </a:cubicBezTo>
                  <a:cubicBezTo>
                    <a:pt x="4882" y="2239"/>
                    <a:pt x="4906" y="2323"/>
                    <a:pt x="4906" y="2418"/>
                  </a:cubicBezTo>
                  <a:lnTo>
                    <a:pt x="4906" y="2846"/>
                  </a:lnTo>
                  <a:cubicBezTo>
                    <a:pt x="4906" y="3025"/>
                    <a:pt x="4810" y="3204"/>
                    <a:pt x="4644" y="3287"/>
                  </a:cubicBezTo>
                  <a:cubicBezTo>
                    <a:pt x="4596" y="3323"/>
                    <a:pt x="4572" y="3370"/>
                    <a:pt x="4572" y="3430"/>
                  </a:cubicBezTo>
                  <a:lnTo>
                    <a:pt x="4572" y="3608"/>
                  </a:lnTo>
                  <a:lnTo>
                    <a:pt x="4191" y="3608"/>
                  </a:lnTo>
                  <a:lnTo>
                    <a:pt x="4191" y="3430"/>
                  </a:lnTo>
                  <a:cubicBezTo>
                    <a:pt x="4191" y="3370"/>
                    <a:pt x="4168" y="3323"/>
                    <a:pt x="4120" y="3287"/>
                  </a:cubicBezTo>
                  <a:cubicBezTo>
                    <a:pt x="3953" y="3204"/>
                    <a:pt x="3858" y="3025"/>
                    <a:pt x="3858" y="2846"/>
                  </a:cubicBezTo>
                  <a:lnTo>
                    <a:pt x="3858" y="2418"/>
                  </a:lnTo>
                  <a:cubicBezTo>
                    <a:pt x="3858" y="2215"/>
                    <a:pt x="4013" y="2061"/>
                    <a:pt x="4215" y="2061"/>
                  </a:cubicBezTo>
                  <a:close/>
                  <a:moveTo>
                    <a:pt x="7668" y="2061"/>
                  </a:moveTo>
                  <a:cubicBezTo>
                    <a:pt x="7751" y="2061"/>
                    <a:pt x="7847" y="2084"/>
                    <a:pt x="7918" y="2156"/>
                  </a:cubicBezTo>
                  <a:cubicBezTo>
                    <a:pt x="7989" y="2239"/>
                    <a:pt x="8025" y="2323"/>
                    <a:pt x="8025" y="2418"/>
                  </a:cubicBezTo>
                  <a:lnTo>
                    <a:pt x="8025" y="2846"/>
                  </a:lnTo>
                  <a:cubicBezTo>
                    <a:pt x="8001" y="3025"/>
                    <a:pt x="7918" y="3204"/>
                    <a:pt x="7751" y="3287"/>
                  </a:cubicBezTo>
                  <a:cubicBezTo>
                    <a:pt x="7704" y="3323"/>
                    <a:pt x="7680" y="3370"/>
                    <a:pt x="7680" y="3430"/>
                  </a:cubicBezTo>
                  <a:lnTo>
                    <a:pt x="7680" y="3608"/>
                  </a:lnTo>
                  <a:lnTo>
                    <a:pt x="7311" y="3608"/>
                  </a:lnTo>
                  <a:lnTo>
                    <a:pt x="7311" y="3430"/>
                  </a:lnTo>
                  <a:cubicBezTo>
                    <a:pt x="7311" y="3370"/>
                    <a:pt x="7275" y="3323"/>
                    <a:pt x="7227" y="3287"/>
                  </a:cubicBezTo>
                  <a:cubicBezTo>
                    <a:pt x="7073" y="3204"/>
                    <a:pt x="6966" y="3025"/>
                    <a:pt x="6966" y="2846"/>
                  </a:cubicBezTo>
                  <a:lnTo>
                    <a:pt x="6966" y="2418"/>
                  </a:lnTo>
                  <a:cubicBezTo>
                    <a:pt x="6966" y="2215"/>
                    <a:pt x="7132" y="2061"/>
                    <a:pt x="7323" y="2061"/>
                  </a:cubicBezTo>
                  <a:close/>
                  <a:moveTo>
                    <a:pt x="5787" y="1"/>
                  </a:moveTo>
                  <a:cubicBezTo>
                    <a:pt x="5418" y="1"/>
                    <a:pt x="5120" y="310"/>
                    <a:pt x="5120" y="691"/>
                  </a:cubicBezTo>
                  <a:lnTo>
                    <a:pt x="5120" y="1120"/>
                  </a:lnTo>
                  <a:cubicBezTo>
                    <a:pt x="5120" y="1382"/>
                    <a:pt x="5251" y="1644"/>
                    <a:pt x="5465" y="1799"/>
                  </a:cubicBezTo>
                  <a:lnTo>
                    <a:pt x="5465" y="1953"/>
                  </a:lnTo>
                  <a:lnTo>
                    <a:pt x="5180" y="2073"/>
                  </a:lnTo>
                  <a:cubicBezTo>
                    <a:pt x="5144" y="2025"/>
                    <a:pt x="5120" y="1977"/>
                    <a:pt x="5072" y="1942"/>
                  </a:cubicBezTo>
                  <a:cubicBezTo>
                    <a:pt x="4941" y="1799"/>
                    <a:pt x="4775" y="1739"/>
                    <a:pt x="4596" y="1739"/>
                  </a:cubicBezTo>
                  <a:lnTo>
                    <a:pt x="4251" y="1739"/>
                  </a:lnTo>
                  <a:cubicBezTo>
                    <a:pt x="4001" y="1739"/>
                    <a:pt x="3798" y="1882"/>
                    <a:pt x="3679" y="2073"/>
                  </a:cubicBezTo>
                  <a:lnTo>
                    <a:pt x="3394" y="1953"/>
                  </a:lnTo>
                  <a:lnTo>
                    <a:pt x="3394" y="1799"/>
                  </a:lnTo>
                  <a:cubicBezTo>
                    <a:pt x="3596" y="1644"/>
                    <a:pt x="3739" y="1382"/>
                    <a:pt x="3739" y="1120"/>
                  </a:cubicBezTo>
                  <a:lnTo>
                    <a:pt x="3739" y="691"/>
                  </a:lnTo>
                  <a:cubicBezTo>
                    <a:pt x="3739" y="513"/>
                    <a:pt x="3656" y="334"/>
                    <a:pt x="3537" y="215"/>
                  </a:cubicBezTo>
                  <a:cubicBezTo>
                    <a:pt x="3406" y="72"/>
                    <a:pt x="3239" y="13"/>
                    <a:pt x="3060" y="13"/>
                  </a:cubicBezTo>
                  <a:lnTo>
                    <a:pt x="2727" y="13"/>
                  </a:lnTo>
                  <a:cubicBezTo>
                    <a:pt x="2346" y="13"/>
                    <a:pt x="2048" y="334"/>
                    <a:pt x="2048" y="703"/>
                  </a:cubicBezTo>
                  <a:lnTo>
                    <a:pt x="2048" y="1132"/>
                  </a:lnTo>
                  <a:cubicBezTo>
                    <a:pt x="2048" y="1406"/>
                    <a:pt x="2191" y="1656"/>
                    <a:pt x="2394" y="1822"/>
                  </a:cubicBezTo>
                  <a:lnTo>
                    <a:pt x="2394" y="1965"/>
                  </a:lnTo>
                  <a:lnTo>
                    <a:pt x="2108" y="2084"/>
                  </a:lnTo>
                  <a:cubicBezTo>
                    <a:pt x="2084" y="2037"/>
                    <a:pt x="2048" y="2001"/>
                    <a:pt x="2013" y="1953"/>
                  </a:cubicBezTo>
                  <a:cubicBezTo>
                    <a:pt x="1870" y="1822"/>
                    <a:pt x="1715" y="1763"/>
                    <a:pt x="1536" y="1763"/>
                  </a:cubicBezTo>
                  <a:lnTo>
                    <a:pt x="1191" y="1763"/>
                  </a:lnTo>
                  <a:cubicBezTo>
                    <a:pt x="822" y="1763"/>
                    <a:pt x="524" y="2073"/>
                    <a:pt x="524" y="2442"/>
                  </a:cubicBezTo>
                  <a:lnTo>
                    <a:pt x="524" y="2870"/>
                  </a:lnTo>
                  <a:cubicBezTo>
                    <a:pt x="524" y="3144"/>
                    <a:pt x="655" y="3394"/>
                    <a:pt x="858" y="3561"/>
                  </a:cubicBezTo>
                  <a:lnTo>
                    <a:pt x="858" y="3704"/>
                  </a:lnTo>
                  <a:lnTo>
                    <a:pt x="429" y="3882"/>
                  </a:lnTo>
                  <a:cubicBezTo>
                    <a:pt x="179" y="3989"/>
                    <a:pt x="0" y="4239"/>
                    <a:pt x="0" y="4513"/>
                  </a:cubicBezTo>
                  <a:lnTo>
                    <a:pt x="0" y="5537"/>
                  </a:lnTo>
                  <a:cubicBezTo>
                    <a:pt x="0" y="5632"/>
                    <a:pt x="72" y="5704"/>
                    <a:pt x="167" y="5704"/>
                  </a:cubicBezTo>
                  <a:cubicBezTo>
                    <a:pt x="250" y="5704"/>
                    <a:pt x="322" y="5632"/>
                    <a:pt x="322" y="5537"/>
                  </a:cubicBezTo>
                  <a:lnTo>
                    <a:pt x="322" y="4513"/>
                  </a:lnTo>
                  <a:cubicBezTo>
                    <a:pt x="322" y="4358"/>
                    <a:pt x="417" y="4228"/>
                    <a:pt x="548" y="4180"/>
                  </a:cubicBezTo>
                  <a:lnTo>
                    <a:pt x="1060" y="3977"/>
                  </a:lnTo>
                  <a:lnTo>
                    <a:pt x="1679" y="3977"/>
                  </a:lnTo>
                  <a:lnTo>
                    <a:pt x="2191" y="4180"/>
                  </a:lnTo>
                  <a:cubicBezTo>
                    <a:pt x="2322" y="4239"/>
                    <a:pt x="2405" y="4358"/>
                    <a:pt x="2405" y="4513"/>
                  </a:cubicBezTo>
                  <a:lnTo>
                    <a:pt x="2405" y="5537"/>
                  </a:lnTo>
                  <a:cubicBezTo>
                    <a:pt x="2405" y="5632"/>
                    <a:pt x="2489" y="5704"/>
                    <a:pt x="2572" y="5704"/>
                  </a:cubicBezTo>
                  <a:cubicBezTo>
                    <a:pt x="2667" y="5704"/>
                    <a:pt x="2739" y="5632"/>
                    <a:pt x="2739" y="5537"/>
                  </a:cubicBezTo>
                  <a:lnTo>
                    <a:pt x="2739" y="4513"/>
                  </a:lnTo>
                  <a:cubicBezTo>
                    <a:pt x="2739" y="4228"/>
                    <a:pt x="2572" y="3989"/>
                    <a:pt x="2310" y="3882"/>
                  </a:cubicBezTo>
                  <a:lnTo>
                    <a:pt x="1870" y="3704"/>
                  </a:lnTo>
                  <a:lnTo>
                    <a:pt x="1870" y="3561"/>
                  </a:lnTo>
                  <a:cubicBezTo>
                    <a:pt x="2084" y="3394"/>
                    <a:pt x="2215" y="3144"/>
                    <a:pt x="2215" y="2870"/>
                  </a:cubicBezTo>
                  <a:lnTo>
                    <a:pt x="2215" y="2442"/>
                  </a:lnTo>
                  <a:lnTo>
                    <a:pt x="2215" y="2418"/>
                  </a:lnTo>
                  <a:lnTo>
                    <a:pt x="2608" y="2263"/>
                  </a:lnTo>
                  <a:lnTo>
                    <a:pt x="3227" y="2263"/>
                  </a:lnTo>
                  <a:lnTo>
                    <a:pt x="3620" y="2418"/>
                  </a:lnTo>
                  <a:lnTo>
                    <a:pt x="3620" y="2442"/>
                  </a:lnTo>
                  <a:lnTo>
                    <a:pt x="3620" y="2870"/>
                  </a:lnTo>
                  <a:cubicBezTo>
                    <a:pt x="3620" y="3144"/>
                    <a:pt x="3751" y="3394"/>
                    <a:pt x="3953" y="3561"/>
                  </a:cubicBezTo>
                  <a:lnTo>
                    <a:pt x="3953" y="3704"/>
                  </a:lnTo>
                  <a:lnTo>
                    <a:pt x="3525" y="3882"/>
                  </a:lnTo>
                  <a:cubicBezTo>
                    <a:pt x="3275" y="3989"/>
                    <a:pt x="3096" y="4239"/>
                    <a:pt x="3096" y="4513"/>
                  </a:cubicBezTo>
                  <a:lnTo>
                    <a:pt x="3096" y="5537"/>
                  </a:lnTo>
                  <a:cubicBezTo>
                    <a:pt x="3096" y="5632"/>
                    <a:pt x="3167" y="5704"/>
                    <a:pt x="3263" y="5704"/>
                  </a:cubicBezTo>
                  <a:cubicBezTo>
                    <a:pt x="3346" y="5704"/>
                    <a:pt x="3417" y="5632"/>
                    <a:pt x="3417" y="5537"/>
                  </a:cubicBezTo>
                  <a:lnTo>
                    <a:pt x="3417" y="4513"/>
                  </a:lnTo>
                  <a:cubicBezTo>
                    <a:pt x="3417" y="4358"/>
                    <a:pt x="3513" y="4228"/>
                    <a:pt x="3644" y="4180"/>
                  </a:cubicBezTo>
                  <a:lnTo>
                    <a:pt x="4156" y="3977"/>
                  </a:lnTo>
                  <a:lnTo>
                    <a:pt x="4775" y="3977"/>
                  </a:lnTo>
                  <a:lnTo>
                    <a:pt x="5287" y="4180"/>
                  </a:lnTo>
                  <a:cubicBezTo>
                    <a:pt x="5418" y="4239"/>
                    <a:pt x="5501" y="4358"/>
                    <a:pt x="5501" y="4513"/>
                  </a:cubicBezTo>
                  <a:lnTo>
                    <a:pt x="5501" y="5537"/>
                  </a:lnTo>
                  <a:cubicBezTo>
                    <a:pt x="5501" y="5632"/>
                    <a:pt x="5584" y="5704"/>
                    <a:pt x="5668" y="5704"/>
                  </a:cubicBezTo>
                  <a:cubicBezTo>
                    <a:pt x="5763" y="5704"/>
                    <a:pt x="5834" y="5632"/>
                    <a:pt x="5834" y="5537"/>
                  </a:cubicBezTo>
                  <a:lnTo>
                    <a:pt x="5834" y="4513"/>
                  </a:lnTo>
                  <a:cubicBezTo>
                    <a:pt x="5834" y="4228"/>
                    <a:pt x="5668" y="3989"/>
                    <a:pt x="5406" y="3882"/>
                  </a:cubicBezTo>
                  <a:lnTo>
                    <a:pt x="4965" y="3704"/>
                  </a:lnTo>
                  <a:lnTo>
                    <a:pt x="4965" y="3561"/>
                  </a:lnTo>
                  <a:cubicBezTo>
                    <a:pt x="5180" y="3394"/>
                    <a:pt x="5311" y="3144"/>
                    <a:pt x="5311" y="2870"/>
                  </a:cubicBezTo>
                  <a:lnTo>
                    <a:pt x="5311" y="2442"/>
                  </a:lnTo>
                  <a:lnTo>
                    <a:pt x="5311" y="2418"/>
                  </a:lnTo>
                  <a:lnTo>
                    <a:pt x="5703" y="2263"/>
                  </a:lnTo>
                  <a:lnTo>
                    <a:pt x="6323" y="2263"/>
                  </a:lnTo>
                  <a:lnTo>
                    <a:pt x="6715" y="2418"/>
                  </a:lnTo>
                  <a:lnTo>
                    <a:pt x="6715" y="2442"/>
                  </a:lnTo>
                  <a:lnTo>
                    <a:pt x="6715" y="2870"/>
                  </a:lnTo>
                  <a:cubicBezTo>
                    <a:pt x="6715" y="3144"/>
                    <a:pt x="6846" y="3394"/>
                    <a:pt x="7049" y="3561"/>
                  </a:cubicBezTo>
                  <a:lnTo>
                    <a:pt x="7049" y="3704"/>
                  </a:lnTo>
                  <a:lnTo>
                    <a:pt x="6620" y="3882"/>
                  </a:lnTo>
                  <a:cubicBezTo>
                    <a:pt x="6370" y="3989"/>
                    <a:pt x="6192" y="4239"/>
                    <a:pt x="6192" y="4513"/>
                  </a:cubicBezTo>
                  <a:lnTo>
                    <a:pt x="6192" y="5537"/>
                  </a:lnTo>
                  <a:cubicBezTo>
                    <a:pt x="6192" y="5632"/>
                    <a:pt x="6263" y="5704"/>
                    <a:pt x="6358" y="5704"/>
                  </a:cubicBezTo>
                  <a:cubicBezTo>
                    <a:pt x="6442" y="5704"/>
                    <a:pt x="6513" y="5632"/>
                    <a:pt x="6513" y="5537"/>
                  </a:cubicBezTo>
                  <a:lnTo>
                    <a:pt x="6513" y="4513"/>
                  </a:lnTo>
                  <a:cubicBezTo>
                    <a:pt x="6513" y="4358"/>
                    <a:pt x="6608" y="4228"/>
                    <a:pt x="6739" y="4180"/>
                  </a:cubicBezTo>
                  <a:lnTo>
                    <a:pt x="7251" y="3977"/>
                  </a:lnTo>
                  <a:lnTo>
                    <a:pt x="7870" y="3977"/>
                  </a:lnTo>
                  <a:lnTo>
                    <a:pt x="8382" y="4180"/>
                  </a:lnTo>
                  <a:cubicBezTo>
                    <a:pt x="8513" y="4239"/>
                    <a:pt x="8597" y="4358"/>
                    <a:pt x="8597" y="4513"/>
                  </a:cubicBezTo>
                  <a:lnTo>
                    <a:pt x="8597" y="5537"/>
                  </a:lnTo>
                  <a:cubicBezTo>
                    <a:pt x="8597" y="5632"/>
                    <a:pt x="8680" y="5704"/>
                    <a:pt x="8763" y="5704"/>
                  </a:cubicBezTo>
                  <a:cubicBezTo>
                    <a:pt x="8859" y="5704"/>
                    <a:pt x="8930" y="5632"/>
                    <a:pt x="8930" y="5537"/>
                  </a:cubicBezTo>
                  <a:lnTo>
                    <a:pt x="8930" y="4513"/>
                  </a:lnTo>
                  <a:cubicBezTo>
                    <a:pt x="8859" y="4204"/>
                    <a:pt x="8680" y="3942"/>
                    <a:pt x="8418" y="3847"/>
                  </a:cubicBezTo>
                  <a:lnTo>
                    <a:pt x="7989" y="3668"/>
                  </a:lnTo>
                  <a:lnTo>
                    <a:pt x="7989" y="3513"/>
                  </a:lnTo>
                  <a:cubicBezTo>
                    <a:pt x="8204" y="3346"/>
                    <a:pt x="8335" y="3096"/>
                    <a:pt x="8335" y="2835"/>
                  </a:cubicBezTo>
                  <a:lnTo>
                    <a:pt x="8335" y="2394"/>
                  </a:lnTo>
                  <a:cubicBezTo>
                    <a:pt x="8335" y="2215"/>
                    <a:pt x="8263" y="2037"/>
                    <a:pt x="8144" y="1918"/>
                  </a:cubicBezTo>
                  <a:cubicBezTo>
                    <a:pt x="8001" y="1787"/>
                    <a:pt x="7847" y="1727"/>
                    <a:pt x="7668" y="1727"/>
                  </a:cubicBezTo>
                  <a:lnTo>
                    <a:pt x="7323" y="1727"/>
                  </a:lnTo>
                  <a:cubicBezTo>
                    <a:pt x="7073" y="1727"/>
                    <a:pt x="6858" y="1858"/>
                    <a:pt x="6739" y="2061"/>
                  </a:cubicBezTo>
                  <a:lnTo>
                    <a:pt x="6454" y="1942"/>
                  </a:lnTo>
                  <a:lnTo>
                    <a:pt x="6454" y="1787"/>
                  </a:lnTo>
                  <a:cubicBezTo>
                    <a:pt x="6668" y="1620"/>
                    <a:pt x="6799" y="1370"/>
                    <a:pt x="6799" y="1108"/>
                  </a:cubicBezTo>
                  <a:lnTo>
                    <a:pt x="6799" y="668"/>
                  </a:lnTo>
                  <a:cubicBezTo>
                    <a:pt x="6799" y="489"/>
                    <a:pt x="6727" y="310"/>
                    <a:pt x="6608" y="191"/>
                  </a:cubicBezTo>
                  <a:cubicBezTo>
                    <a:pt x="6477" y="60"/>
                    <a:pt x="6311" y="1"/>
                    <a:pt x="6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3" name="Google Shape;11893;p69"/>
            <p:cNvSpPr/>
            <p:nvPr/>
          </p:nvSpPr>
          <p:spPr>
            <a:xfrm>
              <a:off x="3656195" y="1975821"/>
              <a:ext cx="120149" cy="164134"/>
            </a:xfrm>
            <a:custGeom>
              <a:avLst/>
              <a:gdLst/>
              <a:ahLst/>
              <a:cxnLst/>
              <a:rect l="l" t="t" r="r" b="b"/>
              <a:pathLst>
                <a:path w="3775" h="5157" extrusionOk="0">
                  <a:moveTo>
                    <a:pt x="2049" y="334"/>
                  </a:moveTo>
                  <a:cubicBezTo>
                    <a:pt x="2239" y="334"/>
                    <a:pt x="2406" y="501"/>
                    <a:pt x="2406" y="691"/>
                  </a:cubicBezTo>
                  <a:lnTo>
                    <a:pt x="2406" y="1037"/>
                  </a:lnTo>
                  <a:cubicBezTo>
                    <a:pt x="2406" y="1334"/>
                    <a:pt x="2168" y="1549"/>
                    <a:pt x="1882" y="1549"/>
                  </a:cubicBezTo>
                  <a:cubicBezTo>
                    <a:pt x="1869" y="1550"/>
                    <a:pt x="1855" y="1550"/>
                    <a:pt x="1842" y="1550"/>
                  </a:cubicBezTo>
                  <a:cubicBezTo>
                    <a:pt x="1575" y="1550"/>
                    <a:pt x="1358" y="1321"/>
                    <a:pt x="1358" y="1037"/>
                  </a:cubicBezTo>
                  <a:lnTo>
                    <a:pt x="1358" y="691"/>
                  </a:lnTo>
                  <a:cubicBezTo>
                    <a:pt x="1358" y="501"/>
                    <a:pt x="1513" y="334"/>
                    <a:pt x="1715" y="334"/>
                  </a:cubicBezTo>
                  <a:close/>
                  <a:moveTo>
                    <a:pt x="2049" y="1870"/>
                  </a:moveTo>
                  <a:lnTo>
                    <a:pt x="2049" y="1965"/>
                  </a:lnTo>
                  <a:cubicBezTo>
                    <a:pt x="2072" y="2025"/>
                    <a:pt x="2084" y="2073"/>
                    <a:pt x="2108" y="2132"/>
                  </a:cubicBezTo>
                  <a:lnTo>
                    <a:pt x="1894" y="2358"/>
                  </a:lnTo>
                  <a:lnTo>
                    <a:pt x="1870" y="2358"/>
                  </a:lnTo>
                  <a:lnTo>
                    <a:pt x="1656" y="2132"/>
                  </a:lnTo>
                  <a:cubicBezTo>
                    <a:pt x="1679" y="2085"/>
                    <a:pt x="1691" y="2025"/>
                    <a:pt x="1691" y="1965"/>
                  </a:cubicBezTo>
                  <a:lnTo>
                    <a:pt x="1691" y="1870"/>
                  </a:lnTo>
                  <a:cubicBezTo>
                    <a:pt x="1751" y="1882"/>
                    <a:pt x="1810" y="1882"/>
                    <a:pt x="1870" y="1882"/>
                  </a:cubicBezTo>
                  <a:cubicBezTo>
                    <a:pt x="1929" y="1882"/>
                    <a:pt x="1989" y="1882"/>
                    <a:pt x="2049" y="1870"/>
                  </a:cubicBezTo>
                  <a:close/>
                  <a:moveTo>
                    <a:pt x="2382" y="2323"/>
                  </a:moveTo>
                  <a:lnTo>
                    <a:pt x="2668" y="2454"/>
                  </a:lnTo>
                  <a:cubicBezTo>
                    <a:pt x="2727" y="2489"/>
                    <a:pt x="2763" y="2549"/>
                    <a:pt x="2763" y="2620"/>
                  </a:cubicBezTo>
                  <a:lnTo>
                    <a:pt x="2763" y="2942"/>
                  </a:lnTo>
                  <a:lnTo>
                    <a:pt x="1025" y="2942"/>
                  </a:lnTo>
                  <a:lnTo>
                    <a:pt x="1025" y="2620"/>
                  </a:lnTo>
                  <a:lnTo>
                    <a:pt x="1013" y="2620"/>
                  </a:lnTo>
                  <a:cubicBezTo>
                    <a:pt x="1013" y="2549"/>
                    <a:pt x="1060" y="2489"/>
                    <a:pt x="1120" y="2454"/>
                  </a:cubicBezTo>
                  <a:lnTo>
                    <a:pt x="1394" y="2323"/>
                  </a:lnTo>
                  <a:lnTo>
                    <a:pt x="1656" y="2585"/>
                  </a:lnTo>
                  <a:cubicBezTo>
                    <a:pt x="1715" y="2632"/>
                    <a:pt x="1799" y="2680"/>
                    <a:pt x="1894" y="2680"/>
                  </a:cubicBezTo>
                  <a:cubicBezTo>
                    <a:pt x="1977" y="2680"/>
                    <a:pt x="2049" y="2656"/>
                    <a:pt x="2132" y="2585"/>
                  </a:cubicBezTo>
                  <a:lnTo>
                    <a:pt x="2382" y="2323"/>
                  </a:lnTo>
                  <a:close/>
                  <a:moveTo>
                    <a:pt x="3334" y="3263"/>
                  </a:moveTo>
                  <a:lnTo>
                    <a:pt x="3156" y="3632"/>
                  </a:lnTo>
                  <a:lnTo>
                    <a:pt x="596" y="3632"/>
                  </a:lnTo>
                  <a:lnTo>
                    <a:pt x="417" y="3263"/>
                  </a:lnTo>
                  <a:close/>
                  <a:moveTo>
                    <a:pt x="1715" y="1"/>
                  </a:moveTo>
                  <a:cubicBezTo>
                    <a:pt x="1334" y="1"/>
                    <a:pt x="1025" y="299"/>
                    <a:pt x="1025" y="691"/>
                  </a:cubicBezTo>
                  <a:lnTo>
                    <a:pt x="1025" y="1025"/>
                  </a:lnTo>
                  <a:cubicBezTo>
                    <a:pt x="1025" y="1311"/>
                    <a:pt x="1156" y="1549"/>
                    <a:pt x="1370" y="1715"/>
                  </a:cubicBezTo>
                  <a:lnTo>
                    <a:pt x="1370" y="1954"/>
                  </a:lnTo>
                  <a:lnTo>
                    <a:pt x="1370" y="1965"/>
                  </a:lnTo>
                  <a:lnTo>
                    <a:pt x="965" y="2180"/>
                  </a:lnTo>
                  <a:cubicBezTo>
                    <a:pt x="786" y="2263"/>
                    <a:pt x="679" y="2430"/>
                    <a:pt x="679" y="2620"/>
                  </a:cubicBezTo>
                  <a:lnTo>
                    <a:pt x="679" y="2942"/>
                  </a:lnTo>
                  <a:lnTo>
                    <a:pt x="155" y="2942"/>
                  </a:lnTo>
                  <a:cubicBezTo>
                    <a:pt x="96" y="2942"/>
                    <a:pt x="60" y="2966"/>
                    <a:pt x="24" y="3013"/>
                  </a:cubicBezTo>
                  <a:cubicBezTo>
                    <a:pt x="1" y="3061"/>
                    <a:pt x="1" y="3120"/>
                    <a:pt x="24" y="3180"/>
                  </a:cubicBezTo>
                  <a:lnTo>
                    <a:pt x="370" y="3859"/>
                  </a:lnTo>
                  <a:cubicBezTo>
                    <a:pt x="394" y="3918"/>
                    <a:pt x="453" y="3954"/>
                    <a:pt x="513" y="3954"/>
                  </a:cubicBezTo>
                  <a:lnTo>
                    <a:pt x="691" y="3954"/>
                  </a:lnTo>
                  <a:lnTo>
                    <a:pt x="691" y="4990"/>
                  </a:lnTo>
                  <a:cubicBezTo>
                    <a:pt x="691" y="5085"/>
                    <a:pt x="775" y="5156"/>
                    <a:pt x="858" y="5156"/>
                  </a:cubicBezTo>
                  <a:cubicBezTo>
                    <a:pt x="953" y="5156"/>
                    <a:pt x="1025" y="5085"/>
                    <a:pt x="1025" y="4990"/>
                  </a:cubicBezTo>
                  <a:lnTo>
                    <a:pt x="1025" y="3954"/>
                  </a:lnTo>
                  <a:lnTo>
                    <a:pt x="2763" y="3954"/>
                  </a:lnTo>
                  <a:lnTo>
                    <a:pt x="2763" y="4990"/>
                  </a:lnTo>
                  <a:cubicBezTo>
                    <a:pt x="2763" y="5085"/>
                    <a:pt x="2846" y="5156"/>
                    <a:pt x="2930" y="5156"/>
                  </a:cubicBezTo>
                  <a:cubicBezTo>
                    <a:pt x="3025" y="5156"/>
                    <a:pt x="3096" y="5085"/>
                    <a:pt x="3096" y="4990"/>
                  </a:cubicBezTo>
                  <a:lnTo>
                    <a:pt x="3096" y="3954"/>
                  </a:lnTo>
                  <a:lnTo>
                    <a:pt x="3275" y="3954"/>
                  </a:lnTo>
                  <a:cubicBezTo>
                    <a:pt x="3334" y="3954"/>
                    <a:pt x="3394" y="3918"/>
                    <a:pt x="3418" y="3859"/>
                  </a:cubicBezTo>
                  <a:lnTo>
                    <a:pt x="3763" y="3180"/>
                  </a:lnTo>
                  <a:cubicBezTo>
                    <a:pt x="3775" y="3132"/>
                    <a:pt x="3763" y="3073"/>
                    <a:pt x="3751" y="3013"/>
                  </a:cubicBezTo>
                  <a:cubicBezTo>
                    <a:pt x="3715" y="2966"/>
                    <a:pt x="3680" y="2942"/>
                    <a:pt x="3620" y="2942"/>
                  </a:cubicBezTo>
                  <a:lnTo>
                    <a:pt x="3084" y="2942"/>
                  </a:lnTo>
                  <a:lnTo>
                    <a:pt x="3084" y="2620"/>
                  </a:lnTo>
                  <a:cubicBezTo>
                    <a:pt x="3084" y="2430"/>
                    <a:pt x="2977" y="2251"/>
                    <a:pt x="2799" y="2180"/>
                  </a:cubicBezTo>
                  <a:lnTo>
                    <a:pt x="2394" y="1965"/>
                  </a:lnTo>
                  <a:lnTo>
                    <a:pt x="2394" y="1954"/>
                  </a:lnTo>
                  <a:lnTo>
                    <a:pt x="2394" y="1715"/>
                  </a:lnTo>
                  <a:cubicBezTo>
                    <a:pt x="2608" y="1561"/>
                    <a:pt x="2739" y="1311"/>
                    <a:pt x="2739" y="1025"/>
                  </a:cubicBezTo>
                  <a:lnTo>
                    <a:pt x="2739" y="691"/>
                  </a:lnTo>
                  <a:cubicBezTo>
                    <a:pt x="2739" y="310"/>
                    <a:pt x="2441" y="1"/>
                    <a:pt x="20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4" name="Google Shape;11894;p69"/>
            <p:cNvSpPr/>
            <p:nvPr/>
          </p:nvSpPr>
          <p:spPr>
            <a:xfrm>
              <a:off x="3700149" y="2113380"/>
              <a:ext cx="32241" cy="10280"/>
            </a:xfrm>
            <a:custGeom>
              <a:avLst/>
              <a:gdLst/>
              <a:ahLst/>
              <a:cxnLst/>
              <a:rect l="l" t="t" r="r" b="b"/>
              <a:pathLst>
                <a:path w="1013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846" y="322"/>
                  </a:lnTo>
                  <a:cubicBezTo>
                    <a:pt x="941" y="322"/>
                    <a:pt x="1013" y="251"/>
                    <a:pt x="1013" y="168"/>
                  </a:cubicBezTo>
                  <a:cubicBezTo>
                    <a:pt x="1013" y="72"/>
                    <a:pt x="941" y="1"/>
                    <a:pt x="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5" name="Google Shape;11895;p69"/>
          <p:cNvGrpSpPr/>
          <p:nvPr/>
        </p:nvGrpSpPr>
        <p:grpSpPr>
          <a:xfrm>
            <a:off x="2722090" y="2890162"/>
            <a:ext cx="238770" cy="371841"/>
            <a:chOff x="2722090" y="2890162"/>
            <a:chExt cx="238770" cy="371841"/>
          </a:xfrm>
          <a:solidFill>
            <a:srgbClr val="D94169"/>
          </a:solidFill>
        </p:grpSpPr>
        <p:sp>
          <p:nvSpPr>
            <p:cNvPr id="11896" name="Google Shape;11896;p69"/>
            <p:cNvSpPr/>
            <p:nvPr/>
          </p:nvSpPr>
          <p:spPr>
            <a:xfrm>
              <a:off x="2722090" y="2890162"/>
              <a:ext cx="238770" cy="371841"/>
            </a:xfrm>
            <a:custGeom>
              <a:avLst/>
              <a:gdLst/>
              <a:ahLst/>
              <a:cxnLst/>
              <a:rect l="l" t="t" r="r" b="b"/>
              <a:pathLst>
                <a:path w="7502" h="11683" extrusionOk="0">
                  <a:moveTo>
                    <a:pt x="3835" y="372"/>
                  </a:moveTo>
                  <a:lnTo>
                    <a:pt x="3966" y="419"/>
                  </a:lnTo>
                  <a:cubicBezTo>
                    <a:pt x="4132" y="491"/>
                    <a:pt x="4251" y="634"/>
                    <a:pt x="4347" y="848"/>
                  </a:cubicBezTo>
                  <a:cubicBezTo>
                    <a:pt x="4168" y="812"/>
                    <a:pt x="4001" y="788"/>
                    <a:pt x="3835" y="777"/>
                  </a:cubicBezTo>
                  <a:lnTo>
                    <a:pt x="3835" y="372"/>
                  </a:lnTo>
                  <a:close/>
                  <a:moveTo>
                    <a:pt x="6609" y="9135"/>
                  </a:moveTo>
                  <a:cubicBezTo>
                    <a:pt x="6716" y="9135"/>
                    <a:pt x="6799" y="9230"/>
                    <a:pt x="6799" y="9337"/>
                  </a:cubicBezTo>
                  <a:lnTo>
                    <a:pt x="6799" y="9528"/>
                  </a:lnTo>
                  <a:lnTo>
                    <a:pt x="6609" y="9528"/>
                  </a:lnTo>
                  <a:cubicBezTo>
                    <a:pt x="6513" y="9528"/>
                    <a:pt x="6442" y="9599"/>
                    <a:pt x="6442" y="9694"/>
                  </a:cubicBezTo>
                  <a:cubicBezTo>
                    <a:pt x="6442" y="9778"/>
                    <a:pt x="6513" y="9849"/>
                    <a:pt x="6609" y="9849"/>
                  </a:cubicBezTo>
                  <a:lnTo>
                    <a:pt x="6978" y="9849"/>
                  </a:lnTo>
                  <a:cubicBezTo>
                    <a:pt x="7085" y="9849"/>
                    <a:pt x="7168" y="9944"/>
                    <a:pt x="7168" y="10040"/>
                  </a:cubicBezTo>
                  <a:lnTo>
                    <a:pt x="7168" y="11147"/>
                  </a:lnTo>
                  <a:cubicBezTo>
                    <a:pt x="7156" y="11266"/>
                    <a:pt x="7073" y="11361"/>
                    <a:pt x="6966" y="11361"/>
                  </a:cubicBezTo>
                  <a:lnTo>
                    <a:pt x="1477" y="11361"/>
                  </a:lnTo>
                  <a:cubicBezTo>
                    <a:pt x="1370" y="11361"/>
                    <a:pt x="1275" y="11266"/>
                    <a:pt x="1275" y="11159"/>
                  </a:cubicBezTo>
                  <a:lnTo>
                    <a:pt x="1275" y="10063"/>
                  </a:lnTo>
                  <a:cubicBezTo>
                    <a:pt x="1275" y="9956"/>
                    <a:pt x="1370" y="9873"/>
                    <a:pt x="1477" y="9873"/>
                  </a:cubicBezTo>
                  <a:lnTo>
                    <a:pt x="5859" y="9873"/>
                  </a:lnTo>
                  <a:cubicBezTo>
                    <a:pt x="5954" y="9873"/>
                    <a:pt x="6025" y="9790"/>
                    <a:pt x="6025" y="9706"/>
                  </a:cubicBezTo>
                  <a:cubicBezTo>
                    <a:pt x="6025" y="9611"/>
                    <a:pt x="5954" y="9540"/>
                    <a:pt x="5859" y="9540"/>
                  </a:cubicBezTo>
                  <a:lnTo>
                    <a:pt x="1656" y="9540"/>
                  </a:lnTo>
                  <a:lnTo>
                    <a:pt x="1656" y="9337"/>
                  </a:lnTo>
                  <a:cubicBezTo>
                    <a:pt x="1656" y="9230"/>
                    <a:pt x="1739" y="9135"/>
                    <a:pt x="1846" y="9135"/>
                  </a:cubicBezTo>
                  <a:close/>
                  <a:moveTo>
                    <a:pt x="3739" y="1"/>
                  </a:moveTo>
                  <a:cubicBezTo>
                    <a:pt x="3703" y="1"/>
                    <a:pt x="3678" y="3"/>
                    <a:pt x="3668" y="3"/>
                  </a:cubicBezTo>
                  <a:cubicBezTo>
                    <a:pt x="3585" y="15"/>
                    <a:pt x="3513" y="74"/>
                    <a:pt x="3513" y="157"/>
                  </a:cubicBezTo>
                  <a:lnTo>
                    <a:pt x="3513" y="729"/>
                  </a:lnTo>
                  <a:cubicBezTo>
                    <a:pt x="3438" y="725"/>
                    <a:pt x="3373" y="724"/>
                    <a:pt x="3319" y="724"/>
                  </a:cubicBezTo>
                  <a:cubicBezTo>
                    <a:pt x="3210" y="724"/>
                    <a:pt x="3144" y="729"/>
                    <a:pt x="3120" y="729"/>
                  </a:cubicBezTo>
                  <a:cubicBezTo>
                    <a:pt x="3037" y="729"/>
                    <a:pt x="2954" y="812"/>
                    <a:pt x="2954" y="908"/>
                  </a:cubicBezTo>
                  <a:cubicBezTo>
                    <a:pt x="2954" y="991"/>
                    <a:pt x="3049" y="1074"/>
                    <a:pt x="3132" y="1074"/>
                  </a:cubicBezTo>
                  <a:cubicBezTo>
                    <a:pt x="3135" y="1074"/>
                    <a:pt x="3172" y="1073"/>
                    <a:pt x="3236" y="1073"/>
                  </a:cubicBezTo>
                  <a:cubicBezTo>
                    <a:pt x="3649" y="1073"/>
                    <a:pt x="5188" y="1135"/>
                    <a:pt x="6156" y="2062"/>
                  </a:cubicBezTo>
                  <a:cubicBezTo>
                    <a:pt x="6704" y="2586"/>
                    <a:pt x="6978" y="3301"/>
                    <a:pt x="6978" y="4194"/>
                  </a:cubicBezTo>
                  <a:cubicBezTo>
                    <a:pt x="6978" y="5158"/>
                    <a:pt x="6764" y="5753"/>
                    <a:pt x="6549" y="6408"/>
                  </a:cubicBezTo>
                  <a:cubicBezTo>
                    <a:pt x="6323" y="7063"/>
                    <a:pt x="6085" y="7742"/>
                    <a:pt x="6073" y="8778"/>
                  </a:cubicBezTo>
                  <a:lnTo>
                    <a:pt x="2120" y="8778"/>
                  </a:lnTo>
                  <a:cubicBezTo>
                    <a:pt x="2084" y="8694"/>
                    <a:pt x="2025" y="8492"/>
                    <a:pt x="2025" y="8218"/>
                  </a:cubicBezTo>
                  <a:cubicBezTo>
                    <a:pt x="2025" y="7766"/>
                    <a:pt x="2299" y="6730"/>
                    <a:pt x="4168" y="4860"/>
                  </a:cubicBezTo>
                  <a:cubicBezTo>
                    <a:pt x="4227" y="4801"/>
                    <a:pt x="4227" y="4729"/>
                    <a:pt x="4192" y="4658"/>
                  </a:cubicBezTo>
                  <a:cubicBezTo>
                    <a:pt x="4157" y="4606"/>
                    <a:pt x="4109" y="4573"/>
                    <a:pt x="4058" y="4573"/>
                  </a:cubicBezTo>
                  <a:cubicBezTo>
                    <a:pt x="4040" y="4573"/>
                    <a:pt x="4020" y="4577"/>
                    <a:pt x="4001" y="4587"/>
                  </a:cubicBezTo>
                  <a:cubicBezTo>
                    <a:pt x="4001" y="4587"/>
                    <a:pt x="3902" y="4611"/>
                    <a:pt x="3741" y="4611"/>
                  </a:cubicBezTo>
                  <a:cubicBezTo>
                    <a:pt x="3530" y="4611"/>
                    <a:pt x="3214" y="4569"/>
                    <a:pt x="2882" y="4372"/>
                  </a:cubicBezTo>
                  <a:cubicBezTo>
                    <a:pt x="2803" y="4328"/>
                    <a:pt x="2715" y="4306"/>
                    <a:pt x="2627" y="4306"/>
                  </a:cubicBezTo>
                  <a:cubicBezTo>
                    <a:pt x="2503" y="4306"/>
                    <a:pt x="2379" y="4348"/>
                    <a:pt x="2275" y="4432"/>
                  </a:cubicBezTo>
                  <a:cubicBezTo>
                    <a:pt x="2058" y="4611"/>
                    <a:pt x="1655" y="4842"/>
                    <a:pt x="1053" y="4842"/>
                  </a:cubicBezTo>
                  <a:cubicBezTo>
                    <a:pt x="895" y="4842"/>
                    <a:pt x="723" y="4826"/>
                    <a:pt x="537" y="4789"/>
                  </a:cubicBezTo>
                  <a:lnTo>
                    <a:pt x="382" y="4075"/>
                  </a:lnTo>
                  <a:lnTo>
                    <a:pt x="2156" y="2301"/>
                  </a:lnTo>
                  <a:cubicBezTo>
                    <a:pt x="2180" y="2277"/>
                    <a:pt x="2203" y="2229"/>
                    <a:pt x="2203" y="2193"/>
                  </a:cubicBezTo>
                  <a:lnTo>
                    <a:pt x="2203" y="1967"/>
                  </a:lnTo>
                  <a:cubicBezTo>
                    <a:pt x="2203" y="1860"/>
                    <a:pt x="2275" y="1789"/>
                    <a:pt x="2382" y="1777"/>
                  </a:cubicBezTo>
                  <a:cubicBezTo>
                    <a:pt x="2501" y="1764"/>
                    <a:pt x="2692" y="1750"/>
                    <a:pt x="2929" y="1750"/>
                  </a:cubicBezTo>
                  <a:cubicBezTo>
                    <a:pt x="3355" y="1750"/>
                    <a:pt x="3928" y="1796"/>
                    <a:pt x="4501" y="1979"/>
                  </a:cubicBezTo>
                  <a:cubicBezTo>
                    <a:pt x="4522" y="1987"/>
                    <a:pt x="4544" y="1991"/>
                    <a:pt x="4565" y="1991"/>
                  </a:cubicBezTo>
                  <a:cubicBezTo>
                    <a:pt x="4639" y="1991"/>
                    <a:pt x="4706" y="1943"/>
                    <a:pt x="4716" y="1860"/>
                  </a:cubicBezTo>
                  <a:cubicBezTo>
                    <a:pt x="4739" y="1777"/>
                    <a:pt x="4704" y="1670"/>
                    <a:pt x="4597" y="1658"/>
                  </a:cubicBezTo>
                  <a:cubicBezTo>
                    <a:pt x="3956" y="1457"/>
                    <a:pt x="3315" y="1408"/>
                    <a:pt x="2856" y="1408"/>
                  </a:cubicBezTo>
                  <a:cubicBezTo>
                    <a:pt x="2632" y="1408"/>
                    <a:pt x="2451" y="1420"/>
                    <a:pt x="2334" y="1431"/>
                  </a:cubicBezTo>
                  <a:cubicBezTo>
                    <a:pt x="2049" y="1455"/>
                    <a:pt x="1846" y="1681"/>
                    <a:pt x="1846" y="1967"/>
                  </a:cubicBezTo>
                  <a:lnTo>
                    <a:pt x="1846" y="2110"/>
                  </a:lnTo>
                  <a:lnTo>
                    <a:pt x="60" y="3896"/>
                  </a:lnTo>
                  <a:cubicBezTo>
                    <a:pt x="13" y="3944"/>
                    <a:pt x="1" y="4003"/>
                    <a:pt x="13" y="4051"/>
                  </a:cubicBezTo>
                  <a:lnTo>
                    <a:pt x="191" y="4956"/>
                  </a:lnTo>
                  <a:cubicBezTo>
                    <a:pt x="203" y="5015"/>
                    <a:pt x="251" y="5075"/>
                    <a:pt x="310" y="5087"/>
                  </a:cubicBezTo>
                  <a:cubicBezTo>
                    <a:pt x="569" y="5151"/>
                    <a:pt x="806" y="5178"/>
                    <a:pt x="1022" y="5178"/>
                  </a:cubicBezTo>
                  <a:cubicBezTo>
                    <a:pt x="1722" y="5178"/>
                    <a:pt x="2199" y="4897"/>
                    <a:pt x="2453" y="4706"/>
                  </a:cubicBezTo>
                  <a:cubicBezTo>
                    <a:pt x="2497" y="4669"/>
                    <a:pt x="2550" y="4655"/>
                    <a:pt x="2598" y="4655"/>
                  </a:cubicBezTo>
                  <a:cubicBezTo>
                    <a:pt x="2628" y="4655"/>
                    <a:pt x="2657" y="4661"/>
                    <a:pt x="2680" y="4670"/>
                  </a:cubicBezTo>
                  <a:cubicBezTo>
                    <a:pt x="3001" y="4872"/>
                    <a:pt x="3335" y="4932"/>
                    <a:pt x="3573" y="4944"/>
                  </a:cubicBezTo>
                  <a:cubicBezTo>
                    <a:pt x="1977" y="6611"/>
                    <a:pt x="1632" y="7635"/>
                    <a:pt x="1632" y="8218"/>
                  </a:cubicBezTo>
                  <a:cubicBezTo>
                    <a:pt x="1632" y="8456"/>
                    <a:pt x="1680" y="8647"/>
                    <a:pt x="1727" y="8778"/>
                  </a:cubicBezTo>
                  <a:cubicBezTo>
                    <a:pt x="1465" y="8825"/>
                    <a:pt x="1275" y="9051"/>
                    <a:pt x="1275" y="9313"/>
                  </a:cubicBezTo>
                  <a:lnTo>
                    <a:pt x="1275" y="9540"/>
                  </a:lnTo>
                  <a:cubicBezTo>
                    <a:pt x="1072" y="9611"/>
                    <a:pt x="906" y="9801"/>
                    <a:pt x="906" y="10040"/>
                  </a:cubicBezTo>
                  <a:lnTo>
                    <a:pt x="906" y="11147"/>
                  </a:lnTo>
                  <a:cubicBezTo>
                    <a:pt x="906" y="11445"/>
                    <a:pt x="1144" y="11683"/>
                    <a:pt x="1441" y="11683"/>
                  </a:cubicBezTo>
                  <a:lnTo>
                    <a:pt x="6930" y="11683"/>
                  </a:lnTo>
                  <a:cubicBezTo>
                    <a:pt x="7228" y="11683"/>
                    <a:pt x="7466" y="11445"/>
                    <a:pt x="7466" y="11147"/>
                  </a:cubicBezTo>
                  <a:lnTo>
                    <a:pt x="7466" y="10040"/>
                  </a:lnTo>
                  <a:cubicBezTo>
                    <a:pt x="7502" y="9825"/>
                    <a:pt x="7347" y="9611"/>
                    <a:pt x="7145" y="9551"/>
                  </a:cubicBezTo>
                  <a:lnTo>
                    <a:pt x="7145" y="9337"/>
                  </a:lnTo>
                  <a:cubicBezTo>
                    <a:pt x="7145" y="9039"/>
                    <a:pt x="6906" y="8801"/>
                    <a:pt x="6609" y="8801"/>
                  </a:cubicBezTo>
                  <a:lnTo>
                    <a:pt x="6418" y="8801"/>
                  </a:lnTo>
                  <a:cubicBezTo>
                    <a:pt x="6442" y="7801"/>
                    <a:pt x="6656" y="7158"/>
                    <a:pt x="6871" y="6527"/>
                  </a:cubicBezTo>
                  <a:cubicBezTo>
                    <a:pt x="7097" y="5896"/>
                    <a:pt x="7323" y="5229"/>
                    <a:pt x="7323" y="4206"/>
                  </a:cubicBezTo>
                  <a:cubicBezTo>
                    <a:pt x="7323" y="3229"/>
                    <a:pt x="7014" y="2420"/>
                    <a:pt x="6394" y="1824"/>
                  </a:cubicBezTo>
                  <a:cubicBezTo>
                    <a:pt x="5906" y="1372"/>
                    <a:pt x="5299" y="1098"/>
                    <a:pt x="4751" y="931"/>
                  </a:cubicBezTo>
                  <a:cubicBezTo>
                    <a:pt x="4632" y="431"/>
                    <a:pt x="4358" y="205"/>
                    <a:pt x="4156" y="98"/>
                  </a:cubicBezTo>
                  <a:cubicBezTo>
                    <a:pt x="3986" y="13"/>
                    <a:pt x="3828" y="1"/>
                    <a:pt x="3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7" name="Google Shape;11897;p69"/>
            <p:cNvSpPr/>
            <p:nvPr/>
          </p:nvSpPr>
          <p:spPr>
            <a:xfrm>
              <a:off x="2882023" y="2951111"/>
              <a:ext cx="21993" cy="16837"/>
            </a:xfrm>
            <a:custGeom>
              <a:avLst/>
              <a:gdLst/>
              <a:ahLst/>
              <a:cxnLst/>
              <a:rect l="l" t="t" r="r" b="b"/>
              <a:pathLst>
                <a:path w="691" h="529" extrusionOk="0">
                  <a:moveTo>
                    <a:pt x="202" y="0"/>
                  </a:moveTo>
                  <a:cubicBezTo>
                    <a:pt x="138" y="0"/>
                    <a:pt x="81" y="30"/>
                    <a:pt x="48" y="88"/>
                  </a:cubicBezTo>
                  <a:cubicBezTo>
                    <a:pt x="0" y="183"/>
                    <a:pt x="36" y="290"/>
                    <a:pt x="119" y="338"/>
                  </a:cubicBezTo>
                  <a:cubicBezTo>
                    <a:pt x="215" y="374"/>
                    <a:pt x="298" y="433"/>
                    <a:pt x="393" y="493"/>
                  </a:cubicBezTo>
                  <a:cubicBezTo>
                    <a:pt x="417" y="517"/>
                    <a:pt x="453" y="528"/>
                    <a:pt x="476" y="528"/>
                  </a:cubicBezTo>
                  <a:cubicBezTo>
                    <a:pt x="536" y="528"/>
                    <a:pt x="584" y="493"/>
                    <a:pt x="631" y="457"/>
                  </a:cubicBezTo>
                  <a:cubicBezTo>
                    <a:pt x="691" y="362"/>
                    <a:pt x="655" y="255"/>
                    <a:pt x="584" y="195"/>
                  </a:cubicBezTo>
                  <a:cubicBezTo>
                    <a:pt x="488" y="136"/>
                    <a:pt x="393" y="76"/>
                    <a:pt x="286" y="16"/>
                  </a:cubicBezTo>
                  <a:cubicBezTo>
                    <a:pt x="257" y="6"/>
                    <a:pt x="229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8" name="Google Shape;11898;p69"/>
            <p:cNvSpPr/>
            <p:nvPr/>
          </p:nvSpPr>
          <p:spPr>
            <a:xfrm>
              <a:off x="2804332" y="2960341"/>
              <a:ext cx="11012" cy="15946"/>
            </a:xfrm>
            <a:custGeom>
              <a:avLst/>
              <a:gdLst/>
              <a:ahLst/>
              <a:cxnLst/>
              <a:rect l="l" t="t" r="r" b="b"/>
              <a:pathLst>
                <a:path w="346" h="501" extrusionOk="0">
                  <a:moveTo>
                    <a:pt x="167" y="0"/>
                  </a:moveTo>
                  <a:cubicBezTo>
                    <a:pt x="84" y="0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84" y="500"/>
                    <a:pt x="167" y="500"/>
                  </a:cubicBezTo>
                  <a:cubicBezTo>
                    <a:pt x="262" y="500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99" name="Google Shape;11899;p69"/>
          <p:cNvSpPr/>
          <p:nvPr/>
        </p:nvSpPr>
        <p:spPr>
          <a:xfrm>
            <a:off x="5775652" y="1969392"/>
            <a:ext cx="361147" cy="360797"/>
          </a:xfrm>
          <a:custGeom>
            <a:avLst/>
            <a:gdLst/>
            <a:ahLst/>
            <a:cxnLst/>
            <a:rect l="l" t="t" r="r" b="b"/>
            <a:pathLst>
              <a:path w="11347" h="11336" extrusionOk="0">
                <a:moveTo>
                  <a:pt x="2948" y="2991"/>
                </a:moveTo>
                <a:cubicBezTo>
                  <a:pt x="2993" y="2991"/>
                  <a:pt x="3039" y="2994"/>
                  <a:pt x="3084" y="3001"/>
                </a:cubicBezTo>
                <a:cubicBezTo>
                  <a:pt x="3394" y="3060"/>
                  <a:pt x="3656" y="3334"/>
                  <a:pt x="3715" y="3644"/>
                </a:cubicBezTo>
                <a:cubicBezTo>
                  <a:pt x="3775" y="3941"/>
                  <a:pt x="3667" y="4227"/>
                  <a:pt x="3441" y="4418"/>
                </a:cubicBezTo>
                <a:cubicBezTo>
                  <a:pt x="3298" y="4549"/>
                  <a:pt x="3203" y="4739"/>
                  <a:pt x="3203" y="4954"/>
                </a:cubicBezTo>
                <a:lnTo>
                  <a:pt x="3203" y="5311"/>
                </a:lnTo>
                <a:cubicBezTo>
                  <a:pt x="3203" y="5596"/>
                  <a:pt x="3441" y="5835"/>
                  <a:pt x="3727" y="5835"/>
                </a:cubicBezTo>
                <a:lnTo>
                  <a:pt x="5513" y="5835"/>
                </a:lnTo>
                <a:lnTo>
                  <a:pt x="5513" y="7621"/>
                </a:lnTo>
                <a:cubicBezTo>
                  <a:pt x="5513" y="7716"/>
                  <a:pt x="5430" y="7811"/>
                  <a:pt x="5322" y="7811"/>
                </a:cubicBezTo>
                <a:lnTo>
                  <a:pt x="4965" y="7811"/>
                </a:lnTo>
                <a:cubicBezTo>
                  <a:pt x="4858" y="7811"/>
                  <a:pt x="4751" y="7763"/>
                  <a:pt x="4691" y="7692"/>
                </a:cubicBezTo>
                <a:cubicBezTo>
                  <a:pt x="4472" y="7433"/>
                  <a:pt x="4152" y="7282"/>
                  <a:pt x="3809" y="7282"/>
                </a:cubicBezTo>
                <a:cubicBezTo>
                  <a:pt x="3743" y="7282"/>
                  <a:pt x="3675" y="7287"/>
                  <a:pt x="3608" y="7299"/>
                </a:cubicBezTo>
                <a:cubicBezTo>
                  <a:pt x="3167" y="7394"/>
                  <a:pt x="2810" y="7740"/>
                  <a:pt x="2715" y="8180"/>
                </a:cubicBezTo>
                <a:cubicBezTo>
                  <a:pt x="2644" y="8525"/>
                  <a:pt x="2727" y="8883"/>
                  <a:pt x="2941" y="9144"/>
                </a:cubicBezTo>
                <a:cubicBezTo>
                  <a:pt x="3167" y="9418"/>
                  <a:pt x="3477" y="9561"/>
                  <a:pt x="3834" y="9561"/>
                </a:cubicBezTo>
                <a:cubicBezTo>
                  <a:pt x="4179" y="9561"/>
                  <a:pt x="4501" y="9418"/>
                  <a:pt x="4715" y="9144"/>
                </a:cubicBezTo>
                <a:cubicBezTo>
                  <a:pt x="4775" y="9073"/>
                  <a:pt x="4870" y="9025"/>
                  <a:pt x="4977" y="9025"/>
                </a:cubicBezTo>
                <a:lnTo>
                  <a:pt x="5334" y="9025"/>
                </a:lnTo>
                <a:cubicBezTo>
                  <a:pt x="5441" y="9025"/>
                  <a:pt x="5525" y="9121"/>
                  <a:pt x="5525" y="9228"/>
                </a:cubicBezTo>
                <a:lnTo>
                  <a:pt x="5525" y="11014"/>
                </a:lnTo>
                <a:lnTo>
                  <a:pt x="881" y="11014"/>
                </a:lnTo>
                <a:cubicBezTo>
                  <a:pt x="584" y="11014"/>
                  <a:pt x="334" y="10776"/>
                  <a:pt x="334" y="10466"/>
                </a:cubicBezTo>
                <a:lnTo>
                  <a:pt x="334" y="5835"/>
                </a:lnTo>
                <a:lnTo>
                  <a:pt x="2120" y="5835"/>
                </a:lnTo>
                <a:cubicBezTo>
                  <a:pt x="2405" y="5835"/>
                  <a:pt x="2644" y="5596"/>
                  <a:pt x="2644" y="5311"/>
                </a:cubicBezTo>
                <a:lnTo>
                  <a:pt x="2644" y="4954"/>
                </a:lnTo>
                <a:cubicBezTo>
                  <a:pt x="2644" y="4751"/>
                  <a:pt x="2548" y="4549"/>
                  <a:pt x="2405" y="4418"/>
                </a:cubicBezTo>
                <a:cubicBezTo>
                  <a:pt x="2215" y="4275"/>
                  <a:pt x="2108" y="4025"/>
                  <a:pt x="2108" y="3799"/>
                </a:cubicBezTo>
                <a:cubicBezTo>
                  <a:pt x="2108" y="3549"/>
                  <a:pt x="2215" y="3322"/>
                  <a:pt x="2405" y="3168"/>
                </a:cubicBezTo>
                <a:cubicBezTo>
                  <a:pt x="2560" y="3052"/>
                  <a:pt x="2753" y="2991"/>
                  <a:pt x="2948" y="2991"/>
                </a:cubicBezTo>
                <a:close/>
                <a:moveTo>
                  <a:pt x="10418" y="322"/>
                </a:moveTo>
                <a:cubicBezTo>
                  <a:pt x="10716" y="322"/>
                  <a:pt x="10978" y="560"/>
                  <a:pt x="10978" y="882"/>
                </a:cubicBezTo>
                <a:lnTo>
                  <a:pt x="10978" y="5501"/>
                </a:lnTo>
                <a:lnTo>
                  <a:pt x="10811" y="5501"/>
                </a:lnTo>
                <a:cubicBezTo>
                  <a:pt x="10728" y="5501"/>
                  <a:pt x="10645" y="5585"/>
                  <a:pt x="10645" y="5668"/>
                </a:cubicBezTo>
                <a:cubicBezTo>
                  <a:pt x="10645" y="5763"/>
                  <a:pt x="10728" y="5835"/>
                  <a:pt x="10811" y="5835"/>
                </a:cubicBezTo>
                <a:lnTo>
                  <a:pt x="11002" y="5835"/>
                </a:lnTo>
                <a:lnTo>
                  <a:pt x="11002" y="10466"/>
                </a:lnTo>
                <a:cubicBezTo>
                  <a:pt x="11002" y="10764"/>
                  <a:pt x="10764" y="11014"/>
                  <a:pt x="10454" y="11014"/>
                </a:cubicBezTo>
                <a:lnTo>
                  <a:pt x="5846" y="11014"/>
                </a:lnTo>
                <a:lnTo>
                  <a:pt x="5846" y="9228"/>
                </a:lnTo>
                <a:cubicBezTo>
                  <a:pt x="5846" y="8942"/>
                  <a:pt x="5608" y="8704"/>
                  <a:pt x="5322" y="8704"/>
                </a:cubicBezTo>
                <a:lnTo>
                  <a:pt x="4965" y="8704"/>
                </a:lnTo>
                <a:cubicBezTo>
                  <a:pt x="4751" y="8704"/>
                  <a:pt x="4560" y="8799"/>
                  <a:pt x="4429" y="8942"/>
                </a:cubicBezTo>
                <a:cubicBezTo>
                  <a:pt x="4275" y="9133"/>
                  <a:pt x="4037" y="9240"/>
                  <a:pt x="3798" y="9240"/>
                </a:cubicBezTo>
                <a:cubicBezTo>
                  <a:pt x="3560" y="9240"/>
                  <a:pt x="3322" y="9133"/>
                  <a:pt x="3179" y="8942"/>
                </a:cubicBezTo>
                <a:cubicBezTo>
                  <a:pt x="3025" y="8752"/>
                  <a:pt x="2965" y="8502"/>
                  <a:pt x="3013" y="8263"/>
                </a:cubicBezTo>
                <a:cubicBezTo>
                  <a:pt x="3072" y="7942"/>
                  <a:pt x="3346" y="7692"/>
                  <a:pt x="3656" y="7632"/>
                </a:cubicBezTo>
                <a:cubicBezTo>
                  <a:pt x="3710" y="7621"/>
                  <a:pt x="3764" y="7616"/>
                  <a:pt x="3818" y="7616"/>
                </a:cubicBezTo>
                <a:cubicBezTo>
                  <a:pt x="4055" y="7616"/>
                  <a:pt x="4274" y="7722"/>
                  <a:pt x="4429" y="7906"/>
                </a:cubicBezTo>
                <a:cubicBezTo>
                  <a:pt x="4560" y="8049"/>
                  <a:pt x="4751" y="8144"/>
                  <a:pt x="4953" y="8144"/>
                </a:cubicBezTo>
                <a:lnTo>
                  <a:pt x="5311" y="8144"/>
                </a:lnTo>
                <a:cubicBezTo>
                  <a:pt x="5584" y="8144"/>
                  <a:pt x="5822" y="7906"/>
                  <a:pt x="5822" y="7621"/>
                </a:cubicBezTo>
                <a:lnTo>
                  <a:pt x="5822" y="5835"/>
                </a:lnTo>
                <a:lnTo>
                  <a:pt x="7608" y="5835"/>
                </a:lnTo>
                <a:cubicBezTo>
                  <a:pt x="7716" y="5835"/>
                  <a:pt x="7811" y="5918"/>
                  <a:pt x="7811" y="6025"/>
                </a:cubicBezTo>
                <a:lnTo>
                  <a:pt x="7811" y="6382"/>
                </a:lnTo>
                <a:cubicBezTo>
                  <a:pt x="7811" y="6489"/>
                  <a:pt x="7763" y="6597"/>
                  <a:pt x="7692" y="6656"/>
                </a:cubicBezTo>
                <a:cubicBezTo>
                  <a:pt x="7370" y="6918"/>
                  <a:pt x="7227" y="7323"/>
                  <a:pt x="7299" y="7740"/>
                </a:cubicBezTo>
                <a:cubicBezTo>
                  <a:pt x="7394" y="8180"/>
                  <a:pt x="7727" y="8537"/>
                  <a:pt x="8180" y="8633"/>
                </a:cubicBezTo>
                <a:cubicBezTo>
                  <a:pt x="8251" y="8644"/>
                  <a:pt x="8347" y="8656"/>
                  <a:pt x="8418" y="8656"/>
                </a:cubicBezTo>
                <a:cubicBezTo>
                  <a:pt x="8680" y="8656"/>
                  <a:pt x="8942" y="8573"/>
                  <a:pt x="9132" y="8406"/>
                </a:cubicBezTo>
                <a:cubicBezTo>
                  <a:pt x="9394" y="8180"/>
                  <a:pt x="9549" y="7871"/>
                  <a:pt x="9549" y="7513"/>
                </a:cubicBezTo>
                <a:cubicBezTo>
                  <a:pt x="9549" y="7168"/>
                  <a:pt x="9394" y="6847"/>
                  <a:pt x="9132" y="6632"/>
                </a:cubicBezTo>
                <a:cubicBezTo>
                  <a:pt x="9061" y="6573"/>
                  <a:pt x="9013" y="6478"/>
                  <a:pt x="9013" y="6370"/>
                </a:cubicBezTo>
                <a:lnTo>
                  <a:pt x="9013" y="6013"/>
                </a:lnTo>
                <a:cubicBezTo>
                  <a:pt x="9013" y="5906"/>
                  <a:pt x="9097" y="5823"/>
                  <a:pt x="9204" y="5823"/>
                </a:cubicBezTo>
                <a:lnTo>
                  <a:pt x="10097" y="5823"/>
                </a:lnTo>
                <a:cubicBezTo>
                  <a:pt x="10192" y="5823"/>
                  <a:pt x="10264" y="5739"/>
                  <a:pt x="10264" y="5656"/>
                </a:cubicBezTo>
                <a:cubicBezTo>
                  <a:pt x="10264" y="5561"/>
                  <a:pt x="10192" y="5489"/>
                  <a:pt x="10097" y="5489"/>
                </a:cubicBezTo>
                <a:lnTo>
                  <a:pt x="9204" y="5489"/>
                </a:lnTo>
                <a:cubicBezTo>
                  <a:pt x="8918" y="5489"/>
                  <a:pt x="8680" y="5727"/>
                  <a:pt x="8680" y="6013"/>
                </a:cubicBezTo>
                <a:lnTo>
                  <a:pt x="8680" y="6370"/>
                </a:lnTo>
                <a:cubicBezTo>
                  <a:pt x="8680" y="6573"/>
                  <a:pt x="8775" y="6775"/>
                  <a:pt x="8918" y="6906"/>
                </a:cubicBezTo>
                <a:cubicBezTo>
                  <a:pt x="9121" y="7049"/>
                  <a:pt x="9216" y="7287"/>
                  <a:pt x="9216" y="7525"/>
                </a:cubicBezTo>
                <a:cubicBezTo>
                  <a:pt x="9216" y="7763"/>
                  <a:pt x="9121" y="8002"/>
                  <a:pt x="8918" y="8156"/>
                </a:cubicBezTo>
                <a:cubicBezTo>
                  <a:pt x="8764" y="8272"/>
                  <a:pt x="8570" y="8333"/>
                  <a:pt x="8376" y="8333"/>
                </a:cubicBezTo>
                <a:cubicBezTo>
                  <a:pt x="8330" y="8333"/>
                  <a:pt x="8285" y="8330"/>
                  <a:pt x="8239" y="8323"/>
                </a:cubicBezTo>
                <a:cubicBezTo>
                  <a:pt x="7930" y="8263"/>
                  <a:pt x="7668" y="7990"/>
                  <a:pt x="7608" y="7680"/>
                </a:cubicBezTo>
                <a:cubicBezTo>
                  <a:pt x="7549" y="7382"/>
                  <a:pt x="7656" y="7097"/>
                  <a:pt x="7882" y="6906"/>
                </a:cubicBezTo>
                <a:cubicBezTo>
                  <a:pt x="8025" y="6775"/>
                  <a:pt x="8120" y="6573"/>
                  <a:pt x="8120" y="6370"/>
                </a:cubicBezTo>
                <a:lnTo>
                  <a:pt x="8120" y="6013"/>
                </a:lnTo>
                <a:cubicBezTo>
                  <a:pt x="8120" y="5727"/>
                  <a:pt x="7882" y="5489"/>
                  <a:pt x="7597" y="5489"/>
                </a:cubicBezTo>
                <a:lnTo>
                  <a:pt x="5811" y="5489"/>
                </a:lnTo>
                <a:lnTo>
                  <a:pt x="5811" y="3703"/>
                </a:lnTo>
                <a:cubicBezTo>
                  <a:pt x="5811" y="3596"/>
                  <a:pt x="5894" y="3513"/>
                  <a:pt x="6001" y="3513"/>
                </a:cubicBezTo>
                <a:lnTo>
                  <a:pt x="6358" y="3513"/>
                </a:lnTo>
                <a:cubicBezTo>
                  <a:pt x="6465" y="3513"/>
                  <a:pt x="6573" y="3560"/>
                  <a:pt x="6632" y="3632"/>
                </a:cubicBezTo>
                <a:cubicBezTo>
                  <a:pt x="6847" y="3886"/>
                  <a:pt x="7157" y="4035"/>
                  <a:pt x="7492" y="4035"/>
                </a:cubicBezTo>
                <a:cubicBezTo>
                  <a:pt x="7565" y="4035"/>
                  <a:pt x="7640" y="4028"/>
                  <a:pt x="7716" y="4013"/>
                </a:cubicBezTo>
                <a:cubicBezTo>
                  <a:pt x="8156" y="3930"/>
                  <a:pt x="8525" y="3584"/>
                  <a:pt x="8609" y="3144"/>
                </a:cubicBezTo>
                <a:cubicBezTo>
                  <a:pt x="8680" y="2798"/>
                  <a:pt x="8597" y="2441"/>
                  <a:pt x="8382" y="2167"/>
                </a:cubicBezTo>
                <a:cubicBezTo>
                  <a:pt x="8156" y="1906"/>
                  <a:pt x="7847" y="1751"/>
                  <a:pt x="7489" y="1751"/>
                </a:cubicBezTo>
                <a:cubicBezTo>
                  <a:pt x="7156" y="1751"/>
                  <a:pt x="6823" y="1906"/>
                  <a:pt x="6608" y="2167"/>
                </a:cubicBezTo>
                <a:cubicBezTo>
                  <a:pt x="6549" y="2251"/>
                  <a:pt x="6454" y="2287"/>
                  <a:pt x="6346" y="2287"/>
                </a:cubicBezTo>
                <a:lnTo>
                  <a:pt x="5989" y="2287"/>
                </a:lnTo>
                <a:cubicBezTo>
                  <a:pt x="5882" y="2287"/>
                  <a:pt x="5799" y="2203"/>
                  <a:pt x="5799" y="2096"/>
                </a:cubicBezTo>
                <a:lnTo>
                  <a:pt x="5799" y="1203"/>
                </a:lnTo>
                <a:cubicBezTo>
                  <a:pt x="5799" y="1120"/>
                  <a:pt x="5715" y="1036"/>
                  <a:pt x="5632" y="1036"/>
                </a:cubicBezTo>
                <a:cubicBezTo>
                  <a:pt x="5549" y="1036"/>
                  <a:pt x="5465" y="1120"/>
                  <a:pt x="5465" y="1203"/>
                </a:cubicBezTo>
                <a:lnTo>
                  <a:pt x="5465" y="2096"/>
                </a:lnTo>
                <a:cubicBezTo>
                  <a:pt x="5465" y="2382"/>
                  <a:pt x="5703" y="2620"/>
                  <a:pt x="5989" y="2620"/>
                </a:cubicBezTo>
                <a:lnTo>
                  <a:pt x="6346" y="2620"/>
                </a:lnTo>
                <a:cubicBezTo>
                  <a:pt x="6561" y="2620"/>
                  <a:pt x="6751" y="2525"/>
                  <a:pt x="6882" y="2382"/>
                </a:cubicBezTo>
                <a:cubicBezTo>
                  <a:pt x="7037" y="2191"/>
                  <a:pt x="7263" y="2084"/>
                  <a:pt x="7513" y="2084"/>
                </a:cubicBezTo>
                <a:cubicBezTo>
                  <a:pt x="7751" y="2084"/>
                  <a:pt x="7989" y="2191"/>
                  <a:pt x="8132" y="2382"/>
                </a:cubicBezTo>
                <a:cubicBezTo>
                  <a:pt x="8287" y="2572"/>
                  <a:pt x="8347" y="2822"/>
                  <a:pt x="8299" y="3060"/>
                </a:cubicBezTo>
                <a:cubicBezTo>
                  <a:pt x="8239" y="3382"/>
                  <a:pt x="7966" y="3632"/>
                  <a:pt x="7656" y="3691"/>
                </a:cubicBezTo>
                <a:cubicBezTo>
                  <a:pt x="7601" y="3702"/>
                  <a:pt x="7547" y="3708"/>
                  <a:pt x="7494" y="3708"/>
                </a:cubicBezTo>
                <a:cubicBezTo>
                  <a:pt x="7257" y="3708"/>
                  <a:pt x="7038" y="3602"/>
                  <a:pt x="6882" y="3418"/>
                </a:cubicBezTo>
                <a:cubicBezTo>
                  <a:pt x="6751" y="3275"/>
                  <a:pt x="6561" y="3179"/>
                  <a:pt x="6346" y="3179"/>
                </a:cubicBezTo>
                <a:lnTo>
                  <a:pt x="5989" y="3179"/>
                </a:lnTo>
                <a:cubicBezTo>
                  <a:pt x="5703" y="3179"/>
                  <a:pt x="5465" y="3418"/>
                  <a:pt x="5465" y="3703"/>
                </a:cubicBezTo>
                <a:lnTo>
                  <a:pt x="5465" y="5489"/>
                </a:lnTo>
                <a:lnTo>
                  <a:pt x="3679" y="5489"/>
                </a:lnTo>
                <a:cubicBezTo>
                  <a:pt x="3584" y="5489"/>
                  <a:pt x="3489" y="5406"/>
                  <a:pt x="3489" y="5299"/>
                </a:cubicBezTo>
                <a:lnTo>
                  <a:pt x="3489" y="4942"/>
                </a:lnTo>
                <a:cubicBezTo>
                  <a:pt x="3489" y="4834"/>
                  <a:pt x="3536" y="4727"/>
                  <a:pt x="3608" y="4668"/>
                </a:cubicBezTo>
                <a:cubicBezTo>
                  <a:pt x="3917" y="4406"/>
                  <a:pt x="4072" y="4001"/>
                  <a:pt x="3989" y="3584"/>
                </a:cubicBezTo>
                <a:cubicBezTo>
                  <a:pt x="3906" y="3144"/>
                  <a:pt x="3560" y="2787"/>
                  <a:pt x="3120" y="2691"/>
                </a:cubicBezTo>
                <a:cubicBezTo>
                  <a:pt x="3039" y="2675"/>
                  <a:pt x="2957" y="2666"/>
                  <a:pt x="2876" y="2666"/>
                </a:cubicBezTo>
                <a:cubicBezTo>
                  <a:pt x="2611" y="2666"/>
                  <a:pt x="2353" y="2754"/>
                  <a:pt x="2143" y="2918"/>
                </a:cubicBezTo>
                <a:cubicBezTo>
                  <a:pt x="1882" y="3144"/>
                  <a:pt x="1727" y="3453"/>
                  <a:pt x="1727" y="3811"/>
                </a:cubicBezTo>
                <a:cubicBezTo>
                  <a:pt x="1727" y="4156"/>
                  <a:pt x="1882" y="4477"/>
                  <a:pt x="2143" y="4692"/>
                </a:cubicBezTo>
                <a:cubicBezTo>
                  <a:pt x="2227" y="4751"/>
                  <a:pt x="2263" y="4846"/>
                  <a:pt x="2263" y="4954"/>
                </a:cubicBezTo>
                <a:lnTo>
                  <a:pt x="2263" y="5311"/>
                </a:lnTo>
                <a:cubicBezTo>
                  <a:pt x="2263" y="5418"/>
                  <a:pt x="2179" y="5501"/>
                  <a:pt x="2072" y="5501"/>
                </a:cubicBezTo>
                <a:lnTo>
                  <a:pt x="286" y="5501"/>
                </a:lnTo>
                <a:lnTo>
                  <a:pt x="286" y="882"/>
                </a:lnTo>
                <a:cubicBezTo>
                  <a:pt x="286" y="584"/>
                  <a:pt x="524" y="322"/>
                  <a:pt x="834" y="322"/>
                </a:cubicBezTo>
                <a:lnTo>
                  <a:pt x="5465" y="322"/>
                </a:lnTo>
                <a:lnTo>
                  <a:pt x="5465" y="524"/>
                </a:lnTo>
                <a:cubicBezTo>
                  <a:pt x="5465" y="608"/>
                  <a:pt x="5537" y="679"/>
                  <a:pt x="5632" y="679"/>
                </a:cubicBezTo>
                <a:cubicBezTo>
                  <a:pt x="5715" y="679"/>
                  <a:pt x="5799" y="608"/>
                  <a:pt x="5799" y="524"/>
                </a:cubicBezTo>
                <a:lnTo>
                  <a:pt x="5799" y="322"/>
                </a:lnTo>
                <a:close/>
                <a:moveTo>
                  <a:pt x="881" y="1"/>
                </a:moveTo>
                <a:cubicBezTo>
                  <a:pt x="405" y="1"/>
                  <a:pt x="0" y="382"/>
                  <a:pt x="0" y="870"/>
                </a:cubicBezTo>
                <a:lnTo>
                  <a:pt x="0" y="10454"/>
                </a:lnTo>
                <a:cubicBezTo>
                  <a:pt x="0" y="10930"/>
                  <a:pt x="393" y="11335"/>
                  <a:pt x="881" y="11335"/>
                </a:cubicBezTo>
                <a:lnTo>
                  <a:pt x="10466" y="11335"/>
                </a:lnTo>
                <a:cubicBezTo>
                  <a:pt x="10942" y="11335"/>
                  <a:pt x="11347" y="10954"/>
                  <a:pt x="11347" y="10454"/>
                </a:cubicBezTo>
                <a:lnTo>
                  <a:pt x="11347" y="870"/>
                </a:lnTo>
                <a:cubicBezTo>
                  <a:pt x="11347" y="405"/>
                  <a:pt x="10942" y="1"/>
                  <a:pt x="10466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00" name="Google Shape;11900;p69"/>
          <p:cNvGrpSpPr/>
          <p:nvPr/>
        </p:nvGrpSpPr>
        <p:grpSpPr>
          <a:xfrm>
            <a:off x="6216367" y="1970156"/>
            <a:ext cx="361147" cy="361147"/>
            <a:chOff x="6216367" y="1970156"/>
            <a:chExt cx="361147" cy="361147"/>
          </a:xfrm>
          <a:solidFill>
            <a:srgbClr val="D94169"/>
          </a:solidFill>
        </p:grpSpPr>
        <p:sp>
          <p:nvSpPr>
            <p:cNvPr id="11901" name="Google Shape;11901;p69"/>
            <p:cNvSpPr/>
            <p:nvPr/>
          </p:nvSpPr>
          <p:spPr>
            <a:xfrm>
              <a:off x="6247813" y="2069522"/>
              <a:ext cx="329701" cy="261781"/>
            </a:xfrm>
            <a:custGeom>
              <a:avLst/>
              <a:gdLst/>
              <a:ahLst/>
              <a:cxnLst/>
              <a:rect l="l" t="t" r="r" b="b"/>
              <a:pathLst>
                <a:path w="10359" h="8225" extrusionOk="0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2" name="Google Shape;11902;p69"/>
            <p:cNvSpPr/>
            <p:nvPr/>
          </p:nvSpPr>
          <p:spPr>
            <a:xfrm>
              <a:off x="6216367" y="1970156"/>
              <a:ext cx="329701" cy="260731"/>
            </a:xfrm>
            <a:custGeom>
              <a:avLst/>
              <a:gdLst/>
              <a:ahLst/>
              <a:cxnLst/>
              <a:rect l="l" t="t" r="r" b="b"/>
              <a:pathLst>
                <a:path w="10359" h="8192" extrusionOk="0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3" name="Google Shape;11903;p69"/>
            <p:cNvSpPr/>
            <p:nvPr/>
          </p:nvSpPr>
          <p:spPr>
            <a:xfrm>
              <a:off x="6351252" y="2064875"/>
              <a:ext cx="17855" cy="28072"/>
            </a:xfrm>
            <a:custGeom>
              <a:avLst/>
              <a:gdLst/>
              <a:ahLst/>
              <a:cxnLst/>
              <a:rect l="l" t="t" r="r" b="b"/>
              <a:pathLst>
                <a:path w="561" h="882" extrusionOk="0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4" name="Google Shape;11904;p69"/>
            <p:cNvSpPr/>
            <p:nvPr/>
          </p:nvSpPr>
          <p:spPr>
            <a:xfrm>
              <a:off x="6260321" y="2016688"/>
              <a:ext cx="272857" cy="269929"/>
            </a:xfrm>
            <a:custGeom>
              <a:avLst/>
              <a:gdLst/>
              <a:ahLst/>
              <a:cxnLst/>
              <a:rect l="l" t="t" r="r" b="b"/>
              <a:pathLst>
                <a:path w="8573" h="8481" extrusionOk="0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5" name="Google Shape;11905;p69"/>
          <p:cNvGrpSpPr/>
          <p:nvPr/>
        </p:nvGrpSpPr>
        <p:grpSpPr>
          <a:xfrm>
            <a:off x="1289311" y="2926222"/>
            <a:ext cx="408156" cy="299783"/>
            <a:chOff x="1289311" y="2926222"/>
            <a:chExt cx="408156" cy="299783"/>
          </a:xfrm>
          <a:solidFill>
            <a:srgbClr val="D94169"/>
          </a:solidFill>
        </p:grpSpPr>
        <p:sp>
          <p:nvSpPr>
            <p:cNvPr id="11906" name="Google Shape;11906;p69"/>
            <p:cNvSpPr/>
            <p:nvPr/>
          </p:nvSpPr>
          <p:spPr>
            <a:xfrm>
              <a:off x="1334029" y="2952385"/>
              <a:ext cx="318339" cy="216395"/>
            </a:xfrm>
            <a:custGeom>
              <a:avLst/>
              <a:gdLst/>
              <a:ahLst/>
              <a:cxnLst/>
              <a:rect l="l" t="t" r="r" b="b"/>
              <a:pathLst>
                <a:path w="10002" h="6799" extrusionOk="0">
                  <a:moveTo>
                    <a:pt x="3203" y="1369"/>
                  </a:moveTo>
                  <a:cubicBezTo>
                    <a:pt x="3429" y="1369"/>
                    <a:pt x="3620" y="1548"/>
                    <a:pt x="3620" y="1786"/>
                  </a:cubicBezTo>
                  <a:lnTo>
                    <a:pt x="3620" y="2179"/>
                  </a:lnTo>
                  <a:cubicBezTo>
                    <a:pt x="3620" y="2524"/>
                    <a:pt x="3334" y="2798"/>
                    <a:pt x="3012" y="2798"/>
                  </a:cubicBezTo>
                  <a:cubicBezTo>
                    <a:pt x="2679" y="2798"/>
                    <a:pt x="2381" y="2524"/>
                    <a:pt x="2381" y="2179"/>
                  </a:cubicBezTo>
                  <a:lnTo>
                    <a:pt x="2381" y="1786"/>
                  </a:lnTo>
                  <a:cubicBezTo>
                    <a:pt x="2381" y="1560"/>
                    <a:pt x="2560" y="1369"/>
                    <a:pt x="2798" y="1369"/>
                  </a:cubicBezTo>
                  <a:close/>
                  <a:moveTo>
                    <a:pt x="8013" y="1191"/>
                  </a:moveTo>
                  <a:cubicBezTo>
                    <a:pt x="8132" y="1191"/>
                    <a:pt x="8215" y="1274"/>
                    <a:pt x="8215" y="1393"/>
                  </a:cubicBezTo>
                  <a:lnTo>
                    <a:pt x="8215" y="1989"/>
                  </a:lnTo>
                  <a:cubicBezTo>
                    <a:pt x="8215" y="2060"/>
                    <a:pt x="8168" y="2131"/>
                    <a:pt x="8108" y="2167"/>
                  </a:cubicBezTo>
                  <a:cubicBezTo>
                    <a:pt x="8061" y="2203"/>
                    <a:pt x="8025" y="2262"/>
                    <a:pt x="8025" y="2334"/>
                  </a:cubicBezTo>
                  <a:lnTo>
                    <a:pt x="8025" y="2632"/>
                  </a:lnTo>
                  <a:cubicBezTo>
                    <a:pt x="8025" y="2715"/>
                    <a:pt x="8085" y="2798"/>
                    <a:pt x="8168" y="2810"/>
                  </a:cubicBezTo>
                  <a:lnTo>
                    <a:pt x="8680" y="2929"/>
                  </a:lnTo>
                  <a:cubicBezTo>
                    <a:pt x="8763" y="2953"/>
                    <a:pt x="8847" y="3036"/>
                    <a:pt x="8847" y="3132"/>
                  </a:cubicBezTo>
                  <a:lnTo>
                    <a:pt x="8847" y="3191"/>
                  </a:lnTo>
                  <a:lnTo>
                    <a:pt x="6799" y="3191"/>
                  </a:lnTo>
                  <a:lnTo>
                    <a:pt x="6799" y="3132"/>
                  </a:lnTo>
                  <a:cubicBezTo>
                    <a:pt x="6799" y="3024"/>
                    <a:pt x="6858" y="2953"/>
                    <a:pt x="6965" y="2929"/>
                  </a:cubicBezTo>
                  <a:lnTo>
                    <a:pt x="7477" y="2810"/>
                  </a:lnTo>
                  <a:cubicBezTo>
                    <a:pt x="7561" y="2798"/>
                    <a:pt x="7620" y="2715"/>
                    <a:pt x="7620" y="2632"/>
                  </a:cubicBezTo>
                  <a:lnTo>
                    <a:pt x="7620" y="2334"/>
                  </a:lnTo>
                  <a:cubicBezTo>
                    <a:pt x="7596" y="2274"/>
                    <a:pt x="7561" y="2215"/>
                    <a:pt x="7501" y="2167"/>
                  </a:cubicBezTo>
                  <a:cubicBezTo>
                    <a:pt x="7430" y="2120"/>
                    <a:pt x="7406" y="2060"/>
                    <a:pt x="7406" y="1989"/>
                  </a:cubicBezTo>
                  <a:lnTo>
                    <a:pt x="7406" y="1393"/>
                  </a:lnTo>
                  <a:cubicBezTo>
                    <a:pt x="7406" y="1274"/>
                    <a:pt x="7489" y="1191"/>
                    <a:pt x="7608" y="1191"/>
                  </a:cubicBezTo>
                  <a:close/>
                  <a:moveTo>
                    <a:pt x="9620" y="369"/>
                  </a:moveTo>
                  <a:lnTo>
                    <a:pt x="9620" y="3191"/>
                  </a:lnTo>
                  <a:lnTo>
                    <a:pt x="9192" y="3191"/>
                  </a:lnTo>
                  <a:lnTo>
                    <a:pt x="9192" y="3132"/>
                  </a:lnTo>
                  <a:cubicBezTo>
                    <a:pt x="9192" y="2870"/>
                    <a:pt x="9013" y="2632"/>
                    <a:pt x="8739" y="2572"/>
                  </a:cubicBezTo>
                  <a:lnTo>
                    <a:pt x="8382" y="2477"/>
                  </a:lnTo>
                  <a:lnTo>
                    <a:pt x="8382" y="2417"/>
                  </a:lnTo>
                  <a:cubicBezTo>
                    <a:pt x="8501" y="2322"/>
                    <a:pt x="8573" y="2155"/>
                    <a:pt x="8573" y="1977"/>
                  </a:cubicBezTo>
                  <a:lnTo>
                    <a:pt x="8573" y="1381"/>
                  </a:lnTo>
                  <a:cubicBezTo>
                    <a:pt x="8573" y="1048"/>
                    <a:pt x="8311" y="786"/>
                    <a:pt x="7977" y="786"/>
                  </a:cubicBezTo>
                  <a:lnTo>
                    <a:pt x="7584" y="786"/>
                  </a:lnTo>
                  <a:cubicBezTo>
                    <a:pt x="7251" y="786"/>
                    <a:pt x="6989" y="1048"/>
                    <a:pt x="6989" y="1381"/>
                  </a:cubicBezTo>
                  <a:lnTo>
                    <a:pt x="6989" y="1977"/>
                  </a:lnTo>
                  <a:cubicBezTo>
                    <a:pt x="6989" y="2143"/>
                    <a:pt x="7061" y="2298"/>
                    <a:pt x="7180" y="2417"/>
                  </a:cubicBezTo>
                  <a:lnTo>
                    <a:pt x="7180" y="2477"/>
                  </a:lnTo>
                  <a:lnTo>
                    <a:pt x="6822" y="2572"/>
                  </a:lnTo>
                  <a:cubicBezTo>
                    <a:pt x="6549" y="2632"/>
                    <a:pt x="6370" y="2870"/>
                    <a:pt x="6370" y="3132"/>
                  </a:cubicBezTo>
                  <a:lnTo>
                    <a:pt x="6370" y="3191"/>
                  </a:lnTo>
                  <a:lnTo>
                    <a:pt x="5941" y="3191"/>
                  </a:lnTo>
                  <a:lnTo>
                    <a:pt x="5941" y="369"/>
                  </a:lnTo>
                  <a:close/>
                  <a:moveTo>
                    <a:pt x="3227" y="3179"/>
                  </a:moveTo>
                  <a:lnTo>
                    <a:pt x="3227" y="3274"/>
                  </a:lnTo>
                  <a:cubicBezTo>
                    <a:pt x="3203" y="3346"/>
                    <a:pt x="3239" y="3405"/>
                    <a:pt x="3262" y="3465"/>
                  </a:cubicBezTo>
                  <a:lnTo>
                    <a:pt x="3012" y="3715"/>
                  </a:lnTo>
                  <a:lnTo>
                    <a:pt x="3001" y="3715"/>
                  </a:lnTo>
                  <a:lnTo>
                    <a:pt x="2739" y="3465"/>
                  </a:lnTo>
                  <a:cubicBezTo>
                    <a:pt x="2774" y="3405"/>
                    <a:pt x="2798" y="3346"/>
                    <a:pt x="2798" y="3274"/>
                  </a:cubicBezTo>
                  <a:lnTo>
                    <a:pt x="2798" y="3179"/>
                  </a:lnTo>
                  <a:close/>
                  <a:moveTo>
                    <a:pt x="3572" y="3667"/>
                  </a:moveTo>
                  <a:lnTo>
                    <a:pt x="3953" y="3822"/>
                  </a:lnTo>
                  <a:cubicBezTo>
                    <a:pt x="4108" y="3882"/>
                    <a:pt x="4215" y="4048"/>
                    <a:pt x="4215" y="4203"/>
                  </a:cubicBezTo>
                  <a:lnTo>
                    <a:pt x="4215" y="5394"/>
                  </a:lnTo>
                  <a:cubicBezTo>
                    <a:pt x="4215" y="5513"/>
                    <a:pt x="4132" y="5608"/>
                    <a:pt x="4013" y="5608"/>
                  </a:cubicBezTo>
                  <a:lnTo>
                    <a:pt x="3191" y="5608"/>
                  </a:lnTo>
                  <a:lnTo>
                    <a:pt x="3191" y="5382"/>
                  </a:lnTo>
                  <a:lnTo>
                    <a:pt x="3608" y="5382"/>
                  </a:lnTo>
                  <a:cubicBezTo>
                    <a:pt x="3715" y="5382"/>
                    <a:pt x="3798" y="5299"/>
                    <a:pt x="3798" y="5191"/>
                  </a:cubicBezTo>
                  <a:lnTo>
                    <a:pt x="3798" y="4596"/>
                  </a:lnTo>
                  <a:cubicBezTo>
                    <a:pt x="3798" y="4489"/>
                    <a:pt x="3715" y="4406"/>
                    <a:pt x="3608" y="4406"/>
                  </a:cubicBezTo>
                  <a:cubicBezTo>
                    <a:pt x="3501" y="4406"/>
                    <a:pt x="3417" y="4489"/>
                    <a:pt x="3417" y="4596"/>
                  </a:cubicBezTo>
                  <a:lnTo>
                    <a:pt x="3417" y="5013"/>
                  </a:lnTo>
                  <a:lnTo>
                    <a:pt x="2584" y="5013"/>
                  </a:lnTo>
                  <a:lnTo>
                    <a:pt x="2584" y="4596"/>
                  </a:lnTo>
                  <a:cubicBezTo>
                    <a:pt x="2584" y="4489"/>
                    <a:pt x="2489" y="4406"/>
                    <a:pt x="2381" y="4406"/>
                  </a:cubicBezTo>
                  <a:cubicBezTo>
                    <a:pt x="2286" y="4406"/>
                    <a:pt x="2191" y="4489"/>
                    <a:pt x="2191" y="4596"/>
                  </a:cubicBezTo>
                  <a:lnTo>
                    <a:pt x="2191" y="5191"/>
                  </a:lnTo>
                  <a:cubicBezTo>
                    <a:pt x="2191" y="5299"/>
                    <a:pt x="2286" y="5382"/>
                    <a:pt x="2381" y="5382"/>
                  </a:cubicBezTo>
                  <a:lnTo>
                    <a:pt x="2798" y="5382"/>
                  </a:lnTo>
                  <a:lnTo>
                    <a:pt x="2798" y="5608"/>
                  </a:lnTo>
                  <a:lnTo>
                    <a:pt x="1989" y="5608"/>
                  </a:lnTo>
                  <a:cubicBezTo>
                    <a:pt x="1869" y="5608"/>
                    <a:pt x="1774" y="5513"/>
                    <a:pt x="1774" y="5394"/>
                  </a:cubicBezTo>
                  <a:lnTo>
                    <a:pt x="1774" y="4203"/>
                  </a:lnTo>
                  <a:cubicBezTo>
                    <a:pt x="1774" y="4048"/>
                    <a:pt x="1881" y="3882"/>
                    <a:pt x="2048" y="3822"/>
                  </a:cubicBezTo>
                  <a:lnTo>
                    <a:pt x="2417" y="3667"/>
                  </a:lnTo>
                  <a:lnTo>
                    <a:pt x="2727" y="3989"/>
                  </a:lnTo>
                  <a:cubicBezTo>
                    <a:pt x="2798" y="4060"/>
                    <a:pt x="2905" y="4108"/>
                    <a:pt x="3001" y="4108"/>
                  </a:cubicBezTo>
                  <a:cubicBezTo>
                    <a:pt x="3096" y="4108"/>
                    <a:pt x="3191" y="4060"/>
                    <a:pt x="3262" y="3989"/>
                  </a:cubicBezTo>
                  <a:lnTo>
                    <a:pt x="3572" y="3667"/>
                  </a:lnTo>
                  <a:close/>
                  <a:moveTo>
                    <a:pt x="5632" y="5596"/>
                  </a:moveTo>
                  <a:lnTo>
                    <a:pt x="5632" y="6406"/>
                  </a:lnTo>
                  <a:lnTo>
                    <a:pt x="381" y="6406"/>
                  </a:lnTo>
                  <a:lnTo>
                    <a:pt x="381" y="5596"/>
                  </a:lnTo>
                  <a:lnTo>
                    <a:pt x="1429" y="5596"/>
                  </a:lnTo>
                  <a:cubicBezTo>
                    <a:pt x="1512" y="5834"/>
                    <a:pt x="1727" y="5989"/>
                    <a:pt x="2000" y="5989"/>
                  </a:cubicBezTo>
                  <a:lnTo>
                    <a:pt x="4013" y="5989"/>
                  </a:lnTo>
                  <a:cubicBezTo>
                    <a:pt x="4263" y="5989"/>
                    <a:pt x="4489" y="5834"/>
                    <a:pt x="4572" y="5596"/>
                  </a:cubicBezTo>
                  <a:close/>
                  <a:moveTo>
                    <a:pt x="8025" y="4406"/>
                  </a:moveTo>
                  <a:cubicBezTo>
                    <a:pt x="8144" y="4406"/>
                    <a:pt x="8227" y="4489"/>
                    <a:pt x="8227" y="4608"/>
                  </a:cubicBezTo>
                  <a:lnTo>
                    <a:pt x="8227" y="5203"/>
                  </a:lnTo>
                  <a:cubicBezTo>
                    <a:pt x="8227" y="5275"/>
                    <a:pt x="8192" y="5358"/>
                    <a:pt x="8132" y="5382"/>
                  </a:cubicBezTo>
                  <a:cubicBezTo>
                    <a:pt x="8073" y="5418"/>
                    <a:pt x="8037" y="5477"/>
                    <a:pt x="8037" y="5549"/>
                  </a:cubicBezTo>
                  <a:lnTo>
                    <a:pt x="8037" y="5846"/>
                  </a:lnTo>
                  <a:cubicBezTo>
                    <a:pt x="8037" y="5930"/>
                    <a:pt x="8096" y="6013"/>
                    <a:pt x="8192" y="6025"/>
                  </a:cubicBezTo>
                  <a:lnTo>
                    <a:pt x="8692" y="6144"/>
                  </a:lnTo>
                  <a:cubicBezTo>
                    <a:pt x="8787" y="6168"/>
                    <a:pt x="8858" y="6251"/>
                    <a:pt x="8858" y="6346"/>
                  </a:cubicBezTo>
                  <a:lnTo>
                    <a:pt x="8858" y="6406"/>
                  </a:lnTo>
                  <a:lnTo>
                    <a:pt x="6787" y="6406"/>
                  </a:lnTo>
                  <a:lnTo>
                    <a:pt x="6787" y="6346"/>
                  </a:lnTo>
                  <a:cubicBezTo>
                    <a:pt x="6787" y="6251"/>
                    <a:pt x="6846" y="6168"/>
                    <a:pt x="6953" y="6144"/>
                  </a:cubicBezTo>
                  <a:lnTo>
                    <a:pt x="7465" y="6025"/>
                  </a:lnTo>
                  <a:cubicBezTo>
                    <a:pt x="7549" y="6013"/>
                    <a:pt x="7608" y="5930"/>
                    <a:pt x="7608" y="5846"/>
                  </a:cubicBezTo>
                  <a:lnTo>
                    <a:pt x="7608" y="5549"/>
                  </a:lnTo>
                  <a:cubicBezTo>
                    <a:pt x="7608" y="5489"/>
                    <a:pt x="7584" y="5418"/>
                    <a:pt x="7513" y="5382"/>
                  </a:cubicBezTo>
                  <a:cubicBezTo>
                    <a:pt x="7442" y="5334"/>
                    <a:pt x="7418" y="5275"/>
                    <a:pt x="7418" y="5203"/>
                  </a:cubicBezTo>
                  <a:lnTo>
                    <a:pt x="7418" y="4608"/>
                  </a:lnTo>
                  <a:cubicBezTo>
                    <a:pt x="7418" y="4489"/>
                    <a:pt x="7501" y="4406"/>
                    <a:pt x="7620" y="4406"/>
                  </a:cubicBezTo>
                  <a:close/>
                  <a:moveTo>
                    <a:pt x="9585" y="3584"/>
                  </a:moveTo>
                  <a:lnTo>
                    <a:pt x="9585" y="6406"/>
                  </a:lnTo>
                  <a:lnTo>
                    <a:pt x="9204" y="6406"/>
                  </a:lnTo>
                  <a:lnTo>
                    <a:pt x="9204" y="6346"/>
                  </a:lnTo>
                  <a:cubicBezTo>
                    <a:pt x="9204" y="6084"/>
                    <a:pt x="9025" y="5846"/>
                    <a:pt x="8751" y="5787"/>
                  </a:cubicBezTo>
                  <a:lnTo>
                    <a:pt x="8394" y="5691"/>
                  </a:lnTo>
                  <a:lnTo>
                    <a:pt x="8394" y="5632"/>
                  </a:lnTo>
                  <a:cubicBezTo>
                    <a:pt x="8513" y="5537"/>
                    <a:pt x="8596" y="5370"/>
                    <a:pt x="8596" y="5191"/>
                  </a:cubicBezTo>
                  <a:lnTo>
                    <a:pt x="8596" y="4596"/>
                  </a:lnTo>
                  <a:cubicBezTo>
                    <a:pt x="8596" y="4263"/>
                    <a:pt x="8323" y="4001"/>
                    <a:pt x="8001" y="4001"/>
                  </a:cubicBezTo>
                  <a:lnTo>
                    <a:pt x="7596" y="4001"/>
                  </a:lnTo>
                  <a:cubicBezTo>
                    <a:pt x="7263" y="4001"/>
                    <a:pt x="7001" y="4263"/>
                    <a:pt x="7001" y="4596"/>
                  </a:cubicBezTo>
                  <a:lnTo>
                    <a:pt x="7001" y="5191"/>
                  </a:lnTo>
                  <a:cubicBezTo>
                    <a:pt x="7001" y="5358"/>
                    <a:pt x="7072" y="5513"/>
                    <a:pt x="7192" y="5632"/>
                  </a:cubicBezTo>
                  <a:lnTo>
                    <a:pt x="7192" y="5691"/>
                  </a:lnTo>
                  <a:lnTo>
                    <a:pt x="6834" y="5787"/>
                  </a:lnTo>
                  <a:cubicBezTo>
                    <a:pt x="6572" y="5846"/>
                    <a:pt x="6394" y="6084"/>
                    <a:pt x="6394" y="6346"/>
                  </a:cubicBezTo>
                  <a:lnTo>
                    <a:pt x="6394" y="6406"/>
                  </a:lnTo>
                  <a:lnTo>
                    <a:pt x="5953" y="6406"/>
                  </a:lnTo>
                  <a:lnTo>
                    <a:pt x="5953" y="3584"/>
                  </a:lnTo>
                  <a:close/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lnTo>
                    <a:pt x="0" y="6596"/>
                  </a:lnTo>
                  <a:cubicBezTo>
                    <a:pt x="0" y="6703"/>
                    <a:pt x="95" y="6799"/>
                    <a:pt x="203" y="6799"/>
                  </a:cubicBezTo>
                  <a:lnTo>
                    <a:pt x="9811" y="6799"/>
                  </a:lnTo>
                  <a:cubicBezTo>
                    <a:pt x="9918" y="6799"/>
                    <a:pt x="10001" y="6703"/>
                    <a:pt x="10001" y="6596"/>
                  </a:cubicBezTo>
                  <a:lnTo>
                    <a:pt x="10001" y="191"/>
                  </a:lnTo>
                  <a:cubicBezTo>
                    <a:pt x="10001" y="84"/>
                    <a:pt x="9918" y="0"/>
                    <a:pt x="9811" y="0"/>
                  </a:cubicBezTo>
                  <a:lnTo>
                    <a:pt x="1584" y="0"/>
                  </a:lnTo>
                  <a:cubicBezTo>
                    <a:pt x="1477" y="0"/>
                    <a:pt x="1381" y="84"/>
                    <a:pt x="1381" y="191"/>
                  </a:cubicBezTo>
                  <a:cubicBezTo>
                    <a:pt x="1381" y="286"/>
                    <a:pt x="1477" y="381"/>
                    <a:pt x="1584" y="381"/>
                  </a:cubicBezTo>
                  <a:lnTo>
                    <a:pt x="5596" y="381"/>
                  </a:lnTo>
                  <a:lnTo>
                    <a:pt x="5596" y="5215"/>
                  </a:lnTo>
                  <a:lnTo>
                    <a:pt x="4572" y="5215"/>
                  </a:lnTo>
                  <a:lnTo>
                    <a:pt x="4572" y="4203"/>
                  </a:lnTo>
                  <a:cubicBezTo>
                    <a:pt x="4572" y="3882"/>
                    <a:pt x="4370" y="3584"/>
                    <a:pt x="4072" y="3477"/>
                  </a:cubicBezTo>
                  <a:lnTo>
                    <a:pt x="3572" y="3286"/>
                  </a:lnTo>
                  <a:lnTo>
                    <a:pt x="3572" y="3274"/>
                  </a:lnTo>
                  <a:lnTo>
                    <a:pt x="3572" y="2989"/>
                  </a:lnTo>
                  <a:cubicBezTo>
                    <a:pt x="3810" y="2810"/>
                    <a:pt x="3977" y="2512"/>
                    <a:pt x="3977" y="2203"/>
                  </a:cubicBezTo>
                  <a:lnTo>
                    <a:pt x="3977" y="1798"/>
                  </a:lnTo>
                  <a:cubicBezTo>
                    <a:pt x="3977" y="1369"/>
                    <a:pt x="3620" y="1012"/>
                    <a:pt x="3191" y="1012"/>
                  </a:cubicBezTo>
                  <a:lnTo>
                    <a:pt x="2786" y="1012"/>
                  </a:lnTo>
                  <a:cubicBezTo>
                    <a:pt x="2358" y="1012"/>
                    <a:pt x="2000" y="1369"/>
                    <a:pt x="2000" y="1798"/>
                  </a:cubicBezTo>
                  <a:lnTo>
                    <a:pt x="2000" y="2203"/>
                  </a:lnTo>
                  <a:cubicBezTo>
                    <a:pt x="2000" y="2524"/>
                    <a:pt x="2167" y="2810"/>
                    <a:pt x="2405" y="2989"/>
                  </a:cubicBezTo>
                  <a:lnTo>
                    <a:pt x="2405" y="3274"/>
                  </a:lnTo>
                  <a:lnTo>
                    <a:pt x="2405" y="3286"/>
                  </a:lnTo>
                  <a:lnTo>
                    <a:pt x="1905" y="3477"/>
                  </a:lnTo>
                  <a:cubicBezTo>
                    <a:pt x="1608" y="3596"/>
                    <a:pt x="1405" y="3894"/>
                    <a:pt x="1405" y="4203"/>
                  </a:cubicBezTo>
                  <a:lnTo>
                    <a:pt x="1405" y="5215"/>
                  </a:lnTo>
                  <a:lnTo>
                    <a:pt x="381" y="5215"/>
                  </a:lnTo>
                  <a:lnTo>
                    <a:pt x="381" y="381"/>
                  </a:lnTo>
                  <a:lnTo>
                    <a:pt x="798" y="381"/>
                  </a:lnTo>
                  <a:cubicBezTo>
                    <a:pt x="893" y="381"/>
                    <a:pt x="988" y="286"/>
                    <a:pt x="988" y="191"/>
                  </a:cubicBezTo>
                  <a:cubicBezTo>
                    <a:pt x="988" y="84"/>
                    <a:pt x="893" y="0"/>
                    <a:pt x="7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7" name="Google Shape;11907;p69"/>
            <p:cNvSpPr/>
            <p:nvPr/>
          </p:nvSpPr>
          <p:spPr>
            <a:xfrm>
              <a:off x="1289311" y="2926222"/>
              <a:ext cx="408156" cy="299783"/>
            </a:xfrm>
            <a:custGeom>
              <a:avLst/>
              <a:gdLst/>
              <a:ahLst/>
              <a:cxnLst/>
              <a:rect l="l" t="t" r="r" b="b"/>
              <a:pathLst>
                <a:path w="12824" h="9419" extrusionOk="0">
                  <a:moveTo>
                    <a:pt x="11621" y="382"/>
                  </a:moveTo>
                  <a:cubicBezTo>
                    <a:pt x="11740" y="382"/>
                    <a:pt x="11823" y="477"/>
                    <a:pt x="11823" y="596"/>
                  </a:cubicBezTo>
                  <a:lnTo>
                    <a:pt x="11823" y="8037"/>
                  </a:lnTo>
                  <a:lnTo>
                    <a:pt x="11406" y="8037"/>
                  </a:lnTo>
                  <a:cubicBezTo>
                    <a:pt x="11299" y="8037"/>
                    <a:pt x="11216" y="8121"/>
                    <a:pt x="11216" y="8228"/>
                  </a:cubicBezTo>
                  <a:cubicBezTo>
                    <a:pt x="11216" y="8335"/>
                    <a:pt x="11299" y="8418"/>
                    <a:pt x="11406" y="8418"/>
                  </a:cubicBezTo>
                  <a:lnTo>
                    <a:pt x="12407" y="8418"/>
                  </a:lnTo>
                  <a:cubicBezTo>
                    <a:pt x="12407" y="8418"/>
                    <a:pt x="12418" y="8418"/>
                    <a:pt x="12418" y="8442"/>
                  </a:cubicBezTo>
                  <a:lnTo>
                    <a:pt x="12418" y="8835"/>
                  </a:lnTo>
                  <a:cubicBezTo>
                    <a:pt x="12442" y="8942"/>
                    <a:pt x="12347" y="9049"/>
                    <a:pt x="12228" y="9049"/>
                  </a:cubicBezTo>
                  <a:lnTo>
                    <a:pt x="596" y="9049"/>
                  </a:lnTo>
                  <a:cubicBezTo>
                    <a:pt x="476" y="9049"/>
                    <a:pt x="381" y="8954"/>
                    <a:pt x="381" y="8835"/>
                  </a:cubicBezTo>
                  <a:lnTo>
                    <a:pt x="381" y="8442"/>
                  </a:lnTo>
                  <a:cubicBezTo>
                    <a:pt x="381" y="8442"/>
                    <a:pt x="381" y="8418"/>
                    <a:pt x="393" y="8418"/>
                  </a:cubicBezTo>
                  <a:lnTo>
                    <a:pt x="10621" y="8418"/>
                  </a:lnTo>
                  <a:cubicBezTo>
                    <a:pt x="10728" y="8418"/>
                    <a:pt x="10811" y="8335"/>
                    <a:pt x="10811" y="8228"/>
                  </a:cubicBezTo>
                  <a:cubicBezTo>
                    <a:pt x="10811" y="8121"/>
                    <a:pt x="10728" y="8037"/>
                    <a:pt x="10621" y="8037"/>
                  </a:cubicBezTo>
                  <a:lnTo>
                    <a:pt x="977" y="8037"/>
                  </a:lnTo>
                  <a:lnTo>
                    <a:pt x="977" y="596"/>
                  </a:lnTo>
                  <a:cubicBezTo>
                    <a:pt x="977" y="477"/>
                    <a:pt x="1072" y="382"/>
                    <a:pt x="1179" y="382"/>
                  </a:cubicBezTo>
                  <a:close/>
                  <a:moveTo>
                    <a:pt x="1191" y="1"/>
                  </a:moveTo>
                  <a:cubicBezTo>
                    <a:pt x="857" y="1"/>
                    <a:pt x="596" y="263"/>
                    <a:pt x="596" y="596"/>
                  </a:cubicBezTo>
                  <a:lnTo>
                    <a:pt x="596" y="8037"/>
                  </a:lnTo>
                  <a:lnTo>
                    <a:pt x="381" y="8037"/>
                  </a:lnTo>
                  <a:cubicBezTo>
                    <a:pt x="179" y="8037"/>
                    <a:pt x="0" y="8216"/>
                    <a:pt x="0" y="8418"/>
                  </a:cubicBezTo>
                  <a:lnTo>
                    <a:pt x="0" y="8823"/>
                  </a:lnTo>
                  <a:cubicBezTo>
                    <a:pt x="0" y="9157"/>
                    <a:pt x="262" y="9419"/>
                    <a:pt x="596" y="9419"/>
                  </a:cubicBezTo>
                  <a:lnTo>
                    <a:pt x="12228" y="9419"/>
                  </a:lnTo>
                  <a:cubicBezTo>
                    <a:pt x="12561" y="9419"/>
                    <a:pt x="12823" y="9157"/>
                    <a:pt x="12823" y="8823"/>
                  </a:cubicBezTo>
                  <a:lnTo>
                    <a:pt x="12823" y="8418"/>
                  </a:lnTo>
                  <a:cubicBezTo>
                    <a:pt x="12811" y="8216"/>
                    <a:pt x="12645" y="8037"/>
                    <a:pt x="12418" y="8037"/>
                  </a:cubicBezTo>
                  <a:lnTo>
                    <a:pt x="12216" y="8037"/>
                  </a:lnTo>
                  <a:lnTo>
                    <a:pt x="12216" y="596"/>
                  </a:lnTo>
                  <a:cubicBezTo>
                    <a:pt x="12216" y="263"/>
                    <a:pt x="11942" y="1"/>
                    <a:pt x="1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8" name="Google Shape;11908;p69"/>
          <p:cNvGrpSpPr/>
          <p:nvPr/>
        </p:nvGrpSpPr>
        <p:grpSpPr>
          <a:xfrm>
            <a:off x="7978465" y="1969392"/>
            <a:ext cx="361147" cy="360797"/>
            <a:chOff x="7978465" y="1969392"/>
            <a:chExt cx="361147" cy="360797"/>
          </a:xfrm>
          <a:solidFill>
            <a:srgbClr val="D94169"/>
          </a:solidFill>
        </p:grpSpPr>
        <p:sp>
          <p:nvSpPr>
            <p:cNvPr id="11909" name="Google Shape;11909;p69"/>
            <p:cNvSpPr/>
            <p:nvPr/>
          </p:nvSpPr>
          <p:spPr>
            <a:xfrm>
              <a:off x="8136871" y="2285821"/>
              <a:ext cx="44368" cy="44368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691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691" y="1072"/>
                  </a:cubicBezTo>
                  <a:cubicBezTo>
                    <a:pt x="488" y="1072"/>
                    <a:pt x="322" y="905"/>
                    <a:pt x="322" y="703"/>
                  </a:cubicBezTo>
                  <a:cubicBezTo>
                    <a:pt x="322" y="488"/>
                    <a:pt x="488" y="322"/>
                    <a:pt x="691" y="322"/>
                  </a:cubicBezTo>
                  <a:close/>
                  <a:moveTo>
                    <a:pt x="691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691" y="1393"/>
                  </a:cubicBezTo>
                  <a:cubicBezTo>
                    <a:pt x="1084" y="1393"/>
                    <a:pt x="1393" y="1084"/>
                    <a:pt x="1393" y="703"/>
                  </a:cubicBezTo>
                  <a:cubicBezTo>
                    <a:pt x="1393" y="310"/>
                    <a:pt x="108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0" name="Google Shape;11910;p69"/>
            <p:cNvSpPr/>
            <p:nvPr/>
          </p:nvSpPr>
          <p:spPr>
            <a:xfrm>
              <a:off x="8210010" y="2121719"/>
              <a:ext cx="56112" cy="56112"/>
            </a:xfrm>
            <a:custGeom>
              <a:avLst/>
              <a:gdLst/>
              <a:ahLst/>
              <a:cxnLst/>
              <a:rect l="l" t="t" r="r" b="b"/>
              <a:pathLst>
                <a:path w="1763" h="1763" extrusionOk="0">
                  <a:moveTo>
                    <a:pt x="881" y="334"/>
                  </a:moveTo>
                  <a:cubicBezTo>
                    <a:pt x="1191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3" y="1430"/>
                    <a:pt x="333" y="1191"/>
                    <a:pt x="333" y="882"/>
                  </a:cubicBezTo>
                  <a:cubicBezTo>
                    <a:pt x="333" y="584"/>
                    <a:pt x="572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93" y="1763"/>
                    <a:pt x="881" y="1763"/>
                  </a:cubicBezTo>
                  <a:cubicBezTo>
                    <a:pt x="1357" y="1763"/>
                    <a:pt x="1762" y="1370"/>
                    <a:pt x="1762" y="882"/>
                  </a:cubicBezTo>
                  <a:cubicBezTo>
                    <a:pt x="1762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1" name="Google Shape;11911;p69"/>
            <p:cNvSpPr/>
            <p:nvPr/>
          </p:nvSpPr>
          <p:spPr>
            <a:xfrm>
              <a:off x="8051987" y="2121719"/>
              <a:ext cx="55730" cy="56112"/>
            </a:xfrm>
            <a:custGeom>
              <a:avLst/>
              <a:gdLst/>
              <a:ahLst/>
              <a:cxnLst/>
              <a:rect l="l" t="t" r="r" b="b"/>
              <a:pathLst>
                <a:path w="1751" h="1763" extrusionOk="0">
                  <a:moveTo>
                    <a:pt x="881" y="334"/>
                  </a:moveTo>
                  <a:cubicBezTo>
                    <a:pt x="1179" y="334"/>
                    <a:pt x="1429" y="572"/>
                    <a:pt x="1429" y="882"/>
                  </a:cubicBezTo>
                  <a:cubicBezTo>
                    <a:pt x="1417" y="1180"/>
                    <a:pt x="1179" y="1430"/>
                    <a:pt x="881" y="1430"/>
                  </a:cubicBezTo>
                  <a:cubicBezTo>
                    <a:pt x="584" y="1430"/>
                    <a:pt x="322" y="1191"/>
                    <a:pt x="322" y="882"/>
                  </a:cubicBezTo>
                  <a:cubicBezTo>
                    <a:pt x="322" y="572"/>
                    <a:pt x="560" y="334"/>
                    <a:pt x="881" y="334"/>
                  </a:cubicBezTo>
                  <a:close/>
                  <a:moveTo>
                    <a:pt x="881" y="1"/>
                  </a:moveTo>
                  <a:cubicBezTo>
                    <a:pt x="405" y="1"/>
                    <a:pt x="0" y="394"/>
                    <a:pt x="0" y="882"/>
                  </a:cubicBezTo>
                  <a:cubicBezTo>
                    <a:pt x="0" y="1358"/>
                    <a:pt x="381" y="1763"/>
                    <a:pt x="881" y="1763"/>
                  </a:cubicBezTo>
                  <a:cubicBezTo>
                    <a:pt x="1357" y="1763"/>
                    <a:pt x="1750" y="1370"/>
                    <a:pt x="1750" y="882"/>
                  </a:cubicBezTo>
                  <a:cubicBezTo>
                    <a:pt x="1750" y="406"/>
                    <a:pt x="135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2" name="Google Shape;11912;p69"/>
            <p:cNvSpPr/>
            <p:nvPr/>
          </p:nvSpPr>
          <p:spPr>
            <a:xfrm>
              <a:off x="7978465" y="2285821"/>
              <a:ext cx="44749" cy="44368"/>
            </a:xfrm>
            <a:custGeom>
              <a:avLst/>
              <a:gdLst/>
              <a:ahLst/>
              <a:cxnLst/>
              <a:rect l="l" t="t" r="r" b="b"/>
              <a:pathLst>
                <a:path w="1406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9" y="1072"/>
                    <a:pt x="334" y="905"/>
                    <a:pt x="334" y="703"/>
                  </a:cubicBezTo>
                  <a:cubicBezTo>
                    <a:pt x="334" y="488"/>
                    <a:pt x="489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3" name="Google Shape;11913;p69"/>
            <p:cNvSpPr/>
            <p:nvPr/>
          </p:nvSpPr>
          <p:spPr>
            <a:xfrm>
              <a:off x="8294894" y="2285821"/>
              <a:ext cx="44718" cy="44368"/>
            </a:xfrm>
            <a:custGeom>
              <a:avLst/>
              <a:gdLst/>
              <a:ahLst/>
              <a:cxnLst/>
              <a:rect l="l" t="t" r="r" b="b"/>
              <a:pathLst>
                <a:path w="1405" h="1394" extrusionOk="0">
                  <a:moveTo>
                    <a:pt x="703" y="322"/>
                  </a:moveTo>
                  <a:cubicBezTo>
                    <a:pt x="905" y="322"/>
                    <a:pt x="1072" y="488"/>
                    <a:pt x="1072" y="703"/>
                  </a:cubicBezTo>
                  <a:cubicBezTo>
                    <a:pt x="1072" y="905"/>
                    <a:pt x="893" y="1072"/>
                    <a:pt x="703" y="1072"/>
                  </a:cubicBezTo>
                  <a:cubicBezTo>
                    <a:pt x="488" y="1072"/>
                    <a:pt x="333" y="905"/>
                    <a:pt x="333" y="703"/>
                  </a:cubicBezTo>
                  <a:cubicBezTo>
                    <a:pt x="333" y="488"/>
                    <a:pt x="488" y="322"/>
                    <a:pt x="703" y="322"/>
                  </a:cubicBezTo>
                  <a:close/>
                  <a:moveTo>
                    <a:pt x="703" y="0"/>
                  </a:moveTo>
                  <a:cubicBezTo>
                    <a:pt x="310" y="0"/>
                    <a:pt x="0" y="310"/>
                    <a:pt x="0" y="703"/>
                  </a:cubicBezTo>
                  <a:cubicBezTo>
                    <a:pt x="0" y="1084"/>
                    <a:pt x="310" y="1393"/>
                    <a:pt x="703" y="1393"/>
                  </a:cubicBezTo>
                  <a:cubicBezTo>
                    <a:pt x="1084" y="1393"/>
                    <a:pt x="1405" y="1084"/>
                    <a:pt x="1405" y="703"/>
                  </a:cubicBezTo>
                  <a:cubicBezTo>
                    <a:pt x="1405" y="310"/>
                    <a:pt x="1084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4" name="Google Shape;11914;p69"/>
            <p:cNvSpPr/>
            <p:nvPr/>
          </p:nvSpPr>
          <p:spPr>
            <a:xfrm>
              <a:off x="8119811" y="1969392"/>
              <a:ext cx="78455" cy="78487"/>
            </a:xfrm>
            <a:custGeom>
              <a:avLst/>
              <a:gdLst/>
              <a:ahLst/>
              <a:cxnLst/>
              <a:rect l="l" t="t" r="r" b="b"/>
              <a:pathLst>
                <a:path w="2465" h="2466" extrusionOk="0">
                  <a:moveTo>
                    <a:pt x="1227" y="346"/>
                  </a:moveTo>
                  <a:cubicBezTo>
                    <a:pt x="1727" y="346"/>
                    <a:pt x="2120" y="739"/>
                    <a:pt x="2120" y="1239"/>
                  </a:cubicBezTo>
                  <a:cubicBezTo>
                    <a:pt x="2120" y="1727"/>
                    <a:pt x="1727" y="2132"/>
                    <a:pt x="1227" y="2132"/>
                  </a:cubicBezTo>
                  <a:cubicBezTo>
                    <a:pt x="739" y="2132"/>
                    <a:pt x="334" y="1727"/>
                    <a:pt x="334" y="1239"/>
                  </a:cubicBezTo>
                  <a:cubicBezTo>
                    <a:pt x="334" y="739"/>
                    <a:pt x="739" y="346"/>
                    <a:pt x="1227" y="346"/>
                  </a:cubicBezTo>
                  <a:close/>
                  <a:moveTo>
                    <a:pt x="1227" y="1"/>
                  </a:moveTo>
                  <a:cubicBezTo>
                    <a:pt x="548" y="1"/>
                    <a:pt x="0" y="548"/>
                    <a:pt x="0" y="1239"/>
                  </a:cubicBezTo>
                  <a:cubicBezTo>
                    <a:pt x="0" y="1917"/>
                    <a:pt x="548" y="2465"/>
                    <a:pt x="1227" y="2465"/>
                  </a:cubicBezTo>
                  <a:cubicBezTo>
                    <a:pt x="1917" y="2465"/>
                    <a:pt x="2465" y="1917"/>
                    <a:pt x="2465" y="1239"/>
                  </a:cubicBezTo>
                  <a:cubicBezTo>
                    <a:pt x="2465" y="548"/>
                    <a:pt x="1905" y="1"/>
                    <a:pt x="12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5" name="Google Shape;11915;p69"/>
            <p:cNvSpPr/>
            <p:nvPr/>
          </p:nvSpPr>
          <p:spPr>
            <a:xfrm>
              <a:off x="8012202" y="2189575"/>
              <a:ext cx="134917" cy="89690"/>
            </a:xfrm>
            <a:custGeom>
              <a:avLst/>
              <a:gdLst/>
              <a:ahLst/>
              <a:cxnLst/>
              <a:rect l="l" t="t" r="r" b="b"/>
              <a:pathLst>
                <a:path w="4239" h="2818" extrusionOk="0">
                  <a:moveTo>
                    <a:pt x="2107" y="0"/>
                  </a:moveTo>
                  <a:cubicBezTo>
                    <a:pt x="2024" y="0"/>
                    <a:pt x="1953" y="71"/>
                    <a:pt x="1953" y="167"/>
                  </a:cubicBezTo>
                  <a:lnTo>
                    <a:pt x="1953" y="1417"/>
                  </a:lnTo>
                  <a:lnTo>
                    <a:pt x="1072" y="1417"/>
                  </a:lnTo>
                  <a:cubicBezTo>
                    <a:pt x="822" y="1417"/>
                    <a:pt x="583" y="1560"/>
                    <a:pt x="464" y="1786"/>
                  </a:cubicBezTo>
                  <a:lnTo>
                    <a:pt x="48" y="2560"/>
                  </a:lnTo>
                  <a:cubicBezTo>
                    <a:pt x="0" y="2631"/>
                    <a:pt x="24" y="2738"/>
                    <a:pt x="119" y="2786"/>
                  </a:cubicBezTo>
                  <a:cubicBezTo>
                    <a:pt x="143" y="2798"/>
                    <a:pt x="167" y="2798"/>
                    <a:pt x="191" y="2798"/>
                  </a:cubicBezTo>
                  <a:cubicBezTo>
                    <a:pt x="250" y="2798"/>
                    <a:pt x="310" y="2774"/>
                    <a:pt x="345" y="2715"/>
                  </a:cubicBezTo>
                  <a:lnTo>
                    <a:pt x="762" y="1941"/>
                  </a:lnTo>
                  <a:cubicBezTo>
                    <a:pt x="822" y="1822"/>
                    <a:pt x="953" y="1738"/>
                    <a:pt x="1083" y="1738"/>
                  </a:cubicBezTo>
                  <a:lnTo>
                    <a:pt x="3167" y="1738"/>
                  </a:lnTo>
                  <a:cubicBezTo>
                    <a:pt x="3298" y="1738"/>
                    <a:pt x="3417" y="1822"/>
                    <a:pt x="3500" y="1941"/>
                  </a:cubicBezTo>
                  <a:lnTo>
                    <a:pt x="3917" y="2727"/>
                  </a:lnTo>
                  <a:cubicBezTo>
                    <a:pt x="3943" y="2778"/>
                    <a:pt x="4006" y="2817"/>
                    <a:pt x="4066" y="2817"/>
                  </a:cubicBezTo>
                  <a:cubicBezTo>
                    <a:pt x="4089" y="2817"/>
                    <a:pt x="4112" y="2811"/>
                    <a:pt x="4131" y="2798"/>
                  </a:cubicBezTo>
                  <a:cubicBezTo>
                    <a:pt x="4215" y="2774"/>
                    <a:pt x="4239" y="2667"/>
                    <a:pt x="4191" y="2572"/>
                  </a:cubicBezTo>
                  <a:lnTo>
                    <a:pt x="3774" y="1786"/>
                  </a:lnTo>
                  <a:cubicBezTo>
                    <a:pt x="3655" y="1560"/>
                    <a:pt x="3417" y="1417"/>
                    <a:pt x="3155" y="1417"/>
                  </a:cubicBezTo>
                  <a:lnTo>
                    <a:pt x="2274" y="1417"/>
                  </a:lnTo>
                  <a:lnTo>
                    <a:pt x="2274" y="167"/>
                  </a:lnTo>
                  <a:cubicBezTo>
                    <a:pt x="2274" y="71"/>
                    <a:pt x="2203" y="0"/>
                    <a:pt x="2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6" name="Google Shape;11916;p69"/>
            <p:cNvSpPr/>
            <p:nvPr/>
          </p:nvSpPr>
          <p:spPr>
            <a:xfrm>
              <a:off x="8099346" y="2059973"/>
              <a:ext cx="119385" cy="56016"/>
            </a:xfrm>
            <a:custGeom>
              <a:avLst/>
              <a:gdLst/>
              <a:ahLst/>
              <a:cxnLst/>
              <a:rect l="l" t="t" r="r" b="b"/>
              <a:pathLst>
                <a:path w="3751" h="1760" extrusionOk="0">
                  <a:moveTo>
                    <a:pt x="1870" y="0"/>
                  </a:moveTo>
                  <a:cubicBezTo>
                    <a:pt x="1786" y="0"/>
                    <a:pt x="1715" y="72"/>
                    <a:pt x="1715" y="155"/>
                  </a:cubicBezTo>
                  <a:lnTo>
                    <a:pt x="1715" y="714"/>
                  </a:lnTo>
                  <a:lnTo>
                    <a:pt x="774" y="714"/>
                  </a:lnTo>
                  <a:cubicBezTo>
                    <a:pt x="584" y="714"/>
                    <a:pt x="405" y="810"/>
                    <a:pt x="310" y="988"/>
                  </a:cubicBezTo>
                  <a:lnTo>
                    <a:pt x="48" y="1512"/>
                  </a:lnTo>
                  <a:cubicBezTo>
                    <a:pt x="0" y="1584"/>
                    <a:pt x="24" y="1691"/>
                    <a:pt x="120" y="1738"/>
                  </a:cubicBezTo>
                  <a:cubicBezTo>
                    <a:pt x="141" y="1753"/>
                    <a:pt x="167" y="1760"/>
                    <a:pt x="192" y="1760"/>
                  </a:cubicBezTo>
                  <a:cubicBezTo>
                    <a:pt x="251" y="1760"/>
                    <a:pt x="313" y="1725"/>
                    <a:pt x="346" y="1667"/>
                  </a:cubicBezTo>
                  <a:lnTo>
                    <a:pt x="608" y="1143"/>
                  </a:lnTo>
                  <a:cubicBezTo>
                    <a:pt x="643" y="1084"/>
                    <a:pt x="715" y="1036"/>
                    <a:pt x="774" y="1036"/>
                  </a:cubicBezTo>
                  <a:lnTo>
                    <a:pt x="2977" y="1036"/>
                  </a:lnTo>
                  <a:cubicBezTo>
                    <a:pt x="3048" y="1036"/>
                    <a:pt x="3108" y="1084"/>
                    <a:pt x="3144" y="1143"/>
                  </a:cubicBezTo>
                  <a:lnTo>
                    <a:pt x="3406" y="1667"/>
                  </a:lnTo>
                  <a:cubicBezTo>
                    <a:pt x="3441" y="1727"/>
                    <a:pt x="3501" y="1750"/>
                    <a:pt x="3560" y="1750"/>
                  </a:cubicBezTo>
                  <a:cubicBezTo>
                    <a:pt x="3584" y="1750"/>
                    <a:pt x="3620" y="1750"/>
                    <a:pt x="3632" y="1738"/>
                  </a:cubicBezTo>
                  <a:cubicBezTo>
                    <a:pt x="3715" y="1691"/>
                    <a:pt x="3751" y="1584"/>
                    <a:pt x="3703" y="1512"/>
                  </a:cubicBezTo>
                  <a:lnTo>
                    <a:pt x="3441" y="988"/>
                  </a:lnTo>
                  <a:cubicBezTo>
                    <a:pt x="3346" y="810"/>
                    <a:pt x="3168" y="714"/>
                    <a:pt x="2977" y="714"/>
                  </a:cubicBezTo>
                  <a:lnTo>
                    <a:pt x="2036" y="714"/>
                  </a:lnTo>
                  <a:lnTo>
                    <a:pt x="2036" y="155"/>
                  </a:lnTo>
                  <a:cubicBezTo>
                    <a:pt x="2036" y="72"/>
                    <a:pt x="1965" y="0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7" name="Google Shape;11917;p69"/>
            <p:cNvSpPr/>
            <p:nvPr/>
          </p:nvSpPr>
          <p:spPr>
            <a:xfrm>
              <a:off x="8170194" y="2189925"/>
              <a:ext cx="135331" cy="89849"/>
            </a:xfrm>
            <a:custGeom>
              <a:avLst/>
              <a:gdLst/>
              <a:ahLst/>
              <a:cxnLst/>
              <a:rect l="l" t="t" r="r" b="b"/>
              <a:pathLst>
                <a:path w="4252" h="2823" extrusionOk="0">
                  <a:moveTo>
                    <a:pt x="2132" y="1"/>
                  </a:moveTo>
                  <a:cubicBezTo>
                    <a:pt x="2049" y="1"/>
                    <a:pt x="1965" y="84"/>
                    <a:pt x="1965" y="168"/>
                  </a:cubicBezTo>
                  <a:lnTo>
                    <a:pt x="1965" y="1418"/>
                  </a:lnTo>
                  <a:lnTo>
                    <a:pt x="1096" y="1418"/>
                  </a:lnTo>
                  <a:cubicBezTo>
                    <a:pt x="834" y="1418"/>
                    <a:pt x="596" y="1573"/>
                    <a:pt x="465" y="1787"/>
                  </a:cubicBezTo>
                  <a:lnTo>
                    <a:pt x="49" y="2585"/>
                  </a:lnTo>
                  <a:cubicBezTo>
                    <a:pt x="1" y="2656"/>
                    <a:pt x="37" y="2763"/>
                    <a:pt x="120" y="2799"/>
                  </a:cubicBezTo>
                  <a:cubicBezTo>
                    <a:pt x="148" y="2815"/>
                    <a:pt x="177" y="2823"/>
                    <a:pt x="205" y="2823"/>
                  </a:cubicBezTo>
                  <a:cubicBezTo>
                    <a:pt x="262" y="2823"/>
                    <a:pt x="314" y="2791"/>
                    <a:pt x="346" y="2727"/>
                  </a:cubicBezTo>
                  <a:lnTo>
                    <a:pt x="763" y="1942"/>
                  </a:lnTo>
                  <a:cubicBezTo>
                    <a:pt x="822" y="1823"/>
                    <a:pt x="953" y="1751"/>
                    <a:pt x="1096" y="1751"/>
                  </a:cubicBezTo>
                  <a:lnTo>
                    <a:pt x="3180" y="1751"/>
                  </a:lnTo>
                  <a:cubicBezTo>
                    <a:pt x="3311" y="1751"/>
                    <a:pt x="3430" y="1823"/>
                    <a:pt x="3501" y="1942"/>
                  </a:cubicBezTo>
                  <a:lnTo>
                    <a:pt x="3918" y="2716"/>
                  </a:lnTo>
                  <a:cubicBezTo>
                    <a:pt x="3954" y="2775"/>
                    <a:pt x="4013" y="2799"/>
                    <a:pt x="4073" y="2799"/>
                  </a:cubicBezTo>
                  <a:cubicBezTo>
                    <a:pt x="4097" y="2799"/>
                    <a:pt x="4132" y="2799"/>
                    <a:pt x="4144" y="2787"/>
                  </a:cubicBezTo>
                  <a:cubicBezTo>
                    <a:pt x="4216" y="2763"/>
                    <a:pt x="4251" y="2656"/>
                    <a:pt x="4204" y="2561"/>
                  </a:cubicBezTo>
                  <a:lnTo>
                    <a:pt x="3787" y="1787"/>
                  </a:lnTo>
                  <a:cubicBezTo>
                    <a:pt x="3668" y="1573"/>
                    <a:pt x="3430" y="1418"/>
                    <a:pt x="3180" y="1418"/>
                  </a:cubicBezTo>
                  <a:lnTo>
                    <a:pt x="2299" y="1418"/>
                  </a:lnTo>
                  <a:lnTo>
                    <a:pt x="2299" y="168"/>
                  </a:lnTo>
                  <a:cubicBezTo>
                    <a:pt x="2299" y="84"/>
                    <a:pt x="2227" y="1"/>
                    <a:pt x="2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18" name="Google Shape;11918;p69"/>
          <p:cNvSpPr/>
          <p:nvPr/>
        </p:nvSpPr>
        <p:spPr>
          <a:xfrm>
            <a:off x="2206357" y="2890607"/>
            <a:ext cx="372159" cy="372159"/>
          </a:xfrm>
          <a:custGeom>
            <a:avLst/>
            <a:gdLst/>
            <a:ahLst/>
            <a:cxnLst/>
            <a:rect l="l" t="t" r="r" b="b"/>
            <a:pathLst>
              <a:path w="11693" h="11693" extrusionOk="0">
                <a:moveTo>
                  <a:pt x="10252" y="584"/>
                </a:moveTo>
                <a:lnTo>
                  <a:pt x="10252" y="1263"/>
                </a:lnTo>
                <a:cubicBezTo>
                  <a:pt x="10252" y="1358"/>
                  <a:pt x="10323" y="1429"/>
                  <a:pt x="10406" y="1429"/>
                </a:cubicBezTo>
                <a:lnTo>
                  <a:pt x="11097" y="1429"/>
                </a:lnTo>
                <a:lnTo>
                  <a:pt x="9609" y="2918"/>
                </a:lnTo>
                <a:lnTo>
                  <a:pt x="9001" y="2918"/>
                </a:lnTo>
                <a:lnTo>
                  <a:pt x="9978" y="1941"/>
                </a:lnTo>
                <a:cubicBezTo>
                  <a:pt x="10037" y="1882"/>
                  <a:pt x="10037" y="1751"/>
                  <a:pt x="9978" y="1691"/>
                </a:cubicBezTo>
                <a:cubicBezTo>
                  <a:pt x="9948" y="1667"/>
                  <a:pt x="9903" y="1656"/>
                  <a:pt x="9859" y="1656"/>
                </a:cubicBezTo>
                <a:cubicBezTo>
                  <a:pt x="9814" y="1656"/>
                  <a:pt x="9769" y="1667"/>
                  <a:pt x="9740" y="1691"/>
                </a:cubicBezTo>
                <a:lnTo>
                  <a:pt x="8763" y="2679"/>
                </a:lnTo>
                <a:lnTo>
                  <a:pt x="8763" y="2072"/>
                </a:lnTo>
                <a:lnTo>
                  <a:pt x="10252" y="584"/>
                </a:lnTo>
                <a:close/>
                <a:moveTo>
                  <a:pt x="4739" y="2537"/>
                </a:moveTo>
                <a:cubicBezTo>
                  <a:pt x="5894" y="2537"/>
                  <a:pt x="6942" y="2977"/>
                  <a:pt x="7739" y="3703"/>
                </a:cubicBezTo>
                <a:lnTo>
                  <a:pt x="4620" y="6811"/>
                </a:lnTo>
                <a:cubicBezTo>
                  <a:pt x="4560" y="6870"/>
                  <a:pt x="4560" y="7001"/>
                  <a:pt x="4620" y="7049"/>
                </a:cubicBezTo>
                <a:cubicBezTo>
                  <a:pt x="4656" y="7085"/>
                  <a:pt x="4703" y="7097"/>
                  <a:pt x="4739" y="7097"/>
                </a:cubicBezTo>
                <a:cubicBezTo>
                  <a:pt x="4787" y="7097"/>
                  <a:pt x="4834" y="7085"/>
                  <a:pt x="4858" y="7049"/>
                </a:cubicBezTo>
                <a:lnTo>
                  <a:pt x="5632" y="6275"/>
                </a:lnTo>
                <a:cubicBezTo>
                  <a:pt x="5775" y="6478"/>
                  <a:pt x="5846" y="6692"/>
                  <a:pt x="5846" y="6930"/>
                </a:cubicBezTo>
                <a:cubicBezTo>
                  <a:pt x="5846" y="7549"/>
                  <a:pt x="5358" y="8037"/>
                  <a:pt x="4739" y="8037"/>
                </a:cubicBezTo>
                <a:cubicBezTo>
                  <a:pt x="4132" y="8037"/>
                  <a:pt x="3644" y="7549"/>
                  <a:pt x="3644" y="6930"/>
                </a:cubicBezTo>
                <a:cubicBezTo>
                  <a:pt x="3644" y="6323"/>
                  <a:pt x="4132" y="5835"/>
                  <a:pt x="4739" y="5835"/>
                </a:cubicBezTo>
                <a:cubicBezTo>
                  <a:pt x="4822" y="5835"/>
                  <a:pt x="4882" y="5835"/>
                  <a:pt x="4953" y="5847"/>
                </a:cubicBezTo>
                <a:cubicBezTo>
                  <a:pt x="4962" y="5848"/>
                  <a:pt x="4970" y="5848"/>
                  <a:pt x="4979" y="5848"/>
                </a:cubicBezTo>
                <a:cubicBezTo>
                  <a:pt x="5055" y="5848"/>
                  <a:pt x="5133" y="5801"/>
                  <a:pt x="5144" y="5716"/>
                </a:cubicBezTo>
                <a:cubicBezTo>
                  <a:pt x="5156" y="5620"/>
                  <a:pt x="5096" y="5537"/>
                  <a:pt x="5013" y="5525"/>
                </a:cubicBezTo>
                <a:cubicBezTo>
                  <a:pt x="4918" y="5513"/>
                  <a:pt x="4834" y="5489"/>
                  <a:pt x="4739" y="5489"/>
                </a:cubicBezTo>
                <a:cubicBezTo>
                  <a:pt x="3941" y="5489"/>
                  <a:pt x="3298" y="6144"/>
                  <a:pt x="3298" y="6942"/>
                </a:cubicBezTo>
                <a:cubicBezTo>
                  <a:pt x="3298" y="7740"/>
                  <a:pt x="3953" y="8383"/>
                  <a:pt x="4739" y="8383"/>
                </a:cubicBezTo>
                <a:cubicBezTo>
                  <a:pt x="5549" y="8383"/>
                  <a:pt x="6192" y="7728"/>
                  <a:pt x="6192" y="6942"/>
                </a:cubicBezTo>
                <a:cubicBezTo>
                  <a:pt x="6192" y="6609"/>
                  <a:pt x="6084" y="6299"/>
                  <a:pt x="5870" y="6049"/>
                </a:cubicBezTo>
                <a:lnTo>
                  <a:pt x="6406" y="5513"/>
                </a:lnTo>
                <a:cubicBezTo>
                  <a:pt x="6751" y="5906"/>
                  <a:pt x="6942" y="6418"/>
                  <a:pt x="6942" y="6942"/>
                </a:cubicBezTo>
                <a:cubicBezTo>
                  <a:pt x="6942" y="8156"/>
                  <a:pt x="5965" y="9133"/>
                  <a:pt x="4739" y="9133"/>
                </a:cubicBezTo>
                <a:cubicBezTo>
                  <a:pt x="3525" y="9133"/>
                  <a:pt x="2536" y="8156"/>
                  <a:pt x="2536" y="6942"/>
                </a:cubicBezTo>
                <a:cubicBezTo>
                  <a:pt x="2536" y="5716"/>
                  <a:pt x="3525" y="4739"/>
                  <a:pt x="4739" y="4739"/>
                </a:cubicBezTo>
                <a:cubicBezTo>
                  <a:pt x="5120" y="4739"/>
                  <a:pt x="5477" y="4823"/>
                  <a:pt x="5787" y="5001"/>
                </a:cubicBezTo>
                <a:cubicBezTo>
                  <a:pt x="5812" y="5016"/>
                  <a:pt x="5840" y="5022"/>
                  <a:pt x="5868" y="5022"/>
                </a:cubicBezTo>
                <a:cubicBezTo>
                  <a:pt x="5930" y="5022"/>
                  <a:pt x="5992" y="4988"/>
                  <a:pt x="6025" y="4930"/>
                </a:cubicBezTo>
                <a:cubicBezTo>
                  <a:pt x="6073" y="4834"/>
                  <a:pt x="6037" y="4739"/>
                  <a:pt x="5953" y="4692"/>
                </a:cubicBezTo>
                <a:cubicBezTo>
                  <a:pt x="5572" y="4501"/>
                  <a:pt x="5156" y="4370"/>
                  <a:pt x="4739" y="4370"/>
                </a:cubicBezTo>
                <a:cubicBezTo>
                  <a:pt x="3346" y="4370"/>
                  <a:pt x="2203" y="5525"/>
                  <a:pt x="2203" y="6918"/>
                </a:cubicBezTo>
                <a:cubicBezTo>
                  <a:pt x="2203" y="8323"/>
                  <a:pt x="3346" y="9466"/>
                  <a:pt x="4739" y="9466"/>
                </a:cubicBezTo>
                <a:cubicBezTo>
                  <a:pt x="6144" y="9466"/>
                  <a:pt x="7287" y="8323"/>
                  <a:pt x="7287" y="6918"/>
                </a:cubicBezTo>
                <a:cubicBezTo>
                  <a:pt x="7287" y="6299"/>
                  <a:pt x="7061" y="5716"/>
                  <a:pt x="6668" y="5239"/>
                </a:cubicBezTo>
                <a:lnTo>
                  <a:pt x="7204" y="4704"/>
                </a:lnTo>
                <a:cubicBezTo>
                  <a:pt x="7751" y="5311"/>
                  <a:pt x="8049" y="6085"/>
                  <a:pt x="8049" y="6918"/>
                </a:cubicBezTo>
                <a:cubicBezTo>
                  <a:pt x="8049" y="8740"/>
                  <a:pt x="6561" y="10228"/>
                  <a:pt x="4739" y="10228"/>
                </a:cubicBezTo>
                <a:cubicBezTo>
                  <a:pt x="2929" y="10228"/>
                  <a:pt x="1441" y="8740"/>
                  <a:pt x="1441" y="6918"/>
                </a:cubicBezTo>
                <a:cubicBezTo>
                  <a:pt x="1441" y="5108"/>
                  <a:pt x="2929" y="3620"/>
                  <a:pt x="4739" y="3620"/>
                </a:cubicBezTo>
                <a:cubicBezTo>
                  <a:pt x="5382" y="3620"/>
                  <a:pt x="5989" y="3799"/>
                  <a:pt x="6525" y="4132"/>
                </a:cubicBezTo>
                <a:cubicBezTo>
                  <a:pt x="6558" y="4151"/>
                  <a:pt x="6594" y="4161"/>
                  <a:pt x="6628" y="4161"/>
                </a:cubicBezTo>
                <a:cubicBezTo>
                  <a:pt x="6679" y="4161"/>
                  <a:pt x="6727" y="4139"/>
                  <a:pt x="6763" y="4096"/>
                </a:cubicBezTo>
                <a:cubicBezTo>
                  <a:pt x="6811" y="4025"/>
                  <a:pt x="6799" y="3918"/>
                  <a:pt x="6727" y="3858"/>
                </a:cubicBezTo>
                <a:cubicBezTo>
                  <a:pt x="6144" y="3477"/>
                  <a:pt x="5453" y="3275"/>
                  <a:pt x="4763" y="3275"/>
                </a:cubicBezTo>
                <a:cubicBezTo>
                  <a:pt x="2751" y="3275"/>
                  <a:pt x="1108" y="4918"/>
                  <a:pt x="1108" y="6918"/>
                </a:cubicBezTo>
                <a:cubicBezTo>
                  <a:pt x="1108" y="8930"/>
                  <a:pt x="2751" y="10573"/>
                  <a:pt x="4763" y="10573"/>
                </a:cubicBezTo>
                <a:cubicBezTo>
                  <a:pt x="6763" y="10573"/>
                  <a:pt x="8406" y="8930"/>
                  <a:pt x="8406" y="6918"/>
                </a:cubicBezTo>
                <a:cubicBezTo>
                  <a:pt x="8406" y="6013"/>
                  <a:pt x="8061" y="5132"/>
                  <a:pt x="7454" y="4465"/>
                </a:cubicBezTo>
                <a:lnTo>
                  <a:pt x="7989" y="3930"/>
                </a:lnTo>
                <a:cubicBezTo>
                  <a:pt x="8704" y="4739"/>
                  <a:pt x="9144" y="5775"/>
                  <a:pt x="9144" y="6942"/>
                </a:cubicBezTo>
                <a:cubicBezTo>
                  <a:pt x="9144" y="9359"/>
                  <a:pt x="7168" y="11347"/>
                  <a:pt x="4739" y="11347"/>
                </a:cubicBezTo>
                <a:cubicBezTo>
                  <a:pt x="2322" y="11347"/>
                  <a:pt x="334" y="9359"/>
                  <a:pt x="334" y="6942"/>
                </a:cubicBezTo>
                <a:cubicBezTo>
                  <a:pt x="334" y="4513"/>
                  <a:pt x="2322" y="2537"/>
                  <a:pt x="4739" y="2537"/>
                </a:cubicBezTo>
                <a:close/>
                <a:moveTo>
                  <a:pt x="10403" y="1"/>
                </a:moveTo>
                <a:cubicBezTo>
                  <a:pt x="10360" y="1"/>
                  <a:pt x="10315" y="16"/>
                  <a:pt x="10275" y="48"/>
                </a:cubicBezTo>
                <a:lnTo>
                  <a:pt x="8466" y="1882"/>
                </a:lnTo>
                <a:cubicBezTo>
                  <a:pt x="8430" y="1906"/>
                  <a:pt x="8418" y="1953"/>
                  <a:pt x="8418" y="1989"/>
                </a:cubicBezTo>
                <a:lnTo>
                  <a:pt x="8418" y="3025"/>
                </a:lnTo>
                <a:lnTo>
                  <a:pt x="7978" y="3465"/>
                </a:lnTo>
                <a:cubicBezTo>
                  <a:pt x="7120" y="2679"/>
                  <a:pt x="5989" y="2203"/>
                  <a:pt x="4739" y="2203"/>
                </a:cubicBezTo>
                <a:cubicBezTo>
                  <a:pt x="2120" y="2203"/>
                  <a:pt x="0" y="4334"/>
                  <a:pt x="0" y="6954"/>
                </a:cubicBezTo>
                <a:cubicBezTo>
                  <a:pt x="0" y="9573"/>
                  <a:pt x="2120" y="11692"/>
                  <a:pt x="4739" y="11692"/>
                </a:cubicBezTo>
                <a:cubicBezTo>
                  <a:pt x="7358" y="11692"/>
                  <a:pt x="9490" y="9573"/>
                  <a:pt x="9490" y="6954"/>
                </a:cubicBezTo>
                <a:cubicBezTo>
                  <a:pt x="9490" y="5704"/>
                  <a:pt x="9013" y="4573"/>
                  <a:pt x="8228" y="3715"/>
                </a:cubicBezTo>
                <a:lnTo>
                  <a:pt x="8668" y="3275"/>
                </a:lnTo>
                <a:lnTo>
                  <a:pt x="9704" y="3275"/>
                </a:lnTo>
                <a:cubicBezTo>
                  <a:pt x="9740" y="3275"/>
                  <a:pt x="9787" y="3263"/>
                  <a:pt x="9823" y="3227"/>
                </a:cubicBezTo>
                <a:lnTo>
                  <a:pt x="11645" y="1394"/>
                </a:lnTo>
                <a:cubicBezTo>
                  <a:pt x="11680" y="1346"/>
                  <a:pt x="11692" y="1263"/>
                  <a:pt x="11668" y="1203"/>
                </a:cubicBezTo>
                <a:cubicBezTo>
                  <a:pt x="11633" y="1144"/>
                  <a:pt x="11573" y="1096"/>
                  <a:pt x="11502" y="1096"/>
                </a:cubicBezTo>
                <a:lnTo>
                  <a:pt x="10573" y="1096"/>
                </a:lnTo>
                <a:lnTo>
                  <a:pt x="10573" y="179"/>
                </a:lnTo>
                <a:cubicBezTo>
                  <a:pt x="10573" y="108"/>
                  <a:pt x="10537" y="48"/>
                  <a:pt x="10466" y="12"/>
                </a:cubicBezTo>
                <a:cubicBezTo>
                  <a:pt x="10446" y="5"/>
                  <a:pt x="10425" y="1"/>
                  <a:pt x="10403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19" name="Google Shape;11919;p69"/>
          <p:cNvGrpSpPr/>
          <p:nvPr/>
        </p:nvGrpSpPr>
        <p:grpSpPr>
          <a:xfrm>
            <a:off x="854261" y="2908813"/>
            <a:ext cx="377474" cy="335748"/>
            <a:chOff x="854261" y="2908813"/>
            <a:chExt cx="377474" cy="335748"/>
          </a:xfrm>
          <a:solidFill>
            <a:srgbClr val="D94169"/>
          </a:solidFill>
        </p:grpSpPr>
        <p:sp>
          <p:nvSpPr>
            <p:cNvPr id="11920" name="Google Shape;11920;p69"/>
            <p:cNvSpPr/>
            <p:nvPr/>
          </p:nvSpPr>
          <p:spPr>
            <a:xfrm>
              <a:off x="896337" y="3079695"/>
              <a:ext cx="47391" cy="17091"/>
            </a:xfrm>
            <a:custGeom>
              <a:avLst/>
              <a:gdLst/>
              <a:ahLst/>
              <a:cxnLst/>
              <a:rect l="l" t="t" r="r" b="b"/>
              <a:pathLst>
                <a:path w="1489" h="537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63"/>
                    <a:pt x="84" y="358"/>
                    <a:pt x="179" y="358"/>
                  </a:cubicBezTo>
                  <a:cubicBezTo>
                    <a:pt x="381" y="358"/>
                    <a:pt x="941" y="382"/>
                    <a:pt x="1227" y="525"/>
                  </a:cubicBezTo>
                  <a:cubicBezTo>
                    <a:pt x="1251" y="537"/>
                    <a:pt x="1274" y="537"/>
                    <a:pt x="1298" y="537"/>
                  </a:cubicBezTo>
                  <a:cubicBezTo>
                    <a:pt x="1358" y="537"/>
                    <a:pt x="1417" y="501"/>
                    <a:pt x="1453" y="441"/>
                  </a:cubicBezTo>
                  <a:cubicBezTo>
                    <a:pt x="1489" y="358"/>
                    <a:pt x="1465" y="251"/>
                    <a:pt x="1370" y="203"/>
                  </a:cubicBezTo>
                  <a:cubicBezTo>
                    <a:pt x="977" y="1"/>
                    <a:pt x="215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1" name="Google Shape;11921;p69"/>
            <p:cNvSpPr/>
            <p:nvPr/>
          </p:nvSpPr>
          <p:spPr>
            <a:xfrm>
              <a:off x="878514" y="3191855"/>
              <a:ext cx="11426" cy="52706"/>
            </a:xfrm>
            <a:custGeom>
              <a:avLst/>
              <a:gdLst/>
              <a:ahLst/>
              <a:cxnLst/>
              <a:rect l="l" t="t" r="r" b="b"/>
              <a:pathLst>
                <a:path w="359" h="1656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477"/>
                  </a:lnTo>
                  <a:cubicBezTo>
                    <a:pt x="1" y="1561"/>
                    <a:pt x="72" y="1656"/>
                    <a:pt x="179" y="1656"/>
                  </a:cubicBezTo>
                  <a:cubicBezTo>
                    <a:pt x="287" y="1656"/>
                    <a:pt x="358" y="1585"/>
                    <a:pt x="358" y="1477"/>
                  </a:cubicBezTo>
                  <a:lnTo>
                    <a:pt x="358" y="180"/>
                  </a:lnTo>
                  <a:cubicBezTo>
                    <a:pt x="358" y="72"/>
                    <a:pt x="287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2" name="Google Shape;11922;p69"/>
            <p:cNvSpPr/>
            <p:nvPr/>
          </p:nvSpPr>
          <p:spPr>
            <a:xfrm>
              <a:off x="854261" y="3050159"/>
              <a:ext cx="219451" cy="194052"/>
            </a:xfrm>
            <a:custGeom>
              <a:avLst/>
              <a:gdLst/>
              <a:ahLst/>
              <a:cxnLst/>
              <a:rect l="l" t="t" r="r" b="b"/>
              <a:pathLst>
                <a:path w="6895" h="6097" extrusionOk="0">
                  <a:moveTo>
                    <a:pt x="6406" y="679"/>
                  </a:moveTo>
                  <a:lnTo>
                    <a:pt x="6466" y="929"/>
                  </a:lnTo>
                  <a:cubicBezTo>
                    <a:pt x="6490" y="1000"/>
                    <a:pt x="6478" y="1072"/>
                    <a:pt x="6418" y="1119"/>
                  </a:cubicBezTo>
                  <a:lnTo>
                    <a:pt x="6311" y="1226"/>
                  </a:lnTo>
                  <a:lnTo>
                    <a:pt x="6073" y="988"/>
                  </a:lnTo>
                  <a:lnTo>
                    <a:pt x="6406" y="679"/>
                  </a:lnTo>
                  <a:close/>
                  <a:moveTo>
                    <a:pt x="3192" y="345"/>
                  </a:moveTo>
                  <a:lnTo>
                    <a:pt x="3192" y="1060"/>
                  </a:lnTo>
                  <a:cubicBezTo>
                    <a:pt x="3192" y="1179"/>
                    <a:pt x="3156" y="1298"/>
                    <a:pt x="3108" y="1405"/>
                  </a:cubicBezTo>
                  <a:lnTo>
                    <a:pt x="3025" y="1584"/>
                  </a:lnTo>
                  <a:cubicBezTo>
                    <a:pt x="3013" y="1607"/>
                    <a:pt x="3013" y="1619"/>
                    <a:pt x="3013" y="1655"/>
                  </a:cubicBezTo>
                  <a:lnTo>
                    <a:pt x="3013" y="2024"/>
                  </a:lnTo>
                  <a:cubicBezTo>
                    <a:pt x="2989" y="2286"/>
                    <a:pt x="2894" y="2524"/>
                    <a:pt x="2715" y="2703"/>
                  </a:cubicBezTo>
                  <a:cubicBezTo>
                    <a:pt x="2537" y="2881"/>
                    <a:pt x="2275" y="2965"/>
                    <a:pt x="2025" y="2965"/>
                  </a:cubicBezTo>
                  <a:cubicBezTo>
                    <a:pt x="1525" y="2953"/>
                    <a:pt x="1120" y="2500"/>
                    <a:pt x="1120" y="1988"/>
                  </a:cubicBezTo>
                  <a:lnTo>
                    <a:pt x="1120" y="1655"/>
                  </a:lnTo>
                  <a:cubicBezTo>
                    <a:pt x="1120" y="1619"/>
                    <a:pt x="1120" y="1596"/>
                    <a:pt x="1108" y="1584"/>
                  </a:cubicBezTo>
                  <a:lnTo>
                    <a:pt x="1001" y="1369"/>
                  </a:lnTo>
                  <a:cubicBezTo>
                    <a:pt x="953" y="1298"/>
                    <a:pt x="941" y="1203"/>
                    <a:pt x="941" y="1119"/>
                  </a:cubicBezTo>
                  <a:lnTo>
                    <a:pt x="941" y="1107"/>
                  </a:lnTo>
                  <a:cubicBezTo>
                    <a:pt x="941" y="691"/>
                    <a:pt x="1287" y="345"/>
                    <a:pt x="1703" y="345"/>
                  </a:cubicBezTo>
                  <a:close/>
                  <a:moveTo>
                    <a:pt x="2442" y="3227"/>
                  </a:moveTo>
                  <a:cubicBezTo>
                    <a:pt x="2454" y="3298"/>
                    <a:pt x="2477" y="3334"/>
                    <a:pt x="2489" y="3381"/>
                  </a:cubicBezTo>
                  <a:lnTo>
                    <a:pt x="2323" y="3548"/>
                  </a:lnTo>
                  <a:cubicBezTo>
                    <a:pt x="2251" y="3620"/>
                    <a:pt x="2156" y="3655"/>
                    <a:pt x="2059" y="3655"/>
                  </a:cubicBezTo>
                  <a:cubicBezTo>
                    <a:pt x="1962" y="3655"/>
                    <a:pt x="1864" y="3620"/>
                    <a:pt x="1787" y="3548"/>
                  </a:cubicBezTo>
                  <a:lnTo>
                    <a:pt x="1644" y="3393"/>
                  </a:lnTo>
                  <a:cubicBezTo>
                    <a:pt x="1656" y="3358"/>
                    <a:pt x="1668" y="3286"/>
                    <a:pt x="1668" y="3227"/>
                  </a:cubicBezTo>
                  <a:cubicBezTo>
                    <a:pt x="1775" y="3262"/>
                    <a:pt x="1894" y="3286"/>
                    <a:pt x="2013" y="3286"/>
                  </a:cubicBezTo>
                  <a:lnTo>
                    <a:pt x="2061" y="3286"/>
                  </a:lnTo>
                  <a:cubicBezTo>
                    <a:pt x="2192" y="3286"/>
                    <a:pt x="2323" y="3274"/>
                    <a:pt x="2442" y="3227"/>
                  </a:cubicBezTo>
                  <a:close/>
                  <a:moveTo>
                    <a:pt x="1680" y="0"/>
                  </a:moveTo>
                  <a:cubicBezTo>
                    <a:pt x="1072" y="0"/>
                    <a:pt x="584" y="500"/>
                    <a:pt x="584" y="1107"/>
                  </a:cubicBezTo>
                  <a:lnTo>
                    <a:pt x="584" y="1119"/>
                  </a:lnTo>
                  <a:cubicBezTo>
                    <a:pt x="584" y="1250"/>
                    <a:pt x="608" y="1405"/>
                    <a:pt x="668" y="1524"/>
                  </a:cubicBezTo>
                  <a:lnTo>
                    <a:pt x="763" y="1703"/>
                  </a:lnTo>
                  <a:lnTo>
                    <a:pt x="763" y="1988"/>
                  </a:lnTo>
                  <a:cubicBezTo>
                    <a:pt x="763" y="2429"/>
                    <a:pt x="977" y="2834"/>
                    <a:pt x="1311" y="3072"/>
                  </a:cubicBezTo>
                  <a:lnTo>
                    <a:pt x="1311" y="3215"/>
                  </a:lnTo>
                  <a:cubicBezTo>
                    <a:pt x="1311" y="3310"/>
                    <a:pt x="1251" y="3381"/>
                    <a:pt x="1156" y="3417"/>
                  </a:cubicBezTo>
                  <a:lnTo>
                    <a:pt x="537" y="3596"/>
                  </a:lnTo>
                  <a:cubicBezTo>
                    <a:pt x="227" y="3679"/>
                    <a:pt x="1" y="3965"/>
                    <a:pt x="1" y="4286"/>
                  </a:cubicBezTo>
                  <a:lnTo>
                    <a:pt x="1" y="5917"/>
                  </a:lnTo>
                  <a:cubicBezTo>
                    <a:pt x="1" y="6001"/>
                    <a:pt x="72" y="6096"/>
                    <a:pt x="179" y="6096"/>
                  </a:cubicBezTo>
                  <a:cubicBezTo>
                    <a:pt x="287" y="6096"/>
                    <a:pt x="358" y="6013"/>
                    <a:pt x="358" y="5917"/>
                  </a:cubicBezTo>
                  <a:lnTo>
                    <a:pt x="358" y="4310"/>
                  </a:lnTo>
                  <a:cubicBezTo>
                    <a:pt x="358" y="4143"/>
                    <a:pt x="477" y="3977"/>
                    <a:pt x="644" y="3929"/>
                  </a:cubicBezTo>
                  <a:lnTo>
                    <a:pt x="1263" y="3751"/>
                  </a:lnTo>
                  <a:cubicBezTo>
                    <a:pt x="1322" y="3739"/>
                    <a:pt x="1370" y="3715"/>
                    <a:pt x="1418" y="3679"/>
                  </a:cubicBezTo>
                  <a:lnTo>
                    <a:pt x="1513" y="3786"/>
                  </a:lnTo>
                  <a:cubicBezTo>
                    <a:pt x="1668" y="3929"/>
                    <a:pt x="1846" y="3989"/>
                    <a:pt x="2037" y="3989"/>
                  </a:cubicBezTo>
                  <a:cubicBezTo>
                    <a:pt x="2227" y="3989"/>
                    <a:pt x="2406" y="3917"/>
                    <a:pt x="2561" y="3786"/>
                  </a:cubicBezTo>
                  <a:lnTo>
                    <a:pt x="2727" y="3620"/>
                  </a:lnTo>
                  <a:cubicBezTo>
                    <a:pt x="2799" y="3655"/>
                    <a:pt x="2870" y="3679"/>
                    <a:pt x="2966" y="3679"/>
                  </a:cubicBezTo>
                  <a:lnTo>
                    <a:pt x="3001" y="3679"/>
                  </a:lnTo>
                  <a:cubicBezTo>
                    <a:pt x="3144" y="3679"/>
                    <a:pt x="3275" y="3620"/>
                    <a:pt x="3382" y="3524"/>
                  </a:cubicBezTo>
                  <a:lnTo>
                    <a:pt x="5823" y="1226"/>
                  </a:lnTo>
                  <a:lnTo>
                    <a:pt x="6061" y="1465"/>
                  </a:lnTo>
                  <a:lnTo>
                    <a:pt x="3239" y="4274"/>
                  </a:lnTo>
                  <a:cubicBezTo>
                    <a:pt x="3061" y="4453"/>
                    <a:pt x="2977" y="4679"/>
                    <a:pt x="2977" y="4917"/>
                  </a:cubicBezTo>
                  <a:lnTo>
                    <a:pt x="2977" y="5906"/>
                  </a:lnTo>
                  <a:cubicBezTo>
                    <a:pt x="2977" y="6001"/>
                    <a:pt x="3049" y="6096"/>
                    <a:pt x="3156" y="6096"/>
                  </a:cubicBezTo>
                  <a:cubicBezTo>
                    <a:pt x="3239" y="6096"/>
                    <a:pt x="3335" y="6013"/>
                    <a:pt x="3335" y="5906"/>
                  </a:cubicBezTo>
                  <a:lnTo>
                    <a:pt x="3335" y="4917"/>
                  </a:lnTo>
                  <a:cubicBezTo>
                    <a:pt x="3335" y="4763"/>
                    <a:pt x="3394" y="4620"/>
                    <a:pt x="3501" y="4513"/>
                  </a:cubicBezTo>
                  <a:lnTo>
                    <a:pt x="6656" y="1357"/>
                  </a:lnTo>
                  <a:cubicBezTo>
                    <a:pt x="6787" y="1226"/>
                    <a:pt x="6847" y="1024"/>
                    <a:pt x="6799" y="834"/>
                  </a:cubicBezTo>
                  <a:lnTo>
                    <a:pt x="6704" y="405"/>
                  </a:lnTo>
                  <a:lnTo>
                    <a:pt x="6823" y="298"/>
                  </a:lnTo>
                  <a:cubicBezTo>
                    <a:pt x="6895" y="238"/>
                    <a:pt x="6895" y="119"/>
                    <a:pt x="6823" y="60"/>
                  </a:cubicBezTo>
                  <a:cubicBezTo>
                    <a:pt x="6793" y="24"/>
                    <a:pt x="6749" y="6"/>
                    <a:pt x="6704" y="6"/>
                  </a:cubicBezTo>
                  <a:cubicBezTo>
                    <a:pt x="6659" y="6"/>
                    <a:pt x="6615" y="24"/>
                    <a:pt x="6585" y="60"/>
                  </a:cubicBezTo>
                  <a:lnTo>
                    <a:pt x="3156" y="3274"/>
                  </a:lnTo>
                  <a:cubicBezTo>
                    <a:pt x="3132" y="3310"/>
                    <a:pt x="3073" y="3334"/>
                    <a:pt x="3025" y="3334"/>
                  </a:cubicBezTo>
                  <a:lnTo>
                    <a:pt x="2977" y="3334"/>
                  </a:lnTo>
                  <a:cubicBezTo>
                    <a:pt x="2870" y="3334"/>
                    <a:pt x="2787" y="3250"/>
                    <a:pt x="2787" y="3143"/>
                  </a:cubicBezTo>
                  <a:lnTo>
                    <a:pt x="2787" y="3084"/>
                  </a:lnTo>
                  <a:cubicBezTo>
                    <a:pt x="2846" y="3036"/>
                    <a:pt x="2906" y="3000"/>
                    <a:pt x="2942" y="2953"/>
                  </a:cubicBezTo>
                  <a:cubicBezTo>
                    <a:pt x="3204" y="2715"/>
                    <a:pt x="3335" y="2381"/>
                    <a:pt x="3335" y="2024"/>
                  </a:cubicBezTo>
                  <a:lnTo>
                    <a:pt x="3335" y="1703"/>
                  </a:lnTo>
                  <a:lnTo>
                    <a:pt x="3406" y="1572"/>
                  </a:lnTo>
                  <a:cubicBezTo>
                    <a:pt x="3477" y="1417"/>
                    <a:pt x="3525" y="1238"/>
                    <a:pt x="3525" y="1072"/>
                  </a:cubicBezTo>
                  <a:lnTo>
                    <a:pt x="3525" y="179"/>
                  </a:lnTo>
                  <a:cubicBezTo>
                    <a:pt x="3525" y="95"/>
                    <a:pt x="3454" y="0"/>
                    <a:pt x="3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3" name="Google Shape;11923;p69"/>
            <p:cNvSpPr/>
            <p:nvPr/>
          </p:nvSpPr>
          <p:spPr>
            <a:xfrm>
              <a:off x="1008115" y="2908813"/>
              <a:ext cx="223620" cy="188355"/>
            </a:xfrm>
            <a:custGeom>
              <a:avLst/>
              <a:gdLst/>
              <a:ahLst/>
              <a:cxnLst/>
              <a:rect l="l" t="t" r="r" b="b"/>
              <a:pathLst>
                <a:path w="7026" h="5918" extrusionOk="0">
                  <a:moveTo>
                    <a:pt x="560" y="0"/>
                  </a:moveTo>
                  <a:cubicBezTo>
                    <a:pt x="263" y="0"/>
                    <a:pt x="1" y="238"/>
                    <a:pt x="1" y="548"/>
                  </a:cubicBezTo>
                  <a:lnTo>
                    <a:pt x="1" y="5251"/>
                  </a:lnTo>
                  <a:cubicBezTo>
                    <a:pt x="1" y="5334"/>
                    <a:pt x="84" y="5429"/>
                    <a:pt x="179" y="5429"/>
                  </a:cubicBezTo>
                  <a:cubicBezTo>
                    <a:pt x="287" y="5429"/>
                    <a:pt x="358" y="5358"/>
                    <a:pt x="358" y="5251"/>
                  </a:cubicBezTo>
                  <a:lnTo>
                    <a:pt x="358" y="548"/>
                  </a:lnTo>
                  <a:cubicBezTo>
                    <a:pt x="358" y="441"/>
                    <a:pt x="453" y="357"/>
                    <a:pt x="560" y="357"/>
                  </a:cubicBezTo>
                  <a:lnTo>
                    <a:pt x="6478" y="357"/>
                  </a:lnTo>
                  <a:cubicBezTo>
                    <a:pt x="6585" y="357"/>
                    <a:pt x="6668" y="441"/>
                    <a:pt x="6668" y="548"/>
                  </a:cubicBezTo>
                  <a:lnTo>
                    <a:pt x="6668" y="5370"/>
                  </a:lnTo>
                  <a:cubicBezTo>
                    <a:pt x="6668" y="5477"/>
                    <a:pt x="6585" y="5560"/>
                    <a:pt x="6478" y="5560"/>
                  </a:cubicBezTo>
                  <a:lnTo>
                    <a:pt x="2525" y="5560"/>
                  </a:lnTo>
                  <a:cubicBezTo>
                    <a:pt x="2430" y="5560"/>
                    <a:pt x="2346" y="5632"/>
                    <a:pt x="2346" y="5739"/>
                  </a:cubicBezTo>
                  <a:cubicBezTo>
                    <a:pt x="2346" y="5846"/>
                    <a:pt x="2418" y="5917"/>
                    <a:pt x="2525" y="5917"/>
                  </a:cubicBezTo>
                  <a:lnTo>
                    <a:pt x="6478" y="5917"/>
                  </a:lnTo>
                  <a:cubicBezTo>
                    <a:pt x="6775" y="5917"/>
                    <a:pt x="7025" y="5679"/>
                    <a:pt x="7025" y="5370"/>
                  </a:cubicBezTo>
                  <a:lnTo>
                    <a:pt x="7025" y="548"/>
                  </a:lnTo>
                  <a:cubicBezTo>
                    <a:pt x="7025" y="226"/>
                    <a:pt x="6787" y="0"/>
                    <a:pt x="64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4" name="Google Shape;11924;p69"/>
            <p:cNvSpPr/>
            <p:nvPr/>
          </p:nvSpPr>
          <p:spPr>
            <a:xfrm>
              <a:off x="1037301" y="2944046"/>
              <a:ext cx="165248" cy="105763"/>
            </a:xfrm>
            <a:custGeom>
              <a:avLst/>
              <a:gdLst/>
              <a:ahLst/>
              <a:cxnLst/>
              <a:rect l="l" t="t" r="r" b="b"/>
              <a:pathLst>
                <a:path w="5192" h="3323" extrusionOk="0">
                  <a:moveTo>
                    <a:pt x="4084" y="0"/>
                  </a:moveTo>
                  <a:cubicBezTo>
                    <a:pt x="4001" y="0"/>
                    <a:pt x="3906" y="84"/>
                    <a:pt x="3906" y="179"/>
                  </a:cubicBezTo>
                  <a:cubicBezTo>
                    <a:pt x="3906" y="286"/>
                    <a:pt x="3989" y="358"/>
                    <a:pt x="4084" y="358"/>
                  </a:cubicBezTo>
                  <a:lnTo>
                    <a:pt x="4596" y="358"/>
                  </a:lnTo>
                  <a:lnTo>
                    <a:pt x="2691" y="2263"/>
                  </a:lnTo>
                  <a:lnTo>
                    <a:pt x="1882" y="1465"/>
                  </a:lnTo>
                  <a:cubicBezTo>
                    <a:pt x="1846" y="1429"/>
                    <a:pt x="1801" y="1411"/>
                    <a:pt x="1758" y="1411"/>
                  </a:cubicBezTo>
                  <a:cubicBezTo>
                    <a:pt x="1715" y="1411"/>
                    <a:pt x="1673" y="1429"/>
                    <a:pt x="1644" y="1465"/>
                  </a:cubicBezTo>
                  <a:lnTo>
                    <a:pt x="72" y="3036"/>
                  </a:lnTo>
                  <a:cubicBezTo>
                    <a:pt x="1" y="3120"/>
                    <a:pt x="1" y="3215"/>
                    <a:pt x="72" y="3275"/>
                  </a:cubicBezTo>
                  <a:cubicBezTo>
                    <a:pt x="96" y="3310"/>
                    <a:pt x="143" y="3322"/>
                    <a:pt x="191" y="3322"/>
                  </a:cubicBezTo>
                  <a:cubicBezTo>
                    <a:pt x="239" y="3322"/>
                    <a:pt x="274" y="3310"/>
                    <a:pt x="310" y="3275"/>
                  </a:cubicBezTo>
                  <a:lnTo>
                    <a:pt x="1763" y="1822"/>
                  </a:lnTo>
                  <a:lnTo>
                    <a:pt x="2572" y="2620"/>
                  </a:lnTo>
                  <a:cubicBezTo>
                    <a:pt x="2608" y="2661"/>
                    <a:pt x="2653" y="2682"/>
                    <a:pt x="2696" y="2682"/>
                  </a:cubicBezTo>
                  <a:cubicBezTo>
                    <a:pt x="2739" y="2682"/>
                    <a:pt x="2781" y="2661"/>
                    <a:pt x="2810" y="2620"/>
                  </a:cubicBezTo>
                  <a:lnTo>
                    <a:pt x="4835" y="596"/>
                  </a:lnTo>
                  <a:lnTo>
                    <a:pt x="4835" y="1108"/>
                  </a:lnTo>
                  <a:cubicBezTo>
                    <a:pt x="4835" y="1191"/>
                    <a:pt x="4906" y="1286"/>
                    <a:pt x="5013" y="1286"/>
                  </a:cubicBezTo>
                  <a:cubicBezTo>
                    <a:pt x="5120" y="1286"/>
                    <a:pt x="5192" y="1215"/>
                    <a:pt x="5192" y="1108"/>
                  </a:cubicBezTo>
                  <a:lnTo>
                    <a:pt x="5192" y="179"/>
                  </a:lnTo>
                  <a:cubicBezTo>
                    <a:pt x="5192" y="84"/>
                    <a:pt x="5120" y="0"/>
                    <a:pt x="50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25" name="Google Shape;11925;p69"/>
          <p:cNvGrpSpPr/>
          <p:nvPr/>
        </p:nvGrpSpPr>
        <p:grpSpPr>
          <a:xfrm>
            <a:off x="1749728" y="2894777"/>
            <a:ext cx="386927" cy="363438"/>
            <a:chOff x="1749728" y="2894777"/>
            <a:chExt cx="386927" cy="363438"/>
          </a:xfrm>
          <a:solidFill>
            <a:srgbClr val="D94169"/>
          </a:solidFill>
        </p:grpSpPr>
        <p:sp>
          <p:nvSpPr>
            <p:cNvPr id="11926" name="Google Shape;11926;p69"/>
            <p:cNvSpPr/>
            <p:nvPr/>
          </p:nvSpPr>
          <p:spPr>
            <a:xfrm>
              <a:off x="1809595" y="3025333"/>
              <a:ext cx="97424" cy="32432"/>
            </a:xfrm>
            <a:custGeom>
              <a:avLst/>
              <a:gdLst/>
              <a:ahLst/>
              <a:cxnLst/>
              <a:rect l="l" t="t" r="r" b="b"/>
              <a:pathLst>
                <a:path w="3061" h="1019" extrusionOk="0">
                  <a:moveTo>
                    <a:pt x="1208" y="0"/>
                  </a:moveTo>
                  <a:cubicBezTo>
                    <a:pt x="852" y="0"/>
                    <a:pt x="531" y="35"/>
                    <a:pt x="322" y="66"/>
                  </a:cubicBezTo>
                  <a:cubicBezTo>
                    <a:pt x="143" y="101"/>
                    <a:pt x="1" y="244"/>
                    <a:pt x="1" y="423"/>
                  </a:cubicBezTo>
                  <a:lnTo>
                    <a:pt x="1" y="840"/>
                  </a:lnTo>
                  <a:cubicBezTo>
                    <a:pt x="1" y="947"/>
                    <a:pt x="84" y="1018"/>
                    <a:pt x="179" y="1018"/>
                  </a:cubicBezTo>
                  <a:cubicBezTo>
                    <a:pt x="286" y="1018"/>
                    <a:pt x="358" y="947"/>
                    <a:pt x="358" y="840"/>
                  </a:cubicBezTo>
                  <a:lnTo>
                    <a:pt x="358" y="423"/>
                  </a:lnTo>
                  <a:cubicBezTo>
                    <a:pt x="358" y="423"/>
                    <a:pt x="358" y="411"/>
                    <a:pt x="382" y="411"/>
                  </a:cubicBezTo>
                  <a:cubicBezTo>
                    <a:pt x="549" y="383"/>
                    <a:pt x="870" y="340"/>
                    <a:pt x="1231" y="340"/>
                  </a:cubicBezTo>
                  <a:cubicBezTo>
                    <a:pt x="1330" y="340"/>
                    <a:pt x="1433" y="344"/>
                    <a:pt x="1536" y="351"/>
                  </a:cubicBezTo>
                  <a:cubicBezTo>
                    <a:pt x="2084" y="387"/>
                    <a:pt x="2489" y="530"/>
                    <a:pt x="2727" y="768"/>
                  </a:cubicBezTo>
                  <a:cubicBezTo>
                    <a:pt x="2763" y="804"/>
                    <a:pt x="2807" y="822"/>
                    <a:pt x="2852" y="822"/>
                  </a:cubicBezTo>
                  <a:cubicBezTo>
                    <a:pt x="2897" y="822"/>
                    <a:pt x="2941" y="804"/>
                    <a:pt x="2977" y="768"/>
                  </a:cubicBezTo>
                  <a:cubicBezTo>
                    <a:pt x="3060" y="709"/>
                    <a:pt x="3060" y="590"/>
                    <a:pt x="2977" y="530"/>
                  </a:cubicBezTo>
                  <a:cubicBezTo>
                    <a:pt x="2554" y="107"/>
                    <a:pt x="1828" y="0"/>
                    <a:pt x="12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7" name="Google Shape;11927;p69"/>
            <p:cNvSpPr/>
            <p:nvPr/>
          </p:nvSpPr>
          <p:spPr>
            <a:xfrm>
              <a:off x="1749728" y="2974346"/>
              <a:ext cx="216777" cy="283869"/>
            </a:xfrm>
            <a:custGeom>
              <a:avLst/>
              <a:gdLst/>
              <a:ahLst/>
              <a:cxnLst/>
              <a:rect l="l" t="t" r="r" b="b"/>
              <a:pathLst>
                <a:path w="6811" h="8919" extrusionOk="0">
                  <a:moveTo>
                    <a:pt x="5311" y="334"/>
                  </a:moveTo>
                  <a:lnTo>
                    <a:pt x="5311" y="2061"/>
                  </a:lnTo>
                  <a:cubicBezTo>
                    <a:pt x="5311" y="2311"/>
                    <a:pt x="5251" y="2561"/>
                    <a:pt x="5132" y="2799"/>
                  </a:cubicBezTo>
                  <a:cubicBezTo>
                    <a:pt x="5120" y="2835"/>
                    <a:pt x="5120" y="2846"/>
                    <a:pt x="5120" y="2882"/>
                  </a:cubicBezTo>
                  <a:lnTo>
                    <a:pt x="5120" y="3382"/>
                  </a:lnTo>
                  <a:cubicBezTo>
                    <a:pt x="5120" y="3858"/>
                    <a:pt x="4918" y="4311"/>
                    <a:pt x="4560" y="4644"/>
                  </a:cubicBezTo>
                  <a:cubicBezTo>
                    <a:pt x="4227" y="4955"/>
                    <a:pt x="3811" y="5111"/>
                    <a:pt x="3369" y="5111"/>
                  </a:cubicBezTo>
                  <a:cubicBezTo>
                    <a:pt x="3338" y="5111"/>
                    <a:pt x="3306" y="5110"/>
                    <a:pt x="3275" y="5109"/>
                  </a:cubicBezTo>
                  <a:cubicBezTo>
                    <a:pt x="2382" y="5061"/>
                    <a:pt x="1679" y="4275"/>
                    <a:pt x="1679" y="3323"/>
                  </a:cubicBezTo>
                  <a:lnTo>
                    <a:pt x="1679" y="2882"/>
                  </a:lnTo>
                  <a:cubicBezTo>
                    <a:pt x="1679" y="2846"/>
                    <a:pt x="1679" y="2823"/>
                    <a:pt x="1667" y="2799"/>
                  </a:cubicBezTo>
                  <a:cubicBezTo>
                    <a:pt x="1548" y="2561"/>
                    <a:pt x="1489" y="2311"/>
                    <a:pt x="1489" y="2061"/>
                  </a:cubicBezTo>
                  <a:lnTo>
                    <a:pt x="1489" y="1668"/>
                  </a:lnTo>
                  <a:cubicBezTo>
                    <a:pt x="1489" y="930"/>
                    <a:pt x="2096" y="334"/>
                    <a:pt x="2822" y="334"/>
                  </a:cubicBezTo>
                  <a:close/>
                  <a:moveTo>
                    <a:pt x="4358" y="5240"/>
                  </a:moveTo>
                  <a:lnTo>
                    <a:pt x="4358" y="5573"/>
                  </a:lnTo>
                  <a:lnTo>
                    <a:pt x="3406" y="6228"/>
                  </a:lnTo>
                  <a:lnTo>
                    <a:pt x="2441" y="5573"/>
                  </a:lnTo>
                  <a:lnTo>
                    <a:pt x="2441" y="5240"/>
                  </a:lnTo>
                  <a:cubicBezTo>
                    <a:pt x="2691" y="5371"/>
                    <a:pt x="2977" y="5466"/>
                    <a:pt x="3251" y="5478"/>
                  </a:cubicBezTo>
                  <a:lnTo>
                    <a:pt x="3394" y="5478"/>
                  </a:lnTo>
                  <a:cubicBezTo>
                    <a:pt x="3727" y="5478"/>
                    <a:pt x="4060" y="5406"/>
                    <a:pt x="4358" y="5240"/>
                  </a:cubicBezTo>
                  <a:close/>
                  <a:moveTo>
                    <a:pt x="2286" y="5883"/>
                  </a:moveTo>
                  <a:lnTo>
                    <a:pt x="3120" y="6466"/>
                  </a:lnTo>
                  <a:lnTo>
                    <a:pt x="2679" y="6906"/>
                  </a:lnTo>
                  <a:lnTo>
                    <a:pt x="2655" y="6906"/>
                  </a:lnTo>
                  <a:lnTo>
                    <a:pt x="2108" y="6073"/>
                  </a:lnTo>
                  <a:lnTo>
                    <a:pt x="2286" y="5883"/>
                  </a:lnTo>
                  <a:close/>
                  <a:moveTo>
                    <a:pt x="4525" y="5883"/>
                  </a:moveTo>
                  <a:lnTo>
                    <a:pt x="4703" y="6073"/>
                  </a:lnTo>
                  <a:lnTo>
                    <a:pt x="4144" y="6906"/>
                  </a:lnTo>
                  <a:lnTo>
                    <a:pt x="4132" y="6906"/>
                  </a:lnTo>
                  <a:lnTo>
                    <a:pt x="3691" y="6466"/>
                  </a:lnTo>
                  <a:lnTo>
                    <a:pt x="4525" y="5883"/>
                  </a:lnTo>
                  <a:close/>
                  <a:moveTo>
                    <a:pt x="2834" y="1"/>
                  </a:moveTo>
                  <a:cubicBezTo>
                    <a:pt x="1905" y="1"/>
                    <a:pt x="1143" y="763"/>
                    <a:pt x="1143" y="1703"/>
                  </a:cubicBezTo>
                  <a:lnTo>
                    <a:pt x="1143" y="2084"/>
                  </a:lnTo>
                  <a:cubicBezTo>
                    <a:pt x="1143" y="2382"/>
                    <a:pt x="1203" y="2680"/>
                    <a:pt x="1334" y="2954"/>
                  </a:cubicBezTo>
                  <a:lnTo>
                    <a:pt x="1334" y="3358"/>
                  </a:lnTo>
                  <a:cubicBezTo>
                    <a:pt x="1334" y="4025"/>
                    <a:pt x="1631" y="4620"/>
                    <a:pt x="2096" y="5025"/>
                  </a:cubicBezTo>
                  <a:lnTo>
                    <a:pt x="2096" y="5621"/>
                  </a:lnTo>
                  <a:lnTo>
                    <a:pt x="1762" y="5954"/>
                  </a:lnTo>
                  <a:cubicBezTo>
                    <a:pt x="1739" y="6002"/>
                    <a:pt x="1703" y="6049"/>
                    <a:pt x="1727" y="6097"/>
                  </a:cubicBezTo>
                  <a:lnTo>
                    <a:pt x="619" y="6490"/>
                  </a:lnTo>
                  <a:cubicBezTo>
                    <a:pt x="250" y="6633"/>
                    <a:pt x="0" y="6990"/>
                    <a:pt x="0" y="7371"/>
                  </a:cubicBezTo>
                  <a:lnTo>
                    <a:pt x="0" y="8740"/>
                  </a:lnTo>
                  <a:cubicBezTo>
                    <a:pt x="0" y="8847"/>
                    <a:pt x="72" y="8919"/>
                    <a:pt x="179" y="8919"/>
                  </a:cubicBezTo>
                  <a:cubicBezTo>
                    <a:pt x="274" y="8919"/>
                    <a:pt x="358" y="8847"/>
                    <a:pt x="358" y="8740"/>
                  </a:cubicBezTo>
                  <a:lnTo>
                    <a:pt x="358" y="7371"/>
                  </a:lnTo>
                  <a:cubicBezTo>
                    <a:pt x="358" y="7133"/>
                    <a:pt x="500" y="6906"/>
                    <a:pt x="739" y="6823"/>
                  </a:cubicBezTo>
                  <a:lnTo>
                    <a:pt x="1905" y="6406"/>
                  </a:lnTo>
                  <a:lnTo>
                    <a:pt x="2382" y="7121"/>
                  </a:lnTo>
                  <a:cubicBezTo>
                    <a:pt x="2441" y="7204"/>
                    <a:pt x="2536" y="7264"/>
                    <a:pt x="2644" y="7287"/>
                  </a:cubicBezTo>
                  <a:lnTo>
                    <a:pt x="2679" y="7287"/>
                  </a:lnTo>
                  <a:cubicBezTo>
                    <a:pt x="2774" y="7287"/>
                    <a:pt x="2870" y="7240"/>
                    <a:pt x="2929" y="7180"/>
                  </a:cubicBezTo>
                  <a:lnTo>
                    <a:pt x="3227" y="6883"/>
                  </a:lnTo>
                  <a:lnTo>
                    <a:pt x="3227" y="8740"/>
                  </a:lnTo>
                  <a:cubicBezTo>
                    <a:pt x="3227" y="8847"/>
                    <a:pt x="3298" y="8919"/>
                    <a:pt x="3406" y="8919"/>
                  </a:cubicBezTo>
                  <a:cubicBezTo>
                    <a:pt x="3513" y="8919"/>
                    <a:pt x="3584" y="8847"/>
                    <a:pt x="3584" y="8740"/>
                  </a:cubicBezTo>
                  <a:lnTo>
                    <a:pt x="3584" y="6883"/>
                  </a:lnTo>
                  <a:lnTo>
                    <a:pt x="3882" y="7180"/>
                  </a:lnTo>
                  <a:cubicBezTo>
                    <a:pt x="3953" y="7252"/>
                    <a:pt x="4048" y="7287"/>
                    <a:pt x="4132" y="7287"/>
                  </a:cubicBezTo>
                  <a:lnTo>
                    <a:pt x="4168" y="7287"/>
                  </a:lnTo>
                  <a:cubicBezTo>
                    <a:pt x="4263" y="7264"/>
                    <a:pt x="4370" y="7204"/>
                    <a:pt x="4429" y="7121"/>
                  </a:cubicBezTo>
                  <a:lnTo>
                    <a:pt x="4906" y="6406"/>
                  </a:lnTo>
                  <a:lnTo>
                    <a:pt x="6073" y="6823"/>
                  </a:lnTo>
                  <a:cubicBezTo>
                    <a:pt x="6287" y="6906"/>
                    <a:pt x="6454" y="7121"/>
                    <a:pt x="6454" y="7371"/>
                  </a:cubicBezTo>
                  <a:lnTo>
                    <a:pt x="6454" y="8740"/>
                  </a:lnTo>
                  <a:cubicBezTo>
                    <a:pt x="6454" y="8847"/>
                    <a:pt x="6525" y="8919"/>
                    <a:pt x="6632" y="8919"/>
                  </a:cubicBezTo>
                  <a:cubicBezTo>
                    <a:pt x="6739" y="8919"/>
                    <a:pt x="6811" y="8847"/>
                    <a:pt x="6811" y="8740"/>
                  </a:cubicBezTo>
                  <a:lnTo>
                    <a:pt x="6811" y="7371"/>
                  </a:lnTo>
                  <a:cubicBezTo>
                    <a:pt x="6811" y="6954"/>
                    <a:pt x="6573" y="6609"/>
                    <a:pt x="6203" y="6478"/>
                  </a:cubicBezTo>
                  <a:lnTo>
                    <a:pt x="5096" y="6073"/>
                  </a:lnTo>
                  <a:cubicBezTo>
                    <a:pt x="5096" y="6037"/>
                    <a:pt x="5084" y="5966"/>
                    <a:pt x="5060" y="5942"/>
                  </a:cubicBezTo>
                  <a:lnTo>
                    <a:pt x="4727" y="5597"/>
                  </a:lnTo>
                  <a:lnTo>
                    <a:pt x="4727" y="5025"/>
                  </a:lnTo>
                  <a:cubicBezTo>
                    <a:pt x="4763" y="4990"/>
                    <a:pt x="4799" y="4966"/>
                    <a:pt x="4834" y="4930"/>
                  </a:cubicBezTo>
                  <a:cubicBezTo>
                    <a:pt x="5251" y="4549"/>
                    <a:pt x="5489" y="3978"/>
                    <a:pt x="5489" y="3418"/>
                  </a:cubicBezTo>
                  <a:lnTo>
                    <a:pt x="5489" y="2954"/>
                  </a:lnTo>
                  <a:cubicBezTo>
                    <a:pt x="5608" y="2680"/>
                    <a:pt x="5680" y="2382"/>
                    <a:pt x="5680" y="2084"/>
                  </a:cubicBezTo>
                  <a:lnTo>
                    <a:pt x="5680" y="179"/>
                  </a:lnTo>
                  <a:cubicBezTo>
                    <a:pt x="5680" y="84"/>
                    <a:pt x="5608" y="1"/>
                    <a:pt x="5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8" name="Google Shape;11928;p69"/>
            <p:cNvSpPr/>
            <p:nvPr/>
          </p:nvSpPr>
          <p:spPr>
            <a:xfrm>
              <a:off x="1785725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74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9" name="Google Shape;11929;p69"/>
            <p:cNvSpPr/>
            <p:nvPr/>
          </p:nvSpPr>
          <p:spPr>
            <a:xfrm>
              <a:off x="1919114" y="3222186"/>
              <a:ext cx="11394" cy="35647"/>
            </a:xfrm>
            <a:custGeom>
              <a:avLst/>
              <a:gdLst/>
              <a:ahLst/>
              <a:cxnLst/>
              <a:rect l="l" t="t" r="r" b="b"/>
              <a:pathLst>
                <a:path w="358" h="1120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lnTo>
                    <a:pt x="0" y="941"/>
                  </a:lnTo>
                  <a:cubicBezTo>
                    <a:pt x="0" y="1048"/>
                    <a:pt x="72" y="1120"/>
                    <a:pt x="179" y="1120"/>
                  </a:cubicBezTo>
                  <a:cubicBezTo>
                    <a:pt x="286" y="1120"/>
                    <a:pt x="358" y="1048"/>
                    <a:pt x="358" y="941"/>
                  </a:cubicBezTo>
                  <a:lnTo>
                    <a:pt x="358" y="179"/>
                  </a:lnTo>
                  <a:cubicBezTo>
                    <a:pt x="358" y="72"/>
                    <a:pt x="27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0" name="Google Shape;11930;p69"/>
            <p:cNvSpPr/>
            <p:nvPr/>
          </p:nvSpPr>
          <p:spPr>
            <a:xfrm>
              <a:off x="1956257" y="2931156"/>
              <a:ext cx="180398" cy="188737"/>
            </a:xfrm>
            <a:custGeom>
              <a:avLst/>
              <a:gdLst/>
              <a:ahLst/>
              <a:cxnLst/>
              <a:rect l="l" t="t" r="r" b="b"/>
              <a:pathLst>
                <a:path w="5668" h="5930" extrusionOk="0">
                  <a:moveTo>
                    <a:pt x="738" y="1"/>
                  </a:moveTo>
                  <a:cubicBezTo>
                    <a:pt x="322" y="1"/>
                    <a:pt x="0" y="346"/>
                    <a:pt x="0" y="751"/>
                  </a:cubicBezTo>
                  <a:lnTo>
                    <a:pt x="0" y="3799"/>
                  </a:lnTo>
                  <a:cubicBezTo>
                    <a:pt x="0" y="4215"/>
                    <a:pt x="334" y="4549"/>
                    <a:pt x="738" y="4549"/>
                  </a:cubicBezTo>
                  <a:lnTo>
                    <a:pt x="1084" y="4549"/>
                  </a:lnTo>
                  <a:lnTo>
                    <a:pt x="810" y="5585"/>
                  </a:lnTo>
                  <a:cubicBezTo>
                    <a:pt x="786" y="5704"/>
                    <a:pt x="834" y="5811"/>
                    <a:pt x="929" y="5882"/>
                  </a:cubicBezTo>
                  <a:cubicBezTo>
                    <a:pt x="977" y="5918"/>
                    <a:pt x="1036" y="5930"/>
                    <a:pt x="1084" y="5930"/>
                  </a:cubicBezTo>
                  <a:cubicBezTo>
                    <a:pt x="1143" y="5930"/>
                    <a:pt x="1203" y="5918"/>
                    <a:pt x="1250" y="5870"/>
                  </a:cubicBezTo>
                  <a:lnTo>
                    <a:pt x="3072" y="4525"/>
                  </a:lnTo>
                  <a:lnTo>
                    <a:pt x="4918" y="4525"/>
                  </a:lnTo>
                  <a:cubicBezTo>
                    <a:pt x="5334" y="4525"/>
                    <a:pt x="5668" y="4192"/>
                    <a:pt x="5668" y="3787"/>
                  </a:cubicBezTo>
                  <a:lnTo>
                    <a:pt x="5668" y="751"/>
                  </a:lnTo>
                  <a:cubicBezTo>
                    <a:pt x="5656" y="334"/>
                    <a:pt x="5322" y="12"/>
                    <a:pt x="4906" y="12"/>
                  </a:cubicBezTo>
                  <a:lnTo>
                    <a:pt x="3953" y="12"/>
                  </a:lnTo>
                  <a:cubicBezTo>
                    <a:pt x="3846" y="12"/>
                    <a:pt x="3775" y="84"/>
                    <a:pt x="3775" y="191"/>
                  </a:cubicBezTo>
                  <a:cubicBezTo>
                    <a:pt x="3775" y="286"/>
                    <a:pt x="3846" y="370"/>
                    <a:pt x="3953" y="370"/>
                  </a:cubicBezTo>
                  <a:lnTo>
                    <a:pt x="4906" y="370"/>
                  </a:lnTo>
                  <a:cubicBezTo>
                    <a:pt x="5132" y="370"/>
                    <a:pt x="5299" y="548"/>
                    <a:pt x="5299" y="751"/>
                  </a:cubicBezTo>
                  <a:lnTo>
                    <a:pt x="5299" y="3799"/>
                  </a:lnTo>
                  <a:cubicBezTo>
                    <a:pt x="5299" y="4025"/>
                    <a:pt x="5120" y="4192"/>
                    <a:pt x="4906" y="4192"/>
                  </a:cubicBezTo>
                  <a:lnTo>
                    <a:pt x="3001" y="4192"/>
                  </a:lnTo>
                  <a:cubicBezTo>
                    <a:pt x="2953" y="4192"/>
                    <a:pt x="2929" y="4203"/>
                    <a:pt x="2893" y="4215"/>
                  </a:cubicBezTo>
                  <a:lnTo>
                    <a:pt x="1203" y="5454"/>
                  </a:lnTo>
                  <a:lnTo>
                    <a:pt x="1203" y="5454"/>
                  </a:lnTo>
                  <a:lnTo>
                    <a:pt x="1465" y="4418"/>
                  </a:lnTo>
                  <a:cubicBezTo>
                    <a:pt x="1489" y="4358"/>
                    <a:pt x="1465" y="4311"/>
                    <a:pt x="1441" y="4263"/>
                  </a:cubicBezTo>
                  <a:cubicBezTo>
                    <a:pt x="1405" y="4215"/>
                    <a:pt x="1346" y="4192"/>
                    <a:pt x="1310" y="4192"/>
                  </a:cubicBezTo>
                  <a:lnTo>
                    <a:pt x="738" y="4192"/>
                  </a:lnTo>
                  <a:cubicBezTo>
                    <a:pt x="512" y="4192"/>
                    <a:pt x="357" y="4013"/>
                    <a:pt x="357" y="3799"/>
                  </a:cubicBezTo>
                  <a:lnTo>
                    <a:pt x="357" y="751"/>
                  </a:lnTo>
                  <a:cubicBezTo>
                    <a:pt x="357" y="524"/>
                    <a:pt x="536" y="370"/>
                    <a:pt x="738" y="370"/>
                  </a:cubicBezTo>
                  <a:lnTo>
                    <a:pt x="1691" y="370"/>
                  </a:lnTo>
                  <a:cubicBezTo>
                    <a:pt x="1798" y="370"/>
                    <a:pt x="1870" y="286"/>
                    <a:pt x="1870" y="179"/>
                  </a:cubicBezTo>
                  <a:cubicBezTo>
                    <a:pt x="1870" y="84"/>
                    <a:pt x="179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1" name="Google Shape;11931;p69"/>
            <p:cNvSpPr/>
            <p:nvPr/>
          </p:nvSpPr>
          <p:spPr>
            <a:xfrm>
              <a:off x="2027487" y="2894777"/>
              <a:ext cx="36029" cy="108786"/>
            </a:xfrm>
            <a:custGeom>
              <a:avLst/>
              <a:gdLst/>
              <a:ahLst/>
              <a:cxnLst/>
              <a:rect l="l" t="t" r="r" b="b"/>
              <a:pathLst>
                <a:path w="1132" h="3418" extrusionOk="0">
                  <a:moveTo>
                    <a:pt x="775" y="358"/>
                  </a:moveTo>
                  <a:lnTo>
                    <a:pt x="596" y="3049"/>
                  </a:lnTo>
                  <a:lnTo>
                    <a:pt x="560" y="3049"/>
                  </a:lnTo>
                  <a:lnTo>
                    <a:pt x="394" y="358"/>
                  </a:lnTo>
                  <a:close/>
                  <a:moveTo>
                    <a:pt x="179" y="1"/>
                  </a:moveTo>
                  <a:cubicBezTo>
                    <a:pt x="143" y="1"/>
                    <a:pt x="96" y="24"/>
                    <a:pt x="48" y="60"/>
                  </a:cubicBezTo>
                  <a:cubicBezTo>
                    <a:pt x="24" y="96"/>
                    <a:pt x="1" y="155"/>
                    <a:pt x="1" y="203"/>
                  </a:cubicBezTo>
                  <a:lnTo>
                    <a:pt x="203" y="3251"/>
                  </a:lnTo>
                  <a:cubicBezTo>
                    <a:pt x="203" y="3334"/>
                    <a:pt x="286" y="3418"/>
                    <a:pt x="382" y="3418"/>
                  </a:cubicBezTo>
                  <a:lnTo>
                    <a:pt x="763" y="3418"/>
                  </a:lnTo>
                  <a:cubicBezTo>
                    <a:pt x="858" y="3418"/>
                    <a:pt x="941" y="3334"/>
                    <a:pt x="941" y="3251"/>
                  </a:cubicBezTo>
                  <a:lnTo>
                    <a:pt x="1132" y="203"/>
                  </a:lnTo>
                  <a:cubicBezTo>
                    <a:pt x="1132" y="155"/>
                    <a:pt x="1120" y="96"/>
                    <a:pt x="1072" y="60"/>
                  </a:cubicBezTo>
                  <a:cubicBezTo>
                    <a:pt x="1048" y="36"/>
                    <a:pt x="1001" y="1"/>
                    <a:pt x="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2" name="Google Shape;11932;p69"/>
            <p:cNvSpPr/>
            <p:nvPr/>
          </p:nvSpPr>
          <p:spPr>
            <a:xfrm>
              <a:off x="2027487" y="3009992"/>
              <a:ext cx="36029" cy="36029"/>
            </a:xfrm>
            <a:custGeom>
              <a:avLst/>
              <a:gdLst/>
              <a:ahLst/>
              <a:cxnLst/>
              <a:rect l="l" t="t" r="r" b="b"/>
              <a:pathLst>
                <a:path w="1132" h="1132" extrusionOk="0">
                  <a:moveTo>
                    <a:pt x="572" y="345"/>
                  </a:moveTo>
                  <a:cubicBezTo>
                    <a:pt x="691" y="345"/>
                    <a:pt x="775" y="429"/>
                    <a:pt x="775" y="548"/>
                  </a:cubicBezTo>
                  <a:cubicBezTo>
                    <a:pt x="775" y="667"/>
                    <a:pt x="691" y="762"/>
                    <a:pt x="572" y="762"/>
                  </a:cubicBezTo>
                  <a:cubicBezTo>
                    <a:pt x="453" y="762"/>
                    <a:pt x="358" y="667"/>
                    <a:pt x="358" y="548"/>
                  </a:cubicBezTo>
                  <a:cubicBezTo>
                    <a:pt x="358" y="429"/>
                    <a:pt x="453" y="345"/>
                    <a:pt x="572" y="345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72"/>
                  </a:cubicBezTo>
                  <a:cubicBezTo>
                    <a:pt x="1" y="881"/>
                    <a:pt x="263" y="1131"/>
                    <a:pt x="572" y="1131"/>
                  </a:cubicBezTo>
                  <a:cubicBezTo>
                    <a:pt x="882" y="1131"/>
                    <a:pt x="1132" y="881"/>
                    <a:pt x="1132" y="572"/>
                  </a:cubicBezTo>
                  <a:cubicBezTo>
                    <a:pt x="1132" y="250"/>
                    <a:pt x="882" y="0"/>
                    <a:pt x="5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3" name="Google Shape;11933;p69"/>
          <p:cNvGrpSpPr/>
          <p:nvPr/>
        </p:nvGrpSpPr>
        <p:grpSpPr>
          <a:xfrm>
            <a:off x="7098912" y="1969392"/>
            <a:ext cx="359651" cy="361560"/>
            <a:chOff x="7098912" y="1969392"/>
            <a:chExt cx="359651" cy="361560"/>
          </a:xfrm>
          <a:solidFill>
            <a:srgbClr val="D94169"/>
          </a:solidFill>
        </p:grpSpPr>
        <p:sp>
          <p:nvSpPr>
            <p:cNvPr id="11934" name="Google Shape;11934;p69"/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5" name="Google Shape;11935;p69"/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6" name="Google Shape;11936;p69"/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7" name="Google Shape;11937;p69"/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8" name="Google Shape;11938;p69"/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9" name="Google Shape;11939;p69"/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0" name="Google Shape;11940;p69"/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1" name="Google Shape;11941;p69"/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2" name="Google Shape;11942;p69"/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3" name="Google Shape;11943;p69"/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4" name="Google Shape;11944;p69"/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5" name="Google Shape;11945;p69"/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6" name="Google Shape;11946;p69"/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47" name="Google Shape;11947;p69"/>
          <p:cNvSpPr/>
          <p:nvPr/>
        </p:nvSpPr>
        <p:spPr>
          <a:xfrm>
            <a:off x="3094217" y="2895159"/>
            <a:ext cx="394152" cy="361529"/>
          </a:xfrm>
          <a:custGeom>
            <a:avLst/>
            <a:gdLst/>
            <a:ahLst/>
            <a:cxnLst/>
            <a:rect l="l" t="t" r="r" b="b"/>
            <a:pathLst>
              <a:path w="12384" h="11359" extrusionOk="0">
                <a:moveTo>
                  <a:pt x="2775" y="1024"/>
                </a:moveTo>
                <a:cubicBezTo>
                  <a:pt x="3346" y="1024"/>
                  <a:pt x="3811" y="1501"/>
                  <a:pt x="3811" y="2060"/>
                </a:cubicBezTo>
                <a:cubicBezTo>
                  <a:pt x="3811" y="2298"/>
                  <a:pt x="3727" y="2536"/>
                  <a:pt x="3573" y="2727"/>
                </a:cubicBezTo>
                <a:cubicBezTo>
                  <a:pt x="3525" y="2786"/>
                  <a:pt x="3513" y="2870"/>
                  <a:pt x="3549" y="2941"/>
                </a:cubicBezTo>
                <a:cubicBezTo>
                  <a:pt x="3573" y="3013"/>
                  <a:pt x="3644" y="3060"/>
                  <a:pt x="3727" y="3060"/>
                </a:cubicBezTo>
                <a:lnTo>
                  <a:pt x="4096" y="3060"/>
                </a:lnTo>
                <a:cubicBezTo>
                  <a:pt x="4120" y="3060"/>
                  <a:pt x="4156" y="3084"/>
                  <a:pt x="4156" y="3120"/>
                </a:cubicBezTo>
                <a:lnTo>
                  <a:pt x="4156" y="3370"/>
                </a:lnTo>
                <a:cubicBezTo>
                  <a:pt x="4156" y="3406"/>
                  <a:pt x="4120" y="3429"/>
                  <a:pt x="4096" y="3429"/>
                </a:cubicBezTo>
                <a:lnTo>
                  <a:pt x="1846" y="3429"/>
                </a:lnTo>
                <a:lnTo>
                  <a:pt x="1453" y="3418"/>
                </a:lnTo>
                <a:cubicBezTo>
                  <a:pt x="1418" y="3418"/>
                  <a:pt x="1394" y="3382"/>
                  <a:pt x="1394" y="3358"/>
                </a:cubicBezTo>
                <a:lnTo>
                  <a:pt x="1394" y="3096"/>
                </a:lnTo>
                <a:cubicBezTo>
                  <a:pt x="1394" y="3072"/>
                  <a:pt x="1418" y="3037"/>
                  <a:pt x="1453" y="3037"/>
                </a:cubicBezTo>
                <a:lnTo>
                  <a:pt x="3132" y="3037"/>
                </a:lnTo>
                <a:cubicBezTo>
                  <a:pt x="3239" y="3037"/>
                  <a:pt x="3323" y="2953"/>
                  <a:pt x="3323" y="2846"/>
                </a:cubicBezTo>
                <a:cubicBezTo>
                  <a:pt x="3323" y="2739"/>
                  <a:pt x="3227" y="2656"/>
                  <a:pt x="3132" y="2656"/>
                </a:cubicBezTo>
                <a:lnTo>
                  <a:pt x="1906" y="2656"/>
                </a:lnTo>
                <a:cubicBezTo>
                  <a:pt x="1787" y="2477"/>
                  <a:pt x="1727" y="2275"/>
                  <a:pt x="1727" y="2060"/>
                </a:cubicBezTo>
                <a:cubicBezTo>
                  <a:pt x="1727" y="1477"/>
                  <a:pt x="2203" y="1024"/>
                  <a:pt x="2775" y="1024"/>
                </a:cubicBezTo>
                <a:close/>
                <a:moveTo>
                  <a:pt x="9597" y="1024"/>
                </a:moveTo>
                <a:cubicBezTo>
                  <a:pt x="10169" y="1024"/>
                  <a:pt x="10645" y="1501"/>
                  <a:pt x="10645" y="2060"/>
                </a:cubicBezTo>
                <a:cubicBezTo>
                  <a:pt x="10645" y="2298"/>
                  <a:pt x="10550" y="2536"/>
                  <a:pt x="10407" y="2727"/>
                </a:cubicBezTo>
                <a:cubicBezTo>
                  <a:pt x="10359" y="2786"/>
                  <a:pt x="10347" y="2870"/>
                  <a:pt x="10371" y="2941"/>
                </a:cubicBezTo>
                <a:cubicBezTo>
                  <a:pt x="10407" y="3013"/>
                  <a:pt x="10478" y="3060"/>
                  <a:pt x="10550" y="3060"/>
                </a:cubicBezTo>
                <a:lnTo>
                  <a:pt x="10931" y="3060"/>
                </a:lnTo>
                <a:cubicBezTo>
                  <a:pt x="10954" y="3060"/>
                  <a:pt x="10990" y="3084"/>
                  <a:pt x="10990" y="3120"/>
                </a:cubicBezTo>
                <a:lnTo>
                  <a:pt x="10990" y="3370"/>
                </a:lnTo>
                <a:cubicBezTo>
                  <a:pt x="10990" y="3406"/>
                  <a:pt x="10954" y="3429"/>
                  <a:pt x="10931" y="3429"/>
                </a:cubicBezTo>
                <a:lnTo>
                  <a:pt x="8276" y="3429"/>
                </a:lnTo>
                <a:lnTo>
                  <a:pt x="8276" y="3418"/>
                </a:lnTo>
                <a:cubicBezTo>
                  <a:pt x="8252" y="3418"/>
                  <a:pt x="8216" y="3382"/>
                  <a:pt x="8216" y="3358"/>
                </a:cubicBezTo>
                <a:lnTo>
                  <a:pt x="8216" y="3096"/>
                </a:lnTo>
                <a:cubicBezTo>
                  <a:pt x="8216" y="3072"/>
                  <a:pt x="8252" y="3037"/>
                  <a:pt x="8276" y="3037"/>
                </a:cubicBezTo>
                <a:lnTo>
                  <a:pt x="9954" y="3037"/>
                </a:lnTo>
                <a:cubicBezTo>
                  <a:pt x="10061" y="3037"/>
                  <a:pt x="10157" y="2953"/>
                  <a:pt x="10157" y="2846"/>
                </a:cubicBezTo>
                <a:cubicBezTo>
                  <a:pt x="10157" y="2739"/>
                  <a:pt x="10061" y="2656"/>
                  <a:pt x="9954" y="2656"/>
                </a:cubicBezTo>
                <a:lnTo>
                  <a:pt x="8740" y="2656"/>
                </a:lnTo>
                <a:cubicBezTo>
                  <a:pt x="8621" y="2477"/>
                  <a:pt x="8561" y="2275"/>
                  <a:pt x="8561" y="2060"/>
                </a:cubicBezTo>
                <a:cubicBezTo>
                  <a:pt x="8561" y="1477"/>
                  <a:pt x="9038" y="1024"/>
                  <a:pt x="9597" y="1024"/>
                </a:cubicBezTo>
                <a:close/>
                <a:moveTo>
                  <a:pt x="6192" y="2691"/>
                </a:moveTo>
                <a:cubicBezTo>
                  <a:pt x="6763" y="2691"/>
                  <a:pt x="7240" y="3167"/>
                  <a:pt x="7240" y="3727"/>
                </a:cubicBezTo>
                <a:cubicBezTo>
                  <a:pt x="7240" y="3965"/>
                  <a:pt x="7144" y="4203"/>
                  <a:pt x="7002" y="4394"/>
                </a:cubicBezTo>
                <a:cubicBezTo>
                  <a:pt x="6954" y="4453"/>
                  <a:pt x="6942" y="4537"/>
                  <a:pt x="6966" y="4608"/>
                </a:cubicBezTo>
                <a:cubicBezTo>
                  <a:pt x="7002" y="4680"/>
                  <a:pt x="7073" y="4727"/>
                  <a:pt x="7144" y="4727"/>
                </a:cubicBezTo>
                <a:lnTo>
                  <a:pt x="7514" y="4727"/>
                </a:lnTo>
                <a:cubicBezTo>
                  <a:pt x="7549" y="4727"/>
                  <a:pt x="7573" y="4751"/>
                  <a:pt x="7573" y="4787"/>
                </a:cubicBezTo>
                <a:lnTo>
                  <a:pt x="7573" y="5037"/>
                </a:lnTo>
                <a:cubicBezTo>
                  <a:pt x="7573" y="5072"/>
                  <a:pt x="7549" y="5096"/>
                  <a:pt x="7514" y="5096"/>
                </a:cubicBezTo>
                <a:lnTo>
                  <a:pt x="4870" y="5096"/>
                </a:lnTo>
                <a:lnTo>
                  <a:pt x="4870" y="5084"/>
                </a:lnTo>
                <a:cubicBezTo>
                  <a:pt x="4847" y="5084"/>
                  <a:pt x="4811" y="5049"/>
                  <a:pt x="4811" y="5025"/>
                </a:cubicBezTo>
                <a:lnTo>
                  <a:pt x="4811" y="4775"/>
                </a:lnTo>
                <a:cubicBezTo>
                  <a:pt x="4811" y="4739"/>
                  <a:pt x="4847" y="4715"/>
                  <a:pt x="4870" y="4715"/>
                </a:cubicBezTo>
                <a:lnTo>
                  <a:pt x="6549" y="4715"/>
                </a:lnTo>
                <a:cubicBezTo>
                  <a:pt x="6656" y="4715"/>
                  <a:pt x="6740" y="4620"/>
                  <a:pt x="6740" y="4513"/>
                </a:cubicBezTo>
                <a:cubicBezTo>
                  <a:pt x="6740" y="4418"/>
                  <a:pt x="6656" y="4322"/>
                  <a:pt x="6549" y="4322"/>
                </a:cubicBezTo>
                <a:lnTo>
                  <a:pt x="5335" y="4322"/>
                </a:lnTo>
                <a:cubicBezTo>
                  <a:pt x="5216" y="4144"/>
                  <a:pt x="5156" y="3941"/>
                  <a:pt x="5156" y="3727"/>
                </a:cubicBezTo>
                <a:cubicBezTo>
                  <a:pt x="5156" y="3144"/>
                  <a:pt x="5632" y="2691"/>
                  <a:pt x="6192" y="2691"/>
                </a:cubicBezTo>
                <a:close/>
                <a:moveTo>
                  <a:pt x="3477" y="3799"/>
                </a:moveTo>
                <a:cubicBezTo>
                  <a:pt x="3442" y="4203"/>
                  <a:pt x="3442" y="5072"/>
                  <a:pt x="3870" y="6335"/>
                </a:cubicBezTo>
                <a:lnTo>
                  <a:pt x="1703" y="6335"/>
                </a:lnTo>
                <a:cubicBezTo>
                  <a:pt x="2132" y="5072"/>
                  <a:pt x="2132" y="4203"/>
                  <a:pt x="2108" y="3799"/>
                </a:cubicBezTo>
                <a:close/>
                <a:moveTo>
                  <a:pt x="10288" y="3799"/>
                </a:moveTo>
                <a:cubicBezTo>
                  <a:pt x="10264" y="4203"/>
                  <a:pt x="10264" y="5072"/>
                  <a:pt x="10693" y="6335"/>
                </a:cubicBezTo>
                <a:lnTo>
                  <a:pt x="8514" y="6335"/>
                </a:lnTo>
                <a:cubicBezTo>
                  <a:pt x="8954" y="5072"/>
                  <a:pt x="8966" y="4203"/>
                  <a:pt x="8918" y="3799"/>
                </a:cubicBezTo>
                <a:close/>
                <a:moveTo>
                  <a:pt x="4037" y="6739"/>
                </a:moveTo>
                <a:lnTo>
                  <a:pt x="4096" y="7097"/>
                </a:lnTo>
                <a:lnTo>
                  <a:pt x="1489" y="7097"/>
                </a:lnTo>
                <a:lnTo>
                  <a:pt x="1549" y="6739"/>
                </a:lnTo>
                <a:close/>
                <a:moveTo>
                  <a:pt x="10859" y="6739"/>
                </a:moveTo>
                <a:lnTo>
                  <a:pt x="10919" y="7097"/>
                </a:lnTo>
                <a:lnTo>
                  <a:pt x="8311" y="7097"/>
                </a:lnTo>
                <a:lnTo>
                  <a:pt x="8371" y="6739"/>
                </a:lnTo>
                <a:close/>
                <a:moveTo>
                  <a:pt x="6883" y="5465"/>
                </a:moveTo>
                <a:cubicBezTo>
                  <a:pt x="6847" y="5870"/>
                  <a:pt x="6847" y="6739"/>
                  <a:pt x="7287" y="8001"/>
                </a:cubicBezTo>
                <a:lnTo>
                  <a:pt x="5108" y="8001"/>
                </a:lnTo>
                <a:cubicBezTo>
                  <a:pt x="5537" y="6751"/>
                  <a:pt x="5537" y="5870"/>
                  <a:pt x="5513" y="5465"/>
                </a:cubicBezTo>
                <a:close/>
                <a:moveTo>
                  <a:pt x="4513" y="7478"/>
                </a:moveTo>
                <a:lnTo>
                  <a:pt x="4668" y="8049"/>
                </a:lnTo>
                <a:lnTo>
                  <a:pt x="4668" y="8061"/>
                </a:lnTo>
                <a:cubicBezTo>
                  <a:pt x="4632" y="8085"/>
                  <a:pt x="4608" y="8132"/>
                  <a:pt x="4608" y="8180"/>
                </a:cubicBezTo>
                <a:lnTo>
                  <a:pt x="4525" y="8561"/>
                </a:lnTo>
                <a:lnTo>
                  <a:pt x="775" y="8561"/>
                </a:lnTo>
                <a:lnTo>
                  <a:pt x="1072" y="7478"/>
                </a:lnTo>
                <a:close/>
                <a:moveTo>
                  <a:pt x="11335" y="7478"/>
                </a:moveTo>
                <a:lnTo>
                  <a:pt x="11633" y="8561"/>
                </a:lnTo>
                <a:lnTo>
                  <a:pt x="7883" y="8561"/>
                </a:lnTo>
                <a:lnTo>
                  <a:pt x="7799" y="8180"/>
                </a:lnTo>
                <a:cubicBezTo>
                  <a:pt x="7787" y="8120"/>
                  <a:pt x="7764" y="8085"/>
                  <a:pt x="7740" y="8049"/>
                </a:cubicBezTo>
                <a:lnTo>
                  <a:pt x="7895" y="7478"/>
                </a:lnTo>
                <a:close/>
                <a:moveTo>
                  <a:pt x="7442" y="8394"/>
                </a:moveTo>
                <a:lnTo>
                  <a:pt x="7502" y="8752"/>
                </a:lnTo>
                <a:lnTo>
                  <a:pt x="4906" y="8752"/>
                </a:lnTo>
                <a:lnTo>
                  <a:pt x="4966" y="8394"/>
                </a:lnTo>
                <a:close/>
                <a:moveTo>
                  <a:pt x="4132" y="8954"/>
                </a:moveTo>
                <a:lnTo>
                  <a:pt x="4037" y="9311"/>
                </a:lnTo>
                <a:lnTo>
                  <a:pt x="406" y="9311"/>
                </a:lnTo>
                <a:lnTo>
                  <a:pt x="406" y="8954"/>
                </a:lnTo>
                <a:close/>
                <a:moveTo>
                  <a:pt x="12002" y="8954"/>
                </a:moveTo>
                <a:lnTo>
                  <a:pt x="12002" y="9311"/>
                </a:lnTo>
                <a:lnTo>
                  <a:pt x="8371" y="9311"/>
                </a:lnTo>
                <a:lnTo>
                  <a:pt x="8276" y="8954"/>
                </a:lnTo>
                <a:close/>
                <a:moveTo>
                  <a:pt x="7906" y="9144"/>
                </a:moveTo>
                <a:lnTo>
                  <a:pt x="8204" y="10228"/>
                </a:lnTo>
                <a:lnTo>
                  <a:pt x="4192" y="10228"/>
                </a:lnTo>
                <a:lnTo>
                  <a:pt x="4489" y="9144"/>
                </a:lnTo>
                <a:close/>
                <a:moveTo>
                  <a:pt x="8573" y="10621"/>
                </a:moveTo>
                <a:lnTo>
                  <a:pt x="8573" y="10978"/>
                </a:lnTo>
                <a:lnTo>
                  <a:pt x="3799" y="10978"/>
                </a:lnTo>
                <a:lnTo>
                  <a:pt x="3799" y="10621"/>
                </a:lnTo>
                <a:close/>
                <a:moveTo>
                  <a:pt x="9621" y="0"/>
                </a:moveTo>
                <a:cubicBezTo>
                  <a:pt x="9514" y="0"/>
                  <a:pt x="9430" y="96"/>
                  <a:pt x="9430" y="203"/>
                </a:cubicBezTo>
                <a:lnTo>
                  <a:pt x="9430" y="596"/>
                </a:lnTo>
                <a:cubicBezTo>
                  <a:pt x="8728" y="691"/>
                  <a:pt x="8180" y="1298"/>
                  <a:pt x="8180" y="2024"/>
                </a:cubicBezTo>
                <a:cubicBezTo>
                  <a:pt x="8180" y="2239"/>
                  <a:pt x="8216" y="2441"/>
                  <a:pt x="8311" y="2620"/>
                </a:cubicBezTo>
                <a:lnTo>
                  <a:pt x="8299" y="2620"/>
                </a:lnTo>
                <a:cubicBezTo>
                  <a:pt x="8037" y="2620"/>
                  <a:pt x="7835" y="2834"/>
                  <a:pt x="7835" y="3084"/>
                </a:cubicBezTo>
                <a:lnTo>
                  <a:pt x="7835" y="3334"/>
                </a:lnTo>
                <a:cubicBezTo>
                  <a:pt x="7835" y="3596"/>
                  <a:pt x="8037" y="3799"/>
                  <a:pt x="8299" y="3799"/>
                </a:cubicBezTo>
                <a:lnTo>
                  <a:pt x="8549" y="3799"/>
                </a:lnTo>
                <a:cubicBezTo>
                  <a:pt x="8573" y="4144"/>
                  <a:pt x="8597" y="5037"/>
                  <a:pt x="8121" y="6358"/>
                </a:cubicBezTo>
                <a:cubicBezTo>
                  <a:pt x="8073" y="6394"/>
                  <a:pt x="8037" y="6442"/>
                  <a:pt x="8026" y="6501"/>
                </a:cubicBezTo>
                <a:lnTo>
                  <a:pt x="7918" y="7073"/>
                </a:lnTo>
                <a:lnTo>
                  <a:pt x="7764" y="7073"/>
                </a:lnTo>
                <a:cubicBezTo>
                  <a:pt x="7668" y="7073"/>
                  <a:pt x="7597" y="7132"/>
                  <a:pt x="7561" y="7228"/>
                </a:cubicBezTo>
                <a:lnTo>
                  <a:pt x="7525" y="7394"/>
                </a:lnTo>
                <a:cubicBezTo>
                  <a:pt x="7252" y="6418"/>
                  <a:pt x="7264" y="5751"/>
                  <a:pt x="7299" y="5465"/>
                </a:cubicBezTo>
                <a:lnTo>
                  <a:pt x="7549" y="5465"/>
                </a:lnTo>
                <a:cubicBezTo>
                  <a:pt x="7799" y="5465"/>
                  <a:pt x="8014" y="5263"/>
                  <a:pt x="8014" y="5013"/>
                </a:cubicBezTo>
                <a:lnTo>
                  <a:pt x="8014" y="4751"/>
                </a:lnTo>
                <a:cubicBezTo>
                  <a:pt x="8014" y="4501"/>
                  <a:pt x="7799" y="4287"/>
                  <a:pt x="7549" y="4287"/>
                </a:cubicBezTo>
                <a:lnTo>
                  <a:pt x="7537" y="4287"/>
                </a:lnTo>
                <a:cubicBezTo>
                  <a:pt x="7621" y="4108"/>
                  <a:pt x="7668" y="3906"/>
                  <a:pt x="7668" y="3691"/>
                </a:cubicBezTo>
                <a:cubicBezTo>
                  <a:pt x="7668" y="2965"/>
                  <a:pt x="7121" y="2358"/>
                  <a:pt x="6418" y="2263"/>
                </a:cubicBezTo>
                <a:lnTo>
                  <a:pt x="6418" y="1882"/>
                </a:lnTo>
                <a:cubicBezTo>
                  <a:pt x="6418" y="1774"/>
                  <a:pt x="6335" y="1691"/>
                  <a:pt x="6228" y="1691"/>
                </a:cubicBezTo>
                <a:cubicBezTo>
                  <a:pt x="6121" y="1691"/>
                  <a:pt x="6037" y="1774"/>
                  <a:pt x="6037" y="1882"/>
                </a:cubicBezTo>
                <a:lnTo>
                  <a:pt x="6037" y="2286"/>
                </a:lnTo>
                <a:cubicBezTo>
                  <a:pt x="5335" y="2370"/>
                  <a:pt x="4787" y="2989"/>
                  <a:pt x="4787" y="3715"/>
                </a:cubicBezTo>
                <a:cubicBezTo>
                  <a:pt x="4787" y="3918"/>
                  <a:pt x="4823" y="4132"/>
                  <a:pt x="4918" y="4310"/>
                </a:cubicBezTo>
                <a:lnTo>
                  <a:pt x="4906" y="4310"/>
                </a:lnTo>
                <a:cubicBezTo>
                  <a:pt x="4644" y="4310"/>
                  <a:pt x="4442" y="4513"/>
                  <a:pt x="4442" y="4775"/>
                </a:cubicBezTo>
                <a:lnTo>
                  <a:pt x="4442" y="5025"/>
                </a:lnTo>
                <a:cubicBezTo>
                  <a:pt x="4442" y="5275"/>
                  <a:pt x="4644" y="5489"/>
                  <a:pt x="4906" y="5489"/>
                </a:cubicBezTo>
                <a:lnTo>
                  <a:pt x="5156" y="5489"/>
                </a:lnTo>
                <a:cubicBezTo>
                  <a:pt x="5180" y="5763"/>
                  <a:pt x="5180" y="6442"/>
                  <a:pt x="4930" y="7406"/>
                </a:cubicBezTo>
                <a:lnTo>
                  <a:pt x="4882" y="7239"/>
                </a:lnTo>
                <a:cubicBezTo>
                  <a:pt x="4858" y="7156"/>
                  <a:pt x="4787" y="7097"/>
                  <a:pt x="4692" y="7097"/>
                </a:cubicBezTo>
                <a:lnTo>
                  <a:pt x="4525" y="7097"/>
                </a:lnTo>
                <a:lnTo>
                  <a:pt x="4430" y="6513"/>
                </a:lnTo>
                <a:cubicBezTo>
                  <a:pt x="4406" y="6454"/>
                  <a:pt x="4382" y="6406"/>
                  <a:pt x="4335" y="6382"/>
                </a:cubicBezTo>
                <a:cubicBezTo>
                  <a:pt x="3858" y="5049"/>
                  <a:pt x="3870" y="4156"/>
                  <a:pt x="3906" y="3822"/>
                </a:cubicBezTo>
                <a:lnTo>
                  <a:pt x="4156" y="3822"/>
                </a:lnTo>
                <a:cubicBezTo>
                  <a:pt x="4406" y="3822"/>
                  <a:pt x="4620" y="3608"/>
                  <a:pt x="4620" y="3358"/>
                </a:cubicBezTo>
                <a:lnTo>
                  <a:pt x="4620" y="3108"/>
                </a:lnTo>
                <a:cubicBezTo>
                  <a:pt x="4620" y="2846"/>
                  <a:pt x="4406" y="2644"/>
                  <a:pt x="4156" y="2644"/>
                </a:cubicBezTo>
                <a:lnTo>
                  <a:pt x="4144" y="2644"/>
                </a:lnTo>
                <a:cubicBezTo>
                  <a:pt x="4227" y="2465"/>
                  <a:pt x="4275" y="2251"/>
                  <a:pt x="4275" y="2048"/>
                </a:cubicBezTo>
                <a:cubicBezTo>
                  <a:pt x="4275" y="1322"/>
                  <a:pt x="3727" y="703"/>
                  <a:pt x="3025" y="620"/>
                </a:cubicBezTo>
                <a:lnTo>
                  <a:pt x="3025" y="215"/>
                </a:lnTo>
                <a:cubicBezTo>
                  <a:pt x="3025" y="108"/>
                  <a:pt x="2942" y="24"/>
                  <a:pt x="2834" y="24"/>
                </a:cubicBezTo>
                <a:cubicBezTo>
                  <a:pt x="2727" y="24"/>
                  <a:pt x="2644" y="108"/>
                  <a:pt x="2644" y="215"/>
                </a:cubicBezTo>
                <a:lnTo>
                  <a:pt x="2644" y="620"/>
                </a:lnTo>
                <a:cubicBezTo>
                  <a:pt x="1941" y="703"/>
                  <a:pt x="1394" y="1322"/>
                  <a:pt x="1394" y="2048"/>
                </a:cubicBezTo>
                <a:cubicBezTo>
                  <a:pt x="1394" y="2251"/>
                  <a:pt x="1429" y="2465"/>
                  <a:pt x="1525" y="2644"/>
                </a:cubicBezTo>
                <a:lnTo>
                  <a:pt x="1513" y="2644"/>
                </a:lnTo>
                <a:cubicBezTo>
                  <a:pt x="1251" y="2644"/>
                  <a:pt x="1048" y="2846"/>
                  <a:pt x="1048" y="3108"/>
                </a:cubicBezTo>
                <a:lnTo>
                  <a:pt x="1048" y="3358"/>
                </a:lnTo>
                <a:cubicBezTo>
                  <a:pt x="1048" y="3608"/>
                  <a:pt x="1251" y="3822"/>
                  <a:pt x="1513" y="3822"/>
                </a:cubicBezTo>
                <a:lnTo>
                  <a:pt x="1763" y="3822"/>
                </a:lnTo>
                <a:cubicBezTo>
                  <a:pt x="1787" y="4156"/>
                  <a:pt x="1810" y="5049"/>
                  <a:pt x="1334" y="6382"/>
                </a:cubicBezTo>
                <a:cubicBezTo>
                  <a:pt x="1287" y="6406"/>
                  <a:pt x="1251" y="6454"/>
                  <a:pt x="1239" y="6513"/>
                </a:cubicBezTo>
                <a:lnTo>
                  <a:pt x="1132" y="7097"/>
                </a:lnTo>
                <a:lnTo>
                  <a:pt x="977" y="7097"/>
                </a:lnTo>
                <a:cubicBezTo>
                  <a:pt x="882" y="7097"/>
                  <a:pt x="810" y="7156"/>
                  <a:pt x="775" y="7239"/>
                </a:cubicBezTo>
                <a:lnTo>
                  <a:pt x="417" y="8561"/>
                </a:lnTo>
                <a:lnTo>
                  <a:pt x="203" y="8561"/>
                </a:lnTo>
                <a:cubicBezTo>
                  <a:pt x="96" y="8561"/>
                  <a:pt x="1" y="8656"/>
                  <a:pt x="1" y="8763"/>
                </a:cubicBezTo>
                <a:lnTo>
                  <a:pt x="1" y="9502"/>
                </a:lnTo>
                <a:cubicBezTo>
                  <a:pt x="1" y="9609"/>
                  <a:pt x="96" y="9692"/>
                  <a:pt x="203" y="9692"/>
                </a:cubicBezTo>
                <a:lnTo>
                  <a:pt x="3918" y="9692"/>
                </a:lnTo>
                <a:lnTo>
                  <a:pt x="3775" y="10228"/>
                </a:lnTo>
                <a:lnTo>
                  <a:pt x="3620" y="10228"/>
                </a:lnTo>
                <a:cubicBezTo>
                  <a:pt x="3513" y="10228"/>
                  <a:pt x="3430" y="10323"/>
                  <a:pt x="3430" y="10430"/>
                </a:cubicBezTo>
                <a:lnTo>
                  <a:pt x="3430" y="11168"/>
                </a:lnTo>
                <a:cubicBezTo>
                  <a:pt x="3430" y="11276"/>
                  <a:pt x="3513" y="11359"/>
                  <a:pt x="3620" y="11359"/>
                </a:cubicBezTo>
                <a:lnTo>
                  <a:pt x="8788" y="11359"/>
                </a:lnTo>
                <a:cubicBezTo>
                  <a:pt x="8895" y="11359"/>
                  <a:pt x="8978" y="11276"/>
                  <a:pt x="8978" y="11168"/>
                </a:cubicBezTo>
                <a:lnTo>
                  <a:pt x="8978" y="10430"/>
                </a:lnTo>
                <a:cubicBezTo>
                  <a:pt x="8978" y="10323"/>
                  <a:pt x="8895" y="10228"/>
                  <a:pt x="8788" y="10228"/>
                </a:cubicBezTo>
                <a:lnTo>
                  <a:pt x="8621" y="10228"/>
                </a:lnTo>
                <a:lnTo>
                  <a:pt x="8478" y="9692"/>
                </a:lnTo>
                <a:lnTo>
                  <a:pt x="12193" y="9692"/>
                </a:lnTo>
                <a:cubicBezTo>
                  <a:pt x="12300" y="9692"/>
                  <a:pt x="12383" y="9609"/>
                  <a:pt x="12383" y="9502"/>
                </a:cubicBezTo>
                <a:lnTo>
                  <a:pt x="12383" y="8763"/>
                </a:lnTo>
                <a:cubicBezTo>
                  <a:pt x="12383" y="8656"/>
                  <a:pt x="12300" y="8561"/>
                  <a:pt x="12193" y="8561"/>
                </a:cubicBezTo>
                <a:lnTo>
                  <a:pt x="12026" y="8561"/>
                </a:lnTo>
                <a:lnTo>
                  <a:pt x="11669" y="7239"/>
                </a:lnTo>
                <a:cubicBezTo>
                  <a:pt x="11645" y="7156"/>
                  <a:pt x="11574" y="7097"/>
                  <a:pt x="11478" y="7097"/>
                </a:cubicBezTo>
                <a:lnTo>
                  <a:pt x="11312" y="7097"/>
                </a:lnTo>
                <a:lnTo>
                  <a:pt x="11216" y="6501"/>
                </a:lnTo>
                <a:cubicBezTo>
                  <a:pt x="11193" y="6442"/>
                  <a:pt x="11169" y="6394"/>
                  <a:pt x="11121" y="6358"/>
                </a:cubicBezTo>
                <a:cubicBezTo>
                  <a:pt x="10645" y="5037"/>
                  <a:pt x="10657" y="4144"/>
                  <a:pt x="10693" y="3799"/>
                </a:cubicBezTo>
                <a:lnTo>
                  <a:pt x="10943" y="3799"/>
                </a:lnTo>
                <a:cubicBezTo>
                  <a:pt x="11193" y="3799"/>
                  <a:pt x="11407" y="3596"/>
                  <a:pt x="11407" y="3334"/>
                </a:cubicBezTo>
                <a:lnTo>
                  <a:pt x="11407" y="3084"/>
                </a:lnTo>
                <a:cubicBezTo>
                  <a:pt x="11407" y="2834"/>
                  <a:pt x="11193" y="2620"/>
                  <a:pt x="10943" y="2620"/>
                </a:cubicBezTo>
                <a:lnTo>
                  <a:pt x="10931" y="2620"/>
                </a:lnTo>
                <a:cubicBezTo>
                  <a:pt x="11014" y="2441"/>
                  <a:pt x="11062" y="2239"/>
                  <a:pt x="11062" y="2024"/>
                </a:cubicBezTo>
                <a:cubicBezTo>
                  <a:pt x="11062" y="1298"/>
                  <a:pt x="10514" y="691"/>
                  <a:pt x="9811" y="596"/>
                </a:cubicBezTo>
                <a:lnTo>
                  <a:pt x="9811" y="203"/>
                </a:lnTo>
                <a:cubicBezTo>
                  <a:pt x="9811" y="96"/>
                  <a:pt x="9728" y="0"/>
                  <a:pt x="9621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48" name="Google Shape;11948;p69"/>
          <p:cNvGrpSpPr/>
          <p:nvPr/>
        </p:nvGrpSpPr>
        <p:grpSpPr>
          <a:xfrm>
            <a:off x="5352728" y="1990239"/>
            <a:ext cx="327091" cy="322508"/>
            <a:chOff x="5352728" y="1990239"/>
            <a:chExt cx="327091" cy="322508"/>
          </a:xfrm>
          <a:solidFill>
            <a:srgbClr val="D94169"/>
          </a:solidFill>
        </p:grpSpPr>
        <p:sp>
          <p:nvSpPr>
            <p:cNvPr id="11949" name="Google Shape;11949;p69"/>
            <p:cNvSpPr/>
            <p:nvPr/>
          </p:nvSpPr>
          <p:spPr>
            <a:xfrm>
              <a:off x="5575935" y="2093297"/>
              <a:ext cx="103885" cy="217923"/>
            </a:xfrm>
            <a:custGeom>
              <a:avLst/>
              <a:gdLst/>
              <a:ahLst/>
              <a:cxnLst/>
              <a:rect l="l" t="t" r="r" b="b"/>
              <a:pathLst>
                <a:path w="3264" h="6847" extrusionOk="0">
                  <a:moveTo>
                    <a:pt x="1084" y="322"/>
                  </a:moveTo>
                  <a:cubicBezTo>
                    <a:pt x="1144" y="322"/>
                    <a:pt x="1203" y="358"/>
                    <a:pt x="1203" y="441"/>
                  </a:cubicBezTo>
                  <a:lnTo>
                    <a:pt x="1203" y="513"/>
                  </a:lnTo>
                  <a:lnTo>
                    <a:pt x="1203" y="1061"/>
                  </a:lnTo>
                  <a:cubicBezTo>
                    <a:pt x="1203" y="1156"/>
                    <a:pt x="1275" y="1227"/>
                    <a:pt x="1370" y="1227"/>
                  </a:cubicBezTo>
                  <a:cubicBezTo>
                    <a:pt x="1453" y="1227"/>
                    <a:pt x="1537" y="1156"/>
                    <a:pt x="1537" y="1061"/>
                  </a:cubicBezTo>
                  <a:lnTo>
                    <a:pt x="1537" y="537"/>
                  </a:lnTo>
                  <a:cubicBezTo>
                    <a:pt x="1549" y="513"/>
                    <a:pt x="1596" y="477"/>
                    <a:pt x="1632" y="477"/>
                  </a:cubicBezTo>
                  <a:lnTo>
                    <a:pt x="1656" y="477"/>
                  </a:lnTo>
                  <a:cubicBezTo>
                    <a:pt x="1715" y="477"/>
                    <a:pt x="1775" y="525"/>
                    <a:pt x="1775" y="596"/>
                  </a:cubicBezTo>
                  <a:lnTo>
                    <a:pt x="1775" y="632"/>
                  </a:lnTo>
                  <a:lnTo>
                    <a:pt x="1775" y="1061"/>
                  </a:lnTo>
                  <a:cubicBezTo>
                    <a:pt x="1775" y="1156"/>
                    <a:pt x="1846" y="1227"/>
                    <a:pt x="1930" y="1227"/>
                  </a:cubicBezTo>
                  <a:cubicBezTo>
                    <a:pt x="2025" y="1227"/>
                    <a:pt x="2096" y="1156"/>
                    <a:pt x="2096" y="1061"/>
                  </a:cubicBezTo>
                  <a:lnTo>
                    <a:pt x="2096" y="656"/>
                  </a:lnTo>
                  <a:cubicBezTo>
                    <a:pt x="2108" y="620"/>
                    <a:pt x="2156" y="596"/>
                    <a:pt x="2203" y="596"/>
                  </a:cubicBezTo>
                  <a:lnTo>
                    <a:pt x="2215" y="596"/>
                  </a:lnTo>
                  <a:cubicBezTo>
                    <a:pt x="2275" y="596"/>
                    <a:pt x="2334" y="644"/>
                    <a:pt x="2334" y="715"/>
                  </a:cubicBezTo>
                  <a:lnTo>
                    <a:pt x="2334" y="822"/>
                  </a:lnTo>
                  <a:lnTo>
                    <a:pt x="2334" y="1156"/>
                  </a:lnTo>
                  <a:cubicBezTo>
                    <a:pt x="2334" y="1239"/>
                    <a:pt x="2406" y="1311"/>
                    <a:pt x="2501" y="1311"/>
                  </a:cubicBezTo>
                  <a:cubicBezTo>
                    <a:pt x="2584" y="1311"/>
                    <a:pt x="2668" y="1239"/>
                    <a:pt x="2668" y="1156"/>
                  </a:cubicBezTo>
                  <a:lnTo>
                    <a:pt x="2668" y="822"/>
                  </a:lnTo>
                  <a:cubicBezTo>
                    <a:pt x="2668" y="763"/>
                    <a:pt x="2703" y="703"/>
                    <a:pt x="2787" y="703"/>
                  </a:cubicBezTo>
                  <a:lnTo>
                    <a:pt x="2799" y="703"/>
                  </a:lnTo>
                  <a:cubicBezTo>
                    <a:pt x="2858" y="703"/>
                    <a:pt x="2918" y="751"/>
                    <a:pt x="2918" y="822"/>
                  </a:cubicBezTo>
                  <a:lnTo>
                    <a:pt x="2918" y="1584"/>
                  </a:lnTo>
                  <a:lnTo>
                    <a:pt x="2918" y="1596"/>
                  </a:lnTo>
                  <a:cubicBezTo>
                    <a:pt x="2930" y="1787"/>
                    <a:pt x="2918" y="2346"/>
                    <a:pt x="2632" y="2596"/>
                  </a:cubicBezTo>
                  <a:cubicBezTo>
                    <a:pt x="2608" y="2620"/>
                    <a:pt x="2572" y="2668"/>
                    <a:pt x="2572" y="2715"/>
                  </a:cubicBezTo>
                  <a:lnTo>
                    <a:pt x="2572" y="3216"/>
                  </a:lnTo>
                  <a:lnTo>
                    <a:pt x="1025" y="3216"/>
                  </a:lnTo>
                  <a:lnTo>
                    <a:pt x="1025" y="2858"/>
                  </a:lnTo>
                  <a:cubicBezTo>
                    <a:pt x="1025" y="2823"/>
                    <a:pt x="1001" y="2763"/>
                    <a:pt x="965" y="2727"/>
                  </a:cubicBezTo>
                  <a:cubicBezTo>
                    <a:pt x="929" y="2727"/>
                    <a:pt x="394" y="2311"/>
                    <a:pt x="358" y="1870"/>
                  </a:cubicBezTo>
                  <a:cubicBezTo>
                    <a:pt x="346" y="1608"/>
                    <a:pt x="334" y="1287"/>
                    <a:pt x="417" y="1215"/>
                  </a:cubicBezTo>
                  <a:cubicBezTo>
                    <a:pt x="453" y="1189"/>
                    <a:pt x="496" y="1175"/>
                    <a:pt x="560" y="1175"/>
                  </a:cubicBezTo>
                  <a:cubicBezTo>
                    <a:pt x="581" y="1175"/>
                    <a:pt x="605" y="1177"/>
                    <a:pt x="632" y="1180"/>
                  </a:cubicBezTo>
                  <a:lnTo>
                    <a:pt x="632" y="1406"/>
                  </a:lnTo>
                  <a:cubicBezTo>
                    <a:pt x="632" y="1489"/>
                    <a:pt x="703" y="1572"/>
                    <a:pt x="787" y="1572"/>
                  </a:cubicBezTo>
                  <a:cubicBezTo>
                    <a:pt x="882" y="1572"/>
                    <a:pt x="953" y="1489"/>
                    <a:pt x="953" y="1406"/>
                  </a:cubicBezTo>
                  <a:lnTo>
                    <a:pt x="953" y="441"/>
                  </a:lnTo>
                  <a:cubicBezTo>
                    <a:pt x="953" y="382"/>
                    <a:pt x="1001" y="322"/>
                    <a:pt x="1072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70"/>
                  </a:moveTo>
                  <a:lnTo>
                    <a:pt x="2799" y="6525"/>
                  </a:lnTo>
                  <a:lnTo>
                    <a:pt x="751" y="6525"/>
                  </a:lnTo>
                  <a:lnTo>
                    <a:pt x="751" y="4370"/>
                  </a:lnTo>
                  <a:close/>
                  <a:moveTo>
                    <a:pt x="1072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1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8" y="1882"/>
                  </a:cubicBezTo>
                  <a:cubicBezTo>
                    <a:pt x="72" y="2370"/>
                    <a:pt x="525" y="2787"/>
                    <a:pt x="679" y="2930"/>
                  </a:cubicBezTo>
                  <a:lnTo>
                    <a:pt x="679" y="3216"/>
                  </a:lnTo>
                  <a:lnTo>
                    <a:pt x="596" y="3216"/>
                  </a:lnTo>
                  <a:cubicBezTo>
                    <a:pt x="513" y="3216"/>
                    <a:pt x="429" y="3287"/>
                    <a:pt x="429" y="3382"/>
                  </a:cubicBezTo>
                  <a:lnTo>
                    <a:pt x="429" y="4216"/>
                  </a:lnTo>
                  <a:lnTo>
                    <a:pt x="429" y="6692"/>
                  </a:lnTo>
                  <a:cubicBezTo>
                    <a:pt x="429" y="6775"/>
                    <a:pt x="513" y="6847"/>
                    <a:pt x="596" y="6847"/>
                  </a:cubicBezTo>
                  <a:lnTo>
                    <a:pt x="2977" y="6847"/>
                  </a:lnTo>
                  <a:cubicBezTo>
                    <a:pt x="3061" y="6847"/>
                    <a:pt x="3144" y="6775"/>
                    <a:pt x="3144" y="6692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20" y="3275"/>
                    <a:pt x="3049" y="3204"/>
                    <a:pt x="2965" y="3204"/>
                  </a:cubicBezTo>
                  <a:lnTo>
                    <a:pt x="2858" y="3204"/>
                  </a:lnTo>
                  <a:lnTo>
                    <a:pt x="2858" y="2763"/>
                  </a:lnTo>
                  <a:cubicBezTo>
                    <a:pt x="3263" y="2358"/>
                    <a:pt x="3215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63" y="382"/>
                  </a:cubicBezTo>
                  <a:lnTo>
                    <a:pt x="2751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65" y="334"/>
                    <a:pt x="2334" y="275"/>
                    <a:pt x="2203" y="275"/>
                  </a:cubicBezTo>
                  <a:lnTo>
                    <a:pt x="2191" y="275"/>
                  </a:lnTo>
                  <a:cubicBezTo>
                    <a:pt x="2120" y="275"/>
                    <a:pt x="2037" y="287"/>
                    <a:pt x="1977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32" y="168"/>
                  </a:lnTo>
                  <a:cubicBezTo>
                    <a:pt x="1572" y="168"/>
                    <a:pt x="1525" y="179"/>
                    <a:pt x="1453" y="203"/>
                  </a:cubicBezTo>
                  <a:cubicBezTo>
                    <a:pt x="1382" y="84"/>
                    <a:pt x="1251" y="1"/>
                    <a:pt x="1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0" name="Google Shape;11950;p69"/>
            <p:cNvSpPr/>
            <p:nvPr/>
          </p:nvSpPr>
          <p:spPr>
            <a:xfrm>
              <a:off x="5426250" y="1990239"/>
              <a:ext cx="191029" cy="322508"/>
            </a:xfrm>
            <a:custGeom>
              <a:avLst/>
              <a:gdLst/>
              <a:ahLst/>
              <a:cxnLst/>
              <a:rect l="l" t="t" r="r" b="b"/>
              <a:pathLst>
                <a:path w="6002" h="10133" extrusionOk="0">
                  <a:moveTo>
                    <a:pt x="584" y="298"/>
                  </a:moveTo>
                  <a:lnTo>
                    <a:pt x="977" y="322"/>
                  </a:lnTo>
                  <a:lnTo>
                    <a:pt x="870" y="584"/>
                  </a:lnTo>
                  <a:lnTo>
                    <a:pt x="584" y="298"/>
                  </a:lnTo>
                  <a:close/>
                  <a:moveTo>
                    <a:pt x="1299" y="381"/>
                  </a:moveTo>
                  <a:lnTo>
                    <a:pt x="2322" y="810"/>
                  </a:lnTo>
                  <a:lnTo>
                    <a:pt x="2203" y="1239"/>
                  </a:lnTo>
                  <a:lnTo>
                    <a:pt x="1120" y="774"/>
                  </a:lnTo>
                  <a:lnTo>
                    <a:pt x="1299" y="381"/>
                  </a:lnTo>
                  <a:close/>
                  <a:moveTo>
                    <a:pt x="4739" y="1834"/>
                  </a:moveTo>
                  <a:lnTo>
                    <a:pt x="5097" y="1977"/>
                  </a:lnTo>
                  <a:lnTo>
                    <a:pt x="4918" y="2382"/>
                  </a:lnTo>
                  <a:lnTo>
                    <a:pt x="4620" y="2263"/>
                  </a:lnTo>
                  <a:cubicBezTo>
                    <a:pt x="4632" y="2251"/>
                    <a:pt x="4632" y="2227"/>
                    <a:pt x="4632" y="2227"/>
                  </a:cubicBezTo>
                  <a:lnTo>
                    <a:pt x="4739" y="1834"/>
                  </a:lnTo>
                  <a:close/>
                  <a:moveTo>
                    <a:pt x="5406" y="2108"/>
                  </a:moveTo>
                  <a:lnTo>
                    <a:pt x="5585" y="2191"/>
                  </a:lnTo>
                  <a:cubicBezTo>
                    <a:pt x="5609" y="2203"/>
                    <a:pt x="5632" y="2215"/>
                    <a:pt x="5644" y="2251"/>
                  </a:cubicBezTo>
                  <a:cubicBezTo>
                    <a:pt x="5656" y="2274"/>
                    <a:pt x="5656" y="2298"/>
                    <a:pt x="5644" y="2322"/>
                  </a:cubicBezTo>
                  <a:lnTo>
                    <a:pt x="5549" y="2524"/>
                  </a:lnTo>
                  <a:cubicBezTo>
                    <a:pt x="5537" y="2560"/>
                    <a:pt x="5525" y="2572"/>
                    <a:pt x="5490" y="2584"/>
                  </a:cubicBezTo>
                  <a:cubicBezTo>
                    <a:pt x="5478" y="2590"/>
                    <a:pt x="5463" y="2593"/>
                    <a:pt x="5449" y="2593"/>
                  </a:cubicBezTo>
                  <a:cubicBezTo>
                    <a:pt x="5436" y="2593"/>
                    <a:pt x="5424" y="2590"/>
                    <a:pt x="5418" y="2584"/>
                  </a:cubicBezTo>
                  <a:lnTo>
                    <a:pt x="5228" y="2513"/>
                  </a:lnTo>
                  <a:lnTo>
                    <a:pt x="5406" y="2108"/>
                  </a:lnTo>
                  <a:close/>
                  <a:moveTo>
                    <a:pt x="2906" y="405"/>
                  </a:moveTo>
                  <a:cubicBezTo>
                    <a:pt x="2930" y="405"/>
                    <a:pt x="2965" y="429"/>
                    <a:pt x="2977" y="441"/>
                  </a:cubicBezTo>
                  <a:cubicBezTo>
                    <a:pt x="2989" y="477"/>
                    <a:pt x="2989" y="500"/>
                    <a:pt x="2989" y="536"/>
                  </a:cubicBezTo>
                  <a:lnTo>
                    <a:pt x="2977" y="608"/>
                  </a:lnTo>
                  <a:lnTo>
                    <a:pt x="2787" y="1262"/>
                  </a:lnTo>
                  <a:cubicBezTo>
                    <a:pt x="2751" y="1358"/>
                    <a:pt x="2811" y="1441"/>
                    <a:pt x="2882" y="1453"/>
                  </a:cubicBezTo>
                  <a:lnTo>
                    <a:pt x="2930" y="1453"/>
                  </a:lnTo>
                  <a:cubicBezTo>
                    <a:pt x="3001" y="1453"/>
                    <a:pt x="3061" y="1417"/>
                    <a:pt x="3084" y="1334"/>
                  </a:cubicBezTo>
                  <a:lnTo>
                    <a:pt x="3263" y="703"/>
                  </a:lnTo>
                  <a:cubicBezTo>
                    <a:pt x="3287" y="667"/>
                    <a:pt x="3335" y="655"/>
                    <a:pt x="3382" y="655"/>
                  </a:cubicBezTo>
                  <a:lnTo>
                    <a:pt x="3394" y="655"/>
                  </a:lnTo>
                  <a:cubicBezTo>
                    <a:pt x="3418" y="655"/>
                    <a:pt x="3454" y="679"/>
                    <a:pt x="3465" y="703"/>
                  </a:cubicBezTo>
                  <a:cubicBezTo>
                    <a:pt x="3477" y="727"/>
                    <a:pt x="3477" y="762"/>
                    <a:pt x="3477" y="786"/>
                  </a:cubicBezTo>
                  <a:lnTo>
                    <a:pt x="3323" y="1358"/>
                  </a:lnTo>
                  <a:cubicBezTo>
                    <a:pt x="3287" y="1441"/>
                    <a:pt x="3346" y="1536"/>
                    <a:pt x="3418" y="1548"/>
                  </a:cubicBezTo>
                  <a:lnTo>
                    <a:pt x="3465" y="1548"/>
                  </a:lnTo>
                  <a:cubicBezTo>
                    <a:pt x="3537" y="1548"/>
                    <a:pt x="3596" y="1501"/>
                    <a:pt x="3620" y="1429"/>
                  </a:cubicBezTo>
                  <a:lnTo>
                    <a:pt x="3763" y="905"/>
                  </a:lnTo>
                  <a:cubicBezTo>
                    <a:pt x="3794" y="885"/>
                    <a:pt x="3825" y="855"/>
                    <a:pt x="3863" y="855"/>
                  </a:cubicBezTo>
                  <a:cubicBezTo>
                    <a:pt x="3869" y="855"/>
                    <a:pt x="3876" y="856"/>
                    <a:pt x="3882" y="858"/>
                  </a:cubicBezTo>
                  <a:lnTo>
                    <a:pt x="3894" y="858"/>
                  </a:lnTo>
                  <a:cubicBezTo>
                    <a:pt x="3954" y="881"/>
                    <a:pt x="4001" y="941"/>
                    <a:pt x="3989" y="1000"/>
                  </a:cubicBezTo>
                  <a:lnTo>
                    <a:pt x="3954" y="1096"/>
                  </a:lnTo>
                  <a:lnTo>
                    <a:pt x="3823" y="1536"/>
                  </a:lnTo>
                  <a:cubicBezTo>
                    <a:pt x="3799" y="1620"/>
                    <a:pt x="3835" y="1703"/>
                    <a:pt x="3930" y="1739"/>
                  </a:cubicBezTo>
                  <a:lnTo>
                    <a:pt x="3977" y="1739"/>
                  </a:lnTo>
                  <a:cubicBezTo>
                    <a:pt x="4049" y="1739"/>
                    <a:pt x="4108" y="1691"/>
                    <a:pt x="4120" y="1620"/>
                  </a:cubicBezTo>
                  <a:lnTo>
                    <a:pt x="4251" y="1167"/>
                  </a:lnTo>
                  <a:cubicBezTo>
                    <a:pt x="4272" y="1115"/>
                    <a:pt x="4320" y="1082"/>
                    <a:pt x="4371" y="1082"/>
                  </a:cubicBezTo>
                  <a:cubicBezTo>
                    <a:pt x="4379" y="1082"/>
                    <a:pt x="4386" y="1082"/>
                    <a:pt x="4394" y="1084"/>
                  </a:cubicBezTo>
                  <a:lnTo>
                    <a:pt x="4406" y="1084"/>
                  </a:lnTo>
                  <a:cubicBezTo>
                    <a:pt x="4466" y="1096"/>
                    <a:pt x="4513" y="1155"/>
                    <a:pt x="4489" y="1215"/>
                  </a:cubicBezTo>
                  <a:lnTo>
                    <a:pt x="4251" y="2084"/>
                  </a:lnTo>
                  <a:lnTo>
                    <a:pt x="4251" y="2096"/>
                  </a:lnTo>
                  <a:cubicBezTo>
                    <a:pt x="4323" y="2191"/>
                    <a:pt x="4216" y="2870"/>
                    <a:pt x="3811" y="3084"/>
                  </a:cubicBezTo>
                  <a:cubicBezTo>
                    <a:pt x="3751" y="3108"/>
                    <a:pt x="3727" y="3167"/>
                    <a:pt x="3727" y="3227"/>
                  </a:cubicBezTo>
                  <a:lnTo>
                    <a:pt x="3727" y="3715"/>
                  </a:lnTo>
                  <a:lnTo>
                    <a:pt x="2192" y="3715"/>
                  </a:lnTo>
                  <a:lnTo>
                    <a:pt x="2192" y="2941"/>
                  </a:lnTo>
                  <a:cubicBezTo>
                    <a:pt x="2192" y="2905"/>
                    <a:pt x="2180" y="2870"/>
                    <a:pt x="2144" y="2846"/>
                  </a:cubicBezTo>
                  <a:cubicBezTo>
                    <a:pt x="2144" y="2846"/>
                    <a:pt x="1715" y="2310"/>
                    <a:pt x="1787" y="1870"/>
                  </a:cubicBezTo>
                  <a:cubicBezTo>
                    <a:pt x="1822" y="1739"/>
                    <a:pt x="1834" y="1572"/>
                    <a:pt x="1870" y="1453"/>
                  </a:cubicBezTo>
                  <a:lnTo>
                    <a:pt x="2168" y="1572"/>
                  </a:lnTo>
                  <a:cubicBezTo>
                    <a:pt x="2192" y="1620"/>
                    <a:pt x="2239" y="1667"/>
                    <a:pt x="2275" y="1679"/>
                  </a:cubicBezTo>
                  <a:cubicBezTo>
                    <a:pt x="2294" y="1686"/>
                    <a:pt x="2312" y="1690"/>
                    <a:pt x="2330" y="1690"/>
                  </a:cubicBezTo>
                  <a:cubicBezTo>
                    <a:pt x="2401" y="1690"/>
                    <a:pt x="2456" y="1636"/>
                    <a:pt x="2465" y="1560"/>
                  </a:cubicBezTo>
                  <a:lnTo>
                    <a:pt x="2751" y="489"/>
                  </a:lnTo>
                  <a:cubicBezTo>
                    <a:pt x="2751" y="465"/>
                    <a:pt x="2787" y="429"/>
                    <a:pt x="2799" y="417"/>
                  </a:cubicBezTo>
                  <a:cubicBezTo>
                    <a:pt x="2834" y="405"/>
                    <a:pt x="2858" y="405"/>
                    <a:pt x="2882" y="405"/>
                  </a:cubicBezTo>
                  <a:close/>
                  <a:moveTo>
                    <a:pt x="3942" y="4048"/>
                  </a:moveTo>
                  <a:lnTo>
                    <a:pt x="3942" y="4549"/>
                  </a:lnTo>
                  <a:lnTo>
                    <a:pt x="1894" y="4549"/>
                  </a:lnTo>
                  <a:lnTo>
                    <a:pt x="1894" y="4048"/>
                  </a:lnTo>
                  <a:close/>
                  <a:moveTo>
                    <a:pt x="191" y="0"/>
                  </a:moveTo>
                  <a:cubicBezTo>
                    <a:pt x="120" y="0"/>
                    <a:pt x="60" y="24"/>
                    <a:pt x="36" y="84"/>
                  </a:cubicBezTo>
                  <a:cubicBezTo>
                    <a:pt x="1" y="143"/>
                    <a:pt x="13" y="227"/>
                    <a:pt x="60" y="262"/>
                  </a:cubicBezTo>
                  <a:lnTo>
                    <a:pt x="822" y="1012"/>
                  </a:lnTo>
                  <a:lnTo>
                    <a:pt x="834" y="1024"/>
                  </a:lnTo>
                  <a:lnTo>
                    <a:pt x="846" y="1024"/>
                  </a:lnTo>
                  <a:cubicBezTo>
                    <a:pt x="870" y="1036"/>
                    <a:pt x="894" y="1060"/>
                    <a:pt x="906" y="1060"/>
                  </a:cubicBezTo>
                  <a:lnTo>
                    <a:pt x="1596" y="1358"/>
                  </a:lnTo>
                  <a:cubicBezTo>
                    <a:pt x="1549" y="1501"/>
                    <a:pt x="1501" y="1679"/>
                    <a:pt x="1489" y="1846"/>
                  </a:cubicBezTo>
                  <a:cubicBezTo>
                    <a:pt x="1406" y="2346"/>
                    <a:pt x="1763" y="2870"/>
                    <a:pt x="1870" y="3036"/>
                  </a:cubicBezTo>
                  <a:lnTo>
                    <a:pt x="1870" y="3763"/>
                  </a:lnTo>
                  <a:lnTo>
                    <a:pt x="1739" y="3763"/>
                  </a:lnTo>
                  <a:cubicBezTo>
                    <a:pt x="1656" y="3763"/>
                    <a:pt x="1572" y="3834"/>
                    <a:pt x="1572" y="3929"/>
                  </a:cubicBezTo>
                  <a:lnTo>
                    <a:pt x="1572" y="4763"/>
                  </a:lnTo>
                  <a:lnTo>
                    <a:pt x="1572" y="9966"/>
                  </a:lnTo>
                  <a:cubicBezTo>
                    <a:pt x="1572" y="10061"/>
                    <a:pt x="1656" y="10133"/>
                    <a:pt x="1739" y="10133"/>
                  </a:cubicBezTo>
                  <a:lnTo>
                    <a:pt x="4120" y="10133"/>
                  </a:lnTo>
                  <a:cubicBezTo>
                    <a:pt x="4216" y="10133"/>
                    <a:pt x="4287" y="10061"/>
                    <a:pt x="4287" y="9966"/>
                  </a:cubicBezTo>
                  <a:lnTo>
                    <a:pt x="4287" y="5942"/>
                  </a:lnTo>
                  <a:cubicBezTo>
                    <a:pt x="4287" y="5846"/>
                    <a:pt x="4216" y="5775"/>
                    <a:pt x="4120" y="5775"/>
                  </a:cubicBezTo>
                  <a:cubicBezTo>
                    <a:pt x="4037" y="5775"/>
                    <a:pt x="3954" y="5846"/>
                    <a:pt x="3954" y="5942"/>
                  </a:cubicBezTo>
                  <a:lnTo>
                    <a:pt x="3954" y="9811"/>
                  </a:lnTo>
                  <a:lnTo>
                    <a:pt x="1906" y="9811"/>
                  </a:lnTo>
                  <a:lnTo>
                    <a:pt x="1906" y="4930"/>
                  </a:lnTo>
                  <a:lnTo>
                    <a:pt x="3954" y="4930"/>
                  </a:lnTo>
                  <a:lnTo>
                    <a:pt x="3954" y="5191"/>
                  </a:lnTo>
                  <a:lnTo>
                    <a:pt x="3954" y="5370"/>
                  </a:lnTo>
                  <a:cubicBezTo>
                    <a:pt x="3954" y="5465"/>
                    <a:pt x="4037" y="5537"/>
                    <a:pt x="4120" y="5537"/>
                  </a:cubicBezTo>
                  <a:cubicBezTo>
                    <a:pt x="4216" y="5537"/>
                    <a:pt x="4287" y="5465"/>
                    <a:pt x="4287" y="5370"/>
                  </a:cubicBezTo>
                  <a:lnTo>
                    <a:pt x="4287" y="5191"/>
                  </a:lnTo>
                  <a:lnTo>
                    <a:pt x="4287" y="4715"/>
                  </a:lnTo>
                  <a:lnTo>
                    <a:pt x="4287" y="3882"/>
                  </a:lnTo>
                  <a:cubicBezTo>
                    <a:pt x="4287" y="3787"/>
                    <a:pt x="4216" y="3715"/>
                    <a:pt x="4120" y="3715"/>
                  </a:cubicBezTo>
                  <a:lnTo>
                    <a:pt x="4049" y="3715"/>
                  </a:lnTo>
                  <a:lnTo>
                    <a:pt x="4049" y="3298"/>
                  </a:lnTo>
                  <a:cubicBezTo>
                    <a:pt x="4323" y="3120"/>
                    <a:pt x="4466" y="2810"/>
                    <a:pt x="4549" y="2572"/>
                  </a:cubicBezTo>
                  <a:lnTo>
                    <a:pt x="5299" y="2882"/>
                  </a:lnTo>
                  <a:cubicBezTo>
                    <a:pt x="5359" y="2917"/>
                    <a:pt x="5406" y="2917"/>
                    <a:pt x="5466" y="2917"/>
                  </a:cubicBezTo>
                  <a:cubicBezTo>
                    <a:pt x="5525" y="2917"/>
                    <a:pt x="5561" y="2905"/>
                    <a:pt x="5621" y="2882"/>
                  </a:cubicBezTo>
                  <a:cubicBezTo>
                    <a:pt x="5728" y="2846"/>
                    <a:pt x="5823" y="2763"/>
                    <a:pt x="5859" y="2667"/>
                  </a:cubicBezTo>
                  <a:lnTo>
                    <a:pt x="5954" y="2453"/>
                  </a:lnTo>
                  <a:cubicBezTo>
                    <a:pt x="6002" y="2346"/>
                    <a:pt x="6002" y="2227"/>
                    <a:pt x="5954" y="2132"/>
                  </a:cubicBezTo>
                  <a:cubicBezTo>
                    <a:pt x="5906" y="2024"/>
                    <a:pt x="5835" y="1929"/>
                    <a:pt x="5728" y="1893"/>
                  </a:cubicBezTo>
                  <a:lnTo>
                    <a:pt x="4847" y="1512"/>
                  </a:lnTo>
                  <a:lnTo>
                    <a:pt x="4894" y="1370"/>
                  </a:lnTo>
                  <a:cubicBezTo>
                    <a:pt x="4930" y="1251"/>
                    <a:pt x="4906" y="1131"/>
                    <a:pt x="4835" y="1036"/>
                  </a:cubicBezTo>
                  <a:cubicBezTo>
                    <a:pt x="4775" y="941"/>
                    <a:pt x="4668" y="881"/>
                    <a:pt x="4573" y="846"/>
                  </a:cubicBezTo>
                  <a:lnTo>
                    <a:pt x="4549" y="846"/>
                  </a:lnTo>
                  <a:cubicBezTo>
                    <a:pt x="4513" y="840"/>
                    <a:pt x="4478" y="837"/>
                    <a:pt x="4442" y="837"/>
                  </a:cubicBezTo>
                  <a:cubicBezTo>
                    <a:pt x="4406" y="837"/>
                    <a:pt x="4370" y="840"/>
                    <a:pt x="4335" y="846"/>
                  </a:cubicBezTo>
                  <a:cubicBezTo>
                    <a:pt x="4275" y="727"/>
                    <a:pt x="4168" y="643"/>
                    <a:pt x="4037" y="608"/>
                  </a:cubicBezTo>
                  <a:lnTo>
                    <a:pt x="4013" y="608"/>
                  </a:lnTo>
                  <a:cubicBezTo>
                    <a:pt x="3977" y="602"/>
                    <a:pt x="3942" y="599"/>
                    <a:pt x="3907" y="599"/>
                  </a:cubicBezTo>
                  <a:cubicBezTo>
                    <a:pt x="3873" y="599"/>
                    <a:pt x="3841" y="602"/>
                    <a:pt x="3811" y="608"/>
                  </a:cubicBezTo>
                  <a:cubicBezTo>
                    <a:pt x="3811" y="596"/>
                    <a:pt x="3799" y="596"/>
                    <a:pt x="3799" y="584"/>
                  </a:cubicBezTo>
                  <a:cubicBezTo>
                    <a:pt x="3739" y="477"/>
                    <a:pt x="3632" y="417"/>
                    <a:pt x="3525" y="381"/>
                  </a:cubicBezTo>
                  <a:lnTo>
                    <a:pt x="3513" y="381"/>
                  </a:lnTo>
                  <a:cubicBezTo>
                    <a:pt x="3483" y="375"/>
                    <a:pt x="3454" y="372"/>
                    <a:pt x="3424" y="372"/>
                  </a:cubicBezTo>
                  <a:cubicBezTo>
                    <a:pt x="3394" y="372"/>
                    <a:pt x="3364" y="375"/>
                    <a:pt x="3335" y="381"/>
                  </a:cubicBezTo>
                  <a:cubicBezTo>
                    <a:pt x="3323" y="358"/>
                    <a:pt x="3299" y="322"/>
                    <a:pt x="3287" y="310"/>
                  </a:cubicBezTo>
                  <a:cubicBezTo>
                    <a:pt x="3227" y="203"/>
                    <a:pt x="3120" y="143"/>
                    <a:pt x="3025" y="119"/>
                  </a:cubicBezTo>
                  <a:lnTo>
                    <a:pt x="3001" y="119"/>
                  </a:lnTo>
                  <a:cubicBezTo>
                    <a:pt x="2964" y="108"/>
                    <a:pt x="2927" y="103"/>
                    <a:pt x="2892" y="103"/>
                  </a:cubicBezTo>
                  <a:cubicBezTo>
                    <a:pt x="2812" y="103"/>
                    <a:pt x="2737" y="130"/>
                    <a:pt x="2680" y="179"/>
                  </a:cubicBezTo>
                  <a:cubicBezTo>
                    <a:pt x="2573" y="238"/>
                    <a:pt x="2513" y="346"/>
                    <a:pt x="2489" y="441"/>
                  </a:cubicBezTo>
                  <a:lnTo>
                    <a:pt x="2453" y="548"/>
                  </a:lnTo>
                  <a:lnTo>
                    <a:pt x="1322" y="72"/>
                  </a:lnTo>
                  <a:lnTo>
                    <a:pt x="1263" y="7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1" name="Google Shape;11951;p69"/>
            <p:cNvSpPr/>
            <p:nvPr/>
          </p:nvSpPr>
          <p:spPr>
            <a:xfrm>
              <a:off x="5352728" y="2121719"/>
              <a:ext cx="103503" cy="189501"/>
            </a:xfrm>
            <a:custGeom>
              <a:avLst/>
              <a:gdLst/>
              <a:ahLst/>
              <a:cxnLst/>
              <a:rect l="l" t="t" r="r" b="b"/>
              <a:pathLst>
                <a:path w="3252" h="5954" extrusionOk="0">
                  <a:moveTo>
                    <a:pt x="1073" y="322"/>
                  </a:moveTo>
                  <a:cubicBezTo>
                    <a:pt x="1132" y="322"/>
                    <a:pt x="1192" y="358"/>
                    <a:pt x="1192" y="441"/>
                  </a:cubicBezTo>
                  <a:lnTo>
                    <a:pt x="1192" y="513"/>
                  </a:lnTo>
                  <a:lnTo>
                    <a:pt x="1192" y="1060"/>
                  </a:lnTo>
                  <a:cubicBezTo>
                    <a:pt x="1192" y="1156"/>
                    <a:pt x="1263" y="1227"/>
                    <a:pt x="1358" y="1227"/>
                  </a:cubicBezTo>
                  <a:cubicBezTo>
                    <a:pt x="1442" y="1227"/>
                    <a:pt x="1525" y="1156"/>
                    <a:pt x="1525" y="1060"/>
                  </a:cubicBezTo>
                  <a:lnTo>
                    <a:pt x="1525" y="537"/>
                  </a:lnTo>
                  <a:cubicBezTo>
                    <a:pt x="1537" y="513"/>
                    <a:pt x="1584" y="477"/>
                    <a:pt x="1620" y="477"/>
                  </a:cubicBezTo>
                  <a:lnTo>
                    <a:pt x="1644" y="477"/>
                  </a:lnTo>
                  <a:cubicBezTo>
                    <a:pt x="1704" y="477"/>
                    <a:pt x="1763" y="525"/>
                    <a:pt x="1763" y="596"/>
                  </a:cubicBezTo>
                  <a:lnTo>
                    <a:pt x="1763" y="632"/>
                  </a:lnTo>
                  <a:lnTo>
                    <a:pt x="1763" y="1060"/>
                  </a:lnTo>
                  <a:cubicBezTo>
                    <a:pt x="1763" y="1156"/>
                    <a:pt x="1835" y="1227"/>
                    <a:pt x="1918" y="1227"/>
                  </a:cubicBezTo>
                  <a:cubicBezTo>
                    <a:pt x="2013" y="1227"/>
                    <a:pt x="2085" y="1156"/>
                    <a:pt x="2085" y="1060"/>
                  </a:cubicBezTo>
                  <a:lnTo>
                    <a:pt x="2085" y="656"/>
                  </a:lnTo>
                  <a:cubicBezTo>
                    <a:pt x="2096" y="620"/>
                    <a:pt x="2144" y="596"/>
                    <a:pt x="2192" y="596"/>
                  </a:cubicBezTo>
                  <a:lnTo>
                    <a:pt x="2204" y="596"/>
                  </a:lnTo>
                  <a:cubicBezTo>
                    <a:pt x="2263" y="596"/>
                    <a:pt x="2323" y="644"/>
                    <a:pt x="2323" y="715"/>
                  </a:cubicBezTo>
                  <a:lnTo>
                    <a:pt x="2323" y="822"/>
                  </a:lnTo>
                  <a:lnTo>
                    <a:pt x="2323" y="1156"/>
                  </a:lnTo>
                  <a:cubicBezTo>
                    <a:pt x="2323" y="1239"/>
                    <a:pt x="2394" y="1311"/>
                    <a:pt x="2489" y="1311"/>
                  </a:cubicBezTo>
                  <a:cubicBezTo>
                    <a:pt x="2573" y="1311"/>
                    <a:pt x="2656" y="1239"/>
                    <a:pt x="2656" y="1156"/>
                  </a:cubicBezTo>
                  <a:lnTo>
                    <a:pt x="2656" y="822"/>
                  </a:lnTo>
                  <a:cubicBezTo>
                    <a:pt x="2656" y="763"/>
                    <a:pt x="2692" y="703"/>
                    <a:pt x="2775" y="703"/>
                  </a:cubicBezTo>
                  <a:lnTo>
                    <a:pt x="2787" y="703"/>
                  </a:lnTo>
                  <a:cubicBezTo>
                    <a:pt x="2847" y="703"/>
                    <a:pt x="2906" y="751"/>
                    <a:pt x="2906" y="822"/>
                  </a:cubicBezTo>
                  <a:lnTo>
                    <a:pt x="2906" y="1584"/>
                  </a:lnTo>
                  <a:lnTo>
                    <a:pt x="2906" y="1596"/>
                  </a:lnTo>
                  <a:cubicBezTo>
                    <a:pt x="2894" y="1775"/>
                    <a:pt x="2882" y="2323"/>
                    <a:pt x="2597" y="2584"/>
                  </a:cubicBezTo>
                  <a:cubicBezTo>
                    <a:pt x="2561" y="2608"/>
                    <a:pt x="2537" y="2656"/>
                    <a:pt x="2537" y="2704"/>
                  </a:cubicBezTo>
                  <a:lnTo>
                    <a:pt x="2537" y="3204"/>
                  </a:lnTo>
                  <a:lnTo>
                    <a:pt x="989" y="3204"/>
                  </a:lnTo>
                  <a:lnTo>
                    <a:pt x="989" y="2846"/>
                  </a:lnTo>
                  <a:cubicBezTo>
                    <a:pt x="989" y="2799"/>
                    <a:pt x="953" y="2739"/>
                    <a:pt x="930" y="2715"/>
                  </a:cubicBezTo>
                  <a:cubicBezTo>
                    <a:pt x="775" y="2596"/>
                    <a:pt x="370" y="2227"/>
                    <a:pt x="346" y="1846"/>
                  </a:cubicBezTo>
                  <a:cubicBezTo>
                    <a:pt x="334" y="1596"/>
                    <a:pt x="311" y="1275"/>
                    <a:pt x="406" y="1191"/>
                  </a:cubicBezTo>
                  <a:cubicBezTo>
                    <a:pt x="441" y="1174"/>
                    <a:pt x="482" y="1163"/>
                    <a:pt x="539" y="1163"/>
                  </a:cubicBezTo>
                  <a:cubicBezTo>
                    <a:pt x="560" y="1163"/>
                    <a:pt x="583" y="1164"/>
                    <a:pt x="608" y="1168"/>
                  </a:cubicBezTo>
                  <a:lnTo>
                    <a:pt x="608" y="1394"/>
                  </a:lnTo>
                  <a:cubicBezTo>
                    <a:pt x="608" y="1477"/>
                    <a:pt x="692" y="1549"/>
                    <a:pt x="775" y="1549"/>
                  </a:cubicBezTo>
                  <a:cubicBezTo>
                    <a:pt x="870" y="1549"/>
                    <a:pt x="942" y="1477"/>
                    <a:pt x="942" y="1394"/>
                  </a:cubicBezTo>
                  <a:lnTo>
                    <a:pt x="942" y="441"/>
                  </a:lnTo>
                  <a:cubicBezTo>
                    <a:pt x="942" y="382"/>
                    <a:pt x="989" y="322"/>
                    <a:pt x="1061" y="322"/>
                  </a:cubicBezTo>
                  <a:close/>
                  <a:moveTo>
                    <a:pt x="2799" y="3537"/>
                  </a:moveTo>
                  <a:lnTo>
                    <a:pt x="2799" y="4037"/>
                  </a:lnTo>
                  <a:lnTo>
                    <a:pt x="751" y="4037"/>
                  </a:lnTo>
                  <a:lnTo>
                    <a:pt x="751" y="3537"/>
                  </a:lnTo>
                  <a:close/>
                  <a:moveTo>
                    <a:pt x="2799" y="4347"/>
                  </a:moveTo>
                  <a:lnTo>
                    <a:pt x="2799" y="5632"/>
                  </a:lnTo>
                  <a:lnTo>
                    <a:pt x="751" y="5632"/>
                  </a:lnTo>
                  <a:lnTo>
                    <a:pt x="751" y="4347"/>
                  </a:lnTo>
                  <a:close/>
                  <a:moveTo>
                    <a:pt x="1073" y="1"/>
                  </a:moveTo>
                  <a:cubicBezTo>
                    <a:pt x="834" y="1"/>
                    <a:pt x="644" y="203"/>
                    <a:pt x="644" y="429"/>
                  </a:cubicBezTo>
                  <a:lnTo>
                    <a:pt x="644" y="846"/>
                  </a:lnTo>
                  <a:cubicBezTo>
                    <a:pt x="622" y="845"/>
                    <a:pt x="600" y="844"/>
                    <a:pt x="579" y="844"/>
                  </a:cubicBezTo>
                  <a:cubicBezTo>
                    <a:pt x="433" y="844"/>
                    <a:pt x="321" y="880"/>
                    <a:pt x="227" y="953"/>
                  </a:cubicBezTo>
                  <a:cubicBezTo>
                    <a:pt x="1" y="1144"/>
                    <a:pt x="13" y="1525"/>
                    <a:pt x="49" y="1882"/>
                  </a:cubicBezTo>
                  <a:cubicBezTo>
                    <a:pt x="84" y="2370"/>
                    <a:pt x="525" y="2787"/>
                    <a:pt x="692" y="2930"/>
                  </a:cubicBezTo>
                  <a:lnTo>
                    <a:pt x="692" y="3216"/>
                  </a:lnTo>
                  <a:lnTo>
                    <a:pt x="596" y="3216"/>
                  </a:lnTo>
                  <a:cubicBezTo>
                    <a:pt x="513" y="3216"/>
                    <a:pt x="441" y="3287"/>
                    <a:pt x="441" y="3382"/>
                  </a:cubicBezTo>
                  <a:lnTo>
                    <a:pt x="441" y="4216"/>
                  </a:lnTo>
                  <a:lnTo>
                    <a:pt x="441" y="5799"/>
                  </a:lnTo>
                  <a:cubicBezTo>
                    <a:pt x="441" y="5882"/>
                    <a:pt x="513" y="5954"/>
                    <a:pt x="596" y="5954"/>
                  </a:cubicBezTo>
                  <a:lnTo>
                    <a:pt x="2978" y="5954"/>
                  </a:lnTo>
                  <a:cubicBezTo>
                    <a:pt x="3073" y="5954"/>
                    <a:pt x="3144" y="5882"/>
                    <a:pt x="3144" y="5799"/>
                  </a:cubicBezTo>
                  <a:lnTo>
                    <a:pt x="3144" y="4204"/>
                  </a:lnTo>
                  <a:lnTo>
                    <a:pt x="3144" y="3370"/>
                  </a:lnTo>
                  <a:cubicBezTo>
                    <a:pt x="3144" y="3275"/>
                    <a:pt x="3073" y="3204"/>
                    <a:pt x="2978" y="3204"/>
                  </a:cubicBezTo>
                  <a:lnTo>
                    <a:pt x="2882" y="3204"/>
                  </a:lnTo>
                  <a:lnTo>
                    <a:pt x="2882" y="2763"/>
                  </a:lnTo>
                  <a:cubicBezTo>
                    <a:pt x="3251" y="2370"/>
                    <a:pt x="3204" y="1644"/>
                    <a:pt x="3204" y="1549"/>
                  </a:cubicBezTo>
                  <a:lnTo>
                    <a:pt x="3204" y="810"/>
                  </a:lnTo>
                  <a:cubicBezTo>
                    <a:pt x="3204" y="572"/>
                    <a:pt x="3013" y="382"/>
                    <a:pt x="2775" y="382"/>
                  </a:cubicBezTo>
                  <a:lnTo>
                    <a:pt x="2763" y="382"/>
                  </a:lnTo>
                  <a:cubicBezTo>
                    <a:pt x="2680" y="382"/>
                    <a:pt x="2608" y="394"/>
                    <a:pt x="2549" y="441"/>
                  </a:cubicBezTo>
                  <a:cubicBezTo>
                    <a:pt x="2477" y="334"/>
                    <a:pt x="2335" y="275"/>
                    <a:pt x="2204" y="275"/>
                  </a:cubicBezTo>
                  <a:lnTo>
                    <a:pt x="2192" y="275"/>
                  </a:lnTo>
                  <a:cubicBezTo>
                    <a:pt x="2120" y="275"/>
                    <a:pt x="2049" y="287"/>
                    <a:pt x="1989" y="322"/>
                  </a:cubicBezTo>
                  <a:cubicBezTo>
                    <a:pt x="1906" y="227"/>
                    <a:pt x="1787" y="168"/>
                    <a:pt x="1656" y="168"/>
                  </a:cubicBezTo>
                  <a:lnTo>
                    <a:pt x="1644" y="168"/>
                  </a:lnTo>
                  <a:cubicBezTo>
                    <a:pt x="1584" y="168"/>
                    <a:pt x="1525" y="179"/>
                    <a:pt x="1465" y="203"/>
                  </a:cubicBezTo>
                  <a:cubicBezTo>
                    <a:pt x="1394" y="84"/>
                    <a:pt x="1251" y="1"/>
                    <a:pt x="1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2" name="Google Shape;11952;p69"/>
          <p:cNvGrpSpPr/>
          <p:nvPr/>
        </p:nvGrpSpPr>
        <p:grpSpPr>
          <a:xfrm>
            <a:off x="7538896" y="1970156"/>
            <a:ext cx="361147" cy="361529"/>
            <a:chOff x="7538896" y="1970156"/>
            <a:chExt cx="361147" cy="361529"/>
          </a:xfrm>
          <a:solidFill>
            <a:srgbClr val="D94169"/>
          </a:solidFill>
        </p:grpSpPr>
        <p:sp>
          <p:nvSpPr>
            <p:cNvPr id="11953" name="Google Shape;11953;p69"/>
            <p:cNvSpPr/>
            <p:nvPr/>
          </p:nvSpPr>
          <p:spPr>
            <a:xfrm>
              <a:off x="7538896" y="1970156"/>
              <a:ext cx="361147" cy="361529"/>
            </a:xfrm>
            <a:custGeom>
              <a:avLst/>
              <a:gdLst/>
              <a:ahLst/>
              <a:cxnLst/>
              <a:rect l="l" t="t" r="r" b="b"/>
              <a:pathLst>
                <a:path w="11347" h="11359" extrusionOk="0">
                  <a:moveTo>
                    <a:pt x="8918" y="584"/>
                  </a:moveTo>
                  <a:lnTo>
                    <a:pt x="9477" y="1155"/>
                  </a:lnTo>
                  <a:lnTo>
                    <a:pt x="9632" y="1298"/>
                  </a:lnTo>
                  <a:lnTo>
                    <a:pt x="10239" y="1905"/>
                  </a:lnTo>
                  <a:lnTo>
                    <a:pt x="10704" y="2370"/>
                  </a:lnTo>
                  <a:lnTo>
                    <a:pt x="8918" y="2370"/>
                  </a:lnTo>
                  <a:lnTo>
                    <a:pt x="8918" y="584"/>
                  </a:lnTo>
                  <a:close/>
                  <a:moveTo>
                    <a:pt x="2631" y="4644"/>
                  </a:moveTo>
                  <a:cubicBezTo>
                    <a:pt x="3322" y="4644"/>
                    <a:pt x="3882" y="5215"/>
                    <a:pt x="3882" y="5894"/>
                  </a:cubicBezTo>
                  <a:lnTo>
                    <a:pt x="3882" y="6192"/>
                  </a:lnTo>
                  <a:lnTo>
                    <a:pt x="3810" y="6192"/>
                  </a:lnTo>
                  <a:cubicBezTo>
                    <a:pt x="3429" y="6108"/>
                    <a:pt x="3310" y="5596"/>
                    <a:pt x="3286" y="5596"/>
                  </a:cubicBezTo>
                  <a:cubicBezTo>
                    <a:pt x="3274" y="5525"/>
                    <a:pt x="3215" y="5477"/>
                    <a:pt x="3155" y="5465"/>
                  </a:cubicBezTo>
                  <a:cubicBezTo>
                    <a:pt x="3143" y="5463"/>
                    <a:pt x="3132" y="5462"/>
                    <a:pt x="3121" y="5462"/>
                  </a:cubicBezTo>
                  <a:cubicBezTo>
                    <a:pt x="3064" y="5462"/>
                    <a:pt x="3016" y="5487"/>
                    <a:pt x="2977" y="5537"/>
                  </a:cubicBezTo>
                  <a:cubicBezTo>
                    <a:pt x="2477" y="6156"/>
                    <a:pt x="1429" y="6156"/>
                    <a:pt x="1417" y="6156"/>
                  </a:cubicBezTo>
                  <a:lnTo>
                    <a:pt x="1298" y="6156"/>
                  </a:lnTo>
                  <a:lnTo>
                    <a:pt x="1286" y="6168"/>
                  </a:lnTo>
                  <a:lnTo>
                    <a:pt x="1262" y="6180"/>
                  </a:lnTo>
                  <a:lnTo>
                    <a:pt x="1262" y="5894"/>
                  </a:lnTo>
                  <a:cubicBezTo>
                    <a:pt x="1262" y="5215"/>
                    <a:pt x="1834" y="4644"/>
                    <a:pt x="2512" y="4644"/>
                  </a:cubicBezTo>
                  <a:close/>
                  <a:moveTo>
                    <a:pt x="1238" y="6644"/>
                  </a:moveTo>
                  <a:lnTo>
                    <a:pt x="1238" y="7192"/>
                  </a:lnTo>
                  <a:cubicBezTo>
                    <a:pt x="1107" y="7180"/>
                    <a:pt x="1000" y="7061"/>
                    <a:pt x="1000" y="6930"/>
                  </a:cubicBezTo>
                  <a:cubicBezTo>
                    <a:pt x="1000" y="6846"/>
                    <a:pt x="1024" y="6775"/>
                    <a:pt x="1084" y="6715"/>
                  </a:cubicBezTo>
                  <a:cubicBezTo>
                    <a:pt x="1143" y="6715"/>
                    <a:pt x="1191" y="6692"/>
                    <a:pt x="1226" y="6644"/>
                  </a:cubicBezTo>
                  <a:close/>
                  <a:moveTo>
                    <a:pt x="3929" y="6656"/>
                  </a:moveTo>
                  <a:cubicBezTo>
                    <a:pt x="3965" y="6680"/>
                    <a:pt x="4001" y="6715"/>
                    <a:pt x="4048" y="6715"/>
                  </a:cubicBezTo>
                  <a:cubicBezTo>
                    <a:pt x="4108" y="6763"/>
                    <a:pt x="4132" y="6835"/>
                    <a:pt x="4132" y="6918"/>
                  </a:cubicBezTo>
                  <a:cubicBezTo>
                    <a:pt x="4155" y="7061"/>
                    <a:pt x="4048" y="7180"/>
                    <a:pt x="3917" y="7192"/>
                  </a:cubicBezTo>
                  <a:lnTo>
                    <a:pt x="3917" y="6656"/>
                  </a:lnTo>
                  <a:close/>
                  <a:moveTo>
                    <a:pt x="3036" y="5942"/>
                  </a:moveTo>
                  <a:cubicBezTo>
                    <a:pt x="3120" y="6132"/>
                    <a:pt x="3286" y="6358"/>
                    <a:pt x="3572" y="6465"/>
                  </a:cubicBezTo>
                  <a:lnTo>
                    <a:pt x="3572" y="7227"/>
                  </a:lnTo>
                  <a:cubicBezTo>
                    <a:pt x="3560" y="7704"/>
                    <a:pt x="3167" y="8085"/>
                    <a:pt x="2691" y="8085"/>
                  </a:cubicBezTo>
                  <a:lnTo>
                    <a:pt x="2477" y="8085"/>
                  </a:lnTo>
                  <a:cubicBezTo>
                    <a:pt x="2000" y="8085"/>
                    <a:pt x="1607" y="7692"/>
                    <a:pt x="1607" y="7227"/>
                  </a:cubicBezTo>
                  <a:lnTo>
                    <a:pt x="1607" y="6501"/>
                  </a:lnTo>
                  <a:cubicBezTo>
                    <a:pt x="1917" y="6477"/>
                    <a:pt x="2572" y="6370"/>
                    <a:pt x="3036" y="5942"/>
                  </a:cubicBezTo>
                  <a:close/>
                  <a:moveTo>
                    <a:pt x="2917" y="8418"/>
                  </a:moveTo>
                  <a:lnTo>
                    <a:pt x="2917" y="8656"/>
                  </a:lnTo>
                  <a:lnTo>
                    <a:pt x="2917" y="8668"/>
                  </a:lnTo>
                  <a:lnTo>
                    <a:pt x="2572" y="9025"/>
                  </a:lnTo>
                  <a:lnTo>
                    <a:pt x="2250" y="8692"/>
                  </a:lnTo>
                  <a:lnTo>
                    <a:pt x="2250" y="8418"/>
                  </a:lnTo>
                  <a:cubicBezTo>
                    <a:pt x="2322" y="8430"/>
                    <a:pt x="2393" y="8430"/>
                    <a:pt x="2477" y="8430"/>
                  </a:cubicBezTo>
                  <a:lnTo>
                    <a:pt x="2691" y="8430"/>
                  </a:lnTo>
                  <a:cubicBezTo>
                    <a:pt x="2774" y="8430"/>
                    <a:pt x="2846" y="8418"/>
                    <a:pt x="2917" y="8418"/>
                  </a:cubicBezTo>
                  <a:close/>
                  <a:moveTo>
                    <a:pt x="8561" y="346"/>
                  </a:moveTo>
                  <a:lnTo>
                    <a:pt x="8561" y="2560"/>
                  </a:lnTo>
                  <a:cubicBezTo>
                    <a:pt x="8561" y="2667"/>
                    <a:pt x="8632" y="2739"/>
                    <a:pt x="8739" y="2739"/>
                  </a:cubicBezTo>
                  <a:lnTo>
                    <a:pt x="10954" y="2739"/>
                  </a:lnTo>
                  <a:lnTo>
                    <a:pt x="10954" y="10954"/>
                  </a:lnTo>
                  <a:lnTo>
                    <a:pt x="5167" y="10954"/>
                  </a:lnTo>
                  <a:lnTo>
                    <a:pt x="5167" y="10263"/>
                  </a:lnTo>
                  <a:cubicBezTo>
                    <a:pt x="5167" y="9454"/>
                    <a:pt x="4608" y="9049"/>
                    <a:pt x="4310" y="8954"/>
                  </a:cubicBezTo>
                  <a:lnTo>
                    <a:pt x="3274" y="8537"/>
                  </a:lnTo>
                  <a:lnTo>
                    <a:pt x="3274" y="8311"/>
                  </a:lnTo>
                  <a:cubicBezTo>
                    <a:pt x="3560" y="8156"/>
                    <a:pt x="3786" y="7894"/>
                    <a:pt x="3870" y="7561"/>
                  </a:cubicBezTo>
                  <a:cubicBezTo>
                    <a:pt x="4215" y="7561"/>
                    <a:pt x="4489" y="7287"/>
                    <a:pt x="4489" y="6930"/>
                  </a:cubicBezTo>
                  <a:cubicBezTo>
                    <a:pt x="4489" y="6715"/>
                    <a:pt x="4394" y="6525"/>
                    <a:pt x="4239" y="6418"/>
                  </a:cubicBezTo>
                  <a:lnTo>
                    <a:pt x="4239" y="5942"/>
                  </a:lnTo>
                  <a:cubicBezTo>
                    <a:pt x="4239" y="5108"/>
                    <a:pt x="3620" y="4429"/>
                    <a:pt x="2810" y="4346"/>
                  </a:cubicBezTo>
                  <a:lnTo>
                    <a:pt x="2810" y="346"/>
                  </a:lnTo>
                  <a:close/>
                  <a:moveTo>
                    <a:pt x="2679" y="0"/>
                  </a:moveTo>
                  <a:cubicBezTo>
                    <a:pt x="2572" y="0"/>
                    <a:pt x="2500" y="72"/>
                    <a:pt x="2500" y="179"/>
                  </a:cubicBezTo>
                  <a:lnTo>
                    <a:pt x="2500" y="4358"/>
                  </a:lnTo>
                  <a:cubicBezTo>
                    <a:pt x="1643" y="4394"/>
                    <a:pt x="953" y="5108"/>
                    <a:pt x="953" y="5965"/>
                  </a:cubicBezTo>
                  <a:lnTo>
                    <a:pt x="953" y="6442"/>
                  </a:lnTo>
                  <a:cubicBezTo>
                    <a:pt x="786" y="6561"/>
                    <a:pt x="691" y="6739"/>
                    <a:pt x="691" y="6954"/>
                  </a:cubicBezTo>
                  <a:cubicBezTo>
                    <a:pt x="691" y="7299"/>
                    <a:pt x="965" y="7597"/>
                    <a:pt x="1322" y="7597"/>
                  </a:cubicBezTo>
                  <a:cubicBezTo>
                    <a:pt x="1417" y="7918"/>
                    <a:pt x="1643" y="8192"/>
                    <a:pt x="1917" y="8335"/>
                  </a:cubicBezTo>
                  <a:lnTo>
                    <a:pt x="1917" y="8561"/>
                  </a:lnTo>
                  <a:lnTo>
                    <a:pt x="845" y="8978"/>
                  </a:lnTo>
                  <a:cubicBezTo>
                    <a:pt x="548" y="9085"/>
                    <a:pt x="0" y="9478"/>
                    <a:pt x="0" y="10287"/>
                  </a:cubicBezTo>
                  <a:lnTo>
                    <a:pt x="0" y="11180"/>
                  </a:lnTo>
                  <a:cubicBezTo>
                    <a:pt x="0" y="11287"/>
                    <a:pt x="72" y="11359"/>
                    <a:pt x="179" y="11359"/>
                  </a:cubicBezTo>
                  <a:lnTo>
                    <a:pt x="965" y="11359"/>
                  </a:lnTo>
                  <a:cubicBezTo>
                    <a:pt x="1072" y="11359"/>
                    <a:pt x="1143" y="11287"/>
                    <a:pt x="1143" y="11180"/>
                  </a:cubicBezTo>
                  <a:cubicBezTo>
                    <a:pt x="1143" y="11073"/>
                    <a:pt x="1072" y="11002"/>
                    <a:pt x="965" y="11002"/>
                  </a:cubicBezTo>
                  <a:lnTo>
                    <a:pt x="357" y="11002"/>
                  </a:lnTo>
                  <a:lnTo>
                    <a:pt x="357" y="10263"/>
                  </a:lnTo>
                  <a:cubicBezTo>
                    <a:pt x="357" y="9513"/>
                    <a:pt x="941" y="9287"/>
                    <a:pt x="965" y="9287"/>
                  </a:cubicBezTo>
                  <a:lnTo>
                    <a:pt x="988" y="9287"/>
                  </a:lnTo>
                  <a:lnTo>
                    <a:pt x="1965" y="8906"/>
                  </a:lnTo>
                  <a:lnTo>
                    <a:pt x="1977" y="8918"/>
                  </a:lnTo>
                  <a:lnTo>
                    <a:pt x="2500" y="9430"/>
                  </a:lnTo>
                  <a:cubicBezTo>
                    <a:pt x="2536" y="9454"/>
                    <a:pt x="2572" y="9466"/>
                    <a:pt x="2619" y="9466"/>
                  </a:cubicBezTo>
                  <a:cubicBezTo>
                    <a:pt x="2667" y="9466"/>
                    <a:pt x="2715" y="9454"/>
                    <a:pt x="2739" y="9406"/>
                  </a:cubicBezTo>
                  <a:lnTo>
                    <a:pt x="3251" y="8894"/>
                  </a:lnTo>
                  <a:lnTo>
                    <a:pt x="4227" y="9275"/>
                  </a:lnTo>
                  <a:lnTo>
                    <a:pt x="4239" y="9275"/>
                  </a:lnTo>
                  <a:cubicBezTo>
                    <a:pt x="4239" y="9275"/>
                    <a:pt x="4858" y="9490"/>
                    <a:pt x="4858" y="10240"/>
                  </a:cubicBezTo>
                  <a:lnTo>
                    <a:pt x="4858" y="10954"/>
                  </a:lnTo>
                  <a:lnTo>
                    <a:pt x="1607" y="10954"/>
                  </a:lnTo>
                  <a:cubicBezTo>
                    <a:pt x="1500" y="10954"/>
                    <a:pt x="1429" y="11037"/>
                    <a:pt x="1429" y="11133"/>
                  </a:cubicBezTo>
                  <a:cubicBezTo>
                    <a:pt x="1429" y="11240"/>
                    <a:pt x="1500" y="11311"/>
                    <a:pt x="1607" y="11311"/>
                  </a:cubicBezTo>
                  <a:lnTo>
                    <a:pt x="11168" y="11311"/>
                  </a:lnTo>
                  <a:cubicBezTo>
                    <a:pt x="11263" y="11311"/>
                    <a:pt x="11347" y="11240"/>
                    <a:pt x="11347" y="11133"/>
                  </a:cubicBezTo>
                  <a:lnTo>
                    <a:pt x="11311" y="2536"/>
                  </a:lnTo>
                  <a:lnTo>
                    <a:pt x="11311" y="2501"/>
                  </a:lnTo>
                  <a:lnTo>
                    <a:pt x="11311" y="2489"/>
                  </a:lnTo>
                  <a:cubicBezTo>
                    <a:pt x="11311" y="2489"/>
                    <a:pt x="11311" y="2477"/>
                    <a:pt x="11299" y="2477"/>
                  </a:cubicBezTo>
                  <a:lnTo>
                    <a:pt x="11287" y="2465"/>
                  </a:lnTo>
                  <a:lnTo>
                    <a:pt x="11263" y="2441"/>
                  </a:lnTo>
                  <a:lnTo>
                    <a:pt x="9882" y="1060"/>
                  </a:lnTo>
                  <a:lnTo>
                    <a:pt x="8870" y="48"/>
                  </a:lnTo>
                  <a:lnTo>
                    <a:pt x="8858" y="36"/>
                  </a:lnTo>
                  <a:lnTo>
                    <a:pt x="8846" y="12"/>
                  </a:lnTo>
                  <a:cubicBezTo>
                    <a:pt x="8846" y="12"/>
                    <a:pt x="8823" y="12"/>
                    <a:pt x="8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4" name="Google Shape;11954;p69"/>
            <p:cNvSpPr/>
            <p:nvPr/>
          </p:nvSpPr>
          <p:spPr>
            <a:xfrm>
              <a:off x="7685907" y="2066784"/>
              <a:ext cx="101211" cy="11394"/>
            </a:xfrm>
            <a:custGeom>
              <a:avLst/>
              <a:gdLst/>
              <a:ahLst/>
              <a:cxnLst/>
              <a:rect l="l" t="t" r="r" b="b"/>
              <a:pathLst>
                <a:path w="3180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3001" y="358"/>
                  </a:lnTo>
                  <a:cubicBezTo>
                    <a:pt x="3108" y="358"/>
                    <a:pt x="3180" y="286"/>
                    <a:pt x="3180" y="179"/>
                  </a:cubicBezTo>
                  <a:cubicBezTo>
                    <a:pt x="3180" y="84"/>
                    <a:pt x="3108" y="0"/>
                    <a:pt x="3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5" name="Google Shape;11955;p69"/>
            <p:cNvSpPr/>
            <p:nvPr/>
          </p:nvSpPr>
          <p:spPr>
            <a:xfrm>
              <a:off x="7685907" y="2106187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72"/>
                    <a:pt x="4549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6" name="Google Shape;11956;p69"/>
            <p:cNvSpPr/>
            <p:nvPr/>
          </p:nvSpPr>
          <p:spPr>
            <a:xfrm>
              <a:off x="7685907" y="2145239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71"/>
                    <a:pt x="1" y="179"/>
                  </a:cubicBezTo>
                  <a:cubicBezTo>
                    <a:pt x="1" y="274"/>
                    <a:pt x="72" y="357"/>
                    <a:pt x="179" y="357"/>
                  </a:cubicBezTo>
                  <a:lnTo>
                    <a:pt x="4442" y="357"/>
                  </a:lnTo>
                  <a:cubicBezTo>
                    <a:pt x="4549" y="357"/>
                    <a:pt x="4620" y="274"/>
                    <a:pt x="4620" y="179"/>
                  </a:cubicBezTo>
                  <a:cubicBezTo>
                    <a:pt x="4620" y="83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7" name="Google Shape;11957;p69"/>
            <p:cNvSpPr/>
            <p:nvPr/>
          </p:nvSpPr>
          <p:spPr>
            <a:xfrm>
              <a:off x="7685907" y="218426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0"/>
                  </a:moveTo>
                  <a:cubicBezTo>
                    <a:pt x="72" y="0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0"/>
                    <a:pt x="4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8" name="Google Shape;11958;p69"/>
            <p:cNvSpPr/>
            <p:nvPr/>
          </p:nvSpPr>
          <p:spPr>
            <a:xfrm>
              <a:off x="7685907" y="2223280"/>
              <a:ext cx="147075" cy="11394"/>
            </a:xfrm>
            <a:custGeom>
              <a:avLst/>
              <a:gdLst/>
              <a:ahLst/>
              <a:cxnLst/>
              <a:rect l="l" t="t" r="r" b="b"/>
              <a:pathLst>
                <a:path w="4621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4442" y="358"/>
                  </a:lnTo>
                  <a:cubicBezTo>
                    <a:pt x="4549" y="358"/>
                    <a:pt x="4620" y="286"/>
                    <a:pt x="4620" y="179"/>
                  </a:cubicBezTo>
                  <a:cubicBezTo>
                    <a:pt x="4620" y="84"/>
                    <a:pt x="4537" y="1"/>
                    <a:pt x="4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59" name="Google Shape;11959;p69"/>
          <p:cNvGrpSpPr/>
          <p:nvPr/>
        </p:nvGrpSpPr>
        <p:grpSpPr>
          <a:xfrm>
            <a:off x="4896099" y="1970920"/>
            <a:ext cx="358155" cy="358123"/>
            <a:chOff x="4896099" y="1970920"/>
            <a:chExt cx="358155" cy="358123"/>
          </a:xfrm>
          <a:solidFill>
            <a:srgbClr val="D94169"/>
          </a:solidFill>
        </p:grpSpPr>
        <p:sp>
          <p:nvSpPr>
            <p:cNvPr id="11960" name="Google Shape;11960;p69"/>
            <p:cNvSpPr/>
            <p:nvPr/>
          </p:nvSpPr>
          <p:spPr>
            <a:xfrm>
              <a:off x="4896099" y="1970920"/>
              <a:ext cx="358155" cy="358123"/>
            </a:xfrm>
            <a:custGeom>
              <a:avLst/>
              <a:gdLst/>
              <a:ahLst/>
              <a:cxnLst/>
              <a:rect l="l" t="t" r="r" b="b"/>
              <a:pathLst>
                <a:path w="11253" h="11252" extrusionOk="0">
                  <a:moveTo>
                    <a:pt x="5621" y="0"/>
                  </a:moveTo>
                  <a:cubicBezTo>
                    <a:pt x="4109" y="0"/>
                    <a:pt x="2704" y="595"/>
                    <a:pt x="1644" y="1643"/>
                  </a:cubicBezTo>
                  <a:cubicBezTo>
                    <a:pt x="584" y="2715"/>
                    <a:pt x="1" y="4132"/>
                    <a:pt x="1" y="5632"/>
                  </a:cubicBezTo>
                  <a:cubicBezTo>
                    <a:pt x="1" y="6930"/>
                    <a:pt x="465" y="8192"/>
                    <a:pt x="1263" y="9192"/>
                  </a:cubicBezTo>
                  <a:cubicBezTo>
                    <a:pt x="1300" y="9235"/>
                    <a:pt x="1343" y="9252"/>
                    <a:pt x="1386" y="9252"/>
                  </a:cubicBezTo>
                  <a:cubicBezTo>
                    <a:pt x="1509" y="9252"/>
                    <a:pt x="1622" y="9104"/>
                    <a:pt x="1525" y="8989"/>
                  </a:cubicBezTo>
                  <a:cubicBezTo>
                    <a:pt x="751" y="8049"/>
                    <a:pt x="334" y="6858"/>
                    <a:pt x="334" y="5632"/>
                  </a:cubicBezTo>
                  <a:cubicBezTo>
                    <a:pt x="334" y="4227"/>
                    <a:pt x="882" y="2881"/>
                    <a:pt x="1882" y="1881"/>
                  </a:cubicBezTo>
                  <a:cubicBezTo>
                    <a:pt x="2882" y="893"/>
                    <a:pt x="4204" y="322"/>
                    <a:pt x="5621" y="322"/>
                  </a:cubicBezTo>
                  <a:cubicBezTo>
                    <a:pt x="7026" y="322"/>
                    <a:pt x="8371" y="869"/>
                    <a:pt x="9371" y="1869"/>
                  </a:cubicBezTo>
                  <a:cubicBezTo>
                    <a:pt x="10359" y="2870"/>
                    <a:pt x="10931" y="4191"/>
                    <a:pt x="10931" y="5608"/>
                  </a:cubicBezTo>
                  <a:cubicBezTo>
                    <a:pt x="10931" y="7025"/>
                    <a:pt x="10383" y="8358"/>
                    <a:pt x="9383" y="9358"/>
                  </a:cubicBezTo>
                  <a:cubicBezTo>
                    <a:pt x="8383" y="10359"/>
                    <a:pt x="7061" y="10918"/>
                    <a:pt x="5644" y="10918"/>
                  </a:cubicBezTo>
                  <a:cubicBezTo>
                    <a:pt x="4323" y="10918"/>
                    <a:pt x="3037" y="10430"/>
                    <a:pt x="2061" y="9537"/>
                  </a:cubicBezTo>
                  <a:cubicBezTo>
                    <a:pt x="2025" y="9504"/>
                    <a:pt x="1987" y="9490"/>
                    <a:pt x="1951" y="9490"/>
                  </a:cubicBezTo>
                  <a:cubicBezTo>
                    <a:pt x="1823" y="9490"/>
                    <a:pt x="1723" y="9673"/>
                    <a:pt x="1834" y="9775"/>
                  </a:cubicBezTo>
                  <a:cubicBezTo>
                    <a:pt x="2882" y="10728"/>
                    <a:pt x="4228" y="11252"/>
                    <a:pt x="5644" y="11252"/>
                  </a:cubicBezTo>
                  <a:cubicBezTo>
                    <a:pt x="7145" y="11252"/>
                    <a:pt x="8562" y="10656"/>
                    <a:pt x="9621" y="9597"/>
                  </a:cubicBezTo>
                  <a:cubicBezTo>
                    <a:pt x="10681" y="8525"/>
                    <a:pt x="11252" y="7108"/>
                    <a:pt x="11252" y="5608"/>
                  </a:cubicBezTo>
                  <a:cubicBezTo>
                    <a:pt x="11252" y="4120"/>
                    <a:pt x="10657" y="2703"/>
                    <a:pt x="9597" y="1631"/>
                  </a:cubicBezTo>
                  <a:cubicBezTo>
                    <a:pt x="8526" y="572"/>
                    <a:pt x="7121" y="0"/>
                    <a:pt x="5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1" name="Google Shape;11961;p69"/>
            <p:cNvSpPr/>
            <p:nvPr/>
          </p:nvSpPr>
          <p:spPr>
            <a:xfrm>
              <a:off x="4991454" y="2067835"/>
              <a:ext cx="166999" cy="164325"/>
            </a:xfrm>
            <a:custGeom>
              <a:avLst/>
              <a:gdLst/>
              <a:ahLst/>
              <a:cxnLst/>
              <a:rect l="l" t="t" r="r" b="b"/>
              <a:pathLst>
                <a:path w="5247" h="5163" extrusionOk="0">
                  <a:moveTo>
                    <a:pt x="4506" y="706"/>
                  </a:moveTo>
                  <a:lnTo>
                    <a:pt x="3160" y="2861"/>
                  </a:lnTo>
                  <a:lnTo>
                    <a:pt x="2351" y="2075"/>
                  </a:lnTo>
                  <a:lnTo>
                    <a:pt x="4506" y="706"/>
                  </a:lnTo>
                  <a:close/>
                  <a:moveTo>
                    <a:pt x="2113" y="2289"/>
                  </a:moveTo>
                  <a:lnTo>
                    <a:pt x="2922" y="3099"/>
                  </a:lnTo>
                  <a:lnTo>
                    <a:pt x="755" y="4468"/>
                  </a:lnTo>
                  <a:lnTo>
                    <a:pt x="755" y="4468"/>
                  </a:lnTo>
                  <a:lnTo>
                    <a:pt x="2113" y="2289"/>
                  </a:lnTo>
                  <a:close/>
                  <a:moveTo>
                    <a:pt x="5032" y="0"/>
                  </a:moveTo>
                  <a:cubicBezTo>
                    <a:pt x="5004" y="0"/>
                    <a:pt x="4974" y="8"/>
                    <a:pt x="4946" y="27"/>
                  </a:cubicBezTo>
                  <a:lnTo>
                    <a:pt x="2006" y="1896"/>
                  </a:lnTo>
                  <a:cubicBezTo>
                    <a:pt x="1970" y="1908"/>
                    <a:pt x="1934" y="1932"/>
                    <a:pt x="1922" y="1980"/>
                  </a:cubicBezTo>
                  <a:lnTo>
                    <a:pt x="77" y="4909"/>
                  </a:lnTo>
                  <a:cubicBezTo>
                    <a:pt x="1" y="5032"/>
                    <a:pt x="99" y="5163"/>
                    <a:pt x="214" y="5163"/>
                  </a:cubicBezTo>
                  <a:cubicBezTo>
                    <a:pt x="243" y="5163"/>
                    <a:pt x="274" y="5154"/>
                    <a:pt x="303" y="5135"/>
                  </a:cubicBezTo>
                  <a:lnTo>
                    <a:pt x="3232" y="3277"/>
                  </a:lnTo>
                  <a:cubicBezTo>
                    <a:pt x="3280" y="3265"/>
                    <a:pt x="3303" y="3230"/>
                    <a:pt x="3315" y="3182"/>
                  </a:cubicBezTo>
                  <a:lnTo>
                    <a:pt x="5161" y="253"/>
                  </a:lnTo>
                  <a:cubicBezTo>
                    <a:pt x="5247" y="138"/>
                    <a:pt x="5148" y="0"/>
                    <a:pt x="50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2" name="Google Shape;11962;p69"/>
            <p:cNvSpPr/>
            <p:nvPr/>
          </p:nvSpPr>
          <p:spPr>
            <a:xfrm>
              <a:off x="4923789" y="1998578"/>
              <a:ext cx="302043" cy="302425"/>
            </a:xfrm>
            <a:custGeom>
              <a:avLst/>
              <a:gdLst/>
              <a:ahLst/>
              <a:cxnLst/>
              <a:rect l="l" t="t" r="r" b="b"/>
              <a:pathLst>
                <a:path w="9490" h="9502" extrusionOk="0">
                  <a:moveTo>
                    <a:pt x="4727" y="0"/>
                  </a:moveTo>
                  <a:cubicBezTo>
                    <a:pt x="3465" y="0"/>
                    <a:pt x="2274" y="500"/>
                    <a:pt x="1381" y="1405"/>
                  </a:cubicBezTo>
                  <a:cubicBezTo>
                    <a:pt x="488" y="2298"/>
                    <a:pt x="0" y="3489"/>
                    <a:pt x="0" y="4763"/>
                  </a:cubicBezTo>
                  <a:cubicBezTo>
                    <a:pt x="0" y="6049"/>
                    <a:pt x="488" y="7227"/>
                    <a:pt x="1393" y="8120"/>
                  </a:cubicBezTo>
                  <a:cubicBezTo>
                    <a:pt x="2286" y="9013"/>
                    <a:pt x="3477" y="9501"/>
                    <a:pt x="4763" y="9501"/>
                  </a:cubicBezTo>
                  <a:cubicBezTo>
                    <a:pt x="6025" y="9501"/>
                    <a:pt x="7215" y="9013"/>
                    <a:pt x="8108" y="8097"/>
                  </a:cubicBezTo>
                  <a:cubicBezTo>
                    <a:pt x="9001" y="7204"/>
                    <a:pt x="9489" y="6013"/>
                    <a:pt x="9489" y="4739"/>
                  </a:cubicBezTo>
                  <a:cubicBezTo>
                    <a:pt x="9489" y="3620"/>
                    <a:pt x="9096" y="2524"/>
                    <a:pt x="8358" y="1667"/>
                  </a:cubicBezTo>
                  <a:cubicBezTo>
                    <a:pt x="8325" y="1625"/>
                    <a:pt x="8284" y="1607"/>
                    <a:pt x="8243" y="1607"/>
                  </a:cubicBezTo>
                  <a:cubicBezTo>
                    <a:pt x="8124" y="1607"/>
                    <a:pt x="8011" y="1757"/>
                    <a:pt x="8108" y="1881"/>
                  </a:cubicBezTo>
                  <a:cubicBezTo>
                    <a:pt x="8751" y="2620"/>
                    <a:pt x="9108" y="3560"/>
                    <a:pt x="9156" y="4537"/>
                  </a:cubicBezTo>
                  <a:lnTo>
                    <a:pt x="8477" y="4537"/>
                  </a:lnTo>
                  <a:cubicBezTo>
                    <a:pt x="8275" y="4537"/>
                    <a:pt x="8275" y="4870"/>
                    <a:pt x="8477" y="4870"/>
                  </a:cubicBezTo>
                  <a:lnTo>
                    <a:pt x="9156" y="4870"/>
                  </a:lnTo>
                  <a:cubicBezTo>
                    <a:pt x="9120" y="6001"/>
                    <a:pt x="8656" y="7037"/>
                    <a:pt x="7870" y="7847"/>
                  </a:cubicBezTo>
                  <a:cubicBezTo>
                    <a:pt x="7084" y="8632"/>
                    <a:pt x="6037" y="9097"/>
                    <a:pt x="4929" y="9144"/>
                  </a:cubicBezTo>
                  <a:lnTo>
                    <a:pt x="4929" y="8466"/>
                  </a:lnTo>
                  <a:cubicBezTo>
                    <a:pt x="4929" y="8364"/>
                    <a:pt x="4846" y="8314"/>
                    <a:pt x="4763" y="8314"/>
                  </a:cubicBezTo>
                  <a:cubicBezTo>
                    <a:pt x="4679" y="8314"/>
                    <a:pt x="4596" y="8364"/>
                    <a:pt x="4596" y="8466"/>
                  </a:cubicBezTo>
                  <a:lnTo>
                    <a:pt x="4596" y="9144"/>
                  </a:lnTo>
                  <a:cubicBezTo>
                    <a:pt x="3477" y="9097"/>
                    <a:pt x="2441" y="8644"/>
                    <a:pt x="1631" y="7858"/>
                  </a:cubicBezTo>
                  <a:cubicBezTo>
                    <a:pt x="834" y="7061"/>
                    <a:pt x="369" y="6013"/>
                    <a:pt x="345" y="4882"/>
                  </a:cubicBezTo>
                  <a:lnTo>
                    <a:pt x="1012" y="4882"/>
                  </a:lnTo>
                  <a:cubicBezTo>
                    <a:pt x="1215" y="4882"/>
                    <a:pt x="1215" y="4560"/>
                    <a:pt x="1012" y="4560"/>
                  </a:cubicBezTo>
                  <a:lnTo>
                    <a:pt x="345" y="4560"/>
                  </a:lnTo>
                  <a:cubicBezTo>
                    <a:pt x="381" y="3441"/>
                    <a:pt x="834" y="2417"/>
                    <a:pt x="1619" y="1620"/>
                  </a:cubicBezTo>
                  <a:cubicBezTo>
                    <a:pt x="2405" y="834"/>
                    <a:pt x="3453" y="369"/>
                    <a:pt x="4560" y="334"/>
                  </a:cubicBezTo>
                  <a:lnTo>
                    <a:pt x="4560" y="1000"/>
                  </a:lnTo>
                  <a:cubicBezTo>
                    <a:pt x="4560" y="1102"/>
                    <a:pt x="4644" y="1152"/>
                    <a:pt x="4727" y="1152"/>
                  </a:cubicBezTo>
                  <a:cubicBezTo>
                    <a:pt x="4810" y="1152"/>
                    <a:pt x="4894" y="1102"/>
                    <a:pt x="4894" y="1000"/>
                  </a:cubicBezTo>
                  <a:lnTo>
                    <a:pt x="4894" y="334"/>
                  </a:lnTo>
                  <a:cubicBezTo>
                    <a:pt x="5834" y="357"/>
                    <a:pt x="6727" y="691"/>
                    <a:pt x="7465" y="1262"/>
                  </a:cubicBezTo>
                  <a:cubicBezTo>
                    <a:pt x="7510" y="1301"/>
                    <a:pt x="7556" y="1319"/>
                    <a:pt x="7597" y="1319"/>
                  </a:cubicBezTo>
                  <a:cubicBezTo>
                    <a:pt x="7645" y="1319"/>
                    <a:pt x="7684" y="1295"/>
                    <a:pt x="7703" y="1250"/>
                  </a:cubicBezTo>
                  <a:cubicBezTo>
                    <a:pt x="7763" y="1179"/>
                    <a:pt x="7751" y="1072"/>
                    <a:pt x="7680" y="1012"/>
                  </a:cubicBezTo>
                  <a:cubicBezTo>
                    <a:pt x="6834" y="346"/>
                    <a:pt x="5822" y="0"/>
                    <a:pt x="4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3" name="Google Shape;11963;p69"/>
          <p:cNvGrpSpPr/>
          <p:nvPr/>
        </p:nvGrpSpPr>
        <p:grpSpPr>
          <a:xfrm>
            <a:off x="4048787" y="2977019"/>
            <a:ext cx="283488" cy="198604"/>
            <a:chOff x="4048787" y="2977019"/>
            <a:chExt cx="283488" cy="198604"/>
          </a:xfrm>
          <a:solidFill>
            <a:srgbClr val="D94169"/>
          </a:solidFill>
        </p:grpSpPr>
        <p:sp>
          <p:nvSpPr>
            <p:cNvPr id="11964" name="Google Shape;11964;p69"/>
            <p:cNvSpPr/>
            <p:nvPr/>
          </p:nvSpPr>
          <p:spPr>
            <a:xfrm>
              <a:off x="4277659" y="3015880"/>
              <a:ext cx="25048" cy="19128"/>
            </a:xfrm>
            <a:custGeom>
              <a:avLst/>
              <a:gdLst/>
              <a:ahLst/>
              <a:cxnLst/>
              <a:rect l="l" t="t" r="r" b="b"/>
              <a:pathLst>
                <a:path w="787" h="601" extrusionOk="0">
                  <a:moveTo>
                    <a:pt x="157" y="1"/>
                  </a:moveTo>
                  <a:cubicBezTo>
                    <a:pt x="113" y="1"/>
                    <a:pt x="70" y="22"/>
                    <a:pt x="49" y="65"/>
                  </a:cubicBezTo>
                  <a:cubicBezTo>
                    <a:pt x="1" y="125"/>
                    <a:pt x="13" y="220"/>
                    <a:pt x="84" y="256"/>
                  </a:cubicBezTo>
                  <a:cubicBezTo>
                    <a:pt x="239" y="363"/>
                    <a:pt x="382" y="470"/>
                    <a:pt x="549" y="577"/>
                  </a:cubicBezTo>
                  <a:cubicBezTo>
                    <a:pt x="584" y="589"/>
                    <a:pt x="608" y="601"/>
                    <a:pt x="620" y="601"/>
                  </a:cubicBezTo>
                  <a:cubicBezTo>
                    <a:pt x="668" y="601"/>
                    <a:pt x="715" y="589"/>
                    <a:pt x="739" y="541"/>
                  </a:cubicBezTo>
                  <a:cubicBezTo>
                    <a:pt x="787" y="482"/>
                    <a:pt x="775" y="398"/>
                    <a:pt x="703" y="351"/>
                  </a:cubicBezTo>
                  <a:cubicBezTo>
                    <a:pt x="537" y="232"/>
                    <a:pt x="382" y="125"/>
                    <a:pt x="239" y="29"/>
                  </a:cubicBezTo>
                  <a:cubicBezTo>
                    <a:pt x="215" y="10"/>
                    <a:pt x="186" y="1"/>
                    <a:pt x="15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5" name="Google Shape;11965;p69"/>
            <p:cNvSpPr/>
            <p:nvPr/>
          </p:nvSpPr>
          <p:spPr>
            <a:xfrm>
              <a:off x="4101462" y="2977019"/>
              <a:ext cx="165630" cy="42458"/>
            </a:xfrm>
            <a:custGeom>
              <a:avLst/>
              <a:gdLst/>
              <a:ahLst/>
              <a:cxnLst/>
              <a:rect l="l" t="t" r="r" b="b"/>
              <a:pathLst>
                <a:path w="5204" h="1334" extrusionOk="0">
                  <a:moveTo>
                    <a:pt x="2810" y="0"/>
                  </a:moveTo>
                  <a:cubicBezTo>
                    <a:pt x="2132" y="0"/>
                    <a:pt x="1239" y="357"/>
                    <a:pt x="84" y="1084"/>
                  </a:cubicBezTo>
                  <a:cubicBezTo>
                    <a:pt x="24" y="1119"/>
                    <a:pt x="1" y="1215"/>
                    <a:pt x="48" y="1274"/>
                  </a:cubicBezTo>
                  <a:cubicBezTo>
                    <a:pt x="72" y="1322"/>
                    <a:pt x="120" y="1334"/>
                    <a:pt x="167" y="1334"/>
                  </a:cubicBezTo>
                  <a:cubicBezTo>
                    <a:pt x="191" y="1334"/>
                    <a:pt x="203" y="1334"/>
                    <a:pt x="239" y="1322"/>
                  </a:cubicBezTo>
                  <a:cubicBezTo>
                    <a:pt x="1334" y="619"/>
                    <a:pt x="2167" y="274"/>
                    <a:pt x="2798" y="274"/>
                  </a:cubicBezTo>
                  <a:cubicBezTo>
                    <a:pt x="3346" y="274"/>
                    <a:pt x="4061" y="524"/>
                    <a:pt x="4965" y="1060"/>
                  </a:cubicBezTo>
                  <a:cubicBezTo>
                    <a:pt x="4987" y="1077"/>
                    <a:pt x="5014" y="1085"/>
                    <a:pt x="5041" y="1085"/>
                  </a:cubicBezTo>
                  <a:cubicBezTo>
                    <a:pt x="5088" y="1085"/>
                    <a:pt x="5138" y="1062"/>
                    <a:pt x="5168" y="1024"/>
                  </a:cubicBezTo>
                  <a:cubicBezTo>
                    <a:pt x="5204" y="953"/>
                    <a:pt x="5180" y="869"/>
                    <a:pt x="5120" y="834"/>
                  </a:cubicBezTo>
                  <a:cubicBezTo>
                    <a:pt x="4168" y="262"/>
                    <a:pt x="3406" y="0"/>
                    <a:pt x="2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6" name="Google Shape;11966;p69"/>
            <p:cNvSpPr/>
            <p:nvPr/>
          </p:nvSpPr>
          <p:spPr>
            <a:xfrm>
              <a:off x="4048787" y="3000508"/>
              <a:ext cx="283488" cy="175115"/>
            </a:xfrm>
            <a:custGeom>
              <a:avLst/>
              <a:gdLst/>
              <a:ahLst/>
              <a:cxnLst/>
              <a:rect l="l" t="t" r="r" b="b"/>
              <a:pathLst>
                <a:path w="8907" h="5502" extrusionOk="0">
                  <a:moveTo>
                    <a:pt x="4453" y="286"/>
                  </a:moveTo>
                  <a:cubicBezTo>
                    <a:pt x="5596" y="286"/>
                    <a:pt x="7894" y="2072"/>
                    <a:pt x="8561" y="2620"/>
                  </a:cubicBezTo>
                  <a:cubicBezTo>
                    <a:pt x="8609" y="2655"/>
                    <a:pt x="8621" y="2691"/>
                    <a:pt x="8621" y="2751"/>
                  </a:cubicBezTo>
                  <a:cubicBezTo>
                    <a:pt x="8621" y="2810"/>
                    <a:pt x="8609" y="2858"/>
                    <a:pt x="8561" y="2894"/>
                  </a:cubicBezTo>
                  <a:cubicBezTo>
                    <a:pt x="7894" y="3441"/>
                    <a:pt x="5596" y="5227"/>
                    <a:pt x="4453" y="5227"/>
                  </a:cubicBezTo>
                  <a:cubicBezTo>
                    <a:pt x="3310" y="5227"/>
                    <a:pt x="1013" y="3441"/>
                    <a:pt x="346" y="2894"/>
                  </a:cubicBezTo>
                  <a:cubicBezTo>
                    <a:pt x="298" y="2858"/>
                    <a:pt x="286" y="2810"/>
                    <a:pt x="286" y="2751"/>
                  </a:cubicBezTo>
                  <a:cubicBezTo>
                    <a:pt x="286" y="2691"/>
                    <a:pt x="310" y="2655"/>
                    <a:pt x="346" y="2620"/>
                  </a:cubicBezTo>
                  <a:cubicBezTo>
                    <a:pt x="1013" y="2072"/>
                    <a:pt x="3310" y="286"/>
                    <a:pt x="4453" y="286"/>
                  </a:cubicBezTo>
                  <a:close/>
                  <a:moveTo>
                    <a:pt x="4453" y="0"/>
                  </a:moveTo>
                  <a:cubicBezTo>
                    <a:pt x="3251" y="0"/>
                    <a:pt x="1060" y="1679"/>
                    <a:pt x="167" y="2405"/>
                  </a:cubicBezTo>
                  <a:cubicBezTo>
                    <a:pt x="60" y="2501"/>
                    <a:pt x="1" y="2620"/>
                    <a:pt x="1" y="2751"/>
                  </a:cubicBezTo>
                  <a:cubicBezTo>
                    <a:pt x="1" y="2882"/>
                    <a:pt x="60" y="3025"/>
                    <a:pt x="167" y="3096"/>
                  </a:cubicBezTo>
                  <a:cubicBezTo>
                    <a:pt x="1060" y="3822"/>
                    <a:pt x="3251" y="5501"/>
                    <a:pt x="4453" y="5501"/>
                  </a:cubicBezTo>
                  <a:cubicBezTo>
                    <a:pt x="5656" y="5501"/>
                    <a:pt x="7847" y="3822"/>
                    <a:pt x="8740" y="3096"/>
                  </a:cubicBezTo>
                  <a:cubicBezTo>
                    <a:pt x="8847" y="3001"/>
                    <a:pt x="8906" y="2882"/>
                    <a:pt x="8906" y="2751"/>
                  </a:cubicBezTo>
                  <a:cubicBezTo>
                    <a:pt x="8906" y="2620"/>
                    <a:pt x="8847" y="2501"/>
                    <a:pt x="8740" y="2405"/>
                  </a:cubicBezTo>
                  <a:cubicBezTo>
                    <a:pt x="7847" y="1679"/>
                    <a:pt x="5656" y="0"/>
                    <a:pt x="4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7" name="Google Shape;11967;p69"/>
            <p:cNvSpPr/>
            <p:nvPr/>
          </p:nvSpPr>
          <p:spPr>
            <a:xfrm>
              <a:off x="4126478" y="3024347"/>
              <a:ext cx="129220" cy="127437"/>
            </a:xfrm>
            <a:custGeom>
              <a:avLst/>
              <a:gdLst/>
              <a:ahLst/>
              <a:cxnLst/>
              <a:rect l="l" t="t" r="r" b="b"/>
              <a:pathLst>
                <a:path w="4060" h="4004" extrusionOk="0">
                  <a:moveTo>
                    <a:pt x="2016" y="0"/>
                  </a:moveTo>
                  <a:cubicBezTo>
                    <a:pt x="1995" y="0"/>
                    <a:pt x="1974" y="1"/>
                    <a:pt x="1953" y="1"/>
                  </a:cubicBezTo>
                  <a:cubicBezTo>
                    <a:pt x="893" y="25"/>
                    <a:pt x="48" y="894"/>
                    <a:pt x="12" y="1930"/>
                  </a:cubicBezTo>
                  <a:cubicBezTo>
                    <a:pt x="0" y="2454"/>
                    <a:pt x="179" y="2942"/>
                    <a:pt x="512" y="3299"/>
                  </a:cubicBezTo>
                  <a:cubicBezTo>
                    <a:pt x="542" y="3329"/>
                    <a:pt x="578" y="3344"/>
                    <a:pt x="613" y="3344"/>
                  </a:cubicBezTo>
                  <a:cubicBezTo>
                    <a:pt x="649" y="3344"/>
                    <a:pt x="685" y="3329"/>
                    <a:pt x="715" y="3299"/>
                  </a:cubicBezTo>
                  <a:cubicBezTo>
                    <a:pt x="762" y="3252"/>
                    <a:pt x="774" y="3169"/>
                    <a:pt x="715" y="3109"/>
                  </a:cubicBezTo>
                  <a:cubicBezTo>
                    <a:pt x="429" y="2776"/>
                    <a:pt x="286" y="2359"/>
                    <a:pt x="298" y="1906"/>
                  </a:cubicBezTo>
                  <a:cubicBezTo>
                    <a:pt x="346" y="1025"/>
                    <a:pt x="1060" y="299"/>
                    <a:pt x="1941" y="263"/>
                  </a:cubicBezTo>
                  <a:cubicBezTo>
                    <a:pt x="1969" y="262"/>
                    <a:pt x="1996" y="261"/>
                    <a:pt x="2024" y="261"/>
                  </a:cubicBezTo>
                  <a:cubicBezTo>
                    <a:pt x="2975" y="261"/>
                    <a:pt x="3762" y="1053"/>
                    <a:pt x="3739" y="2026"/>
                  </a:cubicBezTo>
                  <a:cubicBezTo>
                    <a:pt x="3727" y="2930"/>
                    <a:pt x="2977" y="3692"/>
                    <a:pt x="2072" y="3716"/>
                  </a:cubicBezTo>
                  <a:cubicBezTo>
                    <a:pt x="2050" y="3717"/>
                    <a:pt x="2027" y="3717"/>
                    <a:pt x="2005" y="3717"/>
                  </a:cubicBezTo>
                  <a:cubicBezTo>
                    <a:pt x="1717" y="3717"/>
                    <a:pt x="1423" y="3646"/>
                    <a:pt x="1191" y="3514"/>
                  </a:cubicBezTo>
                  <a:cubicBezTo>
                    <a:pt x="1167" y="3500"/>
                    <a:pt x="1144" y="3493"/>
                    <a:pt x="1121" y="3493"/>
                  </a:cubicBezTo>
                  <a:cubicBezTo>
                    <a:pt x="1086" y="3493"/>
                    <a:pt x="1053" y="3509"/>
                    <a:pt x="1024" y="3538"/>
                  </a:cubicBezTo>
                  <a:cubicBezTo>
                    <a:pt x="965" y="3597"/>
                    <a:pt x="989" y="3716"/>
                    <a:pt x="1060" y="3764"/>
                  </a:cubicBezTo>
                  <a:cubicBezTo>
                    <a:pt x="1339" y="3920"/>
                    <a:pt x="1660" y="4003"/>
                    <a:pt x="1993" y="4003"/>
                  </a:cubicBezTo>
                  <a:cubicBezTo>
                    <a:pt x="2015" y="4003"/>
                    <a:pt x="2038" y="4003"/>
                    <a:pt x="2060" y="4002"/>
                  </a:cubicBezTo>
                  <a:cubicBezTo>
                    <a:pt x="3108" y="3966"/>
                    <a:pt x="3989" y="3121"/>
                    <a:pt x="4025" y="2061"/>
                  </a:cubicBezTo>
                  <a:cubicBezTo>
                    <a:pt x="4060" y="939"/>
                    <a:pt x="3142" y="0"/>
                    <a:pt x="20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8" name="Google Shape;11968;p69"/>
            <p:cNvSpPr/>
            <p:nvPr/>
          </p:nvSpPr>
          <p:spPr>
            <a:xfrm>
              <a:off x="4156778" y="3054678"/>
              <a:ext cx="68238" cy="68270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1072" y="1"/>
                  </a:moveTo>
                  <a:cubicBezTo>
                    <a:pt x="477" y="1"/>
                    <a:pt x="1" y="477"/>
                    <a:pt x="1" y="1073"/>
                  </a:cubicBezTo>
                  <a:cubicBezTo>
                    <a:pt x="1" y="1668"/>
                    <a:pt x="477" y="2144"/>
                    <a:pt x="1072" y="2144"/>
                  </a:cubicBezTo>
                  <a:cubicBezTo>
                    <a:pt x="1668" y="2144"/>
                    <a:pt x="2144" y="1668"/>
                    <a:pt x="2144" y="1073"/>
                  </a:cubicBezTo>
                  <a:cubicBezTo>
                    <a:pt x="2132" y="977"/>
                    <a:pt x="2073" y="918"/>
                    <a:pt x="2001" y="918"/>
                  </a:cubicBezTo>
                  <a:cubicBezTo>
                    <a:pt x="1918" y="918"/>
                    <a:pt x="1858" y="977"/>
                    <a:pt x="1858" y="1049"/>
                  </a:cubicBezTo>
                  <a:cubicBezTo>
                    <a:pt x="1858" y="1489"/>
                    <a:pt x="1501" y="1846"/>
                    <a:pt x="1072" y="1846"/>
                  </a:cubicBezTo>
                  <a:cubicBezTo>
                    <a:pt x="644" y="1846"/>
                    <a:pt x="287" y="1489"/>
                    <a:pt x="287" y="1049"/>
                  </a:cubicBezTo>
                  <a:cubicBezTo>
                    <a:pt x="287" y="620"/>
                    <a:pt x="644" y="263"/>
                    <a:pt x="1072" y="263"/>
                  </a:cubicBezTo>
                  <a:cubicBezTo>
                    <a:pt x="1144" y="263"/>
                    <a:pt x="1203" y="203"/>
                    <a:pt x="1203" y="132"/>
                  </a:cubicBezTo>
                  <a:cubicBezTo>
                    <a:pt x="1203" y="60"/>
                    <a:pt x="1144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9" name="Google Shape;11969;p69"/>
            <p:cNvSpPr/>
            <p:nvPr/>
          </p:nvSpPr>
          <p:spPr>
            <a:xfrm>
              <a:off x="4198090" y="3060375"/>
              <a:ext cx="20879" cy="20879"/>
            </a:xfrm>
            <a:custGeom>
              <a:avLst/>
              <a:gdLst/>
              <a:ahLst/>
              <a:cxnLst/>
              <a:rect l="l" t="t" r="r" b="b"/>
              <a:pathLst>
                <a:path w="656" h="656" extrusionOk="0">
                  <a:moveTo>
                    <a:pt x="322" y="1"/>
                  </a:moveTo>
                  <a:cubicBezTo>
                    <a:pt x="143" y="1"/>
                    <a:pt x="1" y="143"/>
                    <a:pt x="1" y="322"/>
                  </a:cubicBezTo>
                  <a:cubicBezTo>
                    <a:pt x="1" y="501"/>
                    <a:pt x="143" y="655"/>
                    <a:pt x="322" y="655"/>
                  </a:cubicBezTo>
                  <a:cubicBezTo>
                    <a:pt x="501" y="655"/>
                    <a:pt x="655" y="501"/>
                    <a:pt x="655" y="322"/>
                  </a:cubicBezTo>
                  <a:cubicBezTo>
                    <a:pt x="655" y="143"/>
                    <a:pt x="501" y="1"/>
                    <a:pt x="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0" name="Google Shape;11970;p69"/>
          <p:cNvGrpSpPr/>
          <p:nvPr/>
        </p:nvGrpSpPr>
        <p:grpSpPr>
          <a:xfrm>
            <a:off x="4054103" y="2430191"/>
            <a:ext cx="218687" cy="349052"/>
            <a:chOff x="4054103" y="2430191"/>
            <a:chExt cx="218687" cy="349052"/>
          </a:xfrm>
          <a:solidFill>
            <a:srgbClr val="D94169"/>
          </a:solidFill>
        </p:grpSpPr>
        <p:sp>
          <p:nvSpPr>
            <p:cNvPr id="11971" name="Google Shape;11971;p69"/>
            <p:cNvSpPr/>
            <p:nvPr/>
          </p:nvSpPr>
          <p:spPr>
            <a:xfrm>
              <a:off x="4054103" y="2430191"/>
              <a:ext cx="218687" cy="349052"/>
            </a:xfrm>
            <a:custGeom>
              <a:avLst/>
              <a:gdLst/>
              <a:ahLst/>
              <a:cxnLst/>
              <a:rect l="l" t="t" r="r" b="b"/>
              <a:pathLst>
                <a:path w="6871" h="10967" extrusionOk="0">
                  <a:moveTo>
                    <a:pt x="6513" y="846"/>
                  </a:moveTo>
                  <a:cubicBezTo>
                    <a:pt x="6513" y="846"/>
                    <a:pt x="6537" y="846"/>
                    <a:pt x="6537" y="870"/>
                  </a:cubicBezTo>
                  <a:lnTo>
                    <a:pt x="6537" y="1203"/>
                  </a:lnTo>
                  <a:lnTo>
                    <a:pt x="6513" y="1203"/>
                  </a:lnTo>
                  <a:lnTo>
                    <a:pt x="6001" y="1227"/>
                  </a:lnTo>
                  <a:cubicBezTo>
                    <a:pt x="5906" y="1227"/>
                    <a:pt x="5834" y="1298"/>
                    <a:pt x="5834" y="1382"/>
                  </a:cubicBezTo>
                  <a:cubicBezTo>
                    <a:pt x="5834" y="1477"/>
                    <a:pt x="5906" y="1548"/>
                    <a:pt x="6001" y="1548"/>
                  </a:cubicBezTo>
                  <a:lnTo>
                    <a:pt x="6180" y="1548"/>
                  </a:lnTo>
                  <a:lnTo>
                    <a:pt x="6180" y="7239"/>
                  </a:lnTo>
                  <a:cubicBezTo>
                    <a:pt x="6180" y="7239"/>
                    <a:pt x="6180" y="7251"/>
                    <a:pt x="6156" y="7251"/>
                  </a:cubicBezTo>
                  <a:lnTo>
                    <a:pt x="655" y="7251"/>
                  </a:lnTo>
                  <a:cubicBezTo>
                    <a:pt x="655" y="7251"/>
                    <a:pt x="643" y="7251"/>
                    <a:pt x="643" y="7239"/>
                  </a:cubicBezTo>
                  <a:lnTo>
                    <a:pt x="643" y="1548"/>
                  </a:lnTo>
                  <a:lnTo>
                    <a:pt x="5310" y="1548"/>
                  </a:lnTo>
                  <a:cubicBezTo>
                    <a:pt x="5406" y="1548"/>
                    <a:pt x="5477" y="1477"/>
                    <a:pt x="5477" y="1382"/>
                  </a:cubicBezTo>
                  <a:cubicBezTo>
                    <a:pt x="5477" y="1298"/>
                    <a:pt x="5406" y="1227"/>
                    <a:pt x="5310" y="1227"/>
                  </a:cubicBezTo>
                  <a:lnTo>
                    <a:pt x="322" y="1227"/>
                  </a:lnTo>
                  <a:cubicBezTo>
                    <a:pt x="322" y="1227"/>
                    <a:pt x="310" y="1227"/>
                    <a:pt x="310" y="1203"/>
                  </a:cubicBezTo>
                  <a:lnTo>
                    <a:pt x="310" y="870"/>
                  </a:lnTo>
                  <a:cubicBezTo>
                    <a:pt x="310" y="870"/>
                    <a:pt x="310" y="846"/>
                    <a:pt x="322" y="846"/>
                  </a:cubicBezTo>
                  <a:close/>
                  <a:moveTo>
                    <a:pt x="5179" y="7561"/>
                  </a:moveTo>
                  <a:lnTo>
                    <a:pt x="5656" y="9990"/>
                  </a:lnTo>
                  <a:lnTo>
                    <a:pt x="3572" y="9990"/>
                  </a:lnTo>
                  <a:lnTo>
                    <a:pt x="3572" y="8085"/>
                  </a:lnTo>
                  <a:cubicBezTo>
                    <a:pt x="3572" y="7990"/>
                    <a:pt x="3501" y="7918"/>
                    <a:pt x="3405" y="7918"/>
                  </a:cubicBezTo>
                  <a:cubicBezTo>
                    <a:pt x="3310" y="7918"/>
                    <a:pt x="3239" y="7990"/>
                    <a:pt x="3239" y="8085"/>
                  </a:cubicBezTo>
                  <a:lnTo>
                    <a:pt x="3239" y="9990"/>
                  </a:lnTo>
                  <a:lnTo>
                    <a:pt x="1155" y="9990"/>
                  </a:lnTo>
                  <a:lnTo>
                    <a:pt x="1643" y="7561"/>
                  </a:lnTo>
                  <a:close/>
                  <a:moveTo>
                    <a:pt x="3417" y="0"/>
                  </a:moveTo>
                  <a:cubicBezTo>
                    <a:pt x="3334" y="0"/>
                    <a:pt x="3263" y="72"/>
                    <a:pt x="3263" y="167"/>
                  </a:cubicBezTo>
                  <a:lnTo>
                    <a:pt x="3263" y="524"/>
                  </a:lnTo>
                  <a:lnTo>
                    <a:pt x="322" y="524"/>
                  </a:lnTo>
                  <a:cubicBezTo>
                    <a:pt x="143" y="524"/>
                    <a:pt x="0" y="667"/>
                    <a:pt x="0" y="846"/>
                  </a:cubicBezTo>
                  <a:lnTo>
                    <a:pt x="0" y="1191"/>
                  </a:lnTo>
                  <a:cubicBezTo>
                    <a:pt x="0" y="1370"/>
                    <a:pt x="143" y="1524"/>
                    <a:pt x="322" y="1524"/>
                  </a:cubicBezTo>
                  <a:lnTo>
                    <a:pt x="334" y="1524"/>
                  </a:lnTo>
                  <a:lnTo>
                    <a:pt x="334" y="7204"/>
                  </a:lnTo>
                  <a:cubicBezTo>
                    <a:pt x="334" y="7382"/>
                    <a:pt x="488" y="7525"/>
                    <a:pt x="667" y="7525"/>
                  </a:cubicBezTo>
                  <a:lnTo>
                    <a:pt x="1334" y="7525"/>
                  </a:lnTo>
                  <a:lnTo>
                    <a:pt x="679" y="10776"/>
                  </a:lnTo>
                  <a:cubicBezTo>
                    <a:pt x="667" y="10859"/>
                    <a:pt x="727" y="10954"/>
                    <a:pt x="798" y="10966"/>
                  </a:cubicBezTo>
                  <a:lnTo>
                    <a:pt x="834" y="10966"/>
                  </a:lnTo>
                  <a:cubicBezTo>
                    <a:pt x="905" y="10966"/>
                    <a:pt x="977" y="10907"/>
                    <a:pt x="1000" y="10835"/>
                  </a:cubicBezTo>
                  <a:lnTo>
                    <a:pt x="1119" y="10264"/>
                  </a:lnTo>
                  <a:lnTo>
                    <a:pt x="3274" y="10264"/>
                  </a:lnTo>
                  <a:lnTo>
                    <a:pt x="3274" y="10788"/>
                  </a:lnTo>
                  <a:cubicBezTo>
                    <a:pt x="3274" y="10883"/>
                    <a:pt x="3346" y="10954"/>
                    <a:pt x="3441" y="10954"/>
                  </a:cubicBezTo>
                  <a:cubicBezTo>
                    <a:pt x="3524" y="10954"/>
                    <a:pt x="3596" y="10883"/>
                    <a:pt x="3596" y="10788"/>
                  </a:cubicBezTo>
                  <a:lnTo>
                    <a:pt x="3596" y="10264"/>
                  </a:lnTo>
                  <a:lnTo>
                    <a:pt x="5763" y="10264"/>
                  </a:lnTo>
                  <a:lnTo>
                    <a:pt x="5882" y="10835"/>
                  </a:lnTo>
                  <a:cubicBezTo>
                    <a:pt x="5894" y="10907"/>
                    <a:pt x="5965" y="10966"/>
                    <a:pt x="6037" y="10966"/>
                  </a:cubicBezTo>
                  <a:lnTo>
                    <a:pt x="6072" y="10966"/>
                  </a:lnTo>
                  <a:cubicBezTo>
                    <a:pt x="6156" y="10954"/>
                    <a:pt x="6215" y="10859"/>
                    <a:pt x="6191" y="10776"/>
                  </a:cubicBezTo>
                  <a:lnTo>
                    <a:pt x="5537" y="7525"/>
                  </a:lnTo>
                  <a:lnTo>
                    <a:pt x="6203" y="7525"/>
                  </a:lnTo>
                  <a:cubicBezTo>
                    <a:pt x="6382" y="7525"/>
                    <a:pt x="6537" y="7382"/>
                    <a:pt x="6537" y="7204"/>
                  </a:cubicBezTo>
                  <a:lnTo>
                    <a:pt x="6537" y="1513"/>
                  </a:lnTo>
                  <a:lnTo>
                    <a:pt x="6549" y="1513"/>
                  </a:lnTo>
                  <a:cubicBezTo>
                    <a:pt x="6727" y="1513"/>
                    <a:pt x="6870" y="1370"/>
                    <a:pt x="6870" y="1191"/>
                  </a:cubicBezTo>
                  <a:lnTo>
                    <a:pt x="6870" y="870"/>
                  </a:lnTo>
                  <a:cubicBezTo>
                    <a:pt x="6846" y="667"/>
                    <a:pt x="6692" y="524"/>
                    <a:pt x="6513" y="524"/>
                  </a:cubicBezTo>
                  <a:lnTo>
                    <a:pt x="3584" y="524"/>
                  </a:lnTo>
                  <a:lnTo>
                    <a:pt x="3584" y="167"/>
                  </a:lnTo>
                  <a:cubicBezTo>
                    <a:pt x="3584" y="72"/>
                    <a:pt x="3513" y="0"/>
                    <a:pt x="3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2" name="Google Shape;11972;p69"/>
            <p:cNvSpPr/>
            <p:nvPr/>
          </p:nvSpPr>
          <p:spPr>
            <a:xfrm>
              <a:off x="4091595" y="2517716"/>
              <a:ext cx="142524" cy="103503"/>
            </a:xfrm>
            <a:custGeom>
              <a:avLst/>
              <a:gdLst/>
              <a:ahLst/>
              <a:cxnLst/>
              <a:rect l="l" t="t" r="r" b="b"/>
              <a:pathLst>
                <a:path w="4478" h="3252" extrusionOk="0">
                  <a:moveTo>
                    <a:pt x="3430" y="1"/>
                  </a:moveTo>
                  <a:cubicBezTo>
                    <a:pt x="3347" y="1"/>
                    <a:pt x="3275" y="84"/>
                    <a:pt x="3275" y="168"/>
                  </a:cubicBezTo>
                  <a:cubicBezTo>
                    <a:pt x="3275" y="263"/>
                    <a:pt x="3347" y="334"/>
                    <a:pt x="3430" y="334"/>
                  </a:cubicBezTo>
                  <a:lnTo>
                    <a:pt x="3906" y="334"/>
                  </a:lnTo>
                  <a:lnTo>
                    <a:pt x="2335" y="1906"/>
                  </a:lnTo>
                  <a:lnTo>
                    <a:pt x="2323" y="1906"/>
                  </a:lnTo>
                  <a:lnTo>
                    <a:pt x="1965" y="1549"/>
                  </a:lnTo>
                  <a:cubicBezTo>
                    <a:pt x="1894" y="1483"/>
                    <a:pt x="1808" y="1450"/>
                    <a:pt x="1723" y="1450"/>
                  </a:cubicBezTo>
                  <a:cubicBezTo>
                    <a:pt x="1638" y="1450"/>
                    <a:pt x="1555" y="1483"/>
                    <a:pt x="1489" y="1549"/>
                  </a:cubicBezTo>
                  <a:lnTo>
                    <a:pt x="60" y="2977"/>
                  </a:lnTo>
                  <a:cubicBezTo>
                    <a:pt x="1" y="3037"/>
                    <a:pt x="1" y="3144"/>
                    <a:pt x="60" y="3204"/>
                  </a:cubicBezTo>
                  <a:cubicBezTo>
                    <a:pt x="84" y="3239"/>
                    <a:pt x="132" y="3251"/>
                    <a:pt x="180" y="3251"/>
                  </a:cubicBezTo>
                  <a:cubicBezTo>
                    <a:pt x="215" y="3251"/>
                    <a:pt x="263" y="3239"/>
                    <a:pt x="299" y="3204"/>
                  </a:cubicBezTo>
                  <a:lnTo>
                    <a:pt x="1727" y="1775"/>
                  </a:lnTo>
                  <a:lnTo>
                    <a:pt x="1739" y="1775"/>
                  </a:lnTo>
                  <a:lnTo>
                    <a:pt x="2096" y="2132"/>
                  </a:lnTo>
                  <a:cubicBezTo>
                    <a:pt x="2156" y="2192"/>
                    <a:pt x="2239" y="2239"/>
                    <a:pt x="2335" y="2239"/>
                  </a:cubicBezTo>
                  <a:cubicBezTo>
                    <a:pt x="2418" y="2239"/>
                    <a:pt x="2513" y="2203"/>
                    <a:pt x="2573" y="2132"/>
                  </a:cubicBezTo>
                  <a:lnTo>
                    <a:pt x="4144" y="560"/>
                  </a:lnTo>
                  <a:lnTo>
                    <a:pt x="4144" y="1037"/>
                  </a:lnTo>
                  <a:cubicBezTo>
                    <a:pt x="4144" y="1120"/>
                    <a:pt x="4228" y="1191"/>
                    <a:pt x="4311" y="1191"/>
                  </a:cubicBezTo>
                  <a:cubicBezTo>
                    <a:pt x="4406" y="1191"/>
                    <a:pt x="4478" y="1120"/>
                    <a:pt x="4478" y="1037"/>
                  </a:cubicBezTo>
                  <a:lnTo>
                    <a:pt x="4478" y="168"/>
                  </a:lnTo>
                  <a:cubicBezTo>
                    <a:pt x="4466" y="84"/>
                    <a:pt x="4382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3" name="Google Shape;11973;p69"/>
          <p:cNvGrpSpPr/>
          <p:nvPr/>
        </p:nvGrpSpPr>
        <p:grpSpPr>
          <a:xfrm>
            <a:off x="2185128" y="2427549"/>
            <a:ext cx="382758" cy="356595"/>
            <a:chOff x="2185128" y="2427549"/>
            <a:chExt cx="382758" cy="356595"/>
          </a:xfrm>
          <a:solidFill>
            <a:srgbClr val="D94169"/>
          </a:solidFill>
        </p:grpSpPr>
        <p:sp>
          <p:nvSpPr>
            <p:cNvPr id="11974" name="Google Shape;11974;p69"/>
            <p:cNvSpPr/>
            <p:nvPr/>
          </p:nvSpPr>
          <p:spPr>
            <a:xfrm>
              <a:off x="2313584" y="2612467"/>
              <a:ext cx="119417" cy="103853"/>
            </a:xfrm>
            <a:custGeom>
              <a:avLst/>
              <a:gdLst/>
              <a:ahLst/>
              <a:cxnLst/>
              <a:rect l="l" t="t" r="r" b="b"/>
              <a:pathLst>
                <a:path w="3752" h="3263" extrusionOk="0">
                  <a:moveTo>
                    <a:pt x="1882" y="0"/>
                  </a:moveTo>
                  <a:cubicBezTo>
                    <a:pt x="1775" y="0"/>
                    <a:pt x="1692" y="96"/>
                    <a:pt x="1692" y="203"/>
                  </a:cubicBezTo>
                  <a:lnTo>
                    <a:pt x="1692" y="2013"/>
                  </a:lnTo>
                  <a:lnTo>
                    <a:pt x="120" y="2917"/>
                  </a:lnTo>
                  <a:cubicBezTo>
                    <a:pt x="37" y="2977"/>
                    <a:pt x="1" y="3084"/>
                    <a:pt x="48" y="3179"/>
                  </a:cubicBezTo>
                  <a:cubicBezTo>
                    <a:pt x="84" y="3239"/>
                    <a:pt x="156" y="3263"/>
                    <a:pt x="215" y="3263"/>
                  </a:cubicBezTo>
                  <a:cubicBezTo>
                    <a:pt x="239" y="3263"/>
                    <a:pt x="275" y="3251"/>
                    <a:pt x="298" y="3239"/>
                  </a:cubicBezTo>
                  <a:lnTo>
                    <a:pt x="1870" y="2322"/>
                  </a:lnTo>
                  <a:lnTo>
                    <a:pt x="3430" y="3239"/>
                  </a:lnTo>
                  <a:cubicBezTo>
                    <a:pt x="3454" y="3251"/>
                    <a:pt x="3489" y="3263"/>
                    <a:pt x="3513" y="3263"/>
                  </a:cubicBezTo>
                  <a:cubicBezTo>
                    <a:pt x="3573" y="3263"/>
                    <a:pt x="3656" y="3239"/>
                    <a:pt x="3680" y="3179"/>
                  </a:cubicBezTo>
                  <a:cubicBezTo>
                    <a:pt x="3751" y="3072"/>
                    <a:pt x="3727" y="2965"/>
                    <a:pt x="3632" y="2906"/>
                  </a:cubicBezTo>
                  <a:lnTo>
                    <a:pt x="2073" y="2001"/>
                  </a:lnTo>
                  <a:lnTo>
                    <a:pt x="2073" y="203"/>
                  </a:lnTo>
                  <a:cubicBezTo>
                    <a:pt x="2073" y="96"/>
                    <a:pt x="1989" y="0"/>
                    <a:pt x="18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5" name="Google Shape;11975;p69"/>
            <p:cNvSpPr/>
            <p:nvPr/>
          </p:nvSpPr>
          <p:spPr>
            <a:xfrm>
              <a:off x="2311706" y="2427549"/>
              <a:ext cx="129633" cy="171327"/>
            </a:xfrm>
            <a:custGeom>
              <a:avLst/>
              <a:gdLst/>
              <a:ahLst/>
              <a:cxnLst/>
              <a:rect l="l" t="t" r="r" b="b"/>
              <a:pathLst>
                <a:path w="4073" h="5383" extrusionOk="0">
                  <a:moveTo>
                    <a:pt x="2084" y="369"/>
                  </a:moveTo>
                  <a:cubicBezTo>
                    <a:pt x="2584" y="369"/>
                    <a:pt x="2977" y="774"/>
                    <a:pt x="2977" y="1262"/>
                  </a:cubicBezTo>
                  <a:lnTo>
                    <a:pt x="2977" y="1381"/>
                  </a:lnTo>
                  <a:lnTo>
                    <a:pt x="2965" y="1381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3"/>
                    <a:pt x="2548" y="834"/>
                    <a:pt x="2477" y="810"/>
                  </a:cubicBezTo>
                  <a:cubicBezTo>
                    <a:pt x="2468" y="808"/>
                    <a:pt x="2458" y="807"/>
                    <a:pt x="2449" y="807"/>
                  </a:cubicBezTo>
                  <a:cubicBezTo>
                    <a:pt x="2385" y="807"/>
                    <a:pt x="2317" y="841"/>
                    <a:pt x="2286" y="893"/>
                  </a:cubicBezTo>
                  <a:cubicBezTo>
                    <a:pt x="1941" y="1369"/>
                    <a:pt x="1179" y="1369"/>
                    <a:pt x="1167" y="1369"/>
                  </a:cubicBezTo>
                  <a:cubicBezTo>
                    <a:pt x="1155" y="1369"/>
                    <a:pt x="1119" y="1369"/>
                    <a:pt x="1108" y="1381"/>
                  </a:cubicBezTo>
                  <a:lnTo>
                    <a:pt x="1108" y="1262"/>
                  </a:lnTo>
                  <a:cubicBezTo>
                    <a:pt x="1108" y="774"/>
                    <a:pt x="1512" y="369"/>
                    <a:pt x="2001" y="369"/>
                  </a:cubicBezTo>
                  <a:close/>
                  <a:moveTo>
                    <a:pt x="3132" y="1905"/>
                  </a:moveTo>
                  <a:cubicBezTo>
                    <a:pt x="3155" y="1929"/>
                    <a:pt x="3179" y="1953"/>
                    <a:pt x="3179" y="2000"/>
                  </a:cubicBezTo>
                  <a:cubicBezTo>
                    <a:pt x="3179" y="2048"/>
                    <a:pt x="3144" y="2096"/>
                    <a:pt x="3120" y="2119"/>
                  </a:cubicBezTo>
                  <a:lnTo>
                    <a:pt x="3120" y="1905"/>
                  </a:lnTo>
                  <a:close/>
                  <a:moveTo>
                    <a:pt x="977" y="1881"/>
                  </a:moveTo>
                  <a:lnTo>
                    <a:pt x="977" y="2143"/>
                  </a:lnTo>
                  <a:cubicBezTo>
                    <a:pt x="929" y="2108"/>
                    <a:pt x="893" y="2060"/>
                    <a:pt x="893" y="2000"/>
                  </a:cubicBezTo>
                  <a:cubicBezTo>
                    <a:pt x="893" y="1965"/>
                    <a:pt x="917" y="1929"/>
                    <a:pt x="941" y="1905"/>
                  </a:cubicBezTo>
                  <a:cubicBezTo>
                    <a:pt x="953" y="1905"/>
                    <a:pt x="953" y="1905"/>
                    <a:pt x="977" y="1881"/>
                  </a:cubicBezTo>
                  <a:close/>
                  <a:moveTo>
                    <a:pt x="2358" y="1346"/>
                  </a:moveTo>
                  <a:cubicBezTo>
                    <a:pt x="2429" y="1477"/>
                    <a:pt x="2548" y="1619"/>
                    <a:pt x="2715" y="1691"/>
                  </a:cubicBezTo>
                  <a:lnTo>
                    <a:pt x="2715" y="2227"/>
                  </a:lnTo>
                  <a:cubicBezTo>
                    <a:pt x="2739" y="2572"/>
                    <a:pt x="2465" y="2834"/>
                    <a:pt x="2132" y="2834"/>
                  </a:cubicBezTo>
                  <a:lnTo>
                    <a:pt x="1953" y="2834"/>
                  </a:lnTo>
                  <a:cubicBezTo>
                    <a:pt x="1631" y="2834"/>
                    <a:pt x="1346" y="2572"/>
                    <a:pt x="1346" y="2227"/>
                  </a:cubicBezTo>
                  <a:lnTo>
                    <a:pt x="1346" y="1738"/>
                  </a:lnTo>
                  <a:cubicBezTo>
                    <a:pt x="1596" y="1703"/>
                    <a:pt x="2024" y="1619"/>
                    <a:pt x="2358" y="1346"/>
                  </a:cubicBezTo>
                  <a:close/>
                  <a:moveTo>
                    <a:pt x="2262" y="3215"/>
                  </a:moveTo>
                  <a:lnTo>
                    <a:pt x="2262" y="3310"/>
                  </a:lnTo>
                  <a:lnTo>
                    <a:pt x="2251" y="3310"/>
                  </a:lnTo>
                  <a:lnTo>
                    <a:pt x="2048" y="3536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2001" y="0"/>
                  </a:moveTo>
                  <a:cubicBezTo>
                    <a:pt x="1298" y="0"/>
                    <a:pt x="727" y="560"/>
                    <a:pt x="727" y="1262"/>
                  </a:cubicBezTo>
                  <a:lnTo>
                    <a:pt x="727" y="1584"/>
                  </a:lnTo>
                  <a:cubicBezTo>
                    <a:pt x="608" y="1691"/>
                    <a:pt x="536" y="1846"/>
                    <a:pt x="536" y="2000"/>
                  </a:cubicBezTo>
                  <a:cubicBezTo>
                    <a:pt x="536" y="2286"/>
                    <a:pt x="762" y="2524"/>
                    <a:pt x="1024" y="2536"/>
                  </a:cubicBezTo>
                  <a:cubicBezTo>
                    <a:pt x="1108" y="2762"/>
                    <a:pt x="1262" y="2953"/>
                    <a:pt x="1465" y="3072"/>
                  </a:cubicBezTo>
                  <a:lnTo>
                    <a:pt x="1465" y="3179"/>
                  </a:lnTo>
                  <a:lnTo>
                    <a:pt x="691" y="3477"/>
                  </a:lnTo>
                  <a:cubicBezTo>
                    <a:pt x="608" y="3512"/>
                    <a:pt x="0" y="3751"/>
                    <a:pt x="0" y="4525"/>
                  </a:cubicBezTo>
                  <a:lnTo>
                    <a:pt x="0" y="5191"/>
                  </a:lnTo>
                  <a:cubicBezTo>
                    <a:pt x="0" y="5298"/>
                    <a:pt x="96" y="5382"/>
                    <a:pt x="191" y="5382"/>
                  </a:cubicBezTo>
                  <a:lnTo>
                    <a:pt x="667" y="5382"/>
                  </a:lnTo>
                  <a:cubicBezTo>
                    <a:pt x="774" y="5382"/>
                    <a:pt x="869" y="5298"/>
                    <a:pt x="869" y="5191"/>
                  </a:cubicBezTo>
                  <a:cubicBezTo>
                    <a:pt x="869" y="5084"/>
                    <a:pt x="774" y="5001"/>
                    <a:pt x="667" y="5001"/>
                  </a:cubicBezTo>
                  <a:lnTo>
                    <a:pt x="369" y="5001"/>
                  </a:lnTo>
                  <a:lnTo>
                    <a:pt x="369" y="4501"/>
                  </a:lnTo>
                  <a:cubicBezTo>
                    <a:pt x="369" y="3989"/>
                    <a:pt x="786" y="3834"/>
                    <a:pt x="810" y="3822"/>
                  </a:cubicBezTo>
                  <a:lnTo>
                    <a:pt x="822" y="3822"/>
                  </a:lnTo>
                  <a:lnTo>
                    <a:pt x="1536" y="3536"/>
                  </a:lnTo>
                  <a:lnTo>
                    <a:pt x="1905" y="3905"/>
                  </a:lnTo>
                  <a:cubicBezTo>
                    <a:pt x="1941" y="3941"/>
                    <a:pt x="2001" y="3965"/>
                    <a:pt x="2036" y="3965"/>
                  </a:cubicBezTo>
                  <a:cubicBezTo>
                    <a:pt x="2084" y="3965"/>
                    <a:pt x="2143" y="3953"/>
                    <a:pt x="2179" y="3905"/>
                  </a:cubicBezTo>
                  <a:lnTo>
                    <a:pt x="2536" y="3536"/>
                  </a:lnTo>
                  <a:lnTo>
                    <a:pt x="3251" y="3822"/>
                  </a:lnTo>
                  <a:lnTo>
                    <a:pt x="3263" y="3822"/>
                  </a:lnTo>
                  <a:cubicBezTo>
                    <a:pt x="3275" y="3822"/>
                    <a:pt x="3691" y="3989"/>
                    <a:pt x="3691" y="4501"/>
                  </a:cubicBezTo>
                  <a:lnTo>
                    <a:pt x="3691" y="5001"/>
                  </a:lnTo>
                  <a:lnTo>
                    <a:pt x="1310" y="5001"/>
                  </a:lnTo>
                  <a:cubicBezTo>
                    <a:pt x="1203" y="5001"/>
                    <a:pt x="1119" y="5084"/>
                    <a:pt x="1119" y="5191"/>
                  </a:cubicBezTo>
                  <a:cubicBezTo>
                    <a:pt x="1119" y="5298"/>
                    <a:pt x="1203" y="5382"/>
                    <a:pt x="1310" y="5382"/>
                  </a:cubicBezTo>
                  <a:lnTo>
                    <a:pt x="3882" y="5382"/>
                  </a:lnTo>
                  <a:cubicBezTo>
                    <a:pt x="3888" y="5383"/>
                    <a:pt x="3894" y="5383"/>
                    <a:pt x="3900" y="5383"/>
                  </a:cubicBezTo>
                  <a:cubicBezTo>
                    <a:pt x="3989" y="5383"/>
                    <a:pt x="4072" y="5303"/>
                    <a:pt x="4072" y="5203"/>
                  </a:cubicBezTo>
                  <a:lnTo>
                    <a:pt x="4072" y="4536"/>
                  </a:lnTo>
                  <a:cubicBezTo>
                    <a:pt x="4072" y="3763"/>
                    <a:pt x="3477" y="3524"/>
                    <a:pt x="3382" y="3489"/>
                  </a:cubicBezTo>
                  <a:lnTo>
                    <a:pt x="2620" y="3191"/>
                  </a:lnTo>
                  <a:lnTo>
                    <a:pt x="2620" y="3096"/>
                  </a:lnTo>
                  <a:cubicBezTo>
                    <a:pt x="2834" y="2977"/>
                    <a:pt x="2977" y="2774"/>
                    <a:pt x="3048" y="2536"/>
                  </a:cubicBezTo>
                  <a:cubicBezTo>
                    <a:pt x="3322" y="2524"/>
                    <a:pt x="3548" y="2286"/>
                    <a:pt x="3548" y="2000"/>
                  </a:cubicBezTo>
                  <a:cubicBezTo>
                    <a:pt x="3548" y="1846"/>
                    <a:pt x="3465" y="1691"/>
                    <a:pt x="3346" y="1584"/>
                  </a:cubicBezTo>
                  <a:lnTo>
                    <a:pt x="3346" y="1262"/>
                  </a:lnTo>
                  <a:cubicBezTo>
                    <a:pt x="3346" y="560"/>
                    <a:pt x="2786" y="0"/>
                    <a:pt x="2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6" name="Google Shape;11976;p69"/>
            <p:cNvSpPr/>
            <p:nvPr/>
          </p:nvSpPr>
          <p:spPr>
            <a:xfrm>
              <a:off x="2438252" y="2611703"/>
              <a:ext cx="129633" cy="172441"/>
            </a:xfrm>
            <a:custGeom>
              <a:avLst/>
              <a:gdLst/>
              <a:ahLst/>
              <a:cxnLst/>
              <a:rect l="l" t="t" r="r" b="b"/>
              <a:pathLst>
                <a:path w="4073" h="5418" extrusionOk="0">
                  <a:moveTo>
                    <a:pt x="2085" y="370"/>
                  </a:moveTo>
                  <a:cubicBezTo>
                    <a:pt x="2573" y="370"/>
                    <a:pt x="2978" y="774"/>
                    <a:pt x="2978" y="1263"/>
                  </a:cubicBezTo>
                  <a:lnTo>
                    <a:pt x="2978" y="1382"/>
                  </a:lnTo>
                  <a:lnTo>
                    <a:pt x="2966" y="1382"/>
                  </a:lnTo>
                  <a:cubicBezTo>
                    <a:pt x="2692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66" y="822"/>
                  </a:cubicBezTo>
                  <a:cubicBezTo>
                    <a:pt x="2450" y="817"/>
                    <a:pt x="2435" y="815"/>
                    <a:pt x="2420" y="815"/>
                  </a:cubicBezTo>
                  <a:cubicBezTo>
                    <a:pt x="2365" y="815"/>
                    <a:pt x="2313" y="847"/>
                    <a:pt x="2275" y="894"/>
                  </a:cubicBezTo>
                  <a:cubicBezTo>
                    <a:pt x="1942" y="1370"/>
                    <a:pt x="1180" y="1382"/>
                    <a:pt x="1168" y="1382"/>
                  </a:cubicBezTo>
                  <a:lnTo>
                    <a:pt x="1096" y="1382"/>
                  </a:lnTo>
                  <a:lnTo>
                    <a:pt x="1096" y="1263"/>
                  </a:lnTo>
                  <a:cubicBezTo>
                    <a:pt x="1096" y="774"/>
                    <a:pt x="1501" y="370"/>
                    <a:pt x="1989" y="370"/>
                  </a:cubicBezTo>
                  <a:close/>
                  <a:moveTo>
                    <a:pt x="3132" y="1906"/>
                  </a:moveTo>
                  <a:cubicBezTo>
                    <a:pt x="3156" y="1929"/>
                    <a:pt x="3168" y="1965"/>
                    <a:pt x="3168" y="2013"/>
                  </a:cubicBezTo>
                  <a:cubicBezTo>
                    <a:pt x="3168" y="2048"/>
                    <a:pt x="3144" y="2096"/>
                    <a:pt x="3109" y="2132"/>
                  </a:cubicBezTo>
                  <a:lnTo>
                    <a:pt x="3109" y="1906"/>
                  </a:lnTo>
                  <a:close/>
                  <a:moveTo>
                    <a:pt x="965" y="1894"/>
                  </a:moveTo>
                  <a:lnTo>
                    <a:pt x="965" y="2144"/>
                  </a:lnTo>
                  <a:cubicBezTo>
                    <a:pt x="930" y="2108"/>
                    <a:pt x="894" y="2072"/>
                    <a:pt x="894" y="2013"/>
                  </a:cubicBezTo>
                  <a:cubicBezTo>
                    <a:pt x="894" y="1965"/>
                    <a:pt x="906" y="1929"/>
                    <a:pt x="942" y="1906"/>
                  </a:cubicBezTo>
                  <a:cubicBezTo>
                    <a:pt x="953" y="1906"/>
                    <a:pt x="953" y="1906"/>
                    <a:pt x="965" y="1894"/>
                  </a:cubicBezTo>
                  <a:close/>
                  <a:moveTo>
                    <a:pt x="2347" y="1358"/>
                  </a:moveTo>
                  <a:cubicBezTo>
                    <a:pt x="2430" y="1489"/>
                    <a:pt x="2549" y="1620"/>
                    <a:pt x="2704" y="1691"/>
                  </a:cubicBezTo>
                  <a:lnTo>
                    <a:pt x="2704" y="2227"/>
                  </a:lnTo>
                  <a:cubicBezTo>
                    <a:pt x="2739" y="2572"/>
                    <a:pt x="2454" y="2846"/>
                    <a:pt x="2132" y="2846"/>
                  </a:cubicBezTo>
                  <a:lnTo>
                    <a:pt x="1954" y="2846"/>
                  </a:lnTo>
                  <a:cubicBezTo>
                    <a:pt x="1620" y="2846"/>
                    <a:pt x="1334" y="2572"/>
                    <a:pt x="1334" y="2227"/>
                  </a:cubicBezTo>
                  <a:lnTo>
                    <a:pt x="1334" y="1739"/>
                  </a:lnTo>
                  <a:cubicBezTo>
                    <a:pt x="1596" y="1715"/>
                    <a:pt x="2025" y="1620"/>
                    <a:pt x="2347" y="1358"/>
                  </a:cubicBezTo>
                  <a:close/>
                  <a:moveTo>
                    <a:pt x="2263" y="3215"/>
                  </a:moveTo>
                  <a:lnTo>
                    <a:pt x="2251" y="3322"/>
                  </a:lnTo>
                  <a:lnTo>
                    <a:pt x="2037" y="3537"/>
                  </a:lnTo>
                  <a:lnTo>
                    <a:pt x="1846" y="3346"/>
                  </a:lnTo>
                  <a:lnTo>
                    <a:pt x="1846" y="3215"/>
                  </a:lnTo>
                  <a:close/>
                  <a:moveTo>
                    <a:pt x="1989" y="1"/>
                  </a:moveTo>
                  <a:cubicBezTo>
                    <a:pt x="1299" y="1"/>
                    <a:pt x="727" y="560"/>
                    <a:pt x="727" y="1263"/>
                  </a:cubicBezTo>
                  <a:lnTo>
                    <a:pt x="727" y="1596"/>
                  </a:lnTo>
                  <a:cubicBezTo>
                    <a:pt x="608" y="1691"/>
                    <a:pt x="537" y="1846"/>
                    <a:pt x="537" y="2013"/>
                  </a:cubicBezTo>
                  <a:cubicBezTo>
                    <a:pt x="537" y="2287"/>
                    <a:pt x="763" y="2525"/>
                    <a:pt x="1025" y="2549"/>
                  </a:cubicBezTo>
                  <a:cubicBezTo>
                    <a:pt x="1096" y="2763"/>
                    <a:pt x="1263" y="2965"/>
                    <a:pt x="1454" y="3084"/>
                  </a:cubicBezTo>
                  <a:lnTo>
                    <a:pt x="1454" y="3180"/>
                  </a:lnTo>
                  <a:lnTo>
                    <a:pt x="680" y="3477"/>
                  </a:lnTo>
                  <a:cubicBezTo>
                    <a:pt x="608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84" y="5382"/>
                    <a:pt x="191" y="5382"/>
                  </a:cubicBezTo>
                  <a:lnTo>
                    <a:pt x="668" y="5382"/>
                  </a:lnTo>
                  <a:cubicBezTo>
                    <a:pt x="775" y="5382"/>
                    <a:pt x="858" y="5299"/>
                    <a:pt x="858" y="5192"/>
                  </a:cubicBezTo>
                  <a:cubicBezTo>
                    <a:pt x="858" y="5085"/>
                    <a:pt x="775" y="5001"/>
                    <a:pt x="668" y="5001"/>
                  </a:cubicBezTo>
                  <a:lnTo>
                    <a:pt x="370" y="5001"/>
                  </a:lnTo>
                  <a:lnTo>
                    <a:pt x="370" y="4537"/>
                  </a:lnTo>
                  <a:cubicBezTo>
                    <a:pt x="370" y="4013"/>
                    <a:pt x="787" y="3870"/>
                    <a:pt x="799" y="3858"/>
                  </a:cubicBezTo>
                  <a:lnTo>
                    <a:pt x="823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30" y="3977"/>
                    <a:pt x="1989" y="4001"/>
                    <a:pt x="2037" y="4001"/>
                  </a:cubicBezTo>
                  <a:cubicBezTo>
                    <a:pt x="2085" y="4001"/>
                    <a:pt x="2144" y="3989"/>
                    <a:pt x="2168" y="3942"/>
                  </a:cubicBezTo>
                  <a:lnTo>
                    <a:pt x="2525" y="3572"/>
                  </a:lnTo>
                  <a:lnTo>
                    <a:pt x="3239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1" y="5025"/>
                  </a:lnTo>
                  <a:cubicBezTo>
                    <a:pt x="1204" y="5025"/>
                    <a:pt x="1120" y="5120"/>
                    <a:pt x="1120" y="5215"/>
                  </a:cubicBezTo>
                  <a:cubicBezTo>
                    <a:pt x="1120" y="5323"/>
                    <a:pt x="1204" y="5418"/>
                    <a:pt x="1311" y="5418"/>
                  </a:cubicBezTo>
                  <a:lnTo>
                    <a:pt x="3882" y="5418"/>
                  </a:lnTo>
                  <a:cubicBezTo>
                    <a:pt x="3990" y="5418"/>
                    <a:pt x="4073" y="5323"/>
                    <a:pt x="4073" y="5215"/>
                  </a:cubicBezTo>
                  <a:lnTo>
                    <a:pt x="4073" y="4537"/>
                  </a:lnTo>
                  <a:cubicBezTo>
                    <a:pt x="4061" y="3763"/>
                    <a:pt x="3454" y="3525"/>
                    <a:pt x="3382" y="3501"/>
                  </a:cubicBezTo>
                  <a:lnTo>
                    <a:pt x="2620" y="3203"/>
                  </a:lnTo>
                  <a:lnTo>
                    <a:pt x="2620" y="3096"/>
                  </a:lnTo>
                  <a:cubicBezTo>
                    <a:pt x="2823" y="2977"/>
                    <a:pt x="2978" y="2787"/>
                    <a:pt x="3049" y="2560"/>
                  </a:cubicBezTo>
                  <a:cubicBezTo>
                    <a:pt x="3323" y="2549"/>
                    <a:pt x="3537" y="2310"/>
                    <a:pt x="3537" y="2025"/>
                  </a:cubicBezTo>
                  <a:cubicBezTo>
                    <a:pt x="3537" y="1858"/>
                    <a:pt x="3466" y="1703"/>
                    <a:pt x="3347" y="1608"/>
                  </a:cubicBezTo>
                  <a:lnTo>
                    <a:pt x="3347" y="1263"/>
                  </a:lnTo>
                  <a:cubicBezTo>
                    <a:pt x="3347" y="560"/>
                    <a:pt x="2787" y="1"/>
                    <a:pt x="2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7" name="Google Shape;11977;p69"/>
            <p:cNvSpPr/>
            <p:nvPr/>
          </p:nvSpPr>
          <p:spPr>
            <a:xfrm>
              <a:off x="2185128" y="2611703"/>
              <a:ext cx="130015" cy="172441"/>
            </a:xfrm>
            <a:custGeom>
              <a:avLst/>
              <a:gdLst/>
              <a:ahLst/>
              <a:cxnLst/>
              <a:rect l="l" t="t" r="r" b="b"/>
              <a:pathLst>
                <a:path w="4085" h="5418" extrusionOk="0">
                  <a:moveTo>
                    <a:pt x="2084" y="370"/>
                  </a:moveTo>
                  <a:cubicBezTo>
                    <a:pt x="2584" y="370"/>
                    <a:pt x="2977" y="774"/>
                    <a:pt x="2977" y="1263"/>
                  </a:cubicBezTo>
                  <a:lnTo>
                    <a:pt x="2977" y="1382"/>
                  </a:lnTo>
                  <a:lnTo>
                    <a:pt x="2965" y="1382"/>
                  </a:lnTo>
                  <a:cubicBezTo>
                    <a:pt x="2703" y="1322"/>
                    <a:pt x="2620" y="965"/>
                    <a:pt x="2620" y="965"/>
                  </a:cubicBezTo>
                  <a:cubicBezTo>
                    <a:pt x="2608" y="894"/>
                    <a:pt x="2549" y="834"/>
                    <a:pt x="2477" y="822"/>
                  </a:cubicBezTo>
                  <a:cubicBezTo>
                    <a:pt x="2462" y="817"/>
                    <a:pt x="2446" y="815"/>
                    <a:pt x="2430" y="815"/>
                  </a:cubicBezTo>
                  <a:cubicBezTo>
                    <a:pt x="2372" y="815"/>
                    <a:pt x="2315" y="847"/>
                    <a:pt x="2287" y="894"/>
                  </a:cubicBezTo>
                  <a:cubicBezTo>
                    <a:pt x="1941" y="1370"/>
                    <a:pt x="1179" y="1382"/>
                    <a:pt x="1167" y="1382"/>
                  </a:cubicBezTo>
                  <a:lnTo>
                    <a:pt x="1108" y="1382"/>
                  </a:lnTo>
                  <a:lnTo>
                    <a:pt x="1108" y="1263"/>
                  </a:lnTo>
                  <a:cubicBezTo>
                    <a:pt x="1108" y="774"/>
                    <a:pt x="1513" y="370"/>
                    <a:pt x="2001" y="370"/>
                  </a:cubicBezTo>
                  <a:close/>
                  <a:moveTo>
                    <a:pt x="3132" y="1906"/>
                  </a:moveTo>
                  <a:cubicBezTo>
                    <a:pt x="3168" y="1929"/>
                    <a:pt x="3180" y="1965"/>
                    <a:pt x="3180" y="2013"/>
                  </a:cubicBezTo>
                  <a:cubicBezTo>
                    <a:pt x="3180" y="2048"/>
                    <a:pt x="3144" y="2096"/>
                    <a:pt x="3120" y="2132"/>
                  </a:cubicBezTo>
                  <a:lnTo>
                    <a:pt x="3120" y="1906"/>
                  </a:lnTo>
                  <a:close/>
                  <a:moveTo>
                    <a:pt x="977" y="1894"/>
                  </a:moveTo>
                  <a:lnTo>
                    <a:pt x="977" y="2144"/>
                  </a:lnTo>
                  <a:cubicBezTo>
                    <a:pt x="929" y="2108"/>
                    <a:pt x="905" y="2072"/>
                    <a:pt x="905" y="2013"/>
                  </a:cubicBezTo>
                  <a:cubicBezTo>
                    <a:pt x="905" y="1965"/>
                    <a:pt x="917" y="1929"/>
                    <a:pt x="941" y="1906"/>
                  </a:cubicBezTo>
                  <a:cubicBezTo>
                    <a:pt x="965" y="1906"/>
                    <a:pt x="965" y="1906"/>
                    <a:pt x="977" y="1894"/>
                  </a:cubicBezTo>
                  <a:close/>
                  <a:moveTo>
                    <a:pt x="2358" y="1358"/>
                  </a:moveTo>
                  <a:cubicBezTo>
                    <a:pt x="2429" y="1489"/>
                    <a:pt x="2549" y="1620"/>
                    <a:pt x="2715" y="1691"/>
                  </a:cubicBezTo>
                  <a:lnTo>
                    <a:pt x="2715" y="2227"/>
                  </a:lnTo>
                  <a:cubicBezTo>
                    <a:pt x="2727" y="2572"/>
                    <a:pt x="2465" y="2846"/>
                    <a:pt x="2132" y="2846"/>
                  </a:cubicBezTo>
                  <a:lnTo>
                    <a:pt x="1953" y="2846"/>
                  </a:lnTo>
                  <a:cubicBezTo>
                    <a:pt x="1632" y="2846"/>
                    <a:pt x="1346" y="2572"/>
                    <a:pt x="1346" y="2227"/>
                  </a:cubicBezTo>
                  <a:lnTo>
                    <a:pt x="1346" y="1739"/>
                  </a:lnTo>
                  <a:cubicBezTo>
                    <a:pt x="1596" y="1715"/>
                    <a:pt x="2037" y="1620"/>
                    <a:pt x="2358" y="1358"/>
                  </a:cubicBezTo>
                  <a:close/>
                  <a:moveTo>
                    <a:pt x="2275" y="3215"/>
                  </a:moveTo>
                  <a:lnTo>
                    <a:pt x="2251" y="3322"/>
                  </a:lnTo>
                  <a:lnTo>
                    <a:pt x="2048" y="3537"/>
                  </a:lnTo>
                  <a:lnTo>
                    <a:pt x="1858" y="3346"/>
                  </a:lnTo>
                  <a:lnTo>
                    <a:pt x="1858" y="3215"/>
                  </a:lnTo>
                  <a:close/>
                  <a:moveTo>
                    <a:pt x="2001" y="1"/>
                  </a:moveTo>
                  <a:cubicBezTo>
                    <a:pt x="1298" y="1"/>
                    <a:pt x="739" y="560"/>
                    <a:pt x="739" y="1263"/>
                  </a:cubicBezTo>
                  <a:lnTo>
                    <a:pt x="739" y="1596"/>
                  </a:lnTo>
                  <a:cubicBezTo>
                    <a:pt x="620" y="1691"/>
                    <a:pt x="536" y="1846"/>
                    <a:pt x="536" y="2013"/>
                  </a:cubicBezTo>
                  <a:cubicBezTo>
                    <a:pt x="536" y="2287"/>
                    <a:pt x="763" y="2525"/>
                    <a:pt x="1036" y="2549"/>
                  </a:cubicBezTo>
                  <a:cubicBezTo>
                    <a:pt x="1108" y="2763"/>
                    <a:pt x="1275" y="2965"/>
                    <a:pt x="1465" y="3084"/>
                  </a:cubicBezTo>
                  <a:lnTo>
                    <a:pt x="1465" y="3180"/>
                  </a:lnTo>
                  <a:lnTo>
                    <a:pt x="691" y="3477"/>
                  </a:lnTo>
                  <a:cubicBezTo>
                    <a:pt x="620" y="3513"/>
                    <a:pt x="1" y="3751"/>
                    <a:pt x="1" y="4525"/>
                  </a:cubicBezTo>
                  <a:lnTo>
                    <a:pt x="1" y="5192"/>
                  </a:lnTo>
                  <a:cubicBezTo>
                    <a:pt x="1" y="5299"/>
                    <a:pt x="96" y="5382"/>
                    <a:pt x="203" y="5382"/>
                  </a:cubicBezTo>
                  <a:lnTo>
                    <a:pt x="679" y="5382"/>
                  </a:lnTo>
                  <a:cubicBezTo>
                    <a:pt x="775" y="5382"/>
                    <a:pt x="870" y="5299"/>
                    <a:pt x="870" y="5192"/>
                  </a:cubicBezTo>
                  <a:cubicBezTo>
                    <a:pt x="870" y="5085"/>
                    <a:pt x="775" y="5001"/>
                    <a:pt x="679" y="5001"/>
                  </a:cubicBezTo>
                  <a:lnTo>
                    <a:pt x="382" y="5001"/>
                  </a:lnTo>
                  <a:lnTo>
                    <a:pt x="382" y="4537"/>
                  </a:lnTo>
                  <a:cubicBezTo>
                    <a:pt x="382" y="4013"/>
                    <a:pt x="798" y="3870"/>
                    <a:pt x="810" y="3858"/>
                  </a:cubicBezTo>
                  <a:lnTo>
                    <a:pt x="822" y="3858"/>
                  </a:lnTo>
                  <a:lnTo>
                    <a:pt x="1537" y="3572"/>
                  </a:lnTo>
                  <a:lnTo>
                    <a:pt x="1906" y="3942"/>
                  </a:lnTo>
                  <a:cubicBezTo>
                    <a:pt x="1941" y="3977"/>
                    <a:pt x="2001" y="4001"/>
                    <a:pt x="2048" y="4001"/>
                  </a:cubicBezTo>
                  <a:cubicBezTo>
                    <a:pt x="2084" y="4001"/>
                    <a:pt x="2144" y="3989"/>
                    <a:pt x="2179" y="3942"/>
                  </a:cubicBezTo>
                  <a:lnTo>
                    <a:pt x="2537" y="3572"/>
                  </a:lnTo>
                  <a:lnTo>
                    <a:pt x="3251" y="3858"/>
                  </a:lnTo>
                  <a:lnTo>
                    <a:pt x="3263" y="3858"/>
                  </a:lnTo>
                  <a:cubicBezTo>
                    <a:pt x="3275" y="3858"/>
                    <a:pt x="3692" y="4013"/>
                    <a:pt x="3692" y="4537"/>
                  </a:cubicBezTo>
                  <a:lnTo>
                    <a:pt x="3692" y="5025"/>
                  </a:lnTo>
                  <a:lnTo>
                    <a:pt x="1310" y="5025"/>
                  </a:lnTo>
                  <a:cubicBezTo>
                    <a:pt x="1215" y="5025"/>
                    <a:pt x="1120" y="5120"/>
                    <a:pt x="1120" y="5215"/>
                  </a:cubicBezTo>
                  <a:cubicBezTo>
                    <a:pt x="1120" y="5323"/>
                    <a:pt x="1215" y="5418"/>
                    <a:pt x="1310" y="5418"/>
                  </a:cubicBezTo>
                  <a:lnTo>
                    <a:pt x="3894" y="5418"/>
                  </a:lnTo>
                  <a:cubicBezTo>
                    <a:pt x="3989" y="5418"/>
                    <a:pt x="4084" y="5323"/>
                    <a:pt x="4084" y="5215"/>
                  </a:cubicBezTo>
                  <a:lnTo>
                    <a:pt x="4084" y="4537"/>
                  </a:lnTo>
                  <a:cubicBezTo>
                    <a:pt x="4061" y="3763"/>
                    <a:pt x="3465" y="3525"/>
                    <a:pt x="3382" y="3501"/>
                  </a:cubicBezTo>
                  <a:lnTo>
                    <a:pt x="2632" y="3203"/>
                  </a:lnTo>
                  <a:lnTo>
                    <a:pt x="2632" y="3096"/>
                  </a:lnTo>
                  <a:cubicBezTo>
                    <a:pt x="2834" y="2977"/>
                    <a:pt x="2977" y="2787"/>
                    <a:pt x="3061" y="2560"/>
                  </a:cubicBezTo>
                  <a:cubicBezTo>
                    <a:pt x="3322" y="2549"/>
                    <a:pt x="3549" y="2310"/>
                    <a:pt x="3549" y="2025"/>
                  </a:cubicBezTo>
                  <a:cubicBezTo>
                    <a:pt x="3549" y="1858"/>
                    <a:pt x="3477" y="1703"/>
                    <a:pt x="3358" y="1608"/>
                  </a:cubicBezTo>
                  <a:lnTo>
                    <a:pt x="3358" y="1263"/>
                  </a:lnTo>
                  <a:cubicBezTo>
                    <a:pt x="3358" y="560"/>
                    <a:pt x="2787" y="1"/>
                    <a:pt x="20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78" name="Google Shape;11978;p69"/>
          <p:cNvGrpSpPr/>
          <p:nvPr/>
        </p:nvGrpSpPr>
        <p:grpSpPr>
          <a:xfrm>
            <a:off x="3539102" y="2427549"/>
            <a:ext cx="355099" cy="355481"/>
            <a:chOff x="3539102" y="2427549"/>
            <a:chExt cx="355099" cy="355481"/>
          </a:xfrm>
          <a:solidFill>
            <a:srgbClr val="D94169"/>
          </a:solidFill>
        </p:grpSpPr>
        <p:sp>
          <p:nvSpPr>
            <p:cNvPr id="11979" name="Google Shape;11979;p69"/>
            <p:cNvSpPr/>
            <p:nvPr/>
          </p:nvSpPr>
          <p:spPr>
            <a:xfrm>
              <a:off x="3539102" y="2561320"/>
              <a:ext cx="355099" cy="221710"/>
            </a:xfrm>
            <a:custGeom>
              <a:avLst/>
              <a:gdLst/>
              <a:ahLst/>
              <a:cxnLst/>
              <a:rect l="l" t="t" r="r" b="b"/>
              <a:pathLst>
                <a:path w="11157" h="6966" extrusionOk="0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0" name="Google Shape;11980;p69"/>
            <p:cNvSpPr/>
            <p:nvPr/>
          </p:nvSpPr>
          <p:spPr>
            <a:xfrm>
              <a:off x="3544417" y="2427549"/>
              <a:ext cx="339568" cy="205415"/>
            </a:xfrm>
            <a:custGeom>
              <a:avLst/>
              <a:gdLst/>
              <a:ahLst/>
              <a:cxnLst/>
              <a:rect l="l" t="t" r="r" b="b"/>
              <a:pathLst>
                <a:path w="10669" h="6454" extrusionOk="0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1" name="Google Shape;11981;p69"/>
          <p:cNvGrpSpPr/>
          <p:nvPr/>
        </p:nvGrpSpPr>
        <p:grpSpPr>
          <a:xfrm>
            <a:off x="2656907" y="2439293"/>
            <a:ext cx="332757" cy="332343"/>
            <a:chOff x="2656907" y="2439293"/>
            <a:chExt cx="332757" cy="332343"/>
          </a:xfrm>
          <a:solidFill>
            <a:srgbClr val="D94169"/>
          </a:solidFill>
        </p:grpSpPr>
        <p:sp>
          <p:nvSpPr>
            <p:cNvPr id="11982" name="Google Shape;11982;p69"/>
            <p:cNvSpPr/>
            <p:nvPr/>
          </p:nvSpPr>
          <p:spPr>
            <a:xfrm>
              <a:off x="2868751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20" y="334"/>
                    <a:pt x="1346" y="548"/>
                    <a:pt x="1346" y="834"/>
                  </a:cubicBezTo>
                  <a:cubicBezTo>
                    <a:pt x="1346" y="1120"/>
                    <a:pt x="1120" y="1334"/>
                    <a:pt x="834" y="1334"/>
                  </a:cubicBezTo>
                  <a:cubicBezTo>
                    <a:pt x="560" y="1334"/>
                    <a:pt x="334" y="1120"/>
                    <a:pt x="334" y="834"/>
                  </a:cubicBezTo>
                  <a:cubicBezTo>
                    <a:pt x="334" y="548"/>
                    <a:pt x="572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81" y="0"/>
                    <a:pt x="0" y="370"/>
                    <a:pt x="0" y="834"/>
                  </a:cubicBezTo>
                  <a:cubicBezTo>
                    <a:pt x="0" y="1298"/>
                    <a:pt x="381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3" name="Google Shape;11983;p69"/>
            <p:cNvSpPr/>
            <p:nvPr/>
          </p:nvSpPr>
          <p:spPr>
            <a:xfrm>
              <a:off x="2870661" y="2611703"/>
              <a:ext cx="68970" cy="49301"/>
            </a:xfrm>
            <a:custGeom>
              <a:avLst/>
              <a:gdLst/>
              <a:ahLst/>
              <a:cxnLst/>
              <a:rect l="l" t="t" r="r" b="b"/>
              <a:pathLst>
                <a:path w="2167" h="1549" extrusionOk="0">
                  <a:moveTo>
                    <a:pt x="774" y="1"/>
                  </a:moveTo>
                  <a:cubicBezTo>
                    <a:pt x="560" y="1"/>
                    <a:pt x="333" y="60"/>
                    <a:pt x="119" y="167"/>
                  </a:cubicBezTo>
                  <a:cubicBezTo>
                    <a:pt x="48" y="203"/>
                    <a:pt x="0" y="310"/>
                    <a:pt x="48" y="382"/>
                  </a:cubicBezTo>
                  <a:cubicBezTo>
                    <a:pt x="83" y="443"/>
                    <a:pt x="150" y="479"/>
                    <a:pt x="212" y="479"/>
                  </a:cubicBezTo>
                  <a:cubicBezTo>
                    <a:pt x="234" y="479"/>
                    <a:pt x="255" y="474"/>
                    <a:pt x="274" y="465"/>
                  </a:cubicBezTo>
                  <a:cubicBezTo>
                    <a:pt x="417" y="382"/>
                    <a:pt x="595" y="346"/>
                    <a:pt x="762" y="346"/>
                  </a:cubicBezTo>
                  <a:cubicBezTo>
                    <a:pt x="1286" y="346"/>
                    <a:pt x="1715" y="727"/>
                    <a:pt x="1786" y="1215"/>
                  </a:cubicBezTo>
                  <a:lnTo>
                    <a:pt x="762" y="1215"/>
                  </a:lnTo>
                  <a:cubicBezTo>
                    <a:pt x="679" y="1215"/>
                    <a:pt x="595" y="1298"/>
                    <a:pt x="595" y="1382"/>
                  </a:cubicBezTo>
                  <a:cubicBezTo>
                    <a:pt x="595" y="1477"/>
                    <a:pt x="679" y="1548"/>
                    <a:pt x="762" y="1548"/>
                  </a:cubicBezTo>
                  <a:lnTo>
                    <a:pt x="1988" y="1548"/>
                  </a:lnTo>
                  <a:cubicBezTo>
                    <a:pt x="2072" y="1548"/>
                    <a:pt x="2143" y="1477"/>
                    <a:pt x="2143" y="1382"/>
                  </a:cubicBezTo>
                  <a:cubicBezTo>
                    <a:pt x="2167" y="608"/>
                    <a:pt x="1536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4" name="Google Shape;11984;p69"/>
            <p:cNvSpPr/>
            <p:nvPr/>
          </p:nvSpPr>
          <p:spPr>
            <a:xfrm>
              <a:off x="2705794" y="2611321"/>
              <a:ext cx="68620" cy="49301"/>
            </a:xfrm>
            <a:custGeom>
              <a:avLst/>
              <a:gdLst/>
              <a:ahLst/>
              <a:cxnLst/>
              <a:rect l="l" t="t" r="r" b="b"/>
              <a:pathLst>
                <a:path w="2156" h="1549" extrusionOk="0">
                  <a:moveTo>
                    <a:pt x="1394" y="1"/>
                  </a:moveTo>
                  <a:cubicBezTo>
                    <a:pt x="632" y="1"/>
                    <a:pt x="1" y="620"/>
                    <a:pt x="1" y="1382"/>
                  </a:cubicBezTo>
                  <a:cubicBezTo>
                    <a:pt x="1" y="1465"/>
                    <a:pt x="84" y="1548"/>
                    <a:pt x="167" y="1548"/>
                  </a:cubicBezTo>
                  <a:lnTo>
                    <a:pt x="1406" y="1548"/>
                  </a:lnTo>
                  <a:cubicBezTo>
                    <a:pt x="1489" y="1548"/>
                    <a:pt x="1572" y="1465"/>
                    <a:pt x="1572" y="1382"/>
                  </a:cubicBezTo>
                  <a:cubicBezTo>
                    <a:pt x="1572" y="1287"/>
                    <a:pt x="1501" y="1215"/>
                    <a:pt x="1418" y="1215"/>
                  </a:cubicBezTo>
                  <a:lnTo>
                    <a:pt x="382" y="1215"/>
                  </a:lnTo>
                  <a:cubicBezTo>
                    <a:pt x="453" y="727"/>
                    <a:pt x="882" y="334"/>
                    <a:pt x="1406" y="334"/>
                  </a:cubicBezTo>
                  <a:cubicBezTo>
                    <a:pt x="1584" y="334"/>
                    <a:pt x="1751" y="382"/>
                    <a:pt x="1894" y="453"/>
                  </a:cubicBezTo>
                  <a:cubicBezTo>
                    <a:pt x="1918" y="469"/>
                    <a:pt x="1945" y="477"/>
                    <a:pt x="1974" y="477"/>
                  </a:cubicBezTo>
                  <a:cubicBezTo>
                    <a:pt x="2030" y="477"/>
                    <a:pt x="2088" y="445"/>
                    <a:pt x="2120" y="382"/>
                  </a:cubicBezTo>
                  <a:cubicBezTo>
                    <a:pt x="2156" y="310"/>
                    <a:pt x="2132" y="203"/>
                    <a:pt x="2049" y="155"/>
                  </a:cubicBezTo>
                  <a:cubicBezTo>
                    <a:pt x="1846" y="60"/>
                    <a:pt x="1632" y="1"/>
                    <a:pt x="1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5" name="Google Shape;11985;p69"/>
            <p:cNvSpPr/>
            <p:nvPr/>
          </p:nvSpPr>
          <p:spPr>
            <a:xfrm>
              <a:off x="2724000" y="2547666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34"/>
                  </a:moveTo>
                  <a:cubicBezTo>
                    <a:pt x="1119" y="334"/>
                    <a:pt x="1334" y="548"/>
                    <a:pt x="1334" y="834"/>
                  </a:cubicBezTo>
                  <a:cubicBezTo>
                    <a:pt x="1334" y="1120"/>
                    <a:pt x="1119" y="1334"/>
                    <a:pt x="834" y="1334"/>
                  </a:cubicBezTo>
                  <a:cubicBezTo>
                    <a:pt x="548" y="1334"/>
                    <a:pt x="322" y="1120"/>
                    <a:pt x="322" y="834"/>
                  </a:cubicBezTo>
                  <a:cubicBezTo>
                    <a:pt x="322" y="548"/>
                    <a:pt x="548" y="334"/>
                    <a:pt x="834" y="334"/>
                  </a:cubicBezTo>
                  <a:close/>
                  <a:moveTo>
                    <a:pt x="834" y="0"/>
                  </a:moveTo>
                  <a:cubicBezTo>
                    <a:pt x="369" y="0"/>
                    <a:pt x="0" y="370"/>
                    <a:pt x="0" y="834"/>
                  </a:cubicBezTo>
                  <a:cubicBezTo>
                    <a:pt x="0" y="1298"/>
                    <a:pt x="369" y="1667"/>
                    <a:pt x="834" y="1667"/>
                  </a:cubicBezTo>
                  <a:cubicBezTo>
                    <a:pt x="1298" y="1667"/>
                    <a:pt x="1667" y="1298"/>
                    <a:pt x="1667" y="834"/>
                  </a:cubicBezTo>
                  <a:cubicBezTo>
                    <a:pt x="1667" y="370"/>
                    <a:pt x="1298" y="0"/>
                    <a:pt x="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6" name="Google Shape;11986;p69"/>
            <p:cNvSpPr/>
            <p:nvPr/>
          </p:nvSpPr>
          <p:spPr>
            <a:xfrm>
              <a:off x="2788800" y="2534394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34"/>
                  </a:moveTo>
                  <a:cubicBezTo>
                    <a:pt x="1489" y="334"/>
                    <a:pt x="1822" y="656"/>
                    <a:pt x="1822" y="1072"/>
                  </a:cubicBezTo>
                  <a:cubicBezTo>
                    <a:pt x="1822" y="1489"/>
                    <a:pt x="1489" y="1822"/>
                    <a:pt x="1072" y="1822"/>
                  </a:cubicBezTo>
                  <a:cubicBezTo>
                    <a:pt x="655" y="1822"/>
                    <a:pt x="334" y="1489"/>
                    <a:pt x="334" y="1072"/>
                  </a:cubicBezTo>
                  <a:cubicBezTo>
                    <a:pt x="334" y="656"/>
                    <a:pt x="667" y="334"/>
                    <a:pt x="1072" y="334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3" y="1668"/>
                    <a:pt x="2143" y="1072"/>
                  </a:cubicBezTo>
                  <a:cubicBezTo>
                    <a:pt x="2143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7" name="Google Shape;11987;p69"/>
            <p:cNvSpPr/>
            <p:nvPr/>
          </p:nvSpPr>
          <p:spPr>
            <a:xfrm>
              <a:off x="2764930" y="2613613"/>
              <a:ext cx="115979" cy="62923"/>
            </a:xfrm>
            <a:custGeom>
              <a:avLst/>
              <a:gdLst/>
              <a:ahLst/>
              <a:cxnLst/>
              <a:rect l="l" t="t" r="r" b="b"/>
              <a:pathLst>
                <a:path w="3644" h="1977" extrusionOk="0">
                  <a:moveTo>
                    <a:pt x="1822" y="345"/>
                  </a:moveTo>
                  <a:cubicBezTo>
                    <a:pt x="2584" y="345"/>
                    <a:pt x="3203" y="917"/>
                    <a:pt x="3298" y="1655"/>
                  </a:cubicBezTo>
                  <a:lnTo>
                    <a:pt x="345" y="1655"/>
                  </a:lnTo>
                  <a:cubicBezTo>
                    <a:pt x="441" y="905"/>
                    <a:pt x="1060" y="345"/>
                    <a:pt x="1822" y="345"/>
                  </a:cubicBezTo>
                  <a:close/>
                  <a:moveTo>
                    <a:pt x="1822" y="0"/>
                  </a:moveTo>
                  <a:cubicBezTo>
                    <a:pt x="822" y="0"/>
                    <a:pt x="0" y="822"/>
                    <a:pt x="0" y="1810"/>
                  </a:cubicBezTo>
                  <a:cubicBezTo>
                    <a:pt x="0" y="1905"/>
                    <a:pt x="84" y="1977"/>
                    <a:pt x="167" y="1977"/>
                  </a:cubicBezTo>
                  <a:lnTo>
                    <a:pt x="3477" y="1977"/>
                  </a:lnTo>
                  <a:cubicBezTo>
                    <a:pt x="3560" y="1977"/>
                    <a:pt x="3643" y="1905"/>
                    <a:pt x="3643" y="1810"/>
                  </a:cubicBezTo>
                  <a:cubicBezTo>
                    <a:pt x="3643" y="798"/>
                    <a:pt x="282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8" name="Google Shape;11988;p69"/>
            <p:cNvSpPr/>
            <p:nvPr/>
          </p:nvSpPr>
          <p:spPr>
            <a:xfrm>
              <a:off x="2656907" y="2439293"/>
              <a:ext cx="332757" cy="332343"/>
            </a:xfrm>
            <a:custGeom>
              <a:avLst/>
              <a:gdLst/>
              <a:ahLst/>
              <a:cxnLst/>
              <a:rect l="l" t="t" r="r" b="b"/>
              <a:pathLst>
                <a:path w="10455" h="10442" extrusionOk="0">
                  <a:moveTo>
                    <a:pt x="5383" y="893"/>
                  </a:moveTo>
                  <a:cubicBezTo>
                    <a:pt x="7645" y="977"/>
                    <a:pt x="9454" y="2798"/>
                    <a:pt x="9550" y="5060"/>
                  </a:cubicBezTo>
                  <a:lnTo>
                    <a:pt x="9145" y="5060"/>
                  </a:lnTo>
                  <a:cubicBezTo>
                    <a:pt x="9050" y="5060"/>
                    <a:pt x="8978" y="5132"/>
                    <a:pt x="8978" y="5227"/>
                  </a:cubicBezTo>
                  <a:cubicBezTo>
                    <a:pt x="8978" y="5310"/>
                    <a:pt x="9050" y="5382"/>
                    <a:pt x="9145" y="5382"/>
                  </a:cubicBezTo>
                  <a:lnTo>
                    <a:pt x="9550" y="5382"/>
                  </a:lnTo>
                  <a:cubicBezTo>
                    <a:pt x="9454" y="7644"/>
                    <a:pt x="7645" y="9466"/>
                    <a:pt x="5383" y="9549"/>
                  </a:cubicBezTo>
                  <a:lnTo>
                    <a:pt x="5383" y="9156"/>
                  </a:lnTo>
                  <a:cubicBezTo>
                    <a:pt x="5383" y="9061"/>
                    <a:pt x="5311" y="8989"/>
                    <a:pt x="5216" y="8989"/>
                  </a:cubicBezTo>
                  <a:cubicBezTo>
                    <a:pt x="5121" y="8989"/>
                    <a:pt x="5049" y="9061"/>
                    <a:pt x="5049" y="9156"/>
                  </a:cubicBezTo>
                  <a:lnTo>
                    <a:pt x="5049" y="9549"/>
                  </a:lnTo>
                  <a:cubicBezTo>
                    <a:pt x="2787" y="9466"/>
                    <a:pt x="977" y="7644"/>
                    <a:pt x="882" y="5382"/>
                  </a:cubicBezTo>
                  <a:lnTo>
                    <a:pt x="1287" y="5382"/>
                  </a:lnTo>
                  <a:cubicBezTo>
                    <a:pt x="1382" y="5382"/>
                    <a:pt x="1453" y="5310"/>
                    <a:pt x="1453" y="5227"/>
                  </a:cubicBezTo>
                  <a:cubicBezTo>
                    <a:pt x="1453" y="5132"/>
                    <a:pt x="1382" y="5060"/>
                    <a:pt x="1287" y="5060"/>
                  </a:cubicBezTo>
                  <a:lnTo>
                    <a:pt x="882" y="5060"/>
                  </a:lnTo>
                  <a:cubicBezTo>
                    <a:pt x="977" y="2798"/>
                    <a:pt x="2787" y="977"/>
                    <a:pt x="5049" y="893"/>
                  </a:cubicBezTo>
                  <a:lnTo>
                    <a:pt x="5049" y="1286"/>
                  </a:lnTo>
                  <a:cubicBezTo>
                    <a:pt x="5049" y="1381"/>
                    <a:pt x="5121" y="1453"/>
                    <a:pt x="5216" y="1453"/>
                  </a:cubicBezTo>
                  <a:cubicBezTo>
                    <a:pt x="5311" y="1453"/>
                    <a:pt x="5383" y="1381"/>
                    <a:pt x="5383" y="1286"/>
                  </a:cubicBezTo>
                  <a:lnTo>
                    <a:pt x="5383" y="893"/>
                  </a:lnTo>
                  <a:close/>
                  <a:moveTo>
                    <a:pt x="5228" y="0"/>
                  </a:moveTo>
                  <a:cubicBezTo>
                    <a:pt x="5144" y="0"/>
                    <a:pt x="5061" y="72"/>
                    <a:pt x="5061" y="167"/>
                  </a:cubicBezTo>
                  <a:lnTo>
                    <a:pt x="5061" y="560"/>
                  </a:lnTo>
                  <a:cubicBezTo>
                    <a:pt x="2620" y="655"/>
                    <a:pt x="656" y="2620"/>
                    <a:pt x="572" y="5060"/>
                  </a:cubicBezTo>
                  <a:lnTo>
                    <a:pt x="168" y="5060"/>
                  </a:lnTo>
                  <a:cubicBezTo>
                    <a:pt x="84" y="5060"/>
                    <a:pt x="1" y="5132"/>
                    <a:pt x="1" y="5227"/>
                  </a:cubicBezTo>
                  <a:cubicBezTo>
                    <a:pt x="1" y="5310"/>
                    <a:pt x="84" y="5382"/>
                    <a:pt x="168" y="5382"/>
                  </a:cubicBezTo>
                  <a:lnTo>
                    <a:pt x="572" y="5382"/>
                  </a:lnTo>
                  <a:cubicBezTo>
                    <a:pt x="656" y="7823"/>
                    <a:pt x="2620" y="9787"/>
                    <a:pt x="5061" y="9882"/>
                  </a:cubicBezTo>
                  <a:lnTo>
                    <a:pt x="5061" y="10287"/>
                  </a:lnTo>
                  <a:cubicBezTo>
                    <a:pt x="5061" y="10371"/>
                    <a:pt x="5144" y="10442"/>
                    <a:pt x="5228" y="10442"/>
                  </a:cubicBezTo>
                  <a:cubicBezTo>
                    <a:pt x="5323" y="10442"/>
                    <a:pt x="5394" y="10371"/>
                    <a:pt x="5394" y="10287"/>
                  </a:cubicBezTo>
                  <a:lnTo>
                    <a:pt x="5394" y="9882"/>
                  </a:lnTo>
                  <a:cubicBezTo>
                    <a:pt x="7835" y="9787"/>
                    <a:pt x="9800" y="7823"/>
                    <a:pt x="9883" y="5382"/>
                  </a:cubicBezTo>
                  <a:lnTo>
                    <a:pt x="10288" y="5382"/>
                  </a:lnTo>
                  <a:cubicBezTo>
                    <a:pt x="10383" y="5382"/>
                    <a:pt x="10455" y="5310"/>
                    <a:pt x="10455" y="5227"/>
                  </a:cubicBezTo>
                  <a:cubicBezTo>
                    <a:pt x="10455" y="5132"/>
                    <a:pt x="10383" y="5060"/>
                    <a:pt x="10288" y="5060"/>
                  </a:cubicBezTo>
                  <a:lnTo>
                    <a:pt x="9883" y="5060"/>
                  </a:lnTo>
                  <a:cubicBezTo>
                    <a:pt x="9800" y="2620"/>
                    <a:pt x="7835" y="655"/>
                    <a:pt x="5394" y="560"/>
                  </a:cubicBezTo>
                  <a:lnTo>
                    <a:pt x="5394" y="167"/>
                  </a:lnTo>
                  <a:cubicBezTo>
                    <a:pt x="5394" y="72"/>
                    <a:pt x="5323" y="0"/>
                    <a:pt x="5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89" name="Google Shape;11989;p69"/>
          <p:cNvGrpSpPr/>
          <p:nvPr/>
        </p:nvGrpSpPr>
        <p:grpSpPr>
          <a:xfrm>
            <a:off x="1731523" y="2422616"/>
            <a:ext cx="399435" cy="365698"/>
            <a:chOff x="1731523" y="2422616"/>
            <a:chExt cx="399435" cy="365698"/>
          </a:xfrm>
          <a:solidFill>
            <a:srgbClr val="D94169"/>
          </a:solidFill>
        </p:grpSpPr>
        <p:sp>
          <p:nvSpPr>
            <p:cNvPr id="11990" name="Google Shape;11990;p69"/>
            <p:cNvSpPr/>
            <p:nvPr/>
          </p:nvSpPr>
          <p:spPr>
            <a:xfrm>
              <a:off x="1865294" y="2725009"/>
              <a:ext cx="43604" cy="43604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679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79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79" y="370"/>
                  </a:cubicBezTo>
                  <a:close/>
                  <a:moveTo>
                    <a:pt x="679" y="1"/>
                  </a:moveTo>
                  <a:cubicBezTo>
                    <a:pt x="310" y="1"/>
                    <a:pt x="1" y="310"/>
                    <a:pt x="1" y="679"/>
                  </a:cubicBezTo>
                  <a:cubicBezTo>
                    <a:pt x="1" y="1072"/>
                    <a:pt x="310" y="1370"/>
                    <a:pt x="679" y="1370"/>
                  </a:cubicBezTo>
                  <a:cubicBezTo>
                    <a:pt x="1048" y="1370"/>
                    <a:pt x="1370" y="1048"/>
                    <a:pt x="1370" y="679"/>
                  </a:cubicBezTo>
                  <a:cubicBezTo>
                    <a:pt x="1370" y="310"/>
                    <a:pt x="104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1" name="Google Shape;11991;p69"/>
            <p:cNvSpPr/>
            <p:nvPr/>
          </p:nvSpPr>
          <p:spPr>
            <a:xfrm>
              <a:off x="2005876" y="2725009"/>
              <a:ext cx="43636" cy="43604"/>
            </a:xfrm>
            <a:custGeom>
              <a:avLst/>
              <a:gdLst/>
              <a:ahLst/>
              <a:cxnLst/>
              <a:rect l="l" t="t" r="r" b="b"/>
              <a:pathLst>
                <a:path w="1371" h="1370" extrusionOk="0">
                  <a:moveTo>
                    <a:pt x="680" y="370"/>
                  </a:moveTo>
                  <a:cubicBezTo>
                    <a:pt x="858" y="370"/>
                    <a:pt x="1013" y="512"/>
                    <a:pt x="1013" y="691"/>
                  </a:cubicBezTo>
                  <a:cubicBezTo>
                    <a:pt x="1013" y="870"/>
                    <a:pt x="858" y="1024"/>
                    <a:pt x="680" y="1024"/>
                  </a:cubicBezTo>
                  <a:cubicBezTo>
                    <a:pt x="501" y="1024"/>
                    <a:pt x="358" y="870"/>
                    <a:pt x="358" y="691"/>
                  </a:cubicBezTo>
                  <a:cubicBezTo>
                    <a:pt x="370" y="501"/>
                    <a:pt x="501" y="370"/>
                    <a:pt x="680" y="370"/>
                  </a:cubicBezTo>
                  <a:close/>
                  <a:moveTo>
                    <a:pt x="680" y="1"/>
                  </a:moveTo>
                  <a:cubicBezTo>
                    <a:pt x="311" y="1"/>
                    <a:pt x="1" y="310"/>
                    <a:pt x="1" y="679"/>
                  </a:cubicBezTo>
                  <a:cubicBezTo>
                    <a:pt x="1" y="1072"/>
                    <a:pt x="311" y="1370"/>
                    <a:pt x="680" y="1370"/>
                  </a:cubicBezTo>
                  <a:cubicBezTo>
                    <a:pt x="1061" y="1370"/>
                    <a:pt x="1370" y="1048"/>
                    <a:pt x="1370" y="679"/>
                  </a:cubicBezTo>
                  <a:cubicBezTo>
                    <a:pt x="1370" y="310"/>
                    <a:pt x="1061" y="1"/>
                    <a:pt x="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2" name="Google Shape;11992;p69"/>
            <p:cNvSpPr/>
            <p:nvPr/>
          </p:nvSpPr>
          <p:spPr>
            <a:xfrm>
              <a:off x="1731523" y="2422616"/>
              <a:ext cx="399435" cy="365698"/>
            </a:xfrm>
            <a:custGeom>
              <a:avLst/>
              <a:gdLst/>
              <a:ahLst/>
              <a:cxnLst/>
              <a:rect l="l" t="t" r="r" b="b"/>
              <a:pathLst>
                <a:path w="12550" h="11490" extrusionOk="0">
                  <a:moveTo>
                    <a:pt x="4323" y="2143"/>
                  </a:moveTo>
                  <a:lnTo>
                    <a:pt x="4323" y="3215"/>
                  </a:lnTo>
                  <a:lnTo>
                    <a:pt x="3585" y="3215"/>
                  </a:lnTo>
                  <a:lnTo>
                    <a:pt x="3216" y="2143"/>
                  </a:lnTo>
                  <a:close/>
                  <a:moveTo>
                    <a:pt x="5787" y="2143"/>
                  </a:moveTo>
                  <a:lnTo>
                    <a:pt x="5787" y="3215"/>
                  </a:lnTo>
                  <a:lnTo>
                    <a:pt x="4692" y="3215"/>
                  </a:lnTo>
                  <a:lnTo>
                    <a:pt x="4692" y="2143"/>
                  </a:lnTo>
                  <a:close/>
                  <a:moveTo>
                    <a:pt x="7252" y="2143"/>
                  </a:moveTo>
                  <a:lnTo>
                    <a:pt x="7252" y="3215"/>
                  </a:lnTo>
                  <a:lnTo>
                    <a:pt x="6144" y="3215"/>
                  </a:lnTo>
                  <a:lnTo>
                    <a:pt x="6144" y="2143"/>
                  </a:lnTo>
                  <a:close/>
                  <a:moveTo>
                    <a:pt x="8704" y="2143"/>
                  </a:moveTo>
                  <a:lnTo>
                    <a:pt x="8704" y="3215"/>
                  </a:lnTo>
                  <a:lnTo>
                    <a:pt x="7609" y="3215"/>
                  </a:lnTo>
                  <a:lnTo>
                    <a:pt x="7609" y="2143"/>
                  </a:lnTo>
                  <a:close/>
                  <a:moveTo>
                    <a:pt x="10169" y="2143"/>
                  </a:moveTo>
                  <a:lnTo>
                    <a:pt x="10169" y="3215"/>
                  </a:lnTo>
                  <a:lnTo>
                    <a:pt x="9061" y="3215"/>
                  </a:lnTo>
                  <a:lnTo>
                    <a:pt x="9061" y="2143"/>
                  </a:lnTo>
                  <a:close/>
                  <a:moveTo>
                    <a:pt x="11050" y="2143"/>
                  </a:moveTo>
                  <a:lnTo>
                    <a:pt x="10788" y="3215"/>
                  </a:lnTo>
                  <a:lnTo>
                    <a:pt x="10538" y="3215"/>
                  </a:lnTo>
                  <a:lnTo>
                    <a:pt x="10538" y="2143"/>
                  </a:lnTo>
                  <a:close/>
                  <a:moveTo>
                    <a:pt x="10716" y="3572"/>
                  </a:moveTo>
                  <a:lnTo>
                    <a:pt x="10538" y="4334"/>
                  </a:lnTo>
                  <a:lnTo>
                    <a:pt x="10538" y="3572"/>
                  </a:lnTo>
                  <a:close/>
                  <a:moveTo>
                    <a:pt x="4323" y="3572"/>
                  </a:moveTo>
                  <a:lnTo>
                    <a:pt x="4323" y="4680"/>
                  </a:lnTo>
                  <a:lnTo>
                    <a:pt x="4108" y="4680"/>
                  </a:lnTo>
                  <a:lnTo>
                    <a:pt x="3727" y="3572"/>
                  </a:lnTo>
                  <a:close/>
                  <a:moveTo>
                    <a:pt x="5787" y="3572"/>
                  </a:moveTo>
                  <a:lnTo>
                    <a:pt x="5787" y="4680"/>
                  </a:lnTo>
                  <a:lnTo>
                    <a:pt x="4692" y="4680"/>
                  </a:lnTo>
                  <a:lnTo>
                    <a:pt x="4692" y="3572"/>
                  </a:lnTo>
                  <a:close/>
                  <a:moveTo>
                    <a:pt x="7252" y="3572"/>
                  </a:moveTo>
                  <a:lnTo>
                    <a:pt x="7252" y="4680"/>
                  </a:lnTo>
                  <a:lnTo>
                    <a:pt x="6144" y="4680"/>
                  </a:lnTo>
                  <a:lnTo>
                    <a:pt x="6144" y="3572"/>
                  </a:lnTo>
                  <a:close/>
                  <a:moveTo>
                    <a:pt x="8704" y="3572"/>
                  </a:moveTo>
                  <a:lnTo>
                    <a:pt x="8704" y="4680"/>
                  </a:lnTo>
                  <a:lnTo>
                    <a:pt x="7609" y="4680"/>
                  </a:lnTo>
                  <a:lnTo>
                    <a:pt x="7609" y="3572"/>
                  </a:lnTo>
                  <a:close/>
                  <a:moveTo>
                    <a:pt x="10169" y="3572"/>
                  </a:moveTo>
                  <a:lnTo>
                    <a:pt x="10169" y="4680"/>
                  </a:lnTo>
                  <a:lnTo>
                    <a:pt x="9061" y="4680"/>
                  </a:lnTo>
                  <a:lnTo>
                    <a:pt x="9061" y="3572"/>
                  </a:lnTo>
                  <a:close/>
                  <a:moveTo>
                    <a:pt x="4335" y="5037"/>
                  </a:moveTo>
                  <a:lnTo>
                    <a:pt x="4335" y="5275"/>
                  </a:lnTo>
                  <a:lnTo>
                    <a:pt x="4239" y="5037"/>
                  </a:lnTo>
                  <a:close/>
                  <a:moveTo>
                    <a:pt x="5787" y="5037"/>
                  </a:moveTo>
                  <a:lnTo>
                    <a:pt x="5787" y="5894"/>
                  </a:lnTo>
                  <a:cubicBezTo>
                    <a:pt x="5706" y="5890"/>
                    <a:pt x="5631" y="5889"/>
                    <a:pt x="5561" y="5889"/>
                  </a:cubicBezTo>
                  <a:cubicBezTo>
                    <a:pt x="5443" y="5889"/>
                    <a:pt x="5341" y="5892"/>
                    <a:pt x="5248" y="5892"/>
                  </a:cubicBezTo>
                  <a:cubicBezTo>
                    <a:pt x="5036" y="5892"/>
                    <a:pt x="4874" y="5875"/>
                    <a:pt x="4692" y="5763"/>
                  </a:cubicBezTo>
                  <a:lnTo>
                    <a:pt x="4692" y="5037"/>
                  </a:lnTo>
                  <a:close/>
                  <a:moveTo>
                    <a:pt x="7252" y="5037"/>
                  </a:moveTo>
                  <a:lnTo>
                    <a:pt x="7252" y="5894"/>
                  </a:lnTo>
                  <a:lnTo>
                    <a:pt x="6144" y="5894"/>
                  </a:lnTo>
                  <a:lnTo>
                    <a:pt x="6144" y="5037"/>
                  </a:lnTo>
                  <a:close/>
                  <a:moveTo>
                    <a:pt x="8704" y="5037"/>
                  </a:moveTo>
                  <a:lnTo>
                    <a:pt x="8704" y="5894"/>
                  </a:lnTo>
                  <a:lnTo>
                    <a:pt x="7609" y="5894"/>
                  </a:lnTo>
                  <a:lnTo>
                    <a:pt x="7609" y="5037"/>
                  </a:lnTo>
                  <a:close/>
                  <a:moveTo>
                    <a:pt x="10169" y="5037"/>
                  </a:moveTo>
                  <a:lnTo>
                    <a:pt x="10169" y="5894"/>
                  </a:lnTo>
                  <a:lnTo>
                    <a:pt x="9061" y="5894"/>
                  </a:lnTo>
                  <a:lnTo>
                    <a:pt x="9061" y="5037"/>
                  </a:lnTo>
                  <a:close/>
                  <a:moveTo>
                    <a:pt x="4882" y="9240"/>
                  </a:moveTo>
                  <a:cubicBezTo>
                    <a:pt x="5406" y="9240"/>
                    <a:pt x="5823" y="9680"/>
                    <a:pt x="5823" y="10180"/>
                  </a:cubicBezTo>
                  <a:cubicBezTo>
                    <a:pt x="5823" y="10704"/>
                    <a:pt x="5406" y="11121"/>
                    <a:pt x="4882" y="11121"/>
                  </a:cubicBezTo>
                  <a:cubicBezTo>
                    <a:pt x="4359" y="11121"/>
                    <a:pt x="3942" y="10704"/>
                    <a:pt x="3942" y="10180"/>
                  </a:cubicBezTo>
                  <a:cubicBezTo>
                    <a:pt x="3942" y="9656"/>
                    <a:pt x="4359" y="9240"/>
                    <a:pt x="4882" y="9240"/>
                  </a:cubicBezTo>
                  <a:close/>
                  <a:moveTo>
                    <a:pt x="9300" y="9240"/>
                  </a:moveTo>
                  <a:cubicBezTo>
                    <a:pt x="9823" y="9263"/>
                    <a:pt x="10240" y="9680"/>
                    <a:pt x="10240" y="10180"/>
                  </a:cubicBezTo>
                  <a:cubicBezTo>
                    <a:pt x="10240" y="10704"/>
                    <a:pt x="9823" y="11121"/>
                    <a:pt x="9300" y="11121"/>
                  </a:cubicBezTo>
                  <a:cubicBezTo>
                    <a:pt x="8788" y="11121"/>
                    <a:pt x="8371" y="10704"/>
                    <a:pt x="8371" y="10180"/>
                  </a:cubicBezTo>
                  <a:cubicBezTo>
                    <a:pt x="8371" y="9656"/>
                    <a:pt x="8788" y="9240"/>
                    <a:pt x="9300" y="9240"/>
                  </a:cubicBezTo>
                  <a:close/>
                  <a:moveTo>
                    <a:pt x="668" y="0"/>
                  </a:moveTo>
                  <a:cubicBezTo>
                    <a:pt x="298" y="0"/>
                    <a:pt x="1" y="298"/>
                    <a:pt x="1" y="667"/>
                  </a:cubicBezTo>
                  <a:cubicBezTo>
                    <a:pt x="1" y="1048"/>
                    <a:pt x="298" y="1346"/>
                    <a:pt x="668" y="1346"/>
                  </a:cubicBezTo>
                  <a:lnTo>
                    <a:pt x="1489" y="1346"/>
                  </a:lnTo>
                  <a:lnTo>
                    <a:pt x="2513" y="4227"/>
                  </a:lnTo>
                  <a:cubicBezTo>
                    <a:pt x="2540" y="4299"/>
                    <a:pt x="2608" y="4351"/>
                    <a:pt x="2681" y="4351"/>
                  </a:cubicBezTo>
                  <a:cubicBezTo>
                    <a:pt x="2704" y="4351"/>
                    <a:pt x="2728" y="4346"/>
                    <a:pt x="2751" y="4334"/>
                  </a:cubicBezTo>
                  <a:cubicBezTo>
                    <a:pt x="2846" y="4299"/>
                    <a:pt x="2906" y="4203"/>
                    <a:pt x="2858" y="4096"/>
                  </a:cubicBezTo>
                  <a:cubicBezTo>
                    <a:pt x="1858" y="1262"/>
                    <a:pt x="1822" y="1143"/>
                    <a:pt x="1822" y="1143"/>
                  </a:cubicBezTo>
                  <a:cubicBezTo>
                    <a:pt x="1775" y="1048"/>
                    <a:pt x="1668" y="965"/>
                    <a:pt x="1549" y="965"/>
                  </a:cubicBezTo>
                  <a:lnTo>
                    <a:pt x="668" y="965"/>
                  </a:lnTo>
                  <a:cubicBezTo>
                    <a:pt x="513" y="965"/>
                    <a:pt x="370" y="834"/>
                    <a:pt x="370" y="667"/>
                  </a:cubicBezTo>
                  <a:cubicBezTo>
                    <a:pt x="370" y="500"/>
                    <a:pt x="513" y="369"/>
                    <a:pt x="668" y="369"/>
                  </a:cubicBezTo>
                  <a:lnTo>
                    <a:pt x="1549" y="369"/>
                  </a:lnTo>
                  <a:cubicBezTo>
                    <a:pt x="1906" y="369"/>
                    <a:pt x="2215" y="584"/>
                    <a:pt x="2370" y="905"/>
                  </a:cubicBezTo>
                  <a:cubicBezTo>
                    <a:pt x="2596" y="1524"/>
                    <a:pt x="3811" y="5001"/>
                    <a:pt x="4001" y="5525"/>
                  </a:cubicBezTo>
                  <a:cubicBezTo>
                    <a:pt x="4144" y="5894"/>
                    <a:pt x="4573" y="6251"/>
                    <a:pt x="5109" y="6251"/>
                  </a:cubicBezTo>
                  <a:lnTo>
                    <a:pt x="11717" y="6251"/>
                  </a:lnTo>
                  <a:cubicBezTo>
                    <a:pt x="11883" y="6251"/>
                    <a:pt x="12014" y="6382"/>
                    <a:pt x="12014" y="6549"/>
                  </a:cubicBezTo>
                  <a:cubicBezTo>
                    <a:pt x="12014" y="6715"/>
                    <a:pt x="11883" y="6846"/>
                    <a:pt x="11717" y="6846"/>
                  </a:cubicBezTo>
                  <a:lnTo>
                    <a:pt x="5109" y="6846"/>
                  </a:lnTo>
                  <a:cubicBezTo>
                    <a:pt x="4394" y="6846"/>
                    <a:pt x="3739" y="6418"/>
                    <a:pt x="3466" y="5763"/>
                  </a:cubicBezTo>
                  <a:lnTo>
                    <a:pt x="3096" y="4715"/>
                  </a:lnTo>
                  <a:cubicBezTo>
                    <a:pt x="3078" y="4652"/>
                    <a:pt x="3013" y="4603"/>
                    <a:pt x="2936" y="4603"/>
                  </a:cubicBezTo>
                  <a:cubicBezTo>
                    <a:pt x="2911" y="4603"/>
                    <a:pt x="2885" y="4608"/>
                    <a:pt x="2858" y="4620"/>
                  </a:cubicBezTo>
                  <a:cubicBezTo>
                    <a:pt x="2751" y="4656"/>
                    <a:pt x="2715" y="4751"/>
                    <a:pt x="2751" y="4858"/>
                  </a:cubicBezTo>
                  <a:cubicBezTo>
                    <a:pt x="3049" y="5596"/>
                    <a:pt x="3073" y="5942"/>
                    <a:pt x="3406" y="6406"/>
                  </a:cubicBezTo>
                  <a:lnTo>
                    <a:pt x="3013" y="7001"/>
                  </a:lnTo>
                  <a:cubicBezTo>
                    <a:pt x="2394" y="7894"/>
                    <a:pt x="2930" y="9097"/>
                    <a:pt x="3989" y="9240"/>
                  </a:cubicBezTo>
                  <a:cubicBezTo>
                    <a:pt x="3144" y="10049"/>
                    <a:pt x="3692" y="11490"/>
                    <a:pt x="4870" y="11490"/>
                  </a:cubicBezTo>
                  <a:cubicBezTo>
                    <a:pt x="6025" y="11490"/>
                    <a:pt x="6597" y="10061"/>
                    <a:pt x="5763" y="9251"/>
                  </a:cubicBezTo>
                  <a:lnTo>
                    <a:pt x="8383" y="9251"/>
                  </a:lnTo>
                  <a:cubicBezTo>
                    <a:pt x="7549" y="10061"/>
                    <a:pt x="8109" y="11490"/>
                    <a:pt x="9276" y="11490"/>
                  </a:cubicBezTo>
                  <a:cubicBezTo>
                    <a:pt x="10431" y="11490"/>
                    <a:pt x="11002" y="10061"/>
                    <a:pt x="10169" y="9251"/>
                  </a:cubicBezTo>
                  <a:lnTo>
                    <a:pt x="10407" y="9251"/>
                  </a:lnTo>
                  <a:cubicBezTo>
                    <a:pt x="10776" y="9251"/>
                    <a:pt x="11074" y="8954"/>
                    <a:pt x="11074" y="8585"/>
                  </a:cubicBezTo>
                  <a:cubicBezTo>
                    <a:pt x="11074" y="8216"/>
                    <a:pt x="10776" y="7918"/>
                    <a:pt x="10407" y="7918"/>
                  </a:cubicBezTo>
                  <a:lnTo>
                    <a:pt x="8788" y="7918"/>
                  </a:lnTo>
                  <a:cubicBezTo>
                    <a:pt x="8680" y="7918"/>
                    <a:pt x="8609" y="7989"/>
                    <a:pt x="8609" y="8097"/>
                  </a:cubicBezTo>
                  <a:cubicBezTo>
                    <a:pt x="8609" y="8204"/>
                    <a:pt x="8680" y="8275"/>
                    <a:pt x="8788" y="8275"/>
                  </a:cubicBezTo>
                  <a:lnTo>
                    <a:pt x="10431" y="8275"/>
                  </a:lnTo>
                  <a:cubicBezTo>
                    <a:pt x="10597" y="8275"/>
                    <a:pt x="10728" y="8406"/>
                    <a:pt x="10728" y="8573"/>
                  </a:cubicBezTo>
                  <a:cubicBezTo>
                    <a:pt x="10728" y="8740"/>
                    <a:pt x="10597" y="8871"/>
                    <a:pt x="10431" y="8871"/>
                  </a:cubicBezTo>
                  <a:lnTo>
                    <a:pt x="4204" y="8871"/>
                  </a:lnTo>
                  <a:cubicBezTo>
                    <a:pt x="3323" y="8871"/>
                    <a:pt x="2811" y="7882"/>
                    <a:pt x="3311" y="7168"/>
                  </a:cubicBezTo>
                  <a:lnTo>
                    <a:pt x="3668" y="6656"/>
                  </a:lnTo>
                  <a:cubicBezTo>
                    <a:pt x="3811" y="6787"/>
                    <a:pt x="3978" y="6906"/>
                    <a:pt x="4168" y="7001"/>
                  </a:cubicBezTo>
                  <a:lnTo>
                    <a:pt x="3799" y="7537"/>
                  </a:lnTo>
                  <a:cubicBezTo>
                    <a:pt x="3573" y="7847"/>
                    <a:pt x="3799" y="8275"/>
                    <a:pt x="4180" y="8275"/>
                  </a:cubicBezTo>
                  <a:lnTo>
                    <a:pt x="8085" y="8275"/>
                  </a:lnTo>
                  <a:cubicBezTo>
                    <a:pt x="8192" y="8275"/>
                    <a:pt x="8264" y="8204"/>
                    <a:pt x="8264" y="8097"/>
                  </a:cubicBezTo>
                  <a:cubicBezTo>
                    <a:pt x="8264" y="7989"/>
                    <a:pt x="8192" y="7918"/>
                    <a:pt x="8085" y="7918"/>
                  </a:cubicBezTo>
                  <a:lnTo>
                    <a:pt x="4180" y="7918"/>
                  </a:lnTo>
                  <a:cubicBezTo>
                    <a:pt x="4097" y="7918"/>
                    <a:pt x="4037" y="7811"/>
                    <a:pt x="4097" y="7739"/>
                  </a:cubicBezTo>
                  <a:lnTo>
                    <a:pt x="4513" y="7132"/>
                  </a:lnTo>
                  <a:cubicBezTo>
                    <a:pt x="4753" y="7201"/>
                    <a:pt x="4820" y="7217"/>
                    <a:pt x="5587" y="7217"/>
                  </a:cubicBezTo>
                  <a:cubicBezTo>
                    <a:pt x="6309" y="7217"/>
                    <a:pt x="7651" y="7202"/>
                    <a:pt x="10341" y="7202"/>
                  </a:cubicBezTo>
                  <a:cubicBezTo>
                    <a:pt x="10765" y="7202"/>
                    <a:pt x="11223" y="7203"/>
                    <a:pt x="11717" y="7204"/>
                  </a:cubicBezTo>
                  <a:cubicBezTo>
                    <a:pt x="12086" y="7204"/>
                    <a:pt x="12383" y="6906"/>
                    <a:pt x="12383" y="6537"/>
                  </a:cubicBezTo>
                  <a:cubicBezTo>
                    <a:pt x="12383" y="6168"/>
                    <a:pt x="12098" y="5894"/>
                    <a:pt x="11728" y="5894"/>
                  </a:cubicBezTo>
                  <a:lnTo>
                    <a:pt x="11538" y="5894"/>
                  </a:lnTo>
                  <a:lnTo>
                    <a:pt x="12383" y="2191"/>
                  </a:lnTo>
                  <a:cubicBezTo>
                    <a:pt x="12550" y="1489"/>
                    <a:pt x="12014" y="822"/>
                    <a:pt x="11300" y="822"/>
                  </a:cubicBezTo>
                  <a:lnTo>
                    <a:pt x="7752" y="822"/>
                  </a:lnTo>
                  <a:cubicBezTo>
                    <a:pt x="7657" y="822"/>
                    <a:pt x="7573" y="893"/>
                    <a:pt x="7573" y="1000"/>
                  </a:cubicBezTo>
                  <a:cubicBezTo>
                    <a:pt x="7573" y="1108"/>
                    <a:pt x="7657" y="1179"/>
                    <a:pt x="7752" y="1179"/>
                  </a:cubicBezTo>
                  <a:lnTo>
                    <a:pt x="11300" y="1179"/>
                  </a:lnTo>
                  <a:cubicBezTo>
                    <a:pt x="11788" y="1179"/>
                    <a:pt x="12145" y="1620"/>
                    <a:pt x="12026" y="2096"/>
                  </a:cubicBezTo>
                  <a:lnTo>
                    <a:pt x="11145" y="5894"/>
                  </a:lnTo>
                  <a:lnTo>
                    <a:pt x="10526" y="5894"/>
                  </a:lnTo>
                  <a:cubicBezTo>
                    <a:pt x="10609" y="5489"/>
                    <a:pt x="11300" y="2548"/>
                    <a:pt x="11419" y="2001"/>
                  </a:cubicBezTo>
                  <a:cubicBezTo>
                    <a:pt x="11443" y="1882"/>
                    <a:pt x="11359" y="1774"/>
                    <a:pt x="11240" y="1774"/>
                  </a:cubicBezTo>
                  <a:lnTo>
                    <a:pt x="3073" y="1774"/>
                  </a:lnTo>
                  <a:lnTo>
                    <a:pt x="2858" y="1167"/>
                  </a:lnTo>
                  <a:lnTo>
                    <a:pt x="7073" y="1167"/>
                  </a:lnTo>
                  <a:cubicBezTo>
                    <a:pt x="7180" y="1167"/>
                    <a:pt x="7252" y="1084"/>
                    <a:pt x="7252" y="989"/>
                  </a:cubicBezTo>
                  <a:cubicBezTo>
                    <a:pt x="7252" y="881"/>
                    <a:pt x="7180" y="810"/>
                    <a:pt x="7073" y="810"/>
                  </a:cubicBezTo>
                  <a:lnTo>
                    <a:pt x="2727" y="810"/>
                  </a:lnTo>
                  <a:cubicBezTo>
                    <a:pt x="2561" y="346"/>
                    <a:pt x="2096" y="0"/>
                    <a:pt x="1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3" name="Google Shape;11993;p69"/>
          <p:cNvGrpSpPr/>
          <p:nvPr/>
        </p:nvGrpSpPr>
        <p:grpSpPr>
          <a:xfrm>
            <a:off x="3097241" y="2433564"/>
            <a:ext cx="344883" cy="343387"/>
            <a:chOff x="3097241" y="2433564"/>
            <a:chExt cx="344883" cy="343387"/>
          </a:xfrm>
          <a:solidFill>
            <a:srgbClr val="D94169"/>
          </a:solidFill>
        </p:grpSpPr>
        <p:sp>
          <p:nvSpPr>
            <p:cNvPr id="11994" name="Google Shape;11994;p69"/>
            <p:cNvSpPr/>
            <p:nvPr/>
          </p:nvSpPr>
          <p:spPr>
            <a:xfrm>
              <a:off x="3151825" y="2465806"/>
              <a:ext cx="235746" cy="311146"/>
            </a:xfrm>
            <a:custGeom>
              <a:avLst/>
              <a:gdLst/>
              <a:ahLst/>
              <a:cxnLst/>
              <a:rect l="l" t="t" r="r" b="b"/>
              <a:pathLst>
                <a:path w="7407" h="9776" extrusionOk="0">
                  <a:moveTo>
                    <a:pt x="3703" y="322"/>
                  </a:moveTo>
                  <a:cubicBezTo>
                    <a:pt x="5573" y="322"/>
                    <a:pt x="7097" y="1846"/>
                    <a:pt x="7097" y="3715"/>
                  </a:cubicBezTo>
                  <a:cubicBezTo>
                    <a:pt x="7097" y="5239"/>
                    <a:pt x="6144" y="6728"/>
                    <a:pt x="5358" y="7704"/>
                  </a:cubicBezTo>
                  <a:cubicBezTo>
                    <a:pt x="4656" y="8573"/>
                    <a:pt x="3953" y="9192"/>
                    <a:pt x="3703" y="9418"/>
                  </a:cubicBezTo>
                  <a:cubicBezTo>
                    <a:pt x="3441" y="9192"/>
                    <a:pt x="2751" y="8573"/>
                    <a:pt x="2048" y="7704"/>
                  </a:cubicBezTo>
                  <a:cubicBezTo>
                    <a:pt x="1263" y="6728"/>
                    <a:pt x="310" y="5239"/>
                    <a:pt x="310" y="3715"/>
                  </a:cubicBezTo>
                  <a:cubicBezTo>
                    <a:pt x="310" y="1846"/>
                    <a:pt x="1822" y="322"/>
                    <a:pt x="3703" y="322"/>
                  </a:cubicBezTo>
                  <a:close/>
                  <a:moveTo>
                    <a:pt x="3703" y="1"/>
                  </a:moveTo>
                  <a:cubicBezTo>
                    <a:pt x="1667" y="1"/>
                    <a:pt x="0" y="1668"/>
                    <a:pt x="0" y="3704"/>
                  </a:cubicBezTo>
                  <a:cubicBezTo>
                    <a:pt x="0" y="4418"/>
                    <a:pt x="191" y="5192"/>
                    <a:pt x="560" y="5978"/>
                  </a:cubicBezTo>
                  <a:cubicBezTo>
                    <a:pt x="858" y="6609"/>
                    <a:pt x="1274" y="7263"/>
                    <a:pt x="1798" y="7894"/>
                  </a:cubicBezTo>
                  <a:cubicBezTo>
                    <a:pt x="2691" y="9002"/>
                    <a:pt x="3549" y="9716"/>
                    <a:pt x="3596" y="9740"/>
                  </a:cubicBezTo>
                  <a:cubicBezTo>
                    <a:pt x="3626" y="9764"/>
                    <a:pt x="3665" y="9776"/>
                    <a:pt x="3700" y="9776"/>
                  </a:cubicBezTo>
                  <a:cubicBezTo>
                    <a:pt x="3736" y="9776"/>
                    <a:pt x="3769" y="9764"/>
                    <a:pt x="3787" y="9740"/>
                  </a:cubicBezTo>
                  <a:cubicBezTo>
                    <a:pt x="3822" y="9716"/>
                    <a:pt x="4703" y="9002"/>
                    <a:pt x="5596" y="7894"/>
                  </a:cubicBezTo>
                  <a:cubicBezTo>
                    <a:pt x="6108" y="7252"/>
                    <a:pt x="6525" y="6609"/>
                    <a:pt x="6823" y="5978"/>
                  </a:cubicBezTo>
                  <a:cubicBezTo>
                    <a:pt x="7204" y="5192"/>
                    <a:pt x="7394" y="4418"/>
                    <a:pt x="7394" y="3704"/>
                  </a:cubicBezTo>
                  <a:cubicBezTo>
                    <a:pt x="7406" y="1668"/>
                    <a:pt x="5739" y="1"/>
                    <a:pt x="3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5" name="Google Shape;11995;p69"/>
            <p:cNvSpPr/>
            <p:nvPr/>
          </p:nvSpPr>
          <p:spPr>
            <a:xfrm>
              <a:off x="3179483" y="2492732"/>
              <a:ext cx="181926" cy="181894"/>
            </a:xfrm>
            <a:custGeom>
              <a:avLst/>
              <a:gdLst/>
              <a:ahLst/>
              <a:cxnLst/>
              <a:rect l="l" t="t" r="r" b="b"/>
              <a:pathLst>
                <a:path w="5716" h="5715" extrusionOk="0">
                  <a:moveTo>
                    <a:pt x="2858" y="0"/>
                  </a:moveTo>
                  <a:cubicBezTo>
                    <a:pt x="1286" y="0"/>
                    <a:pt x="1" y="1286"/>
                    <a:pt x="1" y="2858"/>
                  </a:cubicBezTo>
                  <a:cubicBezTo>
                    <a:pt x="1" y="4441"/>
                    <a:pt x="1286" y="5715"/>
                    <a:pt x="2858" y="5715"/>
                  </a:cubicBezTo>
                  <a:cubicBezTo>
                    <a:pt x="4442" y="5715"/>
                    <a:pt x="5716" y="4429"/>
                    <a:pt x="5716" y="2858"/>
                  </a:cubicBezTo>
                  <a:cubicBezTo>
                    <a:pt x="5692" y="2131"/>
                    <a:pt x="5418" y="1429"/>
                    <a:pt x="4918" y="893"/>
                  </a:cubicBezTo>
                  <a:cubicBezTo>
                    <a:pt x="4888" y="863"/>
                    <a:pt x="4846" y="848"/>
                    <a:pt x="4805" y="848"/>
                  </a:cubicBezTo>
                  <a:cubicBezTo>
                    <a:pt x="4763" y="848"/>
                    <a:pt x="4721" y="863"/>
                    <a:pt x="4692" y="893"/>
                  </a:cubicBezTo>
                  <a:cubicBezTo>
                    <a:pt x="4632" y="953"/>
                    <a:pt x="4632" y="1060"/>
                    <a:pt x="4692" y="1119"/>
                  </a:cubicBezTo>
                  <a:cubicBezTo>
                    <a:pt x="5144" y="1595"/>
                    <a:pt x="5394" y="2215"/>
                    <a:pt x="5394" y="2869"/>
                  </a:cubicBezTo>
                  <a:cubicBezTo>
                    <a:pt x="5394" y="4274"/>
                    <a:pt x="4251" y="5417"/>
                    <a:pt x="2846" y="5417"/>
                  </a:cubicBezTo>
                  <a:cubicBezTo>
                    <a:pt x="1453" y="5417"/>
                    <a:pt x="298" y="4274"/>
                    <a:pt x="298" y="2869"/>
                  </a:cubicBezTo>
                  <a:cubicBezTo>
                    <a:pt x="298" y="1476"/>
                    <a:pt x="1453" y="333"/>
                    <a:pt x="2846" y="333"/>
                  </a:cubicBezTo>
                  <a:cubicBezTo>
                    <a:pt x="3299" y="333"/>
                    <a:pt x="3739" y="452"/>
                    <a:pt x="4132" y="667"/>
                  </a:cubicBezTo>
                  <a:cubicBezTo>
                    <a:pt x="4157" y="683"/>
                    <a:pt x="4185" y="691"/>
                    <a:pt x="4214" y="691"/>
                  </a:cubicBezTo>
                  <a:cubicBezTo>
                    <a:pt x="4269" y="691"/>
                    <a:pt x="4323" y="662"/>
                    <a:pt x="4346" y="607"/>
                  </a:cubicBezTo>
                  <a:cubicBezTo>
                    <a:pt x="4394" y="536"/>
                    <a:pt x="4370" y="429"/>
                    <a:pt x="4287" y="393"/>
                  </a:cubicBezTo>
                  <a:cubicBezTo>
                    <a:pt x="3858" y="131"/>
                    <a:pt x="3370" y="0"/>
                    <a:pt x="2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6" name="Google Shape;11996;p69"/>
            <p:cNvSpPr/>
            <p:nvPr/>
          </p:nvSpPr>
          <p:spPr>
            <a:xfrm>
              <a:off x="3242024" y="2524941"/>
              <a:ext cx="54202" cy="117857"/>
            </a:xfrm>
            <a:custGeom>
              <a:avLst/>
              <a:gdLst/>
              <a:ahLst/>
              <a:cxnLst/>
              <a:rect l="l" t="t" r="r" b="b"/>
              <a:pathLst>
                <a:path w="1703" h="3703" extrusionOk="0">
                  <a:moveTo>
                    <a:pt x="857" y="0"/>
                  </a:moveTo>
                  <a:cubicBezTo>
                    <a:pt x="762" y="0"/>
                    <a:pt x="691" y="71"/>
                    <a:pt x="691" y="167"/>
                  </a:cubicBezTo>
                  <a:lnTo>
                    <a:pt x="691" y="524"/>
                  </a:lnTo>
                  <a:cubicBezTo>
                    <a:pt x="322" y="560"/>
                    <a:pt x="24" y="881"/>
                    <a:pt x="24" y="1262"/>
                  </a:cubicBezTo>
                  <a:cubicBezTo>
                    <a:pt x="24" y="1679"/>
                    <a:pt x="357" y="2012"/>
                    <a:pt x="762" y="2012"/>
                  </a:cubicBezTo>
                  <a:lnTo>
                    <a:pt x="929" y="2012"/>
                  </a:lnTo>
                  <a:cubicBezTo>
                    <a:pt x="1167" y="2012"/>
                    <a:pt x="1357" y="2203"/>
                    <a:pt x="1357" y="2441"/>
                  </a:cubicBezTo>
                  <a:cubicBezTo>
                    <a:pt x="1357" y="2679"/>
                    <a:pt x="1167" y="2869"/>
                    <a:pt x="929" y="2869"/>
                  </a:cubicBezTo>
                  <a:lnTo>
                    <a:pt x="679" y="2869"/>
                  </a:lnTo>
                  <a:cubicBezTo>
                    <a:pt x="476" y="2869"/>
                    <a:pt x="334" y="2703"/>
                    <a:pt x="334" y="2524"/>
                  </a:cubicBezTo>
                  <a:cubicBezTo>
                    <a:pt x="334" y="2441"/>
                    <a:pt x="262" y="2369"/>
                    <a:pt x="167" y="2369"/>
                  </a:cubicBezTo>
                  <a:cubicBezTo>
                    <a:pt x="83" y="2369"/>
                    <a:pt x="0" y="2441"/>
                    <a:pt x="0" y="2524"/>
                  </a:cubicBezTo>
                  <a:cubicBezTo>
                    <a:pt x="0" y="2905"/>
                    <a:pt x="298" y="3203"/>
                    <a:pt x="679" y="3203"/>
                  </a:cubicBezTo>
                  <a:lnTo>
                    <a:pt x="691" y="3203"/>
                  </a:lnTo>
                  <a:lnTo>
                    <a:pt x="691" y="3536"/>
                  </a:lnTo>
                  <a:cubicBezTo>
                    <a:pt x="691" y="3631"/>
                    <a:pt x="762" y="3703"/>
                    <a:pt x="857" y="3703"/>
                  </a:cubicBezTo>
                  <a:cubicBezTo>
                    <a:pt x="941" y="3703"/>
                    <a:pt x="1012" y="3631"/>
                    <a:pt x="1012" y="3536"/>
                  </a:cubicBezTo>
                  <a:lnTo>
                    <a:pt x="1012" y="3179"/>
                  </a:lnTo>
                  <a:cubicBezTo>
                    <a:pt x="1393" y="3143"/>
                    <a:pt x="1691" y="2822"/>
                    <a:pt x="1691" y="2441"/>
                  </a:cubicBezTo>
                  <a:cubicBezTo>
                    <a:pt x="1691" y="2024"/>
                    <a:pt x="1346" y="1691"/>
                    <a:pt x="941" y="1691"/>
                  </a:cubicBezTo>
                  <a:lnTo>
                    <a:pt x="774" y="1691"/>
                  </a:lnTo>
                  <a:cubicBezTo>
                    <a:pt x="536" y="1691"/>
                    <a:pt x="345" y="1500"/>
                    <a:pt x="345" y="1262"/>
                  </a:cubicBezTo>
                  <a:cubicBezTo>
                    <a:pt x="345" y="1024"/>
                    <a:pt x="536" y="833"/>
                    <a:pt x="774" y="833"/>
                  </a:cubicBezTo>
                  <a:lnTo>
                    <a:pt x="1036" y="833"/>
                  </a:lnTo>
                  <a:cubicBezTo>
                    <a:pt x="1226" y="833"/>
                    <a:pt x="1369" y="1000"/>
                    <a:pt x="1369" y="1179"/>
                  </a:cubicBezTo>
                  <a:lnTo>
                    <a:pt x="1369" y="1345"/>
                  </a:lnTo>
                  <a:cubicBezTo>
                    <a:pt x="1393" y="1429"/>
                    <a:pt x="1453" y="1500"/>
                    <a:pt x="1536" y="1500"/>
                  </a:cubicBezTo>
                  <a:cubicBezTo>
                    <a:pt x="1631" y="1500"/>
                    <a:pt x="1703" y="1429"/>
                    <a:pt x="1703" y="1345"/>
                  </a:cubicBezTo>
                  <a:lnTo>
                    <a:pt x="1703" y="1179"/>
                  </a:lnTo>
                  <a:cubicBezTo>
                    <a:pt x="1703" y="810"/>
                    <a:pt x="1405" y="512"/>
                    <a:pt x="1036" y="512"/>
                  </a:cubicBezTo>
                  <a:lnTo>
                    <a:pt x="1012" y="512"/>
                  </a:lnTo>
                  <a:lnTo>
                    <a:pt x="1012" y="167"/>
                  </a:lnTo>
                  <a:cubicBezTo>
                    <a:pt x="1012" y="71"/>
                    <a:pt x="941" y="0"/>
                    <a:pt x="8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7" name="Google Shape;11997;p69"/>
            <p:cNvSpPr/>
            <p:nvPr/>
          </p:nvSpPr>
          <p:spPr>
            <a:xfrm>
              <a:off x="3390945" y="2433724"/>
              <a:ext cx="51179" cy="85934"/>
            </a:xfrm>
            <a:custGeom>
              <a:avLst/>
              <a:gdLst/>
              <a:ahLst/>
              <a:cxnLst/>
              <a:rect l="l" t="t" r="r" b="b"/>
              <a:pathLst>
                <a:path w="1608" h="2700" extrusionOk="0">
                  <a:moveTo>
                    <a:pt x="182" y="1"/>
                  </a:moveTo>
                  <a:cubicBezTo>
                    <a:pt x="134" y="1"/>
                    <a:pt x="86" y="22"/>
                    <a:pt x="48" y="68"/>
                  </a:cubicBezTo>
                  <a:cubicBezTo>
                    <a:pt x="0" y="140"/>
                    <a:pt x="12" y="235"/>
                    <a:pt x="84" y="294"/>
                  </a:cubicBezTo>
                  <a:cubicBezTo>
                    <a:pt x="834" y="794"/>
                    <a:pt x="1274" y="1628"/>
                    <a:pt x="1274" y="2545"/>
                  </a:cubicBezTo>
                  <a:cubicBezTo>
                    <a:pt x="1274" y="2628"/>
                    <a:pt x="1358" y="2699"/>
                    <a:pt x="1441" y="2699"/>
                  </a:cubicBezTo>
                  <a:cubicBezTo>
                    <a:pt x="1536" y="2699"/>
                    <a:pt x="1608" y="2628"/>
                    <a:pt x="1608" y="2545"/>
                  </a:cubicBezTo>
                  <a:cubicBezTo>
                    <a:pt x="1596" y="1533"/>
                    <a:pt x="1096" y="592"/>
                    <a:pt x="262" y="20"/>
                  </a:cubicBezTo>
                  <a:cubicBezTo>
                    <a:pt x="237" y="8"/>
                    <a:pt x="20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8" name="Google Shape;11998;p69"/>
            <p:cNvSpPr/>
            <p:nvPr/>
          </p:nvSpPr>
          <p:spPr>
            <a:xfrm>
              <a:off x="3360613" y="2478187"/>
              <a:ext cx="27340" cy="41471"/>
            </a:xfrm>
            <a:custGeom>
              <a:avLst/>
              <a:gdLst/>
              <a:ahLst/>
              <a:cxnLst/>
              <a:rect l="l" t="t" r="r" b="b"/>
              <a:pathLst>
                <a:path w="859" h="1303" extrusionOk="0">
                  <a:moveTo>
                    <a:pt x="177" y="1"/>
                  </a:moveTo>
                  <a:cubicBezTo>
                    <a:pt x="131" y="1"/>
                    <a:pt x="85" y="25"/>
                    <a:pt x="48" y="76"/>
                  </a:cubicBezTo>
                  <a:cubicBezTo>
                    <a:pt x="1" y="147"/>
                    <a:pt x="13" y="231"/>
                    <a:pt x="84" y="290"/>
                  </a:cubicBezTo>
                  <a:cubicBezTo>
                    <a:pt x="370" y="493"/>
                    <a:pt x="537" y="802"/>
                    <a:pt x="537" y="1148"/>
                  </a:cubicBezTo>
                  <a:cubicBezTo>
                    <a:pt x="537" y="1231"/>
                    <a:pt x="608" y="1302"/>
                    <a:pt x="703" y="1302"/>
                  </a:cubicBezTo>
                  <a:cubicBezTo>
                    <a:pt x="787" y="1302"/>
                    <a:pt x="858" y="1231"/>
                    <a:pt x="858" y="1148"/>
                  </a:cubicBezTo>
                  <a:cubicBezTo>
                    <a:pt x="858" y="683"/>
                    <a:pt x="644" y="278"/>
                    <a:pt x="263" y="28"/>
                  </a:cubicBezTo>
                  <a:cubicBezTo>
                    <a:pt x="235" y="10"/>
                    <a:pt x="206" y="1"/>
                    <a:pt x="1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9" name="Google Shape;11999;p69"/>
            <p:cNvSpPr/>
            <p:nvPr/>
          </p:nvSpPr>
          <p:spPr>
            <a:xfrm>
              <a:off x="3375795" y="2455939"/>
              <a:ext cx="39434" cy="63719"/>
            </a:xfrm>
            <a:custGeom>
              <a:avLst/>
              <a:gdLst/>
              <a:ahLst/>
              <a:cxnLst/>
              <a:rect l="l" t="t" r="r" b="b"/>
              <a:pathLst>
                <a:path w="1239" h="2002" extrusionOk="0">
                  <a:moveTo>
                    <a:pt x="183" y="0"/>
                  </a:moveTo>
                  <a:cubicBezTo>
                    <a:pt x="134" y="0"/>
                    <a:pt x="86" y="26"/>
                    <a:pt x="48" y="73"/>
                  </a:cubicBezTo>
                  <a:cubicBezTo>
                    <a:pt x="0" y="144"/>
                    <a:pt x="12" y="239"/>
                    <a:pt x="83" y="299"/>
                  </a:cubicBezTo>
                  <a:cubicBezTo>
                    <a:pt x="595" y="632"/>
                    <a:pt x="905" y="1216"/>
                    <a:pt x="905" y="1847"/>
                  </a:cubicBezTo>
                  <a:cubicBezTo>
                    <a:pt x="905" y="1930"/>
                    <a:pt x="976" y="2001"/>
                    <a:pt x="1072" y="2001"/>
                  </a:cubicBezTo>
                  <a:cubicBezTo>
                    <a:pt x="1155" y="2001"/>
                    <a:pt x="1238" y="1930"/>
                    <a:pt x="1238" y="1847"/>
                  </a:cubicBezTo>
                  <a:cubicBezTo>
                    <a:pt x="1238" y="1108"/>
                    <a:pt x="881" y="430"/>
                    <a:pt x="262" y="25"/>
                  </a:cubicBezTo>
                  <a:cubicBezTo>
                    <a:pt x="237" y="8"/>
                    <a:pt x="210" y="0"/>
                    <a:pt x="1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0" name="Google Shape;12000;p69"/>
            <p:cNvSpPr/>
            <p:nvPr/>
          </p:nvSpPr>
          <p:spPr>
            <a:xfrm>
              <a:off x="3097241" y="2433564"/>
              <a:ext cx="50829" cy="85711"/>
            </a:xfrm>
            <a:custGeom>
              <a:avLst/>
              <a:gdLst/>
              <a:ahLst/>
              <a:cxnLst/>
              <a:rect l="l" t="t" r="r" b="b"/>
              <a:pathLst>
                <a:path w="1597" h="2693" extrusionOk="0">
                  <a:moveTo>
                    <a:pt x="1408" y="1"/>
                  </a:moveTo>
                  <a:cubicBezTo>
                    <a:pt x="1378" y="1"/>
                    <a:pt x="1348" y="9"/>
                    <a:pt x="1323" y="25"/>
                  </a:cubicBezTo>
                  <a:cubicBezTo>
                    <a:pt x="489" y="597"/>
                    <a:pt x="1" y="1538"/>
                    <a:pt x="1" y="2526"/>
                  </a:cubicBezTo>
                  <a:cubicBezTo>
                    <a:pt x="1" y="2621"/>
                    <a:pt x="72" y="2692"/>
                    <a:pt x="168" y="2692"/>
                  </a:cubicBezTo>
                  <a:cubicBezTo>
                    <a:pt x="251" y="2692"/>
                    <a:pt x="322" y="2621"/>
                    <a:pt x="322" y="2526"/>
                  </a:cubicBezTo>
                  <a:cubicBezTo>
                    <a:pt x="322" y="1633"/>
                    <a:pt x="775" y="787"/>
                    <a:pt x="1513" y="275"/>
                  </a:cubicBezTo>
                  <a:cubicBezTo>
                    <a:pt x="1573" y="240"/>
                    <a:pt x="1596" y="133"/>
                    <a:pt x="1549" y="73"/>
                  </a:cubicBezTo>
                  <a:cubicBezTo>
                    <a:pt x="1518" y="27"/>
                    <a:pt x="1462" y="1"/>
                    <a:pt x="14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1" name="Google Shape;12001;p69"/>
            <p:cNvSpPr/>
            <p:nvPr/>
          </p:nvSpPr>
          <p:spPr>
            <a:xfrm>
              <a:off x="3151061" y="2477773"/>
              <a:ext cx="27690" cy="41503"/>
            </a:xfrm>
            <a:custGeom>
              <a:avLst/>
              <a:gdLst/>
              <a:ahLst/>
              <a:cxnLst/>
              <a:rect l="l" t="t" r="r" b="b"/>
              <a:pathLst>
                <a:path w="870" h="1304" extrusionOk="0">
                  <a:moveTo>
                    <a:pt x="681" y="1"/>
                  </a:moveTo>
                  <a:cubicBezTo>
                    <a:pt x="647" y="1"/>
                    <a:pt x="613" y="10"/>
                    <a:pt x="584" y="29"/>
                  </a:cubicBezTo>
                  <a:cubicBezTo>
                    <a:pt x="215" y="280"/>
                    <a:pt x="1" y="696"/>
                    <a:pt x="1" y="1137"/>
                  </a:cubicBezTo>
                  <a:cubicBezTo>
                    <a:pt x="1" y="1232"/>
                    <a:pt x="84" y="1303"/>
                    <a:pt x="167" y="1303"/>
                  </a:cubicBezTo>
                  <a:cubicBezTo>
                    <a:pt x="263" y="1303"/>
                    <a:pt x="334" y="1232"/>
                    <a:pt x="334" y="1137"/>
                  </a:cubicBezTo>
                  <a:cubicBezTo>
                    <a:pt x="334" y="803"/>
                    <a:pt x="501" y="482"/>
                    <a:pt x="775" y="291"/>
                  </a:cubicBezTo>
                  <a:cubicBezTo>
                    <a:pt x="834" y="244"/>
                    <a:pt x="870" y="149"/>
                    <a:pt x="810" y="65"/>
                  </a:cubicBezTo>
                  <a:cubicBezTo>
                    <a:pt x="782" y="22"/>
                    <a:pt x="732" y="1"/>
                    <a:pt x="6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2" name="Google Shape;12002;p69"/>
            <p:cNvSpPr/>
            <p:nvPr/>
          </p:nvSpPr>
          <p:spPr>
            <a:xfrm>
              <a:off x="3124167" y="2455939"/>
              <a:ext cx="39434" cy="63337"/>
            </a:xfrm>
            <a:custGeom>
              <a:avLst/>
              <a:gdLst/>
              <a:ahLst/>
              <a:cxnLst/>
              <a:rect l="l" t="t" r="r" b="b"/>
              <a:pathLst>
                <a:path w="1239" h="1990" extrusionOk="0">
                  <a:moveTo>
                    <a:pt x="1038" y="0"/>
                  </a:moveTo>
                  <a:cubicBezTo>
                    <a:pt x="1008" y="0"/>
                    <a:pt x="978" y="8"/>
                    <a:pt x="953" y="25"/>
                  </a:cubicBezTo>
                  <a:cubicBezTo>
                    <a:pt x="357" y="430"/>
                    <a:pt x="0" y="1108"/>
                    <a:pt x="0" y="1823"/>
                  </a:cubicBezTo>
                  <a:cubicBezTo>
                    <a:pt x="0" y="1918"/>
                    <a:pt x="72" y="1989"/>
                    <a:pt x="167" y="1989"/>
                  </a:cubicBezTo>
                  <a:cubicBezTo>
                    <a:pt x="250" y="1989"/>
                    <a:pt x="334" y="1918"/>
                    <a:pt x="334" y="1823"/>
                  </a:cubicBezTo>
                  <a:cubicBezTo>
                    <a:pt x="334" y="1204"/>
                    <a:pt x="643" y="632"/>
                    <a:pt x="1143" y="275"/>
                  </a:cubicBezTo>
                  <a:cubicBezTo>
                    <a:pt x="1203" y="239"/>
                    <a:pt x="1239" y="132"/>
                    <a:pt x="1179" y="73"/>
                  </a:cubicBezTo>
                  <a:cubicBezTo>
                    <a:pt x="1148" y="26"/>
                    <a:pt x="109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03" name="Google Shape;12003;p69"/>
          <p:cNvGrpSpPr/>
          <p:nvPr/>
        </p:nvGrpSpPr>
        <p:grpSpPr>
          <a:xfrm>
            <a:off x="1278299" y="2439293"/>
            <a:ext cx="410829" cy="332343"/>
            <a:chOff x="1278299" y="2439293"/>
            <a:chExt cx="410829" cy="332343"/>
          </a:xfrm>
          <a:solidFill>
            <a:srgbClr val="D94169"/>
          </a:solidFill>
        </p:grpSpPr>
        <p:sp>
          <p:nvSpPr>
            <p:cNvPr id="12004" name="Google Shape;12004;p69"/>
            <p:cNvSpPr/>
            <p:nvPr/>
          </p:nvSpPr>
          <p:spPr>
            <a:xfrm>
              <a:off x="1360159" y="2510141"/>
              <a:ext cx="245963" cy="12540"/>
            </a:xfrm>
            <a:custGeom>
              <a:avLst/>
              <a:gdLst/>
              <a:ahLst/>
              <a:cxnLst/>
              <a:rect l="l" t="t" r="r" b="b"/>
              <a:pathLst>
                <a:path w="7728" h="394" extrusionOk="0">
                  <a:moveTo>
                    <a:pt x="191" y="1"/>
                  </a:moveTo>
                  <a:cubicBezTo>
                    <a:pt x="96" y="1"/>
                    <a:pt x="1" y="96"/>
                    <a:pt x="1" y="203"/>
                  </a:cubicBezTo>
                  <a:cubicBezTo>
                    <a:pt x="1" y="298"/>
                    <a:pt x="96" y="394"/>
                    <a:pt x="191" y="394"/>
                  </a:cubicBezTo>
                  <a:lnTo>
                    <a:pt x="7537" y="394"/>
                  </a:lnTo>
                  <a:cubicBezTo>
                    <a:pt x="7633" y="394"/>
                    <a:pt x="7728" y="298"/>
                    <a:pt x="7728" y="203"/>
                  </a:cubicBezTo>
                  <a:cubicBezTo>
                    <a:pt x="7728" y="96"/>
                    <a:pt x="7633" y="1"/>
                    <a:pt x="7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5" name="Google Shape;12005;p69"/>
            <p:cNvSpPr/>
            <p:nvPr/>
          </p:nvSpPr>
          <p:spPr>
            <a:xfrm>
              <a:off x="1360159" y="2575706"/>
              <a:ext cx="245963" cy="12158"/>
            </a:xfrm>
            <a:custGeom>
              <a:avLst/>
              <a:gdLst/>
              <a:ahLst/>
              <a:cxnLst/>
              <a:rect l="l" t="t" r="r" b="b"/>
              <a:pathLst>
                <a:path w="7728" h="382" extrusionOk="0">
                  <a:moveTo>
                    <a:pt x="191" y="0"/>
                  </a:moveTo>
                  <a:cubicBezTo>
                    <a:pt x="96" y="0"/>
                    <a:pt x="1" y="84"/>
                    <a:pt x="1" y="191"/>
                  </a:cubicBezTo>
                  <a:cubicBezTo>
                    <a:pt x="1" y="298"/>
                    <a:pt x="96" y="381"/>
                    <a:pt x="191" y="381"/>
                  </a:cubicBezTo>
                  <a:lnTo>
                    <a:pt x="7537" y="381"/>
                  </a:lnTo>
                  <a:cubicBezTo>
                    <a:pt x="7633" y="381"/>
                    <a:pt x="7728" y="298"/>
                    <a:pt x="7728" y="191"/>
                  </a:cubicBezTo>
                  <a:cubicBezTo>
                    <a:pt x="7728" y="84"/>
                    <a:pt x="7633" y="0"/>
                    <a:pt x="7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6" name="Google Shape;12006;p69"/>
            <p:cNvSpPr/>
            <p:nvPr/>
          </p:nvSpPr>
          <p:spPr>
            <a:xfrm>
              <a:off x="1437086" y="2618132"/>
              <a:ext cx="92873" cy="12540"/>
            </a:xfrm>
            <a:custGeom>
              <a:avLst/>
              <a:gdLst/>
              <a:ahLst/>
              <a:cxnLst/>
              <a:rect l="l" t="t" r="r" b="b"/>
              <a:pathLst>
                <a:path w="2918" h="394" extrusionOk="0">
                  <a:moveTo>
                    <a:pt x="191" y="1"/>
                  </a:moveTo>
                  <a:cubicBezTo>
                    <a:pt x="84" y="1"/>
                    <a:pt x="1" y="96"/>
                    <a:pt x="1" y="203"/>
                  </a:cubicBezTo>
                  <a:cubicBezTo>
                    <a:pt x="1" y="299"/>
                    <a:pt x="84" y="394"/>
                    <a:pt x="191" y="394"/>
                  </a:cubicBezTo>
                  <a:lnTo>
                    <a:pt x="2715" y="394"/>
                  </a:lnTo>
                  <a:cubicBezTo>
                    <a:pt x="2822" y="394"/>
                    <a:pt x="2918" y="299"/>
                    <a:pt x="2918" y="203"/>
                  </a:cubicBezTo>
                  <a:cubicBezTo>
                    <a:pt x="2918" y="96"/>
                    <a:pt x="2822" y="1"/>
                    <a:pt x="2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7" name="Google Shape;12007;p69"/>
            <p:cNvSpPr/>
            <p:nvPr/>
          </p:nvSpPr>
          <p:spPr>
            <a:xfrm>
              <a:off x="1419295" y="2543115"/>
              <a:ext cx="186827" cy="12158"/>
            </a:xfrm>
            <a:custGeom>
              <a:avLst/>
              <a:gdLst/>
              <a:ahLst/>
              <a:cxnLst/>
              <a:rect l="l" t="t" r="r" b="b"/>
              <a:pathLst>
                <a:path w="5870" h="382" extrusionOk="0">
                  <a:moveTo>
                    <a:pt x="191" y="1"/>
                  </a:moveTo>
                  <a:cubicBezTo>
                    <a:pt x="95" y="1"/>
                    <a:pt x="0" y="84"/>
                    <a:pt x="0" y="191"/>
                  </a:cubicBezTo>
                  <a:cubicBezTo>
                    <a:pt x="0" y="298"/>
                    <a:pt x="95" y="382"/>
                    <a:pt x="191" y="382"/>
                  </a:cubicBezTo>
                  <a:lnTo>
                    <a:pt x="5679" y="382"/>
                  </a:lnTo>
                  <a:cubicBezTo>
                    <a:pt x="5775" y="382"/>
                    <a:pt x="5870" y="298"/>
                    <a:pt x="5870" y="191"/>
                  </a:cubicBezTo>
                  <a:cubicBezTo>
                    <a:pt x="5870" y="84"/>
                    <a:pt x="5775" y="1"/>
                    <a:pt x="5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8" name="Google Shape;12008;p69"/>
            <p:cNvSpPr/>
            <p:nvPr/>
          </p:nvSpPr>
          <p:spPr>
            <a:xfrm>
              <a:off x="1360541" y="2543115"/>
              <a:ext cx="43604" cy="12158"/>
            </a:xfrm>
            <a:custGeom>
              <a:avLst/>
              <a:gdLst/>
              <a:ahLst/>
              <a:cxnLst/>
              <a:rect l="l" t="t" r="r" b="b"/>
              <a:pathLst>
                <a:path w="1370" h="382" extrusionOk="0">
                  <a:moveTo>
                    <a:pt x="203" y="1"/>
                  </a:moveTo>
                  <a:cubicBezTo>
                    <a:pt x="96" y="1"/>
                    <a:pt x="1" y="84"/>
                    <a:pt x="1" y="191"/>
                  </a:cubicBezTo>
                  <a:cubicBezTo>
                    <a:pt x="1" y="298"/>
                    <a:pt x="96" y="382"/>
                    <a:pt x="203" y="382"/>
                  </a:cubicBezTo>
                  <a:lnTo>
                    <a:pt x="1179" y="382"/>
                  </a:lnTo>
                  <a:cubicBezTo>
                    <a:pt x="1286" y="382"/>
                    <a:pt x="1370" y="298"/>
                    <a:pt x="1370" y="191"/>
                  </a:cubicBezTo>
                  <a:cubicBezTo>
                    <a:pt x="1358" y="72"/>
                    <a:pt x="1286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9" name="Google Shape;12009;p69"/>
            <p:cNvSpPr/>
            <p:nvPr/>
          </p:nvSpPr>
          <p:spPr>
            <a:xfrm>
              <a:off x="1306721" y="2469211"/>
              <a:ext cx="353222" cy="228171"/>
            </a:xfrm>
            <a:custGeom>
              <a:avLst/>
              <a:gdLst/>
              <a:ahLst/>
              <a:cxnLst/>
              <a:rect l="l" t="t" r="r" b="b"/>
              <a:pathLst>
                <a:path w="11098" h="7169" extrusionOk="0">
                  <a:moveTo>
                    <a:pt x="1144" y="1"/>
                  </a:moveTo>
                  <a:cubicBezTo>
                    <a:pt x="1025" y="1"/>
                    <a:pt x="918" y="96"/>
                    <a:pt x="906" y="215"/>
                  </a:cubicBezTo>
                  <a:cubicBezTo>
                    <a:pt x="894" y="596"/>
                    <a:pt x="596" y="894"/>
                    <a:pt x="215" y="906"/>
                  </a:cubicBezTo>
                  <a:cubicBezTo>
                    <a:pt x="96" y="906"/>
                    <a:pt x="1" y="1013"/>
                    <a:pt x="1" y="1144"/>
                  </a:cubicBezTo>
                  <a:lnTo>
                    <a:pt x="1" y="6025"/>
                  </a:lnTo>
                  <a:cubicBezTo>
                    <a:pt x="1" y="6144"/>
                    <a:pt x="96" y="6252"/>
                    <a:pt x="215" y="6264"/>
                  </a:cubicBezTo>
                  <a:cubicBezTo>
                    <a:pt x="596" y="6275"/>
                    <a:pt x="894" y="6573"/>
                    <a:pt x="906" y="6942"/>
                  </a:cubicBezTo>
                  <a:cubicBezTo>
                    <a:pt x="906" y="7061"/>
                    <a:pt x="1013" y="7168"/>
                    <a:pt x="1144" y="7168"/>
                  </a:cubicBezTo>
                  <a:lnTo>
                    <a:pt x="6728" y="7168"/>
                  </a:lnTo>
                  <a:cubicBezTo>
                    <a:pt x="6835" y="7168"/>
                    <a:pt x="6918" y="7085"/>
                    <a:pt x="6918" y="6978"/>
                  </a:cubicBezTo>
                  <a:cubicBezTo>
                    <a:pt x="6918" y="6871"/>
                    <a:pt x="6835" y="6787"/>
                    <a:pt x="6728" y="6787"/>
                  </a:cubicBezTo>
                  <a:lnTo>
                    <a:pt x="1275" y="6787"/>
                  </a:lnTo>
                  <a:cubicBezTo>
                    <a:pt x="1203" y="6323"/>
                    <a:pt x="846" y="5978"/>
                    <a:pt x="382" y="5894"/>
                  </a:cubicBezTo>
                  <a:lnTo>
                    <a:pt x="382" y="1263"/>
                  </a:lnTo>
                  <a:cubicBezTo>
                    <a:pt x="846" y="1191"/>
                    <a:pt x="1192" y="834"/>
                    <a:pt x="1275" y="370"/>
                  </a:cubicBezTo>
                  <a:lnTo>
                    <a:pt x="9776" y="370"/>
                  </a:lnTo>
                  <a:cubicBezTo>
                    <a:pt x="9847" y="846"/>
                    <a:pt x="10240" y="1203"/>
                    <a:pt x="10717" y="1263"/>
                  </a:cubicBezTo>
                  <a:lnTo>
                    <a:pt x="10717" y="4466"/>
                  </a:lnTo>
                  <a:cubicBezTo>
                    <a:pt x="10717" y="4561"/>
                    <a:pt x="10800" y="4656"/>
                    <a:pt x="10907" y="4656"/>
                  </a:cubicBezTo>
                  <a:cubicBezTo>
                    <a:pt x="11014" y="4656"/>
                    <a:pt x="11098" y="4561"/>
                    <a:pt x="11098" y="4466"/>
                  </a:cubicBezTo>
                  <a:lnTo>
                    <a:pt x="11098" y="1108"/>
                  </a:lnTo>
                  <a:cubicBezTo>
                    <a:pt x="11086" y="1072"/>
                    <a:pt x="11062" y="1013"/>
                    <a:pt x="11014" y="965"/>
                  </a:cubicBezTo>
                  <a:cubicBezTo>
                    <a:pt x="10967" y="918"/>
                    <a:pt x="10907" y="906"/>
                    <a:pt x="10848" y="906"/>
                  </a:cubicBezTo>
                  <a:cubicBezTo>
                    <a:pt x="10467" y="906"/>
                    <a:pt x="10145" y="608"/>
                    <a:pt x="10133" y="215"/>
                  </a:cubicBezTo>
                  <a:cubicBezTo>
                    <a:pt x="10133" y="96"/>
                    <a:pt x="10026" y="1"/>
                    <a:pt x="98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0" name="Google Shape;12010;p69"/>
            <p:cNvSpPr/>
            <p:nvPr/>
          </p:nvSpPr>
          <p:spPr>
            <a:xfrm>
              <a:off x="1278299" y="2439293"/>
              <a:ext cx="410829" cy="332343"/>
            </a:xfrm>
            <a:custGeom>
              <a:avLst/>
              <a:gdLst/>
              <a:ahLst/>
              <a:cxnLst/>
              <a:rect l="l" t="t" r="r" b="b"/>
              <a:pathLst>
                <a:path w="12908" h="10442" extrusionOk="0">
                  <a:moveTo>
                    <a:pt x="12348" y="369"/>
                  </a:moveTo>
                  <a:cubicBezTo>
                    <a:pt x="12431" y="369"/>
                    <a:pt x="12503" y="429"/>
                    <a:pt x="12503" y="524"/>
                  </a:cubicBezTo>
                  <a:lnTo>
                    <a:pt x="12503" y="8513"/>
                  </a:lnTo>
                  <a:cubicBezTo>
                    <a:pt x="12503" y="8585"/>
                    <a:pt x="12443" y="8656"/>
                    <a:pt x="12348" y="8656"/>
                  </a:cubicBezTo>
                  <a:lnTo>
                    <a:pt x="11610" y="8656"/>
                  </a:lnTo>
                  <a:lnTo>
                    <a:pt x="11502" y="8454"/>
                  </a:lnTo>
                  <a:cubicBezTo>
                    <a:pt x="11502" y="8454"/>
                    <a:pt x="11514" y="8454"/>
                    <a:pt x="11514" y="8442"/>
                  </a:cubicBezTo>
                  <a:cubicBezTo>
                    <a:pt x="11776" y="8323"/>
                    <a:pt x="11931" y="8049"/>
                    <a:pt x="11907" y="7763"/>
                  </a:cubicBezTo>
                  <a:cubicBezTo>
                    <a:pt x="11907" y="7692"/>
                    <a:pt x="11919" y="7632"/>
                    <a:pt x="11967" y="7573"/>
                  </a:cubicBezTo>
                  <a:cubicBezTo>
                    <a:pt x="12133" y="7334"/>
                    <a:pt x="12133" y="7025"/>
                    <a:pt x="11967" y="6799"/>
                  </a:cubicBezTo>
                  <a:cubicBezTo>
                    <a:pt x="11919" y="6739"/>
                    <a:pt x="11907" y="6668"/>
                    <a:pt x="11907" y="6608"/>
                  </a:cubicBezTo>
                  <a:cubicBezTo>
                    <a:pt x="11931" y="6322"/>
                    <a:pt x="11776" y="6061"/>
                    <a:pt x="11514" y="5941"/>
                  </a:cubicBezTo>
                  <a:cubicBezTo>
                    <a:pt x="11455" y="5906"/>
                    <a:pt x="11395" y="5858"/>
                    <a:pt x="11371" y="5787"/>
                  </a:cubicBezTo>
                  <a:cubicBezTo>
                    <a:pt x="11263" y="5559"/>
                    <a:pt x="11027" y="5401"/>
                    <a:pt x="10779" y="5401"/>
                  </a:cubicBezTo>
                  <a:cubicBezTo>
                    <a:pt x="10754" y="5401"/>
                    <a:pt x="10729" y="5402"/>
                    <a:pt x="10705" y="5406"/>
                  </a:cubicBezTo>
                  <a:cubicBezTo>
                    <a:pt x="10621" y="5406"/>
                    <a:pt x="10562" y="5382"/>
                    <a:pt x="10502" y="5346"/>
                  </a:cubicBezTo>
                  <a:cubicBezTo>
                    <a:pt x="10383" y="5263"/>
                    <a:pt x="10246" y="5221"/>
                    <a:pt x="10111" y="5221"/>
                  </a:cubicBezTo>
                  <a:cubicBezTo>
                    <a:pt x="9975" y="5221"/>
                    <a:pt x="9841" y="5263"/>
                    <a:pt x="9728" y="5346"/>
                  </a:cubicBezTo>
                  <a:cubicBezTo>
                    <a:pt x="9669" y="5382"/>
                    <a:pt x="9597" y="5406"/>
                    <a:pt x="9538" y="5406"/>
                  </a:cubicBezTo>
                  <a:cubicBezTo>
                    <a:pt x="9512" y="5402"/>
                    <a:pt x="9486" y="5401"/>
                    <a:pt x="9461" y="5401"/>
                  </a:cubicBezTo>
                  <a:cubicBezTo>
                    <a:pt x="9206" y="5401"/>
                    <a:pt x="8979" y="5559"/>
                    <a:pt x="8871" y="5787"/>
                  </a:cubicBezTo>
                  <a:cubicBezTo>
                    <a:pt x="8835" y="5846"/>
                    <a:pt x="8800" y="5906"/>
                    <a:pt x="8716" y="5941"/>
                  </a:cubicBezTo>
                  <a:cubicBezTo>
                    <a:pt x="8466" y="6061"/>
                    <a:pt x="8300" y="6322"/>
                    <a:pt x="8335" y="6608"/>
                  </a:cubicBezTo>
                  <a:cubicBezTo>
                    <a:pt x="8335" y="6680"/>
                    <a:pt x="8323" y="6739"/>
                    <a:pt x="8276" y="6799"/>
                  </a:cubicBezTo>
                  <a:cubicBezTo>
                    <a:pt x="8109" y="7037"/>
                    <a:pt x="8109" y="7346"/>
                    <a:pt x="8276" y="7573"/>
                  </a:cubicBezTo>
                  <a:cubicBezTo>
                    <a:pt x="8323" y="7632"/>
                    <a:pt x="8335" y="7704"/>
                    <a:pt x="8335" y="7763"/>
                  </a:cubicBezTo>
                  <a:cubicBezTo>
                    <a:pt x="8300" y="8049"/>
                    <a:pt x="8466" y="8323"/>
                    <a:pt x="8716" y="8442"/>
                  </a:cubicBezTo>
                  <a:cubicBezTo>
                    <a:pt x="8716" y="8442"/>
                    <a:pt x="8740" y="8442"/>
                    <a:pt x="8740" y="8454"/>
                  </a:cubicBezTo>
                  <a:lnTo>
                    <a:pt x="8633" y="8656"/>
                  </a:lnTo>
                  <a:lnTo>
                    <a:pt x="525" y="8656"/>
                  </a:lnTo>
                  <a:cubicBezTo>
                    <a:pt x="441" y="8656"/>
                    <a:pt x="370" y="8597"/>
                    <a:pt x="370" y="8513"/>
                  </a:cubicBezTo>
                  <a:lnTo>
                    <a:pt x="370" y="524"/>
                  </a:lnTo>
                  <a:cubicBezTo>
                    <a:pt x="370" y="441"/>
                    <a:pt x="430" y="369"/>
                    <a:pt x="525" y="369"/>
                  </a:cubicBezTo>
                  <a:close/>
                  <a:moveTo>
                    <a:pt x="10139" y="5638"/>
                  </a:moveTo>
                  <a:cubicBezTo>
                    <a:pt x="10199" y="5638"/>
                    <a:pt x="10258" y="5656"/>
                    <a:pt x="10312" y="5691"/>
                  </a:cubicBezTo>
                  <a:cubicBezTo>
                    <a:pt x="10420" y="5770"/>
                    <a:pt x="10553" y="5817"/>
                    <a:pt x="10684" y="5817"/>
                  </a:cubicBezTo>
                  <a:cubicBezTo>
                    <a:pt x="10711" y="5817"/>
                    <a:pt x="10738" y="5815"/>
                    <a:pt x="10764" y="5810"/>
                  </a:cubicBezTo>
                  <a:cubicBezTo>
                    <a:pt x="10773" y="5810"/>
                    <a:pt x="10782" y="5809"/>
                    <a:pt x="10790" y="5809"/>
                  </a:cubicBezTo>
                  <a:cubicBezTo>
                    <a:pt x="10900" y="5809"/>
                    <a:pt x="11007" y="5878"/>
                    <a:pt x="11062" y="5977"/>
                  </a:cubicBezTo>
                  <a:cubicBezTo>
                    <a:pt x="11133" y="6132"/>
                    <a:pt x="11229" y="6251"/>
                    <a:pt x="11383" y="6311"/>
                  </a:cubicBezTo>
                  <a:cubicBezTo>
                    <a:pt x="11502" y="6370"/>
                    <a:pt x="11562" y="6477"/>
                    <a:pt x="11550" y="6608"/>
                  </a:cubicBezTo>
                  <a:cubicBezTo>
                    <a:pt x="11526" y="6775"/>
                    <a:pt x="11574" y="6930"/>
                    <a:pt x="11669" y="7049"/>
                  </a:cubicBezTo>
                  <a:cubicBezTo>
                    <a:pt x="11741" y="7156"/>
                    <a:pt x="11741" y="7287"/>
                    <a:pt x="11669" y="7394"/>
                  </a:cubicBezTo>
                  <a:cubicBezTo>
                    <a:pt x="11574" y="7525"/>
                    <a:pt x="11538" y="7692"/>
                    <a:pt x="11550" y="7835"/>
                  </a:cubicBezTo>
                  <a:cubicBezTo>
                    <a:pt x="11562" y="7966"/>
                    <a:pt x="11490" y="8085"/>
                    <a:pt x="11383" y="8132"/>
                  </a:cubicBezTo>
                  <a:cubicBezTo>
                    <a:pt x="11288" y="8180"/>
                    <a:pt x="11217" y="8239"/>
                    <a:pt x="11157" y="8299"/>
                  </a:cubicBezTo>
                  <a:lnTo>
                    <a:pt x="11145" y="8323"/>
                  </a:lnTo>
                  <a:lnTo>
                    <a:pt x="11050" y="8454"/>
                  </a:lnTo>
                  <a:cubicBezTo>
                    <a:pt x="10995" y="8563"/>
                    <a:pt x="10911" y="8622"/>
                    <a:pt x="10787" y="8622"/>
                  </a:cubicBezTo>
                  <a:cubicBezTo>
                    <a:pt x="10776" y="8622"/>
                    <a:pt x="10764" y="8621"/>
                    <a:pt x="10752" y="8620"/>
                  </a:cubicBezTo>
                  <a:cubicBezTo>
                    <a:pt x="10726" y="8616"/>
                    <a:pt x="10699" y="8614"/>
                    <a:pt x="10672" y="8614"/>
                  </a:cubicBezTo>
                  <a:cubicBezTo>
                    <a:pt x="10542" y="8614"/>
                    <a:pt x="10410" y="8660"/>
                    <a:pt x="10312" y="8739"/>
                  </a:cubicBezTo>
                  <a:cubicBezTo>
                    <a:pt x="10252" y="8751"/>
                    <a:pt x="10205" y="8763"/>
                    <a:pt x="10169" y="8775"/>
                  </a:cubicBezTo>
                  <a:lnTo>
                    <a:pt x="10074" y="8775"/>
                  </a:lnTo>
                  <a:cubicBezTo>
                    <a:pt x="10026" y="8775"/>
                    <a:pt x="9978" y="8751"/>
                    <a:pt x="9955" y="8739"/>
                  </a:cubicBezTo>
                  <a:cubicBezTo>
                    <a:pt x="9836" y="8656"/>
                    <a:pt x="9705" y="8620"/>
                    <a:pt x="9562" y="8620"/>
                  </a:cubicBezTo>
                  <a:lnTo>
                    <a:pt x="9514" y="8620"/>
                  </a:lnTo>
                  <a:cubicBezTo>
                    <a:pt x="9504" y="8621"/>
                    <a:pt x="9495" y="8622"/>
                    <a:pt x="9486" y="8622"/>
                  </a:cubicBezTo>
                  <a:cubicBezTo>
                    <a:pt x="9366" y="8622"/>
                    <a:pt x="9261" y="8553"/>
                    <a:pt x="9216" y="8454"/>
                  </a:cubicBezTo>
                  <a:cubicBezTo>
                    <a:pt x="9181" y="8406"/>
                    <a:pt x="9157" y="8347"/>
                    <a:pt x="9121" y="8323"/>
                  </a:cubicBezTo>
                  <a:lnTo>
                    <a:pt x="9121" y="8299"/>
                  </a:lnTo>
                  <a:cubicBezTo>
                    <a:pt x="9062" y="8227"/>
                    <a:pt x="8990" y="8168"/>
                    <a:pt x="8895" y="8132"/>
                  </a:cubicBezTo>
                  <a:cubicBezTo>
                    <a:pt x="8776" y="8085"/>
                    <a:pt x="8716" y="7977"/>
                    <a:pt x="8728" y="7835"/>
                  </a:cubicBezTo>
                  <a:cubicBezTo>
                    <a:pt x="8752" y="7680"/>
                    <a:pt x="8704" y="7513"/>
                    <a:pt x="8609" y="7394"/>
                  </a:cubicBezTo>
                  <a:cubicBezTo>
                    <a:pt x="8538" y="7287"/>
                    <a:pt x="8538" y="7156"/>
                    <a:pt x="8609" y="7049"/>
                  </a:cubicBezTo>
                  <a:cubicBezTo>
                    <a:pt x="8704" y="6918"/>
                    <a:pt x="8752" y="6751"/>
                    <a:pt x="8728" y="6608"/>
                  </a:cubicBezTo>
                  <a:cubicBezTo>
                    <a:pt x="8716" y="6489"/>
                    <a:pt x="8788" y="6370"/>
                    <a:pt x="8895" y="6311"/>
                  </a:cubicBezTo>
                  <a:cubicBezTo>
                    <a:pt x="9050" y="6227"/>
                    <a:pt x="9169" y="6132"/>
                    <a:pt x="9228" y="5977"/>
                  </a:cubicBezTo>
                  <a:cubicBezTo>
                    <a:pt x="9283" y="5868"/>
                    <a:pt x="9387" y="5809"/>
                    <a:pt x="9496" y="5809"/>
                  </a:cubicBezTo>
                  <a:cubicBezTo>
                    <a:pt x="9506" y="5809"/>
                    <a:pt x="9516" y="5809"/>
                    <a:pt x="9526" y="5810"/>
                  </a:cubicBezTo>
                  <a:cubicBezTo>
                    <a:pt x="9552" y="5815"/>
                    <a:pt x="9579" y="5817"/>
                    <a:pt x="9606" y="5817"/>
                  </a:cubicBezTo>
                  <a:cubicBezTo>
                    <a:pt x="9737" y="5817"/>
                    <a:pt x="9868" y="5770"/>
                    <a:pt x="9966" y="5691"/>
                  </a:cubicBezTo>
                  <a:cubicBezTo>
                    <a:pt x="10020" y="5656"/>
                    <a:pt x="10080" y="5638"/>
                    <a:pt x="10139" y="5638"/>
                  </a:cubicBezTo>
                  <a:close/>
                  <a:moveTo>
                    <a:pt x="8990" y="8775"/>
                  </a:moveTo>
                  <a:cubicBezTo>
                    <a:pt x="9105" y="8910"/>
                    <a:pt x="9274" y="8982"/>
                    <a:pt x="9458" y="8982"/>
                  </a:cubicBezTo>
                  <a:cubicBezTo>
                    <a:pt x="9484" y="8982"/>
                    <a:pt x="9511" y="8981"/>
                    <a:pt x="9538" y="8978"/>
                  </a:cubicBezTo>
                  <a:cubicBezTo>
                    <a:pt x="9609" y="8978"/>
                    <a:pt x="9669" y="8989"/>
                    <a:pt x="9728" y="9037"/>
                  </a:cubicBezTo>
                  <a:cubicBezTo>
                    <a:pt x="9740" y="9049"/>
                    <a:pt x="9776" y="9061"/>
                    <a:pt x="9788" y="9061"/>
                  </a:cubicBezTo>
                  <a:lnTo>
                    <a:pt x="9383" y="9894"/>
                  </a:lnTo>
                  <a:lnTo>
                    <a:pt x="9193" y="9573"/>
                  </a:lnTo>
                  <a:cubicBezTo>
                    <a:pt x="9151" y="9500"/>
                    <a:pt x="9082" y="9463"/>
                    <a:pt x="9001" y="9463"/>
                  </a:cubicBezTo>
                  <a:cubicBezTo>
                    <a:pt x="8990" y="9463"/>
                    <a:pt x="8978" y="9464"/>
                    <a:pt x="8966" y="9466"/>
                  </a:cubicBezTo>
                  <a:lnTo>
                    <a:pt x="8633" y="9525"/>
                  </a:lnTo>
                  <a:lnTo>
                    <a:pt x="8990" y="8775"/>
                  </a:lnTo>
                  <a:close/>
                  <a:moveTo>
                    <a:pt x="11264" y="8775"/>
                  </a:moveTo>
                  <a:lnTo>
                    <a:pt x="11621" y="9525"/>
                  </a:lnTo>
                  <a:lnTo>
                    <a:pt x="11264" y="9466"/>
                  </a:lnTo>
                  <a:cubicBezTo>
                    <a:pt x="11254" y="9464"/>
                    <a:pt x="11243" y="9463"/>
                    <a:pt x="11233" y="9463"/>
                  </a:cubicBezTo>
                  <a:cubicBezTo>
                    <a:pt x="11158" y="9463"/>
                    <a:pt x="11080" y="9500"/>
                    <a:pt x="11038" y="9573"/>
                  </a:cubicBezTo>
                  <a:lnTo>
                    <a:pt x="10848" y="9894"/>
                  </a:lnTo>
                  <a:lnTo>
                    <a:pt x="10467" y="9061"/>
                  </a:lnTo>
                  <a:cubicBezTo>
                    <a:pt x="10478" y="9049"/>
                    <a:pt x="10502" y="9025"/>
                    <a:pt x="10514" y="9025"/>
                  </a:cubicBezTo>
                  <a:cubicBezTo>
                    <a:pt x="10574" y="8989"/>
                    <a:pt x="10657" y="8978"/>
                    <a:pt x="10717" y="8978"/>
                  </a:cubicBezTo>
                  <a:cubicBezTo>
                    <a:pt x="10731" y="8978"/>
                    <a:pt x="10746" y="8979"/>
                    <a:pt x="10760" y="8979"/>
                  </a:cubicBezTo>
                  <a:cubicBezTo>
                    <a:pt x="10946" y="8979"/>
                    <a:pt x="11121" y="8908"/>
                    <a:pt x="11264" y="8775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8"/>
                    <a:pt x="1" y="524"/>
                  </a:cubicBezTo>
                  <a:lnTo>
                    <a:pt x="1" y="8513"/>
                  </a:lnTo>
                  <a:cubicBezTo>
                    <a:pt x="1" y="8799"/>
                    <a:pt x="239" y="9037"/>
                    <a:pt x="525" y="9037"/>
                  </a:cubicBezTo>
                  <a:lnTo>
                    <a:pt x="8454" y="9037"/>
                  </a:lnTo>
                  <a:lnTo>
                    <a:pt x="8169" y="9632"/>
                  </a:lnTo>
                  <a:cubicBezTo>
                    <a:pt x="8145" y="9704"/>
                    <a:pt x="8145" y="9787"/>
                    <a:pt x="8204" y="9870"/>
                  </a:cubicBezTo>
                  <a:cubicBezTo>
                    <a:pt x="8234" y="9930"/>
                    <a:pt x="8306" y="9957"/>
                    <a:pt x="8370" y="9957"/>
                  </a:cubicBezTo>
                  <a:cubicBezTo>
                    <a:pt x="8383" y="9957"/>
                    <a:pt x="8395" y="9956"/>
                    <a:pt x="8407" y="9954"/>
                  </a:cubicBezTo>
                  <a:lnTo>
                    <a:pt x="8931" y="9870"/>
                  </a:lnTo>
                  <a:lnTo>
                    <a:pt x="9228" y="10347"/>
                  </a:lnTo>
                  <a:cubicBezTo>
                    <a:pt x="9276" y="10418"/>
                    <a:pt x="9347" y="10442"/>
                    <a:pt x="9419" y="10442"/>
                  </a:cubicBezTo>
                  <a:lnTo>
                    <a:pt x="9431" y="10442"/>
                  </a:lnTo>
                  <a:cubicBezTo>
                    <a:pt x="9526" y="10442"/>
                    <a:pt x="9585" y="10382"/>
                    <a:pt x="9633" y="10311"/>
                  </a:cubicBezTo>
                  <a:lnTo>
                    <a:pt x="10133" y="9251"/>
                  </a:lnTo>
                  <a:lnTo>
                    <a:pt x="10645" y="10311"/>
                  </a:lnTo>
                  <a:cubicBezTo>
                    <a:pt x="10669" y="10382"/>
                    <a:pt x="10740" y="10430"/>
                    <a:pt x="10836" y="10442"/>
                  </a:cubicBezTo>
                  <a:lnTo>
                    <a:pt x="10848" y="10442"/>
                  </a:lnTo>
                  <a:cubicBezTo>
                    <a:pt x="10919" y="10442"/>
                    <a:pt x="11002" y="10406"/>
                    <a:pt x="11038" y="10347"/>
                  </a:cubicBezTo>
                  <a:lnTo>
                    <a:pt x="11336" y="9870"/>
                  </a:lnTo>
                  <a:lnTo>
                    <a:pt x="11860" y="9954"/>
                  </a:lnTo>
                  <a:cubicBezTo>
                    <a:pt x="11875" y="9956"/>
                    <a:pt x="11890" y="9957"/>
                    <a:pt x="11904" y="9957"/>
                  </a:cubicBezTo>
                  <a:cubicBezTo>
                    <a:pt x="11977" y="9957"/>
                    <a:pt x="12034" y="9930"/>
                    <a:pt x="12074" y="9870"/>
                  </a:cubicBezTo>
                  <a:cubicBezTo>
                    <a:pt x="12110" y="9787"/>
                    <a:pt x="12133" y="9716"/>
                    <a:pt x="12098" y="9620"/>
                  </a:cubicBezTo>
                  <a:lnTo>
                    <a:pt x="11812" y="9025"/>
                  </a:lnTo>
                  <a:lnTo>
                    <a:pt x="12383" y="9025"/>
                  </a:lnTo>
                  <a:cubicBezTo>
                    <a:pt x="12669" y="9025"/>
                    <a:pt x="12907" y="8787"/>
                    <a:pt x="12907" y="8513"/>
                  </a:cubicBezTo>
                  <a:lnTo>
                    <a:pt x="12907" y="524"/>
                  </a:lnTo>
                  <a:cubicBezTo>
                    <a:pt x="12884" y="238"/>
                    <a:pt x="12645" y="0"/>
                    <a:pt x="123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1" name="Google Shape;12011;p69"/>
            <p:cNvSpPr/>
            <p:nvPr/>
          </p:nvSpPr>
          <p:spPr>
            <a:xfrm>
              <a:off x="1562519" y="2630640"/>
              <a:ext cx="74699" cy="74699"/>
            </a:xfrm>
            <a:custGeom>
              <a:avLst/>
              <a:gdLst/>
              <a:ahLst/>
              <a:cxnLst/>
              <a:rect l="l" t="t" r="r" b="b"/>
              <a:pathLst>
                <a:path w="2347" h="2347" extrusionOk="0">
                  <a:moveTo>
                    <a:pt x="1179" y="382"/>
                  </a:moveTo>
                  <a:cubicBezTo>
                    <a:pt x="1608" y="382"/>
                    <a:pt x="1965" y="739"/>
                    <a:pt x="1965" y="1180"/>
                  </a:cubicBezTo>
                  <a:cubicBezTo>
                    <a:pt x="1977" y="1608"/>
                    <a:pt x="1620" y="1965"/>
                    <a:pt x="1179" y="1965"/>
                  </a:cubicBezTo>
                  <a:cubicBezTo>
                    <a:pt x="739" y="1965"/>
                    <a:pt x="382" y="1608"/>
                    <a:pt x="382" y="1180"/>
                  </a:cubicBezTo>
                  <a:cubicBezTo>
                    <a:pt x="382" y="739"/>
                    <a:pt x="739" y="382"/>
                    <a:pt x="1179" y="382"/>
                  </a:cubicBezTo>
                  <a:close/>
                  <a:moveTo>
                    <a:pt x="1179" y="1"/>
                  </a:moveTo>
                  <a:cubicBezTo>
                    <a:pt x="536" y="1"/>
                    <a:pt x="1" y="525"/>
                    <a:pt x="1" y="1180"/>
                  </a:cubicBezTo>
                  <a:cubicBezTo>
                    <a:pt x="1" y="1811"/>
                    <a:pt x="525" y="2346"/>
                    <a:pt x="1179" y="2346"/>
                  </a:cubicBezTo>
                  <a:cubicBezTo>
                    <a:pt x="1834" y="2346"/>
                    <a:pt x="2346" y="1823"/>
                    <a:pt x="2346" y="1180"/>
                  </a:cubicBezTo>
                  <a:cubicBezTo>
                    <a:pt x="2346" y="525"/>
                    <a:pt x="1834" y="1"/>
                    <a:pt x="1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12" name="Google Shape;12012;p69"/>
          <p:cNvGrpSpPr/>
          <p:nvPr/>
        </p:nvGrpSpPr>
        <p:grpSpPr>
          <a:xfrm>
            <a:off x="870939" y="2439293"/>
            <a:ext cx="331993" cy="331993"/>
            <a:chOff x="870939" y="2439293"/>
            <a:chExt cx="331993" cy="331993"/>
          </a:xfrm>
          <a:solidFill>
            <a:srgbClr val="D94169"/>
          </a:solidFill>
        </p:grpSpPr>
        <p:sp>
          <p:nvSpPr>
            <p:cNvPr id="12013" name="Google Shape;12013;p69"/>
            <p:cNvSpPr/>
            <p:nvPr/>
          </p:nvSpPr>
          <p:spPr>
            <a:xfrm>
              <a:off x="870939" y="2439293"/>
              <a:ext cx="331993" cy="331993"/>
            </a:xfrm>
            <a:custGeom>
              <a:avLst/>
              <a:gdLst/>
              <a:ahLst/>
              <a:cxnLst/>
              <a:rect l="l" t="t" r="r" b="b"/>
              <a:pathLst>
                <a:path w="10431" h="10431" extrusionOk="0">
                  <a:moveTo>
                    <a:pt x="9490" y="298"/>
                  </a:moveTo>
                  <a:cubicBezTo>
                    <a:pt x="9835" y="298"/>
                    <a:pt x="10121" y="584"/>
                    <a:pt x="10121" y="917"/>
                  </a:cubicBezTo>
                  <a:lnTo>
                    <a:pt x="10121" y="9513"/>
                  </a:lnTo>
                  <a:cubicBezTo>
                    <a:pt x="10121" y="9847"/>
                    <a:pt x="9835" y="10132"/>
                    <a:pt x="9490" y="10132"/>
                  </a:cubicBezTo>
                  <a:lnTo>
                    <a:pt x="7037" y="10132"/>
                  </a:lnTo>
                  <a:lnTo>
                    <a:pt x="7037" y="9156"/>
                  </a:lnTo>
                  <a:cubicBezTo>
                    <a:pt x="7037" y="9055"/>
                    <a:pt x="6960" y="9004"/>
                    <a:pt x="6883" y="9004"/>
                  </a:cubicBezTo>
                  <a:cubicBezTo>
                    <a:pt x="6805" y="9004"/>
                    <a:pt x="6728" y="9055"/>
                    <a:pt x="6728" y="9156"/>
                  </a:cubicBezTo>
                  <a:lnTo>
                    <a:pt x="6728" y="10132"/>
                  </a:lnTo>
                  <a:lnTo>
                    <a:pt x="3644" y="10132"/>
                  </a:lnTo>
                  <a:lnTo>
                    <a:pt x="3644" y="298"/>
                  </a:lnTo>
                  <a:lnTo>
                    <a:pt x="6728" y="298"/>
                  </a:lnTo>
                  <a:lnTo>
                    <a:pt x="6728" y="8347"/>
                  </a:lnTo>
                  <a:cubicBezTo>
                    <a:pt x="6728" y="8442"/>
                    <a:pt x="6805" y="8489"/>
                    <a:pt x="6883" y="8489"/>
                  </a:cubicBezTo>
                  <a:cubicBezTo>
                    <a:pt x="6960" y="8489"/>
                    <a:pt x="7037" y="8442"/>
                    <a:pt x="7037" y="8347"/>
                  </a:cubicBezTo>
                  <a:lnTo>
                    <a:pt x="7037" y="298"/>
                  </a:lnTo>
                  <a:close/>
                  <a:moveTo>
                    <a:pt x="918" y="0"/>
                  </a:moveTo>
                  <a:cubicBezTo>
                    <a:pt x="417" y="0"/>
                    <a:pt x="1" y="417"/>
                    <a:pt x="1" y="917"/>
                  </a:cubicBezTo>
                  <a:lnTo>
                    <a:pt x="1" y="2096"/>
                  </a:lnTo>
                  <a:cubicBezTo>
                    <a:pt x="1" y="2191"/>
                    <a:pt x="78" y="2239"/>
                    <a:pt x="156" y="2239"/>
                  </a:cubicBezTo>
                  <a:cubicBezTo>
                    <a:pt x="233" y="2239"/>
                    <a:pt x="310" y="2191"/>
                    <a:pt x="310" y="2096"/>
                  </a:cubicBezTo>
                  <a:lnTo>
                    <a:pt x="310" y="917"/>
                  </a:lnTo>
                  <a:cubicBezTo>
                    <a:pt x="310" y="584"/>
                    <a:pt x="596" y="298"/>
                    <a:pt x="941" y="298"/>
                  </a:cubicBezTo>
                  <a:lnTo>
                    <a:pt x="3394" y="298"/>
                  </a:lnTo>
                  <a:lnTo>
                    <a:pt x="3394" y="10132"/>
                  </a:lnTo>
                  <a:lnTo>
                    <a:pt x="941" y="10132"/>
                  </a:lnTo>
                  <a:cubicBezTo>
                    <a:pt x="596" y="10132"/>
                    <a:pt x="310" y="9847"/>
                    <a:pt x="310" y="9513"/>
                  </a:cubicBezTo>
                  <a:lnTo>
                    <a:pt x="310" y="2965"/>
                  </a:lnTo>
                  <a:cubicBezTo>
                    <a:pt x="310" y="2864"/>
                    <a:pt x="233" y="2813"/>
                    <a:pt x="156" y="2813"/>
                  </a:cubicBezTo>
                  <a:cubicBezTo>
                    <a:pt x="78" y="2813"/>
                    <a:pt x="1" y="2864"/>
                    <a:pt x="1" y="2965"/>
                  </a:cubicBezTo>
                  <a:lnTo>
                    <a:pt x="1" y="9513"/>
                  </a:lnTo>
                  <a:cubicBezTo>
                    <a:pt x="1" y="10013"/>
                    <a:pt x="417" y="10430"/>
                    <a:pt x="918" y="10430"/>
                  </a:cubicBezTo>
                  <a:lnTo>
                    <a:pt x="9514" y="10430"/>
                  </a:lnTo>
                  <a:cubicBezTo>
                    <a:pt x="10014" y="10430"/>
                    <a:pt x="10431" y="10013"/>
                    <a:pt x="10431" y="9513"/>
                  </a:cubicBezTo>
                  <a:lnTo>
                    <a:pt x="10431" y="917"/>
                  </a:lnTo>
                  <a:cubicBezTo>
                    <a:pt x="10431" y="417"/>
                    <a:pt x="10014" y="0"/>
                    <a:pt x="95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4" name="Google Shape;12014;p69"/>
            <p:cNvSpPr/>
            <p:nvPr/>
          </p:nvSpPr>
          <p:spPr>
            <a:xfrm>
              <a:off x="908463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73" y="309"/>
                  </a:moveTo>
                  <a:cubicBezTo>
                    <a:pt x="844" y="309"/>
                    <a:pt x="989" y="471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ubicBezTo>
                    <a:pt x="661" y="310"/>
                    <a:pt x="667" y="309"/>
                    <a:pt x="673" y="309"/>
                  </a:cubicBezTo>
                  <a:close/>
                  <a:moveTo>
                    <a:pt x="655" y="0"/>
                  </a:moveTo>
                  <a:cubicBezTo>
                    <a:pt x="274" y="0"/>
                    <a:pt x="0" y="286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2" y="1310"/>
                    <a:pt x="1310" y="1012"/>
                    <a:pt x="1310" y="655"/>
                  </a:cubicBezTo>
                  <a:cubicBezTo>
                    <a:pt x="1310" y="298"/>
                    <a:pt x="1012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5" name="Google Shape;12015;p69"/>
            <p:cNvSpPr/>
            <p:nvPr/>
          </p:nvSpPr>
          <p:spPr>
            <a:xfrm>
              <a:off x="1015690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6" y="310"/>
                  </a:moveTo>
                  <a:cubicBezTo>
                    <a:pt x="858" y="310"/>
                    <a:pt x="1001" y="465"/>
                    <a:pt x="1001" y="655"/>
                  </a:cubicBezTo>
                  <a:cubicBezTo>
                    <a:pt x="1001" y="846"/>
                    <a:pt x="858" y="1001"/>
                    <a:pt x="656" y="1001"/>
                  </a:cubicBezTo>
                  <a:cubicBezTo>
                    <a:pt x="465" y="1001"/>
                    <a:pt x="322" y="846"/>
                    <a:pt x="322" y="655"/>
                  </a:cubicBezTo>
                  <a:cubicBezTo>
                    <a:pt x="322" y="465"/>
                    <a:pt x="465" y="310"/>
                    <a:pt x="656" y="310"/>
                  </a:cubicBezTo>
                  <a:close/>
                  <a:moveTo>
                    <a:pt x="656" y="0"/>
                  </a:moveTo>
                  <a:cubicBezTo>
                    <a:pt x="299" y="0"/>
                    <a:pt x="1" y="298"/>
                    <a:pt x="1" y="655"/>
                  </a:cubicBezTo>
                  <a:cubicBezTo>
                    <a:pt x="1" y="1012"/>
                    <a:pt x="299" y="1310"/>
                    <a:pt x="656" y="1310"/>
                  </a:cubicBezTo>
                  <a:cubicBezTo>
                    <a:pt x="1013" y="1310"/>
                    <a:pt x="1311" y="1012"/>
                    <a:pt x="1311" y="655"/>
                  </a:cubicBezTo>
                  <a:cubicBezTo>
                    <a:pt x="1311" y="298"/>
                    <a:pt x="1013" y="0"/>
                    <a:pt x="6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6" name="Google Shape;12016;p69"/>
            <p:cNvSpPr/>
            <p:nvPr/>
          </p:nvSpPr>
          <p:spPr>
            <a:xfrm>
              <a:off x="1122567" y="2696969"/>
              <a:ext cx="41726" cy="41726"/>
            </a:xfrm>
            <a:custGeom>
              <a:avLst/>
              <a:gdLst/>
              <a:ahLst/>
              <a:cxnLst/>
              <a:rect l="l" t="t" r="r" b="b"/>
              <a:pathLst>
                <a:path w="1311" h="1311" extrusionOk="0">
                  <a:moveTo>
                    <a:pt x="655" y="310"/>
                  </a:moveTo>
                  <a:cubicBezTo>
                    <a:pt x="846" y="310"/>
                    <a:pt x="989" y="465"/>
                    <a:pt x="989" y="655"/>
                  </a:cubicBezTo>
                  <a:cubicBezTo>
                    <a:pt x="989" y="846"/>
                    <a:pt x="846" y="1001"/>
                    <a:pt x="655" y="1001"/>
                  </a:cubicBezTo>
                  <a:cubicBezTo>
                    <a:pt x="453" y="1001"/>
                    <a:pt x="310" y="846"/>
                    <a:pt x="310" y="655"/>
                  </a:cubicBezTo>
                  <a:cubicBezTo>
                    <a:pt x="310" y="465"/>
                    <a:pt x="453" y="310"/>
                    <a:pt x="655" y="310"/>
                  </a:cubicBezTo>
                  <a:close/>
                  <a:moveTo>
                    <a:pt x="655" y="0"/>
                  </a:moveTo>
                  <a:cubicBezTo>
                    <a:pt x="298" y="0"/>
                    <a:pt x="0" y="298"/>
                    <a:pt x="0" y="655"/>
                  </a:cubicBezTo>
                  <a:cubicBezTo>
                    <a:pt x="0" y="1012"/>
                    <a:pt x="298" y="1310"/>
                    <a:pt x="655" y="1310"/>
                  </a:cubicBezTo>
                  <a:cubicBezTo>
                    <a:pt x="1013" y="1310"/>
                    <a:pt x="1310" y="1012"/>
                    <a:pt x="1310" y="655"/>
                  </a:cubicBezTo>
                  <a:cubicBezTo>
                    <a:pt x="1310" y="298"/>
                    <a:pt x="1013" y="0"/>
                    <a:pt x="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7" name="Google Shape;12017;p69"/>
            <p:cNvSpPr/>
            <p:nvPr/>
          </p:nvSpPr>
          <p:spPr>
            <a:xfrm>
              <a:off x="913015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8" name="Google Shape;12018;p69"/>
            <p:cNvSpPr/>
            <p:nvPr/>
          </p:nvSpPr>
          <p:spPr>
            <a:xfrm>
              <a:off x="913015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9" name="Google Shape;12019;p69"/>
            <p:cNvSpPr/>
            <p:nvPr/>
          </p:nvSpPr>
          <p:spPr>
            <a:xfrm>
              <a:off x="913015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0" name="Google Shape;12020;p69"/>
            <p:cNvSpPr/>
            <p:nvPr/>
          </p:nvSpPr>
          <p:spPr>
            <a:xfrm>
              <a:off x="894428" y="2474908"/>
              <a:ext cx="69384" cy="167508"/>
            </a:xfrm>
            <a:custGeom>
              <a:avLst/>
              <a:gdLst/>
              <a:ahLst/>
              <a:cxnLst/>
              <a:rect l="l" t="t" r="r" b="b"/>
              <a:pathLst>
                <a:path w="2180" h="5263" extrusionOk="0">
                  <a:moveTo>
                    <a:pt x="1870" y="298"/>
                  </a:moveTo>
                  <a:lnTo>
                    <a:pt x="1870" y="3703"/>
                  </a:lnTo>
                  <a:lnTo>
                    <a:pt x="287" y="3703"/>
                  </a:lnTo>
                  <a:lnTo>
                    <a:pt x="287" y="298"/>
                  </a:lnTo>
                  <a:close/>
                  <a:moveTo>
                    <a:pt x="1882" y="4001"/>
                  </a:moveTo>
                  <a:lnTo>
                    <a:pt x="1882" y="4953"/>
                  </a:lnTo>
                  <a:lnTo>
                    <a:pt x="299" y="4953"/>
                  </a:lnTo>
                  <a:lnTo>
                    <a:pt x="299" y="4001"/>
                  </a:lnTo>
                  <a:close/>
                  <a:moveTo>
                    <a:pt x="156" y="0"/>
                  </a:moveTo>
                  <a:cubicBezTo>
                    <a:pt x="60" y="0"/>
                    <a:pt x="1" y="72"/>
                    <a:pt x="1" y="143"/>
                  </a:cubicBezTo>
                  <a:lnTo>
                    <a:pt x="1" y="5120"/>
                  </a:lnTo>
                  <a:cubicBezTo>
                    <a:pt x="1" y="5203"/>
                    <a:pt x="84" y="5263"/>
                    <a:pt x="156" y="5263"/>
                  </a:cubicBezTo>
                  <a:lnTo>
                    <a:pt x="2025" y="5263"/>
                  </a:lnTo>
                  <a:cubicBezTo>
                    <a:pt x="2108" y="5263"/>
                    <a:pt x="2180" y="5192"/>
                    <a:pt x="2180" y="5120"/>
                  </a:cubicBezTo>
                  <a:lnTo>
                    <a:pt x="2180" y="143"/>
                  </a:lnTo>
                  <a:cubicBezTo>
                    <a:pt x="2180" y="60"/>
                    <a:pt x="2108" y="0"/>
                    <a:pt x="2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1" name="Google Shape;12021;p69"/>
            <p:cNvSpPr/>
            <p:nvPr/>
          </p:nvSpPr>
          <p:spPr>
            <a:xfrm>
              <a:off x="1002068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1" y="322"/>
                  </a:moveTo>
                  <a:lnTo>
                    <a:pt x="1881" y="3727"/>
                  </a:lnTo>
                  <a:lnTo>
                    <a:pt x="298" y="3727"/>
                  </a:lnTo>
                  <a:lnTo>
                    <a:pt x="298" y="322"/>
                  </a:lnTo>
                  <a:close/>
                  <a:moveTo>
                    <a:pt x="1881" y="4025"/>
                  </a:moveTo>
                  <a:lnTo>
                    <a:pt x="1881" y="4977"/>
                  </a:lnTo>
                  <a:lnTo>
                    <a:pt x="298" y="4977"/>
                  </a:lnTo>
                  <a:lnTo>
                    <a:pt x="298" y="4025"/>
                  </a:lnTo>
                  <a:close/>
                  <a:moveTo>
                    <a:pt x="155" y="1"/>
                  </a:moveTo>
                  <a:cubicBezTo>
                    <a:pt x="60" y="1"/>
                    <a:pt x="0" y="84"/>
                    <a:pt x="0" y="155"/>
                  </a:cubicBezTo>
                  <a:lnTo>
                    <a:pt x="0" y="5144"/>
                  </a:lnTo>
                  <a:cubicBezTo>
                    <a:pt x="0" y="5227"/>
                    <a:pt x="72" y="5287"/>
                    <a:pt x="155" y="5287"/>
                  </a:cubicBezTo>
                  <a:lnTo>
                    <a:pt x="2024" y="5287"/>
                  </a:lnTo>
                  <a:cubicBezTo>
                    <a:pt x="2120" y="5287"/>
                    <a:pt x="2179" y="5216"/>
                    <a:pt x="2179" y="5144"/>
                  </a:cubicBezTo>
                  <a:lnTo>
                    <a:pt x="2179" y="167"/>
                  </a:lnTo>
                  <a:cubicBezTo>
                    <a:pt x="2179" y="84"/>
                    <a:pt x="2120" y="1"/>
                    <a:pt x="20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2" name="Google Shape;12022;p69"/>
            <p:cNvSpPr/>
            <p:nvPr/>
          </p:nvSpPr>
          <p:spPr>
            <a:xfrm>
              <a:off x="1108531" y="2474145"/>
              <a:ext cx="69384" cy="168272"/>
            </a:xfrm>
            <a:custGeom>
              <a:avLst/>
              <a:gdLst/>
              <a:ahLst/>
              <a:cxnLst/>
              <a:rect l="l" t="t" r="r" b="b"/>
              <a:pathLst>
                <a:path w="2180" h="5287" extrusionOk="0">
                  <a:moveTo>
                    <a:pt x="1882" y="322"/>
                  </a:moveTo>
                  <a:lnTo>
                    <a:pt x="1882" y="3727"/>
                  </a:lnTo>
                  <a:lnTo>
                    <a:pt x="299" y="3727"/>
                  </a:lnTo>
                  <a:lnTo>
                    <a:pt x="299" y="322"/>
                  </a:lnTo>
                  <a:close/>
                  <a:moveTo>
                    <a:pt x="1882" y="4025"/>
                  </a:moveTo>
                  <a:lnTo>
                    <a:pt x="1882" y="4977"/>
                  </a:lnTo>
                  <a:lnTo>
                    <a:pt x="299" y="4977"/>
                  </a:lnTo>
                  <a:lnTo>
                    <a:pt x="299" y="4025"/>
                  </a:lnTo>
                  <a:close/>
                  <a:moveTo>
                    <a:pt x="156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5144"/>
                  </a:lnTo>
                  <a:cubicBezTo>
                    <a:pt x="1" y="5227"/>
                    <a:pt x="84" y="5287"/>
                    <a:pt x="156" y="5287"/>
                  </a:cubicBezTo>
                  <a:lnTo>
                    <a:pt x="2025" y="5287"/>
                  </a:lnTo>
                  <a:cubicBezTo>
                    <a:pt x="2120" y="5287"/>
                    <a:pt x="2180" y="5216"/>
                    <a:pt x="2180" y="5144"/>
                  </a:cubicBezTo>
                  <a:lnTo>
                    <a:pt x="2180" y="167"/>
                  </a:lnTo>
                  <a:cubicBezTo>
                    <a:pt x="2180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3" name="Google Shape;12023;p69"/>
            <p:cNvSpPr/>
            <p:nvPr/>
          </p:nvSpPr>
          <p:spPr>
            <a:xfrm>
              <a:off x="1127118" y="2504094"/>
              <a:ext cx="31859" cy="9867"/>
            </a:xfrm>
            <a:custGeom>
              <a:avLst/>
              <a:gdLst/>
              <a:ahLst/>
              <a:cxnLst/>
              <a:rect l="l" t="t" r="r" b="b"/>
              <a:pathLst>
                <a:path w="1001" h="310" extrusionOk="0">
                  <a:moveTo>
                    <a:pt x="191" y="0"/>
                  </a:moveTo>
                  <a:cubicBezTo>
                    <a:pt x="0" y="12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4" name="Google Shape;12024;p69"/>
            <p:cNvSpPr/>
            <p:nvPr/>
          </p:nvSpPr>
          <p:spPr>
            <a:xfrm>
              <a:off x="1127118" y="2532898"/>
              <a:ext cx="31859" cy="10248"/>
            </a:xfrm>
            <a:custGeom>
              <a:avLst/>
              <a:gdLst/>
              <a:ahLst/>
              <a:cxnLst/>
              <a:rect l="l" t="t" r="r" b="b"/>
              <a:pathLst>
                <a:path w="1001" h="322" extrusionOk="0">
                  <a:moveTo>
                    <a:pt x="191" y="0"/>
                  </a:moveTo>
                  <a:cubicBezTo>
                    <a:pt x="0" y="24"/>
                    <a:pt x="0" y="322"/>
                    <a:pt x="191" y="322"/>
                  </a:cubicBezTo>
                  <a:lnTo>
                    <a:pt x="810" y="322"/>
                  </a:lnTo>
                  <a:cubicBezTo>
                    <a:pt x="1000" y="322"/>
                    <a:pt x="1000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5" name="Google Shape;12025;p69"/>
            <p:cNvSpPr/>
            <p:nvPr/>
          </p:nvSpPr>
          <p:spPr>
            <a:xfrm>
              <a:off x="1127118" y="2562052"/>
              <a:ext cx="31859" cy="9898"/>
            </a:xfrm>
            <a:custGeom>
              <a:avLst/>
              <a:gdLst/>
              <a:ahLst/>
              <a:cxnLst/>
              <a:rect l="l" t="t" r="r" b="b"/>
              <a:pathLst>
                <a:path w="1001" h="311" extrusionOk="0">
                  <a:moveTo>
                    <a:pt x="191" y="1"/>
                  </a:moveTo>
                  <a:cubicBezTo>
                    <a:pt x="0" y="13"/>
                    <a:pt x="0" y="310"/>
                    <a:pt x="191" y="310"/>
                  </a:cubicBezTo>
                  <a:lnTo>
                    <a:pt x="810" y="310"/>
                  </a:lnTo>
                  <a:cubicBezTo>
                    <a:pt x="1000" y="310"/>
                    <a:pt x="1000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6" name="Google Shape;12026;p69"/>
            <p:cNvSpPr/>
            <p:nvPr/>
          </p:nvSpPr>
          <p:spPr>
            <a:xfrm>
              <a:off x="1020624" y="2504094"/>
              <a:ext cx="32241" cy="9867"/>
            </a:xfrm>
            <a:custGeom>
              <a:avLst/>
              <a:gdLst/>
              <a:ahLst/>
              <a:cxnLst/>
              <a:rect l="l" t="t" r="r" b="b"/>
              <a:pathLst>
                <a:path w="1013" h="310" extrusionOk="0">
                  <a:moveTo>
                    <a:pt x="203" y="0"/>
                  </a:moveTo>
                  <a:cubicBezTo>
                    <a:pt x="1" y="12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7" name="Google Shape;12027;p69"/>
            <p:cNvSpPr/>
            <p:nvPr/>
          </p:nvSpPr>
          <p:spPr>
            <a:xfrm>
              <a:off x="1020624" y="2532898"/>
              <a:ext cx="32241" cy="10248"/>
            </a:xfrm>
            <a:custGeom>
              <a:avLst/>
              <a:gdLst/>
              <a:ahLst/>
              <a:cxnLst/>
              <a:rect l="l" t="t" r="r" b="b"/>
              <a:pathLst>
                <a:path w="1013" h="322" extrusionOk="0">
                  <a:moveTo>
                    <a:pt x="203" y="0"/>
                  </a:moveTo>
                  <a:cubicBezTo>
                    <a:pt x="1" y="24"/>
                    <a:pt x="1" y="322"/>
                    <a:pt x="203" y="322"/>
                  </a:cubicBezTo>
                  <a:lnTo>
                    <a:pt x="822" y="322"/>
                  </a:lnTo>
                  <a:cubicBezTo>
                    <a:pt x="1013" y="322"/>
                    <a:pt x="101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8" name="Google Shape;12028;p69"/>
            <p:cNvSpPr/>
            <p:nvPr/>
          </p:nvSpPr>
          <p:spPr>
            <a:xfrm>
              <a:off x="1020624" y="2562052"/>
              <a:ext cx="32241" cy="9898"/>
            </a:xfrm>
            <a:custGeom>
              <a:avLst/>
              <a:gdLst/>
              <a:ahLst/>
              <a:cxnLst/>
              <a:rect l="l" t="t" r="r" b="b"/>
              <a:pathLst>
                <a:path w="1013" h="311" extrusionOk="0">
                  <a:moveTo>
                    <a:pt x="203" y="1"/>
                  </a:moveTo>
                  <a:cubicBezTo>
                    <a:pt x="1" y="13"/>
                    <a:pt x="1" y="310"/>
                    <a:pt x="203" y="310"/>
                  </a:cubicBezTo>
                  <a:lnTo>
                    <a:pt x="822" y="310"/>
                  </a:lnTo>
                  <a:cubicBezTo>
                    <a:pt x="1013" y="310"/>
                    <a:pt x="1013" y="1"/>
                    <a:pt x="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9" name="Google Shape;12029;p69"/>
          <p:cNvGrpSpPr/>
          <p:nvPr/>
        </p:nvGrpSpPr>
        <p:grpSpPr>
          <a:xfrm>
            <a:off x="6644957" y="2456353"/>
            <a:ext cx="371395" cy="278904"/>
            <a:chOff x="6644957" y="2456353"/>
            <a:chExt cx="371395" cy="278904"/>
          </a:xfrm>
          <a:solidFill>
            <a:srgbClr val="D94169"/>
          </a:solidFill>
        </p:grpSpPr>
        <p:sp>
          <p:nvSpPr>
            <p:cNvPr id="12030" name="Google Shape;12030;p69"/>
            <p:cNvSpPr/>
            <p:nvPr/>
          </p:nvSpPr>
          <p:spPr>
            <a:xfrm>
              <a:off x="6644957" y="2456353"/>
              <a:ext cx="371395" cy="203123"/>
            </a:xfrm>
            <a:custGeom>
              <a:avLst/>
              <a:gdLst/>
              <a:ahLst/>
              <a:cxnLst/>
              <a:rect l="l" t="t" r="r" b="b"/>
              <a:pathLst>
                <a:path w="11669" h="6382" extrusionOk="0">
                  <a:moveTo>
                    <a:pt x="4763" y="0"/>
                  </a:moveTo>
                  <a:cubicBezTo>
                    <a:pt x="4167" y="0"/>
                    <a:pt x="3596" y="191"/>
                    <a:pt x="3120" y="548"/>
                  </a:cubicBezTo>
                  <a:cubicBezTo>
                    <a:pt x="2679" y="881"/>
                    <a:pt x="2358" y="1322"/>
                    <a:pt x="2179" y="1834"/>
                  </a:cubicBezTo>
                  <a:cubicBezTo>
                    <a:pt x="977" y="1893"/>
                    <a:pt x="0" y="2881"/>
                    <a:pt x="0" y="4108"/>
                  </a:cubicBezTo>
                  <a:cubicBezTo>
                    <a:pt x="0" y="5358"/>
                    <a:pt x="1036" y="6382"/>
                    <a:pt x="2286" y="6382"/>
                  </a:cubicBezTo>
                  <a:lnTo>
                    <a:pt x="3096" y="6382"/>
                  </a:lnTo>
                  <a:cubicBezTo>
                    <a:pt x="3191" y="6382"/>
                    <a:pt x="3274" y="6310"/>
                    <a:pt x="3274" y="6203"/>
                  </a:cubicBezTo>
                  <a:cubicBezTo>
                    <a:pt x="3274" y="6120"/>
                    <a:pt x="3203" y="6025"/>
                    <a:pt x="3096" y="6025"/>
                  </a:cubicBezTo>
                  <a:lnTo>
                    <a:pt x="2286" y="6025"/>
                  </a:lnTo>
                  <a:cubicBezTo>
                    <a:pt x="1215" y="6025"/>
                    <a:pt x="346" y="5167"/>
                    <a:pt x="346" y="4096"/>
                  </a:cubicBezTo>
                  <a:cubicBezTo>
                    <a:pt x="346" y="3024"/>
                    <a:pt x="1215" y="2155"/>
                    <a:pt x="2286" y="2155"/>
                  </a:cubicBezTo>
                  <a:lnTo>
                    <a:pt x="2298" y="2155"/>
                  </a:lnTo>
                  <a:cubicBezTo>
                    <a:pt x="2370" y="2155"/>
                    <a:pt x="2441" y="2107"/>
                    <a:pt x="2465" y="2036"/>
                  </a:cubicBezTo>
                  <a:cubicBezTo>
                    <a:pt x="2608" y="1548"/>
                    <a:pt x="2905" y="1119"/>
                    <a:pt x="3310" y="822"/>
                  </a:cubicBezTo>
                  <a:cubicBezTo>
                    <a:pt x="3727" y="500"/>
                    <a:pt x="4227" y="321"/>
                    <a:pt x="4751" y="321"/>
                  </a:cubicBezTo>
                  <a:cubicBezTo>
                    <a:pt x="5584" y="321"/>
                    <a:pt x="6346" y="738"/>
                    <a:pt x="6775" y="1453"/>
                  </a:cubicBezTo>
                  <a:cubicBezTo>
                    <a:pt x="6811" y="1516"/>
                    <a:pt x="6861" y="1545"/>
                    <a:pt x="6914" y="1545"/>
                  </a:cubicBezTo>
                  <a:cubicBezTo>
                    <a:pt x="6931" y="1545"/>
                    <a:pt x="6948" y="1542"/>
                    <a:pt x="6965" y="1536"/>
                  </a:cubicBezTo>
                  <a:cubicBezTo>
                    <a:pt x="7168" y="1476"/>
                    <a:pt x="7370" y="1429"/>
                    <a:pt x="7585" y="1429"/>
                  </a:cubicBezTo>
                  <a:cubicBezTo>
                    <a:pt x="8430" y="1429"/>
                    <a:pt x="9168" y="1976"/>
                    <a:pt x="9430" y="2786"/>
                  </a:cubicBezTo>
                  <a:cubicBezTo>
                    <a:pt x="9452" y="2851"/>
                    <a:pt x="9513" y="2907"/>
                    <a:pt x="9587" y="2907"/>
                  </a:cubicBezTo>
                  <a:cubicBezTo>
                    <a:pt x="9594" y="2907"/>
                    <a:pt x="9601" y="2906"/>
                    <a:pt x="9609" y="2905"/>
                  </a:cubicBezTo>
                  <a:cubicBezTo>
                    <a:pt x="9668" y="2905"/>
                    <a:pt x="9728" y="2881"/>
                    <a:pt x="9763" y="2881"/>
                  </a:cubicBezTo>
                  <a:cubicBezTo>
                    <a:pt x="10633" y="2881"/>
                    <a:pt x="11335" y="3584"/>
                    <a:pt x="11335" y="4453"/>
                  </a:cubicBezTo>
                  <a:cubicBezTo>
                    <a:pt x="11335" y="5310"/>
                    <a:pt x="10633" y="6013"/>
                    <a:pt x="9763" y="6013"/>
                  </a:cubicBezTo>
                  <a:lnTo>
                    <a:pt x="8573" y="6013"/>
                  </a:lnTo>
                  <a:cubicBezTo>
                    <a:pt x="8489" y="6013"/>
                    <a:pt x="8394" y="6084"/>
                    <a:pt x="8394" y="6191"/>
                  </a:cubicBezTo>
                  <a:cubicBezTo>
                    <a:pt x="8394" y="6298"/>
                    <a:pt x="8478" y="6370"/>
                    <a:pt x="8573" y="6370"/>
                  </a:cubicBezTo>
                  <a:lnTo>
                    <a:pt x="9763" y="6370"/>
                  </a:lnTo>
                  <a:cubicBezTo>
                    <a:pt x="10823" y="6370"/>
                    <a:pt x="11668" y="5501"/>
                    <a:pt x="11668" y="4465"/>
                  </a:cubicBezTo>
                  <a:cubicBezTo>
                    <a:pt x="11668" y="3417"/>
                    <a:pt x="10859" y="2560"/>
                    <a:pt x="9811" y="2560"/>
                  </a:cubicBezTo>
                  <a:lnTo>
                    <a:pt x="9740" y="2560"/>
                  </a:lnTo>
                  <a:cubicBezTo>
                    <a:pt x="9585" y="2155"/>
                    <a:pt x="9323" y="1798"/>
                    <a:pt x="8966" y="1548"/>
                  </a:cubicBezTo>
                  <a:cubicBezTo>
                    <a:pt x="8561" y="1250"/>
                    <a:pt x="8097" y="1095"/>
                    <a:pt x="7608" y="1095"/>
                  </a:cubicBezTo>
                  <a:cubicBezTo>
                    <a:pt x="7418" y="1095"/>
                    <a:pt x="7204" y="1131"/>
                    <a:pt x="7013" y="1179"/>
                  </a:cubicBezTo>
                  <a:cubicBezTo>
                    <a:pt x="6513" y="429"/>
                    <a:pt x="5680" y="0"/>
                    <a:pt x="4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1" name="Google Shape;12031;p69"/>
            <p:cNvSpPr/>
            <p:nvPr/>
          </p:nvSpPr>
          <p:spPr>
            <a:xfrm>
              <a:off x="6761668" y="2549194"/>
              <a:ext cx="139850" cy="186064"/>
            </a:xfrm>
            <a:custGeom>
              <a:avLst/>
              <a:gdLst/>
              <a:ahLst/>
              <a:cxnLst/>
              <a:rect l="l" t="t" r="r" b="b"/>
              <a:pathLst>
                <a:path w="4394" h="5846" extrusionOk="0">
                  <a:moveTo>
                    <a:pt x="2584" y="357"/>
                  </a:moveTo>
                  <a:lnTo>
                    <a:pt x="2584" y="1476"/>
                  </a:lnTo>
                  <a:cubicBezTo>
                    <a:pt x="2584" y="1667"/>
                    <a:pt x="2751" y="1834"/>
                    <a:pt x="2941" y="1834"/>
                  </a:cubicBezTo>
                  <a:lnTo>
                    <a:pt x="3501" y="1834"/>
                  </a:lnTo>
                  <a:cubicBezTo>
                    <a:pt x="3584" y="1834"/>
                    <a:pt x="3679" y="1750"/>
                    <a:pt x="3679" y="1655"/>
                  </a:cubicBezTo>
                  <a:cubicBezTo>
                    <a:pt x="3679" y="1548"/>
                    <a:pt x="3596" y="1476"/>
                    <a:pt x="3501" y="1476"/>
                  </a:cubicBezTo>
                  <a:lnTo>
                    <a:pt x="2941" y="1476"/>
                  </a:lnTo>
                  <a:cubicBezTo>
                    <a:pt x="2941" y="1476"/>
                    <a:pt x="2929" y="1476"/>
                    <a:pt x="2929" y="1453"/>
                  </a:cubicBezTo>
                  <a:lnTo>
                    <a:pt x="2929" y="393"/>
                  </a:lnTo>
                  <a:lnTo>
                    <a:pt x="4001" y="1465"/>
                  </a:lnTo>
                  <a:cubicBezTo>
                    <a:pt x="4037" y="1500"/>
                    <a:pt x="4060" y="1560"/>
                    <a:pt x="4060" y="1607"/>
                  </a:cubicBezTo>
                  <a:lnTo>
                    <a:pt x="4060" y="5501"/>
                  </a:lnTo>
                  <a:lnTo>
                    <a:pt x="4049" y="5501"/>
                  </a:lnTo>
                  <a:lnTo>
                    <a:pt x="369" y="5525"/>
                  </a:lnTo>
                  <a:cubicBezTo>
                    <a:pt x="369" y="5525"/>
                    <a:pt x="358" y="5525"/>
                    <a:pt x="358" y="5501"/>
                  </a:cubicBezTo>
                  <a:lnTo>
                    <a:pt x="358" y="369"/>
                  </a:lnTo>
                  <a:cubicBezTo>
                    <a:pt x="358" y="369"/>
                    <a:pt x="358" y="357"/>
                    <a:pt x="369" y="357"/>
                  </a:cubicBezTo>
                  <a:close/>
                  <a:moveTo>
                    <a:pt x="358" y="0"/>
                  </a:moveTo>
                  <a:cubicBezTo>
                    <a:pt x="167" y="0"/>
                    <a:pt x="0" y="167"/>
                    <a:pt x="0" y="357"/>
                  </a:cubicBezTo>
                  <a:lnTo>
                    <a:pt x="0" y="5489"/>
                  </a:lnTo>
                  <a:cubicBezTo>
                    <a:pt x="0" y="5679"/>
                    <a:pt x="155" y="5846"/>
                    <a:pt x="358" y="5846"/>
                  </a:cubicBezTo>
                  <a:lnTo>
                    <a:pt x="4013" y="5846"/>
                  </a:lnTo>
                  <a:cubicBezTo>
                    <a:pt x="4203" y="5846"/>
                    <a:pt x="4370" y="5679"/>
                    <a:pt x="4370" y="5489"/>
                  </a:cubicBezTo>
                  <a:lnTo>
                    <a:pt x="4370" y="1607"/>
                  </a:lnTo>
                  <a:cubicBezTo>
                    <a:pt x="4394" y="1476"/>
                    <a:pt x="4334" y="1334"/>
                    <a:pt x="4227" y="1238"/>
                  </a:cubicBezTo>
                  <a:lnTo>
                    <a:pt x="3156" y="167"/>
                  </a:lnTo>
                  <a:cubicBezTo>
                    <a:pt x="3048" y="60"/>
                    <a:pt x="2917" y="0"/>
                    <a:pt x="27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2" name="Google Shape;12032;p69"/>
            <p:cNvSpPr/>
            <p:nvPr/>
          </p:nvSpPr>
          <p:spPr>
            <a:xfrm>
              <a:off x="6802216" y="2625357"/>
              <a:ext cx="58754" cy="75431"/>
            </a:xfrm>
            <a:custGeom>
              <a:avLst/>
              <a:gdLst/>
              <a:ahLst/>
              <a:cxnLst/>
              <a:rect l="l" t="t" r="r" b="b"/>
              <a:pathLst>
                <a:path w="1846" h="2370" extrusionOk="0">
                  <a:moveTo>
                    <a:pt x="929" y="0"/>
                  </a:moveTo>
                  <a:cubicBezTo>
                    <a:pt x="881" y="0"/>
                    <a:pt x="822" y="36"/>
                    <a:pt x="786" y="60"/>
                  </a:cubicBezTo>
                  <a:lnTo>
                    <a:pt x="60" y="988"/>
                  </a:lnTo>
                  <a:cubicBezTo>
                    <a:pt x="0" y="1060"/>
                    <a:pt x="12" y="1167"/>
                    <a:pt x="96" y="1227"/>
                  </a:cubicBezTo>
                  <a:cubicBezTo>
                    <a:pt x="123" y="1250"/>
                    <a:pt x="157" y="1260"/>
                    <a:pt x="190" y="1260"/>
                  </a:cubicBezTo>
                  <a:cubicBezTo>
                    <a:pt x="243" y="1260"/>
                    <a:pt x="297" y="1234"/>
                    <a:pt x="334" y="1191"/>
                  </a:cubicBezTo>
                  <a:lnTo>
                    <a:pt x="762" y="655"/>
                  </a:lnTo>
                  <a:lnTo>
                    <a:pt x="762" y="2191"/>
                  </a:lnTo>
                  <a:cubicBezTo>
                    <a:pt x="762" y="2274"/>
                    <a:pt x="834" y="2370"/>
                    <a:pt x="941" y="2370"/>
                  </a:cubicBezTo>
                  <a:cubicBezTo>
                    <a:pt x="1024" y="2370"/>
                    <a:pt x="1120" y="2298"/>
                    <a:pt x="1120" y="2191"/>
                  </a:cubicBezTo>
                  <a:lnTo>
                    <a:pt x="1120" y="655"/>
                  </a:lnTo>
                  <a:lnTo>
                    <a:pt x="1548" y="1191"/>
                  </a:lnTo>
                  <a:cubicBezTo>
                    <a:pt x="1584" y="1238"/>
                    <a:pt x="1643" y="1250"/>
                    <a:pt x="1691" y="1250"/>
                  </a:cubicBezTo>
                  <a:cubicBezTo>
                    <a:pt x="1727" y="1250"/>
                    <a:pt x="1762" y="1238"/>
                    <a:pt x="1786" y="1203"/>
                  </a:cubicBezTo>
                  <a:cubicBezTo>
                    <a:pt x="1834" y="1167"/>
                    <a:pt x="1846" y="1060"/>
                    <a:pt x="1786" y="988"/>
                  </a:cubicBezTo>
                  <a:lnTo>
                    <a:pt x="1060" y="60"/>
                  </a:lnTo>
                  <a:cubicBezTo>
                    <a:pt x="1036" y="12"/>
                    <a:pt x="989" y="0"/>
                    <a:pt x="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3" name="Google Shape;12033;p69"/>
            <p:cNvSpPr/>
            <p:nvPr/>
          </p:nvSpPr>
          <p:spPr>
            <a:xfrm>
              <a:off x="6802216" y="2480828"/>
              <a:ext cx="47009" cy="33132"/>
            </a:xfrm>
            <a:custGeom>
              <a:avLst/>
              <a:gdLst/>
              <a:ahLst/>
              <a:cxnLst/>
              <a:rect l="l" t="t" r="r" b="b"/>
              <a:pathLst>
                <a:path w="1477" h="1041" extrusionOk="0">
                  <a:moveTo>
                    <a:pt x="193" y="0"/>
                  </a:moveTo>
                  <a:cubicBezTo>
                    <a:pt x="119" y="0"/>
                    <a:pt x="45" y="64"/>
                    <a:pt x="24" y="136"/>
                  </a:cubicBezTo>
                  <a:cubicBezTo>
                    <a:pt x="0" y="231"/>
                    <a:pt x="60" y="314"/>
                    <a:pt x="155" y="338"/>
                  </a:cubicBezTo>
                  <a:cubicBezTo>
                    <a:pt x="560" y="422"/>
                    <a:pt x="917" y="636"/>
                    <a:pt x="1155" y="969"/>
                  </a:cubicBezTo>
                  <a:cubicBezTo>
                    <a:pt x="1179" y="1017"/>
                    <a:pt x="1239" y="1041"/>
                    <a:pt x="1286" y="1041"/>
                  </a:cubicBezTo>
                  <a:cubicBezTo>
                    <a:pt x="1310" y="1041"/>
                    <a:pt x="1358" y="1029"/>
                    <a:pt x="1393" y="1017"/>
                  </a:cubicBezTo>
                  <a:cubicBezTo>
                    <a:pt x="1465" y="946"/>
                    <a:pt x="1477" y="838"/>
                    <a:pt x="1429" y="767"/>
                  </a:cubicBezTo>
                  <a:cubicBezTo>
                    <a:pt x="1131" y="374"/>
                    <a:pt x="703" y="88"/>
                    <a:pt x="227" y="5"/>
                  </a:cubicBezTo>
                  <a:cubicBezTo>
                    <a:pt x="216" y="2"/>
                    <a:pt x="204" y="0"/>
                    <a:pt x="1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4" name="Google Shape;12034;p69"/>
            <p:cNvSpPr/>
            <p:nvPr/>
          </p:nvSpPr>
          <p:spPr>
            <a:xfrm>
              <a:off x="6895439" y="2517112"/>
              <a:ext cx="36793" cy="32114"/>
            </a:xfrm>
            <a:custGeom>
              <a:avLst/>
              <a:gdLst/>
              <a:ahLst/>
              <a:cxnLst/>
              <a:rect l="l" t="t" r="r" b="b"/>
              <a:pathLst>
                <a:path w="1156" h="1009" extrusionOk="0">
                  <a:moveTo>
                    <a:pt x="206" y="1"/>
                  </a:moveTo>
                  <a:cubicBezTo>
                    <a:pt x="131" y="1"/>
                    <a:pt x="65" y="39"/>
                    <a:pt x="36" y="115"/>
                  </a:cubicBezTo>
                  <a:cubicBezTo>
                    <a:pt x="0" y="198"/>
                    <a:pt x="48" y="306"/>
                    <a:pt x="143" y="341"/>
                  </a:cubicBezTo>
                  <a:cubicBezTo>
                    <a:pt x="429" y="437"/>
                    <a:pt x="667" y="639"/>
                    <a:pt x="810" y="913"/>
                  </a:cubicBezTo>
                  <a:cubicBezTo>
                    <a:pt x="846" y="972"/>
                    <a:pt x="893" y="1008"/>
                    <a:pt x="965" y="1008"/>
                  </a:cubicBezTo>
                  <a:cubicBezTo>
                    <a:pt x="989" y="1008"/>
                    <a:pt x="1024" y="1008"/>
                    <a:pt x="1036" y="996"/>
                  </a:cubicBezTo>
                  <a:cubicBezTo>
                    <a:pt x="1108" y="937"/>
                    <a:pt x="1155" y="829"/>
                    <a:pt x="1108" y="734"/>
                  </a:cubicBezTo>
                  <a:cubicBezTo>
                    <a:pt x="929" y="401"/>
                    <a:pt x="619" y="127"/>
                    <a:pt x="262" y="8"/>
                  </a:cubicBezTo>
                  <a:cubicBezTo>
                    <a:pt x="243" y="3"/>
                    <a:pt x="224" y="1"/>
                    <a:pt x="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35" name="Google Shape;12035;p69"/>
          <p:cNvGrpSpPr/>
          <p:nvPr/>
        </p:nvGrpSpPr>
        <p:grpSpPr>
          <a:xfrm>
            <a:off x="5388757" y="2414659"/>
            <a:ext cx="260349" cy="362292"/>
            <a:chOff x="5388757" y="2414659"/>
            <a:chExt cx="260349" cy="362292"/>
          </a:xfrm>
          <a:solidFill>
            <a:srgbClr val="D94169"/>
          </a:solidFill>
        </p:grpSpPr>
        <p:sp>
          <p:nvSpPr>
            <p:cNvPr id="12036" name="Google Shape;12036;p69"/>
            <p:cNvSpPr/>
            <p:nvPr/>
          </p:nvSpPr>
          <p:spPr>
            <a:xfrm>
              <a:off x="5388757" y="2414659"/>
              <a:ext cx="260349" cy="362292"/>
            </a:xfrm>
            <a:custGeom>
              <a:avLst/>
              <a:gdLst/>
              <a:ahLst/>
              <a:cxnLst/>
              <a:rect l="l" t="t" r="r" b="b"/>
              <a:pathLst>
                <a:path w="8180" h="11383" extrusionOk="0">
                  <a:moveTo>
                    <a:pt x="4096" y="322"/>
                  </a:moveTo>
                  <a:cubicBezTo>
                    <a:pt x="4286" y="322"/>
                    <a:pt x="4465" y="429"/>
                    <a:pt x="4572" y="596"/>
                  </a:cubicBezTo>
                  <a:cubicBezTo>
                    <a:pt x="4608" y="643"/>
                    <a:pt x="4655" y="679"/>
                    <a:pt x="4727" y="679"/>
                  </a:cubicBezTo>
                  <a:lnTo>
                    <a:pt x="5358" y="679"/>
                  </a:lnTo>
                  <a:cubicBezTo>
                    <a:pt x="5465" y="679"/>
                    <a:pt x="5548" y="774"/>
                    <a:pt x="5548" y="881"/>
                  </a:cubicBezTo>
                  <a:lnTo>
                    <a:pt x="5548" y="1429"/>
                  </a:lnTo>
                  <a:lnTo>
                    <a:pt x="2679" y="1429"/>
                  </a:lnTo>
                  <a:lnTo>
                    <a:pt x="2679" y="881"/>
                  </a:lnTo>
                  <a:lnTo>
                    <a:pt x="2643" y="881"/>
                  </a:lnTo>
                  <a:cubicBezTo>
                    <a:pt x="2643" y="774"/>
                    <a:pt x="2727" y="679"/>
                    <a:pt x="2834" y="679"/>
                  </a:cubicBezTo>
                  <a:lnTo>
                    <a:pt x="3465" y="679"/>
                  </a:lnTo>
                  <a:cubicBezTo>
                    <a:pt x="3536" y="679"/>
                    <a:pt x="3584" y="655"/>
                    <a:pt x="3620" y="596"/>
                  </a:cubicBezTo>
                  <a:cubicBezTo>
                    <a:pt x="3727" y="417"/>
                    <a:pt x="3905" y="322"/>
                    <a:pt x="4096" y="322"/>
                  </a:cubicBezTo>
                  <a:close/>
                  <a:moveTo>
                    <a:pt x="7477" y="1036"/>
                  </a:moveTo>
                  <a:cubicBezTo>
                    <a:pt x="7680" y="1036"/>
                    <a:pt x="7846" y="1203"/>
                    <a:pt x="7846" y="1417"/>
                  </a:cubicBezTo>
                  <a:lnTo>
                    <a:pt x="7846" y="10680"/>
                  </a:lnTo>
                  <a:lnTo>
                    <a:pt x="7834" y="10680"/>
                  </a:lnTo>
                  <a:cubicBezTo>
                    <a:pt x="7834" y="10895"/>
                    <a:pt x="7668" y="11061"/>
                    <a:pt x="7465" y="11061"/>
                  </a:cubicBezTo>
                  <a:lnTo>
                    <a:pt x="691" y="11061"/>
                  </a:lnTo>
                  <a:cubicBezTo>
                    <a:pt x="476" y="11061"/>
                    <a:pt x="322" y="10895"/>
                    <a:pt x="322" y="10680"/>
                  </a:cubicBezTo>
                  <a:lnTo>
                    <a:pt x="322" y="1417"/>
                  </a:lnTo>
                  <a:cubicBezTo>
                    <a:pt x="322" y="1203"/>
                    <a:pt x="476" y="1036"/>
                    <a:pt x="691" y="1036"/>
                  </a:cubicBezTo>
                  <a:lnTo>
                    <a:pt x="2310" y="1036"/>
                  </a:lnTo>
                  <a:lnTo>
                    <a:pt x="2310" y="1596"/>
                  </a:lnTo>
                  <a:cubicBezTo>
                    <a:pt x="2310" y="1679"/>
                    <a:pt x="2381" y="1751"/>
                    <a:pt x="2477" y="1751"/>
                  </a:cubicBezTo>
                  <a:lnTo>
                    <a:pt x="5691" y="1751"/>
                  </a:lnTo>
                  <a:cubicBezTo>
                    <a:pt x="5775" y="1751"/>
                    <a:pt x="5846" y="1679"/>
                    <a:pt x="5846" y="1596"/>
                  </a:cubicBezTo>
                  <a:lnTo>
                    <a:pt x="5846" y="1036"/>
                  </a:lnTo>
                  <a:close/>
                  <a:moveTo>
                    <a:pt x="4084" y="0"/>
                  </a:moveTo>
                  <a:cubicBezTo>
                    <a:pt x="3798" y="0"/>
                    <a:pt x="3548" y="131"/>
                    <a:pt x="3381" y="358"/>
                  </a:cubicBezTo>
                  <a:lnTo>
                    <a:pt x="2834" y="358"/>
                  </a:lnTo>
                  <a:cubicBezTo>
                    <a:pt x="2608" y="358"/>
                    <a:pt x="2393" y="500"/>
                    <a:pt x="2346" y="715"/>
                  </a:cubicBezTo>
                  <a:lnTo>
                    <a:pt x="703" y="715"/>
                  </a:lnTo>
                  <a:cubicBezTo>
                    <a:pt x="322" y="715"/>
                    <a:pt x="0" y="1024"/>
                    <a:pt x="0" y="1417"/>
                  </a:cubicBezTo>
                  <a:lnTo>
                    <a:pt x="0" y="10680"/>
                  </a:lnTo>
                  <a:cubicBezTo>
                    <a:pt x="0" y="11073"/>
                    <a:pt x="310" y="11383"/>
                    <a:pt x="703" y="11383"/>
                  </a:cubicBezTo>
                  <a:lnTo>
                    <a:pt x="7477" y="11383"/>
                  </a:lnTo>
                  <a:cubicBezTo>
                    <a:pt x="7858" y="11383"/>
                    <a:pt x="8180" y="11073"/>
                    <a:pt x="8180" y="10680"/>
                  </a:cubicBezTo>
                  <a:lnTo>
                    <a:pt x="8180" y="1417"/>
                  </a:lnTo>
                  <a:cubicBezTo>
                    <a:pt x="8156" y="1024"/>
                    <a:pt x="7846" y="715"/>
                    <a:pt x="7465" y="715"/>
                  </a:cubicBezTo>
                  <a:lnTo>
                    <a:pt x="5822" y="715"/>
                  </a:lnTo>
                  <a:cubicBezTo>
                    <a:pt x="5751" y="500"/>
                    <a:pt x="5560" y="358"/>
                    <a:pt x="5334" y="358"/>
                  </a:cubicBezTo>
                  <a:lnTo>
                    <a:pt x="4786" y="358"/>
                  </a:lnTo>
                  <a:cubicBezTo>
                    <a:pt x="4620" y="131"/>
                    <a:pt x="4346" y="0"/>
                    <a:pt x="4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7" name="Google Shape;12037;p69"/>
            <p:cNvSpPr/>
            <p:nvPr/>
          </p:nvSpPr>
          <p:spPr>
            <a:xfrm>
              <a:off x="5513425" y="2437384"/>
              <a:ext cx="10248" cy="10280"/>
            </a:xfrm>
            <a:custGeom>
              <a:avLst/>
              <a:gdLst/>
              <a:ahLst/>
              <a:cxnLst/>
              <a:rect l="l" t="t" r="r" b="b"/>
              <a:pathLst>
                <a:path w="32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250" y="322"/>
                    <a:pt x="322" y="251"/>
                    <a:pt x="322" y="167"/>
                  </a:cubicBez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8" name="Google Shape;12038;p69"/>
            <p:cNvSpPr/>
            <p:nvPr/>
          </p:nvSpPr>
          <p:spPr>
            <a:xfrm>
              <a:off x="5411100" y="2460140"/>
              <a:ext cx="214517" cy="283106"/>
            </a:xfrm>
            <a:custGeom>
              <a:avLst/>
              <a:gdLst/>
              <a:ahLst/>
              <a:cxnLst/>
              <a:rect l="l" t="t" r="r" b="b"/>
              <a:pathLst>
                <a:path w="6740" h="8895" extrusionOk="0">
                  <a:moveTo>
                    <a:pt x="5692" y="0"/>
                  </a:moveTo>
                  <a:cubicBezTo>
                    <a:pt x="5596" y="0"/>
                    <a:pt x="5525" y="72"/>
                    <a:pt x="5525" y="167"/>
                  </a:cubicBezTo>
                  <a:cubicBezTo>
                    <a:pt x="5525" y="250"/>
                    <a:pt x="5596" y="322"/>
                    <a:pt x="5692" y="322"/>
                  </a:cubicBezTo>
                  <a:lnTo>
                    <a:pt x="6418" y="322"/>
                  </a:lnTo>
                  <a:lnTo>
                    <a:pt x="6418" y="8561"/>
                  </a:lnTo>
                  <a:lnTo>
                    <a:pt x="334" y="8561"/>
                  </a:lnTo>
                  <a:lnTo>
                    <a:pt x="334" y="345"/>
                  </a:lnTo>
                  <a:lnTo>
                    <a:pt x="1060" y="345"/>
                  </a:lnTo>
                  <a:cubicBezTo>
                    <a:pt x="1144" y="345"/>
                    <a:pt x="1227" y="262"/>
                    <a:pt x="1227" y="179"/>
                  </a:cubicBezTo>
                  <a:cubicBezTo>
                    <a:pt x="1227" y="83"/>
                    <a:pt x="1144" y="12"/>
                    <a:pt x="1060" y="12"/>
                  </a:cubicBezTo>
                  <a:lnTo>
                    <a:pt x="167" y="12"/>
                  </a:lnTo>
                  <a:cubicBezTo>
                    <a:pt x="72" y="12"/>
                    <a:pt x="1" y="83"/>
                    <a:pt x="1" y="179"/>
                  </a:cubicBezTo>
                  <a:lnTo>
                    <a:pt x="1" y="8739"/>
                  </a:lnTo>
                  <a:cubicBezTo>
                    <a:pt x="1" y="8823"/>
                    <a:pt x="72" y="8894"/>
                    <a:pt x="167" y="8894"/>
                  </a:cubicBezTo>
                  <a:lnTo>
                    <a:pt x="6585" y="8894"/>
                  </a:lnTo>
                  <a:cubicBezTo>
                    <a:pt x="6668" y="8894"/>
                    <a:pt x="6739" y="8823"/>
                    <a:pt x="6739" y="8739"/>
                  </a:cubicBezTo>
                  <a:lnTo>
                    <a:pt x="6739" y="179"/>
                  </a:lnTo>
                  <a:cubicBezTo>
                    <a:pt x="6739" y="72"/>
                    <a:pt x="6668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9" name="Google Shape;12039;p69"/>
            <p:cNvSpPr/>
            <p:nvPr/>
          </p:nvSpPr>
          <p:spPr>
            <a:xfrm>
              <a:off x="5439904" y="2488562"/>
              <a:ext cx="78837" cy="106495"/>
            </a:xfrm>
            <a:custGeom>
              <a:avLst/>
              <a:gdLst/>
              <a:ahLst/>
              <a:cxnLst/>
              <a:rect l="l" t="t" r="r" b="b"/>
              <a:pathLst>
                <a:path w="2477" h="3346" extrusionOk="0">
                  <a:moveTo>
                    <a:pt x="1405" y="322"/>
                  </a:moveTo>
                  <a:cubicBezTo>
                    <a:pt x="1608" y="322"/>
                    <a:pt x="1774" y="488"/>
                    <a:pt x="1774" y="703"/>
                  </a:cubicBezTo>
                  <a:lnTo>
                    <a:pt x="1774" y="1060"/>
                  </a:lnTo>
                  <a:cubicBezTo>
                    <a:pt x="1774" y="1357"/>
                    <a:pt x="1536" y="1607"/>
                    <a:pt x="1227" y="1607"/>
                  </a:cubicBezTo>
                  <a:cubicBezTo>
                    <a:pt x="929" y="1607"/>
                    <a:pt x="679" y="1357"/>
                    <a:pt x="679" y="1060"/>
                  </a:cubicBezTo>
                  <a:lnTo>
                    <a:pt x="679" y="703"/>
                  </a:lnTo>
                  <a:cubicBezTo>
                    <a:pt x="679" y="488"/>
                    <a:pt x="834" y="322"/>
                    <a:pt x="1048" y="322"/>
                  </a:cubicBezTo>
                  <a:close/>
                  <a:moveTo>
                    <a:pt x="1417" y="1905"/>
                  </a:moveTo>
                  <a:lnTo>
                    <a:pt x="1417" y="2012"/>
                  </a:lnTo>
                  <a:cubicBezTo>
                    <a:pt x="1417" y="2084"/>
                    <a:pt x="1429" y="2143"/>
                    <a:pt x="1465" y="2191"/>
                  </a:cubicBezTo>
                  <a:lnTo>
                    <a:pt x="1239" y="2405"/>
                  </a:lnTo>
                  <a:lnTo>
                    <a:pt x="1215" y="2405"/>
                  </a:lnTo>
                  <a:lnTo>
                    <a:pt x="989" y="2191"/>
                  </a:lnTo>
                  <a:cubicBezTo>
                    <a:pt x="1012" y="2143"/>
                    <a:pt x="1036" y="2084"/>
                    <a:pt x="1036" y="2012"/>
                  </a:cubicBezTo>
                  <a:lnTo>
                    <a:pt x="1036" y="1905"/>
                  </a:lnTo>
                  <a:cubicBezTo>
                    <a:pt x="1096" y="1917"/>
                    <a:pt x="1155" y="1917"/>
                    <a:pt x="1227" y="1917"/>
                  </a:cubicBezTo>
                  <a:cubicBezTo>
                    <a:pt x="1286" y="1917"/>
                    <a:pt x="1358" y="1917"/>
                    <a:pt x="1417" y="1905"/>
                  </a:cubicBezTo>
                  <a:close/>
                  <a:moveTo>
                    <a:pt x="1703" y="2393"/>
                  </a:moveTo>
                  <a:lnTo>
                    <a:pt x="1989" y="2548"/>
                  </a:lnTo>
                  <a:cubicBezTo>
                    <a:pt x="2048" y="2572"/>
                    <a:pt x="2084" y="2643"/>
                    <a:pt x="2084" y="2703"/>
                  </a:cubicBezTo>
                  <a:lnTo>
                    <a:pt x="2084" y="3024"/>
                  </a:lnTo>
                  <a:lnTo>
                    <a:pt x="2120" y="3024"/>
                  </a:lnTo>
                  <a:lnTo>
                    <a:pt x="322" y="3036"/>
                  </a:lnTo>
                  <a:cubicBezTo>
                    <a:pt x="322" y="3036"/>
                    <a:pt x="298" y="3036"/>
                    <a:pt x="298" y="3024"/>
                  </a:cubicBezTo>
                  <a:lnTo>
                    <a:pt x="298" y="2703"/>
                  </a:lnTo>
                  <a:cubicBezTo>
                    <a:pt x="298" y="2631"/>
                    <a:pt x="346" y="2572"/>
                    <a:pt x="405" y="2548"/>
                  </a:cubicBezTo>
                  <a:lnTo>
                    <a:pt x="691" y="2393"/>
                  </a:lnTo>
                  <a:lnTo>
                    <a:pt x="953" y="2667"/>
                  </a:lnTo>
                  <a:cubicBezTo>
                    <a:pt x="1012" y="2715"/>
                    <a:pt x="1108" y="2762"/>
                    <a:pt x="1191" y="2762"/>
                  </a:cubicBezTo>
                  <a:cubicBezTo>
                    <a:pt x="1286" y="2762"/>
                    <a:pt x="1370" y="2738"/>
                    <a:pt x="1429" y="2667"/>
                  </a:cubicBezTo>
                  <a:lnTo>
                    <a:pt x="1703" y="2393"/>
                  </a:lnTo>
                  <a:close/>
                  <a:moveTo>
                    <a:pt x="1048" y="0"/>
                  </a:moveTo>
                  <a:cubicBezTo>
                    <a:pt x="655" y="0"/>
                    <a:pt x="346" y="310"/>
                    <a:pt x="346" y="703"/>
                  </a:cubicBezTo>
                  <a:lnTo>
                    <a:pt x="346" y="1060"/>
                  </a:lnTo>
                  <a:cubicBezTo>
                    <a:pt x="346" y="1334"/>
                    <a:pt x="477" y="1607"/>
                    <a:pt x="703" y="1750"/>
                  </a:cubicBezTo>
                  <a:lnTo>
                    <a:pt x="703" y="2012"/>
                  </a:lnTo>
                  <a:lnTo>
                    <a:pt x="703" y="2024"/>
                  </a:lnTo>
                  <a:lnTo>
                    <a:pt x="286" y="2227"/>
                  </a:lnTo>
                  <a:cubicBezTo>
                    <a:pt x="108" y="2322"/>
                    <a:pt x="0" y="2500"/>
                    <a:pt x="0" y="2691"/>
                  </a:cubicBezTo>
                  <a:lnTo>
                    <a:pt x="0" y="3000"/>
                  </a:lnTo>
                  <a:cubicBezTo>
                    <a:pt x="0" y="3203"/>
                    <a:pt x="155" y="3346"/>
                    <a:pt x="346" y="3346"/>
                  </a:cubicBezTo>
                  <a:lnTo>
                    <a:pt x="2132" y="3346"/>
                  </a:lnTo>
                  <a:cubicBezTo>
                    <a:pt x="2322" y="3346"/>
                    <a:pt x="2477" y="3203"/>
                    <a:pt x="2477" y="3000"/>
                  </a:cubicBezTo>
                  <a:lnTo>
                    <a:pt x="2477" y="2691"/>
                  </a:lnTo>
                  <a:cubicBezTo>
                    <a:pt x="2465" y="2500"/>
                    <a:pt x="2334" y="2322"/>
                    <a:pt x="2167" y="2227"/>
                  </a:cubicBezTo>
                  <a:lnTo>
                    <a:pt x="1751" y="2024"/>
                  </a:lnTo>
                  <a:lnTo>
                    <a:pt x="1751" y="2012"/>
                  </a:lnTo>
                  <a:lnTo>
                    <a:pt x="1751" y="1750"/>
                  </a:lnTo>
                  <a:cubicBezTo>
                    <a:pt x="1965" y="1595"/>
                    <a:pt x="2108" y="1334"/>
                    <a:pt x="2108" y="1060"/>
                  </a:cubicBezTo>
                  <a:lnTo>
                    <a:pt x="2108" y="703"/>
                  </a:lnTo>
                  <a:cubicBezTo>
                    <a:pt x="2108" y="310"/>
                    <a:pt x="1786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0" name="Google Shape;12040;p69"/>
            <p:cNvSpPr/>
            <p:nvPr/>
          </p:nvSpPr>
          <p:spPr>
            <a:xfrm>
              <a:off x="5530103" y="2494228"/>
              <a:ext cx="67856" cy="33005"/>
            </a:xfrm>
            <a:custGeom>
              <a:avLst/>
              <a:gdLst/>
              <a:ahLst/>
              <a:cxnLst/>
              <a:rect l="l" t="t" r="r" b="b"/>
              <a:pathLst>
                <a:path w="2132" h="1037" extrusionOk="0">
                  <a:moveTo>
                    <a:pt x="1786" y="346"/>
                  </a:moveTo>
                  <a:lnTo>
                    <a:pt x="1786" y="715"/>
                  </a:lnTo>
                  <a:lnTo>
                    <a:pt x="345" y="715"/>
                  </a:lnTo>
                  <a:lnTo>
                    <a:pt x="345" y="346"/>
                  </a:lnTo>
                  <a:close/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67" y="1036"/>
                  </a:cubicBezTo>
                  <a:lnTo>
                    <a:pt x="1953" y="1036"/>
                  </a:lnTo>
                  <a:cubicBezTo>
                    <a:pt x="2036" y="1036"/>
                    <a:pt x="2107" y="965"/>
                    <a:pt x="2107" y="882"/>
                  </a:cubicBezTo>
                  <a:lnTo>
                    <a:pt x="2107" y="167"/>
                  </a:lnTo>
                  <a:cubicBezTo>
                    <a:pt x="2131" y="72"/>
                    <a:pt x="2048" y="1"/>
                    <a:pt x="19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1" name="Google Shape;12041;p69"/>
            <p:cNvSpPr/>
            <p:nvPr/>
          </p:nvSpPr>
          <p:spPr>
            <a:xfrm>
              <a:off x="5530103" y="2539709"/>
              <a:ext cx="67092" cy="10248"/>
            </a:xfrm>
            <a:custGeom>
              <a:avLst/>
              <a:gdLst/>
              <a:ahLst/>
              <a:cxnLst/>
              <a:rect l="l" t="t" r="r" b="b"/>
              <a:pathLst>
                <a:path w="2108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67"/>
                  </a:cubicBezTo>
                  <a:cubicBezTo>
                    <a:pt x="2107" y="72"/>
                    <a:pt x="2048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2" name="Google Shape;12042;p69"/>
            <p:cNvSpPr/>
            <p:nvPr/>
          </p:nvSpPr>
          <p:spPr>
            <a:xfrm>
              <a:off x="5530103" y="2562434"/>
              <a:ext cx="32973" cy="10280"/>
            </a:xfrm>
            <a:custGeom>
              <a:avLst/>
              <a:gdLst/>
              <a:ahLst/>
              <a:cxnLst/>
              <a:rect l="l" t="t" r="r" b="b"/>
              <a:pathLst>
                <a:path w="103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881" y="322"/>
                  </a:lnTo>
                  <a:cubicBezTo>
                    <a:pt x="964" y="322"/>
                    <a:pt x="1036" y="251"/>
                    <a:pt x="1036" y="167"/>
                  </a:cubicBezTo>
                  <a:cubicBezTo>
                    <a:pt x="1036" y="72"/>
                    <a:pt x="976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3" name="Google Shape;12043;p69"/>
            <p:cNvSpPr/>
            <p:nvPr/>
          </p:nvSpPr>
          <p:spPr>
            <a:xfrm>
              <a:off x="5439522" y="2607534"/>
              <a:ext cx="158437" cy="10280"/>
            </a:xfrm>
            <a:custGeom>
              <a:avLst/>
              <a:gdLst/>
              <a:ahLst/>
              <a:cxnLst/>
              <a:rect l="l" t="t" r="r" b="b"/>
              <a:pathLst>
                <a:path w="4978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4799" y="322"/>
                  </a:lnTo>
                  <a:cubicBezTo>
                    <a:pt x="4882" y="322"/>
                    <a:pt x="4953" y="251"/>
                    <a:pt x="4953" y="155"/>
                  </a:cubicBezTo>
                  <a:cubicBezTo>
                    <a:pt x="4977" y="72"/>
                    <a:pt x="4894" y="1"/>
                    <a:pt x="47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4" name="Google Shape;12044;p69"/>
            <p:cNvSpPr/>
            <p:nvPr/>
          </p:nvSpPr>
          <p:spPr>
            <a:xfrm>
              <a:off x="5439522" y="2630258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5" name="Google Shape;12045;p69"/>
            <p:cNvSpPr/>
            <p:nvPr/>
          </p:nvSpPr>
          <p:spPr>
            <a:xfrm>
              <a:off x="5439522" y="2698497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6" name="Google Shape;12046;p69"/>
            <p:cNvSpPr/>
            <p:nvPr/>
          </p:nvSpPr>
          <p:spPr>
            <a:xfrm>
              <a:off x="5439522" y="2675740"/>
              <a:ext cx="22025" cy="10280"/>
            </a:xfrm>
            <a:custGeom>
              <a:avLst/>
              <a:gdLst/>
              <a:ahLst/>
              <a:cxnLst/>
              <a:rect l="l" t="t" r="r" b="b"/>
              <a:pathLst>
                <a:path w="692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1"/>
                    <a:pt x="679" y="156"/>
                  </a:cubicBezTo>
                  <a:cubicBezTo>
                    <a:pt x="691" y="72"/>
                    <a:pt x="608" y="1"/>
                    <a:pt x="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7" name="Google Shape;12047;p69"/>
            <p:cNvSpPr/>
            <p:nvPr/>
          </p:nvSpPr>
          <p:spPr>
            <a:xfrm>
              <a:off x="5439522" y="2653015"/>
              <a:ext cx="22025" cy="10248"/>
            </a:xfrm>
            <a:custGeom>
              <a:avLst/>
              <a:gdLst/>
              <a:ahLst/>
              <a:cxnLst/>
              <a:rect l="l" t="t" r="r" b="b"/>
              <a:pathLst>
                <a:path w="69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524" y="322"/>
                  </a:lnTo>
                  <a:cubicBezTo>
                    <a:pt x="608" y="322"/>
                    <a:pt x="679" y="250"/>
                    <a:pt x="679" y="155"/>
                  </a:cubicBezTo>
                  <a:cubicBezTo>
                    <a:pt x="691" y="72"/>
                    <a:pt x="60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8" name="Google Shape;12048;p69"/>
            <p:cNvSpPr/>
            <p:nvPr/>
          </p:nvSpPr>
          <p:spPr>
            <a:xfrm>
              <a:off x="5473641" y="2630258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9" name="Google Shape;12049;p69"/>
            <p:cNvSpPr/>
            <p:nvPr/>
          </p:nvSpPr>
          <p:spPr>
            <a:xfrm>
              <a:off x="5473641" y="2698497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0" name="Google Shape;12050;p69"/>
            <p:cNvSpPr/>
            <p:nvPr/>
          </p:nvSpPr>
          <p:spPr>
            <a:xfrm>
              <a:off x="5473641" y="2675740"/>
              <a:ext cx="44718" cy="10280"/>
            </a:xfrm>
            <a:custGeom>
              <a:avLst/>
              <a:gdLst/>
              <a:ahLst/>
              <a:cxnLst/>
              <a:rect l="l" t="t" r="r" b="b"/>
              <a:pathLst>
                <a:path w="1405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238" y="322"/>
                  </a:lnTo>
                  <a:cubicBezTo>
                    <a:pt x="1322" y="322"/>
                    <a:pt x="1393" y="251"/>
                    <a:pt x="1393" y="156"/>
                  </a:cubicBezTo>
                  <a:cubicBezTo>
                    <a:pt x="1405" y="72"/>
                    <a:pt x="1322" y="1"/>
                    <a:pt x="12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1" name="Google Shape;12051;p69"/>
            <p:cNvSpPr/>
            <p:nvPr/>
          </p:nvSpPr>
          <p:spPr>
            <a:xfrm>
              <a:off x="5473641" y="2653015"/>
              <a:ext cx="67474" cy="10248"/>
            </a:xfrm>
            <a:custGeom>
              <a:avLst/>
              <a:gdLst/>
              <a:ahLst/>
              <a:cxnLst/>
              <a:rect l="l" t="t" r="r" b="b"/>
              <a:pathLst>
                <a:path w="2120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953" y="322"/>
                  </a:lnTo>
                  <a:cubicBezTo>
                    <a:pt x="2036" y="322"/>
                    <a:pt x="2107" y="250"/>
                    <a:pt x="2107" y="155"/>
                  </a:cubicBezTo>
                  <a:cubicBezTo>
                    <a:pt x="2119" y="72"/>
                    <a:pt x="2036" y="0"/>
                    <a:pt x="19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2" name="Google Shape;12052;p69"/>
            <p:cNvSpPr/>
            <p:nvPr/>
          </p:nvSpPr>
          <p:spPr>
            <a:xfrm>
              <a:off x="5558525" y="2653015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3" name="Google Shape;12053;p69"/>
            <p:cNvSpPr/>
            <p:nvPr/>
          </p:nvSpPr>
          <p:spPr>
            <a:xfrm>
              <a:off x="5558525" y="2630258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4" name="Google Shape;12054;p69"/>
            <p:cNvSpPr/>
            <p:nvPr/>
          </p:nvSpPr>
          <p:spPr>
            <a:xfrm>
              <a:off x="5558525" y="2675740"/>
              <a:ext cx="39434" cy="10280"/>
            </a:xfrm>
            <a:custGeom>
              <a:avLst/>
              <a:gdLst/>
              <a:ahLst/>
              <a:cxnLst/>
              <a:rect l="l" t="t" r="r" b="b"/>
              <a:pathLst>
                <a:path w="1239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6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1"/>
                    <a:pt x="1214" y="156"/>
                  </a:cubicBezTo>
                  <a:cubicBezTo>
                    <a:pt x="1238" y="72"/>
                    <a:pt x="1155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5" name="Google Shape;12055;p69"/>
            <p:cNvSpPr/>
            <p:nvPr/>
          </p:nvSpPr>
          <p:spPr>
            <a:xfrm>
              <a:off x="5558525" y="2698497"/>
              <a:ext cx="39434" cy="10248"/>
            </a:xfrm>
            <a:custGeom>
              <a:avLst/>
              <a:gdLst/>
              <a:ahLst/>
              <a:cxnLst/>
              <a:rect l="l" t="t" r="r" b="b"/>
              <a:pathLst>
                <a:path w="1239" h="322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67" y="322"/>
                  </a:cubicBezTo>
                  <a:lnTo>
                    <a:pt x="1060" y="322"/>
                  </a:lnTo>
                  <a:cubicBezTo>
                    <a:pt x="1143" y="322"/>
                    <a:pt x="1214" y="250"/>
                    <a:pt x="1214" y="155"/>
                  </a:cubicBezTo>
                  <a:cubicBezTo>
                    <a:pt x="1238" y="72"/>
                    <a:pt x="1155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6" name="Google Shape;12056;p69"/>
          <p:cNvGrpSpPr/>
          <p:nvPr/>
        </p:nvGrpSpPr>
        <p:grpSpPr>
          <a:xfrm>
            <a:off x="3567142" y="2905757"/>
            <a:ext cx="348288" cy="340331"/>
            <a:chOff x="3567142" y="2905757"/>
            <a:chExt cx="348288" cy="340331"/>
          </a:xfrm>
          <a:solidFill>
            <a:srgbClr val="D94169"/>
          </a:solidFill>
        </p:grpSpPr>
        <p:sp>
          <p:nvSpPr>
            <p:cNvPr id="12057" name="Google Shape;12057;p69"/>
            <p:cNvSpPr/>
            <p:nvPr/>
          </p:nvSpPr>
          <p:spPr>
            <a:xfrm>
              <a:off x="3567142" y="2905757"/>
              <a:ext cx="348288" cy="340331"/>
            </a:xfrm>
            <a:custGeom>
              <a:avLst/>
              <a:gdLst/>
              <a:ahLst/>
              <a:cxnLst/>
              <a:rect l="l" t="t" r="r" b="b"/>
              <a:pathLst>
                <a:path w="10943" h="10693" extrusionOk="0">
                  <a:moveTo>
                    <a:pt x="2799" y="608"/>
                  </a:moveTo>
                  <a:lnTo>
                    <a:pt x="6811" y="620"/>
                  </a:lnTo>
                  <a:cubicBezTo>
                    <a:pt x="7013" y="620"/>
                    <a:pt x="7156" y="763"/>
                    <a:pt x="7204" y="941"/>
                  </a:cubicBezTo>
                  <a:cubicBezTo>
                    <a:pt x="7204" y="965"/>
                    <a:pt x="7216" y="1001"/>
                    <a:pt x="7216" y="1013"/>
                  </a:cubicBezTo>
                  <a:lnTo>
                    <a:pt x="7216" y="1715"/>
                  </a:lnTo>
                  <a:lnTo>
                    <a:pt x="3144" y="1703"/>
                  </a:lnTo>
                  <a:lnTo>
                    <a:pt x="3144" y="1596"/>
                  </a:lnTo>
                  <a:cubicBezTo>
                    <a:pt x="3144" y="1215"/>
                    <a:pt x="3001" y="882"/>
                    <a:pt x="2799" y="608"/>
                  </a:cubicBezTo>
                  <a:close/>
                  <a:moveTo>
                    <a:pt x="1560" y="346"/>
                  </a:moveTo>
                  <a:cubicBezTo>
                    <a:pt x="2251" y="346"/>
                    <a:pt x="2811" y="906"/>
                    <a:pt x="2811" y="1596"/>
                  </a:cubicBezTo>
                  <a:cubicBezTo>
                    <a:pt x="2811" y="2275"/>
                    <a:pt x="2263" y="2846"/>
                    <a:pt x="1560" y="2846"/>
                  </a:cubicBezTo>
                  <a:cubicBezTo>
                    <a:pt x="882" y="2846"/>
                    <a:pt x="310" y="2275"/>
                    <a:pt x="310" y="1596"/>
                  </a:cubicBezTo>
                  <a:cubicBezTo>
                    <a:pt x="310" y="906"/>
                    <a:pt x="882" y="346"/>
                    <a:pt x="1560" y="346"/>
                  </a:cubicBezTo>
                  <a:close/>
                  <a:moveTo>
                    <a:pt x="1799" y="9252"/>
                  </a:moveTo>
                  <a:lnTo>
                    <a:pt x="7168" y="9288"/>
                  </a:lnTo>
                  <a:lnTo>
                    <a:pt x="7168" y="9990"/>
                  </a:lnTo>
                  <a:cubicBezTo>
                    <a:pt x="7168" y="10014"/>
                    <a:pt x="7168" y="10050"/>
                    <a:pt x="7156" y="10062"/>
                  </a:cubicBezTo>
                  <a:cubicBezTo>
                    <a:pt x="7109" y="10240"/>
                    <a:pt x="6966" y="10371"/>
                    <a:pt x="6775" y="10371"/>
                  </a:cubicBezTo>
                  <a:lnTo>
                    <a:pt x="2191" y="10359"/>
                  </a:lnTo>
                  <a:cubicBezTo>
                    <a:pt x="1965" y="10359"/>
                    <a:pt x="1799" y="10181"/>
                    <a:pt x="1799" y="9954"/>
                  </a:cubicBezTo>
                  <a:lnTo>
                    <a:pt x="1799" y="9252"/>
                  </a:lnTo>
                  <a:close/>
                  <a:moveTo>
                    <a:pt x="1572" y="1"/>
                  </a:moveTo>
                  <a:cubicBezTo>
                    <a:pt x="715" y="1"/>
                    <a:pt x="1" y="703"/>
                    <a:pt x="1" y="1561"/>
                  </a:cubicBezTo>
                  <a:cubicBezTo>
                    <a:pt x="1" y="2418"/>
                    <a:pt x="667" y="3108"/>
                    <a:pt x="1501" y="3144"/>
                  </a:cubicBezTo>
                  <a:lnTo>
                    <a:pt x="1501" y="4644"/>
                  </a:lnTo>
                  <a:cubicBezTo>
                    <a:pt x="1501" y="4739"/>
                    <a:pt x="1572" y="4811"/>
                    <a:pt x="1668" y="4811"/>
                  </a:cubicBezTo>
                  <a:cubicBezTo>
                    <a:pt x="1751" y="4811"/>
                    <a:pt x="1834" y="4739"/>
                    <a:pt x="1834" y="4644"/>
                  </a:cubicBezTo>
                  <a:lnTo>
                    <a:pt x="1834" y="3132"/>
                  </a:lnTo>
                  <a:cubicBezTo>
                    <a:pt x="2441" y="3025"/>
                    <a:pt x="2918" y="2596"/>
                    <a:pt x="3096" y="2013"/>
                  </a:cubicBezTo>
                  <a:lnTo>
                    <a:pt x="7216" y="2025"/>
                  </a:lnTo>
                  <a:lnTo>
                    <a:pt x="7216" y="3323"/>
                  </a:lnTo>
                  <a:lnTo>
                    <a:pt x="4704" y="3311"/>
                  </a:lnTo>
                  <a:lnTo>
                    <a:pt x="4668" y="3311"/>
                  </a:lnTo>
                  <a:lnTo>
                    <a:pt x="4668" y="2751"/>
                  </a:lnTo>
                  <a:cubicBezTo>
                    <a:pt x="4668" y="2668"/>
                    <a:pt x="4597" y="2596"/>
                    <a:pt x="4513" y="2596"/>
                  </a:cubicBezTo>
                  <a:cubicBezTo>
                    <a:pt x="4418" y="2596"/>
                    <a:pt x="4346" y="2668"/>
                    <a:pt x="4346" y="2751"/>
                  </a:cubicBezTo>
                  <a:lnTo>
                    <a:pt x="4346" y="3668"/>
                  </a:lnTo>
                  <a:lnTo>
                    <a:pt x="4335" y="7276"/>
                  </a:lnTo>
                  <a:lnTo>
                    <a:pt x="4335" y="8204"/>
                  </a:lnTo>
                  <a:cubicBezTo>
                    <a:pt x="4335" y="8288"/>
                    <a:pt x="4406" y="8371"/>
                    <a:pt x="4489" y="8371"/>
                  </a:cubicBezTo>
                  <a:cubicBezTo>
                    <a:pt x="4585" y="8371"/>
                    <a:pt x="4656" y="8288"/>
                    <a:pt x="4656" y="8204"/>
                  </a:cubicBezTo>
                  <a:lnTo>
                    <a:pt x="4656" y="7633"/>
                  </a:lnTo>
                  <a:lnTo>
                    <a:pt x="4692" y="7633"/>
                  </a:lnTo>
                  <a:lnTo>
                    <a:pt x="7204" y="7657"/>
                  </a:lnTo>
                  <a:lnTo>
                    <a:pt x="7204" y="8966"/>
                  </a:lnTo>
                  <a:lnTo>
                    <a:pt x="1834" y="8930"/>
                  </a:lnTo>
                  <a:lnTo>
                    <a:pt x="1846" y="5335"/>
                  </a:lnTo>
                  <a:cubicBezTo>
                    <a:pt x="1846" y="5240"/>
                    <a:pt x="1775" y="5168"/>
                    <a:pt x="1679" y="5168"/>
                  </a:cubicBezTo>
                  <a:cubicBezTo>
                    <a:pt x="1596" y="5168"/>
                    <a:pt x="1513" y="5240"/>
                    <a:pt x="1513" y="5335"/>
                  </a:cubicBezTo>
                  <a:lnTo>
                    <a:pt x="1501" y="9097"/>
                  </a:lnTo>
                  <a:lnTo>
                    <a:pt x="1501" y="9954"/>
                  </a:lnTo>
                  <a:cubicBezTo>
                    <a:pt x="1501" y="10347"/>
                    <a:pt x="1810" y="10669"/>
                    <a:pt x="2215" y="10669"/>
                  </a:cubicBezTo>
                  <a:lnTo>
                    <a:pt x="6799" y="10693"/>
                  </a:lnTo>
                  <a:cubicBezTo>
                    <a:pt x="7168" y="10693"/>
                    <a:pt x="7466" y="10407"/>
                    <a:pt x="7514" y="10050"/>
                  </a:cubicBezTo>
                  <a:lnTo>
                    <a:pt x="7514" y="9978"/>
                  </a:lnTo>
                  <a:lnTo>
                    <a:pt x="7514" y="9109"/>
                  </a:lnTo>
                  <a:lnTo>
                    <a:pt x="7514" y="7633"/>
                  </a:lnTo>
                  <a:lnTo>
                    <a:pt x="8478" y="7633"/>
                  </a:lnTo>
                  <a:cubicBezTo>
                    <a:pt x="8573" y="7633"/>
                    <a:pt x="8645" y="7561"/>
                    <a:pt x="8645" y="7478"/>
                  </a:cubicBezTo>
                  <a:cubicBezTo>
                    <a:pt x="8645" y="7383"/>
                    <a:pt x="8573" y="7311"/>
                    <a:pt x="8478" y="7311"/>
                  </a:cubicBezTo>
                  <a:lnTo>
                    <a:pt x="4668" y="7299"/>
                  </a:lnTo>
                  <a:cubicBezTo>
                    <a:pt x="4656" y="7299"/>
                    <a:pt x="4644" y="7276"/>
                    <a:pt x="4644" y="7264"/>
                  </a:cubicBezTo>
                  <a:lnTo>
                    <a:pt x="4656" y="3644"/>
                  </a:lnTo>
                  <a:cubicBezTo>
                    <a:pt x="4656" y="3632"/>
                    <a:pt x="4668" y="3620"/>
                    <a:pt x="4692" y="3620"/>
                  </a:cubicBezTo>
                  <a:lnTo>
                    <a:pt x="10585" y="3644"/>
                  </a:lnTo>
                  <a:cubicBezTo>
                    <a:pt x="10597" y="3644"/>
                    <a:pt x="10609" y="3668"/>
                    <a:pt x="10609" y="3680"/>
                  </a:cubicBezTo>
                  <a:lnTo>
                    <a:pt x="10597" y="7299"/>
                  </a:lnTo>
                  <a:cubicBezTo>
                    <a:pt x="10597" y="7311"/>
                    <a:pt x="10585" y="7323"/>
                    <a:pt x="10562" y="7323"/>
                  </a:cubicBezTo>
                  <a:lnTo>
                    <a:pt x="9192" y="7323"/>
                  </a:lnTo>
                  <a:cubicBezTo>
                    <a:pt x="9109" y="7323"/>
                    <a:pt x="9038" y="7395"/>
                    <a:pt x="9038" y="7490"/>
                  </a:cubicBezTo>
                  <a:cubicBezTo>
                    <a:pt x="9038" y="7573"/>
                    <a:pt x="9109" y="7657"/>
                    <a:pt x="9192" y="7657"/>
                  </a:cubicBezTo>
                  <a:lnTo>
                    <a:pt x="10562" y="7657"/>
                  </a:lnTo>
                  <a:cubicBezTo>
                    <a:pt x="10764" y="7657"/>
                    <a:pt x="10919" y="7490"/>
                    <a:pt x="10919" y="7299"/>
                  </a:cubicBezTo>
                  <a:lnTo>
                    <a:pt x="10943" y="3680"/>
                  </a:lnTo>
                  <a:cubicBezTo>
                    <a:pt x="10919" y="3513"/>
                    <a:pt x="10776" y="3346"/>
                    <a:pt x="10562" y="3346"/>
                  </a:cubicBezTo>
                  <a:lnTo>
                    <a:pt x="7514" y="3335"/>
                  </a:lnTo>
                  <a:lnTo>
                    <a:pt x="7514" y="1882"/>
                  </a:lnTo>
                  <a:lnTo>
                    <a:pt x="7514" y="1013"/>
                  </a:lnTo>
                  <a:lnTo>
                    <a:pt x="7514" y="941"/>
                  </a:lnTo>
                  <a:cubicBezTo>
                    <a:pt x="7490" y="584"/>
                    <a:pt x="7168" y="298"/>
                    <a:pt x="6799" y="298"/>
                  </a:cubicBezTo>
                  <a:lnTo>
                    <a:pt x="2501" y="287"/>
                  </a:lnTo>
                  <a:lnTo>
                    <a:pt x="2453" y="287"/>
                  </a:lnTo>
                  <a:cubicBezTo>
                    <a:pt x="2203" y="108"/>
                    <a:pt x="1906" y="1"/>
                    <a:pt x="15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8" name="Google Shape;12058;p69"/>
            <p:cNvSpPr/>
            <p:nvPr/>
          </p:nvSpPr>
          <p:spPr>
            <a:xfrm>
              <a:off x="3819534" y="3034977"/>
              <a:ext cx="73903" cy="48919"/>
            </a:xfrm>
            <a:custGeom>
              <a:avLst/>
              <a:gdLst/>
              <a:ahLst/>
              <a:cxnLst/>
              <a:rect l="l" t="t" r="r" b="b"/>
              <a:pathLst>
                <a:path w="2322" h="1537" extrusionOk="0">
                  <a:moveTo>
                    <a:pt x="1560" y="322"/>
                  </a:moveTo>
                  <a:cubicBezTo>
                    <a:pt x="1798" y="334"/>
                    <a:pt x="2001" y="525"/>
                    <a:pt x="2001" y="763"/>
                  </a:cubicBezTo>
                  <a:cubicBezTo>
                    <a:pt x="2001" y="1001"/>
                    <a:pt x="1798" y="1191"/>
                    <a:pt x="1548" y="1191"/>
                  </a:cubicBezTo>
                  <a:cubicBezTo>
                    <a:pt x="1310" y="1191"/>
                    <a:pt x="1119" y="1001"/>
                    <a:pt x="1119" y="751"/>
                  </a:cubicBezTo>
                  <a:cubicBezTo>
                    <a:pt x="1119" y="513"/>
                    <a:pt x="1310" y="322"/>
                    <a:pt x="1560" y="322"/>
                  </a:cubicBezTo>
                  <a:close/>
                  <a:moveTo>
                    <a:pt x="774" y="334"/>
                  </a:moveTo>
                  <a:cubicBezTo>
                    <a:pt x="834" y="334"/>
                    <a:pt x="881" y="346"/>
                    <a:pt x="929" y="358"/>
                  </a:cubicBezTo>
                  <a:cubicBezTo>
                    <a:pt x="846" y="477"/>
                    <a:pt x="810" y="620"/>
                    <a:pt x="810" y="775"/>
                  </a:cubicBezTo>
                  <a:cubicBezTo>
                    <a:pt x="810" y="930"/>
                    <a:pt x="846" y="1072"/>
                    <a:pt x="929" y="1191"/>
                  </a:cubicBezTo>
                  <a:cubicBezTo>
                    <a:pt x="881" y="1215"/>
                    <a:pt x="822" y="1227"/>
                    <a:pt x="774" y="1227"/>
                  </a:cubicBezTo>
                  <a:cubicBezTo>
                    <a:pt x="524" y="1191"/>
                    <a:pt x="334" y="1001"/>
                    <a:pt x="334" y="763"/>
                  </a:cubicBezTo>
                  <a:cubicBezTo>
                    <a:pt x="334" y="525"/>
                    <a:pt x="524" y="334"/>
                    <a:pt x="774" y="334"/>
                  </a:cubicBezTo>
                  <a:close/>
                  <a:moveTo>
                    <a:pt x="762" y="1"/>
                  </a:moveTo>
                  <a:cubicBezTo>
                    <a:pt x="346" y="1"/>
                    <a:pt x="0" y="346"/>
                    <a:pt x="0" y="763"/>
                  </a:cubicBezTo>
                  <a:cubicBezTo>
                    <a:pt x="0" y="1180"/>
                    <a:pt x="346" y="1525"/>
                    <a:pt x="762" y="1525"/>
                  </a:cubicBezTo>
                  <a:cubicBezTo>
                    <a:pt x="905" y="1525"/>
                    <a:pt x="1048" y="1489"/>
                    <a:pt x="1167" y="1418"/>
                  </a:cubicBezTo>
                  <a:cubicBezTo>
                    <a:pt x="1286" y="1489"/>
                    <a:pt x="1417" y="1537"/>
                    <a:pt x="1560" y="1537"/>
                  </a:cubicBezTo>
                  <a:cubicBezTo>
                    <a:pt x="1977" y="1537"/>
                    <a:pt x="2322" y="1191"/>
                    <a:pt x="2322" y="775"/>
                  </a:cubicBezTo>
                  <a:cubicBezTo>
                    <a:pt x="2322" y="358"/>
                    <a:pt x="1977" y="13"/>
                    <a:pt x="1560" y="13"/>
                  </a:cubicBezTo>
                  <a:cubicBezTo>
                    <a:pt x="1417" y="13"/>
                    <a:pt x="1286" y="60"/>
                    <a:pt x="1167" y="120"/>
                  </a:cubicBezTo>
                  <a:cubicBezTo>
                    <a:pt x="1048" y="48"/>
                    <a:pt x="905" y="1"/>
                    <a:pt x="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9" name="Google Shape;12059;p69"/>
            <p:cNvSpPr/>
            <p:nvPr/>
          </p:nvSpPr>
          <p:spPr>
            <a:xfrm>
              <a:off x="3728571" y="3036123"/>
              <a:ext cx="67506" cy="45895"/>
            </a:xfrm>
            <a:custGeom>
              <a:avLst/>
              <a:gdLst/>
              <a:ahLst/>
              <a:cxnLst/>
              <a:rect l="l" t="t" r="r" b="b"/>
              <a:pathLst>
                <a:path w="2121" h="1442" extrusionOk="0">
                  <a:moveTo>
                    <a:pt x="1739" y="310"/>
                  </a:moveTo>
                  <a:cubicBezTo>
                    <a:pt x="1763" y="310"/>
                    <a:pt x="1775" y="322"/>
                    <a:pt x="1775" y="346"/>
                  </a:cubicBezTo>
                  <a:lnTo>
                    <a:pt x="1775" y="1072"/>
                  </a:lnTo>
                  <a:cubicBezTo>
                    <a:pt x="1775" y="1084"/>
                    <a:pt x="1763" y="1096"/>
                    <a:pt x="1739" y="1096"/>
                  </a:cubicBezTo>
                  <a:lnTo>
                    <a:pt x="346" y="1096"/>
                  </a:lnTo>
                  <a:cubicBezTo>
                    <a:pt x="343" y="1103"/>
                    <a:pt x="338" y="1106"/>
                    <a:pt x="333" y="1106"/>
                  </a:cubicBezTo>
                  <a:cubicBezTo>
                    <a:pt x="322" y="1106"/>
                    <a:pt x="310" y="1089"/>
                    <a:pt x="310" y="1072"/>
                  </a:cubicBezTo>
                  <a:lnTo>
                    <a:pt x="310" y="346"/>
                  </a:lnTo>
                  <a:cubicBezTo>
                    <a:pt x="310" y="322"/>
                    <a:pt x="334" y="310"/>
                    <a:pt x="346" y="310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7"/>
                    <a:pt x="1" y="358"/>
                  </a:cubicBezTo>
                  <a:lnTo>
                    <a:pt x="1" y="1084"/>
                  </a:lnTo>
                  <a:cubicBezTo>
                    <a:pt x="1" y="1275"/>
                    <a:pt x="167" y="1441"/>
                    <a:pt x="358" y="1441"/>
                  </a:cubicBezTo>
                  <a:lnTo>
                    <a:pt x="1763" y="1441"/>
                  </a:lnTo>
                  <a:cubicBezTo>
                    <a:pt x="1953" y="1441"/>
                    <a:pt x="2120" y="1275"/>
                    <a:pt x="2120" y="1084"/>
                  </a:cubicBezTo>
                  <a:lnTo>
                    <a:pt x="2120" y="358"/>
                  </a:lnTo>
                  <a:cubicBezTo>
                    <a:pt x="2120" y="167"/>
                    <a:pt x="1953" y="1"/>
                    <a:pt x="17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0" name="Google Shape;12060;p69"/>
            <p:cNvSpPr/>
            <p:nvPr/>
          </p:nvSpPr>
          <p:spPr>
            <a:xfrm>
              <a:off x="3724783" y="3091439"/>
              <a:ext cx="170946" cy="30745"/>
            </a:xfrm>
            <a:custGeom>
              <a:avLst/>
              <a:gdLst/>
              <a:ahLst/>
              <a:cxnLst/>
              <a:rect l="l" t="t" r="r" b="b"/>
              <a:pathLst>
                <a:path w="5371" h="966" extrusionOk="0">
                  <a:moveTo>
                    <a:pt x="358" y="346"/>
                  </a:moveTo>
                  <a:lnTo>
                    <a:pt x="5013" y="358"/>
                  </a:lnTo>
                  <a:cubicBezTo>
                    <a:pt x="5037" y="358"/>
                    <a:pt x="5049" y="370"/>
                    <a:pt x="5049" y="394"/>
                  </a:cubicBezTo>
                  <a:lnTo>
                    <a:pt x="5049" y="632"/>
                  </a:lnTo>
                  <a:cubicBezTo>
                    <a:pt x="5049" y="644"/>
                    <a:pt x="5037" y="656"/>
                    <a:pt x="5013" y="656"/>
                  </a:cubicBezTo>
                  <a:lnTo>
                    <a:pt x="358" y="644"/>
                  </a:lnTo>
                  <a:cubicBezTo>
                    <a:pt x="346" y="644"/>
                    <a:pt x="334" y="632"/>
                    <a:pt x="334" y="608"/>
                  </a:cubicBezTo>
                  <a:lnTo>
                    <a:pt x="334" y="370"/>
                  </a:lnTo>
                  <a:cubicBezTo>
                    <a:pt x="334" y="358"/>
                    <a:pt x="346" y="346"/>
                    <a:pt x="358" y="346"/>
                  </a:cubicBezTo>
                  <a:close/>
                  <a:moveTo>
                    <a:pt x="358" y="1"/>
                  </a:moveTo>
                  <a:cubicBezTo>
                    <a:pt x="167" y="13"/>
                    <a:pt x="1" y="168"/>
                    <a:pt x="1" y="358"/>
                  </a:cubicBezTo>
                  <a:lnTo>
                    <a:pt x="1" y="596"/>
                  </a:lnTo>
                  <a:cubicBezTo>
                    <a:pt x="1" y="787"/>
                    <a:pt x="167" y="953"/>
                    <a:pt x="358" y="953"/>
                  </a:cubicBezTo>
                  <a:lnTo>
                    <a:pt x="5013" y="965"/>
                  </a:lnTo>
                  <a:cubicBezTo>
                    <a:pt x="5204" y="965"/>
                    <a:pt x="5370" y="810"/>
                    <a:pt x="5370" y="608"/>
                  </a:cubicBezTo>
                  <a:lnTo>
                    <a:pt x="5370" y="370"/>
                  </a:lnTo>
                  <a:cubicBezTo>
                    <a:pt x="5370" y="179"/>
                    <a:pt x="5204" y="13"/>
                    <a:pt x="5013" y="13"/>
                  </a:cubicBezTo>
                  <a:lnTo>
                    <a:pt x="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1" name="Google Shape;12061;p69"/>
            <p:cNvSpPr/>
            <p:nvPr/>
          </p:nvSpPr>
          <p:spPr>
            <a:xfrm>
              <a:off x="3597092" y="2940799"/>
              <a:ext cx="40580" cy="30936"/>
            </a:xfrm>
            <a:custGeom>
              <a:avLst/>
              <a:gdLst/>
              <a:ahLst/>
              <a:cxnLst/>
              <a:rect l="l" t="t" r="r" b="b"/>
              <a:pathLst>
                <a:path w="1275" h="972" extrusionOk="0">
                  <a:moveTo>
                    <a:pt x="1100" y="1"/>
                  </a:moveTo>
                  <a:cubicBezTo>
                    <a:pt x="1055" y="1"/>
                    <a:pt x="1009" y="21"/>
                    <a:pt x="977" y="67"/>
                  </a:cubicBezTo>
                  <a:lnTo>
                    <a:pt x="500" y="567"/>
                  </a:lnTo>
                  <a:lnTo>
                    <a:pt x="298" y="305"/>
                  </a:lnTo>
                  <a:cubicBezTo>
                    <a:pt x="264" y="257"/>
                    <a:pt x="215" y="237"/>
                    <a:pt x="167" y="237"/>
                  </a:cubicBezTo>
                  <a:cubicBezTo>
                    <a:pt x="132" y="237"/>
                    <a:pt x="97" y="249"/>
                    <a:pt x="72" y="269"/>
                  </a:cubicBezTo>
                  <a:cubicBezTo>
                    <a:pt x="0" y="329"/>
                    <a:pt x="0" y="436"/>
                    <a:pt x="36" y="495"/>
                  </a:cubicBezTo>
                  <a:lnTo>
                    <a:pt x="369" y="912"/>
                  </a:lnTo>
                  <a:cubicBezTo>
                    <a:pt x="393" y="936"/>
                    <a:pt x="441" y="971"/>
                    <a:pt x="488" y="971"/>
                  </a:cubicBezTo>
                  <a:cubicBezTo>
                    <a:pt x="524" y="971"/>
                    <a:pt x="572" y="948"/>
                    <a:pt x="608" y="924"/>
                  </a:cubicBezTo>
                  <a:lnTo>
                    <a:pt x="1215" y="269"/>
                  </a:lnTo>
                  <a:cubicBezTo>
                    <a:pt x="1274" y="209"/>
                    <a:pt x="1274" y="102"/>
                    <a:pt x="1203" y="43"/>
                  </a:cubicBezTo>
                  <a:cubicBezTo>
                    <a:pt x="1176" y="16"/>
                    <a:pt x="1138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62" name="Google Shape;12062;p69"/>
          <p:cNvGrpSpPr/>
          <p:nvPr/>
        </p:nvGrpSpPr>
        <p:grpSpPr>
          <a:xfrm>
            <a:off x="7967103" y="2415041"/>
            <a:ext cx="355863" cy="361911"/>
            <a:chOff x="7967103" y="2415041"/>
            <a:chExt cx="355863" cy="361911"/>
          </a:xfrm>
          <a:solidFill>
            <a:srgbClr val="D94169"/>
          </a:solidFill>
        </p:grpSpPr>
        <p:sp>
          <p:nvSpPr>
            <p:cNvPr id="12063" name="Google Shape;12063;p69"/>
            <p:cNvSpPr/>
            <p:nvPr/>
          </p:nvSpPr>
          <p:spPr>
            <a:xfrm>
              <a:off x="7967103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98" y="560"/>
                    <a:pt x="2298" y="810"/>
                  </a:cubicBezTo>
                  <a:lnTo>
                    <a:pt x="2298" y="846"/>
                  </a:lnTo>
                  <a:cubicBezTo>
                    <a:pt x="2131" y="762"/>
                    <a:pt x="1941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34" y="1536"/>
                    <a:pt x="2834" y="2132"/>
                  </a:cubicBezTo>
                  <a:cubicBezTo>
                    <a:pt x="2834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17" y="2346"/>
                    <a:pt x="1477" y="2239"/>
                    <a:pt x="1500" y="2167"/>
                  </a:cubicBezTo>
                  <a:cubicBezTo>
                    <a:pt x="1786" y="2251"/>
                    <a:pt x="2370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86" y="3584"/>
                    <a:pt x="893" y="3239"/>
                    <a:pt x="846" y="2774"/>
                  </a:cubicBezTo>
                  <a:cubicBezTo>
                    <a:pt x="846" y="2751"/>
                    <a:pt x="834" y="2727"/>
                    <a:pt x="822" y="2703"/>
                  </a:cubicBezTo>
                  <a:cubicBezTo>
                    <a:pt x="715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58"/>
                  </a:moveTo>
                  <a:lnTo>
                    <a:pt x="2131" y="4037"/>
                  </a:lnTo>
                  <a:cubicBezTo>
                    <a:pt x="2131" y="4096"/>
                    <a:pt x="2143" y="4156"/>
                    <a:pt x="2167" y="4203"/>
                  </a:cubicBezTo>
                  <a:lnTo>
                    <a:pt x="1738" y="4596"/>
                  </a:lnTo>
                  <a:lnTo>
                    <a:pt x="1346" y="4203"/>
                  </a:lnTo>
                  <a:cubicBezTo>
                    <a:pt x="1369" y="4156"/>
                    <a:pt x="1381" y="4096"/>
                    <a:pt x="1381" y="4037"/>
                  </a:cubicBezTo>
                  <a:lnTo>
                    <a:pt x="1381" y="3858"/>
                  </a:lnTo>
                  <a:cubicBezTo>
                    <a:pt x="1500" y="3894"/>
                    <a:pt x="1619" y="3917"/>
                    <a:pt x="1750" y="3917"/>
                  </a:cubicBezTo>
                  <a:cubicBezTo>
                    <a:pt x="1893" y="3917"/>
                    <a:pt x="2012" y="3906"/>
                    <a:pt x="2131" y="3858"/>
                  </a:cubicBezTo>
                  <a:close/>
                  <a:moveTo>
                    <a:pt x="1762" y="0"/>
                  </a:moveTo>
                  <a:cubicBezTo>
                    <a:pt x="1286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72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4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93" y="4382"/>
                  </a:lnTo>
                  <a:cubicBezTo>
                    <a:pt x="155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34" y="5977"/>
                    <a:pt x="334" y="5882"/>
                  </a:cubicBezTo>
                  <a:lnTo>
                    <a:pt x="334" y="5013"/>
                  </a:lnTo>
                  <a:cubicBezTo>
                    <a:pt x="334" y="4870"/>
                    <a:pt x="405" y="4739"/>
                    <a:pt x="536" y="4679"/>
                  </a:cubicBezTo>
                  <a:lnTo>
                    <a:pt x="1084" y="4394"/>
                  </a:lnTo>
                  <a:lnTo>
                    <a:pt x="1596" y="4894"/>
                  </a:lnTo>
                  <a:lnTo>
                    <a:pt x="1596" y="5882"/>
                  </a:lnTo>
                  <a:cubicBezTo>
                    <a:pt x="1596" y="5977"/>
                    <a:pt x="1667" y="6049"/>
                    <a:pt x="1762" y="6049"/>
                  </a:cubicBezTo>
                  <a:cubicBezTo>
                    <a:pt x="1846" y="6049"/>
                    <a:pt x="1917" y="5977"/>
                    <a:pt x="1917" y="5882"/>
                  </a:cubicBezTo>
                  <a:lnTo>
                    <a:pt x="1917" y="4894"/>
                  </a:ln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91" y="4870"/>
                    <a:pt x="3191" y="5013"/>
                  </a:cubicBezTo>
                  <a:lnTo>
                    <a:pt x="3191" y="5882"/>
                  </a:lnTo>
                  <a:cubicBezTo>
                    <a:pt x="3191" y="5977"/>
                    <a:pt x="3262" y="6049"/>
                    <a:pt x="3346" y="6049"/>
                  </a:cubicBezTo>
                  <a:cubicBezTo>
                    <a:pt x="3441" y="6049"/>
                    <a:pt x="3513" y="5977"/>
                    <a:pt x="3513" y="5882"/>
                  </a:cubicBezTo>
                  <a:lnTo>
                    <a:pt x="3513" y="5013"/>
                  </a:lnTo>
                  <a:cubicBezTo>
                    <a:pt x="3513" y="4739"/>
                    <a:pt x="3370" y="4501"/>
                    <a:pt x="3132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53" y="1262"/>
                    <a:pt x="2608" y="1000"/>
                  </a:cubicBezTo>
                  <a:cubicBezTo>
                    <a:pt x="2620" y="941"/>
                    <a:pt x="2631" y="869"/>
                    <a:pt x="2631" y="798"/>
                  </a:cubicBezTo>
                  <a:cubicBezTo>
                    <a:pt x="2631" y="369"/>
                    <a:pt x="2239" y="0"/>
                    <a:pt x="17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4" name="Google Shape;12064;p69"/>
            <p:cNvSpPr/>
            <p:nvPr/>
          </p:nvSpPr>
          <p:spPr>
            <a:xfrm>
              <a:off x="7989446" y="2750789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67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22" y="83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5" name="Google Shape;12065;p69"/>
            <p:cNvSpPr/>
            <p:nvPr/>
          </p:nvSpPr>
          <p:spPr>
            <a:xfrm>
              <a:off x="8045908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55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72" y="822"/>
                    <a:pt x="155" y="822"/>
                  </a:cubicBezTo>
                  <a:cubicBezTo>
                    <a:pt x="251" y="822"/>
                    <a:pt x="322" y="750"/>
                    <a:pt x="322" y="655"/>
                  </a:cubicBezTo>
                  <a:lnTo>
                    <a:pt x="322" y="167"/>
                  </a:lnTo>
                  <a:cubicBezTo>
                    <a:pt x="334" y="83"/>
                    <a:pt x="2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6" name="Google Shape;12066;p69"/>
            <p:cNvSpPr/>
            <p:nvPr/>
          </p:nvSpPr>
          <p:spPr>
            <a:xfrm>
              <a:off x="8073184" y="2595789"/>
              <a:ext cx="136858" cy="112956"/>
            </a:xfrm>
            <a:custGeom>
              <a:avLst/>
              <a:gdLst/>
              <a:ahLst/>
              <a:cxnLst/>
              <a:rect l="l" t="t" r="r" b="b"/>
              <a:pathLst>
                <a:path w="4300" h="3549" extrusionOk="0">
                  <a:moveTo>
                    <a:pt x="2156" y="1"/>
                  </a:moveTo>
                  <a:cubicBezTo>
                    <a:pt x="2073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6" y="3525"/>
                    <a:pt x="156" y="3549"/>
                    <a:pt x="191" y="3549"/>
                  </a:cubicBezTo>
                  <a:cubicBezTo>
                    <a:pt x="227" y="3549"/>
                    <a:pt x="251" y="3537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3" y="3538"/>
                    <a:pt x="4093" y="3544"/>
                    <a:pt x="4123" y="3544"/>
                  </a:cubicBezTo>
                  <a:cubicBezTo>
                    <a:pt x="4178" y="3544"/>
                    <a:pt x="4233" y="3523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7" name="Google Shape;12067;p69"/>
            <p:cNvSpPr/>
            <p:nvPr/>
          </p:nvSpPr>
          <p:spPr>
            <a:xfrm>
              <a:off x="8085310" y="2415041"/>
              <a:ext cx="112956" cy="169036"/>
            </a:xfrm>
            <a:custGeom>
              <a:avLst/>
              <a:gdLst/>
              <a:ahLst/>
              <a:cxnLst/>
              <a:rect l="l" t="t" r="r" b="b"/>
              <a:pathLst>
                <a:path w="3549" h="5311" extrusionOk="0">
                  <a:moveTo>
                    <a:pt x="1775" y="334"/>
                  </a:moveTo>
                  <a:cubicBezTo>
                    <a:pt x="2061" y="334"/>
                    <a:pt x="2335" y="453"/>
                    <a:pt x="2525" y="643"/>
                  </a:cubicBezTo>
                  <a:cubicBezTo>
                    <a:pt x="2716" y="846"/>
                    <a:pt x="2835" y="1119"/>
                    <a:pt x="2870" y="1417"/>
                  </a:cubicBezTo>
                  <a:cubicBezTo>
                    <a:pt x="2882" y="1524"/>
                    <a:pt x="2894" y="1655"/>
                    <a:pt x="2906" y="1822"/>
                  </a:cubicBezTo>
                  <a:cubicBezTo>
                    <a:pt x="2727" y="1500"/>
                    <a:pt x="2430" y="1286"/>
                    <a:pt x="2061" y="1167"/>
                  </a:cubicBezTo>
                  <a:cubicBezTo>
                    <a:pt x="1727" y="1060"/>
                    <a:pt x="1430" y="1060"/>
                    <a:pt x="1418" y="1060"/>
                  </a:cubicBezTo>
                  <a:cubicBezTo>
                    <a:pt x="1382" y="1060"/>
                    <a:pt x="1334" y="1072"/>
                    <a:pt x="1299" y="1108"/>
                  </a:cubicBezTo>
                  <a:lnTo>
                    <a:pt x="1001" y="1417"/>
                  </a:lnTo>
                  <a:cubicBezTo>
                    <a:pt x="942" y="1477"/>
                    <a:pt x="942" y="1596"/>
                    <a:pt x="1001" y="1655"/>
                  </a:cubicBezTo>
                  <a:cubicBezTo>
                    <a:pt x="1031" y="1685"/>
                    <a:pt x="1075" y="1700"/>
                    <a:pt x="1120" y="1700"/>
                  </a:cubicBezTo>
                  <a:cubicBezTo>
                    <a:pt x="1165" y="1700"/>
                    <a:pt x="1209" y="1685"/>
                    <a:pt x="1239" y="1655"/>
                  </a:cubicBezTo>
                  <a:lnTo>
                    <a:pt x="1501" y="1405"/>
                  </a:lnTo>
                  <a:cubicBezTo>
                    <a:pt x="1584" y="1405"/>
                    <a:pt x="1763" y="1417"/>
                    <a:pt x="1954" y="1489"/>
                  </a:cubicBezTo>
                  <a:cubicBezTo>
                    <a:pt x="2299" y="1608"/>
                    <a:pt x="2537" y="1798"/>
                    <a:pt x="2668" y="2084"/>
                  </a:cubicBezTo>
                  <a:cubicBezTo>
                    <a:pt x="2596" y="2512"/>
                    <a:pt x="2227" y="2846"/>
                    <a:pt x="1775" y="2846"/>
                  </a:cubicBezTo>
                  <a:cubicBezTo>
                    <a:pt x="1287" y="2846"/>
                    <a:pt x="870" y="2441"/>
                    <a:pt x="870" y="1941"/>
                  </a:cubicBezTo>
                  <a:cubicBezTo>
                    <a:pt x="870" y="1846"/>
                    <a:pt x="799" y="1774"/>
                    <a:pt x="703" y="1774"/>
                  </a:cubicBezTo>
                  <a:cubicBezTo>
                    <a:pt x="691" y="1774"/>
                    <a:pt x="680" y="1774"/>
                    <a:pt x="644" y="1786"/>
                  </a:cubicBezTo>
                  <a:cubicBezTo>
                    <a:pt x="668" y="1655"/>
                    <a:pt x="680" y="1524"/>
                    <a:pt x="691" y="1417"/>
                  </a:cubicBezTo>
                  <a:cubicBezTo>
                    <a:pt x="703" y="1119"/>
                    <a:pt x="822" y="834"/>
                    <a:pt x="1037" y="643"/>
                  </a:cubicBezTo>
                  <a:cubicBezTo>
                    <a:pt x="1227" y="429"/>
                    <a:pt x="1501" y="334"/>
                    <a:pt x="1775" y="334"/>
                  </a:cubicBezTo>
                  <a:close/>
                  <a:moveTo>
                    <a:pt x="572" y="2239"/>
                  </a:moveTo>
                  <a:cubicBezTo>
                    <a:pt x="644" y="2536"/>
                    <a:pt x="822" y="2786"/>
                    <a:pt x="1084" y="2965"/>
                  </a:cubicBezTo>
                  <a:lnTo>
                    <a:pt x="1084" y="3143"/>
                  </a:lnTo>
                  <a:cubicBezTo>
                    <a:pt x="763" y="3084"/>
                    <a:pt x="549" y="3013"/>
                    <a:pt x="394" y="2929"/>
                  </a:cubicBezTo>
                  <a:cubicBezTo>
                    <a:pt x="382" y="2929"/>
                    <a:pt x="394" y="2917"/>
                    <a:pt x="394" y="2917"/>
                  </a:cubicBezTo>
                  <a:cubicBezTo>
                    <a:pt x="465" y="2727"/>
                    <a:pt x="525" y="2477"/>
                    <a:pt x="572" y="2239"/>
                  </a:cubicBezTo>
                  <a:close/>
                  <a:moveTo>
                    <a:pt x="2989" y="2239"/>
                  </a:moveTo>
                  <a:cubicBezTo>
                    <a:pt x="3025" y="2489"/>
                    <a:pt x="3108" y="2727"/>
                    <a:pt x="3168" y="2917"/>
                  </a:cubicBezTo>
                  <a:lnTo>
                    <a:pt x="3168" y="2929"/>
                  </a:lnTo>
                  <a:cubicBezTo>
                    <a:pt x="3025" y="2989"/>
                    <a:pt x="2811" y="3084"/>
                    <a:pt x="2477" y="3143"/>
                  </a:cubicBezTo>
                  <a:lnTo>
                    <a:pt x="2477" y="2965"/>
                  </a:lnTo>
                  <a:cubicBezTo>
                    <a:pt x="2716" y="2798"/>
                    <a:pt x="2906" y="2536"/>
                    <a:pt x="2989" y="2239"/>
                  </a:cubicBezTo>
                  <a:close/>
                  <a:moveTo>
                    <a:pt x="2168" y="3108"/>
                  </a:moveTo>
                  <a:lnTo>
                    <a:pt x="2168" y="3286"/>
                  </a:lnTo>
                  <a:cubicBezTo>
                    <a:pt x="2168" y="3346"/>
                    <a:pt x="2180" y="3405"/>
                    <a:pt x="2204" y="3453"/>
                  </a:cubicBezTo>
                  <a:lnTo>
                    <a:pt x="2037" y="3608"/>
                  </a:lnTo>
                  <a:cubicBezTo>
                    <a:pt x="1960" y="3673"/>
                    <a:pt x="1864" y="3706"/>
                    <a:pt x="1772" y="3706"/>
                  </a:cubicBezTo>
                  <a:cubicBezTo>
                    <a:pt x="1680" y="3706"/>
                    <a:pt x="1590" y="3673"/>
                    <a:pt x="1525" y="3608"/>
                  </a:cubicBezTo>
                  <a:lnTo>
                    <a:pt x="1382" y="3453"/>
                  </a:lnTo>
                  <a:cubicBezTo>
                    <a:pt x="1406" y="3405"/>
                    <a:pt x="1418" y="3346"/>
                    <a:pt x="1418" y="3286"/>
                  </a:cubicBezTo>
                  <a:lnTo>
                    <a:pt x="1418" y="3108"/>
                  </a:lnTo>
                  <a:cubicBezTo>
                    <a:pt x="1537" y="3143"/>
                    <a:pt x="1656" y="3167"/>
                    <a:pt x="1799" y="3167"/>
                  </a:cubicBezTo>
                  <a:cubicBezTo>
                    <a:pt x="1930" y="3167"/>
                    <a:pt x="2049" y="3155"/>
                    <a:pt x="2168" y="3108"/>
                  </a:cubicBezTo>
                  <a:close/>
                  <a:moveTo>
                    <a:pt x="1775" y="0"/>
                  </a:moveTo>
                  <a:cubicBezTo>
                    <a:pt x="1037" y="0"/>
                    <a:pt x="418" y="607"/>
                    <a:pt x="358" y="1405"/>
                  </a:cubicBezTo>
                  <a:cubicBezTo>
                    <a:pt x="334" y="1727"/>
                    <a:pt x="227" y="2417"/>
                    <a:pt x="84" y="2810"/>
                  </a:cubicBezTo>
                  <a:cubicBezTo>
                    <a:pt x="25" y="2989"/>
                    <a:pt x="96" y="3167"/>
                    <a:pt x="263" y="3251"/>
                  </a:cubicBezTo>
                  <a:cubicBezTo>
                    <a:pt x="382" y="3310"/>
                    <a:pt x="572" y="3382"/>
                    <a:pt x="822" y="3441"/>
                  </a:cubicBezTo>
                  <a:lnTo>
                    <a:pt x="394" y="3644"/>
                  </a:lnTo>
                  <a:cubicBezTo>
                    <a:pt x="156" y="3763"/>
                    <a:pt x="1" y="4001"/>
                    <a:pt x="1" y="4275"/>
                  </a:cubicBezTo>
                  <a:lnTo>
                    <a:pt x="1" y="5156"/>
                  </a:lnTo>
                  <a:cubicBezTo>
                    <a:pt x="1" y="5239"/>
                    <a:pt x="84" y="5310"/>
                    <a:pt x="168" y="5310"/>
                  </a:cubicBezTo>
                  <a:cubicBezTo>
                    <a:pt x="263" y="5310"/>
                    <a:pt x="334" y="5239"/>
                    <a:pt x="334" y="5156"/>
                  </a:cubicBezTo>
                  <a:lnTo>
                    <a:pt x="334" y="4275"/>
                  </a:lnTo>
                  <a:cubicBezTo>
                    <a:pt x="334" y="4144"/>
                    <a:pt x="406" y="4001"/>
                    <a:pt x="537" y="3941"/>
                  </a:cubicBezTo>
                  <a:lnTo>
                    <a:pt x="1096" y="3667"/>
                  </a:lnTo>
                  <a:lnTo>
                    <a:pt x="1287" y="3846"/>
                  </a:lnTo>
                  <a:cubicBezTo>
                    <a:pt x="1418" y="3977"/>
                    <a:pt x="1596" y="4036"/>
                    <a:pt x="1763" y="4036"/>
                  </a:cubicBezTo>
                  <a:cubicBezTo>
                    <a:pt x="1942" y="4036"/>
                    <a:pt x="2108" y="3977"/>
                    <a:pt x="2239" y="3846"/>
                  </a:cubicBezTo>
                  <a:lnTo>
                    <a:pt x="2430" y="3667"/>
                  </a:lnTo>
                  <a:lnTo>
                    <a:pt x="2977" y="3941"/>
                  </a:lnTo>
                  <a:cubicBezTo>
                    <a:pt x="3097" y="4001"/>
                    <a:pt x="3192" y="4144"/>
                    <a:pt x="3192" y="4275"/>
                  </a:cubicBezTo>
                  <a:lnTo>
                    <a:pt x="3192" y="5156"/>
                  </a:lnTo>
                  <a:cubicBezTo>
                    <a:pt x="3192" y="5239"/>
                    <a:pt x="3263" y="5310"/>
                    <a:pt x="3358" y="5310"/>
                  </a:cubicBezTo>
                  <a:cubicBezTo>
                    <a:pt x="3442" y="5310"/>
                    <a:pt x="3513" y="5239"/>
                    <a:pt x="3513" y="5156"/>
                  </a:cubicBezTo>
                  <a:lnTo>
                    <a:pt x="3513" y="4275"/>
                  </a:lnTo>
                  <a:cubicBezTo>
                    <a:pt x="3549" y="4001"/>
                    <a:pt x="3406" y="3763"/>
                    <a:pt x="3168" y="3644"/>
                  </a:cubicBezTo>
                  <a:lnTo>
                    <a:pt x="2727" y="3441"/>
                  </a:lnTo>
                  <a:cubicBezTo>
                    <a:pt x="2989" y="3382"/>
                    <a:pt x="3180" y="3310"/>
                    <a:pt x="3299" y="3251"/>
                  </a:cubicBezTo>
                  <a:cubicBezTo>
                    <a:pt x="3454" y="3167"/>
                    <a:pt x="3537" y="2977"/>
                    <a:pt x="3478" y="2810"/>
                  </a:cubicBezTo>
                  <a:cubicBezTo>
                    <a:pt x="3323" y="2417"/>
                    <a:pt x="3204" y="1727"/>
                    <a:pt x="3192" y="1405"/>
                  </a:cubicBezTo>
                  <a:cubicBezTo>
                    <a:pt x="3132" y="596"/>
                    <a:pt x="252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8" name="Google Shape;12068;p69"/>
            <p:cNvSpPr/>
            <p:nvPr/>
          </p:nvSpPr>
          <p:spPr>
            <a:xfrm>
              <a:off x="8108449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9" name="Google Shape;12069;p69"/>
            <p:cNvSpPr/>
            <p:nvPr/>
          </p:nvSpPr>
          <p:spPr>
            <a:xfrm>
              <a:off x="8165293" y="2557501"/>
              <a:ext cx="10248" cy="26194"/>
            </a:xfrm>
            <a:custGeom>
              <a:avLst/>
              <a:gdLst/>
              <a:ahLst/>
              <a:cxnLst/>
              <a:rect l="l" t="t" r="r" b="b"/>
              <a:pathLst>
                <a:path w="322" h="823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lnTo>
                    <a:pt x="0" y="656"/>
                  </a:lnTo>
                  <a:cubicBezTo>
                    <a:pt x="0" y="751"/>
                    <a:pt x="72" y="823"/>
                    <a:pt x="155" y="823"/>
                  </a:cubicBezTo>
                  <a:cubicBezTo>
                    <a:pt x="250" y="823"/>
                    <a:pt x="322" y="751"/>
                    <a:pt x="322" y="656"/>
                  </a:cubicBezTo>
                  <a:lnTo>
                    <a:pt x="322" y="168"/>
                  </a:lnTo>
                  <a:cubicBezTo>
                    <a:pt x="322" y="84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0" name="Google Shape;12070;p69"/>
            <p:cNvSpPr/>
            <p:nvPr/>
          </p:nvSpPr>
          <p:spPr>
            <a:xfrm>
              <a:off x="8238432" y="2635956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67" y="1"/>
                  </a:moveTo>
                  <a:cubicBezTo>
                    <a:pt x="83" y="1"/>
                    <a:pt x="0" y="72"/>
                    <a:pt x="0" y="155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357" y="322"/>
                    <a:pt x="893" y="358"/>
                    <a:pt x="1167" y="489"/>
                  </a:cubicBezTo>
                  <a:cubicBezTo>
                    <a:pt x="1191" y="501"/>
                    <a:pt x="1214" y="501"/>
                    <a:pt x="1238" y="501"/>
                  </a:cubicBezTo>
                  <a:cubicBezTo>
                    <a:pt x="1298" y="501"/>
                    <a:pt x="1357" y="477"/>
                    <a:pt x="1393" y="417"/>
                  </a:cubicBezTo>
                  <a:cubicBezTo>
                    <a:pt x="1429" y="334"/>
                    <a:pt x="1405" y="239"/>
                    <a:pt x="1310" y="191"/>
                  </a:cubicBezTo>
                  <a:cubicBezTo>
                    <a:pt x="929" y="1"/>
                    <a:pt x="20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1" name="Google Shape;12071;p69"/>
            <p:cNvSpPr/>
            <p:nvPr/>
          </p:nvSpPr>
          <p:spPr>
            <a:xfrm>
              <a:off x="8198998" y="2607534"/>
              <a:ext cx="123968" cy="169036"/>
            </a:xfrm>
            <a:custGeom>
              <a:avLst/>
              <a:gdLst/>
              <a:ahLst/>
              <a:cxnLst/>
              <a:rect l="l" t="t" r="r" b="b"/>
              <a:pathLst>
                <a:path w="3895" h="5311" extrusionOk="0">
                  <a:moveTo>
                    <a:pt x="3049" y="322"/>
                  </a:moveTo>
                  <a:lnTo>
                    <a:pt x="3049" y="1025"/>
                  </a:lnTo>
                  <a:cubicBezTo>
                    <a:pt x="3049" y="1144"/>
                    <a:pt x="3013" y="1251"/>
                    <a:pt x="2965" y="1346"/>
                  </a:cubicBezTo>
                  <a:lnTo>
                    <a:pt x="2882" y="1513"/>
                  </a:lnTo>
                  <a:cubicBezTo>
                    <a:pt x="2870" y="1548"/>
                    <a:pt x="2870" y="1560"/>
                    <a:pt x="2870" y="1584"/>
                  </a:cubicBezTo>
                  <a:lnTo>
                    <a:pt x="2870" y="1941"/>
                  </a:lnTo>
                  <a:cubicBezTo>
                    <a:pt x="2870" y="2203"/>
                    <a:pt x="2763" y="2418"/>
                    <a:pt x="2596" y="2596"/>
                  </a:cubicBezTo>
                  <a:cubicBezTo>
                    <a:pt x="2406" y="2763"/>
                    <a:pt x="2168" y="2858"/>
                    <a:pt x="1930" y="2858"/>
                  </a:cubicBezTo>
                  <a:cubicBezTo>
                    <a:pt x="1453" y="2834"/>
                    <a:pt x="1049" y="2406"/>
                    <a:pt x="1049" y="1906"/>
                  </a:cubicBezTo>
                  <a:lnTo>
                    <a:pt x="1049" y="1584"/>
                  </a:lnTo>
                  <a:cubicBezTo>
                    <a:pt x="1049" y="1560"/>
                    <a:pt x="1049" y="1548"/>
                    <a:pt x="1037" y="1513"/>
                  </a:cubicBezTo>
                  <a:lnTo>
                    <a:pt x="929" y="1310"/>
                  </a:lnTo>
                  <a:cubicBezTo>
                    <a:pt x="882" y="1227"/>
                    <a:pt x="870" y="1144"/>
                    <a:pt x="870" y="1072"/>
                  </a:cubicBezTo>
                  <a:lnTo>
                    <a:pt x="870" y="1048"/>
                  </a:lnTo>
                  <a:cubicBezTo>
                    <a:pt x="870" y="655"/>
                    <a:pt x="1203" y="322"/>
                    <a:pt x="1596" y="322"/>
                  </a:cubicBezTo>
                  <a:close/>
                  <a:moveTo>
                    <a:pt x="2334" y="3132"/>
                  </a:moveTo>
                  <a:cubicBezTo>
                    <a:pt x="2334" y="3180"/>
                    <a:pt x="2346" y="3239"/>
                    <a:pt x="2358" y="3287"/>
                  </a:cubicBezTo>
                  <a:lnTo>
                    <a:pt x="2215" y="3418"/>
                  </a:lnTo>
                  <a:cubicBezTo>
                    <a:pt x="2138" y="3495"/>
                    <a:pt x="2043" y="3534"/>
                    <a:pt x="1949" y="3534"/>
                  </a:cubicBezTo>
                  <a:cubicBezTo>
                    <a:pt x="1855" y="3534"/>
                    <a:pt x="1763" y="3495"/>
                    <a:pt x="1691" y="3418"/>
                  </a:cubicBezTo>
                  <a:lnTo>
                    <a:pt x="1561" y="3287"/>
                  </a:lnTo>
                  <a:cubicBezTo>
                    <a:pt x="1572" y="3239"/>
                    <a:pt x="1584" y="3180"/>
                    <a:pt x="1584" y="3132"/>
                  </a:cubicBezTo>
                  <a:cubicBezTo>
                    <a:pt x="1691" y="3168"/>
                    <a:pt x="1811" y="3191"/>
                    <a:pt x="1918" y="3191"/>
                  </a:cubicBezTo>
                  <a:lnTo>
                    <a:pt x="1953" y="3191"/>
                  </a:lnTo>
                  <a:cubicBezTo>
                    <a:pt x="2096" y="3191"/>
                    <a:pt x="2215" y="3180"/>
                    <a:pt x="2334" y="3132"/>
                  </a:cubicBezTo>
                  <a:close/>
                  <a:moveTo>
                    <a:pt x="1584" y="1"/>
                  </a:moveTo>
                  <a:cubicBezTo>
                    <a:pt x="1001" y="1"/>
                    <a:pt x="525" y="477"/>
                    <a:pt x="525" y="1048"/>
                  </a:cubicBezTo>
                  <a:lnTo>
                    <a:pt x="525" y="1072"/>
                  </a:lnTo>
                  <a:cubicBezTo>
                    <a:pt x="525" y="1203"/>
                    <a:pt x="560" y="1334"/>
                    <a:pt x="620" y="1453"/>
                  </a:cubicBezTo>
                  <a:lnTo>
                    <a:pt x="703" y="1620"/>
                  </a:lnTo>
                  <a:lnTo>
                    <a:pt x="703" y="1882"/>
                  </a:lnTo>
                  <a:cubicBezTo>
                    <a:pt x="703" y="2322"/>
                    <a:pt x="918" y="2703"/>
                    <a:pt x="1239" y="2941"/>
                  </a:cubicBezTo>
                  <a:lnTo>
                    <a:pt x="1239" y="3096"/>
                  </a:lnTo>
                  <a:cubicBezTo>
                    <a:pt x="1239" y="3180"/>
                    <a:pt x="1180" y="3251"/>
                    <a:pt x="1108" y="3275"/>
                  </a:cubicBezTo>
                  <a:lnTo>
                    <a:pt x="513" y="3453"/>
                  </a:lnTo>
                  <a:cubicBezTo>
                    <a:pt x="215" y="3537"/>
                    <a:pt x="1" y="3811"/>
                    <a:pt x="1" y="4120"/>
                  </a:cubicBezTo>
                  <a:lnTo>
                    <a:pt x="1" y="5144"/>
                  </a:lnTo>
                  <a:cubicBezTo>
                    <a:pt x="1" y="5239"/>
                    <a:pt x="84" y="5311"/>
                    <a:pt x="167" y="5311"/>
                  </a:cubicBezTo>
                  <a:cubicBezTo>
                    <a:pt x="263" y="5311"/>
                    <a:pt x="334" y="5239"/>
                    <a:pt x="334" y="5144"/>
                  </a:cubicBezTo>
                  <a:lnTo>
                    <a:pt x="334" y="4120"/>
                  </a:lnTo>
                  <a:cubicBezTo>
                    <a:pt x="334" y="3953"/>
                    <a:pt x="441" y="3811"/>
                    <a:pt x="596" y="3763"/>
                  </a:cubicBezTo>
                  <a:lnTo>
                    <a:pt x="1191" y="3584"/>
                  </a:lnTo>
                  <a:cubicBezTo>
                    <a:pt x="1251" y="3572"/>
                    <a:pt x="1299" y="3537"/>
                    <a:pt x="1346" y="3525"/>
                  </a:cubicBezTo>
                  <a:lnTo>
                    <a:pt x="1453" y="3632"/>
                  </a:lnTo>
                  <a:cubicBezTo>
                    <a:pt x="1584" y="3763"/>
                    <a:pt x="1763" y="3834"/>
                    <a:pt x="1942" y="3834"/>
                  </a:cubicBezTo>
                  <a:cubicBezTo>
                    <a:pt x="2120" y="3834"/>
                    <a:pt x="2299" y="3763"/>
                    <a:pt x="2430" y="3632"/>
                  </a:cubicBezTo>
                  <a:lnTo>
                    <a:pt x="2537" y="3525"/>
                  </a:lnTo>
                  <a:cubicBezTo>
                    <a:pt x="2584" y="3549"/>
                    <a:pt x="2620" y="3572"/>
                    <a:pt x="2680" y="3584"/>
                  </a:cubicBezTo>
                  <a:lnTo>
                    <a:pt x="3275" y="3763"/>
                  </a:lnTo>
                  <a:cubicBezTo>
                    <a:pt x="3442" y="3811"/>
                    <a:pt x="3549" y="3953"/>
                    <a:pt x="3549" y="4120"/>
                  </a:cubicBezTo>
                  <a:lnTo>
                    <a:pt x="3549" y="5144"/>
                  </a:lnTo>
                  <a:cubicBezTo>
                    <a:pt x="3549" y="5239"/>
                    <a:pt x="3620" y="5311"/>
                    <a:pt x="3716" y="5311"/>
                  </a:cubicBezTo>
                  <a:cubicBezTo>
                    <a:pt x="3799" y="5311"/>
                    <a:pt x="3870" y="5239"/>
                    <a:pt x="3870" y="5144"/>
                  </a:cubicBezTo>
                  <a:lnTo>
                    <a:pt x="3870" y="4120"/>
                  </a:lnTo>
                  <a:cubicBezTo>
                    <a:pt x="3894" y="3822"/>
                    <a:pt x="3680" y="3549"/>
                    <a:pt x="3382" y="3465"/>
                  </a:cubicBezTo>
                  <a:lnTo>
                    <a:pt x="2787" y="3287"/>
                  </a:lnTo>
                  <a:cubicBezTo>
                    <a:pt x="2715" y="3251"/>
                    <a:pt x="2656" y="3180"/>
                    <a:pt x="2656" y="3108"/>
                  </a:cubicBezTo>
                  <a:lnTo>
                    <a:pt x="2656" y="2977"/>
                  </a:lnTo>
                  <a:cubicBezTo>
                    <a:pt x="2715" y="2930"/>
                    <a:pt x="2763" y="2882"/>
                    <a:pt x="2823" y="2834"/>
                  </a:cubicBezTo>
                  <a:cubicBezTo>
                    <a:pt x="3061" y="2596"/>
                    <a:pt x="3192" y="2287"/>
                    <a:pt x="3192" y="1941"/>
                  </a:cubicBezTo>
                  <a:lnTo>
                    <a:pt x="3192" y="1632"/>
                  </a:lnTo>
                  <a:lnTo>
                    <a:pt x="3251" y="1501"/>
                  </a:lnTo>
                  <a:cubicBezTo>
                    <a:pt x="3323" y="1346"/>
                    <a:pt x="3370" y="1191"/>
                    <a:pt x="3370" y="1025"/>
                  </a:cubicBezTo>
                  <a:lnTo>
                    <a:pt x="3370" y="155"/>
                  </a:lnTo>
                  <a:cubicBezTo>
                    <a:pt x="3370" y="72"/>
                    <a:pt x="3299" y="1"/>
                    <a:pt x="3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2" name="Google Shape;12072;p69"/>
            <p:cNvSpPr/>
            <p:nvPr/>
          </p:nvSpPr>
          <p:spPr>
            <a:xfrm>
              <a:off x="8222137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3" name="Google Shape;12073;p69"/>
            <p:cNvSpPr/>
            <p:nvPr/>
          </p:nvSpPr>
          <p:spPr>
            <a:xfrm>
              <a:off x="8289579" y="2743946"/>
              <a:ext cx="10630" cy="33005"/>
            </a:xfrm>
            <a:custGeom>
              <a:avLst/>
              <a:gdLst/>
              <a:ahLst/>
              <a:cxnLst/>
              <a:rect l="l" t="t" r="r" b="b"/>
              <a:pathLst>
                <a:path w="334" h="1037" extrusionOk="0">
                  <a:moveTo>
                    <a:pt x="167" y="1"/>
                  </a:moveTo>
                  <a:cubicBezTo>
                    <a:pt x="84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84" y="1037"/>
                    <a:pt x="167" y="1037"/>
                  </a:cubicBezTo>
                  <a:cubicBezTo>
                    <a:pt x="250" y="1037"/>
                    <a:pt x="334" y="965"/>
                    <a:pt x="334" y="870"/>
                  </a:cubicBezTo>
                  <a:lnTo>
                    <a:pt x="334" y="156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4" name="Google Shape;12074;p69"/>
          <p:cNvGrpSpPr/>
          <p:nvPr/>
        </p:nvGrpSpPr>
        <p:grpSpPr>
          <a:xfrm>
            <a:off x="7529411" y="2414659"/>
            <a:ext cx="355863" cy="362292"/>
            <a:chOff x="7529411" y="2414659"/>
            <a:chExt cx="355863" cy="362292"/>
          </a:xfrm>
          <a:solidFill>
            <a:srgbClr val="D94169"/>
          </a:solidFill>
        </p:grpSpPr>
        <p:sp>
          <p:nvSpPr>
            <p:cNvPr id="12075" name="Google Shape;12075;p69"/>
            <p:cNvSpPr/>
            <p:nvPr/>
          </p:nvSpPr>
          <p:spPr>
            <a:xfrm>
              <a:off x="7687816" y="2443081"/>
              <a:ext cx="45481" cy="15946"/>
            </a:xfrm>
            <a:custGeom>
              <a:avLst/>
              <a:gdLst/>
              <a:ahLst/>
              <a:cxnLst/>
              <a:rect l="l" t="t" r="r" b="b"/>
              <a:pathLst>
                <a:path w="1429" h="501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cubicBezTo>
                    <a:pt x="357" y="322"/>
                    <a:pt x="893" y="357"/>
                    <a:pt x="1155" y="488"/>
                  </a:cubicBezTo>
                  <a:cubicBezTo>
                    <a:pt x="1191" y="500"/>
                    <a:pt x="1203" y="500"/>
                    <a:pt x="1227" y="500"/>
                  </a:cubicBezTo>
                  <a:cubicBezTo>
                    <a:pt x="1286" y="500"/>
                    <a:pt x="1346" y="477"/>
                    <a:pt x="1381" y="417"/>
                  </a:cubicBezTo>
                  <a:cubicBezTo>
                    <a:pt x="1429" y="346"/>
                    <a:pt x="1381" y="238"/>
                    <a:pt x="1310" y="191"/>
                  </a:cubicBezTo>
                  <a:cubicBezTo>
                    <a:pt x="917" y="0"/>
                    <a:pt x="191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6" name="Google Shape;12076;p69"/>
            <p:cNvSpPr/>
            <p:nvPr/>
          </p:nvSpPr>
          <p:spPr>
            <a:xfrm>
              <a:off x="7648764" y="2414659"/>
              <a:ext cx="123204" cy="168654"/>
            </a:xfrm>
            <a:custGeom>
              <a:avLst/>
              <a:gdLst/>
              <a:ahLst/>
              <a:cxnLst/>
              <a:rect l="l" t="t" r="r" b="b"/>
              <a:pathLst>
                <a:path w="3871" h="5299" extrusionOk="0">
                  <a:moveTo>
                    <a:pt x="3013" y="322"/>
                  </a:moveTo>
                  <a:lnTo>
                    <a:pt x="3013" y="1024"/>
                  </a:lnTo>
                  <a:cubicBezTo>
                    <a:pt x="3013" y="1143"/>
                    <a:pt x="2977" y="1250"/>
                    <a:pt x="2930" y="1358"/>
                  </a:cubicBezTo>
                  <a:lnTo>
                    <a:pt x="2847" y="1512"/>
                  </a:lnTo>
                  <a:cubicBezTo>
                    <a:pt x="2835" y="1548"/>
                    <a:pt x="2835" y="1560"/>
                    <a:pt x="2835" y="1596"/>
                  </a:cubicBezTo>
                  <a:lnTo>
                    <a:pt x="2835" y="1953"/>
                  </a:lnTo>
                  <a:cubicBezTo>
                    <a:pt x="2835" y="2203"/>
                    <a:pt x="2727" y="2429"/>
                    <a:pt x="2561" y="2608"/>
                  </a:cubicBezTo>
                  <a:cubicBezTo>
                    <a:pt x="2370" y="2763"/>
                    <a:pt x="2144" y="2858"/>
                    <a:pt x="1894" y="2858"/>
                  </a:cubicBezTo>
                  <a:cubicBezTo>
                    <a:pt x="1418" y="2846"/>
                    <a:pt x="1013" y="2405"/>
                    <a:pt x="1013" y="1905"/>
                  </a:cubicBezTo>
                  <a:lnTo>
                    <a:pt x="1013" y="1596"/>
                  </a:lnTo>
                  <a:cubicBezTo>
                    <a:pt x="1013" y="1560"/>
                    <a:pt x="1013" y="1548"/>
                    <a:pt x="1001" y="1512"/>
                  </a:cubicBezTo>
                  <a:lnTo>
                    <a:pt x="894" y="1310"/>
                  </a:lnTo>
                  <a:cubicBezTo>
                    <a:pt x="846" y="1239"/>
                    <a:pt x="834" y="1143"/>
                    <a:pt x="834" y="1072"/>
                  </a:cubicBezTo>
                  <a:lnTo>
                    <a:pt x="834" y="1060"/>
                  </a:lnTo>
                  <a:cubicBezTo>
                    <a:pt x="834" y="655"/>
                    <a:pt x="1168" y="322"/>
                    <a:pt x="1561" y="322"/>
                  </a:cubicBezTo>
                  <a:close/>
                  <a:moveTo>
                    <a:pt x="2299" y="3108"/>
                  </a:moveTo>
                  <a:cubicBezTo>
                    <a:pt x="2299" y="3155"/>
                    <a:pt x="2311" y="3215"/>
                    <a:pt x="2323" y="3263"/>
                  </a:cubicBezTo>
                  <a:lnTo>
                    <a:pt x="1918" y="3679"/>
                  </a:lnTo>
                  <a:lnTo>
                    <a:pt x="1537" y="3286"/>
                  </a:lnTo>
                  <a:cubicBezTo>
                    <a:pt x="1549" y="3263"/>
                    <a:pt x="1549" y="3227"/>
                    <a:pt x="1549" y="3179"/>
                  </a:cubicBezTo>
                  <a:lnTo>
                    <a:pt x="1549" y="3108"/>
                  </a:lnTo>
                  <a:cubicBezTo>
                    <a:pt x="1656" y="3144"/>
                    <a:pt x="1763" y="3167"/>
                    <a:pt x="1882" y="3167"/>
                  </a:cubicBezTo>
                  <a:lnTo>
                    <a:pt x="1918" y="3167"/>
                  </a:lnTo>
                  <a:cubicBezTo>
                    <a:pt x="2061" y="3167"/>
                    <a:pt x="2180" y="3155"/>
                    <a:pt x="2299" y="3108"/>
                  </a:cubicBezTo>
                  <a:close/>
                  <a:moveTo>
                    <a:pt x="1584" y="0"/>
                  </a:moveTo>
                  <a:cubicBezTo>
                    <a:pt x="1001" y="0"/>
                    <a:pt x="525" y="477"/>
                    <a:pt x="525" y="1060"/>
                  </a:cubicBezTo>
                  <a:lnTo>
                    <a:pt x="525" y="1072"/>
                  </a:lnTo>
                  <a:cubicBezTo>
                    <a:pt x="525" y="1203"/>
                    <a:pt x="549" y="1334"/>
                    <a:pt x="608" y="1453"/>
                  </a:cubicBezTo>
                  <a:lnTo>
                    <a:pt x="703" y="1620"/>
                  </a:lnTo>
                  <a:lnTo>
                    <a:pt x="703" y="1893"/>
                  </a:lnTo>
                  <a:cubicBezTo>
                    <a:pt x="703" y="2322"/>
                    <a:pt x="906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2" y="3239"/>
                  </a:cubicBezTo>
                  <a:lnTo>
                    <a:pt x="513" y="3441"/>
                  </a:lnTo>
                  <a:cubicBezTo>
                    <a:pt x="215" y="3525"/>
                    <a:pt x="1" y="3798"/>
                    <a:pt x="1" y="4108"/>
                  </a:cubicBezTo>
                  <a:lnTo>
                    <a:pt x="1" y="5132"/>
                  </a:lnTo>
                  <a:cubicBezTo>
                    <a:pt x="1" y="5227"/>
                    <a:pt x="72" y="5299"/>
                    <a:pt x="168" y="5299"/>
                  </a:cubicBezTo>
                  <a:cubicBezTo>
                    <a:pt x="251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30" y="3798"/>
                    <a:pt x="596" y="3751"/>
                  </a:cubicBezTo>
                  <a:lnTo>
                    <a:pt x="1275" y="3560"/>
                  </a:lnTo>
                  <a:cubicBezTo>
                    <a:pt x="1311" y="3560"/>
                    <a:pt x="1323" y="3536"/>
                    <a:pt x="1358" y="3525"/>
                  </a:cubicBezTo>
                  <a:lnTo>
                    <a:pt x="1775" y="3941"/>
                  </a:lnTo>
                  <a:lnTo>
                    <a:pt x="1775" y="5120"/>
                  </a:lnTo>
                  <a:cubicBezTo>
                    <a:pt x="1775" y="5203"/>
                    <a:pt x="1846" y="5287"/>
                    <a:pt x="1930" y="5287"/>
                  </a:cubicBezTo>
                  <a:cubicBezTo>
                    <a:pt x="2025" y="5287"/>
                    <a:pt x="2096" y="5203"/>
                    <a:pt x="2096" y="5120"/>
                  </a:cubicBezTo>
                  <a:lnTo>
                    <a:pt x="2096" y="3941"/>
                  </a:lnTo>
                  <a:lnTo>
                    <a:pt x="2525" y="3513"/>
                  </a:lnTo>
                  <a:cubicBezTo>
                    <a:pt x="2573" y="3536"/>
                    <a:pt x="2620" y="3560"/>
                    <a:pt x="2680" y="3572"/>
                  </a:cubicBezTo>
                  <a:lnTo>
                    <a:pt x="3275" y="3751"/>
                  </a:lnTo>
                  <a:cubicBezTo>
                    <a:pt x="3442" y="3798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4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22"/>
                    <a:pt x="3668" y="3536"/>
                    <a:pt x="3370" y="3465"/>
                  </a:cubicBezTo>
                  <a:lnTo>
                    <a:pt x="2775" y="3286"/>
                  </a:lnTo>
                  <a:cubicBezTo>
                    <a:pt x="2692" y="3263"/>
                    <a:pt x="2632" y="3179"/>
                    <a:pt x="2632" y="3108"/>
                  </a:cubicBezTo>
                  <a:lnTo>
                    <a:pt x="2632" y="2977"/>
                  </a:lnTo>
                  <a:cubicBezTo>
                    <a:pt x="2692" y="2929"/>
                    <a:pt x="2739" y="2882"/>
                    <a:pt x="2799" y="2846"/>
                  </a:cubicBezTo>
                  <a:cubicBezTo>
                    <a:pt x="3037" y="2608"/>
                    <a:pt x="3168" y="2286"/>
                    <a:pt x="3168" y="1953"/>
                  </a:cubicBezTo>
                  <a:lnTo>
                    <a:pt x="3168" y="1631"/>
                  </a:lnTo>
                  <a:lnTo>
                    <a:pt x="3228" y="1501"/>
                  </a:lnTo>
                  <a:cubicBezTo>
                    <a:pt x="3311" y="1358"/>
                    <a:pt x="3347" y="1191"/>
                    <a:pt x="3347" y="1024"/>
                  </a:cubicBezTo>
                  <a:lnTo>
                    <a:pt x="3347" y="167"/>
                  </a:lnTo>
                  <a:cubicBezTo>
                    <a:pt x="3347" y="72"/>
                    <a:pt x="3275" y="0"/>
                    <a:pt x="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7" name="Google Shape;12077;p69"/>
            <p:cNvSpPr/>
            <p:nvPr/>
          </p:nvSpPr>
          <p:spPr>
            <a:xfrm>
              <a:off x="7670757" y="2551072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882"/>
                  </a:lnTo>
                  <a:cubicBezTo>
                    <a:pt x="0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8" name="Google Shape;12078;p69"/>
            <p:cNvSpPr/>
            <p:nvPr/>
          </p:nvSpPr>
          <p:spPr>
            <a:xfrm>
              <a:off x="7738963" y="2551072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882"/>
                  </a:lnTo>
                  <a:cubicBezTo>
                    <a:pt x="1" y="965"/>
                    <a:pt x="72" y="1036"/>
                    <a:pt x="155" y="1036"/>
                  </a:cubicBezTo>
                  <a:cubicBezTo>
                    <a:pt x="251" y="1036"/>
                    <a:pt x="322" y="965"/>
                    <a:pt x="322" y="882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9" name="Google Shape;12079;p69"/>
            <p:cNvSpPr/>
            <p:nvPr/>
          </p:nvSpPr>
          <p:spPr>
            <a:xfrm>
              <a:off x="7568432" y="2635956"/>
              <a:ext cx="45513" cy="15946"/>
            </a:xfrm>
            <a:custGeom>
              <a:avLst/>
              <a:gdLst/>
              <a:ahLst/>
              <a:cxnLst/>
              <a:rect l="l" t="t" r="r" b="b"/>
              <a:pathLst>
                <a:path w="1430" h="501" extrusionOk="0">
                  <a:moveTo>
                    <a:pt x="156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56" y="322"/>
                  </a:cubicBezTo>
                  <a:cubicBezTo>
                    <a:pt x="358" y="322"/>
                    <a:pt x="894" y="358"/>
                    <a:pt x="1156" y="489"/>
                  </a:cubicBezTo>
                  <a:cubicBezTo>
                    <a:pt x="1191" y="501"/>
                    <a:pt x="1203" y="501"/>
                    <a:pt x="1227" y="501"/>
                  </a:cubicBezTo>
                  <a:cubicBezTo>
                    <a:pt x="1287" y="501"/>
                    <a:pt x="1346" y="477"/>
                    <a:pt x="1382" y="417"/>
                  </a:cubicBezTo>
                  <a:cubicBezTo>
                    <a:pt x="1430" y="334"/>
                    <a:pt x="1394" y="239"/>
                    <a:pt x="1310" y="191"/>
                  </a:cubicBezTo>
                  <a:cubicBezTo>
                    <a:pt x="918" y="1"/>
                    <a:pt x="191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0" name="Google Shape;12080;p69"/>
            <p:cNvSpPr/>
            <p:nvPr/>
          </p:nvSpPr>
          <p:spPr>
            <a:xfrm>
              <a:off x="7529411" y="2607916"/>
              <a:ext cx="123172" cy="168654"/>
            </a:xfrm>
            <a:custGeom>
              <a:avLst/>
              <a:gdLst/>
              <a:ahLst/>
              <a:cxnLst/>
              <a:rect l="l" t="t" r="r" b="b"/>
              <a:pathLst>
                <a:path w="3870" h="5299" extrusionOk="0">
                  <a:moveTo>
                    <a:pt x="3025" y="310"/>
                  </a:moveTo>
                  <a:lnTo>
                    <a:pt x="3025" y="1013"/>
                  </a:lnTo>
                  <a:cubicBezTo>
                    <a:pt x="3025" y="1132"/>
                    <a:pt x="2989" y="1239"/>
                    <a:pt x="2953" y="1334"/>
                  </a:cubicBezTo>
                  <a:lnTo>
                    <a:pt x="2858" y="1501"/>
                  </a:lnTo>
                  <a:cubicBezTo>
                    <a:pt x="2846" y="1536"/>
                    <a:pt x="2846" y="1548"/>
                    <a:pt x="2846" y="1572"/>
                  </a:cubicBezTo>
                  <a:lnTo>
                    <a:pt x="2846" y="1929"/>
                  </a:lnTo>
                  <a:cubicBezTo>
                    <a:pt x="2834" y="2191"/>
                    <a:pt x="2727" y="2406"/>
                    <a:pt x="2560" y="2584"/>
                  </a:cubicBezTo>
                  <a:cubicBezTo>
                    <a:pt x="2392" y="2753"/>
                    <a:pt x="2170" y="2847"/>
                    <a:pt x="1945" y="2847"/>
                  </a:cubicBezTo>
                  <a:cubicBezTo>
                    <a:pt x="1932" y="2847"/>
                    <a:pt x="1919" y="2847"/>
                    <a:pt x="1905" y="2846"/>
                  </a:cubicBezTo>
                  <a:cubicBezTo>
                    <a:pt x="1429" y="2822"/>
                    <a:pt x="1024" y="2394"/>
                    <a:pt x="1024" y="1894"/>
                  </a:cubicBezTo>
                  <a:lnTo>
                    <a:pt x="1024" y="1572"/>
                  </a:lnTo>
                  <a:cubicBezTo>
                    <a:pt x="1024" y="1548"/>
                    <a:pt x="1024" y="1536"/>
                    <a:pt x="1012" y="1501"/>
                  </a:cubicBezTo>
                  <a:lnTo>
                    <a:pt x="905" y="1298"/>
                  </a:lnTo>
                  <a:cubicBezTo>
                    <a:pt x="870" y="1215"/>
                    <a:pt x="846" y="1132"/>
                    <a:pt x="846" y="1060"/>
                  </a:cubicBezTo>
                  <a:lnTo>
                    <a:pt x="846" y="1036"/>
                  </a:lnTo>
                  <a:cubicBezTo>
                    <a:pt x="846" y="643"/>
                    <a:pt x="1179" y="310"/>
                    <a:pt x="1584" y="310"/>
                  </a:cubicBezTo>
                  <a:close/>
                  <a:moveTo>
                    <a:pt x="2298" y="3096"/>
                  </a:moveTo>
                  <a:lnTo>
                    <a:pt x="2298" y="3156"/>
                  </a:lnTo>
                  <a:cubicBezTo>
                    <a:pt x="2298" y="3179"/>
                    <a:pt x="2298" y="3215"/>
                    <a:pt x="2310" y="3263"/>
                  </a:cubicBezTo>
                  <a:lnTo>
                    <a:pt x="1917" y="3656"/>
                  </a:lnTo>
                  <a:lnTo>
                    <a:pt x="1536" y="3275"/>
                  </a:lnTo>
                  <a:cubicBezTo>
                    <a:pt x="1548" y="3239"/>
                    <a:pt x="1548" y="3215"/>
                    <a:pt x="1548" y="3168"/>
                  </a:cubicBezTo>
                  <a:lnTo>
                    <a:pt x="1548" y="3096"/>
                  </a:lnTo>
                  <a:cubicBezTo>
                    <a:pt x="1655" y="3120"/>
                    <a:pt x="1763" y="3156"/>
                    <a:pt x="1882" y="3156"/>
                  </a:cubicBezTo>
                  <a:lnTo>
                    <a:pt x="1917" y="3156"/>
                  </a:lnTo>
                  <a:cubicBezTo>
                    <a:pt x="2036" y="3156"/>
                    <a:pt x="2179" y="3132"/>
                    <a:pt x="2298" y="3096"/>
                  </a:cubicBezTo>
                  <a:close/>
                  <a:moveTo>
                    <a:pt x="1584" y="1"/>
                  </a:moveTo>
                  <a:cubicBezTo>
                    <a:pt x="1001" y="1"/>
                    <a:pt x="524" y="477"/>
                    <a:pt x="524" y="1060"/>
                  </a:cubicBezTo>
                  <a:lnTo>
                    <a:pt x="524" y="1072"/>
                  </a:lnTo>
                  <a:cubicBezTo>
                    <a:pt x="524" y="1203"/>
                    <a:pt x="548" y="1334"/>
                    <a:pt x="608" y="1453"/>
                  </a:cubicBezTo>
                  <a:lnTo>
                    <a:pt x="703" y="1620"/>
                  </a:lnTo>
                  <a:lnTo>
                    <a:pt x="703" y="1894"/>
                  </a:lnTo>
                  <a:cubicBezTo>
                    <a:pt x="703" y="2322"/>
                    <a:pt x="905" y="2703"/>
                    <a:pt x="1239" y="2941"/>
                  </a:cubicBezTo>
                  <a:lnTo>
                    <a:pt x="1239" y="3179"/>
                  </a:lnTo>
                  <a:cubicBezTo>
                    <a:pt x="1239" y="3215"/>
                    <a:pt x="1227" y="3239"/>
                    <a:pt x="1191" y="3239"/>
                  </a:cubicBezTo>
                  <a:lnTo>
                    <a:pt x="512" y="3441"/>
                  </a:lnTo>
                  <a:cubicBezTo>
                    <a:pt x="215" y="3525"/>
                    <a:pt x="0" y="3799"/>
                    <a:pt x="0" y="4108"/>
                  </a:cubicBezTo>
                  <a:lnTo>
                    <a:pt x="0" y="5132"/>
                  </a:lnTo>
                  <a:cubicBezTo>
                    <a:pt x="0" y="5227"/>
                    <a:pt x="72" y="5299"/>
                    <a:pt x="167" y="5299"/>
                  </a:cubicBezTo>
                  <a:cubicBezTo>
                    <a:pt x="250" y="5299"/>
                    <a:pt x="322" y="5227"/>
                    <a:pt x="322" y="5132"/>
                  </a:cubicBezTo>
                  <a:lnTo>
                    <a:pt x="322" y="4108"/>
                  </a:lnTo>
                  <a:cubicBezTo>
                    <a:pt x="322" y="3941"/>
                    <a:pt x="429" y="3799"/>
                    <a:pt x="596" y="3751"/>
                  </a:cubicBezTo>
                  <a:lnTo>
                    <a:pt x="1274" y="3560"/>
                  </a:lnTo>
                  <a:cubicBezTo>
                    <a:pt x="1310" y="3560"/>
                    <a:pt x="1322" y="3537"/>
                    <a:pt x="1358" y="3525"/>
                  </a:cubicBezTo>
                  <a:lnTo>
                    <a:pt x="1774" y="3941"/>
                  </a:lnTo>
                  <a:lnTo>
                    <a:pt x="1774" y="5120"/>
                  </a:lnTo>
                  <a:cubicBezTo>
                    <a:pt x="1774" y="5204"/>
                    <a:pt x="1846" y="5287"/>
                    <a:pt x="1929" y="5287"/>
                  </a:cubicBezTo>
                  <a:cubicBezTo>
                    <a:pt x="2025" y="5287"/>
                    <a:pt x="2096" y="5204"/>
                    <a:pt x="2096" y="5120"/>
                  </a:cubicBezTo>
                  <a:lnTo>
                    <a:pt x="2096" y="3941"/>
                  </a:lnTo>
                  <a:lnTo>
                    <a:pt x="2513" y="3525"/>
                  </a:lnTo>
                  <a:cubicBezTo>
                    <a:pt x="2548" y="3537"/>
                    <a:pt x="2560" y="3537"/>
                    <a:pt x="2584" y="3560"/>
                  </a:cubicBezTo>
                  <a:lnTo>
                    <a:pt x="3275" y="3751"/>
                  </a:lnTo>
                  <a:cubicBezTo>
                    <a:pt x="3441" y="3799"/>
                    <a:pt x="3537" y="3941"/>
                    <a:pt x="3537" y="4108"/>
                  </a:cubicBezTo>
                  <a:lnTo>
                    <a:pt x="3537" y="5132"/>
                  </a:lnTo>
                  <a:cubicBezTo>
                    <a:pt x="3537" y="5227"/>
                    <a:pt x="3620" y="5299"/>
                    <a:pt x="3703" y="5299"/>
                  </a:cubicBezTo>
                  <a:cubicBezTo>
                    <a:pt x="3799" y="5299"/>
                    <a:pt x="3870" y="5227"/>
                    <a:pt x="3870" y="5132"/>
                  </a:cubicBezTo>
                  <a:lnTo>
                    <a:pt x="3870" y="4108"/>
                  </a:lnTo>
                  <a:cubicBezTo>
                    <a:pt x="3870" y="3810"/>
                    <a:pt x="3668" y="3537"/>
                    <a:pt x="3370" y="3453"/>
                  </a:cubicBezTo>
                  <a:lnTo>
                    <a:pt x="2679" y="3263"/>
                  </a:lnTo>
                  <a:cubicBezTo>
                    <a:pt x="2656" y="3239"/>
                    <a:pt x="2632" y="3227"/>
                    <a:pt x="2632" y="3203"/>
                  </a:cubicBezTo>
                  <a:lnTo>
                    <a:pt x="2632" y="2977"/>
                  </a:lnTo>
                  <a:cubicBezTo>
                    <a:pt x="2691" y="2929"/>
                    <a:pt x="2739" y="2882"/>
                    <a:pt x="2798" y="2846"/>
                  </a:cubicBezTo>
                  <a:cubicBezTo>
                    <a:pt x="3037" y="2608"/>
                    <a:pt x="3168" y="2287"/>
                    <a:pt x="3168" y="1953"/>
                  </a:cubicBezTo>
                  <a:lnTo>
                    <a:pt x="3168" y="1632"/>
                  </a:lnTo>
                  <a:lnTo>
                    <a:pt x="3227" y="1501"/>
                  </a:lnTo>
                  <a:cubicBezTo>
                    <a:pt x="3310" y="1358"/>
                    <a:pt x="3346" y="1191"/>
                    <a:pt x="3346" y="1024"/>
                  </a:cubicBezTo>
                  <a:lnTo>
                    <a:pt x="3346" y="167"/>
                  </a:lnTo>
                  <a:cubicBezTo>
                    <a:pt x="3346" y="72"/>
                    <a:pt x="3275" y="1"/>
                    <a:pt x="3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1" name="Google Shape;12081;p69"/>
            <p:cNvSpPr/>
            <p:nvPr/>
          </p:nvSpPr>
          <p:spPr>
            <a:xfrm>
              <a:off x="7551754" y="2743946"/>
              <a:ext cx="10280" cy="33005"/>
            </a:xfrm>
            <a:custGeom>
              <a:avLst/>
              <a:gdLst/>
              <a:ahLst/>
              <a:cxnLst/>
              <a:rect l="l" t="t" r="r" b="b"/>
              <a:pathLst>
                <a:path w="323" h="1037" extrusionOk="0">
                  <a:moveTo>
                    <a:pt x="168" y="1"/>
                  </a:moveTo>
                  <a:cubicBezTo>
                    <a:pt x="72" y="1"/>
                    <a:pt x="1" y="72"/>
                    <a:pt x="1" y="156"/>
                  </a:cubicBezTo>
                  <a:lnTo>
                    <a:pt x="1" y="870"/>
                  </a:lnTo>
                  <a:cubicBezTo>
                    <a:pt x="1" y="965"/>
                    <a:pt x="72" y="1037"/>
                    <a:pt x="168" y="1037"/>
                  </a:cubicBezTo>
                  <a:cubicBezTo>
                    <a:pt x="251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1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2" name="Google Shape;12082;p69"/>
            <p:cNvSpPr/>
            <p:nvPr/>
          </p:nvSpPr>
          <p:spPr>
            <a:xfrm>
              <a:off x="7619610" y="2743946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55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870"/>
                  </a:lnTo>
                  <a:cubicBezTo>
                    <a:pt x="0" y="965"/>
                    <a:pt x="72" y="1037"/>
                    <a:pt x="155" y="1037"/>
                  </a:cubicBezTo>
                  <a:cubicBezTo>
                    <a:pt x="250" y="1037"/>
                    <a:pt x="322" y="965"/>
                    <a:pt x="322" y="870"/>
                  </a:cubicBezTo>
                  <a:lnTo>
                    <a:pt x="322" y="156"/>
                  </a:lnTo>
                  <a:cubicBezTo>
                    <a:pt x="322" y="72"/>
                    <a:pt x="250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3" name="Google Shape;12083;p69"/>
            <p:cNvSpPr/>
            <p:nvPr/>
          </p:nvSpPr>
          <p:spPr>
            <a:xfrm>
              <a:off x="7773464" y="2584427"/>
              <a:ext cx="111810" cy="192525"/>
            </a:xfrm>
            <a:custGeom>
              <a:avLst/>
              <a:gdLst/>
              <a:ahLst/>
              <a:cxnLst/>
              <a:rect l="l" t="t" r="r" b="b"/>
              <a:pathLst>
                <a:path w="3513" h="6049" extrusionOk="0">
                  <a:moveTo>
                    <a:pt x="1738" y="346"/>
                  </a:moveTo>
                  <a:cubicBezTo>
                    <a:pt x="2036" y="346"/>
                    <a:pt x="2286" y="560"/>
                    <a:pt x="2286" y="810"/>
                  </a:cubicBezTo>
                  <a:lnTo>
                    <a:pt x="2286" y="846"/>
                  </a:lnTo>
                  <a:cubicBezTo>
                    <a:pt x="2131" y="762"/>
                    <a:pt x="1929" y="739"/>
                    <a:pt x="1738" y="739"/>
                  </a:cubicBezTo>
                  <a:cubicBezTo>
                    <a:pt x="1548" y="739"/>
                    <a:pt x="1369" y="786"/>
                    <a:pt x="1191" y="846"/>
                  </a:cubicBezTo>
                  <a:lnTo>
                    <a:pt x="1191" y="810"/>
                  </a:lnTo>
                  <a:cubicBezTo>
                    <a:pt x="1203" y="560"/>
                    <a:pt x="1441" y="346"/>
                    <a:pt x="1738" y="346"/>
                  </a:cubicBezTo>
                  <a:close/>
                  <a:moveTo>
                    <a:pt x="1738" y="1048"/>
                  </a:moveTo>
                  <a:cubicBezTo>
                    <a:pt x="2334" y="1048"/>
                    <a:pt x="2822" y="1536"/>
                    <a:pt x="2822" y="2132"/>
                  </a:cubicBezTo>
                  <a:cubicBezTo>
                    <a:pt x="2822" y="2251"/>
                    <a:pt x="2810" y="2358"/>
                    <a:pt x="2762" y="2477"/>
                  </a:cubicBezTo>
                  <a:cubicBezTo>
                    <a:pt x="2286" y="2001"/>
                    <a:pt x="1453" y="1810"/>
                    <a:pt x="1429" y="1798"/>
                  </a:cubicBezTo>
                  <a:cubicBezTo>
                    <a:pt x="1415" y="1791"/>
                    <a:pt x="1400" y="1788"/>
                    <a:pt x="1385" y="1788"/>
                  </a:cubicBezTo>
                  <a:cubicBezTo>
                    <a:pt x="1347" y="1788"/>
                    <a:pt x="1308" y="1805"/>
                    <a:pt x="1274" y="1822"/>
                  </a:cubicBezTo>
                  <a:cubicBezTo>
                    <a:pt x="1238" y="1858"/>
                    <a:pt x="1215" y="1893"/>
                    <a:pt x="1215" y="1953"/>
                  </a:cubicBezTo>
                  <a:cubicBezTo>
                    <a:pt x="1215" y="1977"/>
                    <a:pt x="1203" y="2072"/>
                    <a:pt x="1084" y="2191"/>
                  </a:cubicBezTo>
                  <a:cubicBezTo>
                    <a:pt x="1024" y="2251"/>
                    <a:pt x="1024" y="2358"/>
                    <a:pt x="1084" y="2429"/>
                  </a:cubicBezTo>
                  <a:cubicBezTo>
                    <a:pt x="1111" y="2467"/>
                    <a:pt x="1148" y="2483"/>
                    <a:pt x="1188" y="2483"/>
                  </a:cubicBezTo>
                  <a:cubicBezTo>
                    <a:pt x="1234" y="2483"/>
                    <a:pt x="1283" y="2461"/>
                    <a:pt x="1322" y="2429"/>
                  </a:cubicBezTo>
                  <a:cubicBezTo>
                    <a:pt x="1405" y="2346"/>
                    <a:pt x="1465" y="2239"/>
                    <a:pt x="1500" y="2167"/>
                  </a:cubicBezTo>
                  <a:cubicBezTo>
                    <a:pt x="1786" y="2251"/>
                    <a:pt x="2358" y="2465"/>
                    <a:pt x="2631" y="2834"/>
                  </a:cubicBezTo>
                  <a:cubicBezTo>
                    <a:pt x="2560" y="3263"/>
                    <a:pt x="2191" y="3584"/>
                    <a:pt x="1738" y="3584"/>
                  </a:cubicBezTo>
                  <a:cubicBezTo>
                    <a:pt x="1274" y="3584"/>
                    <a:pt x="893" y="3239"/>
                    <a:pt x="845" y="2774"/>
                  </a:cubicBezTo>
                  <a:cubicBezTo>
                    <a:pt x="845" y="2751"/>
                    <a:pt x="834" y="2727"/>
                    <a:pt x="822" y="2703"/>
                  </a:cubicBezTo>
                  <a:cubicBezTo>
                    <a:pt x="714" y="2536"/>
                    <a:pt x="655" y="2334"/>
                    <a:pt x="655" y="2132"/>
                  </a:cubicBezTo>
                  <a:cubicBezTo>
                    <a:pt x="655" y="1536"/>
                    <a:pt x="1143" y="1048"/>
                    <a:pt x="1738" y="1048"/>
                  </a:cubicBezTo>
                  <a:close/>
                  <a:moveTo>
                    <a:pt x="2131" y="3846"/>
                  </a:moveTo>
                  <a:lnTo>
                    <a:pt x="2131" y="4025"/>
                  </a:lnTo>
                  <a:cubicBezTo>
                    <a:pt x="2131" y="4084"/>
                    <a:pt x="2143" y="4144"/>
                    <a:pt x="2167" y="4191"/>
                  </a:cubicBezTo>
                  <a:lnTo>
                    <a:pt x="1988" y="4334"/>
                  </a:lnTo>
                  <a:cubicBezTo>
                    <a:pt x="1917" y="4400"/>
                    <a:pt x="1825" y="4432"/>
                    <a:pt x="1734" y="4432"/>
                  </a:cubicBezTo>
                  <a:cubicBezTo>
                    <a:pt x="1643" y="4432"/>
                    <a:pt x="1554" y="4400"/>
                    <a:pt x="1488" y="4334"/>
                  </a:cubicBezTo>
                  <a:lnTo>
                    <a:pt x="1334" y="4191"/>
                  </a:lnTo>
                  <a:cubicBezTo>
                    <a:pt x="1369" y="4144"/>
                    <a:pt x="1381" y="4084"/>
                    <a:pt x="1381" y="4025"/>
                  </a:cubicBezTo>
                  <a:lnTo>
                    <a:pt x="1381" y="3846"/>
                  </a:lnTo>
                  <a:cubicBezTo>
                    <a:pt x="1500" y="3870"/>
                    <a:pt x="1619" y="3906"/>
                    <a:pt x="1750" y="3906"/>
                  </a:cubicBezTo>
                  <a:cubicBezTo>
                    <a:pt x="1893" y="3906"/>
                    <a:pt x="2012" y="3894"/>
                    <a:pt x="2131" y="3846"/>
                  </a:cubicBezTo>
                  <a:close/>
                  <a:moveTo>
                    <a:pt x="1750" y="0"/>
                  </a:moveTo>
                  <a:cubicBezTo>
                    <a:pt x="1274" y="0"/>
                    <a:pt x="881" y="358"/>
                    <a:pt x="881" y="798"/>
                  </a:cubicBezTo>
                  <a:cubicBezTo>
                    <a:pt x="881" y="869"/>
                    <a:pt x="893" y="929"/>
                    <a:pt x="905" y="1000"/>
                  </a:cubicBezTo>
                  <a:cubicBezTo>
                    <a:pt x="560" y="1250"/>
                    <a:pt x="345" y="1667"/>
                    <a:pt x="345" y="2132"/>
                  </a:cubicBezTo>
                  <a:cubicBezTo>
                    <a:pt x="345" y="2382"/>
                    <a:pt x="405" y="2632"/>
                    <a:pt x="536" y="2834"/>
                  </a:cubicBezTo>
                  <a:cubicBezTo>
                    <a:pt x="583" y="3191"/>
                    <a:pt x="774" y="3489"/>
                    <a:pt x="1060" y="3679"/>
                  </a:cubicBezTo>
                  <a:lnTo>
                    <a:pt x="1060" y="4025"/>
                  </a:lnTo>
                  <a:lnTo>
                    <a:pt x="1060" y="4037"/>
                  </a:lnTo>
                  <a:lnTo>
                    <a:pt x="381" y="4382"/>
                  </a:lnTo>
                  <a:cubicBezTo>
                    <a:pt x="143" y="4501"/>
                    <a:pt x="0" y="4739"/>
                    <a:pt x="0" y="5013"/>
                  </a:cubicBezTo>
                  <a:lnTo>
                    <a:pt x="0" y="5882"/>
                  </a:lnTo>
                  <a:cubicBezTo>
                    <a:pt x="0" y="5977"/>
                    <a:pt x="72" y="6049"/>
                    <a:pt x="167" y="6049"/>
                  </a:cubicBezTo>
                  <a:cubicBezTo>
                    <a:pt x="250" y="6049"/>
                    <a:pt x="322" y="5977"/>
                    <a:pt x="322" y="5882"/>
                  </a:cubicBezTo>
                  <a:lnTo>
                    <a:pt x="322" y="5013"/>
                  </a:lnTo>
                  <a:cubicBezTo>
                    <a:pt x="322" y="4870"/>
                    <a:pt x="393" y="4739"/>
                    <a:pt x="536" y="4679"/>
                  </a:cubicBezTo>
                  <a:lnTo>
                    <a:pt x="1084" y="4394"/>
                  </a:lnTo>
                  <a:lnTo>
                    <a:pt x="1274" y="4572"/>
                  </a:lnTo>
                  <a:cubicBezTo>
                    <a:pt x="1417" y="4715"/>
                    <a:pt x="1584" y="4775"/>
                    <a:pt x="1750" y="4775"/>
                  </a:cubicBezTo>
                  <a:cubicBezTo>
                    <a:pt x="1929" y="4775"/>
                    <a:pt x="2096" y="4715"/>
                    <a:pt x="2227" y="4572"/>
                  </a:cubicBezTo>
                  <a:lnTo>
                    <a:pt x="2429" y="4394"/>
                  </a:lnTo>
                  <a:lnTo>
                    <a:pt x="2977" y="4679"/>
                  </a:lnTo>
                  <a:cubicBezTo>
                    <a:pt x="3096" y="4739"/>
                    <a:pt x="3179" y="4870"/>
                    <a:pt x="3179" y="5013"/>
                  </a:cubicBezTo>
                  <a:lnTo>
                    <a:pt x="3179" y="5882"/>
                  </a:lnTo>
                  <a:cubicBezTo>
                    <a:pt x="3179" y="5977"/>
                    <a:pt x="3262" y="6049"/>
                    <a:pt x="3346" y="6049"/>
                  </a:cubicBezTo>
                  <a:cubicBezTo>
                    <a:pt x="3441" y="6049"/>
                    <a:pt x="3512" y="5977"/>
                    <a:pt x="3512" y="5882"/>
                  </a:cubicBezTo>
                  <a:lnTo>
                    <a:pt x="3512" y="5013"/>
                  </a:lnTo>
                  <a:cubicBezTo>
                    <a:pt x="3512" y="4739"/>
                    <a:pt x="3358" y="4501"/>
                    <a:pt x="3120" y="4382"/>
                  </a:cubicBezTo>
                  <a:lnTo>
                    <a:pt x="2453" y="4037"/>
                  </a:lnTo>
                  <a:lnTo>
                    <a:pt x="2453" y="4025"/>
                  </a:lnTo>
                  <a:lnTo>
                    <a:pt x="2453" y="3679"/>
                  </a:lnTo>
                  <a:cubicBezTo>
                    <a:pt x="2739" y="3489"/>
                    <a:pt x="2929" y="3191"/>
                    <a:pt x="2977" y="2834"/>
                  </a:cubicBezTo>
                  <a:cubicBezTo>
                    <a:pt x="3096" y="2632"/>
                    <a:pt x="3167" y="2370"/>
                    <a:pt x="3167" y="2132"/>
                  </a:cubicBezTo>
                  <a:cubicBezTo>
                    <a:pt x="3167" y="1667"/>
                    <a:pt x="2941" y="1262"/>
                    <a:pt x="2608" y="1000"/>
                  </a:cubicBezTo>
                  <a:cubicBezTo>
                    <a:pt x="2619" y="941"/>
                    <a:pt x="2631" y="869"/>
                    <a:pt x="2631" y="798"/>
                  </a:cubicBezTo>
                  <a:cubicBezTo>
                    <a:pt x="2631" y="369"/>
                    <a:pt x="2227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4" name="Google Shape;12084;p69"/>
            <p:cNvSpPr/>
            <p:nvPr/>
          </p:nvSpPr>
          <p:spPr>
            <a:xfrm>
              <a:off x="7795043" y="2750789"/>
              <a:ext cx="11012" cy="26162"/>
            </a:xfrm>
            <a:custGeom>
              <a:avLst/>
              <a:gdLst/>
              <a:ahLst/>
              <a:cxnLst/>
              <a:rect l="l" t="t" r="r" b="b"/>
              <a:pathLst>
                <a:path w="346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46" y="83"/>
                    <a:pt x="275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5" name="Google Shape;12085;p69"/>
            <p:cNvSpPr/>
            <p:nvPr/>
          </p:nvSpPr>
          <p:spPr>
            <a:xfrm>
              <a:off x="7851887" y="2750789"/>
              <a:ext cx="10662" cy="26162"/>
            </a:xfrm>
            <a:custGeom>
              <a:avLst/>
              <a:gdLst/>
              <a:ahLst/>
              <a:cxnLst/>
              <a:rect l="l" t="t" r="r" b="b"/>
              <a:pathLst>
                <a:path w="335" h="822" extrusionOk="0">
                  <a:moveTo>
                    <a:pt x="167" y="0"/>
                  </a:moveTo>
                  <a:cubicBezTo>
                    <a:pt x="84" y="0"/>
                    <a:pt x="1" y="83"/>
                    <a:pt x="1" y="167"/>
                  </a:cubicBezTo>
                  <a:lnTo>
                    <a:pt x="1" y="655"/>
                  </a:lnTo>
                  <a:cubicBezTo>
                    <a:pt x="1" y="750"/>
                    <a:pt x="84" y="822"/>
                    <a:pt x="167" y="822"/>
                  </a:cubicBezTo>
                  <a:cubicBezTo>
                    <a:pt x="263" y="822"/>
                    <a:pt x="334" y="750"/>
                    <a:pt x="334" y="655"/>
                  </a:cubicBezTo>
                  <a:lnTo>
                    <a:pt x="334" y="167"/>
                  </a:lnTo>
                  <a:cubicBezTo>
                    <a:pt x="334" y="83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6" name="Google Shape;12086;p69"/>
            <p:cNvSpPr/>
            <p:nvPr/>
          </p:nvSpPr>
          <p:spPr>
            <a:xfrm>
              <a:off x="7641189" y="2595789"/>
              <a:ext cx="136826" cy="113147"/>
            </a:xfrm>
            <a:custGeom>
              <a:avLst/>
              <a:gdLst/>
              <a:ahLst/>
              <a:cxnLst/>
              <a:rect l="l" t="t" r="r" b="b"/>
              <a:pathLst>
                <a:path w="4299" h="3555" extrusionOk="0">
                  <a:moveTo>
                    <a:pt x="2156" y="1"/>
                  </a:moveTo>
                  <a:cubicBezTo>
                    <a:pt x="2072" y="1"/>
                    <a:pt x="2001" y="84"/>
                    <a:pt x="2001" y="167"/>
                  </a:cubicBezTo>
                  <a:lnTo>
                    <a:pt x="2001" y="2048"/>
                  </a:lnTo>
                  <a:lnTo>
                    <a:pt x="108" y="3251"/>
                  </a:lnTo>
                  <a:cubicBezTo>
                    <a:pt x="37" y="3299"/>
                    <a:pt x="1" y="3406"/>
                    <a:pt x="60" y="3477"/>
                  </a:cubicBezTo>
                  <a:cubicBezTo>
                    <a:pt x="91" y="3523"/>
                    <a:pt x="147" y="3555"/>
                    <a:pt x="202" y="3555"/>
                  </a:cubicBezTo>
                  <a:cubicBezTo>
                    <a:pt x="232" y="3555"/>
                    <a:pt x="261" y="3546"/>
                    <a:pt x="287" y="3525"/>
                  </a:cubicBezTo>
                  <a:lnTo>
                    <a:pt x="2156" y="2334"/>
                  </a:lnTo>
                  <a:lnTo>
                    <a:pt x="4037" y="3525"/>
                  </a:lnTo>
                  <a:cubicBezTo>
                    <a:pt x="4061" y="3537"/>
                    <a:pt x="4097" y="3549"/>
                    <a:pt x="4120" y="3549"/>
                  </a:cubicBezTo>
                  <a:cubicBezTo>
                    <a:pt x="4180" y="3549"/>
                    <a:pt x="4228" y="3525"/>
                    <a:pt x="4263" y="3477"/>
                  </a:cubicBezTo>
                  <a:cubicBezTo>
                    <a:pt x="4299" y="3406"/>
                    <a:pt x="4287" y="3299"/>
                    <a:pt x="4216" y="3251"/>
                  </a:cubicBezTo>
                  <a:lnTo>
                    <a:pt x="2323" y="2048"/>
                  </a:lnTo>
                  <a:lnTo>
                    <a:pt x="2323" y="167"/>
                  </a:lnTo>
                  <a:cubicBezTo>
                    <a:pt x="2323" y="84"/>
                    <a:pt x="2251" y="1"/>
                    <a:pt x="2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7" name="Google Shape;12087;p69"/>
          <p:cNvGrpSpPr/>
          <p:nvPr/>
        </p:nvGrpSpPr>
        <p:grpSpPr>
          <a:xfrm>
            <a:off x="5733194" y="2431718"/>
            <a:ext cx="446826" cy="327059"/>
            <a:chOff x="5733194" y="2431718"/>
            <a:chExt cx="446826" cy="327059"/>
          </a:xfrm>
          <a:solidFill>
            <a:srgbClr val="D94169"/>
          </a:solidFill>
        </p:grpSpPr>
        <p:sp>
          <p:nvSpPr>
            <p:cNvPr id="12088" name="Google Shape;12088;p69"/>
            <p:cNvSpPr/>
            <p:nvPr/>
          </p:nvSpPr>
          <p:spPr>
            <a:xfrm>
              <a:off x="6032946" y="2474145"/>
              <a:ext cx="56112" cy="20115"/>
            </a:xfrm>
            <a:custGeom>
              <a:avLst/>
              <a:gdLst/>
              <a:ahLst/>
              <a:cxnLst/>
              <a:rect l="l" t="t" r="r" b="b"/>
              <a:pathLst>
                <a:path w="1763" h="632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cubicBezTo>
                    <a:pt x="441" y="417"/>
                    <a:pt x="1108" y="453"/>
                    <a:pt x="1429" y="620"/>
                  </a:cubicBezTo>
                  <a:cubicBezTo>
                    <a:pt x="1465" y="632"/>
                    <a:pt x="1489" y="632"/>
                    <a:pt x="1525" y="632"/>
                  </a:cubicBezTo>
                  <a:cubicBezTo>
                    <a:pt x="1596" y="632"/>
                    <a:pt x="1668" y="584"/>
                    <a:pt x="1703" y="513"/>
                  </a:cubicBezTo>
                  <a:cubicBezTo>
                    <a:pt x="1763" y="417"/>
                    <a:pt x="1727" y="298"/>
                    <a:pt x="1632" y="239"/>
                  </a:cubicBezTo>
                  <a:cubicBezTo>
                    <a:pt x="1156" y="1"/>
                    <a:pt x="263" y="1"/>
                    <a:pt x="2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9" name="Google Shape;12089;p69"/>
            <p:cNvSpPr/>
            <p:nvPr/>
          </p:nvSpPr>
          <p:spPr>
            <a:xfrm>
              <a:off x="5733194" y="2431718"/>
              <a:ext cx="446826" cy="327059"/>
            </a:xfrm>
            <a:custGeom>
              <a:avLst/>
              <a:gdLst/>
              <a:ahLst/>
              <a:cxnLst/>
              <a:rect l="l" t="t" r="r" b="b"/>
              <a:pathLst>
                <a:path w="14039" h="10276" extrusionOk="0">
                  <a:moveTo>
                    <a:pt x="11621" y="655"/>
                  </a:moveTo>
                  <a:lnTo>
                    <a:pt x="11621" y="1500"/>
                  </a:lnTo>
                  <a:cubicBezTo>
                    <a:pt x="11621" y="1631"/>
                    <a:pt x="11598" y="1762"/>
                    <a:pt x="11538" y="1905"/>
                  </a:cubicBezTo>
                  <a:lnTo>
                    <a:pt x="11431" y="2108"/>
                  </a:lnTo>
                  <a:cubicBezTo>
                    <a:pt x="11419" y="2143"/>
                    <a:pt x="11419" y="2167"/>
                    <a:pt x="11419" y="2203"/>
                  </a:cubicBezTo>
                  <a:lnTo>
                    <a:pt x="11419" y="2631"/>
                  </a:lnTo>
                  <a:cubicBezTo>
                    <a:pt x="11419" y="2929"/>
                    <a:pt x="11300" y="3215"/>
                    <a:pt x="11074" y="3429"/>
                  </a:cubicBezTo>
                  <a:cubicBezTo>
                    <a:pt x="10858" y="3634"/>
                    <a:pt x="10599" y="3751"/>
                    <a:pt x="10317" y="3751"/>
                  </a:cubicBezTo>
                  <a:cubicBezTo>
                    <a:pt x="10303" y="3751"/>
                    <a:pt x="10290" y="3751"/>
                    <a:pt x="10276" y="3751"/>
                  </a:cubicBezTo>
                  <a:cubicBezTo>
                    <a:pt x="9657" y="3739"/>
                    <a:pt x="9181" y="3215"/>
                    <a:pt x="9181" y="2584"/>
                  </a:cubicBezTo>
                  <a:lnTo>
                    <a:pt x="9181" y="2203"/>
                  </a:lnTo>
                  <a:cubicBezTo>
                    <a:pt x="9181" y="2167"/>
                    <a:pt x="9181" y="2143"/>
                    <a:pt x="9169" y="2108"/>
                  </a:cubicBezTo>
                  <a:lnTo>
                    <a:pt x="9038" y="1857"/>
                  </a:lnTo>
                  <a:cubicBezTo>
                    <a:pt x="8990" y="1762"/>
                    <a:pt x="8966" y="1667"/>
                    <a:pt x="8966" y="1560"/>
                  </a:cubicBezTo>
                  <a:lnTo>
                    <a:pt x="8966" y="1548"/>
                  </a:lnTo>
                  <a:cubicBezTo>
                    <a:pt x="8966" y="1048"/>
                    <a:pt x="9359" y="655"/>
                    <a:pt x="9859" y="655"/>
                  </a:cubicBezTo>
                  <a:close/>
                  <a:moveTo>
                    <a:pt x="4156" y="429"/>
                  </a:moveTo>
                  <a:cubicBezTo>
                    <a:pt x="4513" y="429"/>
                    <a:pt x="4823" y="560"/>
                    <a:pt x="5061" y="822"/>
                  </a:cubicBezTo>
                  <a:cubicBezTo>
                    <a:pt x="5299" y="1072"/>
                    <a:pt x="5442" y="1417"/>
                    <a:pt x="5478" y="1786"/>
                  </a:cubicBezTo>
                  <a:cubicBezTo>
                    <a:pt x="5513" y="2215"/>
                    <a:pt x="5656" y="3108"/>
                    <a:pt x="5847" y="3643"/>
                  </a:cubicBezTo>
                  <a:lnTo>
                    <a:pt x="5835" y="3643"/>
                  </a:lnTo>
                  <a:cubicBezTo>
                    <a:pt x="5525" y="3762"/>
                    <a:pt x="4882" y="3941"/>
                    <a:pt x="4132" y="3941"/>
                  </a:cubicBezTo>
                  <a:cubicBezTo>
                    <a:pt x="4077" y="3944"/>
                    <a:pt x="4021" y="3945"/>
                    <a:pt x="3967" y="3945"/>
                  </a:cubicBezTo>
                  <a:cubicBezTo>
                    <a:pt x="3330" y="3945"/>
                    <a:pt x="2762" y="3765"/>
                    <a:pt x="2477" y="3655"/>
                  </a:cubicBezTo>
                  <a:cubicBezTo>
                    <a:pt x="2656" y="3108"/>
                    <a:pt x="2799" y="2215"/>
                    <a:pt x="2835" y="1786"/>
                  </a:cubicBezTo>
                  <a:cubicBezTo>
                    <a:pt x="2858" y="1417"/>
                    <a:pt x="3013" y="1072"/>
                    <a:pt x="3251" y="822"/>
                  </a:cubicBezTo>
                  <a:cubicBezTo>
                    <a:pt x="3501" y="560"/>
                    <a:pt x="3811" y="429"/>
                    <a:pt x="4156" y="429"/>
                  </a:cubicBezTo>
                  <a:close/>
                  <a:moveTo>
                    <a:pt x="10752" y="4096"/>
                  </a:moveTo>
                  <a:cubicBezTo>
                    <a:pt x="10752" y="4155"/>
                    <a:pt x="10764" y="4215"/>
                    <a:pt x="10776" y="4274"/>
                  </a:cubicBezTo>
                  <a:lnTo>
                    <a:pt x="10609" y="4429"/>
                  </a:lnTo>
                  <a:cubicBezTo>
                    <a:pt x="10526" y="4524"/>
                    <a:pt x="10419" y="4572"/>
                    <a:pt x="10300" y="4572"/>
                  </a:cubicBezTo>
                  <a:cubicBezTo>
                    <a:pt x="10181" y="4572"/>
                    <a:pt x="10062" y="4524"/>
                    <a:pt x="9990" y="4429"/>
                  </a:cubicBezTo>
                  <a:lnTo>
                    <a:pt x="9823" y="4274"/>
                  </a:lnTo>
                  <a:cubicBezTo>
                    <a:pt x="9835" y="4215"/>
                    <a:pt x="9859" y="4155"/>
                    <a:pt x="9859" y="4096"/>
                  </a:cubicBezTo>
                  <a:cubicBezTo>
                    <a:pt x="9990" y="4132"/>
                    <a:pt x="10121" y="4167"/>
                    <a:pt x="10252" y="4167"/>
                  </a:cubicBezTo>
                  <a:lnTo>
                    <a:pt x="10300" y="4167"/>
                  </a:lnTo>
                  <a:cubicBezTo>
                    <a:pt x="10455" y="4167"/>
                    <a:pt x="10609" y="4132"/>
                    <a:pt x="10752" y="4096"/>
                  </a:cubicBezTo>
                  <a:close/>
                  <a:moveTo>
                    <a:pt x="4692" y="4358"/>
                  </a:moveTo>
                  <a:cubicBezTo>
                    <a:pt x="4763" y="4524"/>
                    <a:pt x="4918" y="4644"/>
                    <a:pt x="5097" y="4691"/>
                  </a:cubicBezTo>
                  <a:lnTo>
                    <a:pt x="5835" y="4894"/>
                  </a:lnTo>
                  <a:cubicBezTo>
                    <a:pt x="6025" y="4953"/>
                    <a:pt x="6168" y="5132"/>
                    <a:pt x="6168" y="5322"/>
                  </a:cubicBezTo>
                  <a:lnTo>
                    <a:pt x="6168" y="7251"/>
                  </a:lnTo>
                  <a:cubicBezTo>
                    <a:pt x="6168" y="7501"/>
                    <a:pt x="5954" y="7692"/>
                    <a:pt x="5716" y="7692"/>
                  </a:cubicBezTo>
                  <a:lnTo>
                    <a:pt x="5704" y="7692"/>
                  </a:lnTo>
                  <a:lnTo>
                    <a:pt x="5704" y="6144"/>
                  </a:lnTo>
                  <a:cubicBezTo>
                    <a:pt x="5668" y="5787"/>
                    <a:pt x="5394" y="5501"/>
                    <a:pt x="5025" y="5501"/>
                  </a:cubicBezTo>
                  <a:lnTo>
                    <a:pt x="3275" y="5501"/>
                  </a:lnTo>
                  <a:cubicBezTo>
                    <a:pt x="2918" y="5501"/>
                    <a:pt x="2632" y="5787"/>
                    <a:pt x="2632" y="6144"/>
                  </a:cubicBezTo>
                  <a:lnTo>
                    <a:pt x="2632" y="7692"/>
                  </a:lnTo>
                  <a:lnTo>
                    <a:pt x="2620" y="7692"/>
                  </a:lnTo>
                  <a:cubicBezTo>
                    <a:pt x="2370" y="7692"/>
                    <a:pt x="2180" y="7489"/>
                    <a:pt x="2180" y="7251"/>
                  </a:cubicBezTo>
                  <a:lnTo>
                    <a:pt x="2180" y="5322"/>
                  </a:lnTo>
                  <a:cubicBezTo>
                    <a:pt x="2180" y="5132"/>
                    <a:pt x="2311" y="4941"/>
                    <a:pt x="2501" y="4894"/>
                  </a:cubicBezTo>
                  <a:lnTo>
                    <a:pt x="3251" y="4691"/>
                  </a:lnTo>
                  <a:cubicBezTo>
                    <a:pt x="3430" y="4644"/>
                    <a:pt x="3561" y="4524"/>
                    <a:pt x="3644" y="4358"/>
                  </a:cubicBezTo>
                  <a:cubicBezTo>
                    <a:pt x="3811" y="4370"/>
                    <a:pt x="3989" y="4394"/>
                    <a:pt x="4168" y="4394"/>
                  </a:cubicBezTo>
                  <a:cubicBezTo>
                    <a:pt x="4347" y="4394"/>
                    <a:pt x="4525" y="4370"/>
                    <a:pt x="4692" y="4358"/>
                  </a:cubicBezTo>
                  <a:close/>
                  <a:moveTo>
                    <a:pt x="10526" y="5906"/>
                  </a:moveTo>
                  <a:cubicBezTo>
                    <a:pt x="10538" y="5906"/>
                    <a:pt x="10538" y="5906"/>
                    <a:pt x="10538" y="5918"/>
                  </a:cubicBezTo>
                  <a:lnTo>
                    <a:pt x="10538" y="7680"/>
                  </a:lnTo>
                  <a:cubicBezTo>
                    <a:pt x="10538" y="7692"/>
                    <a:pt x="10538" y="7692"/>
                    <a:pt x="10526" y="7692"/>
                  </a:cubicBezTo>
                  <a:lnTo>
                    <a:pt x="7895" y="7692"/>
                  </a:lnTo>
                  <a:cubicBezTo>
                    <a:pt x="7871" y="7692"/>
                    <a:pt x="7871" y="7692"/>
                    <a:pt x="7871" y="7680"/>
                  </a:cubicBezTo>
                  <a:lnTo>
                    <a:pt x="7871" y="5918"/>
                  </a:lnTo>
                  <a:lnTo>
                    <a:pt x="10526" y="5906"/>
                  </a:lnTo>
                  <a:close/>
                  <a:moveTo>
                    <a:pt x="11050" y="4596"/>
                  </a:moveTo>
                  <a:lnTo>
                    <a:pt x="11228" y="4691"/>
                  </a:lnTo>
                  <a:lnTo>
                    <a:pt x="11967" y="4894"/>
                  </a:lnTo>
                  <a:cubicBezTo>
                    <a:pt x="12157" y="4953"/>
                    <a:pt x="12300" y="5132"/>
                    <a:pt x="12300" y="5322"/>
                  </a:cubicBezTo>
                  <a:lnTo>
                    <a:pt x="12300" y="7251"/>
                  </a:lnTo>
                  <a:cubicBezTo>
                    <a:pt x="12300" y="7501"/>
                    <a:pt x="12086" y="7692"/>
                    <a:pt x="11848" y="7692"/>
                  </a:cubicBezTo>
                  <a:lnTo>
                    <a:pt x="10955" y="7692"/>
                  </a:lnTo>
                  <a:lnTo>
                    <a:pt x="10955" y="7680"/>
                  </a:lnTo>
                  <a:lnTo>
                    <a:pt x="10955" y="7227"/>
                  </a:lnTo>
                  <a:lnTo>
                    <a:pt x="11621" y="7227"/>
                  </a:lnTo>
                  <a:cubicBezTo>
                    <a:pt x="11740" y="7227"/>
                    <a:pt x="11836" y="7144"/>
                    <a:pt x="11836" y="7025"/>
                  </a:cubicBezTo>
                  <a:lnTo>
                    <a:pt x="11836" y="5715"/>
                  </a:lnTo>
                  <a:cubicBezTo>
                    <a:pt x="11836" y="5596"/>
                    <a:pt x="11740" y="5501"/>
                    <a:pt x="11621" y="5501"/>
                  </a:cubicBezTo>
                  <a:cubicBezTo>
                    <a:pt x="11502" y="5501"/>
                    <a:pt x="11419" y="5596"/>
                    <a:pt x="11419" y="5715"/>
                  </a:cubicBezTo>
                  <a:lnTo>
                    <a:pt x="11419" y="6834"/>
                  </a:lnTo>
                  <a:lnTo>
                    <a:pt x="10955" y="6834"/>
                  </a:lnTo>
                  <a:lnTo>
                    <a:pt x="10955" y="5941"/>
                  </a:lnTo>
                  <a:cubicBezTo>
                    <a:pt x="10955" y="5691"/>
                    <a:pt x="10764" y="5525"/>
                    <a:pt x="10538" y="5525"/>
                  </a:cubicBezTo>
                  <a:lnTo>
                    <a:pt x="8335" y="5525"/>
                  </a:lnTo>
                  <a:lnTo>
                    <a:pt x="8335" y="5322"/>
                  </a:lnTo>
                  <a:lnTo>
                    <a:pt x="8299" y="5322"/>
                  </a:lnTo>
                  <a:cubicBezTo>
                    <a:pt x="8299" y="5132"/>
                    <a:pt x="8442" y="4941"/>
                    <a:pt x="8633" y="4894"/>
                  </a:cubicBezTo>
                  <a:lnTo>
                    <a:pt x="9383" y="4691"/>
                  </a:lnTo>
                  <a:cubicBezTo>
                    <a:pt x="9442" y="4667"/>
                    <a:pt x="9490" y="4644"/>
                    <a:pt x="9562" y="4596"/>
                  </a:cubicBezTo>
                  <a:lnTo>
                    <a:pt x="9693" y="4727"/>
                  </a:lnTo>
                  <a:cubicBezTo>
                    <a:pt x="9859" y="4894"/>
                    <a:pt x="10062" y="4989"/>
                    <a:pt x="10300" y="4989"/>
                  </a:cubicBezTo>
                  <a:cubicBezTo>
                    <a:pt x="10526" y="4989"/>
                    <a:pt x="10752" y="4894"/>
                    <a:pt x="10907" y="4727"/>
                  </a:cubicBezTo>
                  <a:lnTo>
                    <a:pt x="11050" y="4596"/>
                  </a:lnTo>
                  <a:close/>
                  <a:moveTo>
                    <a:pt x="2632" y="8108"/>
                  </a:moveTo>
                  <a:lnTo>
                    <a:pt x="2632" y="8573"/>
                  </a:lnTo>
                  <a:lnTo>
                    <a:pt x="846" y="8573"/>
                  </a:lnTo>
                  <a:lnTo>
                    <a:pt x="846" y="8108"/>
                  </a:lnTo>
                  <a:close/>
                  <a:moveTo>
                    <a:pt x="13157" y="8108"/>
                  </a:moveTo>
                  <a:lnTo>
                    <a:pt x="13157" y="8573"/>
                  </a:lnTo>
                  <a:lnTo>
                    <a:pt x="5668" y="8573"/>
                  </a:lnTo>
                  <a:lnTo>
                    <a:pt x="5668" y="8108"/>
                  </a:lnTo>
                  <a:close/>
                  <a:moveTo>
                    <a:pt x="5049" y="5906"/>
                  </a:moveTo>
                  <a:cubicBezTo>
                    <a:pt x="5180" y="5906"/>
                    <a:pt x="5287" y="6013"/>
                    <a:pt x="5287" y="6144"/>
                  </a:cubicBezTo>
                  <a:lnTo>
                    <a:pt x="5287" y="9001"/>
                  </a:lnTo>
                  <a:lnTo>
                    <a:pt x="3049" y="9001"/>
                  </a:lnTo>
                  <a:lnTo>
                    <a:pt x="3049" y="6144"/>
                  </a:lnTo>
                  <a:cubicBezTo>
                    <a:pt x="3049" y="6013"/>
                    <a:pt x="3156" y="5906"/>
                    <a:pt x="3287" y="5906"/>
                  </a:cubicBezTo>
                  <a:close/>
                  <a:moveTo>
                    <a:pt x="4168" y="0"/>
                  </a:moveTo>
                  <a:cubicBezTo>
                    <a:pt x="3239" y="0"/>
                    <a:pt x="2501" y="738"/>
                    <a:pt x="2430" y="1738"/>
                  </a:cubicBezTo>
                  <a:cubicBezTo>
                    <a:pt x="2394" y="2155"/>
                    <a:pt x="2263" y="2989"/>
                    <a:pt x="2084" y="3477"/>
                  </a:cubicBezTo>
                  <a:cubicBezTo>
                    <a:pt x="2037" y="3584"/>
                    <a:pt x="2049" y="3703"/>
                    <a:pt x="2096" y="3810"/>
                  </a:cubicBezTo>
                  <a:cubicBezTo>
                    <a:pt x="2144" y="3905"/>
                    <a:pt x="2239" y="3989"/>
                    <a:pt x="2334" y="4024"/>
                  </a:cubicBezTo>
                  <a:cubicBezTo>
                    <a:pt x="2513" y="4084"/>
                    <a:pt x="2811" y="4179"/>
                    <a:pt x="3156" y="4251"/>
                  </a:cubicBezTo>
                  <a:cubicBezTo>
                    <a:pt x="3144" y="4251"/>
                    <a:pt x="3144" y="4251"/>
                    <a:pt x="3120" y="4263"/>
                  </a:cubicBezTo>
                  <a:lnTo>
                    <a:pt x="2382" y="4477"/>
                  </a:lnTo>
                  <a:cubicBezTo>
                    <a:pt x="2013" y="4584"/>
                    <a:pt x="1751" y="4917"/>
                    <a:pt x="1751" y="5310"/>
                  </a:cubicBezTo>
                  <a:lnTo>
                    <a:pt x="1751" y="7227"/>
                  </a:lnTo>
                  <a:cubicBezTo>
                    <a:pt x="1751" y="7394"/>
                    <a:pt x="1799" y="7561"/>
                    <a:pt x="1894" y="7680"/>
                  </a:cubicBezTo>
                  <a:lnTo>
                    <a:pt x="203" y="7680"/>
                  </a:lnTo>
                  <a:cubicBezTo>
                    <a:pt x="84" y="7680"/>
                    <a:pt x="1" y="7763"/>
                    <a:pt x="1" y="7882"/>
                  </a:cubicBezTo>
                  <a:cubicBezTo>
                    <a:pt x="1" y="8001"/>
                    <a:pt x="84" y="8096"/>
                    <a:pt x="203" y="8096"/>
                  </a:cubicBezTo>
                  <a:lnTo>
                    <a:pt x="441" y="8096"/>
                  </a:lnTo>
                  <a:lnTo>
                    <a:pt x="441" y="10073"/>
                  </a:lnTo>
                  <a:cubicBezTo>
                    <a:pt x="441" y="10192"/>
                    <a:pt x="537" y="10275"/>
                    <a:pt x="656" y="10275"/>
                  </a:cubicBezTo>
                  <a:cubicBezTo>
                    <a:pt x="775" y="10275"/>
                    <a:pt x="858" y="10192"/>
                    <a:pt x="858" y="10073"/>
                  </a:cubicBezTo>
                  <a:lnTo>
                    <a:pt x="858" y="8954"/>
                  </a:lnTo>
                  <a:lnTo>
                    <a:pt x="2644" y="8954"/>
                  </a:lnTo>
                  <a:lnTo>
                    <a:pt x="2644" y="10073"/>
                  </a:lnTo>
                  <a:cubicBezTo>
                    <a:pt x="2644" y="10192"/>
                    <a:pt x="2739" y="10275"/>
                    <a:pt x="2858" y="10275"/>
                  </a:cubicBezTo>
                  <a:cubicBezTo>
                    <a:pt x="2977" y="10275"/>
                    <a:pt x="3073" y="10192"/>
                    <a:pt x="3073" y="10073"/>
                  </a:cubicBezTo>
                  <a:lnTo>
                    <a:pt x="3073" y="9406"/>
                  </a:lnTo>
                  <a:lnTo>
                    <a:pt x="5287" y="9406"/>
                  </a:lnTo>
                  <a:lnTo>
                    <a:pt x="5287" y="10073"/>
                  </a:lnTo>
                  <a:cubicBezTo>
                    <a:pt x="5287" y="10192"/>
                    <a:pt x="5371" y="10275"/>
                    <a:pt x="5490" y="10275"/>
                  </a:cubicBezTo>
                  <a:cubicBezTo>
                    <a:pt x="5609" y="10275"/>
                    <a:pt x="5704" y="10192"/>
                    <a:pt x="5704" y="10073"/>
                  </a:cubicBezTo>
                  <a:lnTo>
                    <a:pt x="5704" y="8954"/>
                  </a:lnTo>
                  <a:lnTo>
                    <a:pt x="13169" y="8954"/>
                  </a:lnTo>
                  <a:lnTo>
                    <a:pt x="13169" y="10073"/>
                  </a:lnTo>
                  <a:cubicBezTo>
                    <a:pt x="13169" y="10192"/>
                    <a:pt x="13264" y="10275"/>
                    <a:pt x="13383" y="10275"/>
                  </a:cubicBezTo>
                  <a:cubicBezTo>
                    <a:pt x="13503" y="10275"/>
                    <a:pt x="13586" y="10192"/>
                    <a:pt x="13586" y="10073"/>
                  </a:cubicBezTo>
                  <a:lnTo>
                    <a:pt x="13586" y="8096"/>
                  </a:lnTo>
                  <a:lnTo>
                    <a:pt x="13824" y="8096"/>
                  </a:lnTo>
                  <a:cubicBezTo>
                    <a:pt x="13943" y="8096"/>
                    <a:pt x="14038" y="8001"/>
                    <a:pt x="14038" y="7882"/>
                  </a:cubicBezTo>
                  <a:cubicBezTo>
                    <a:pt x="14003" y="7787"/>
                    <a:pt x="13919" y="7692"/>
                    <a:pt x="13800" y="7692"/>
                  </a:cubicBezTo>
                  <a:lnTo>
                    <a:pt x="12562" y="7692"/>
                  </a:lnTo>
                  <a:cubicBezTo>
                    <a:pt x="12633" y="7561"/>
                    <a:pt x="12693" y="7406"/>
                    <a:pt x="12693" y="7251"/>
                  </a:cubicBezTo>
                  <a:lnTo>
                    <a:pt x="12693" y="5322"/>
                  </a:lnTo>
                  <a:cubicBezTo>
                    <a:pt x="12693" y="4941"/>
                    <a:pt x="12443" y="4596"/>
                    <a:pt x="12074" y="4489"/>
                  </a:cubicBezTo>
                  <a:lnTo>
                    <a:pt x="11324" y="4286"/>
                  </a:lnTo>
                  <a:cubicBezTo>
                    <a:pt x="11228" y="4251"/>
                    <a:pt x="11169" y="4167"/>
                    <a:pt x="11169" y="4060"/>
                  </a:cubicBezTo>
                  <a:lnTo>
                    <a:pt x="11169" y="3893"/>
                  </a:lnTo>
                  <a:cubicBezTo>
                    <a:pt x="11240" y="3858"/>
                    <a:pt x="11300" y="3798"/>
                    <a:pt x="11359" y="3739"/>
                  </a:cubicBezTo>
                  <a:cubicBezTo>
                    <a:pt x="11657" y="3453"/>
                    <a:pt x="11824" y="3060"/>
                    <a:pt x="11824" y="2643"/>
                  </a:cubicBezTo>
                  <a:lnTo>
                    <a:pt x="11824" y="2262"/>
                  </a:lnTo>
                  <a:lnTo>
                    <a:pt x="11895" y="2096"/>
                  </a:lnTo>
                  <a:cubicBezTo>
                    <a:pt x="11979" y="1917"/>
                    <a:pt x="12026" y="1703"/>
                    <a:pt x="12026" y="1512"/>
                  </a:cubicBezTo>
                  <a:lnTo>
                    <a:pt x="12026" y="453"/>
                  </a:lnTo>
                  <a:cubicBezTo>
                    <a:pt x="12026" y="333"/>
                    <a:pt x="11943" y="250"/>
                    <a:pt x="11824" y="250"/>
                  </a:cubicBezTo>
                  <a:lnTo>
                    <a:pt x="9859" y="250"/>
                  </a:lnTo>
                  <a:cubicBezTo>
                    <a:pt x="9145" y="250"/>
                    <a:pt x="8561" y="834"/>
                    <a:pt x="8561" y="1548"/>
                  </a:cubicBezTo>
                  <a:lnTo>
                    <a:pt x="8561" y="1560"/>
                  </a:lnTo>
                  <a:cubicBezTo>
                    <a:pt x="8561" y="1727"/>
                    <a:pt x="8597" y="1881"/>
                    <a:pt x="8680" y="2036"/>
                  </a:cubicBezTo>
                  <a:lnTo>
                    <a:pt x="8788" y="2238"/>
                  </a:lnTo>
                  <a:lnTo>
                    <a:pt x="8788" y="2572"/>
                  </a:lnTo>
                  <a:cubicBezTo>
                    <a:pt x="8788" y="3108"/>
                    <a:pt x="9050" y="3584"/>
                    <a:pt x="9442" y="3870"/>
                  </a:cubicBezTo>
                  <a:lnTo>
                    <a:pt x="9442" y="4048"/>
                  </a:lnTo>
                  <a:cubicBezTo>
                    <a:pt x="9442" y="4143"/>
                    <a:pt x="9359" y="4239"/>
                    <a:pt x="9276" y="4263"/>
                  </a:cubicBezTo>
                  <a:lnTo>
                    <a:pt x="8526" y="4477"/>
                  </a:lnTo>
                  <a:cubicBezTo>
                    <a:pt x="8157" y="4584"/>
                    <a:pt x="7907" y="4917"/>
                    <a:pt x="7907" y="5310"/>
                  </a:cubicBezTo>
                  <a:lnTo>
                    <a:pt x="7907" y="5489"/>
                  </a:lnTo>
                  <a:lnTo>
                    <a:pt x="7895" y="5489"/>
                  </a:lnTo>
                  <a:cubicBezTo>
                    <a:pt x="7657" y="5489"/>
                    <a:pt x="7478" y="5679"/>
                    <a:pt x="7478" y="5906"/>
                  </a:cubicBezTo>
                  <a:lnTo>
                    <a:pt x="7478" y="7656"/>
                  </a:lnTo>
                  <a:lnTo>
                    <a:pt x="7478" y="7680"/>
                  </a:lnTo>
                  <a:lnTo>
                    <a:pt x="6442" y="7680"/>
                  </a:lnTo>
                  <a:cubicBezTo>
                    <a:pt x="6525" y="7537"/>
                    <a:pt x="6585" y="7394"/>
                    <a:pt x="6585" y="7227"/>
                  </a:cubicBezTo>
                  <a:lnTo>
                    <a:pt x="6585" y="5310"/>
                  </a:lnTo>
                  <a:cubicBezTo>
                    <a:pt x="6585" y="4917"/>
                    <a:pt x="6323" y="4584"/>
                    <a:pt x="5954" y="4477"/>
                  </a:cubicBezTo>
                  <a:lnTo>
                    <a:pt x="5216" y="4263"/>
                  </a:lnTo>
                  <a:cubicBezTo>
                    <a:pt x="5192" y="4263"/>
                    <a:pt x="5192" y="4263"/>
                    <a:pt x="5180" y="4251"/>
                  </a:cubicBezTo>
                  <a:cubicBezTo>
                    <a:pt x="5537" y="4179"/>
                    <a:pt x="5823" y="4084"/>
                    <a:pt x="6002" y="4024"/>
                  </a:cubicBezTo>
                  <a:cubicBezTo>
                    <a:pt x="6109" y="3989"/>
                    <a:pt x="6192" y="3905"/>
                    <a:pt x="6240" y="3810"/>
                  </a:cubicBezTo>
                  <a:cubicBezTo>
                    <a:pt x="6287" y="3703"/>
                    <a:pt x="6299" y="3596"/>
                    <a:pt x="6252" y="3477"/>
                  </a:cubicBezTo>
                  <a:cubicBezTo>
                    <a:pt x="6073" y="2977"/>
                    <a:pt x="5942" y="2143"/>
                    <a:pt x="5906" y="1738"/>
                  </a:cubicBezTo>
                  <a:cubicBezTo>
                    <a:pt x="5835" y="738"/>
                    <a:pt x="5097" y="0"/>
                    <a:pt x="4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0" name="Google Shape;12090;p69"/>
            <p:cNvSpPr/>
            <p:nvPr/>
          </p:nvSpPr>
          <p:spPr>
            <a:xfrm>
              <a:off x="6019323" y="2641653"/>
              <a:ext cx="13272" cy="13272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202" y="0"/>
                  </a:moveTo>
                  <a:cubicBezTo>
                    <a:pt x="95" y="0"/>
                    <a:pt x="0" y="84"/>
                    <a:pt x="0" y="203"/>
                  </a:cubicBezTo>
                  <a:cubicBezTo>
                    <a:pt x="0" y="322"/>
                    <a:pt x="95" y="417"/>
                    <a:pt x="202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0"/>
                    <a:pt x="2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91" name="Google Shape;12091;p69"/>
          <p:cNvGrpSpPr/>
          <p:nvPr/>
        </p:nvGrpSpPr>
        <p:grpSpPr>
          <a:xfrm>
            <a:off x="4876780" y="2418064"/>
            <a:ext cx="407774" cy="356627"/>
            <a:chOff x="4876780" y="2418064"/>
            <a:chExt cx="407774" cy="356627"/>
          </a:xfrm>
          <a:solidFill>
            <a:srgbClr val="D94169"/>
          </a:solidFill>
        </p:grpSpPr>
        <p:sp>
          <p:nvSpPr>
            <p:cNvPr id="12092" name="Google Shape;12092;p69"/>
            <p:cNvSpPr/>
            <p:nvPr/>
          </p:nvSpPr>
          <p:spPr>
            <a:xfrm>
              <a:off x="4876780" y="2455589"/>
              <a:ext cx="407774" cy="319103"/>
            </a:xfrm>
            <a:custGeom>
              <a:avLst/>
              <a:gdLst/>
              <a:ahLst/>
              <a:cxnLst/>
              <a:rect l="l" t="t" r="r" b="b"/>
              <a:pathLst>
                <a:path w="12812" h="10026" extrusionOk="0">
                  <a:moveTo>
                    <a:pt x="3608" y="393"/>
                  </a:moveTo>
                  <a:cubicBezTo>
                    <a:pt x="3942" y="393"/>
                    <a:pt x="4216" y="619"/>
                    <a:pt x="4216" y="905"/>
                  </a:cubicBezTo>
                  <a:lnTo>
                    <a:pt x="4216" y="929"/>
                  </a:lnTo>
                  <a:cubicBezTo>
                    <a:pt x="4025" y="857"/>
                    <a:pt x="3811" y="810"/>
                    <a:pt x="3608" y="810"/>
                  </a:cubicBezTo>
                  <a:cubicBezTo>
                    <a:pt x="3382" y="810"/>
                    <a:pt x="3192" y="857"/>
                    <a:pt x="2989" y="929"/>
                  </a:cubicBezTo>
                  <a:lnTo>
                    <a:pt x="2989" y="905"/>
                  </a:lnTo>
                  <a:cubicBezTo>
                    <a:pt x="2989" y="619"/>
                    <a:pt x="3275" y="393"/>
                    <a:pt x="3608" y="393"/>
                  </a:cubicBezTo>
                  <a:close/>
                  <a:moveTo>
                    <a:pt x="3620" y="1179"/>
                  </a:moveTo>
                  <a:cubicBezTo>
                    <a:pt x="4287" y="1179"/>
                    <a:pt x="4835" y="1739"/>
                    <a:pt x="4835" y="2405"/>
                  </a:cubicBezTo>
                  <a:cubicBezTo>
                    <a:pt x="4835" y="2536"/>
                    <a:pt x="4823" y="2655"/>
                    <a:pt x="4775" y="2774"/>
                  </a:cubicBezTo>
                  <a:cubicBezTo>
                    <a:pt x="4239" y="2239"/>
                    <a:pt x="3299" y="2012"/>
                    <a:pt x="3263" y="2012"/>
                  </a:cubicBezTo>
                  <a:cubicBezTo>
                    <a:pt x="3248" y="2009"/>
                    <a:pt x="3233" y="2008"/>
                    <a:pt x="3219" y="2008"/>
                  </a:cubicBezTo>
                  <a:cubicBezTo>
                    <a:pt x="3174" y="2008"/>
                    <a:pt x="3132" y="2021"/>
                    <a:pt x="3096" y="2048"/>
                  </a:cubicBezTo>
                  <a:cubicBezTo>
                    <a:pt x="3049" y="2072"/>
                    <a:pt x="3025" y="2131"/>
                    <a:pt x="3037" y="2191"/>
                  </a:cubicBezTo>
                  <a:cubicBezTo>
                    <a:pt x="3037" y="2215"/>
                    <a:pt x="3025" y="2322"/>
                    <a:pt x="2882" y="2465"/>
                  </a:cubicBezTo>
                  <a:cubicBezTo>
                    <a:pt x="2811" y="2536"/>
                    <a:pt x="2811" y="2655"/>
                    <a:pt x="2882" y="2727"/>
                  </a:cubicBezTo>
                  <a:cubicBezTo>
                    <a:pt x="2924" y="2768"/>
                    <a:pt x="2974" y="2789"/>
                    <a:pt x="3023" y="2789"/>
                  </a:cubicBezTo>
                  <a:cubicBezTo>
                    <a:pt x="3073" y="2789"/>
                    <a:pt x="3120" y="2768"/>
                    <a:pt x="3156" y="2727"/>
                  </a:cubicBezTo>
                  <a:cubicBezTo>
                    <a:pt x="3263" y="2631"/>
                    <a:pt x="3323" y="2524"/>
                    <a:pt x="3358" y="2429"/>
                  </a:cubicBezTo>
                  <a:cubicBezTo>
                    <a:pt x="3680" y="2524"/>
                    <a:pt x="4335" y="2762"/>
                    <a:pt x="4632" y="3179"/>
                  </a:cubicBezTo>
                  <a:cubicBezTo>
                    <a:pt x="4537" y="3655"/>
                    <a:pt x="4120" y="4013"/>
                    <a:pt x="3632" y="4013"/>
                  </a:cubicBezTo>
                  <a:cubicBezTo>
                    <a:pt x="3624" y="4013"/>
                    <a:pt x="3616" y="4013"/>
                    <a:pt x="3608" y="4013"/>
                  </a:cubicBezTo>
                  <a:cubicBezTo>
                    <a:pt x="3083" y="4013"/>
                    <a:pt x="2655" y="3636"/>
                    <a:pt x="2608" y="3120"/>
                  </a:cubicBezTo>
                  <a:cubicBezTo>
                    <a:pt x="2608" y="3084"/>
                    <a:pt x="2596" y="3060"/>
                    <a:pt x="2572" y="3048"/>
                  </a:cubicBezTo>
                  <a:cubicBezTo>
                    <a:pt x="2453" y="2846"/>
                    <a:pt x="2394" y="2631"/>
                    <a:pt x="2394" y="2405"/>
                  </a:cubicBezTo>
                  <a:cubicBezTo>
                    <a:pt x="2394" y="1739"/>
                    <a:pt x="2953" y="1179"/>
                    <a:pt x="3620" y="1179"/>
                  </a:cubicBezTo>
                  <a:close/>
                  <a:moveTo>
                    <a:pt x="4013" y="4334"/>
                  </a:moveTo>
                  <a:lnTo>
                    <a:pt x="4013" y="4536"/>
                  </a:lnTo>
                  <a:cubicBezTo>
                    <a:pt x="4025" y="4596"/>
                    <a:pt x="4037" y="4667"/>
                    <a:pt x="4061" y="4715"/>
                  </a:cubicBezTo>
                  <a:lnTo>
                    <a:pt x="3882" y="4870"/>
                  </a:lnTo>
                  <a:cubicBezTo>
                    <a:pt x="3805" y="4947"/>
                    <a:pt x="3701" y="4986"/>
                    <a:pt x="3598" y="4986"/>
                  </a:cubicBezTo>
                  <a:cubicBezTo>
                    <a:pt x="3495" y="4986"/>
                    <a:pt x="3394" y="4947"/>
                    <a:pt x="3323" y="4870"/>
                  </a:cubicBezTo>
                  <a:lnTo>
                    <a:pt x="3144" y="4715"/>
                  </a:lnTo>
                  <a:cubicBezTo>
                    <a:pt x="3168" y="4656"/>
                    <a:pt x="3180" y="4596"/>
                    <a:pt x="3180" y="4536"/>
                  </a:cubicBezTo>
                  <a:lnTo>
                    <a:pt x="3180" y="4334"/>
                  </a:lnTo>
                  <a:cubicBezTo>
                    <a:pt x="3323" y="4382"/>
                    <a:pt x="3454" y="4394"/>
                    <a:pt x="3596" y="4394"/>
                  </a:cubicBezTo>
                  <a:cubicBezTo>
                    <a:pt x="3751" y="4394"/>
                    <a:pt x="3882" y="4382"/>
                    <a:pt x="4013" y="4334"/>
                  </a:cubicBezTo>
                  <a:close/>
                  <a:moveTo>
                    <a:pt x="6013" y="5977"/>
                  </a:moveTo>
                  <a:lnTo>
                    <a:pt x="6013" y="5989"/>
                  </a:lnTo>
                  <a:lnTo>
                    <a:pt x="6025" y="7596"/>
                  </a:lnTo>
                  <a:cubicBezTo>
                    <a:pt x="6025" y="7596"/>
                    <a:pt x="6025" y="7608"/>
                    <a:pt x="6013" y="7608"/>
                  </a:cubicBezTo>
                  <a:lnTo>
                    <a:pt x="3620" y="7608"/>
                  </a:lnTo>
                  <a:cubicBezTo>
                    <a:pt x="3620" y="7608"/>
                    <a:pt x="3608" y="7608"/>
                    <a:pt x="3608" y="7596"/>
                  </a:cubicBezTo>
                  <a:lnTo>
                    <a:pt x="3608" y="5989"/>
                  </a:lnTo>
                  <a:cubicBezTo>
                    <a:pt x="3608" y="5989"/>
                    <a:pt x="3608" y="5977"/>
                    <a:pt x="3620" y="5977"/>
                  </a:cubicBezTo>
                  <a:close/>
                  <a:moveTo>
                    <a:pt x="4358" y="4941"/>
                  </a:moveTo>
                  <a:lnTo>
                    <a:pt x="4989" y="5263"/>
                  </a:lnTo>
                  <a:cubicBezTo>
                    <a:pt x="5120" y="5334"/>
                    <a:pt x="5216" y="5465"/>
                    <a:pt x="5216" y="5620"/>
                  </a:cubicBezTo>
                  <a:lnTo>
                    <a:pt x="3608" y="5620"/>
                  </a:lnTo>
                  <a:cubicBezTo>
                    <a:pt x="3394" y="5620"/>
                    <a:pt x="3215" y="5799"/>
                    <a:pt x="3215" y="6001"/>
                  </a:cubicBezTo>
                  <a:lnTo>
                    <a:pt x="3215" y="6822"/>
                  </a:lnTo>
                  <a:lnTo>
                    <a:pt x="2787" y="6822"/>
                  </a:lnTo>
                  <a:lnTo>
                    <a:pt x="2787" y="6060"/>
                  </a:lnTo>
                  <a:cubicBezTo>
                    <a:pt x="2787" y="5965"/>
                    <a:pt x="2692" y="5870"/>
                    <a:pt x="2596" y="5870"/>
                  </a:cubicBezTo>
                  <a:cubicBezTo>
                    <a:pt x="2489" y="5870"/>
                    <a:pt x="2394" y="5965"/>
                    <a:pt x="2394" y="6060"/>
                  </a:cubicBezTo>
                  <a:lnTo>
                    <a:pt x="2394" y="7013"/>
                  </a:lnTo>
                  <a:cubicBezTo>
                    <a:pt x="2394" y="7120"/>
                    <a:pt x="2489" y="7203"/>
                    <a:pt x="2596" y="7203"/>
                  </a:cubicBezTo>
                  <a:lnTo>
                    <a:pt x="3203" y="7203"/>
                  </a:lnTo>
                  <a:lnTo>
                    <a:pt x="3203" y="7620"/>
                  </a:lnTo>
                  <a:lnTo>
                    <a:pt x="3203" y="7644"/>
                  </a:lnTo>
                  <a:lnTo>
                    <a:pt x="2382" y="7644"/>
                  </a:lnTo>
                  <a:cubicBezTo>
                    <a:pt x="2156" y="7644"/>
                    <a:pt x="1965" y="7465"/>
                    <a:pt x="1965" y="7227"/>
                  </a:cubicBezTo>
                  <a:lnTo>
                    <a:pt x="1965" y="5632"/>
                  </a:lnTo>
                  <a:lnTo>
                    <a:pt x="2001" y="5632"/>
                  </a:lnTo>
                  <a:cubicBezTo>
                    <a:pt x="2001" y="5465"/>
                    <a:pt x="2084" y="5334"/>
                    <a:pt x="2215" y="5263"/>
                  </a:cubicBezTo>
                  <a:lnTo>
                    <a:pt x="2846" y="4941"/>
                  </a:lnTo>
                  <a:lnTo>
                    <a:pt x="3073" y="5156"/>
                  </a:lnTo>
                  <a:cubicBezTo>
                    <a:pt x="3215" y="5298"/>
                    <a:pt x="3406" y="5382"/>
                    <a:pt x="3608" y="5382"/>
                  </a:cubicBezTo>
                  <a:cubicBezTo>
                    <a:pt x="3799" y="5382"/>
                    <a:pt x="3989" y="5298"/>
                    <a:pt x="4144" y="5156"/>
                  </a:cubicBezTo>
                  <a:lnTo>
                    <a:pt x="4358" y="4941"/>
                  </a:lnTo>
                  <a:close/>
                  <a:moveTo>
                    <a:pt x="12026" y="7989"/>
                  </a:moveTo>
                  <a:lnTo>
                    <a:pt x="12026" y="8418"/>
                  </a:lnTo>
                  <a:lnTo>
                    <a:pt x="787" y="8418"/>
                  </a:lnTo>
                  <a:lnTo>
                    <a:pt x="787" y="7989"/>
                  </a:lnTo>
                  <a:close/>
                  <a:moveTo>
                    <a:pt x="3608" y="0"/>
                  </a:moveTo>
                  <a:cubicBezTo>
                    <a:pt x="3049" y="0"/>
                    <a:pt x="2620" y="405"/>
                    <a:pt x="2620" y="893"/>
                  </a:cubicBezTo>
                  <a:cubicBezTo>
                    <a:pt x="2620" y="977"/>
                    <a:pt x="2632" y="1060"/>
                    <a:pt x="2656" y="1131"/>
                  </a:cubicBezTo>
                  <a:cubicBezTo>
                    <a:pt x="2263" y="1417"/>
                    <a:pt x="2013" y="1881"/>
                    <a:pt x="2013" y="2405"/>
                  </a:cubicBezTo>
                  <a:cubicBezTo>
                    <a:pt x="2013" y="2679"/>
                    <a:pt x="2084" y="2953"/>
                    <a:pt x="2215" y="3191"/>
                  </a:cubicBezTo>
                  <a:cubicBezTo>
                    <a:pt x="2275" y="3596"/>
                    <a:pt x="2501" y="3917"/>
                    <a:pt x="2799" y="4144"/>
                  </a:cubicBezTo>
                  <a:lnTo>
                    <a:pt x="2799" y="4525"/>
                  </a:lnTo>
                  <a:lnTo>
                    <a:pt x="2799" y="4548"/>
                  </a:lnTo>
                  <a:lnTo>
                    <a:pt x="2037" y="4917"/>
                  </a:lnTo>
                  <a:cubicBezTo>
                    <a:pt x="1775" y="5048"/>
                    <a:pt x="1608" y="5322"/>
                    <a:pt x="1608" y="5620"/>
                  </a:cubicBezTo>
                  <a:lnTo>
                    <a:pt x="1608" y="7215"/>
                  </a:lnTo>
                  <a:cubicBezTo>
                    <a:pt x="1608" y="7358"/>
                    <a:pt x="1656" y="7513"/>
                    <a:pt x="1727" y="7632"/>
                  </a:cubicBezTo>
                  <a:lnTo>
                    <a:pt x="191" y="7632"/>
                  </a:lnTo>
                  <a:cubicBezTo>
                    <a:pt x="96" y="7632"/>
                    <a:pt x="1" y="7715"/>
                    <a:pt x="1" y="7823"/>
                  </a:cubicBezTo>
                  <a:cubicBezTo>
                    <a:pt x="1" y="7930"/>
                    <a:pt x="96" y="8013"/>
                    <a:pt x="191" y="8013"/>
                  </a:cubicBezTo>
                  <a:lnTo>
                    <a:pt x="406" y="8013"/>
                  </a:lnTo>
                  <a:lnTo>
                    <a:pt x="406" y="9835"/>
                  </a:lnTo>
                  <a:cubicBezTo>
                    <a:pt x="406" y="9930"/>
                    <a:pt x="489" y="10025"/>
                    <a:pt x="596" y="10025"/>
                  </a:cubicBezTo>
                  <a:cubicBezTo>
                    <a:pt x="703" y="10025"/>
                    <a:pt x="787" y="9930"/>
                    <a:pt x="787" y="9835"/>
                  </a:cubicBezTo>
                  <a:lnTo>
                    <a:pt x="787" y="8823"/>
                  </a:lnTo>
                  <a:lnTo>
                    <a:pt x="12026" y="8823"/>
                  </a:lnTo>
                  <a:lnTo>
                    <a:pt x="12026" y="9835"/>
                  </a:lnTo>
                  <a:cubicBezTo>
                    <a:pt x="12026" y="9930"/>
                    <a:pt x="12121" y="10025"/>
                    <a:pt x="12217" y="10025"/>
                  </a:cubicBezTo>
                  <a:cubicBezTo>
                    <a:pt x="12324" y="10025"/>
                    <a:pt x="12419" y="9930"/>
                    <a:pt x="12419" y="9835"/>
                  </a:cubicBezTo>
                  <a:lnTo>
                    <a:pt x="12419" y="8013"/>
                  </a:lnTo>
                  <a:lnTo>
                    <a:pt x="12621" y="8013"/>
                  </a:lnTo>
                  <a:cubicBezTo>
                    <a:pt x="12728" y="8013"/>
                    <a:pt x="12812" y="7930"/>
                    <a:pt x="12812" y="7823"/>
                  </a:cubicBezTo>
                  <a:cubicBezTo>
                    <a:pt x="12800" y="7704"/>
                    <a:pt x="12717" y="7632"/>
                    <a:pt x="12609" y="7632"/>
                  </a:cubicBezTo>
                  <a:lnTo>
                    <a:pt x="6406" y="7632"/>
                  </a:lnTo>
                  <a:lnTo>
                    <a:pt x="6406" y="7608"/>
                  </a:lnTo>
                  <a:lnTo>
                    <a:pt x="6406" y="6001"/>
                  </a:lnTo>
                  <a:cubicBezTo>
                    <a:pt x="6406" y="5799"/>
                    <a:pt x="6228" y="5620"/>
                    <a:pt x="6013" y="5620"/>
                  </a:cubicBezTo>
                  <a:lnTo>
                    <a:pt x="5597" y="5620"/>
                  </a:lnTo>
                  <a:cubicBezTo>
                    <a:pt x="5597" y="5322"/>
                    <a:pt x="5430" y="5048"/>
                    <a:pt x="5168" y="4917"/>
                  </a:cubicBezTo>
                  <a:lnTo>
                    <a:pt x="4406" y="4548"/>
                  </a:lnTo>
                  <a:lnTo>
                    <a:pt x="4406" y="4525"/>
                  </a:lnTo>
                  <a:lnTo>
                    <a:pt x="4406" y="4144"/>
                  </a:lnTo>
                  <a:cubicBezTo>
                    <a:pt x="4716" y="3929"/>
                    <a:pt x="4942" y="3596"/>
                    <a:pt x="4989" y="3191"/>
                  </a:cubicBezTo>
                  <a:cubicBezTo>
                    <a:pt x="5120" y="2953"/>
                    <a:pt x="5192" y="2667"/>
                    <a:pt x="5192" y="2405"/>
                  </a:cubicBezTo>
                  <a:cubicBezTo>
                    <a:pt x="5192" y="1881"/>
                    <a:pt x="4942" y="1417"/>
                    <a:pt x="4561" y="1131"/>
                  </a:cubicBezTo>
                  <a:cubicBezTo>
                    <a:pt x="4585" y="1060"/>
                    <a:pt x="4585" y="988"/>
                    <a:pt x="4585" y="893"/>
                  </a:cubicBezTo>
                  <a:cubicBezTo>
                    <a:pt x="4585" y="405"/>
                    <a:pt x="4144" y="0"/>
                    <a:pt x="3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3" name="Google Shape;12093;p69"/>
            <p:cNvSpPr/>
            <p:nvPr/>
          </p:nvSpPr>
          <p:spPr>
            <a:xfrm>
              <a:off x="5017012" y="2666287"/>
              <a:ext cx="25016" cy="12158"/>
            </a:xfrm>
            <a:custGeom>
              <a:avLst/>
              <a:gdLst/>
              <a:ahLst/>
              <a:cxnLst/>
              <a:rect l="l" t="t" r="r" b="b"/>
              <a:pathLst>
                <a:path w="786" h="382" extrusionOk="0">
                  <a:moveTo>
                    <a:pt x="191" y="0"/>
                  </a:moveTo>
                  <a:cubicBezTo>
                    <a:pt x="83" y="0"/>
                    <a:pt x="0" y="83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595" y="381"/>
                  </a:lnTo>
                  <a:cubicBezTo>
                    <a:pt x="702" y="381"/>
                    <a:pt x="786" y="298"/>
                    <a:pt x="786" y="191"/>
                  </a:cubicBezTo>
                  <a:cubicBezTo>
                    <a:pt x="786" y="83"/>
                    <a:pt x="702" y="0"/>
                    <a:pt x="5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4" name="Google Shape;12094;p69"/>
            <p:cNvSpPr/>
            <p:nvPr/>
          </p:nvSpPr>
          <p:spPr>
            <a:xfrm>
              <a:off x="5068159" y="2418064"/>
              <a:ext cx="203155" cy="198222"/>
            </a:xfrm>
            <a:custGeom>
              <a:avLst/>
              <a:gdLst/>
              <a:ahLst/>
              <a:cxnLst/>
              <a:rect l="l" t="t" r="r" b="b"/>
              <a:pathLst>
                <a:path w="6383" h="6228" extrusionOk="0">
                  <a:moveTo>
                    <a:pt x="5608" y="346"/>
                  </a:moveTo>
                  <a:cubicBezTo>
                    <a:pt x="5834" y="346"/>
                    <a:pt x="6025" y="524"/>
                    <a:pt x="6025" y="762"/>
                  </a:cubicBezTo>
                  <a:lnTo>
                    <a:pt x="6025" y="3989"/>
                  </a:lnTo>
                  <a:lnTo>
                    <a:pt x="6013" y="3989"/>
                  </a:lnTo>
                  <a:cubicBezTo>
                    <a:pt x="6013" y="4203"/>
                    <a:pt x="5834" y="4406"/>
                    <a:pt x="5596" y="4406"/>
                  </a:cubicBezTo>
                  <a:lnTo>
                    <a:pt x="3203" y="4406"/>
                  </a:lnTo>
                  <a:cubicBezTo>
                    <a:pt x="3156" y="4406"/>
                    <a:pt x="3132" y="4418"/>
                    <a:pt x="3096" y="4430"/>
                  </a:cubicBezTo>
                  <a:lnTo>
                    <a:pt x="1310" y="5727"/>
                  </a:lnTo>
                  <a:lnTo>
                    <a:pt x="1584" y="4620"/>
                  </a:lnTo>
                  <a:cubicBezTo>
                    <a:pt x="1596" y="4561"/>
                    <a:pt x="1584" y="4501"/>
                    <a:pt x="1548" y="4465"/>
                  </a:cubicBezTo>
                  <a:cubicBezTo>
                    <a:pt x="1512" y="4418"/>
                    <a:pt x="1465" y="4382"/>
                    <a:pt x="1405" y="4382"/>
                  </a:cubicBezTo>
                  <a:lnTo>
                    <a:pt x="810" y="4382"/>
                  </a:lnTo>
                  <a:cubicBezTo>
                    <a:pt x="584" y="4382"/>
                    <a:pt x="393" y="4203"/>
                    <a:pt x="393" y="3965"/>
                  </a:cubicBezTo>
                  <a:lnTo>
                    <a:pt x="393" y="762"/>
                  </a:lnTo>
                  <a:cubicBezTo>
                    <a:pt x="393" y="548"/>
                    <a:pt x="572" y="346"/>
                    <a:pt x="810" y="346"/>
                  </a:cubicBezTo>
                  <a:close/>
                  <a:moveTo>
                    <a:pt x="786" y="0"/>
                  </a:moveTo>
                  <a:cubicBezTo>
                    <a:pt x="358" y="0"/>
                    <a:pt x="0" y="358"/>
                    <a:pt x="0" y="786"/>
                  </a:cubicBezTo>
                  <a:lnTo>
                    <a:pt x="0" y="3989"/>
                  </a:lnTo>
                  <a:cubicBezTo>
                    <a:pt x="0" y="4418"/>
                    <a:pt x="358" y="4775"/>
                    <a:pt x="786" y="4775"/>
                  </a:cubicBezTo>
                  <a:lnTo>
                    <a:pt x="1143" y="4775"/>
                  </a:lnTo>
                  <a:lnTo>
                    <a:pt x="881" y="5870"/>
                  </a:lnTo>
                  <a:cubicBezTo>
                    <a:pt x="846" y="5989"/>
                    <a:pt x="893" y="6108"/>
                    <a:pt x="1000" y="6192"/>
                  </a:cubicBezTo>
                  <a:cubicBezTo>
                    <a:pt x="1048" y="6216"/>
                    <a:pt x="1108" y="6227"/>
                    <a:pt x="1167" y="6227"/>
                  </a:cubicBezTo>
                  <a:cubicBezTo>
                    <a:pt x="1227" y="6227"/>
                    <a:pt x="1286" y="6216"/>
                    <a:pt x="1322" y="6168"/>
                  </a:cubicBezTo>
                  <a:lnTo>
                    <a:pt x="3263" y="4775"/>
                  </a:lnTo>
                  <a:lnTo>
                    <a:pt x="5596" y="4775"/>
                  </a:lnTo>
                  <a:cubicBezTo>
                    <a:pt x="6025" y="4775"/>
                    <a:pt x="6382" y="4418"/>
                    <a:pt x="6382" y="3989"/>
                  </a:cubicBezTo>
                  <a:lnTo>
                    <a:pt x="6382" y="786"/>
                  </a:lnTo>
                  <a:cubicBezTo>
                    <a:pt x="6382" y="358"/>
                    <a:pt x="6025" y="0"/>
                    <a:pt x="55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5" name="Google Shape;12095;p69"/>
            <p:cNvSpPr/>
            <p:nvPr/>
          </p:nvSpPr>
          <p:spPr>
            <a:xfrm>
              <a:off x="5106415" y="2456353"/>
              <a:ext cx="31509" cy="12158"/>
            </a:xfrm>
            <a:custGeom>
              <a:avLst/>
              <a:gdLst/>
              <a:ahLst/>
              <a:cxnLst/>
              <a:rect l="l" t="t" r="r" b="b"/>
              <a:pathLst>
                <a:path w="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799" y="381"/>
                  </a:lnTo>
                  <a:cubicBezTo>
                    <a:pt x="894" y="381"/>
                    <a:pt x="989" y="298"/>
                    <a:pt x="989" y="191"/>
                  </a:cubicBezTo>
                  <a:cubicBezTo>
                    <a:pt x="989" y="83"/>
                    <a:pt x="894" y="0"/>
                    <a:pt x="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6" name="Google Shape;12096;p69"/>
            <p:cNvSpPr/>
            <p:nvPr/>
          </p:nvSpPr>
          <p:spPr>
            <a:xfrm>
              <a:off x="5151133" y="2456353"/>
              <a:ext cx="82274" cy="12158"/>
            </a:xfrm>
            <a:custGeom>
              <a:avLst/>
              <a:gdLst/>
              <a:ahLst/>
              <a:cxnLst/>
              <a:rect l="l" t="t" r="r" b="b"/>
              <a:pathLst>
                <a:path w="2585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2394" y="381"/>
                  </a:lnTo>
                  <a:cubicBezTo>
                    <a:pt x="2501" y="381"/>
                    <a:pt x="2584" y="298"/>
                    <a:pt x="2584" y="191"/>
                  </a:cubicBezTo>
                  <a:cubicBezTo>
                    <a:pt x="2584" y="83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7" name="Google Shape;12097;p69"/>
            <p:cNvSpPr/>
            <p:nvPr/>
          </p:nvSpPr>
          <p:spPr>
            <a:xfrm>
              <a:off x="5106415" y="2488180"/>
              <a:ext cx="126992" cy="12158"/>
            </a:xfrm>
            <a:custGeom>
              <a:avLst/>
              <a:gdLst/>
              <a:ahLst/>
              <a:cxnLst/>
              <a:rect l="l" t="t" r="r" b="b"/>
              <a:pathLst>
                <a:path w="3990" h="382" extrusionOk="0">
                  <a:moveTo>
                    <a:pt x="203" y="0"/>
                  </a:moveTo>
                  <a:cubicBezTo>
                    <a:pt x="96" y="0"/>
                    <a:pt x="1" y="83"/>
                    <a:pt x="1" y="191"/>
                  </a:cubicBezTo>
                  <a:cubicBezTo>
                    <a:pt x="1" y="298"/>
                    <a:pt x="96" y="381"/>
                    <a:pt x="203" y="381"/>
                  </a:cubicBezTo>
                  <a:lnTo>
                    <a:pt x="3799" y="381"/>
                  </a:lnTo>
                  <a:cubicBezTo>
                    <a:pt x="3906" y="381"/>
                    <a:pt x="3989" y="298"/>
                    <a:pt x="3989" y="191"/>
                  </a:cubicBezTo>
                  <a:cubicBezTo>
                    <a:pt x="3978" y="83"/>
                    <a:pt x="3906" y="0"/>
                    <a:pt x="3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8" name="Google Shape;12098;p69"/>
            <p:cNvSpPr/>
            <p:nvPr/>
          </p:nvSpPr>
          <p:spPr>
            <a:xfrm>
              <a:off x="5106415" y="2519626"/>
              <a:ext cx="82656" cy="12540"/>
            </a:xfrm>
            <a:custGeom>
              <a:avLst/>
              <a:gdLst/>
              <a:ahLst/>
              <a:cxnLst/>
              <a:rect l="l" t="t" r="r" b="b"/>
              <a:pathLst>
                <a:path w="2597" h="394" extrusionOk="0">
                  <a:moveTo>
                    <a:pt x="203" y="0"/>
                  </a:moveTo>
                  <a:cubicBezTo>
                    <a:pt x="96" y="0"/>
                    <a:pt x="1" y="96"/>
                    <a:pt x="1" y="203"/>
                  </a:cubicBezTo>
                  <a:cubicBezTo>
                    <a:pt x="1" y="298"/>
                    <a:pt x="96" y="393"/>
                    <a:pt x="203" y="393"/>
                  </a:cubicBezTo>
                  <a:lnTo>
                    <a:pt x="2394" y="393"/>
                  </a:lnTo>
                  <a:cubicBezTo>
                    <a:pt x="2501" y="393"/>
                    <a:pt x="2596" y="298"/>
                    <a:pt x="2596" y="203"/>
                  </a:cubicBezTo>
                  <a:cubicBezTo>
                    <a:pt x="2585" y="96"/>
                    <a:pt x="2501" y="0"/>
                    <a:pt x="2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9" name="Google Shape;12099;p69"/>
            <p:cNvSpPr/>
            <p:nvPr/>
          </p:nvSpPr>
          <p:spPr>
            <a:xfrm>
              <a:off x="5202312" y="2519626"/>
              <a:ext cx="31095" cy="12540"/>
            </a:xfrm>
            <a:custGeom>
              <a:avLst/>
              <a:gdLst/>
              <a:ahLst/>
              <a:cxnLst/>
              <a:rect l="l" t="t" r="r" b="b"/>
              <a:pathLst>
                <a:path w="977" h="394" extrusionOk="0">
                  <a:moveTo>
                    <a:pt x="191" y="0"/>
                  </a:moveTo>
                  <a:cubicBezTo>
                    <a:pt x="84" y="0"/>
                    <a:pt x="0" y="96"/>
                    <a:pt x="0" y="203"/>
                  </a:cubicBezTo>
                  <a:cubicBezTo>
                    <a:pt x="0" y="298"/>
                    <a:pt x="84" y="393"/>
                    <a:pt x="191" y="393"/>
                  </a:cubicBezTo>
                  <a:lnTo>
                    <a:pt x="786" y="393"/>
                  </a:lnTo>
                  <a:cubicBezTo>
                    <a:pt x="893" y="393"/>
                    <a:pt x="976" y="298"/>
                    <a:pt x="976" y="203"/>
                  </a:cubicBezTo>
                  <a:cubicBezTo>
                    <a:pt x="965" y="96"/>
                    <a:pt x="893" y="0"/>
                    <a:pt x="7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00" name="Google Shape;12100;p69"/>
          <p:cNvGrpSpPr/>
          <p:nvPr/>
        </p:nvGrpSpPr>
        <p:grpSpPr>
          <a:xfrm>
            <a:off x="7070872" y="2410871"/>
            <a:ext cx="398321" cy="371013"/>
            <a:chOff x="7070872" y="2410871"/>
            <a:chExt cx="398321" cy="371013"/>
          </a:xfrm>
          <a:solidFill>
            <a:srgbClr val="D94169"/>
          </a:solidFill>
        </p:grpSpPr>
        <p:sp>
          <p:nvSpPr>
            <p:cNvPr id="12101" name="Google Shape;12101;p69"/>
            <p:cNvSpPr/>
            <p:nvPr/>
          </p:nvSpPr>
          <p:spPr>
            <a:xfrm>
              <a:off x="7204643" y="2603364"/>
              <a:ext cx="123586" cy="107641"/>
            </a:xfrm>
            <a:custGeom>
              <a:avLst/>
              <a:gdLst/>
              <a:ahLst/>
              <a:cxnLst/>
              <a:rect l="l" t="t" r="r" b="b"/>
              <a:pathLst>
                <a:path w="3883" h="3382" extrusionOk="0">
                  <a:moveTo>
                    <a:pt x="1942" y="1"/>
                  </a:moveTo>
                  <a:cubicBezTo>
                    <a:pt x="1846" y="1"/>
                    <a:pt x="1751" y="96"/>
                    <a:pt x="1751" y="203"/>
                  </a:cubicBezTo>
                  <a:lnTo>
                    <a:pt x="1751" y="2072"/>
                  </a:lnTo>
                  <a:lnTo>
                    <a:pt x="132" y="3013"/>
                  </a:lnTo>
                  <a:cubicBezTo>
                    <a:pt x="37" y="3072"/>
                    <a:pt x="1" y="3192"/>
                    <a:pt x="60" y="3287"/>
                  </a:cubicBezTo>
                  <a:cubicBezTo>
                    <a:pt x="84" y="3346"/>
                    <a:pt x="156" y="3382"/>
                    <a:pt x="215" y="3382"/>
                  </a:cubicBezTo>
                  <a:cubicBezTo>
                    <a:pt x="251" y="3382"/>
                    <a:pt x="298" y="3370"/>
                    <a:pt x="322" y="3358"/>
                  </a:cubicBezTo>
                  <a:lnTo>
                    <a:pt x="1942" y="2418"/>
                  </a:lnTo>
                  <a:lnTo>
                    <a:pt x="3573" y="3358"/>
                  </a:lnTo>
                  <a:cubicBezTo>
                    <a:pt x="3596" y="3370"/>
                    <a:pt x="3632" y="3382"/>
                    <a:pt x="3668" y="3382"/>
                  </a:cubicBezTo>
                  <a:cubicBezTo>
                    <a:pt x="3751" y="3382"/>
                    <a:pt x="3811" y="3358"/>
                    <a:pt x="3835" y="3287"/>
                  </a:cubicBezTo>
                  <a:cubicBezTo>
                    <a:pt x="3882" y="3192"/>
                    <a:pt x="3847" y="3072"/>
                    <a:pt x="3763" y="3013"/>
                  </a:cubicBezTo>
                  <a:lnTo>
                    <a:pt x="2144" y="2072"/>
                  </a:lnTo>
                  <a:lnTo>
                    <a:pt x="2144" y="203"/>
                  </a:lnTo>
                  <a:cubicBezTo>
                    <a:pt x="2144" y="96"/>
                    <a:pt x="2049" y="1"/>
                    <a:pt x="19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2" name="Google Shape;12102;p69"/>
            <p:cNvSpPr/>
            <p:nvPr/>
          </p:nvSpPr>
          <p:spPr>
            <a:xfrm>
              <a:off x="7203147" y="2410871"/>
              <a:ext cx="133421" cy="178902"/>
            </a:xfrm>
            <a:custGeom>
              <a:avLst/>
              <a:gdLst/>
              <a:ahLst/>
              <a:cxnLst/>
              <a:rect l="l" t="t" r="r" b="b"/>
              <a:pathLst>
                <a:path w="4192" h="5621" extrusionOk="0">
                  <a:moveTo>
                    <a:pt x="2131" y="405"/>
                  </a:moveTo>
                  <a:cubicBezTo>
                    <a:pt x="2631" y="405"/>
                    <a:pt x="3048" y="822"/>
                    <a:pt x="3048" y="1322"/>
                  </a:cubicBezTo>
                  <a:lnTo>
                    <a:pt x="3048" y="1441"/>
                  </a:lnTo>
                  <a:lnTo>
                    <a:pt x="3036" y="1441"/>
                  </a:lnTo>
                  <a:cubicBezTo>
                    <a:pt x="2762" y="1381"/>
                    <a:pt x="2679" y="1012"/>
                    <a:pt x="2679" y="1012"/>
                  </a:cubicBezTo>
                  <a:cubicBezTo>
                    <a:pt x="2667" y="941"/>
                    <a:pt x="2608" y="881"/>
                    <a:pt x="2524" y="858"/>
                  </a:cubicBezTo>
                  <a:cubicBezTo>
                    <a:pt x="2515" y="856"/>
                    <a:pt x="2506" y="855"/>
                    <a:pt x="2497" y="855"/>
                  </a:cubicBezTo>
                  <a:cubicBezTo>
                    <a:pt x="2435" y="855"/>
                    <a:pt x="2375" y="889"/>
                    <a:pt x="2334" y="941"/>
                  </a:cubicBezTo>
                  <a:cubicBezTo>
                    <a:pt x="1977" y="1417"/>
                    <a:pt x="1191" y="1429"/>
                    <a:pt x="1179" y="1429"/>
                  </a:cubicBezTo>
                  <a:cubicBezTo>
                    <a:pt x="1143" y="1429"/>
                    <a:pt x="1131" y="1429"/>
                    <a:pt x="1119" y="1441"/>
                  </a:cubicBezTo>
                  <a:lnTo>
                    <a:pt x="1119" y="1322"/>
                  </a:lnTo>
                  <a:cubicBezTo>
                    <a:pt x="1119" y="822"/>
                    <a:pt x="1536" y="405"/>
                    <a:pt x="2036" y="405"/>
                  </a:cubicBezTo>
                  <a:close/>
                  <a:moveTo>
                    <a:pt x="976" y="1965"/>
                  </a:moveTo>
                  <a:lnTo>
                    <a:pt x="976" y="2215"/>
                  </a:lnTo>
                  <a:cubicBezTo>
                    <a:pt x="941" y="2191"/>
                    <a:pt x="905" y="2143"/>
                    <a:pt x="905" y="2084"/>
                  </a:cubicBezTo>
                  <a:cubicBezTo>
                    <a:pt x="905" y="2036"/>
                    <a:pt x="917" y="2012"/>
                    <a:pt x="953" y="1977"/>
                  </a:cubicBezTo>
                  <a:cubicBezTo>
                    <a:pt x="965" y="1977"/>
                    <a:pt x="965" y="1977"/>
                    <a:pt x="976" y="1965"/>
                  </a:cubicBezTo>
                  <a:close/>
                  <a:moveTo>
                    <a:pt x="3215" y="1977"/>
                  </a:moveTo>
                  <a:cubicBezTo>
                    <a:pt x="3239" y="2012"/>
                    <a:pt x="3251" y="2048"/>
                    <a:pt x="3251" y="2084"/>
                  </a:cubicBezTo>
                  <a:cubicBezTo>
                    <a:pt x="3251" y="2143"/>
                    <a:pt x="3227" y="2179"/>
                    <a:pt x="3191" y="2215"/>
                  </a:cubicBezTo>
                  <a:lnTo>
                    <a:pt x="3191" y="1977"/>
                  </a:lnTo>
                  <a:close/>
                  <a:moveTo>
                    <a:pt x="2441" y="1393"/>
                  </a:moveTo>
                  <a:cubicBezTo>
                    <a:pt x="2512" y="1536"/>
                    <a:pt x="2631" y="1679"/>
                    <a:pt x="2810" y="1750"/>
                  </a:cubicBezTo>
                  <a:lnTo>
                    <a:pt x="2810" y="2322"/>
                  </a:lnTo>
                  <a:cubicBezTo>
                    <a:pt x="2810" y="2679"/>
                    <a:pt x="2524" y="2941"/>
                    <a:pt x="2191" y="2941"/>
                  </a:cubicBezTo>
                  <a:lnTo>
                    <a:pt x="2012" y="2941"/>
                  </a:lnTo>
                  <a:cubicBezTo>
                    <a:pt x="1667" y="2941"/>
                    <a:pt x="1381" y="2667"/>
                    <a:pt x="1381" y="2322"/>
                  </a:cubicBezTo>
                  <a:lnTo>
                    <a:pt x="1381" y="1798"/>
                  </a:lnTo>
                  <a:cubicBezTo>
                    <a:pt x="1631" y="1774"/>
                    <a:pt x="2096" y="1679"/>
                    <a:pt x="2441" y="1393"/>
                  </a:cubicBezTo>
                  <a:close/>
                  <a:moveTo>
                    <a:pt x="2286" y="3346"/>
                  </a:moveTo>
                  <a:lnTo>
                    <a:pt x="2286" y="3453"/>
                  </a:lnTo>
                  <a:lnTo>
                    <a:pt x="2310" y="3453"/>
                  </a:lnTo>
                  <a:lnTo>
                    <a:pt x="2084" y="3679"/>
                  </a:lnTo>
                  <a:lnTo>
                    <a:pt x="1869" y="3477"/>
                  </a:lnTo>
                  <a:lnTo>
                    <a:pt x="1869" y="3346"/>
                  </a:lnTo>
                  <a:close/>
                  <a:moveTo>
                    <a:pt x="2048" y="0"/>
                  </a:moveTo>
                  <a:cubicBezTo>
                    <a:pt x="1322" y="0"/>
                    <a:pt x="726" y="596"/>
                    <a:pt x="726" y="1322"/>
                  </a:cubicBezTo>
                  <a:lnTo>
                    <a:pt x="726" y="1667"/>
                  </a:lnTo>
                  <a:cubicBezTo>
                    <a:pt x="607" y="1774"/>
                    <a:pt x="512" y="1917"/>
                    <a:pt x="512" y="2096"/>
                  </a:cubicBezTo>
                  <a:cubicBezTo>
                    <a:pt x="512" y="2393"/>
                    <a:pt x="738" y="2632"/>
                    <a:pt x="1036" y="2643"/>
                  </a:cubicBezTo>
                  <a:cubicBezTo>
                    <a:pt x="1107" y="2882"/>
                    <a:pt x="1274" y="3096"/>
                    <a:pt x="1500" y="3215"/>
                  </a:cubicBezTo>
                  <a:lnTo>
                    <a:pt x="1500" y="3322"/>
                  </a:lnTo>
                  <a:lnTo>
                    <a:pt x="691" y="3632"/>
                  </a:lnTo>
                  <a:cubicBezTo>
                    <a:pt x="619" y="3655"/>
                    <a:pt x="0" y="3917"/>
                    <a:pt x="0" y="4715"/>
                  </a:cubicBezTo>
                  <a:lnTo>
                    <a:pt x="0" y="5418"/>
                  </a:lnTo>
                  <a:cubicBezTo>
                    <a:pt x="0" y="5525"/>
                    <a:pt x="84" y="5608"/>
                    <a:pt x="191" y="5608"/>
                  </a:cubicBezTo>
                  <a:lnTo>
                    <a:pt x="691" y="5608"/>
                  </a:lnTo>
                  <a:cubicBezTo>
                    <a:pt x="798" y="5608"/>
                    <a:pt x="893" y="5525"/>
                    <a:pt x="893" y="5418"/>
                  </a:cubicBezTo>
                  <a:cubicBezTo>
                    <a:pt x="893" y="5310"/>
                    <a:pt x="798" y="5227"/>
                    <a:pt x="691" y="5227"/>
                  </a:cubicBezTo>
                  <a:lnTo>
                    <a:pt x="393" y="5227"/>
                  </a:lnTo>
                  <a:lnTo>
                    <a:pt x="393" y="4715"/>
                  </a:lnTo>
                  <a:cubicBezTo>
                    <a:pt x="393" y="4167"/>
                    <a:pt x="834" y="4013"/>
                    <a:pt x="846" y="4001"/>
                  </a:cubicBezTo>
                  <a:lnTo>
                    <a:pt x="857" y="4001"/>
                  </a:lnTo>
                  <a:lnTo>
                    <a:pt x="1608" y="3715"/>
                  </a:lnTo>
                  <a:lnTo>
                    <a:pt x="1989" y="4108"/>
                  </a:lnTo>
                  <a:cubicBezTo>
                    <a:pt x="2024" y="4132"/>
                    <a:pt x="2084" y="4167"/>
                    <a:pt x="2119" y="4167"/>
                  </a:cubicBezTo>
                  <a:cubicBezTo>
                    <a:pt x="2179" y="4167"/>
                    <a:pt x="2227" y="4132"/>
                    <a:pt x="2262" y="4108"/>
                  </a:cubicBezTo>
                  <a:lnTo>
                    <a:pt x="2631" y="3715"/>
                  </a:lnTo>
                  <a:lnTo>
                    <a:pt x="3370" y="4013"/>
                  </a:lnTo>
                  <a:lnTo>
                    <a:pt x="3393" y="4013"/>
                  </a:lnTo>
                  <a:cubicBezTo>
                    <a:pt x="3405" y="4013"/>
                    <a:pt x="3834" y="4179"/>
                    <a:pt x="3834" y="4727"/>
                  </a:cubicBezTo>
                  <a:lnTo>
                    <a:pt x="3834" y="5239"/>
                  </a:lnTo>
                  <a:lnTo>
                    <a:pt x="1334" y="5239"/>
                  </a:lnTo>
                  <a:cubicBezTo>
                    <a:pt x="1227" y="5239"/>
                    <a:pt x="1143" y="5322"/>
                    <a:pt x="1143" y="5430"/>
                  </a:cubicBezTo>
                  <a:cubicBezTo>
                    <a:pt x="1143" y="5537"/>
                    <a:pt x="1227" y="5620"/>
                    <a:pt x="1334" y="5620"/>
                  </a:cubicBezTo>
                  <a:lnTo>
                    <a:pt x="4048" y="5620"/>
                  </a:lnTo>
                  <a:cubicBezTo>
                    <a:pt x="4108" y="5608"/>
                    <a:pt x="4191" y="5525"/>
                    <a:pt x="4191" y="5418"/>
                  </a:cubicBezTo>
                  <a:lnTo>
                    <a:pt x="4191" y="4715"/>
                  </a:lnTo>
                  <a:cubicBezTo>
                    <a:pt x="4191" y="3917"/>
                    <a:pt x="3572" y="3655"/>
                    <a:pt x="3501" y="3632"/>
                  </a:cubicBezTo>
                  <a:lnTo>
                    <a:pt x="2703" y="3322"/>
                  </a:lnTo>
                  <a:lnTo>
                    <a:pt x="2703" y="3215"/>
                  </a:lnTo>
                  <a:cubicBezTo>
                    <a:pt x="2917" y="3096"/>
                    <a:pt x="3084" y="2882"/>
                    <a:pt x="3167" y="2643"/>
                  </a:cubicBezTo>
                  <a:cubicBezTo>
                    <a:pt x="3453" y="2620"/>
                    <a:pt x="3679" y="2382"/>
                    <a:pt x="3679" y="2096"/>
                  </a:cubicBezTo>
                  <a:cubicBezTo>
                    <a:pt x="3679" y="1917"/>
                    <a:pt x="3596" y="1774"/>
                    <a:pt x="3465" y="1667"/>
                  </a:cubicBezTo>
                  <a:lnTo>
                    <a:pt x="3465" y="1322"/>
                  </a:lnTo>
                  <a:cubicBezTo>
                    <a:pt x="3465" y="596"/>
                    <a:pt x="2870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3" name="Google Shape;12103;p69"/>
            <p:cNvSpPr/>
            <p:nvPr/>
          </p:nvSpPr>
          <p:spPr>
            <a:xfrm>
              <a:off x="7334245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39" y="845"/>
                    <a:pt x="2530" y="844"/>
                    <a:pt x="2521" y="844"/>
                  </a:cubicBezTo>
                  <a:cubicBezTo>
                    <a:pt x="2456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1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51" y="2180"/>
                    <a:pt x="3215" y="2203"/>
                  </a:cubicBezTo>
                  <a:lnTo>
                    <a:pt x="3215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29" y="2144"/>
                    <a:pt x="929" y="2084"/>
                  </a:cubicBezTo>
                  <a:cubicBezTo>
                    <a:pt x="929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42" y="1406"/>
                  </a:moveTo>
                  <a:cubicBezTo>
                    <a:pt x="2513" y="1537"/>
                    <a:pt x="2632" y="1680"/>
                    <a:pt x="2811" y="1763"/>
                  </a:cubicBezTo>
                  <a:lnTo>
                    <a:pt x="2811" y="2323"/>
                  </a:lnTo>
                  <a:cubicBezTo>
                    <a:pt x="2834" y="2668"/>
                    <a:pt x="2549" y="2954"/>
                    <a:pt x="2191" y="2954"/>
                  </a:cubicBezTo>
                  <a:lnTo>
                    <a:pt x="2013" y="2954"/>
                  </a:lnTo>
                  <a:cubicBezTo>
                    <a:pt x="1668" y="2954"/>
                    <a:pt x="1382" y="2668"/>
                    <a:pt x="1382" y="2323"/>
                  </a:cubicBezTo>
                  <a:lnTo>
                    <a:pt x="1382" y="1799"/>
                  </a:lnTo>
                  <a:cubicBezTo>
                    <a:pt x="1644" y="1775"/>
                    <a:pt x="2084" y="1680"/>
                    <a:pt x="2442" y="1406"/>
                  </a:cubicBezTo>
                  <a:close/>
                  <a:moveTo>
                    <a:pt x="2311" y="3335"/>
                  </a:moveTo>
                  <a:lnTo>
                    <a:pt x="2322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8" y="5609"/>
                    <a:pt x="894" y="5525"/>
                    <a:pt x="894" y="5418"/>
                  </a:cubicBezTo>
                  <a:cubicBezTo>
                    <a:pt x="894" y="5311"/>
                    <a:pt x="798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1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39" y="5537"/>
                    <a:pt x="4239" y="5430"/>
                  </a:cubicBezTo>
                  <a:lnTo>
                    <a:pt x="4239" y="4739"/>
                  </a:lnTo>
                  <a:cubicBezTo>
                    <a:pt x="4204" y="3918"/>
                    <a:pt x="3573" y="3668"/>
                    <a:pt x="3501" y="3632"/>
                  </a:cubicBezTo>
                  <a:lnTo>
                    <a:pt x="2715" y="3323"/>
                  </a:lnTo>
                  <a:lnTo>
                    <a:pt x="2715" y="3216"/>
                  </a:lnTo>
                  <a:cubicBezTo>
                    <a:pt x="2918" y="3096"/>
                    <a:pt x="3084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5" y="1668"/>
                  </a:cubicBezTo>
                  <a:lnTo>
                    <a:pt x="3465" y="1322"/>
                  </a:lnTo>
                  <a:cubicBezTo>
                    <a:pt x="3465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4" name="Google Shape;12104;p69"/>
            <p:cNvSpPr/>
            <p:nvPr/>
          </p:nvSpPr>
          <p:spPr>
            <a:xfrm>
              <a:off x="7070872" y="2602600"/>
              <a:ext cx="134949" cy="179284"/>
            </a:xfrm>
            <a:custGeom>
              <a:avLst/>
              <a:gdLst/>
              <a:ahLst/>
              <a:cxnLst/>
              <a:rect l="l" t="t" r="r" b="b"/>
              <a:pathLst>
                <a:path w="4240" h="5633" extrusionOk="0">
                  <a:moveTo>
                    <a:pt x="2144" y="394"/>
                  </a:moveTo>
                  <a:cubicBezTo>
                    <a:pt x="2656" y="394"/>
                    <a:pt x="3073" y="810"/>
                    <a:pt x="3073" y="1311"/>
                  </a:cubicBezTo>
                  <a:lnTo>
                    <a:pt x="3073" y="1430"/>
                  </a:lnTo>
                  <a:lnTo>
                    <a:pt x="3049" y="1430"/>
                  </a:lnTo>
                  <a:cubicBezTo>
                    <a:pt x="2787" y="1370"/>
                    <a:pt x="2692" y="1001"/>
                    <a:pt x="2692" y="1001"/>
                  </a:cubicBezTo>
                  <a:cubicBezTo>
                    <a:pt x="2680" y="930"/>
                    <a:pt x="2620" y="870"/>
                    <a:pt x="2549" y="846"/>
                  </a:cubicBezTo>
                  <a:cubicBezTo>
                    <a:pt x="2540" y="845"/>
                    <a:pt x="2530" y="844"/>
                    <a:pt x="2521" y="844"/>
                  </a:cubicBezTo>
                  <a:cubicBezTo>
                    <a:pt x="2457" y="844"/>
                    <a:pt x="2389" y="878"/>
                    <a:pt x="2358" y="930"/>
                  </a:cubicBezTo>
                  <a:cubicBezTo>
                    <a:pt x="2001" y="1418"/>
                    <a:pt x="1203" y="1430"/>
                    <a:pt x="1192" y="1430"/>
                  </a:cubicBezTo>
                  <a:lnTo>
                    <a:pt x="1132" y="1430"/>
                  </a:lnTo>
                  <a:lnTo>
                    <a:pt x="1132" y="1311"/>
                  </a:lnTo>
                  <a:cubicBezTo>
                    <a:pt x="1132" y="810"/>
                    <a:pt x="1549" y="394"/>
                    <a:pt x="2061" y="394"/>
                  </a:cubicBezTo>
                  <a:close/>
                  <a:moveTo>
                    <a:pt x="3227" y="1965"/>
                  </a:moveTo>
                  <a:cubicBezTo>
                    <a:pt x="3263" y="2001"/>
                    <a:pt x="3275" y="2037"/>
                    <a:pt x="3275" y="2073"/>
                  </a:cubicBezTo>
                  <a:cubicBezTo>
                    <a:pt x="3275" y="2132"/>
                    <a:pt x="3239" y="2180"/>
                    <a:pt x="3216" y="2203"/>
                  </a:cubicBezTo>
                  <a:lnTo>
                    <a:pt x="3216" y="1965"/>
                  </a:lnTo>
                  <a:close/>
                  <a:moveTo>
                    <a:pt x="1001" y="1965"/>
                  </a:moveTo>
                  <a:lnTo>
                    <a:pt x="1001" y="2215"/>
                  </a:lnTo>
                  <a:cubicBezTo>
                    <a:pt x="953" y="2192"/>
                    <a:pt x="930" y="2144"/>
                    <a:pt x="930" y="2084"/>
                  </a:cubicBezTo>
                  <a:cubicBezTo>
                    <a:pt x="930" y="2037"/>
                    <a:pt x="941" y="2013"/>
                    <a:pt x="965" y="1977"/>
                  </a:cubicBezTo>
                  <a:cubicBezTo>
                    <a:pt x="989" y="1977"/>
                    <a:pt x="989" y="1977"/>
                    <a:pt x="1001" y="1965"/>
                  </a:cubicBezTo>
                  <a:close/>
                  <a:moveTo>
                    <a:pt x="2454" y="1406"/>
                  </a:moveTo>
                  <a:cubicBezTo>
                    <a:pt x="2525" y="1537"/>
                    <a:pt x="2644" y="1680"/>
                    <a:pt x="2823" y="1763"/>
                  </a:cubicBezTo>
                  <a:lnTo>
                    <a:pt x="2823" y="2323"/>
                  </a:lnTo>
                  <a:cubicBezTo>
                    <a:pt x="2835" y="2668"/>
                    <a:pt x="2549" y="2954"/>
                    <a:pt x="2204" y="2954"/>
                  </a:cubicBezTo>
                  <a:lnTo>
                    <a:pt x="2025" y="2954"/>
                  </a:lnTo>
                  <a:cubicBezTo>
                    <a:pt x="1680" y="2954"/>
                    <a:pt x="1406" y="2668"/>
                    <a:pt x="1406" y="2323"/>
                  </a:cubicBezTo>
                  <a:lnTo>
                    <a:pt x="1406" y="1799"/>
                  </a:lnTo>
                  <a:cubicBezTo>
                    <a:pt x="1656" y="1775"/>
                    <a:pt x="2120" y="1680"/>
                    <a:pt x="2454" y="1406"/>
                  </a:cubicBezTo>
                  <a:close/>
                  <a:moveTo>
                    <a:pt x="2311" y="3335"/>
                  </a:moveTo>
                  <a:lnTo>
                    <a:pt x="2323" y="3442"/>
                  </a:lnTo>
                  <a:lnTo>
                    <a:pt x="2096" y="3668"/>
                  </a:lnTo>
                  <a:lnTo>
                    <a:pt x="1894" y="3466"/>
                  </a:lnTo>
                  <a:lnTo>
                    <a:pt x="1894" y="3335"/>
                  </a:lnTo>
                  <a:close/>
                  <a:moveTo>
                    <a:pt x="2061" y="1"/>
                  </a:moveTo>
                  <a:cubicBezTo>
                    <a:pt x="1322" y="1"/>
                    <a:pt x="727" y="596"/>
                    <a:pt x="727" y="1322"/>
                  </a:cubicBezTo>
                  <a:lnTo>
                    <a:pt x="727" y="1668"/>
                  </a:lnTo>
                  <a:cubicBezTo>
                    <a:pt x="608" y="1775"/>
                    <a:pt x="525" y="1918"/>
                    <a:pt x="525" y="2096"/>
                  </a:cubicBezTo>
                  <a:cubicBezTo>
                    <a:pt x="525" y="2394"/>
                    <a:pt x="739" y="2632"/>
                    <a:pt x="1037" y="2656"/>
                  </a:cubicBezTo>
                  <a:cubicBezTo>
                    <a:pt x="1120" y="2894"/>
                    <a:pt x="1275" y="3096"/>
                    <a:pt x="1501" y="3216"/>
                  </a:cubicBezTo>
                  <a:lnTo>
                    <a:pt x="1501" y="3323"/>
                  </a:lnTo>
                  <a:lnTo>
                    <a:pt x="703" y="3632"/>
                  </a:lnTo>
                  <a:cubicBezTo>
                    <a:pt x="620" y="3668"/>
                    <a:pt x="1" y="3918"/>
                    <a:pt x="1" y="4716"/>
                  </a:cubicBezTo>
                  <a:lnTo>
                    <a:pt x="1" y="5418"/>
                  </a:lnTo>
                  <a:cubicBezTo>
                    <a:pt x="1" y="5525"/>
                    <a:pt x="84" y="5609"/>
                    <a:pt x="191" y="5609"/>
                  </a:cubicBezTo>
                  <a:lnTo>
                    <a:pt x="703" y="5609"/>
                  </a:lnTo>
                  <a:cubicBezTo>
                    <a:pt x="799" y="5609"/>
                    <a:pt x="894" y="5525"/>
                    <a:pt x="894" y="5418"/>
                  </a:cubicBezTo>
                  <a:cubicBezTo>
                    <a:pt x="894" y="5311"/>
                    <a:pt x="799" y="5228"/>
                    <a:pt x="703" y="5228"/>
                  </a:cubicBezTo>
                  <a:lnTo>
                    <a:pt x="406" y="5228"/>
                  </a:lnTo>
                  <a:lnTo>
                    <a:pt x="406" y="4716"/>
                  </a:lnTo>
                  <a:cubicBezTo>
                    <a:pt x="406" y="4168"/>
                    <a:pt x="834" y="4025"/>
                    <a:pt x="846" y="4001"/>
                  </a:cubicBezTo>
                  <a:lnTo>
                    <a:pt x="858" y="4001"/>
                  </a:lnTo>
                  <a:lnTo>
                    <a:pt x="1608" y="3727"/>
                  </a:lnTo>
                  <a:lnTo>
                    <a:pt x="1989" y="4108"/>
                  </a:lnTo>
                  <a:cubicBezTo>
                    <a:pt x="2025" y="4144"/>
                    <a:pt x="2084" y="4168"/>
                    <a:pt x="2132" y="4168"/>
                  </a:cubicBezTo>
                  <a:cubicBezTo>
                    <a:pt x="2192" y="4168"/>
                    <a:pt x="2227" y="4144"/>
                    <a:pt x="2263" y="4108"/>
                  </a:cubicBezTo>
                  <a:lnTo>
                    <a:pt x="2632" y="3727"/>
                  </a:lnTo>
                  <a:lnTo>
                    <a:pt x="3382" y="4025"/>
                  </a:lnTo>
                  <a:lnTo>
                    <a:pt x="3394" y="4025"/>
                  </a:lnTo>
                  <a:cubicBezTo>
                    <a:pt x="3406" y="4025"/>
                    <a:pt x="3835" y="4180"/>
                    <a:pt x="3835" y="4739"/>
                  </a:cubicBezTo>
                  <a:lnTo>
                    <a:pt x="3835" y="5240"/>
                  </a:lnTo>
                  <a:lnTo>
                    <a:pt x="1334" y="5240"/>
                  </a:lnTo>
                  <a:cubicBezTo>
                    <a:pt x="1239" y="5240"/>
                    <a:pt x="1144" y="5335"/>
                    <a:pt x="1144" y="5430"/>
                  </a:cubicBezTo>
                  <a:cubicBezTo>
                    <a:pt x="1144" y="5537"/>
                    <a:pt x="1239" y="5632"/>
                    <a:pt x="1334" y="5632"/>
                  </a:cubicBezTo>
                  <a:lnTo>
                    <a:pt x="4049" y="5632"/>
                  </a:lnTo>
                  <a:cubicBezTo>
                    <a:pt x="4156" y="5632"/>
                    <a:pt x="4240" y="5537"/>
                    <a:pt x="4240" y="5430"/>
                  </a:cubicBezTo>
                  <a:lnTo>
                    <a:pt x="4240" y="4739"/>
                  </a:lnTo>
                  <a:cubicBezTo>
                    <a:pt x="4216" y="3918"/>
                    <a:pt x="3573" y="3668"/>
                    <a:pt x="3501" y="3632"/>
                  </a:cubicBezTo>
                  <a:lnTo>
                    <a:pt x="2716" y="3323"/>
                  </a:lnTo>
                  <a:lnTo>
                    <a:pt x="2716" y="3216"/>
                  </a:lnTo>
                  <a:cubicBezTo>
                    <a:pt x="2918" y="3096"/>
                    <a:pt x="3085" y="2894"/>
                    <a:pt x="3168" y="2656"/>
                  </a:cubicBezTo>
                  <a:cubicBezTo>
                    <a:pt x="3454" y="2620"/>
                    <a:pt x="3680" y="2382"/>
                    <a:pt x="3680" y="2096"/>
                  </a:cubicBezTo>
                  <a:cubicBezTo>
                    <a:pt x="3680" y="1918"/>
                    <a:pt x="3608" y="1775"/>
                    <a:pt x="3466" y="1668"/>
                  </a:cubicBezTo>
                  <a:lnTo>
                    <a:pt x="3466" y="1322"/>
                  </a:lnTo>
                  <a:cubicBezTo>
                    <a:pt x="3466" y="596"/>
                    <a:pt x="2870" y="1"/>
                    <a:pt x="2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05" name="Google Shape;12105;p69"/>
          <p:cNvSpPr/>
          <p:nvPr/>
        </p:nvSpPr>
        <p:spPr>
          <a:xfrm>
            <a:off x="6238328" y="2433596"/>
            <a:ext cx="316461" cy="324036"/>
          </a:xfrm>
          <a:custGeom>
            <a:avLst/>
            <a:gdLst/>
            <a:ahLst/>
            <a:cxnLst/>
            <a:rect l="l" t="t" r="r" b="b"/>
            <a:pathLst>
              <a:path w="9943" h="10181" extrusionOk="0">
                <a:moveTo>
                  <a:pt x="7883" y="536"/>
                </a:moveTo>
                <a:lnTo>
                  <a:pt x="9264" y="1918"/>
                </a:lnTo>
                <a:lnTo>
                  <a:pt x="7883" y="1918"/>
                </a:lnTo>
                <a:lnTo>
                  <a:pt x="7883" y="536"/>
                </a:lnTo>
                <a:close/>
                <a:moveTo>
                  <a:pt x="6442" y="1537"/>
                </a:moveTo>
                <a:lnTo>
                  <a:pt x="7823" y="2918"/>
                </a:lnTo>
                <a:lnTo>
                  <a:pt x="6442" y="2918"/>
                </a:lnTo>
                <a:lnTo>
                  <a:pt x="6442" y="1537"/>
                </a:lnTo>
                <a:close/>
                <a:moveTo>
                  <a:pt x="2954" y="5323"/>
                </a:moveTo>
                <a:cubicBezTo>
                  <a:pt x="3489" y="5323"/>
                  <a:pt x="3918" y="5799"/>
                  <a:pt x="3918" y="6394"/>
                </a:cubicBezTo>
                <a:lnTo>
                  <a:pt x="3930" y="6478"/>
                </a:lnTo>
                <a:cubicBezTo>
                  <a:pt x="3906" y="6478"/>
                  <a:pt x="3906" y="6478"/>
                  <a:pt x="3894" y="6490"/>
                </a:cubicBezTo>
                <a:cubicBezTo>
                  <a:pt x="3585" y="6418"/>
                  <a:pt x="3489" y="5966"/>
                  <a:pt x="3489" y="5966"/>
                </a:cubicBezTo>
                <a:cubicBezTo>
                  <a:pt x="3477" y="5906"/>
                  <a:pt x="3430" y="5847"/>
                  <a:pt x="3358" y="5835"/>
                </a:cubicBezTo>
                <a:cubicBezTo>
                  <a:pt x="3348" y="5833"/>
                  <a:pt x="3338" y="5832"/>
                  <a:pt x="3328" y="5832"/>
                </a:cubicBezTo>
                <a:cubicBezTo>
                  <a:pt x="3276" y="5832"/>
                  <a:pt x="3221" y="5857"/>
                  <a:pt x="3192" y="5906"/>
                </a:cubicBezTo>
                <a:cubicBezTo>
                  <a:pt x="2823" y="6478"/>
                  <a:pt x="1989" y="6490"/>
                  <a:pt x="1977" y="6490"/>
                </a:cubicBezTo>
                <a:lnTo>
                  <a:pt x="1930" y="6490"/>
                </a:lnTo>
                <a:cubicBezTo>
                  <a:pt x="1918" y="6490"/>
                  <a:pt x="1894" y="6490"/>
                  <a:pt x="1894" y="6478"/>
                </a:cubicBezTo>
                <a:lnTo>
                  <a:pt x="1894" y="6394"/>
                </a:lnTo>
                <a:cubicBezTo>
                  <a:pt x="1894" y="5799"/>
                  <a:pt x="2334" y="5323"/>
                  <a:pt x="2870" y="5323"/>
                </a:cubicBezTo>
                <a:close/>
                <a:moveTo>
                  <a:pt x="1668" y="6906"/>
                </a:moveTo>
                <a:cubicBezTo>
                  <a:pt x="1680" y="6906"/>
                  <a:pt x="1692" y="6918"/>
                  <a:pt x="1703" y="6918"/>
                </a:cubicBezTo>
                <a:lnTo>
                  <a:pt x="1703" y="7097"/>
                </a:lnTo>
                <a:cubicBezTo>
                  <a:pt x="1727" y="7132"/>
                  <a:pt x="1727" y="7192"/>
                  <a:pt x="1727" y="7228"/>
                </a:cubicBezTo>
                <a:cubicBezTo>
                  <a:pt x="1644" y="7216"/>
                  <a:pt x="1584" y="7144"/>
                  <a:pt x="1584" y="7049"/>
                </a:cubicBezTo>
                <a:cubicBezTo>
                  <a:pt x="1584" y="6990"/>
                  <a:pt x="1620" y="6930"/>
                  <a:pt x="1668" y="6906"/>
                </a:cubicBezTo>
                <a:close/>
                <a:moveTo>
                  <a:pt x="4168" y="6894"/>
                </a:moveTo>
                <a:cubicBezTo>
                  <a:pt x="4204" y="6918"/>
                  <a:pt x="4239" y="6978"/>
                  <a:pt x="4239" y="7037"/>
                </a:cubicBezTo>
                <a:cubicBezTo>
                  <a:pt x="4228" y="7144"/>
                  <a:pt x="4180" y="7216"/>
                  <a:pt x="4109" y="7228"/>
                </a:cubicBezTo>
                <a:cubicBezTo>
                  <a:pt x="4109" y="7192"/>
                  <a:pt x="4120" y="7132"/>
                  <a:pt x="4120" y="7085"/>
                </a:cubicBezTo>
                <a:lnTo>
                  <a:pt x="4120" y="6906"/>
                </a:lnTo>
                <a:cubicBezTo>
                  <a:pt x="4132" y="6906"/>
                  <a:pt x="4144" y="6906"/>
                  <a:pt x="4168" y="6894"/>
                </a:cubicBezTo>
                <a:close/>
                <a:moveTo>
                  <a:pt x="3251" y="6311"/>
                </a:moveTo>
                <a:cubicBezTo>
                  <a:pt x="3347" y="6490"/>
                  <a:pt x="3513" y="6716"/>
                  <a:pt x="3775" y="6787"/>
                </a:cubicBezTo>
                <a:lnTo>
                  <a:pt x="3775" y="7085"/>
                </a:lnTo>
                <a:cubicBezTo>
                  <a:pt x="3775" y="7561"/>
                  <a:pt x="3430" y="7942"/>
                  <a:pt x="3001" y="7942"/>
                </a:cubicBezTo>
                <a:lnTo>
                  <a:pt x="2787" y="7942"/>
                </a:lnTo>
                <a:cubicBezTo>
                  <a:pt x="2358" y="7942"/>
                  <a:pt x="2013" y="7561"/>
                  <a:pt x="2013" y="7085"/>
                </a:cubicBezTo>
                <a:lnTo>
                  <a:pt x="2013" y="6799"/>
                </a:lnTo>
                <a:lnTo>
                  <a:pt x="2037" y="6799"/>
                </a:lnTo>
                <a:cubicBezTo>
                  <a:pt x="2227" y="6787"/>
                  <a:pt x="2835" y="6728"/>
                  <a:pt x="3251" y="6311"/>
                </a:cubicBezTo>
                <a:close/>
                <a:moveTo>
                  <a:pt x="3013" y="8240"/>
                </a:moveTo>
                <a:cubicBezTo>
                  <a:pt x="3061" y="8264"/>
                  <a:pt x="3108" y="8264"/>
                  <a:pt x="3156" y="8264"/>
                </a:cubicBezTo>
                <a:lnTo>
                  <a:pt x="3156" y="8418"/>
                </a:lnTo>
                <a:lnTo>
                  <a:pt x="2918" y="8656"/>
                </a:lnTo>
                <a:lnTo>
                  <a:pt x="2692" y="8442"/>
                </a:lnTo>
                <a:lnTo>
                  <a:pt x="2692" y="8240"/>
                </a:lnTo>
                <a:close/>
                <a:moveTo>
                  <a:pt x="7597" y="334"/>
                </a:moveTo>
                <a:lnTo>
                  <a:pt x="7597" y="2108"/>
                </a:lnTo>
                <a:cubicBezTo>
                  <a:pt x="7597" y="2203"/>
                  <a:pt x="7680" y="2275"/>
                  <a:pt x="7764" y="2275"/>
                </a:cubicBezTo>
                <a:lnTo>
                  <a:pt x="9538" y="2275"/>
                </a:lnTo>
                <a:lnTo>
                  <a:pt x="9538" y="8871"/>
                </a:lnTo>
                <a:lnTo>
                  <a:pt x="8359" y="8871"/>
                </a:lnTo>
                <a:lnTo>
                  <a:pt x="8359" y="3084"/>
                </a:lnTo>
                <a:lnTo>
                  <a:pt x="8359" y="3061"/>
                </a:lnTo>
                <a:lnTo>
                  <a:pt x="8359" y="3049"/>
                </a:lnTo>
                <a:cubicBezTo>
                  <a:pt x="8359" y="3049"/>
                  <a:pt x="8359" y="3037"/>
                  <a:pt x="8347" y="3037"/>
                </a:cubicBezTo>
                <a:cubicBezTo>
                  <a:pt x="8347" y="3037"/>
                  <a:pt x="8347" y="3013"/>
                  <a:pt x="8335" y="3013"/>
                </a:cubicBezTo>
                <a:lnTo>
                  <a:pt x="8311" y="3001"/>
                </a:lnTo>
                <a:lnTo>
                  <a:pt x="6383" y="1072"/>
                </a:lnTo>
                <a:lnTo>
                  <a:pt x="6371" y="1048"/>
                </a:lnTo>
                <a:lnTo>
                  <a:pt x="6347" y="1036"/>
                </a:lnTo>
                <a:cubicBezTo>
                  <a:pt x="6347" y="1036"/>
                  <a:pt x="6335" y="1036"/>
                  <a:pt x="6335" y="1025"/>
                </a:cubicBezTo>
                <a:lnTo>
                  <a:pt x="3882" y="1025"/>
                </a:lnTo>
                <a:lnTo>
                  <a:pt x="3882" y="334"/>
                </a:lnTo>
                <a:close/>
                <a:moveTo>
                  <a:pt x="6085" y="1334"/>
                </a:moveTo>
                <a:lnTo>
                  <a:pt x="6085" y="3108"/>
                </a:lnTo>
                <a:cubicBezTo>
                  <a:pt x="6085" y="3192"/>
                  <a:pt x="6156" y="3275"/>
                  <a:pt x="6240" y="3275"/>
                </a:cubicBezTo>
                <a:lnTo>
                  <a:pt x="8014" y="3275"/>
                </a:lnTo>
                <a:lnTo>
                  <a:pt x="8049" y="9883"/>
                </a:lnTo>
                <a:lnTo>
                  <a:pt x="4311" y="9883"/>
                </a:lnTo>
                <a:cubicBezTo>
                  <a:pt x="5192" y="9407"/>
                  <a:pt x="5811" y="8502"/>
                  <a:pt x="5871" y="7430"/>
                </a:cubicBezTo>
                <a:lnTo>
                  <a:pt x="5871" y="7406"/>
                </a:lnTo>
                <a:lnTo>
                  <a:pt x="5871" y="7347"/>
                </a:lnTo>
                <a:lnTo>
                  <a:pt x="5871" y="7323"/>
                </a:lnTo>
                <a:lnTo>
                  <a:pt x="5871" y="7311"/>
                </a:lnTo>
                <a:lnTo>
                  <a:pt x="5871" y="7263"/>
                </a:lnTo>
                <a:lnTo>
                  <a:pt x="5871" y="7228"/>
                </a:lnTo>
                <a:lnTo>
                  <a:pt x="5871" y="7216"/>
                </a:lnTo>
                <a:lnTo>
                  <a:pt x="5871" y="7168"/>
                </a:lnTo>
                <a:lnTo>
                  <a:pt x="5871" y="7144"/>
                </a:lnTo>
                <a:lnTo>
                  <a:pt x="5871" y="7121"/>
                </a:lnTo>
                <a:lnTo>
                  <a:pt x="5871" y="7085"/>
                </a:lnTo>
                <a:lnTo>
                  <a:pt x="5871" y="7049"/>
                </a:lnTo>
                <a:lnTo>
                  <a:pt x="5871" y="7002"/>
                </a:lnTo>
                <a:lnTo>
                  <a:pt x="5871" y="6978"/>
                </a:lnTo>
                <a:lnTo>
                  <a:pt x="5871" y="6930"/>
                </a:lnTo>
                <a:lnTo>
                  <a:pt x="5871" y="6906"/>
                </a:lnTo>
                <a:lnTo>
                  <a:pt x="5871" y="6859"/>
                </a:lnTo>
                <a:lnTo>
                  <a:pt x="5871" y="6847"/>
                </a:lnTo>
                <a:lnTo>
                  <a:pt x="5871" y="6823"/>
                </a:lnTo>
                <a:lnTo>
                  <a:pt x="5871" y="6787"/>
                </a:lnTo>
                <a:lnTo>
                  <a:pt x="5871" y="6751"/>
                </a:lnTo>
                <a:cubicBezTo>
                  <a:pt x="5871" y="6728"/>
                  <a:pt x="5859" y="6704"/>
                  <a:pt x="5859" y="6680"/>
                </a:cubicBezTo>
                <a:cubicBezTo>
                  <a:pt x="5859" y="6644"/>
                  <a:pt x="5847" y="6632"/>
                  <a:pt x="5847" y="6609"/>
                </a:cubicBezTo>
                <a:lnTo>
                  <a:pt x="5847" y="6573"/>
                </a:lnTo>
                <a:cubicBezTo>
                  <a:pt x="5847" y="6561"/>
                  <a:pt x="5835" y="6549"/>
                  <a:pt x="5835" y="6525"/>
                </a:cubicBezTo>
                <a:lnTo>
                  <a:pt x="5835" y="6513"/>
                </a:lnTo>
                <a:lnTo>
                  <a:pt x="5835" y="6501"/>
                </a:lnTo>
                <a:cubicBezTo>
                  <a:pt x="5835" y="6490"/>
                  <a:pt x="5811" y="6466"/>
                  <a:pt x="5811" y="6454"/>
                </a:cubicBezTo>
                <a:cubicBezTo>
                  <a:pt x="5811" y="6442"/>
                  <a:pt x="5811" y="6442"/>
                  <a:pt x="5799" y="6430"/>
                </a:cubicBezTo>
                <a:cubicBezTo>
                  <a:pt x="5799" y="6406"/>
                  <a:pt x="5787" y="6394"/>
                  <a:pt x="5787" y="6382"/>
                </a:cubicBezTo>
                <a:lnTo>
                  <a:pt x="5775" y="6347"/>
                </a:lnTo>
                <a:cubicBezTo>
                  <a:pt x="5775" y="6335"/>
                  <a:pt x="5752" y="6323"/>
                  <a:pt x="5752" y="6311"/>
                </a:cubicBezTo>
                <a:cubicBezTo>
                  <a:pt x="5752" y="6287"/>
                  <a:pt x="5752" y="6287"/>
                  <a:pt x="5740" y="6275"/>
                </a:cubicBezTo>
                <a:cubicBezTo>
                  <a:pt x="5740" y="6263"/>
                  <a:pt x="5728" y="6251"/>
                  <a:pt x="5728" y="6228"/>
                </a:cubicBezTo>
                <a:lnTo>
                  <a:pt x="5716" y="6204"/>
                </a:lnTo>
                <a:cubicBezTo>
                  <a:pt x="5716" y="6192"/>
                  <a:pt x="5692" y="6168"/>
                  <a:pt x="5692" y="6156"/>
                </a:cubicBezTo>
                <a:lnTo>
                  <a:pt x="5692" y="6144"/>
                </a:lnTo>
                <a:cubicBezTo>
                  <a:pt x="5656" y="6037"/>
                  <a:pt x="5597" y="5930"/>
                  <a:pt x="5549" y="5835"/>
                </a:cubicBezTo>
                <a:cubicBezTo>
                  <a:pt x="5518" y="5780"/>
                  <a:pt x="5461" y="5751"/>
                  <a:pt x="5405" y="5751"/>
                </a:cubicBezTo>
                <a:cubicBezTo>
                  <a:pt x="5376" y="5751"/>
                  <a:pt x="5347" y="5759"/>
                  <a:pt x="5323" y="5775"/>
                </a:cubicBezTo>
                <a:cubicBezTo>
                  <a:pt x="5252" y="5811"/>
                  <a:pt x="5216" y="5918"/>
                  <a:pt x="5263" y="5989"/>
                </a:cubicBezTo>
                <a:cubicBezTo>
                  <a:pt x="5311" y="6085"/>
                  <a:pt x="5371" y="6192"/>
                  <a:pt x="5394" y="6275"/>
                </a:cubicBezTo>
                <a:lnTo>
                  <a:pt x="5394" y="6287"/>
                </a:lnTo>
                <a:cubicBezTo>
                  <a:pt x="5394" y="6311"/>
                  <a:pt x="5418" y="6323"/>
                  <a:pt x="5418" y="6335"/>
                </a:cubicBezTo>
                <a:lnTo>
                  <a:pt x="5430" y="6370"/>
                </a:lnTo>
                <a:cubicBezTo>
                  <a:pt x="5430" y="6382"/>
                  <a:pt x="5442" y="6394"/>
                  <a:pt x="5442" y="6406"/>
                </a:cubicBezTo>
                <a:cubicBezTo>
                  <a:pt x="5442" y="6430"/>
                  <a:pt x="5442" y="6430"/>
                  <a:pt x="5454" y="6442"/>
                </a:cubicBezTo>
                <a:cubicBezTo>
                  <a:pt x="5454" y="6454"/>
                  <a:pt x="5478" y="6466"/>
                  <a:pt x="5478" y="6490"/>
                </a:cubicBezTo>
                <a:lnTo>
                  <a:pt x="5490" y="6513"/>
                </a:lnTo>
                <a:cubicBezTo>
                  <a:pt x="5490" y="6525"/>
                  <a:pt x="5502" y="6549"/>
                  <a:pt x="5502" y="6561"/>
                </a:cubicBezTo>
                <a:lnTo>
                  <a:pt x="5502" y="6585"/>
                </a:lnTo>
                <a:cubicBezTo>
                  <a:pt x="5502" y="6609"/>
                  <a:pt x="5513" y="6621"/>
                  <a:pt x="5513" y="6632"/>
                </a:cubicBezTo>
                <a:lnTo>
                  <a:pt x="5513" y="6668"/>
                </a:lnTo>
                <a:cubicBezTo>
                  <a:pt x="5513" y="6680"/>
                  <a:pt x="5513" y="6692"/>
                  <a:pt x="5537" y="6704"/>
                </a:cubicBezTo>
                <a:lnTo>
                  <a:pt x="5537" y="6740"/>
                </a:lnTo>
                <a:cubicBezTo>
                  <a:pt x="5537" y="6751"/>
                  <a:pt x="5549" y="6787"/>
                  <a:pt x="5549" y="6799"/>
                </a:cubicBezTo>
                <a:cubicBezTo>
                  <a:pt x="5549" y="6811"/>
                  <a:pt x="5561" y="6847"/>
                  <a:pt x="5561" y="6859"/>
                </a:cubicBezTo>
                <a:lnTo>
                  <a:pt x="5561" y="6882"/>
                </a:lnTo>
                <a:lnTo>
                  <a:pt x="5561" y="6930"/>
                </a:lnTo>
                <a:lnTo>
                  <a:pt x="5561" y="6942"/>
                </a:lnTo>
                <a:lnTo>
                  <a:pt x="5561" y="6966"/>
                </a:lnTo>
                <a:lnTo>
                  <a:pt x="5561" y="7002"/>
                </a:lnTo>
                <a:lnTo>
                  <a:pt x="5561" y="7037"/>
                </a:lnTo>
                <a:lnTo>
                  <a:pt x="5561" y="7085"/>
                </a:lnTo>
                <a:lnTo>
                  <a:pt x="5561" y="7109"/>
                </a:lnTo>
                <a:lnTo>
                  <a:pt x="5561" y="7156"/>
                </a:lnTo>
                <a:lnTo>
                  <a:pt x="5561" y="7180"/>
                </a:lnTo>
                <a:lnTo>
                  <a:pt x="5561" y="7216"/>
                </a:lnTo>
                <a:lnTo>
                  <a:pt x="5561" y="7240"/>
                </a:lnTo>
                <a:lnTo>
                  <a:pt x="5561" y="7287"/>
                </a:lnTo>
                <a:lnTo>
                  <a:pt x="5561" y="7299"/>
                </a:lnTo>
                <a:lnTo>
                  <a:pt x="5561" y="7335"/>
                </a:lnTo>
                <a:lnTo>
                  <a:pt x="5561" y="7359"/>
                </a:lnTo>
                <a:lnTo>
                  <a:pt x="5561" y="7383"/>
                </a:lnTo>
                <a:lnTo>
                  <a:pt x="5561" y="7394"/>
                </a:lnTo>
                <a:lnTo>
                  <a:pt x="5561" y="7454"/>
                </a:lnTo>
                <a:lnTo>
                  <a:pt x="5561" y="7466"/>
                </a:lnTo>
                <a:cubicBezTo>
                  <a:pt x="5537" y="8133"/>
                  <a:pt x="5252" y="8728"/>
                  <a:pt x="4823" y="9180"/>
                </a:cubicBezTo>
                <a:cubicBezTo>
                  <a:pt x="4644" y="8835"/>
                  <a:pt x="4323" y="8704"/>
                  <a:pt x="4287" y="8692"/>
                </a:cubicBezTo>
                <a:lnTo>
                  <a:pt x="3513" y="8371"/>
                </a:lnTo>
                <a:lnTo>
                  <a:pt x="3513" y="8228"/>
                </a:lnTo>
                <a:cubicBezTo>
                  <a:pt x="3751" y="8109"/>
                  <a:pt x="3942" y="7894"/>
                  <a:pt x="4049" y="7633"/>
                </a:cubicBezTo>
                <a:lnTo>
                  <a:pt x="4085" y="7633"/>
                </a:lnTo>
                <a:cubicBezTo>
                  <a:pt x="4359" y="7633"/>
                  <a:pt x="4585" y="7406"/>
                  <a:pt x="4585" y="7109"/>
                </a:cubicBezTo>
                <a:cubicBezTo>
                  <a:pt x="4585" y="6906"/>
                  <a:pt x="4466" y="6704"/>
                  <a:pt x="4287" y="6632"/>
                </a:cubicBezTo>
                <a:lnTo>
                  <a:pt x="4287" y="6454"/>
                </a:lnTo>
                <a:cubicBezTo>
                  <a:pt x="4287" y="5680"/>
                  <a:pt x="3704" y="5061"/>
                  <a:pt x="2989" y="5061"/>
                </a:cubicBezTo>
                <a:lnTo>
                  <a:pt x="2894" y="5061"/>
                </a:lnTo>
                <a:cubicBezTo>
                  <a:pt x="2180" y="5061"/>
                  <a:pt x="1608" y="5680"/>
                  <a:pt x="1608" y="6454"/>
                </a:cubicBezTo>
                <a:lnTo>
                  <a:pt x="1608" y="6632"/>
                </a:lnTo>
                <a:cubicBezTo>
                  <a:pt x="1430" y="6704"/>
                  <a:pt x="1311" y="6906"/>
                  <a:pt x="1311" y="7109"/>
                </a:cubicBezTo>
                <a:cubicBezTo>
                  <a:pt x="1311" y="7394"/>
                  <a:pt x="1525" y="7633"/>
                  <a:pt x="1799" y="7633"/>
                </a:cubicBezTo>
                <a:cubicBezTo>
                  <a:pt x="1811" y="7633"/>
                  <a:pt x="1823" y="7633"/>
                  <a:pt x="1846" y="7621"/>
                </a:cubicBezTo>
                <a:cubicBezTo>
                  <a:pt x="1942" y="7883"/>
                  <a:pt x="2156" y="8109"/>
                  <a:pt x="2406" y="8228"/>
                </a:cubicBezTo>
                <a:lnTo>
                  <a:pt x="2406" y="8371"/>
                </a:lnTo>
                <a:lnTo>
                  <a:pt x="1620" y="8692"/>
                </a:lnTo>
                <a:cubicBezTo>
                  <a:pt x="1572" y="8704"/>
                  <a:pt x="1251" y="8835"/>
                  <a:pt x="1084" y="9180"/>
                </a:cubicBezTo>
                <a:cubicBezTo>
                  <a:pt x="596" y="8668"/>
                  <a:pt x="299" y="7978"/>
                  <a:pt x="334" y="7216"/>
                </a:cubicBezTo>
                <a:lnTo>
                  <a:pt x="334" y="7204"/>
                </a:lnTo>
                <a:lnTo>
                  <a:pt x="334" y="7156"/>
                </a:lnTo>
                <a:lnTo>
                  <a:pt x="334" y="7144"/>
                </a:lnTo>
                <a:lnTo>
                  <a:pt x="334" y="7121"/>
                </a:lnTo>
                <a:lnTo>
                  <a:pt x="334" y="7097"/>
                </a:lnTo>
                <a:lnTo>
                  <a:pt x="334" y="7085"/>
                </a:lnTo>
                <a:lnTo>
                  <a:pt x="334" y="7061"/>
                </a:lnTo>
                <a:lnTo>
                  <a:pt x="334" y="7025"/>
                </a:lnTo>
                <a:lnTo>
                  <a:pt x="334" y="7002"/>
                </a:lnTo>
                <a:lnTo>
                  <a:pt x="334" y="6990"/>
                </a:lnTo>
                <a:lnTo>
                  <a:pt x="334" y="6942"/>
                </a:lnTo>
                <a:lnTo>
                  <a:pt x="334" y="6918"/>
                </a:lnTo>
                <a:lnTo>
                  <a:pt x="334" y="6871"/>
                </a:lnTo>
                <a:lnTo>
                  <a:pt x="334" y="6847"/>
                </a:lnTo>
                <a:cubicBezTo>
                  <a:pt x="334" y="6823"/>
                  <a:pt x="334" y="6811"/>
                  <a:pt x="358" y="6799"/>
                </a:cubicBezTo>
                <a:lnTo>
                  <a:pt x="358" y="6763"/>
                </a:lnTo>
                <a:cubicBezTo>
                  <a:pt x="358" y="6751"/>
                  <a:pt x="358" y="6740"/>
                  <a:pt x="370" y="6740"/>
                </a:cubicBezTo>
                <a:lnTo>
                  <a:pt x="370" y="6728"/>
                </a:lnTo>
                <a:lnTo>
                  <a:pt x="370" y="6704"/>
                </a:lnTo>
                <a:cubicBezTo>
                  <a:pt x="370" y="6692"/>
                  <a:pt x="370" y="6680"/>
                  <a:pt x="382" y="6668"/>
                </a:cubicBezTo>
                <a:lnTo>
                  <a:pt x="382" y="6644"/>
                </a:lnTo>
                <a:lnTo>
                  <a:pt x="382" y="6632"/>
                </a:lnTo>
                <a:cubicBezTo>
                  <a:pt x="382" y="6621"/>
                  <a:pt x="394" y="6585"/>
                  <a:pt x="394" y="6573"/>
                </a:cubicBezTo>
                <a:cubicBezTo>
                  <a:pt x="394" y="6561"/>
                  <a:pt x="406" y="6525"/>
                  <a:pt x="406" y="6513"/>
                </a:cubicBezTo>
                <a:lnTo>
                  <a:pt x="406" y="6501"/>
                </a:lnTo>
                <a:cubicBezTo>
                  <a:pt x="406" y="6490"/>
                  <a:pt x="429" y="6466"/>
                  <a:pt x="429" y="6454"/>
                </a:cubicBezTo>
                <a:cubicBezTo>
                  <a:pt x="429" y="6442"/>
                  <a:pt x="429" y="6442"/>
                  <a:pt x="441" y="6430"/>
                </a:cubicBezTo>
                <a:cubicBezTo>
                  <a:pt x="441" y="6406"/>
                  <a:pt x="453" y="6394"/>
                  <a:pt x="453" y="6382"/>
                </a:cubicBezTo>
                <a:cubicBezTo>
                  <a:pt x="453" y="6370"/>
                  <a:pt x="453" y="6370"/>
                  <a:pt x="465" y="6347"/>
                </a:cubicBezTo>
                <a:cubicBezTo>
                  <a:pt x="465" y="6335"/>
                  <a:pt x="489" y="6323"/>
                  <a:pt x="489" y="6311"/>
                </a:cubicBezTo>
                <a:cubicBezTo>
                  <a:pt x="489" y="6311"/>
                  <a:pt x="489" y="6287"/>
                  <a:pt x="501" y="6275"/>
                </a:cubicBezTo>
                <a:cubicBezTo>
                  <a:pt x="501" y="6263"/>
                  <a:pt x="513" y="6251"/>
                  <a:pt x="513" y="6228"/>
                </a:cubicBezTo>
                <a:cubicBezTo>
                  <a:pt x="513" y="6216"/>
                  <a:pt x="513" y="6216"/>
                  <a:pt x="525" y="6204"/>
                </a:cubicBezTo>
                <a:cubicBezTo>
                  <a:pt x="525" y="6192"/>
                  <a:pt x="549" y="6168"/>
                  <a:pt x="549" y="6156"/>
                </a:cubicBezTo>
                <a:lnTo>
                  <a:pt x="560" y="6144"/>
                </a:lnTo>
                <a:cubicBezTo>
                  <a:pt x="560" y="6132"/>
                  <a:pt x="572" y="6109"/>
                  <a:pt x="572" y="6097"/>
                </a:cubicBezTo>
                <a:lnTo>
                  <a:pt x="572" y="6085"/>
                </a:lnTo>
                <a:cubicBezTo>
                  <a:pt x="691" y="5859"/>
                  <a:pt x="858" y="5656"/>
                  <a:pt x="1037" y="5454"/>
                </a:cubicBezTo>
                <a:lnTo>
                  <a:pt x="1049" y="5442"/>
                </a:lnTo>
                <a:lnTo>
                  <a:pt x="1061" y="5430"/>
                </a:lnTo>
                <a:lnTo>
                  <a:pt x="1084" y="5418"/>
                </a:lnTo>
                <a:lnTo>
                  <a:pt x="1096" y="5394"/>
                </a:lnTo>
                <a:lnTo>
                  <a:pt x="1108" y="5382"/>
                </a:lnTo>
                <a:lnTo>
                  <a:pt x="1120" y="5370"/>
                </a:lnTo>
                <a:lnTo>
                  <a:pt x="1144" y="5358"/>
                </a:lnTo>
                <a:cubicBezTo>
                  <a:pt x="1156" y="5358"/>
                  <a:pt x="1156" y="5335"/>
                  <a:pt x="1168" y="5335"/>
                </a:cubicBezTo>
                <a:lnTo>
                  <a:pt x="1180" y="5323"/>
                </a:lnTo>
                <a:cubicBezTo>
                  <a:pt x="1203" y="5323"/>
                  <a:pt x="1203" y="5311"/>
                  <a:pt x="1215" y="5311"/>
                </a:cubicBezTo>
                <a:cubicBezTo>
                  <a:pt x="1227" y="5311"/>
                  <a:pt x="1227" y="5299"/>
                  <a:pt x="1239" y="5299"/>
                </a:cubicBezTo>
                <a:cubicBezTo>
                  <a:pt x="1263" y="5299"/>
                  <a:pt x="1263" y="5275"/>
                  <a:pt x="1275" y="5275"/>
                </a:cubicBezTo>
                <a:cubicBezTo>
                  <a:pt x="1287" y="5275"/>
                  <a:pt x="1287" y="5263"/>
                  <a:pt x="1299" y="5263"/>
                </a:cubicBezTo>
                <a:cubicBezTo>
                  <a:pt x="1322" y="5263"/>
                  <a:pt x="1322" y="5251"/>
                  <a:pt x="1334" y="5251"/>
                </a:cubicBezTo>
                <a:cubicBezTo>
                  <a:pt x="1346" y="5251"/>
                  <a:pt x="1346" y="5239"/>
                  <a:pt x="1358" y="5239"/>
                </a:cubicBezTo>
                <a:cubicBezTo>
                  <a:pt x="1382" y="5239"/>
                  <a:pt x="1382" y="5216"/>
                  <a:pt x="1394" y="5216"/>
                </a:cubicBezTo>
                <a:cubicBezTo>
                  <a:pt x="1406" y="5216"/>
                  <a:pt x="1406" y="5204"/>
                  <a:pt x="1418" y="5204"/>
                </a:cubicBezTo>
                <a:cubicBezTo>
                  <a:pt x="1442" y="5204"/>
                  <a:pt x="1442" y="5192"/>
                  <a:pt x="1453" y="5192"/>
                </a:cubicBezTo>
                <a:cubicBezTo>
                  <a:pt x="1465" y="5192"/>
                  <a:pt x="1465" y="5180"/>
                  <a:pt x="1477" y="5180"/>
                </a:cubicBezTo>
                <a:cubicBezTo>
                  <a:pt x="1501" y="5180"/>
                  <a:pt x="1501" y="5156"/>
                  <a:pt x="1513" y="5156"/>
                </a:cubicBezTo>
                <a:cubicBezTo>
                  <a:pt x="1525" y="5156"/>
                  <a:pt x="1525" y="5144"/>
                  <a:pt x="1537" y="5144"/>
                </a:cubicBezTo>
                <a:cubicBezTo>
                  <a:pt x="1561" y="5144"/>
                  <a:pt x="1561" y="5132"/>
                  <a:pt x="1572" y="5132"/>
                </a:cubicBezTo>
                <a:cubicBezTo>
                  <a:pt x="1584" y="5132"/>
                  <a:pt x="1584" y="5120"/>
                  <a:pt x="1596" y="5120"/>
                </a:cubicBezTo>
                <a:cubicBezTo>
                  <a:pt x="1620" y="5120"/>
                  <a:pt x="1620" y="5097"/>
                  <a:pt x="1632" y="5097"/>
                </a:cubicBezTo>
                <a:cubicBezTo>
                  <a:pt x="1644" y="5097"/>
                  <a:pt x="1644" y="5085"/>
                  <a:pt x="1656" y="5085"/>
                </a:cubicBezTo>
                <a:cubicBezTo>
                  <a:pt x="1680" y="5085"/>
                  <a:pt x="1680" y="5073"/>
                  <a:pt x="1692" y="5073"/>
                </a:cubicBezTo>
                <a:lnTo>
                  <a:pt x="1703" y="5073"/>
                </a:lnTo>
                <a:cubicBezTo>
                  <a:pt x="1715" y="5073"/>
                  <a:pt x="1715" y="5061"/>
                  <a:pt x="1739" y="5061"/>
                </a:cubicBezTo>
                <a:cubicBezTo>
                  <a:pt x="1739" y="5061"/>
                  <a:pt x="1751" y="5061"/>
                  <a:pt x="1751" y="5037"/>
                </a:cubicBezTo>
                <a:lnTo>
                  <a:pt x="1763" y="5025"/>
                </a:lnTo>
                <a:cubicBezTo>
                  <a:pt x="1763" y="5025"/>
                  <a:pt x="1775" y="5025"/>
                  <a:pt x="1775" y="5013"/>
                </a:cubicBezTo>
                <a:cubicBezTo>
                  <a:pt x="1799" y="5013"/>
                  <a:pt x="1799" y="5013"/>
                  <a:pt x="1811" y="5001"/>
                </a:cubicBezTo>
                <a:lnTo>
                  <a:pt x="1823" y="5001"/>
                </a:lnTo>
                <a:cubicBezTo>
                  <a:pt x="1823" y="5001"/>
                  <a:pt x="1834" y="5001"/>
                  <a:pt x="1834" y="4977"/>
                </a:cubicBezTo>
                <a:cubicBezTo>
                  <a:pt x="1858" y="4977"/>
                  <a:pt x="1858" y="4966"/>
                  <a:pt x="1870" y="4966"/>
                </a:cubicBezTo>
                <a:cubicBezTo>
                  <a:pt x="1882" y="4966"/>
                  <a:pt x="1894" y="4954"/>
                  <a:pt x="1918" y="4954"/>
                </a:cubicBezTo>
                <a:cubicBezTo>
                  <a:pt x="1930" y="4954"/>
                  <a:pt x="1942" y="4942"/>
                  <a:pt x="1953" y="4942"/>
                </a:cubicBezTo>
                <a:lnTo>
                  <a:pt x="1977" y="4942"/>
                </a:lnTo>
                <a:lnTo>
                  <a:pt x="1989" y="4918"/>
                </a:lnTo>
                <a:cubicBezTo>
                  <a:pt x="2001" y="4918"/>
                  <a:pt x="2001" y="4918"/>
                  <a:pt x="2013" y="4906"/>
                </a:cubicBezTo>
                <a:cubicBezTo>
                  <a:pt x="2013" y="4906"/>
                  <a:pt x="2037" y="4906"/>
                  <a:pt x="2037" y="4894"/>
                </a:cubicBezTo>
                <a:lnTo>
                  <a:pt x="2049" y="4894"/>
                </a:lnTo>
                <a:cubicBezTo>
                  <a:pt x="2061" y="4894"/>
                  <a:pt x="2061" y="4894"/>
                  <a:pt x="2073" y="4882"/>
                </a:cubicBezTo>
                <a:lnTo>
                  <a:pt x="2108" y="4882"/>
                </a:lnTo>
                <a:cubicBezTo>
                  <a:pt x="2120" y="4882"/>
                  <a:pt x="2120" y="4882"/>
                  <a:pt x="2132" y="4858"/>
                </a:cubicBezTo>
                <a:lnTo>
                  <a:pt x="2168" y="4846"/>
                </a:lnTo>
                <a:cubicBezTo>
                  <a:pt x="2180" y="4858"/>
                  <a:pt x="2215" y="4858"/>
                  <a:pt x="2227" y="4858"/>
                </a:cubicBezTo>
                <a:cubicBezTo>
                  <a:pt x="2275" y="4858"/>
                  <a:pt x="2311" y="4835"/>
                  <a:pt x="2346" y="4799"/>
                </a:cubicBezTo>
                <a:lnTo>
                  <a:pt x="3442" y="4799"/>
                </a:lnTo>
                <a:cubicBezTo>
                  <a:pt x="3466" y="4799"/>
                  <a:pt x="3477" y="4799"/>
                  <a:pt x="3477" y="4823"/>
                </a:cubicBezTo>
                <a:cubicBezTo>
                  <a:pt x="3489" y="4823"/>
                  <a:pt x="3489" y="4823"/>
                  <a:pt x="3501" y="4835"/>
                </a:cubicBezTo>
                <a:cubicBezTo>
                  <a:pt x="3525" y="4835"/>
                  <a:pt x="3537" y="4835"/>
                  <a:pt x="3537" y="4846"/>
                </a:cubicBezTo>
                <a:cubicBezTo>
                  <a:pt x="3549" y="4846"/>
                  <a:pt x="3549" y="4846"/>
                  <a:pt x="3561" y="4858"/>
                </a:cubicBezTo>
                <a:cubicBezTo>
                  <a:pt x="3585" y="4858"/>
                  <a:pt x="3597" y="4858"/>
                  <a:pt x="3597" y="4882"/>
                </a:cubicBezTo>
                <a:cubicBezTo>
                  <a:pt x="3608" y="4882"/>
                  <a:pt x="3608" y="4882"/>
                  <a:pt x="3620" y="4894"/>
                </a:cubicBezTo>
                <a:cubicBezTo>
                  <a:pt x="3644" y="4894"/>
                  <a:pt x="3644" y="4894"/>
                  <a:pt x="3656" y="4906"/>
                </a:cubicBezTo>
                <a:cubicBezTo>
                  <a:pt x="3668" y="4906"/>
                  <a:pt x="3668" y="4906"/>
                  <a:pt x="3680" y="4918"/>
                </a:cubicBezTo>
                <a:cubicBezTo>
                  <a:pt x="3704" y="4918"/>
                  <a:pt x="3704" y="4942"/>
                  <a:pt x="3716" y="4942"/>
                </a:cubicBezTo>
                <a:cubicBezTo>
                  <a:pt x="3728" y="4942"/>
                  <a:pt x="3728" y="4942"/>
                  <a:pt x="3739" y="4954"/>
                </a:cubicBezTo>
                <a:cubicBezTo>
                  <a:pt x="3763" y="4954"/>
                  <a:pt x="3763" y="4966"/>
                  <a:pt x="3775" y="4966"/>
                </a:cubicBezTo>
                <a:lnTo>
                  <a:pt x="3787" y="4966"/>
                </a:lnTo>
                <a:cubicBezTo>
                  <a:pt x="3787" y="4966"/>
                  <a:pt x="3799" y="4966"/>
                  <a:pt x="3799" y="4977"/>
                </a:cubicBezTo>
                <a:cubicBezTo>
                  <a:pt x="3823" y="4977"/>
                  <a:pt x="3823" y="4977"/>
                  <a:pt x="3835" y="5001"/>
                </a:cubicBezTo>
                <a:lnTo>
                  <a:pt x="3847" y="5013"/>
                </a:lnTo>
                <a:cubicBezTo>
                  <a:pt x="3847" y="5013"/>
                  <a:pt x="3858" y="5013"/>
                  <a:pt x="3858" y="5025"/>
                </a:cubicBezTo>
                <a:cubicBezTo>
                  <a:pt x="3882" y="5025"/>
                  <a:pt x="3882" y="5037"/>
                  <a:pt x="3894" y="5037"/>
                </a:cubicBezTo>
                <a:lnTo>
                  <a:pt x="3906" y="5037"/>
                </a:lnTo>
                <a:cubicBezTo>
                  <a:pt x="3906" y="5037"/>
                  <a:pt x="3918" y="5037"/>
                  <a:pt x="3918" y="5061"/>
                </a:cubicBezTo>
                <a:cubicBezTo>
                  <a:pt x="3942" y="5061"/>
                  <a:pt x="3942" y="5073"/>
                  <a:pt x="3954" y="5073"/>
                </a:cubicBezTo>
                <a:lnTo>
                  <a:pt x="3966" y="5085"/>
                </a:lnTo>
                <a:cubicBezTo>
                  <a:pt x="3966" y="5085"/>
                  <a:pt x="3978" y="5085"/>
                  <a:pt x="3978" y="5097"/>
                </a:cubicBezTo>
                <a:cubicBezTo>
                  <a:pt x="4001" y="5097"/>
                  <a:pt x="4001" y="5120"/>
                  <a:pt x="4013" y="5120"/>
                </a:cubicBezTo>
                <a:lnTo>
                  <a:pt x="4025" y="5132"/>
                </a:lnTo>
                <a:cubicBezTo>
                  <a:pt x="4025" y="5132"/>
                  <a:pt x="4037" y="5132"/>
                  <a:pt x="4037" y="5144"/>
                </a:cubicBezTo>
                <a:cubicBezTo>
                  <a:pt x="4061" y="5144"/>
                  <a:pt x="4073" y="5156"/>
                  <a:pt x="4085" y="5156"/>
                </a:cubicBezTo>
                <a:cubicBezTo>
                  <a:pt x="4097" y="5156"/>
                  <a:pt x="4120" y="5180"/>
                  <a:pt x="4132" y="5180"/>
                </a:cubicBezTo>
                <a:cubicBezTo>
                  <a:pt x="4144" y="5180"/>
                  <a:pt x="4144" y="5192"/>
                  <a:pt x="4156" y="5192"/>
                </a:cubicBezTo>
                <a:lnTo>
                  <a:pt x="4180" y="5204"/>
                </a:lnTo>
                <a:lnTo>
                  <a:pt x="4192" y="5216"/>
                </a:lnTo>
                <a:lnTo>
                  <a:pt x="4204" y="5239"/>
                </a:lnTo>
                <a:lnTo>
                  <a:pt x="4216" y="5251"/>
                </a:lnTo>
                <a:lnTo>
                  <a:pt x="4239" y="5263"/>
                </a:lnTo>
                <a:lnTo>
                  <a:pt x="4251" y="5275"/>
                </a:lnTo>
                <a:cubicBezTo>
                  <a:pt x="4263" y="5275"/>
                  <a:pt x="4263" y="5299"/>
                  <a:pt x="4275" y="5299"/>
                </a:cubicBezTo>
                <a:cubicBezTo>
                  <a:pt x="4299" y="5299"/>
                  <a:pt x="4299" y="5311"/>
                  <a:pt x="4311" y="5311"/>
                </a:cubicBezTo>
                <a:cubicBezTo>
                  <a:pt x="4323" y="5311"/>
                  <a:pt x="4323" y="5323"/>
                  <a:pt x="4335" y="5323"/>
                </a:cubicBezTo>
                <a:lnTo>
                  <a:pt x="4359" y="5323"/>
                </a:lnTo>
                <a:lnTo>
                  <a:pt x="4370" y="5335"/>
                </a:lnTo>
                <a:cubicBezTo>
                  <a:pt x="4382" y="5335"/>
                  <a:pt x="4382" y="5358"/>
                  <a:pt x="4394" y="5358"/>
                </a:cubicBezTo>
                <a:cubicBezTo>
                  <a:pt x="4418" y="5358"/>
                  <a:pt x="4418" y="5370"/>
                  <a:pt x="4430" y="5370"/>
                </a:cubicBezTo>
                <a:cubicBezTo>
                  <a:pt x="4442" y="5370"/>
                  <a:pt x="4442" y="5382"/>
                  <a:pt x="4454" y="5382"/>
                </a:cubicBezTo>
                <a:cubicBezTo>
                  <a:pt x="4478" y="5382"/>
                  <a:pt x="4478" y="5394"/>
                  <a:pt x="4490" y="5394"/>
                </a:cubicBezTo>
                <a:cubicBezTo>
                  <a:pt x="4501" y="5394"/>
                  <a:pt x="4501" y="5418"/>
                  <a:pt x="4513" y="5418"/>
                </a:cubicBezTo>
                <a:cubicBezTo>
                  <a:pt x="4537" y="5418"/>
                  <a:pt x="4537" y="5430"/>
                  <a:pt x="4549" y="5430"/>
                </a:cubicBezTo>
                <a:cubicBezTo>
                  <a:pt x="4561" y="5430"/>
                  <a:pt x="4561" y="5442"/>
                  <a:pt x="4573" y="5442"/>
                </a:cubicBezTo>
                <a:cubicBezTo>
                  <a:pt x="4597" y="5442"/>
                  <a:pt x="4597" y="5454"/>
                  <a:pt x="4609" y="5454"/>
                </a:cubicBezTo>
                <a:cubicBezTo>
                  <a:pt x="4620" y="5454"/>
                  <a:pt x="4620" y="5478"/>
                  <a:pt x="4632" y="5478"/>
                </a:cubicBezTo>
                <a:cubicBezTo>
                  <a:pt x="4656" y="5478"/>
                  <a:pt x="4656" y="5489"/>
                  <a:pt x="4668" y="5489"/>
                </a:cubicBezTo>
                <a:lnTo>
                  <a:pt x="4680" y="5501"/>
                </a:lnTo>
                <a:cubicBezTo>
                  <a:pt x="4692" y="5501"/>
                  <a:pt x="4692" y="5513"/>
                  <a:pt x="4716" y="5513"/>
                </a:cubicBezTo>
                <a:lnTo>
                  <a:pt x="4728" y="5537"/>
                </a:lnTo>
                <a:lnTo>
                  <a:pt x="4751" y="5561"/>
                </a:lnTo>
                <a:lnTo>
                  <a:pt x="4787" y="5597"/>
                </a:lnTo>
                <a:lnTo>
                  <a:pt x="4799" y="5608"/>
                </a:lnTo>
                <a:cubicBezTo>
                  <a:pt x="4832" y="5641"/>
                  <a:pt x="4879" y="5660"/>
                  <a:pt x="4925" y="5660"/>
                </a:cubicBezTo>
                <a:cubicBezTo>
                  <a:pt x="4962" y="5660"/>
                  <a:pt x="4998" y="5647"/>
                  <a:pt x="5025" y="5620"/>
                </a:cubicBezTo>
                <a:cubicBezTo>
                  <a:pt x="5085" y="5561"/>
                  <a:pt x="5097" y="5454"/>
                  <a:pt x="5037" y="5394"/>
                </a:cubicBezTo>
                <a:lnTo>
                  <a:pt x="5025" y="5382"/>
                </a:lnTo>
                <a:lnTo>
                  <a:pt x="4990" y="5358"/>
                </a:lnTo>
                <a:lnTo>
                  <a:pt x="4966" y="5323"/>
                </a:lnTo>
                <a:lnTo>
                  <a:pt x="4954" y="5311"/>
                </a:lnTo>
                <a:lnTo>
                  <a:pt x="4918" y="5275"/>
                </a:lnTo>
                <a:lnTo>
                  <a:pt x="4894" y="5251"/>
                </a:lnTo>
                <a:lnTo>
                  <a:pt x="4859" y="5216"/>
                </a:lnTo>
                <a:lnTo>
                  <a:pt x="4835" y="5192"/>
                </a:lnTo>
                <a:lnTo>
                  <a:pt x="4799" y="5156"/>
                </a:lnTo>
                <a:lnTo>
                  <a:pt x="4775" y="5132"/>
                </a:lnTo>
                <a:lnTo>
                  <a:pt x="4740" y="5097"/>
                </a:lnTo>
                <a:lnTo>
                  <a:pt x="4716" y="5073"/>
                </a:lnTo>
                <a:lnTo>
                  <a:pt x="4680" y="5037"/>
                </a:lnTo>
                <a:lnTo>
                  <a:pt x="4656" y="5013"/>
                </a:lnTo>
                <a:cubicBezTo>
                  <a:pt x="4632" y="5013"/>
                  <a:pt x="4632" y="5001"/>
                  <a:pt x="4620" y="5001"/>
                </a:cubicBezTo>
                <a:cubicBezTo>
                  <a:pt x="4609" y="5001"/>
                  <a:pt x="4609" y="4977"/>
                  <a:pt x="4597" y="4977"/>
                </a:cubicBezTo>
                <a:cubicBezTo>
                  <a:pt x="4573" y="4977"/>
                  <a:pt x="4573" y="4966"/>
                  <a:pt x="4561" y="4966"/>
                </a:cubicBezTo>
                <a:lnTo>
                  <a:pt x="4549" y="4966"/>
                </a:lnTo>
                <a:cubicBezTo>
                  <a:pt x="4537" y="4966"/>
                  <a:pt x="4537" y="4954"/>
                  <a:pt x="4513" y="4954"/>
                </a:cubicBezTo>
                <a:cubicBezTo>
                  <a:pt x="4501" y="4954"/>
                  <a:pt x="4501" y="4942"/>
                  <a:pt x="4490" y="4942"/>
                </a:cubicBezTo>
                <a:cubicBezTo>
                  <a:pt x="4478" y="4942"/>
                  <a:pt x="4478" y="4918"/>
                  <a:pt x="4454" y="4918"/>
                </a:cubicBezTo>
                <a:cubicBezTo>
                  <a:pt x="4442" y="4918"/>
                  <a:pt x="4442" y="4906"/>
                  <a:pt x="4430" y="4906"/>
                </a:cubicBezTo>
                <a:lnTo>
                  <a:pt x="4418" y="4894"/>
                </a:lnTo>
                <a:cubicBezTo>
                  <a:pt x="4394" y="4894"/>
                  <a:pt x="4394" y="4882"/>
                  <a:pt x="4382" y="4882"/>
                </a:cubicBezTo>
                <a:cubicBezTo>
                  <a:pt x="4370" y="4882"/>
                  <a:pt x="4370" y="4858"/>
                  <a:pt x="4359" y="4858"/>
                </a:cubicBezTo>
                <a:lnTo>
                  <a:pt x="4335" y="4846"/>
                </a:lnTo>
                <a:cubicBezTo>
                  <a:pt x="4323" y="4846"/>
                  <a:pt x="4323" y="4835"/>
                  <a:pt x="4311" y="4835"/>
                </a:cubicBezTo>
                <a:cubicBezTo>
                  <a:pt x="4299" y="4835"/>
                  <a:pt x="4299" y="4823"/>
                  <a:pt x="4275" y="4823"/>
                </a:cubicBezTo>
                <a:cubicBezTo>
                  <a:pt x="4263" y="4799"/>
                  <a:pt x="4251" y="4799"/>
                  <a:pt x="4239" y="4787"/>
                </a:cubicBezTo>
                <a:cubicBezTo>
                  <a:pt x="4216" y="4775"/>
                  <a:pt x="4204" y="4775"/>
                  <a:pt x="4192" y="4763"/>
                </a:cubicBezTo>
                <a:cubicBezTo>
                  <a:pt x="4192" y="4763"/>
                  <a:pt x="4180" y="4763"/>
                  <a:pt x="4180" y="4739"/>
                </a:cubicBezTo>
                <a:lnTo>
                  <a:pt x="4156" y="4727"/>
                </a:lnTo>
                <a:cubicBezTo>
                  <a:pt x="4144" y="4727"/>
                  <a:pt x="4144" y="4716"/>
                  <a:pt x="4132" y="4716"/>
                </a:cubicBezTo>
                <a:cubicBezTo>
                  <a:pt x="4132" y="4716"/>
                  <a:pt x="4120" y="4716"/>
                  <a:pt x="4120" y="4704"/>
                </a:cubicBezTo>
                <a:lnTo>
                  <a:pt x="4097" y="4680"/>
                </a:lnTo>
                <a:cubicBezTo>
                  <a:pt x="4085" y="4680"/>
                  <a:pt x="4085" y="4668"/>
                  <a:pt x="4073" y="4668"/>
                </a:cubicBezTo>
                <a:cubicBezTo>
                  <a:pt x="4061" y="4668"/>
                  <a:pt x="4061" y="4668"/>
                  <a:pt x="4037" y="4656"/>
                </a:cubicBezTo>
                <a:lnTo>
                  <a:pt x="4025" y="4656"/>
                </a:lnTo>
                <a:cubicBezTo>
                  <a:pt x="4013" y="4656"/>
                  <a:pt x="4013" y="4644"/>
                  <a:pt x="4001" y="4644"/>
                </a:cubicBezTo>
                <a:cubicBezTo>
                  <a:pt x="3978" y="4644"/>
                  <a:pt x="3978" y="4644"/>
                  <a:pt x="3966" y="4620"/>
                </a:cubicBezTo>
                <a:lnTo>
                  <a:pt x="3954" y="4608"/>
                </a:lnTo>
                <a:cubicBezTo>
                  <a:pt x="3942" y="4608"/>
                  <a:pt x="3942" y="4608"/>
                  <a:pt x="3918" y="4596"/>
                </a:cubicBezTo>
                <a:cubicBezTo>
                  <a:pt x="3906" y="4596"/>
                  <a:pt x="3906" y="4596"/>
                  <a:pt x="3894" y="4585"/>
                </a:cubicBezTo>
                <a:lnTo>
                  <a:pt x="3882" y="4585"/>
                </a:lnTo>
                <a:cubicBezTo>
                  <a:pt x="3858" y="4585"/>
                  <a:pt x="3847" y="4561"/>
                  <a:pt x="3847" y="4561"/>
                </a:cubicBezTo>
                <a:cubicBezTo>
                  <a:pt x="3835" y="4561"/>
                  <a:pt x="3823" y="4549"/>
                  <a:pt x="3823" y="4549"/>
                </a:cubicBezTo>
                <a:cubicBezTo>
                  <a:pt x="3799" y="4549"/>
                  <a:pt x="3787" y="4537"/>
                  <a:pt x="3787" y="4537"/>
                </a:cubicBezTo>
                <a:cubicBezTo>
                  <a:pt x="3775" y="4537"/>
                  <a:pt x="3763" y="4537"/>
                  <a:pt x="3763" y="4525"/>
                </a:cubicBezTo>
                <a:cubicBezTo>
                  <a:pt x="3739" y="4525"/>
                  <a:pt x="3728" y="4501"/>
                  <a:pt x="3716" y="4501"/>
                </a:cubicBezTo>
                <a:cubicBezTo>
                  <a:pt x="3704" y="4501"/>
                  <a:pt x="3680" y="4501"/>
                  <a:pt x="3680" y="4489"/>
                </a:cubicBezTo>
                <a:cubicBezTo>
                  <a:pt x="3668" y="4489"/>
                  <a:pt x="3656" y="4489"/>
                  <a:pt x="3644" y="4477"/>
                </a:cubicBezTo>
                <a:cubicBezTo>
                  <a:pt x="3620" y="4477"/>
                  <a:pt x="3608" y="4477"/>
                  <a:pt x="3608" y="4465"/>
                </a:cubicBezTo>
                <a:cubicBezTo>
                  <a:pt x="3597" y="4465"/>
                  <a:pt x="3585" y="4465"/>
                  <a:pt x="3561" y="4442"/>
                </a:cubicBezTo>
                <a:cubicBezTo>
                  <a:pt x="3549" y="4442"/>
                  <a:pt x="3549" y="4442"/>
                  <a:pt x="3537" y="4430"/>
                </a:cubicBezTo>
                <a:cubicBezTo>
                  <a:pt x="3525" y="4430"/>
                  <a:pt x="3501" y="4430"/>
                  <a:pt x="3489" y="4418"/>
                </a:cubicBezTo>
                <a:cubicBezTo>
                  <a:pt x="3477" y="4418"/>
                  <a:pt x="3466" y="4418"/>
                  <a:pt x="3466" y="4406"/>
                </a:cubicBezTo>
                <a:cubicBezTo>
                  <a:pt x="3442" y="4406"/>
                  <a:pt x="3430" y="4406"/>
                  <a:pt x="3418" y="4382"/>
                </a:cubicBezTo>
                <a:lnTo>
                  <a:pt x="2358" y="4382"/>
                </a:lnTo>
                <a:lnTo>
                  <a:pt x="2358" y="1334"/>
                </a:lnTo>
                <a:close/>
                <a:moveTo>
                  <a:pt x="3418" y="8621"/>
                </a:moveTo>
                <a:lnTo>
                  <a:pt x="4144" y="8918"/>
                </a:lnTo>
                <a:lnTo>
                  <a:pt x="4168" y="8918"/>
                </a:lnTo>
                <a:cubicBezTo>
                  <a:pt x="4180" y="8918"/>
                  <a:pt x="4442" y="9014"/>
                  <a:pt x="4561" y="9335"/>
                </a:cubicBezTo>
                <a:cubicBezTo>
                  <a:pt x="4180" y="9609"/>
                  <a:pt x="3751" y="9811"/>
                  <a:pt x="3275" y="9883"/>
                </a:cubicBezTo>
                <a:lnTo>
                  <a:pt x="2811" y="9883"/>
                </a:lnTo>
                <a:cubicBezTo>
                  <a:pt x="2775" y="9883"/>
                  <a:pt x="2751" y="9883"/>
                  <a:pt x="2739" y="9895"/>
                </a:cubicBezTo>
                <a:cubicBezTo>
                  <a:pt x="2180" y="9871"/>
                  <a:pt x="1680" y="9657"/>
                  <a:pt x="1275" y="9335"/>
                </a:cubicBezTo>
                <a:cubicBezTo>
                  <a:pt x="1275" y="9311"/>
                  <a:pt x="1287" y="9311"/>
                  <a:pt x="1287" y="9299"/>
                </a:cubicBezTo>
                <a:cubicBezTo>
                  <a:pt x="1406" y="9002"/>
                  <a:pt x="1668" y="8918"/>
                  <a:pt x="1680" y="8918"/>
                </a:cubicBezTo>
                <a:lnTo>
                  <a:pt x="1692" y="8918"/>
                </a:lnTo>
                <a:lnTo>
                  <a:pt x="2418" y="8633"/>
                </a:lnTo>
                <a:lnTo>
                  <a:pt x="2811" y="9002"/>
                </a:lnTo>
                <a:cubicBezTo>
                  <a:pt x="2835" y="9037"/>
                  <a:pt x="2882" y="9049"/>
                  <a:pt x="2930" y="9049"/>
                </a:cubicBezTo>
                <a:cubicBezTo>
                  <a:pt x="2977" y="9049"/>
                  <a:pt x="3013" y="9037"/>
                  <a:pt x="3049" y="9002"/>
                </a:cubicBezTo>
                <a:lnTo>
                  <a:pt x="3418" y="8621"/>
                </a:lnTo>
                <a:close/>
                <a:moveTo>
                  <a:pt x="3728" y="1"/>
                </a:moveTo>
                <a:cubicBezTo>
                  <a:pt x="3692" y="1"/>
                  <a:pt x="3644" y="13"/>
                  <a:pt x="3608" y="36"/>
                </a:cubicBezTo>
                <a:cubicBezTo>
                  <a:pt x="3585" y="72"/>
                  <a:pt x="3573" y="120"/>
                  <a:pt x="3573" y="155"/>
                </a:cubicBezTo>
                <a:lnTo>
                  <a:pt x="3573" y="1013"/>
                </a:lnTo>
                <a:lnTo>
                  <a:pt x="2275" y="1013"/>
                </a:lnTo>
                <a:cubicBezTo>
                  <a:pt x="2227" y="1013"/>
                  <a:pt x="2180" y="1025"/>
                  <a:pt x="2156" y="1048"/>
                </a:cubicBezTo>
                <a:cubicBezTo>
                  <a:pt x="2120" y="1084"/>
                  <a:pt x="2108" y="1132"/>
                  <a:pt x="2108" y="1167"/>
                </a:cubicBezTo>
                <a:lnTo>
                  <a:pt x="2120" y="4465"/>
                </a:lnTo>
                <a:lnTo>
                  <a:pt x="2084" y="4465"/>
                </a:lnTo>
                <a:cubicBezTo>
                  <a:pt x="2061" y="4465"/>
                  <a:pt x="2061" y="4465"/>
                  <a:pt x="2049" y="4477"/>
                </a:cubicBezTo>
                <a:lnTo>
                  <a:pt x="2001" y="4477"/>
                </a:lnTo>
                <a:cubicBezTo>
                  <a:pt x="1989" y="4477"/>
                  <a:pt x="1989" y="4477"/>
                  <a:pt x="1977" y="4489"/>
                </a:cubicBezTo>
                <a:lnTo>
                  <a:pt x="1965" y="4489"/>
                </a:lnTo>
                <a:cubicBezTo>
                  <a:pt x="1942" y="4489"/>
                  <a:pt x="1942" y="4489"/>
                  <a:pt x="1930" y="4513"/>
                </a:cubicBezTo>
                <a:cubicBezTo>
                  <a:pt x="1918" y="4513"/>
                  <a:pt x="1918" y="4513"/>
                  <a:pt x="1906" y="4525"/>
                </a:cubicBezTo>
                <a:lnTo>
                  <a:pt x="1882" y="4537"/>
                </a:lnTo>
                <a:cubicBezTo>
                  <a:pt x="1882" y="4537"/>
                  <a:pt x="1870" y="4537"/>
                  <a:pt x="1870" y="4549"/>
                </a:cubicBezTo>
                <a:cubicBezTo>
                  <a:pt x="1858" y="4549"/>
                  <a:pt x="1846" y="4573"/>
                  <a:pt x="1823" y="4573"/>
                </a:cubicBezTo>
                <a:cubicBezTo>
                  <a:pt x="1811" y="4573"/>
                  <a:pt x="1799" y="4585"/>
                  <a:pt x="1787" y="4585"/>
                </a:cubicBezTo>
                <a:cubicBezTo>
                  <a:pt x="1763" y="4585"/>
                  <a:pt x="1751" y="4596"/>
                  <a:pt x="1751" y="4596"/>
                </a:cubicBezTo>
                <a:cubicBezTo>
                  <a:pt x="1739" y="4596"/>
                  <a:pt x="1739" y="4608"/>
                  <a:pt x="1727" y="4608"/>
                </a:cubicBezTo>
                <a:lnTo>
                  <a:pt x="1703" y="4608"/>
                </a:lnTo>
                <a:cubicBezTo>
                  <a:pt x="1692" y="4608"/>
                  <a:pt x="1692" y="4632"/>
                  <a:pt x="1680" y="4632"/>
                </a:cubicBezTo>
                <a:cubicBezTo>
                  <a:pt x="1668" y="4632"/>
                  <a:pt x="1668" y="4644"/>
                  <a:pt x="1644" y="4644"/>
                </a:cubicBezTo>
                <a:lnTo>
                  <a:pt x="1632" y="4656"/>
                </a:lnTo>
                <a:cubicBezTo>
                  <a:pt x="1620" y="4656"/>
                  <a:pt x="1620" y="4668"/>
                  <a:pt x="1608" y="4668"/>
                </a:cubicBezTo>
                <a:cubicBezTo>
                  <a:pt x="1584" y="4668"/>
                  <a:pt x="1584" y="4692"/>
                  <a:pt x="1572" y="4692"/>
                </a:cubicBezTo>
                <a:cubicBezTo>
                  <a:pt x="1561" y="4692"/>
                  <a:pt x="1561" y="4704"/>
                  <a:pt x="1549" y="4704"/>
                </a:cubicBezTo>
                <a:cubicBezTo>
                  <a:pt x="1525" y="4704"/>
                  <a:pt x="1525" y="4716"/>
                  <a:pt x="1513" y="4716"/>
                </a:cubicBezTo>
                <a:cubicBezTo>
                  <a:pt x="1501" y="4716"/>
                  <a:pt x="1501" y="4727"/>
                  <a:pt x="1489" y="4727"/>
                </a:cubicBezTo>
                <a:cubicBezTo>
                  <a:pt x="1465" y="4727"/>
                  <a:pt x="1465" y="4751"/>
                  <a:pt x="1453" y="4751"/>
                </a:cubicBezTo>
                <a:cubicBezTo>
                  <a:pt x="1442" y="4751"/>
                  <a:pt x="1442" y="4763"/>
                  <a:pt x="1430" y="4763"/>
                </a:cubicBezTo>
                <a:cubicBezTo>
                  <a:pt x="1406" y="4763"/>
                  <a:pt x="1406" y="4775"/>
                  <a:pt x="1394" y="4775"/>
                </a:cubicBezTo>
                <a:cubicBezTo>
                  <a:pt x="1382" y="4775"/>
                  <a:pt x="1382" y="4787"/>
                  <a:pt x="1370" y="4787"/>
                </a:cubicBezTo>
                <a:cubicBezTo>
                  <a:pt x="1346" y="4787"/>
                  <a:pt x="1346" y="4811"/>
                  <a:pt x="1334" y="4811"/>
                </a:cubicBezTo>
                <a:cubicBezTo>
                  <a:pt x="1322" y="4811"/>
                  <a:pt x="1322" y="4823"/>
                  <a:pt x="1311" y="4823"/>
                </a:cubicBezTo>
                <a:cubicBezTo>
                  <a:pt x="1287" y="4823"/>
                  <a:pt x="1287" y="4835"/>
                  <a:pt x="1275" y="4835"/>
                </a:cubicBezTo>
                <a:cubicBezTo>
                  <a:pt x="1263" y="4835"/>
                  <a:pt x="1263" y="4846"/>
                  <a:pt x="1251" y="4846"/>
                </a:cubicBezTo>
                <a:cubicBezTo>
                  <a:pt x="1227" y="4846"/>
                  <a:pt x="1227" y="4870"/>
                  <a:pt x="1215" y="4870"/>
                </a:cubicBezTo>
                <a:cubicBezTo>
                  <a:pt x="1203" y="4870"/>
                  <a:pt x="1203" y="4882"/>
                  <a:pt x="1191" y="4882"/>
                </a:cubicBezTo>
                <a:cubicBezTo>
                  <a:pt x="1168" y="4882"/>
                  <a:pt x="1168" y="4894"/>
                  <a:pt x="1156" y="4894"/>
                </a:cubicBezTo>
                <a:lnTo>
                  <a:pt x="1132" y="4930"/>
                </a:lnTo>
                <a:lnTo>
                  <a:pt x="1096" y="4954"/>
                </a:lnTo>
                <a:lnTo>
                  <a:pt x="1072" y="4989"/>
                </a:lnTo>
                <a:lnTo>
                  <a:pt x="1049" y="5001"/>
                </a:lnTo>
                <a:lnTo>
                  <a:pt x="1025" y="5025"/>
                </a:lnTo>
                <a:lnTo>
                  <a:pt x="1013" y="5049"/>
                </a:lnTo>
                <a:cubicBezTo>
                  <a:pt x="989" y="5049"/>
                  <a:pt x="989" y="5061"/>
                  <a:pt x="977" y="5061"/>
                </a:cubicBezTo>
                <a:lnTo>
                  <a:pt x="965" y="5073"/>
                </a:lnTo>
                <a:lnTo>
                  <a:pt x="953" y="5085"/>
                </a:lnTo>
                <a:lnTo>
                  <a:pt x="918" y="5120"/>
                </a:lnTo>
                <a:lnTo>
                  <a:pt x="906" y="5132"/>
                </a:lnTo>
                <a:cubicBezTo>
                  <a:pt x="691" y="5347"/>
                  <a:pt x="513" y="5561"/>
                  <a:pt x="382" y="5823"/>
                </a:cubicBezTo>
                <a:lnTo>
                  <a:pt x="382" y="5835"/>
                </a:lnTo>
                <a:cubicBezTo>
                  <a:pt x="370" y="5847"/>
                  <a:pt x="370" y="5859"/>
                  <a:pt x="358" y="5882"/>
                </a:cubicBezTo>
                <a:lnTo>
                  <a:pt x="334" y="5906"/>
                </a:lnTo>
                <a:cubicBezTo>
                  <a:pt x="334" y="5918"/>
                  <a:pt x="322" y="5942"/>
                  <a:pt x="322" y="5954"/>
                </a:cubicBezTo>
                <a:cubicBezTo>
                  <a:pt x="322" y="5966"/>
                  <a:pt x="310" y="5966"/>
                  <a:pt x="310" y="5978"/>
                </a:cubicBezTo>
                <a:cubicBezTo>
                  <a:pt x="310" y="6001"/>
                  <a:pt x="299" y="6013"/>
                  <a:pt x="299" y="6025"/>
                </a:cubicBezTo>
                <a:cubicBezTo>
                  <a:pt x="299" y="6037"/>
                  <a:pt x="275" y="6037"/>
                  <a:pt x="275" y="6061"/>
                </a:cubicBezTo>
                <a:cubicBezTo>
                  <a:pt x="275" y="6073"/>
                  <a:pt x="263" y="6085"/>
                  <a:pt x="263" y="6097"/>
                </a:cubicBezTo>
                <a:cubicBezTo>
                  <a:pt x="263" y="6120"/>
                  <a:pt x="251" y="6120"/>
                  <a:pt x="251" y="6132"/>
                </a:cubicBezTo>
                <a:cubicBezTo>
                  <a:pt x="251" y="6144"/>
                  <a:pt x="239" y="6156"/>
                  <a:pt x="239" y="6180"/>
                </a:cubicBezTo>
                <a:cubicBezTo>
                  <a:pt x="239" y="6192"/>
                  <a:pt x="239" y="6192"/>
                  <a:pt x="215" y="6204"/>
                </a:cubicBezTo>
                <a:cubicBezTo>
                  <a:pt x="215" y="6216"/>
                  <a:pt x="203" y="6240"/>
                  <a:pt x="203" y="6251"/>
                </a:cubicBezTo>
                <a:lnTo>
                  <a:pt x="191" y="6275"/>
                </a:lnTo>
                <a:cubicBezTo>
                  <a:pt x="179" y="6311"/>
                  <a:pt x="179" y="6323"/>
                  <a:pt x="156" y="6359"/>
                </a:cubicBezTo>
                <a:cubicBezTo>
                  <a:pt x="156" y="6382"/>
                  <a:pt x="144" y="6394"/>
                  <a:pt x="144" y="6430"/>
                </a:cubicBezTo>
                <a:lnTo>
                  <a:pt x="144" y="6442"/>
                </a:lnTo>
                <a:lnTo>
                  <a:pt x="144" y="6454"/>
                </a:lnTo>
                <a:cubicBezTo>
                  <a:pt x="144" y="6478"/>
                  <a:pt x="132" y="6490"/>
                  <a:pt x="132" y="6501"/>
                </a:cubicBezTo>
                <a:lnTo>
                  <a:pt x="132" y="6513"/>
                </a:lnTo>
                <a:lnTo>
                  <a:pt x="132" y="6537"/>
                </a:lnTo>
                <a:cubicBezTo>
                  <a:pt x="132" y="6549"/>
                  <a:pt x="132" y="6561"/>
                  <a:pt x="120" y="6573"/>
                </a:cubicBezTo>
                <a:lnTo>
                  <a:pt x="120" y="6609"/>
                </a:lnTo>
                <a:cubicBezTo>
                  <a:pt x="120" y="6621"/>
                  <a:pt x="120" y="6632"/>
                  <a:pt x="96" y="6656"/>
                </a:cubicBezTo>
                <a:lnTo>
                  <a:pt x="96" y="6680"/>
                </a:lnTo>
                <a:cubicBezTo>
                  <a:pt x="96" y="6692"/>
                  <a:pt x="96" y="6716"/>
                  <a:pt x="84" y="6728"/>
                </a:cubicBezTo>
                <a:lnTo>
                  <a:pt x="84" y="6751"/>
                </a:lnTo>
                <a:lnTo>
                  <a:pt x="84" y="6799"/>
                </a:lnTo>
                <a:lnTo>
                  <a:pt x="84" y="6811"/>
                </a:lnTo>
                <a:lnTo>
                  <a:pt x="84" y="6847"/>
                </a:lnTo>
                <a:lnTo>
                  <a:pt x="84" y="6894"/>
                </a:lnTo>
                <a:lnTo>
                  <a:pt x="84" y="6906"/>
                </a:lnTo>
                <a:lnTo>
                  <a:pt x="84" y="6930"/>
                </a:lnTo>
                <a:lnTo>
                  <a:pt x="84" y="6966"/>
                </a:lnTo>
                <a:lnTo>
                  <a:pt x="84" y="6978"/>
                </a:lnTo>
                <a:lnTo>
                  <a:pt x="84" y="6990"/>
                </a:lnTo>
                <a:lnTo>
                  <a:pt x="84" y="7049"/>
                </a:lnTo>
                <a:lnTo>
                  <a:pt x="84" y="7073"/>
                </a:lnTo>
                <a:lnTo>
                  <a:pt x="84" y="7085"/>
                </a:lnTo>
                <a:cubicBezTo>
                  <a:pt x="1" y="8704"/>
                  <a:pt x="1263" y="10109"/>
                  <a:pt x="2882" y="10180"/>
                </a:cubicBezTo>
                <a:lnTo>
                  <a:pt x="3037" y="10180"/>
                </a:lnTo>
                <a:cubicBezTo>
                  <a:pt x="3168" y="10180"/>
                  <a:pt x="3287" y="10169"/>
                  <a:pt x="3418" y="10145"/>
                </a:cubicBezTo>
                <a:lnTo>
                  <a:pt x="8335" y="10145"/>
                </a:lnTo>
                <a:cubicBezTo>
                  <a:pt x="8419" y="10145"/>
                  <a:pt x="8490" y="10073"/>
                  <a:pt x="8490" y="9990"/>
                </a:cubicBezTo>
                <a:lnTo>
                  <a:pt x="8490" y="9133"/>
                </a:lnTo>
                <a:lnTo>
                  <a:pt x="9776" y="9133"/>
                </a:lnTo>
                <a:cubicBezTo>
                  <a:pt x="9859" y="9133"/>
                  <a:pt x="9943" y="9061"/>
                  <a:pt x="9943" y="8978"/>
                </a:cubicBezTo>
                <a:lnTo>
                  <a:pt x="9824" y="2072"/>
                </a:lnTo>
                <a:lnTo>
                  <a:pt x="9824" y="2037"/>
                </a:lnTo>
                <a:lnTo>
                  <a:pt x="9824" y="2025"/>
                </a:lnTo>
                <a:cubicBezTo>
                  <a:pt x="9824" y="2025"/>
                  <a:pt x="9824" y="2013"/>
                  <a:pt x="9800" y="2013"/>
                </a:cubicBezTo>
                <a:cubicBezTo>
                  <a:pt x="9800" y="2013"/>
                  <a:pt x="9800" y="1989"/>
                  <a:pt x="9788" y="1989"/>
                </a:cubicBezTo>
                <a:lnTo>
                  <a:pt x="9776" y="1977"/>
                </a:lnTo>
                <a:lnTo>
                  <a:pt x="7835" y="36"/>
                </a:lnTo>
                <a:lnTo>
                  <a:pt x="7823" y="24"/>
                </a:lnTo>
                <a:lnTo>
                  <a:pt x="7811" y="13"/>
                </a:lnTo>
                <a:cubicBezTo>
                  <a:pt x="7811" y="13"/>
                  <a:pt x="7799" y="13"/>
                  <a:pt x="7799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06" name="Google Shape;12106;p69"/>
          <p:cNvGrpSpPr/>
          <p:nvPr/>
        </p:nvGrpSpPr>
        <p:grpSpPr>
          <a:xfrm>
            <a:off x="5318259" y="2982111"/>
            <a:ext cx="371013" cy="220787"/>
            <a:chOff x="5318259" y="2982111"/>
            <a:chExt cx="371013" cy="220787"/>
          </a:xfrm>
          <a:solidFill>
            <a:srgbClr val="D94169"/>
          </a:solidFill>
        </p:grpSpPr>
        <p:sp>
          <p:nvSpPr>
            <p:cNvPr id="12107" name="Google Shape;12107;p69"/>
            <p:cNvSpPr/>
            <p:nvPr/>
          </p:nvSpPr>
          <p:spPr>
            <a:xfrm>
              <a:off x="5364123" y="3021546"/>
              <a:ext cx="58372" cy="18396"/>
            </a:xfrm>
            <a:custGeom>
              <a:avLst/>
              <a:gdLst/>
              <a:ahLst/>
              <a:cxnLst/>
              <a:rect l="l" t="t" r="r" b="b"/>
              <a:pathLst>
                <a:path w="1834" h="578" extrusionOk="0">
                  <a:moveTo>
                    <a:pt x="674" y="0"/>
                  </a:moveTo>
                  <a:cubicBezTo>
                    <a:pt x="513" y="0"/>
                    <a:pt x="335" y="16"/>
                    <a:pt x="143" y="54"/>
                  </a:cubicBezTo>
                  <a:cubicBezTo>
                    <a:pt x="60" y="66"/>
                    <a:pt x="0" y="149"/>
                    <a:pt x="0" y="220"/>
                  </a:cubicBezTo>
                  <a:lnTo>
                    <a:pt x="0" y="399"/>
                  </a:lnTo>
                  <a:cubicBezTo>
                    <a:pt x="0" y="482"/>
                    <a:pt x="72" y="566"/>
                    <a:pt x="167" y="566"/>
                  </a:cubicBezTo>
                  <a:cubicBezTo>
                    <a:pt x="250" y="566"/>
                    <a:pt x="334" y="482"/>
                    <a:pt x="334" y="399"/>
                  </a:cubicBezTo>
                  <a:lnTo>
                    <a:pt x="334" y="351"/>
                  </a:lnTo>
                  <a:cubicBezTo>
                    <a:pt x="453" y="332"/>
                    <a:pt x="564" y="324"/>
                    <a:pt x="666" y="324"/>
                  </a:cubicBezTo>
                  <a:cubicBezTo>
                    <a:pt x="878" y="324"/>
                    <a:pt x="1050" y="359"/>
                    <a:pt x="1179" y="399"/>
                  </a:cubicBezTo>
                  <a:cubicBezTo>
                    <a:pt x="1405" y="459"/>
                    <a:pt x="1536" y="530"/>
                    <a:pt x="1536" y="542"/>
                  </a:cubicBezTo>
                  <a:cubicBezTo>
                    <a:pt x="1560" y="566"/>
                    <a:pt x="1596" y="578"/>
                    <a:pt x="1619" y="578"/>
                  </a:cubicBezTo>
                  <a:cubicBezTo>
                    <a:pt x="1679" y="578"/>
                    <a:pt x="1727" y="542"/>
                    <a:pt x="1774" y="506"/>
                  </a:cubicBezTo>
                  <a:cubicBezTo>
                    <a:pt x="1834" y="423"/>
                    <a:pt x="1810" y="328"/>
                    <a:pt x="1727" y="256"/>
                  </a:cubicBezTo>
                  <a:cubicBezTo>
                    <a:pt x="1707" y="247"/>
                    <a:pt x="1322" y="0"/>
                    <a:pt x="6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8" name="Google Shape;12108;p69"/>
            <p:cNvSpPr/>
            <p:nvPr/>
          </p:nvSpPr>
          <p:spPr>
            <a:xfrm>
              <a:off x="5346681" y="3151338"/>
              <a:ext cx="11012" cy="39052"/>
            </a:xfrm>
            <a:custGeom>
              <a:avLst/>
              <a:gdLst/>
              <a:ahLst/>
              <a:cxnLst/>
              <a:rect l="l" t="t" r="r" b="b"/>
              <a:pathLst>
                <a:path w="346" h="1227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1072"/>
                  </a:lnTo>
                  <a:cubicBezTo>
                    <a:pt x="0" y="1155"/>
                    <a:pt x="72" y="1226"/>
                    <a:pt x="167" y="1226"/>
                  </a:cubicBezTo>
                  <a:cubicBezTo>
                    <a:pt x="250" y="1226"/>
                    <a:pt x="322" y="1155"/>
                    <a:pt x="322" y="1072"/>
                  </a:cubicBezTo>
                  <a:lnTo>
                    <a:pt x="322" y="155"/>
                  </a:lnTo>
                  <a:cubicBezTo>
                    <a:pt x="346" y="71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9" name="Google Shape;12109;p69"/>
            <p:cNvSpPr/>
            <p:nvPr/>
          </p:nvSpPr>
          <p:spPr>
            <a:xfrm>
              <a:off x="5318259" y="2988763"/>
              <a:ext cx="149717" cy="202773"/>
            </a:xfrm>
            <a:custGeom>
              <a:avLst/>
              <a:gdLst/>
              <a:ahLst/>
              <a:cxnLst/>
              <a:rect l="l" t="t" r="r" b="b"/>
              <a:pathLst>
                <a:path w="4704" h="6371" extrusionOk="0">
                  <a:moveTo>
                    <a:pt x="3620" y="322"/>
                  </a:moveTo>
                  <a:lnTo>
                    <a:pt x="3620" y="1179"/>
                  </a:lnTo>
                  <a:cubicBezTo>
                    <a:pt x="3620" y="1322"/>
                    <a:pt x="3584" y="1453"/>
                    <a:pt x="3513" y="1596"/>
                  </a:cubicBezTo>
                  <a:lnTo>
                    <a:pt x="3441" y="1727"/>
                  </a:lnTo>
                  <a:cubicBezTo>
                    <a:pt x="3418" y="1750"/>
                    <a:pt x="3418" y="1774"/>
                    <a:pt x="3418" y="1798"/>
                  </a:cubicBezTo>
                  <a:lnTo>
                    <a:pt x="3418" y="2167"/>
                  </a:lnTo>
                  <a:cubicBezTo>
                    <a:pt x="3453" y="2465"/>
                    <a:pt x="3334" y="2751"/>
                    <a:pt x="3108" y="2965"/>
                  </a:cubicBezTo>
                  <a:cubicBezTo>
                    <a:pt x="2892" y="3158"/>
                    <a:pt x="2633" y="3275"/>
                    <a:pt x="2351" y="3275"/>
                  </a:cubicBezTo>
                  <a:cubicBezTo>
                    <a:pt x="2338" y="3275"/>
                    <a:pt x="2324" y="3275"/>
                    <a:pt x="2310" y="3274"/>
                  </a:cubicBezTo>
                  <a:cubicBezTo>
                    <a:pt x="1715" y="3263"/>
                    <a:pt x="1239" y="2739"/>
                    <a:pt x="1239" y="2108"/>
                  </a:cubicBezTo>
                  <a:lnTo>
                    <a:pt x="1239" y="1798"/>
                  </a:lnTo>
                  <a:cubicBezTo>
                    <a:pt x="1239" y="1774"/>
                    <a:pt x="1239" y="1739"/>
                    <a:pt x="1215" y="1727"/>
                  </a:cubicBezTo>
                  <a:lnTo>
                    <a:pt x="1143" y="1596"/>
                  </a:lnTo>
                  <a:cubicBezTo>
                    <a:pt x="1084" y="1453"/>
                    <a:pt x="1036" y="1322"/>
                    <a:pt x="1036" y="1179"/>
                  </a:cubicBezTo>
                  <a:cubicBezTo>
                    <a:pt x="1036" y="715"/>
                    <a:pt x="1429" y="322"/>
                    <a:pt x="1894" y="322"/>
                  </a:cubicBezTo>
                  <a:close/>
                  <a:moveTo>
                    <a:pt x="2906" y="3513"/>
                  </a:moveTo>
                  <a:lnTo>
                    <a:pt x="2906" y="3751"/>
                  </a:lnTo>
                  <a:cubicBezTo>
                    <a:pt x="2906" y="3798"/>
                    <a:pt x="2918" y="3858"/>
                    <a:pt x="2918" y="3894"/>
                  </a:cubicBezTo>
                  <a:lnTo>
                    <a:pt x="2334" y="4334"/>
                  </a:lnTo>
                  <a:lnTo>
                    <a:pt x="1763" y="3894"/>
                  </a:lnTo>
                  <a:cubicBezTo>
                    <a:pt x="1775" y="3858"/>
                    <a:pt x="1775" y="3798"/>
                    <a:pt x="1775" y="3751"/>
                  </a:cubicBezTo>
                  <a:lnTo>
                    <a:pt x="1775" y="3513"/>
                  </a:lnTo>
                  <a:cubicBezTo>
                    <a:pt x="1929" y="3584"/>
                    <a:pt x="2096" y="3632"/>
                    <a:pt x="2286" y="3632"/>
                  </a:cubicBezTo>
                  <a:lnTo>
                    <a:pt x="2334" y="3632"/>
                  </a:lnTo>
                  <a:cubicBezTo>
                    <a:pt x="2525" y="3632"/>
                    <a:pt x="2727" y="3584"/>
                    <a:pt x="2906" y="3513"/>
                  </a:cubicBezTo>
                  <a:close/>
                  <a:moveTo>
                    <a:pt x="1905" y="0"/>
                  </a:moveTo>
                  <a:cubicBezTo>
                    <a:pt x="1251" y="0"/>
                    <a:pt x="715" y="536"/>
                    <a:pt x="715" y="1191"/>
                  </a:cubicBezTo>
                  <a:cubicBezTo>
                    <a:pt x="715" y="1381"/>
                    <a:pt x="762" y="1572"/>
                    <a:pt x="846" y="1750"/>
                  </a:cubicBezTo>
                  <a:lnTo>
                    <a:pt x="893" y="1858"/>
                  </a:lnTo>
                  <a:lnTo>
                    <a:pt x="893" y="2120"/>
                  </a:lnTo>
                  <a:cubicBezTo>
                    <a:pt x="893" y="2596"/>
                    <a:pt x="1108" y="3013"/>
                    <a:pt x="1441" y="3298"/>
                  </a:cubicBezTo>
                  <a:lnTo>
                    <a:pt x="1441" y="3763"/>
                  </a:lnTo>
                  <a:cubicBezTo>
                    <a:pt x="1441" y="3834"/>
                    <a:pt x="1405" y="3906"/>
                    <a:pt x="1322" y="3941"/>
                  </a:cubicBezTo>
                  <a:lnTo>
                    <a:pt x="465" y="4263"/>
                  </a:lnTo>
                  <a:cubicBezTo>
                    <a:pt x="179" y="4370"/>
                    <a:pt x="0" y="4644"/>
                    <a:pt x="0" y="4941"/>
                  </a:cubicBezTo>
                  <a:lnTo>
                    <a:pt x="0" y="6203"/>
                  </a:lnTo>
                  <a:cubicBezTo>
                    <a:pt x="0" y="6299"/>
                    <a:pt x="72" y="6370"/>
                    <a:pt x="167" y="6370"/>
                  </a:cubicBezTo>
                  <a:cubicBezTo>
                    <a:pt x="251" y="6370"/>
                    <a:pt x="334" y="6299"/>
                    <a:pt x="334" y="6203"/>
                  </a:cubicBezTo>
                  <a:lnTo>
                    <a:pt x="334" y="4941"/>
                  </a:lnTo>
                  <a:cubicBezTo>
                    <a:pt x="334" y="4775"/>
                    <a:pt x="429" y="4644"/>
                    <a:pt x="572" y="4584"/>
                  </a:cubicBezTo>
                  <a:lnTo>
                    <a:pt x="1429" y="4251"/>
                  </a:lnTo>
                  <a:cubicBezTo>
                    <a:pt x="1477" y="4239"/>
                    <a:pt x="1513" y="4215"/>
                    <a:pt x="1560" y="4179"/>
                  </a:cubicBezTo>
                  <a:lnTo>
                    <a:pt x="2179" y="4644"/>
                  </a:lnTo>
                  <a:lnTo>
                    <a:pt x="2179" y="6203"/>
                  </a:lnTo>
                  <a:cubicBezTo>
                    <a:pt x="2179" y="6299"/>
                    <a:pt x="2251" y="6370"/>
                    <a:pt x="2334" y="6370"/>
                  </a:cubicBezTo>
                  <a:cubicBezTo>
                    <a:pt x="2429" y="6370"/>
                    <a:pt x="2501" y="6299"/>
                    <a:pt x="2501" y="6203"/>
                  </a:cubicBezTo>
                  <a:lnTo>
                    <a:pt x="2501" y="4644"/>
                  </a:lnTo>
                  <a:lnTo>
                    <a:pt x="3108" y="4179"/>
                  </a:lnTo>
                  <a:cubicBezTo>
                    <a:pt x="3156" y="4215"/>
                    <a:pt x="3203" y="4239"/>
                    <a:pt x="3239" y="4251"/>
                  </a:cubicBezTo>
                  <a:lnTo>
                    <a:pt x="4108" y="4584"/>
                  </a:lnTo>
                  <a:cubicBezTo>
                    <a:pt x="4251" y="4644"/>
                    <a:pt x="4346" y="4775"/>
                    <a:pt x="4346" y="4941"/>
                  </a:cubicBezTo>
                  <a:cubicBezTo>
                    <a:pt x="4346" y="5025"/>
                    <a:pt x="4418" y="5108"/>
                    <a:pt x="4513" y="5108"/>
                  </a:cubicBezTo>
                  <a:cubicBezTo>
                    <a:pt x="4596" y="5108"/>
                    <a:pt x="4668" y="5025"/>
                    <a:pt x="4668" y="4941"/>
                  </a:cubicBezTo>
                  <a:cubicBezTo>
                    <a:pt x="4703" y="4632"/>
                    <a:pt x="4525" y="4358"/>
                    <a:pt x="4239" y="4251"/>
                  </a:cubicBezTo>
                  <a:lnTo>
                    <a:pt x="3382" y="3929"/>
                  </a:lnTo>
                  <a:cubicBezTo>
                    <a:pt x="3310" y="3894"/>
                    <a:pt x="3263" y="3822"/>
                    <a:pt x="3263" y="3751"/>
                  </a:cubicBezTo>
                  <a:lnTo>
                    <a:pt x="3263" y="3322"/>
                  </a:lnTo>
                  <a:cubicBezTo>
                    <a:pt x="3310" y="3286"/>
                    <a:pt x="3334" y="3263"/>
                    <a:pt x="3370" y="3227"/>
                  </a:cubicBezTo>
                  <a:cubicBezTo>
                    <a:pt x="3644" y="2941"/>
                    <a:pt x="3810" y="2584"/>
                    <a:pt x="3810" y="2179"/>
                  </a:cubicBezTo>
                  <a:lnTo>
                    <a:pt x="3810" y="1858"/>
                  </a:lnTo>
                  <a:lnTo>
                    <a:pt x="3858" y="1750"/>
                  </a:lnTo>
                  <a:cubicBezTo>
                    <a:pt x="3941" y="1572"/>
                    <a:pt x="3989" y="1381"/>
                    <a:pt x="3989" y="1191"/>
                  </a:cubicBezTo>
                  <a:lnTo>
                    <a:pt x="3989" y="155"/>
                  </a:lnTo>
                  <a:cubicBezTo>
                    <a:pt x="3989" y="72"/>
                    <a:pt x="3918" y="0"/>
                    <a:pt x="3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0" name="Google Shape;12110;p69"/>
            <p:cNvSpPr/>
            <p:nvPr/>
          </p:nvSpPr>
          <p:spPr>
            <a:xfrm>
              <a:off x="5548658" y="2982111"/>
              <a:ext cx="140614" cy="208279"/>
            </a:xfrm>
            <a:custGeom>
              <a:avLst/>
              <a:gdLst/>
              <a:ahLst/>
              <a:cxnLst/>
              <a:rect l="l" t="t" r="r" b="b"/>
              <a:pathLst>
                <a:path w="4418" h="6544" extrusionOk="0">
                  <a:moveTo>
                    <a:pt x="2246" y="370"/>
                  </a:moveTo>
                  <a:cubicBezTo>
                    <a:pt x="2295" y="370"/>
                    <a:pt x="2346" y="376"/>
                    <a:pt x="2394" y="388"/>
                  </a:cubicBezTo>
                  <a:cubicBezTo>
                    <a:pt x="3132" y="459"/>
                    <a:pt x="3715" y="1102"/>
                    <a:pt x="3727" y="1876"/>
                  </a:cubicBezTo>
                  <a:cubicBezTo>
                    <a:pt x="3727" y="2602"/>
                    <a:pt x="3906" y="3269"/>
                    <a:pt x="4061" y="3626"/>
                  </a:cubicBezTo>
                  <a:lnTo>
                    <a:pt x="4061" y="3638"/>
                  </a:lnTo>
                  <a:cubicBezTo>
                    <a:pt x="3882" y="3722"/>
                    <a:pt x="3537" y="3912"/>
                    <a:pt x="2953" y="4031"/>
                  </a:cubicBezTo>
                  <a:lnTo>
                    <a:pt x="2953" y="3972"/>
                  </a:lnTo>
                  <a:lnTo>
                    <a:pt x="2953" y="3626"/>
                  </a:lnTo>
                  <a:cubicBezTo>
                    <a:pt x="3179" y="3495"/>
                    <a:pt x="3370" y="3317"/>
                    <a:pt x="3489" y="3091"/>
                  </a:cubicBezTo>
                  <a:cubicBezTo>
                    <a:pt x="3727" y="2674"/>
                    <a:pt x="3644" y="2126"/>
                    <a:pt x="3287" y="1793"/>
                  </a:cubicBezTo>
                  <a:cubicBezTo>
                    <a:pt x="3025" y="1578"/>
                    <a:pt x="2584" y="1293"/>
                    <a:pt x="1870" y="1293"/>
                  </a:cubicBezTo>
                  <a:cubicBezTo>
                    <a:pt x="1822" y="1293"/>
                    <a:pt x="1786" y="1305"/>
                    <a:pt x="1751" y="1340"/>
                  </a:cubicBezTo>
                  <a:lnTo>
                    <a:pt x="1382" y="1709"/>
                  </a:lnTo>
                  <a:cubicBezTo>
                    <a:pt x="1322" y="1769"/>
                    <a:pt x="1322" y="1888"/>
                    <a:pt x="1382" y="1948"/>
                  </a:cubicBezTo>
                  <a:cubicBezTo>
                    <a:pt x="1411" y="1977"/>
                    <a:pt x="1456" y="1992"/>
                    <a:pt x="1501" y="1992"/>
                  </a:cubicBezTo>
                  <a:cubicBezTo>
                    <a:pt x="1545" y="1992"/>
                    <a:pt x="1590" y="1977"/>
                    <a:pt x="1620" y="1948"/>
                  </a:cubicBezTo>
                  <a:lnTo>
                    <a:pt x="1929" y="1638"/>
                  </a:lnTo>
                  <a:cubicBezTo>
                    <a:pt x="2394" y="1650"/>
                    <a:pt x="2763" y="1781"/>
                    <a:pt x="3048" y="2055"/>
                  </a:cubicBezTo>
                  <a:cubicBezTo>
                    <a:pt x="3287" y="2269"/>
                    <a:pt x="3346" y="2650"/>
                    <a:pt x="3179" y="2924"/>
                  </a:cubicBezTo>
                  <a:cubicBezTo>
                    <a:pt x="2989" y="3269"/>
                    <a:pt x="2608" y="3495"/>
                    <a:pt x="2215" y="3495"/>
                  </a:cubicBezTo>
                  <a:cubicBezTo>
                    <a:pt x="1596" y="3495"/>
                    <a:pt x="1108" y="3007"/>
                    <a:pt x="1108" y="2388"/>
                  </a:cubicBezTo>
                  <a:cubicBezTo>
                    <a:pt x="1108" y="2305"/>
                    <a:pt x="1036" y="2233"/>
                    <a:pt x="941" y="2233"/>
                  </a:cubicBezTo>
                  <a:cubicBezTo>
                    <a:pt x="858" y="2233"/>
                    <a:pt x="786" y="2305"/>
                    <a:pt x="786" y="2388"/>
                  </a:cubicBezTo>
                  <a:cubicBezTo>
                    <a:pt x="786" y="2924"/>
                    <a:pt x="1084" y="3400"/>
                    <a:pt x="1513" y="3662"/>
                  </a:cubicBezTo>
                  <a:lnTo>
                    <a:pt x="1513" y="3995"/>
                  </a:lnTo>
                  <a:lnTo>
                    <a:pt x="1513" y="4055"/>
                  </a:lnTo>
                  <a:cubicBezTo>
                    <a:pt x="929" y="3936"/>
                    <a:pt x="608" y="3745"/>
                    <a:pt x="441" y="3638"/>
                  </a:cubicBezTo>
                  <a:cubicBezTo>
                    <a:pt x="441" y="3638"/>
                    <a:pt x="429" y="3638"/>
                    <a:pt x="441" y="3626"/>
                  </a:cubicBezTo>
                  <a:cubicBezTo>
                    <a:pt x="596" y="3269"/>
                    <a:pt x="774" y="2602"/>
                    <a:pt x="774" y="1876"/>
                  </a:cubicBezTo>
                  <a:cubicBezTo>
                    <a:pt x="774" y="1114"/>
                    <a:pt x="1370" y="459"/>
                    <a:pt x="2108" y="388"/>
                  </a:cubicBezTo>
                  <a:cubicBezTo>
                    <a:pt x="2150" y="376"/>
                    <a:pt x="2197" y="370"/>
                    <a:pt x="2246" y="370"/>
                  </a:cubicBezTo>
                  <a:close/>
                  <a:moveTo>
                    <a:pt x="2584" y="3769"/>
                  </a:moveTo>
                  <a:lnTo>
                    <a:pt x="2584" y="3972"/>
                  </a:lnTo>
                  <a:cubicBezTo>
                    <a:pt x="2584" y="4174"/>
                    <a:pt x="2703" y="4365"/>
                    <a:pt x="2882" y="4448"/>
                  </a:cubicBezTo>
                  <a:lnTo>
                    <a:pt x="2989" y="4507"/>
                  </a:lnTo>
                  <a:cubicBezTo>
                    <a:pt x="2858" y="4769"/>
                    <a:pt x="2560" y="4936"/>
                    <a:pt x="2227" y="4936"/>
                  </a:cubicBezTo>
                  <a:cubicBezTo>
                    <a:pt x="1917" y="4936"/>
                    <a:pt x="1620" y="4769"/>
                    <a:pt x="1441" y="4507"/>
                  </a:cubicBezTo>
                  <a:lnTo>
                    <a:pt x="1548" y="4448"/>
                  </a:lnTo>
                  <a:cubicBezTo>
                    <a:pt x="1727" y="4365"/>
                    <a:pt x="1846" y="4162"/>
                    <a:pt x="1846" y="3972"/>
                  </a:cubicBezTo>
                  <a:lnTo>
                    <a:pt x="1846" y="3769"/>
                  </a:lnTo>
                  <a:cubicBezTo>
                    <a:pt x="1965" y="3793"/>
                    <a:pt x="2096" y="3805"/>
                    <a:pt x="2215" y="3805"/>
                  </a:cubicBezTo>
                  <a:cubicBezTo>
                    <a:pt x="2346" y="3805"/>
                    <a:pt x="2465" y="3793"/>
                    <a:pt x="2584" y="3769"/>
                  </a:cubicBezTo>
                  <a:close/>
                  <a:moveTo>
                    <a:pt x="2209" y="1"/>
                  </a:moveTo>
                  <a:cubicBezTo>
                    <a:pt x="2153" y="1"/>
                    <a:pt x="2096" y="7"/>
                    <a:pt x="2036" y="19"/>
                  </a:cubicBezTo>
                  <a:cubicBezTo>
                    <a:pt x="1108" y="102"/>
                    <a:pt x="393" y="912"/>
                    <a:pt x="381" y="1840"/>
                  </a:cubicBezTo>
                  <a:cubicBezTo>
                    <a:pt x="381" y="2519"/>
                    <a:pt x="215" y="3138"/>
                    <a:pt x="84" y="3472"/>
                  </a:cubicBezTo>
                  <a:cubicBezTo>
                    <a:pt x="24" y="3614"/>
                    <a:pt x="72" y="3793"/>
                    <a:pt x="203" y="3876"/>
                  </a:cubicBezTo>
                  <a:cubicBezTo>
                    <a:pt x="358" y="3984"/>
                    <a:pt x="632" y="4150"/>
                    <a:pt x="1084" y="4281"/>
                  </a:cubicBezTo>
                  <a:lnTo>
                    <a:pt x="393" y="4626"/>
                  </a:lnTo>
                  <a:cubicBezTo>
                    <a:pt x="215" y="4722"/>
                    <a:pt x="84" y="4877"/>
                    <a:pt x="24" y="5055"/>
                  </a:cubicBezTo>
                  <a:cubicBezTo>
                    <a:pt x="0" y="5150"/>
                    <a:pt x="60" y="5234"/>
                    <a:pt x="143" y="5269"/>
                  </a:cubicBezTo>
                  <a:lnTo>
                    <a:pt x="191" y="5269"/>
                  </a:lnTo>
                  <a:cubicBezTo>
                    <a:pt x="262" y="5269"/>
                    <a:pt x="334" y="5222"/>
                    <a:pt x="358" y="5150"/>
                  </a:cubicBezTo>
                  <a:cubicBezTo>
                    <a:pt x="381" y="5043"/>
                    <a:pt x="453" y="4972"/>
                    <a:pt x="548" y="4924"/>
                  </a:cubicBezTo>
                  <a:lnTo>
                    <a:pt x="1084" y="4662"/>
                  </a:lnTo>
                  <a:cubicBezTo>
                    <a:pt x="1310" y="5043"/>
                    <a:pt x="1727" y="5281"/>
                    <a:pt x="2167" y="5281"/>
                  </a:cubicBezTo>
                  <a:cubicBezTo>
                    <a:pt x="2620" y="5281"/>
                    <a:pt x="3037" y="5043"/>
                    <a:pt x="3251" y="4662"/>
                  </a:cubicBezTo>
                  <a:lnTo>
                    <a:pt x="3787" y="4924"/>
                  </a:lnTo>
                  <a:cubicBezTo>
                    <a:pt x="3930" y="4984"/>
                    <a:pt x="4001" y="5115"/>
                    <a:pt x="4001" y="5269"/>
                  </a:cubicBezTo>
                  <a:lnTo>
                    <a:pt x="4001" y="6377"/>
                  </a:lnTo>
                  <a:cubicBezTo>
                    <a:pt x="4001" y="6472"/>
                    <a:pt x="4072" y="6543"/>
                    <a:pt x="4168" y="6543"/>
                  </a:cubicBezTo>
                  <a:cubicBezTo>
                    <a:pt x="4251" y="6543"/>
                    <a:pt x="4322" y="6472"/>
                    <a:pt x="4322" y="6377"/>
                  </a:cubicBezTo>
                  <a:lnTo>
                    <a:pt x="4322" y="5269"/>
                  </a:lnTo>
                  <a:cubicBezTo>
                    <a:pt x="4418" y="4996"/>
                    <a:pt x="4263" y="4746"/>
                    <a:pt x="4013" y="4626"/>
                  </a:cubicBezTo>
                  <a:lnTo>
                    <a:pt x="3334" y="4281"/>
                  </a:lnTo>
                  <a:cubicBezTo>
                    <a:pt x="3787" y="4150"/>
                    <a:pt x="4072" y="3984"/>
                    <a:pt x="4203" y="3876"/>
                  </a:cubicBezTo>
                  <a:cubicBezTo>
                    <a:pt x="4346" y="3793"/>
                    <a:pt x="4406" y="3614"/>
                    <a:pt x="4322" y="3472"/>
                  </a:cubicBezTo>
                  <a:cubicBezTo>
                    <a:pt x="4191" y="3138"/>
                    <a:pt x="4025" y="2519"/>
                    <a:pt x="4025" y="1840"/>
                  </a:cubicBezTo>
                  <a:cubicBezTo>
                    <a:pt x="4025" y="912"/>
                    <a:pt x="3299" y="102"/>
                    <a:pt x="2382" y="19"/>
                  </a:cubicBezTo>
                  <a:cubicBezTo>
                    <a:pt x="2322" y="7"/>
                    <a:pt x="2266" y="1"/>
                    <a:pt x="2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1" name="Google Shape;12111;p69"/>
            <p:cNvSpPr/>
            <p:nvPr/>
          </p:nvSpPr>
          <p:spPr>
            <a:xfrm>
              <a:off x="5655153" y="3157004"/>
              <a:ext cx="10630" cy="33387"/>
            </a:xfrm>
            <a:custGeom>
              <a:avLst/>
              <a:gdLst/>
              <a:ahLst/>
              <a:cxnLst/>
              <a:rect l="l" t="t" r="r" b="b"/>
              <a:pathLst>
                <a:path w="334" h="1049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94"/>
                  </a:lnTo>
                  <a:cubicBezTo>
                    <a:pt x="0" y="977"/>
                    <a:pt x="72" y="1048"/>
                    <a:pt x="167" y="1048"/>
                  </a:cubicBezTo>
                  <a:cubicBezTo>
                    <a:pt x="250" y="1048"/>
                    <a:pt x="322" y="977"/>
                    <a:pt x="322" y="894"/>
                  </a:cubicBezTo>
                  <a:lnTo>
                    <a:pt x="322" y="155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2" name="Google Shape;12112;p69"/>
            <p:cNvSpPr/>
            <p:nvPr/>
          </p:nvSpPr>
          <p:spPr>
            <a:xfrm>
              <a:off x="5497893" y="3174445"/>
              <a:ext cx="11012" cy="10248"/>
            </a:xfrm>
            <a:custGeom>
              <a:avLst/>
              <a:gdLst/>
              <a:ahLst/>
              <a:cxnLst/>
              <a:rect l="l" t="t" r="r" b="b"/>
              <a:pathLst>
                <a:path w="346" h="322" extrusionOk="0">
                  <a:moveTo>
                    <a:pt x="179" y="0"/>
                  </a:moveTo>
                  <a:cubicBezTo>
                    <a:pt x="83" y="0"/>
                    <a:pt x="0" y="72"/>
                    <a:pt x="0" y="167"/>
                  </a:cubicBezTo>
                  <a:cubicBezTo>
                    <a:pt x="0" y="250"/>
                    <a:pt x="71" y="322"/>
                    <a:pt x="179" y="322"/>
                  </a:cubicBezTo>
                  <a:cubicBezTo>
                    <a:pt x="262" y="322"/>
                    <a:pt x="333" y="250"/>
                    <a:pt x="333" y="167"/>
                  </a:cubicBezTo>
                  <a:cubicBezTo>
                    <a:pt x="345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3" name="Google Shape;12113;p69"/>
            <p:cNvSpPr/>
            <p:nvPr/>
          </p:nvSpPr>
          <p:spPr>
            <a:xfrm>
              <a:off x="5410718" y="3156972"/>
              <a:ext cx="74699" cy="45927"/>
            </a:xfrm>
            <a:custGeom>
              <a:avLst/>
              <a:gdLst/>
              <a:ahLst/>
              <a:cxnLst/>
              <a:rect l="l" t="t" r="r" b="b"/>
              <a:pathLst>
                <a:path w="2347" h="1443" extrusionOk="0">
                  <a:moveTo>
                    <a:pt x="905" y="0"/>
                  </a:moveTo>
                  <a:cubicBezTo>
                    <a:pt x="870" y="0"/>
                    <a:pt x="833" y="13"/>
                    <a:pt x="798" y="37"/>
                  </a:cubicBezTo>
                  <a:lnTo>
                    <a:pt x="72" y="585"/>
                  </a:lnTo>
                  <a:cubicBezTo>
                    <a:pt x="24" y="621"/>
                    <a:pt x="1" y="680"/>
                    <a:pt x="1" y="728"/>
                  </a:cubicBezTo>
                  <a:cubicBezTo>
                    <a:pt x="1" y="764"/>
                    <a:pt x="24" y="823"/>
                    <a:pt x="72" y="859"/>
                  </a:cubicBezTo>
                  <a:lnTo>
                    <a:pt x="798" y="1407"/>
                  </a:lnTo>
                  <a:cubicBezTo>
                    <a:pt x="834" y="1442"/>
                    <a:pt x="858" y="1442"/>
                    <a:pt x="905" y="1442"/>
                  </a:cubicBezTo>
                  <a:cubicBezTo>
                    <a:pt x="953" y="1442"/>
                    <a:pt x="1013" y="1407"/>
                    <a:pt x="1036" y="1359"/>
                  </a:cubicBezTo>
                  <a:cubicBezTo>
                    <a:pt x="1096" y="1287"/>
                    <a:pt x="1084" y="1180"/>
                    <a:pt x="1013" y="1121"/>
                  </a:cubicBezTo>
                  <a:lnTo>
                    <a:pt x="679" y="883"/>
                  </a:lnTo>
                  <a:lnTo>
                    <a:pt x="2191" y="883"/>
                  </a:lnTo>
                  <a:cubicBezTo>
                    <a:pt x="2275" y="883"/>
                    <a:pt x="2346" y="811"/>
                    <a:pt x="2346" y="728"/>
                  </a:cubicBezTo>
                  <a:cubicBezTo>
                    <a:pt x="2346" y="621"/>
                    <a:pt x="2275" y="549"/>
                    <a:pt x="2191" y="549"/>
                  </a:cubicBezTo>
                  <a:lnTo>
                    <a:pt x="679" y="549"/>
                  </a:lnTo>
                  <a:lnTo>
                    <a:pt x="1013" y="311"/>
                  </a:lnTo>
                  <a:cubicBezTo>
                    <a:pt x="1084" y="252"/>
                    <a:pt x="1096" y="145"/>
                    <a:pt x="1036" y="73"/>
                  </a:cubicBezTo>
                  <a:cubicBezTo>
                    <a:pt x="1002" y="24"/>
                    <a:pt x="955" y="0"/>
                    <a:pt x="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4" name="Google Shape;12114;p69"/>
            <p:cNvSpPr/>
            <p:nvPr/>
          </p:nvSpPr>
          <p:spPr>
            <a:xfrm>
              <a:off x="5521382" y="3156590"/>
              <a:ext cx="75049" cy="45163"/>
            </a:xfrm>
            <a:custGeom>
              <a:avLst/>
              <a:gdLst/>
              <a:ahLst/>
              <a:cxnLst/>
              <a:rect l="l" t="t" r="r" b="b"/>
              <a:pathLst>
                <a:path w="2358" h="1419" extrusionOk="0">
                  <a:moveTo>
                    <a:pt x="1446" y="0"/>
                  </a:moveTo>
                  <a:cubicBezTo>
                    <a:pt x="1396" y="0"/>
                    <a:pt x="1345" y="25"/>
                    <a:pt x="1310" y="73"/>
                  </a:cubicBezTo>
                  <a:cubicBezTo>
                    <a:pt x="1250" y="145"/>
                    <a:pt x="1274" y="252"/>
                    <a:pt x="1346" y="311"/>
                  </a:cubicBezTo>
                  <a:lnTo>
                    <a:pt x="1667" y="549"/>
                  </a:lnTo>
                  <a:lnTo>
                    <a:pt x="167" y="549"/>
                  </a:lnTo>
                  <a:cubicBezTo>
                    <a:pt x="84" y="549"/>
                    <a:pt x="0" y="621"/>
                    <a:pt x="0" y="704"/>
                  </a:cubicBezTo>
                  <a:cubicBezTo>
                    <a:pt x="0" y="799"/>
                    <a:pt x="84" y="871"/>
                    <a:pt x="167" y="871"/>
                  </a:cubicBezTo>
                  <a:lnTo>
                    <a:pt x="1667" y="871"/>
                  </a:lnTo>
                  <a:lnTo>
                    <a:pt x="1346" y="1109"/>
                  </a:lnTo>
                  <a:cubicBezTo>
                    <a:pt x="1274" y="1169"/>
                    <a:pt x="1250" y="1276"/>
                    <a:pt x="1310" y="1347"/>
                  </a:cubicBezTo>
                  <a:cubicBezTo>
                    <a:pt x="1346" y="1395"/>
                    <a:pt x="1405" y="1419"/>
                    <a:pt x="1453" y="1419"/>
                  </a:cubicBezTo>
                  <a:cubicBezTo>
                    <a:pt x="1477" y="1419"/>
                    <a:pt x="1524" y="1407"/>
                    <a:pt x="1548" y="1395"/>
                  </a:cubicBezTo>
                  <a:lnTo>
                    <a:pt x="2286" y="847"/>
                  </a:lnTo>
                  <a:cubicBezTo>
                    <a:pt x="2322" y="811"/>
                    <a:pt x="2358" y="752"/>
                    <a:pt x="2358" y="704"/>
                  </a:cubicBezTo>
                  <a:cubicBezTo>
                    <a:pt x="2358" y="668"/>
                    <a:pt x="2322" y="633"/>
                    <a:pt x="2286" y="585"/>
                  </a:cubicBezTo>
                  <a:lnTo>
                    <a:pt x="1548" y="37"/>
                  </a:lnTo>
                  <a:cubicBezTo>
                    <a:pt x="1518" y="13"/>
                    <a:pt x="1482" y="0"/>
                    <a:pt x="14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5" name="Google Shape;12115;p69"/>
          <p:cNvGrpSpPr/>
          <p:nvPr/>
        </p:nvGrpSpPr>
        <p:grpSpPr>
          <a:xfrm>
            <a:off x="7073928" y="2905757"/>
            <a:ext cx="371395" cy="371809"/>
            <a:chOff x="7073928" y="2905757"/>
            <a:chExt cx="371395" cy="371809"/>
          </a:xfrm>
          <a:solidFill>
            <a:srgbClr val="D94169"/>
          </a:solidFill>
        </p:grpSpPr>
        <p:sp>
          <p:nvSpPr>
            <p:cNvPr id="12116" name="Google Shape;12116;p69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7" name="Google Shape;12117;p69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8" name="Google Shape;12118;p69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9" name="Google Shape;12119;p69"/>
          <p:cNvGrpSpPr/>
          <p:nvPr/>
        </p:nvGrpSpPr>
        <p:grpSpPr>
          <a:xfrm>
            <a:off x="6188327" y="2955408"/>
            <a:ext cx="371395" cy="272857"/>
            <a:chOff x="6188327" y="2955408"/>
            <a:chExt cx="371395" cy="272857"/>
          </a:xfrm>
          <a:solidFill>
            <a:srgbClr val="D94169"/>
          </a:solidFill>
        </p:grpSpPr>
        <p:sp>
          <p:nvSpPr>
            <p:cNvPr id="12120" name="Google Shape;12120;p69"/>
            <p:cNvSpPr/>
            <p:nvPr/>
          </p:nvSpPr>
          <p:spPr>
            <a:xfrm>
              <a:off x="6229990" y="2978897"/>
              <a:ext cx="289567" cy="197840"/>
            </a:xfrm>
            <a:custGeom>
              <a:avLst/>
              <a:gdLst/>
              <a:ahLst/>
              <a:cxnLst/>
              <a:rect l="l" t="t" r="r" b="b"/>
              <a:pathLst>
                <a:path w="9098" h="6216" extrusionOk="0">
                  <a:moveTo>
                    <a:pt x="2894" y="1263"/>
                  </a:moveTo>
                  <a:cubicBezTo>
                    <a:pt x="3097" y="1263"/>
                    <a:pt x="3263" y="1429"/>
                    <a:pt x="3263" y="1632"/>
                  </a:cubicBezTo>
                  <a:lnTo>
                    <a:pt x="3263" y="2001"/>
                  </a:lnTo>
                  <a:cubicBezTo>
                    <a:pt x="3263" y="2322"/>
                    <a:pt x="3013" y="2572"/>
                    <a:pt x="2704" y="2572"/>
                  </a:cubicBezTo>
                  <a:cubicBezTo>
                    <a:pt x="2406" y="2561"/>
                    <a:pt x="2144" y="2299"/>
                    <a:pt x="2144" y="2001"/>
                  </a:cubicBezTo>
                  <a:lnTo>
                    <a:pt x="2144" y="1632"/>
                  </a:lnTo>
                  <a:cubicBezTo>
                    <a:pt x="2144" y="1429"/>
                    <a:pt x="2311" y="1263"/>
                    <a:pt x="2525" y="1263"/>
                  </a:cubicBezTo>
                  <a:close/>
                  <a:moveTo>
                    <a:pt x="7264" y="1084"/>
                  </a:moveTo>
                  <a:cubicBezTo>
                    <a:pt x="7371" y="1084"/>
                    <a:pt x="7466" y="1168"/>
                    <a:pt x="7466" y="1275"/>
                  </a:cubicBezTo>
                  <a:lnTo>
                    <a:pt x="7466" y="1822"/>
                  </a:lnTo>
                  <a:cubicBezTo>
                    <a:pt x="7466" y="1894"/>
                    <a:pt x="7430" y="1953"/>
                    <a:pt x="7359" y="1989"/>
                  </a:cubicBezTo>
                  <a:cubicBezTo>
                    <a:pt x="7299" y="2025"/>
                    <a:pt x="7264" y="2084"/>
                    <a:pt x="7264" y="2144"/>
                  </a:cubicBezTo>
                  <a:lnTo>
                    <a:pt x="7264" y="2406"/>
                  </a:lnTo>
                  <a:cubicBezTo>
                    <a:pt x="7264" y="2477"/>
                    <a:pt x="7323" y="2549"/>
                    <a:pt x="7407" y="2572"/>
                  </a:cubicBezTo>
                  <a:lnTo>
                    <a:pt x="7859" y="2692"/>
                  </a:lnTo>
                  <a:cubicBezTo>
                    <a:pt x="7954" y="2703"/>
                    <a:pt x="8014" y="2787"/>
                    <a:pt x="8014" y="2882"/>
                  </a:cubicBezTo>
                  <a:lnTo>
                    <a:pt x="8014" y="2930"/>
                  </a:lnTo>
                  <a:lnTo>
                    <a:pt x="6168" y="2930"/>
                  </a:lnTo>
                  <a:lnTo>
                    <a:pt x="6168" y="2882"/>
                  </a:lnTo>
                  <a:cubicBezTo>
                    <a:pt x="6168" y="2787"/>
                    <a:pt x="6228" y="2715"/>
                    <a:pt x="6311" y="2692"/>
                  </a:cubicBezTo>
                  <a:lnTo>
                    <a:pt x="6776" y="2572"/>
                  </a:lnTo>
                  <a:cubicBezTo>
                    <a:pt x="6847" y="2549"/>
                    <a:pt x="6907" y="2477"/>
                    <a:pt x="6907" y="2406"/>
                  </a:cubicBezTo>
                  <a:lnTo>
                    <a:pt x="6907" y="2144"/>
                  </a:lnTo>
                  <a:cubicBezTo>
                    <a:pt x="6895" y="2060"/>
                    <a:pt x="6871" y="2025"/>
                    <a:pt x="6811" y="1989"/>
                  </a:cubicBezTo>
                  <a:cubicBezTo>
                    <a:pt x="6752" y="1953"/>
                    <a:pt x="6704" y="1882"/>
                    <a:pt x="6704" y="1822"/>
                  </a:cubicBezTo>
                  <a:lnTo>
                    <a:pt x="6704" y="1275"/>
                  </a:lnTo>
                  <a:cubicBezTo>
                    <a:pt x="6704" y="1168"/>
                    <a:pt x="6787" y="1084"/>
                    <a:pt x="6895" y="1084"/>
                  </a:cubicBezTo>
                  <a:close/>
                  <a:moveTo>
                    <a:pt x="8752" y="334"/>
                  </a:moveTo>
                  <a:lnTo>
                    <a:pt x="8752" y="2930"/>
                  </a:lnTo>
                  <a:lnTo>
                    <a:pt x="8371" y="2930"/>
                  </a:lnTo>
                  <a:lnTo>
                    <a:pt x="8371" y="2882"/>
                  </a:lnTo>
                  <a:cubicBezTo>
                    <a:pt x="8371" y="2632"/>
                    <a:pt x="8204" y="2418"/>
                    <a:pt x="7966" y="2358"/>
                  </a:cubicBezTo>
                  <a:lnTo>
                    <a:pt x="7645" y="2287"/>
                  </a:lnTo>
                  <a:lnTo>
                    <a:pt x="7645" y="2227"/>
                  </a:lnTo>
                  <a:cubicBezTo>
                    <a:pt x="7764" y="2120"/>
                    <a:pt x="7823" y="1977"/>
                    <a:pt x="7823" y="1822"/>
                  </a:cubicBezTo>
                  <a:lnTo>
                    <a:pt x="7823" y="1275"/>
                  </a:lnTo>
                  <a:cubicBezTo>
                    <a:pt x="7823" y="977"/>
                    <a:pt x="7585" y="739"/>
                    <a:pt x="7288" y="739"/>
                  </a:cubicBezTo>
                  <a:lnTo>
                    <a:pt x="6907" y="739"/>
                  </a:lnTo>
                  <a:cubicBezTo>
                    <a:pt x="6609" y="739"/>
                    <a:pt x="6371" y="977"/>
                    <a:pt x="6371" y="1275"/>
                  </a:cubicBezTo>
                  <a:lnTo>
                    <a:pt x="6371" y="1822"/>
                  </a:lnTo>
                  <a:cubicBezTo>
                    <a:pt x="6371" y="1977"/>
                    <a:pt x="6454" y="2120"/>
                    <a:pt x="6549" y="2227"/>
                  </a:cubicBezTo>
                  <a:lnTo>
                    <a:pt x="6549" y="2287"/>
                  </a:lnTo>
                  <a:lnTo>
                    <a:pt x="6228" y="2358"/>
                  </a:lnTo>
                  <a:cubicBezTo>
                    <a:pt x="5990" y="2418"/>
                    <a:pt x="5823" y="2632"/>
                    <a:pt x="5823" y="2882"/>
                  </a:cubicBezTo>
                  <a:lnTo>
                    <a:pt x="5823" y="2930"/>
                  </a:lnTo>
                  <a:lnTo>
                    <a:pt x="5442" y="2930"/>
                  </a:lnTo>
                  <a:lnTo>
                    <a:pt x="5442" y="334"/>
                  </a:lnTo>
                  <a:close/>
                  <a:moveTo>
                    <a:pt x="2894" y="2906"/>
                  </a:moveTo>
                  <a:lnTo>
                    <a:pt x="2894" y="2989"/>
                  </a:lnTo>
                  <a:cubicBezTo>
                    <a:pt x="2894" y="3049"/>
                    <a:pt x="2906" y="3108"/>
                    <a:pt x="2954" y="3168"/>
                  </a:cubicBezTo>
                  <a:lnTo>
                    <a:pt x="2716" y="3406"/>
                  </a:lnTo>
                  <a:lnTo>
                    <a:pt x="2704" y="3406"/>
                  </a:lnTo>
                  <a:lnTo>
                    <a:pt x="2466" y="3168"/>
                  </a:lnTo>
                  <a:cubicBezTo>
                    <a:pt x="2489" y="3108"/>
                    <a:pt x="2501" y="3049"/>
                    <a:pt x="2501" y="2989"/>
                  </a:cubicBezTo>
                  <a:lnTo>
                    <a:pt x="2501" y="2906"/>
                  </a:lnTo>
                  <a:close/>
                  <a:moveTo>
                    <a:pt x="3251" y="3346"/>
                  </a:moveTo>
                  <a:lnTo>
                    <a:pt x="3597" y="3477"/>
                  </a:lnTo>
                  <a:cubicBezTo>
                    <a:pt x="3739" y="3537"/>
                    <a:pt x="3835" y="3668"/>
                    <a:pt x="3835" y="3835"/>
                  </a:cubicBezTo>
                  <a:lnTo>
                    <a:pt x="3835" y="4918"/>
                  </a:lnTo>
                  <a:cubicBezTo>
                    <a:pt x="3835" y="5025"/>
                    <a:pt x="3739" y="5108"/>
                    <a:pt x="3632" y="5108"/>
                  </a:cubicBezTo>
                  <a:lnTo>
                    <a:pt x="2894" y="5108"/>
                  </a:lnTo>
                  <a:lnTo>
                    <a:pt x="2894" y="4906"/>
                  </a:lnTo>
                  <a:lnTo>
                    <a:pt x="3263" y="4906"/>
                  </a:lnTo>
                  <a:cubicBezTo>
                    <a:pt x="3358" y="4906"/>
                    <a:pt x="3430" y="4835"/>
                    <a:pt x="3430" y="4739"/>
                  </a:cubicBezTo>
                  <a:lnTo>
                    <a:pt x="3430" y="4192"/>
                  </a:lnTo>
                  <a:cubicBezTo>
                    <a:pt x="3430" y="4096"/>
                    <a:pt x="3358" y="4025"/>
                    <a:pt x="3263" y="4025"/>
                  </a:cubicBezTo>
                  <a:cubicBezTo>
                    <a:pt x="3180" y="4025"/>
                    <a:pt x="3097" y="4096"/>
                    <a:pt x="3097" y="4192"/>
                  </a:cubicBezTo>
                  <a:lnTo>
                    <a:pt x="3097" y="4561"/>
                  </a:lnTo>
                  <a:lnTo>
                    <a:pt x="2346" y="4561"/>
                  </a:lnTo>
                  <a:lnTo>
                    <a:pt x="2346" y="4192"/>
                  </a:lnTo>
                  <a:cubicBezTo>
                    <a:pt x="2346" y="4096"/>
                    <a:pt x="2263" y="4025"/>
                    <a:pt x="2180" y="4025"/>
                  </a:cubicBezTo>
                  <a:cubicBezTo>
                    <a:pt x="2085" y="4025"/>
                    <a:pt x="2013" y="4096"/>
                    <a:pt x="2013" y="4192"/>
                  </a:cubicBezTo>
                  <a:lnTo>
                    <a:pt x="2013" y="4739"/>
                  </a:lnTo>
                  <a:cubicBezTo>
                    <a:pt x="2013" y="4835"/>
                    <a:pt x="2085" y="4906"/>
                    <a:pt x="2180" y="4906"/>
                  </a:cubicBezTo>
                  <a:lnTo>
                    <a:pt x="2549" y="4906"/>
                  </a:lnTo>
                  <a:lnTo>
                    <a:pt x="2549" y="5120"/>
                  </a:lnTo>
                  <a:lnTo>
                    <a:pt x="1811" y="5120"/>
                  </a:lnTo>
                  <a:cubicBezTo>
                    <a:pt x="1704" y="5120"/>
                    <a:pt x="1608" y="5025"/>
                    <a:pt x="1608" y="4918"/>
                  </a:cubicBezTo>
                  <a:lnTo>
                    <a:pt x="1608" y="3835"/>
                  </a:lnTo>
                  <a:lnTo>
                    <a:pt x="1596" y="3835"/>
                  </a:lnTo>
                  <a:cubicBezTo>
                    <a:pt x="1596" y="3680"/>
                    <a:pt x="1704" y="3537"/>
                    <a:pt x="1834" y="3477"/>
                  </a:cubicBezTo>
                  <a:lnTo>
                    <a:pt x="2180" y="3346"/>
                  </a:lnTo>
                  <a:lnTo>
                    <a:pt x="2466" y="3632"/>
                  </a:lnTo>
                  <a:cubicBezTo>
                    <a:pt x="2537" y="3704"/>
                    <a:pt x="2620" y="3727"/>
                    <a:pt x="2716" y="3727"/>
                  </a:cubicBezTo>
                  <a:cubicBezTo>
                    <a:pt x="2799" y="3727"/>
                    <a:pt x="2894" y="3704"/>
                    <a:pt x="2966" y="3632"/>
                  </a:cubicBezTo>
                  <a:lnTo>
                    <a:pt x="3251" y="3346"/>
                  </a:lnTo>
                  <a:close/>
                  <a:moveTo>
                    <a:pt x="5097" y="5085"/>
                  </a:moveTo>
                  <a:lnTo>
                    <a:pt x="5097" y="5847"/>
                  </a:lnTo>
                  <a:lnTo>
                    <a:pt x="322" y="5847"/>
                  </a:lnTo>
                  <a:lnTo>
                    <a:pt x="322" y="5085"/>
                  </a:lnTo>
                  <a:lnTo>
                    <a:pt x="1287" y="5085"/>
                  </a:lnTo>
                  <a:cubicBezTo>
                    <a:pt x="1358" y="5287"/>
                    <a:pt x="1549" y="5454"/>
                    <a:pt x="1787" y="5454"/>
                  </a:cubicBezTo>
                  <a:lnTo>
                    <a:pt x="3620" y="5454"/>
                  </a:lnTo>
                  <a:cubicBezTo>
                    <a:pt x="3859" y="5454"/>
                    <a:pt x="4049" y="5311"/>
                    <a:pt x="4132" y="5085"/>
                  </a:cubicBezTo>
                  <a:close/>
                  <a:moveTo>
                    <a:pt x="7288" y="4001"/>
                  </a:moveTo>
                  <a:cubicBezTo>
                    <a:pt x="7383" y="4001"/>
                    <a:pt x="7478" y="4085"/>
                    <a:pt x="7478" y="4192"/>
                  </a:cubicBezTo>
                  <a:lnTo>
                    <a:pt x="7478" y="4739"/>
                  </a:lnTo>
                  <a:cubicBezTo>
                    <a:pt x="7478" y="4823"/>
                    <a:pt x="7442" y="4870"/>
                    <a:pt x="7371" y="4906"/>
                  </a:cubicBezTo>
                  <a:cubicBezTo>
                    <a:pt x="7311" y="4942"/>
                    <a:pt x="7288" y="5001"/>
                    <a:pt x="7288" y="5061"/>
                  </a:cubicBezTo>
                  <a:lnTo>
                    <a:pt x="7288" y="5323"/>
                  </a:lnTo>
                  <a:cubicBezTo>
                    <a:pt x="7288" y="5394"/>
                    <a:pt x="7347" y="5466"/>
                    <a:pt x="7419" y="5489"/>
                  </a:cubicBezTo>
                  <a:lnTo>
                    <a:pt x="7883" y="5609"/>
                  </a:lnTo>
                  <a:cubicBezTo>
                    <a:pt x="7966" y="5620"/>
                    <a:pt x="8026" y="5716"/>
                    <a:pt x="8026" y="5799"/>
                  </a:cubicBezTo>
                  <a:lnTo>
                    <a:pt x="8026" y="5847"/>
                  </a:lnTo>
                  <a:lnTo>
                    <a:pt x="6168" y="5847"/>
                  </a:lnTo>
                  <a:lnTo>
                    <a:pt x="6168" y="5799"/>
                  </a:lnTo>
                  <a:cubicBezTo>
                    <a:pt x="6168" y="5716"/>
                    <a:pt x="6228" y="5632"/>
                    <a:pt x="6311" y="5609"/>
                  </a:cubicBezTo>
                  <a:lnTo>
                    <a:pt x="6776" y="5489"/>
                  </a:lnTo>
                  <a:cubicBezTo>
                    <a:pt x="6847" y="5478"/>
                    <a:pt x="6907" y="5394"/>
                    <a:pt x="6907" y="5323"/>
                  </a:cubicBezTo>
                  <a:lnTo>
                    <a:pt x="6907" y="5061"/>
                  </a:lnTo>
                  <a:cubicBezTo>
                    <a:pt x="6907" y="5001"/>
                    <a:pt x="6883" y="4942"/>
                    <a:pt x="6823" y="4906"/>
                  </a:cubicBezTo>
                  <a:cubicBezTo>
                    <a:pt x="6764" y="4870"/>
                    <a:pt x="6716" y="4799"/>
                    <a:pt x="6716" y="4739"/>
                  </a:cubicBezTo>
                  <a:lnTo>
                    <a:pt x="6716" y="4192"/>
                  </a:lnTo>
                  <a:cubicBezTo>
                    <a:pt x="6716" y="4085"/>
                    <a:pt x="6811" y="4001"/>
                    <a:pt x="6907" y="4001"/>
                  </a:cubicBezTo>
                  <a:close/>
                  <a:moveTo>
                    <a:pt x="8740" y="3275"/>
                  </a:moveTo>
                  <a:lnTo>
                    <a:pt x="8740" y="5847"/>
                  </a:lnTo>
                  <a:lnTo>
                    <a:pt x="8359" y="5847"/>
                  </a:lnTo>
                  <a:lnTo>
                    <a:pt x="8359" y="5799"/>
                  </a:lnTo>
                  <a:cubicBezTo>
                    <a:pt x="8359" y="5549"/>
                    <a:pt x="8192" y="5335"/>
                    <a:pt x="7954" y="5275"/>
                  </a:cubicBezTo>
                  <a:lnTo>
                    <a:pt x="7621" y="5204"/>
                  </a:lnTo>
                  <a:lnTo>
                    <a:pt x="7621" y="5144"/>
                  </a:lnTo>
                  <a:cubicBezTo>
                    <a:pt x="7740" y="5037"/>
                    <a:pt x="7800" y="4894"/>
                    <a:pt x="7800" y="4739"/>
                  </a:cubicBezTo>
                  <a:lnTo>
                    <a:pt x="7800" y="4192"/>
                  </a:lnTo>
                  <a:cubicBezTo>
                    <a:pt x="7800" y="3894"/>
                    <a:pt x="7561" y="3656"/>
                    <a:pt x="7264" y="3656"/>
                  </a:cubicBezTo>
                  <a:lnTo>
                    <a:pt x="6895" y="3656"/>
                  </a:lnTo>
                  <a:cubicBezTo>
                    <a:pt x="6597" y="3656"/>
                    <a:pt x="6359" y="3894"/>
                    <a:pt x="6359" y="4192"/>
                  </a:cubicBezTo>
                  <a:lnTo>
                    <a:pt x="6359" y="4739"/>
                  </a:lnTo>
                  <a:cubicBezTo>
                    <a:pt x="6359" y="4894"/>
                    <a:pt x="6430" y="5037"/>
                    <a:pt x="6537" y="5144"/>
                  </a:cubicBezTo>
                  <a:lnTo>
                    <a:pt x="6537" y="5204"/>
                  </a:lnTo>
                  <a:lnTo>
                    <a:pt x="6216" y="5275"/>
                  </a:lnTo>
                  <a:cubicBezTo>
                    <a:pt x="5978" y="5335"/>
                    <a:pt x="5811" y="5549"/>
                    <a:pt x="5811" y="5799"/>
                  </a:cubicBezTo>
                  <a:lnTo>
                    <a:pt x="5811" y="5847"/>
                  </a:lnTo>
                  <a:lnTo>
                    <a:pt x="5418" y="5847"/>
                  </a:lnTo>
                  <a:lnTo>
                    <a:pt x="5418" y="3275"/>
                  </a:lnTo>
                  <a:close/>
                  <a:moveTo>
                    <a:pt x="1430" y="1"/>
                  </a:moveTo>
                  <a:cubicBezTo>
                    <a:pt x="1346" y="1"/>
                    <a:pt x="1275" y="72"/>
                    <a:pt x="1275" y="155"/>
                  </a:cubicBezTo>
                  <a:cubicBezTo>
                    <a:pt x="1275" y="251"/>
                    <a:pt x="1346" y="322"/>
                    <a:pt x="1430" y="322"/>
                  </a:cubicBezTo>
                  <a:lnTo>
                    <a:pt x="5097" y="322"/>
                  </a:lnTo>
                  <a:lnTo>
                    <a:pt x="5097" y="4763"/>
                  </a:lnTo>
                  <a:lnTo>
                    <a:pt x="4156" y="4763"/>
                  </a:lnTo>
                  <a:lnTo>
                    <a:pt x="4156" y="3835"/>
                  </a:lnTo>
                  <a:cubicBezTo>
                    <a:pt x="4156" y="3537"/>
                    <a:pt x="3978" y="3275"/>
                    <a:pt x="3692" y="3168"/>
                  </a:cubicBezTo>
                  <a:lnTo>
                    <a:pt x="3251" y="2989"/>
                  </a:lnTo>
                  <a:lnTo>
                    <a:pt x="3251" y="2965"/>
                  </a:lnTo>
                  <a:lnTo>
                    <a:pt x="3251" y="2715"/>
                  </a:lnTo>
                  <a:cubicBezTo>
                    <a:pt x="3478" y="2549"/>
                    <a:pt x="3620" y="2287"/>
                    <a:pt x="3620" y="1989"/>
                  </a:cubicBezTo>
                  <a:lnTo>
                    <a:pt x="3620" y="1632"/>
                  </a:lnTo>
                  <a:cubicBezTo>
                    <a:pt x="3620" y="1227"/>
                    <a:pt x="3299" y="917"/>
                    <a:pt x="2906" y="917"/>
                  </a:cubicBezTo>
                  <a:lnTo>
                    <a:pt x="2537" y="917"/>
                  </a:lnTo>
                  <a:cubicBezTo>
                    <a:pt x="2132" y="917"/>
                    <a:pt x="1823" y="1251"/>
                    <a:pt x="1823" y="1632"/>
                  </a:cubicBezTo>
                  <a:lnTo>
                    <a:pt x="1823" y="2001"/>
                  </a:lnTo>
                  <a:cubicBezTo>
                    <a:pt x="1823" y="2299"/>
                    <a:pt x="1965" y="2572"/>
                    <a:pt x="2192" y="2739"/>
                  </a:cubicBezTo>
                  <a:lnTo>
                    <a:pt x="2192" y="2989"/>
                  </a:lnTo>
                  <a:lnTo>
                    <a:pt x="2192" y="3001"/>
                  </a:lnTo>
                  <a:lnTo>
                    <a:pt x="1751" y="3180"/>
                  </a:lnTo>
                  <a:cubicBezTo>
                    <a:pt x="1477" y="3287"/>
                    <a:pt x="1287" y="3549"/>
                    <a:pt x="1287" y="3846"/>
                  </a:cubicBezTo>
                  <a:lnTo>
                    <a:pt x="1287" y="4775"/>
                  </a:lnTo>
                  <a:lnTo>
                    <a:pt x="346" y="4775"/>
                  </a:lnTo>
                  <a:lnTo>
                    <a:pt x="346" y="370"/>
                  </a:lnTo>
                  <a:lnTo>
                    <a:pt x="715" y="370"/>
                  </a:lnTo>
                  <a:cubicBezTo>
                    <a:pt x="811" y="370"/>
                    <a:pt x="882" y="298"/>
                    <a:pt x="882" y="203"/>
                  </a:cubicBezTo>
                  <a:cubicBezTo>
                    <a:pt x="882" y="120"/>
                    <a:pt x="811" y="36"/>
                    <a:pt x="715" y="36"/>
                  </a:cubicBezTo>
                  <a:lnTo>
                    <a:pt x="168" y="36"/>
                  </a:lnTo>
                  <a:cubicBezTo>
                    <a:pt x="84" y="36"/>
                    <a:pt x="1" y="120"/>
                    <a:pt x="1" y="203"/>
                  </a:cubicBezTo>
                  <a:lnTo>
                    <a:pt x="1" y="6049"/>
                  </a:lnTo>
                  <a:cubicBezTo>
                    <a:pt x="1" y="6144"/>
                    <a:pt x="84" y="6216"/>
                    <a:pt x="168" y="6216"/>
                  </a:cubicBezTo>
                  <a:lnTo>
                    <a:pt x="8931" y="6216"/>
                  </a:lnTo>
                  <a:cubicBezTo>
                    <a:pt x="9026" y="6216"/>
                    <a:pt x="9097" y="6144"/>
                    <a:pt x="9097" y="6049"/>
                  </a:cubicBezTo>
                  <a:lnTo>
                    <a:pt x="9097" y="203"/>
                  </a:lnTo>
                  <a:cubicBezTo>
                    <a:pt x="9085" y="84"/>
                    <a:pt x="9014" y="1"/>
                    <a:pt x="89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1" name="Google Shape;12121;p69"/>
            <p:cNvSpPr/>
            <p:nvPr/>
          </p:nvSpPr>
          <p:spPr>
            <a:xfrm>
              <a:off x="6188327" y="2955408"/>
              <a:ext cx="371395" cy="272857"/>
            </a:xfrm>
            <a:custGeom>
              <a:avLst/>
              <a:gdLst/>
              <a:ahLst/>
              <a:cxnLst/>
              <a:rect l="l" t="t" r="r" b="b"/>
              <a:pathLst>
                <a:path w="11669" h="8573" extrusionOk="0">
                  <a:moveTo>
                    <a:pt x="10597" y="358"/>
                  </a:moveTo>
                  <a:cubicBezTo>
                    <a:pt x="10704" y="358"/>
                    <a:pt x="10799" y="453"/>
                    <a:pt x="10799" y="548"/>
                  </a:cubicBezTo>
                  <a:lnTo>
                    <a:pt x="10799" y="7323"/>
                  </a:lnTo>
                  <a:lnTo>
                    <a:pt x="10418" y="7323"/>
                  </a:lnTo>
                  <a:cubicBezTo>
                    <a:pt x="10335" y="7323"/>
                    <a:pt x="10263" y="7394"/>
                    <a:pt x="10263" y="7490"/>
                  </a:cubicBezTo>
                  <a:cubicBezTo>
                    <a:pt x="10263" y="7585"/>
                    <a:pt x="10335" y="7656"/>
                    <a:pt x="10418" y="7656"/>
                  </a:cubicBezTo>
                  <a:lnTo>
                    <a:pt x="11323" y="7656"/>
                  </a:lnTo>
                  <a:cubicBezTo>
                    <a:pt x="11323" y="7656"/>
                    <a:pt x="11347" y="7656"/>
                    <a:pt x="11347" y="7668"/>
                  </a:cubicBezTo>
                  <a:lnTo>
                    <a:pt x="11347" y="8037"/>
                  </a:lnTo>
                  <a:cubicBezTo>
                    <a:pt x="11335" y="8144"/>
                    <a:pt x="11240" y="8240"/>
                    <a:pt x="11133" y="8240"/>
                  </a:cubicBezTo>
                  <a:lnTo>
                    <a:pt x="536" y="8240"/>
                  </a:lnTo>
                  <a:cubicBezTo>
                    <a:pt x="441" y="8240"/>
                    <a:pt x="346" y="8144"/>
                    <a:pt x="346" y="8037"/>
                  </a:cubicBezTo>
                  <a:lnTo>
                    <a:pt x="346" y="7668"/>
                  </a:lnTo>
                  <a:cubicBezTo>
                    <a:pt x="346" y="7668"/>
                    <a:pt x="346" y="7656"/>
                    <a:pt x="357" y="7656"/>
                  </a:cubicBezTo>
                  <a:lnTo>
                    <a:pt x="9680" y="7656"/>
                  </a:lnTo>
                  <a:cubicBezTo>
                    <a:pt x="9763" y="7656"/>
                    <a:pt x="9835" y="7585"/>
                    <a:pt x="9835" y="7490"/>
                  </a:cubicBezTo>
                  <a:cubicBezTo>
                    <a:pt x="9835" y="7394"/>
                    <a:pt x="9763" y="7323"/>
                    <a:pt x="9680" y="7323"/>
                  </a:cubicBezTo>
                  <a:lnTo>
                    <a:pt x="893" y="7323"/>
                  </a:lnTo>
                  <a:lnTo>
                    <a:pt x="893" y="548"/>
                  </a:lnTo>
                  <a:cubicBezTo>
                    <a:pt x="893" y="453"/>
                    <a:pt x="988" y="358"/>
                    <a:pt x="1084" y="358"/>
                  </a:cubicBezTo>
                  <a:close/>
                  <a:moveTo>
                    <a:pt x="1096" y="1"/>
                  </a:moveTo>
                  <a:cubicBezTo>
                    <a:pt x="798" y="1"/>
                    <a:pt x="560" y="239"/>
                    <a:pt x="560" y="536"/>
                  </a:cubicBezTo>
                  <a:lnTo>
                    <a:pt x="560" y="7311"/>
                  </a:lnTo>
                  <a:lnTo>
                    <a:pt x="357" y="7311"/>
                  </a:lnTo>
                  <a:cubicBezTo>
                    <a:pt x="167" y="7311"/>
                    <a:pt x="0" y="7478"/>
                    <a:pt x="0" y="7668"/>
                  </a:cubicBezTo>
                  <a:lnTo>
                    <a:pt x="0" y="8037"/>
                  </a:lnTo>
                  <a:cubicBezTo>
                    <a:pt x="0" y="8335"/>
                    <a:pt x="238" y="8573"/>
                    <a:pt x="536" y="8573"/>
                  </a:cubicBezTo>
                  <a:lnTo>
                    <a:pt x="11133" y="8573"/>
                  </a:lnTo>
                  <a:cubicBezTo>
                    <a:pt x="11430" y="8573"/>
                    <a:pt x="11668" y="8335"/>
                    <a:pt x="11668" y="8037"/>
                  </a:cubicBezTo>
                  <a:lnTo>
                    <a:pt x="11668" y="7668"/>
                  </a:lnTo>
                  <a:cubicBezTo>
                    <a:pt x="11668" y="7478"/>
                    <a:pt x="11525" y="7311"/>
                    <a:pt x="11335" y="7311"/>
                  </a:cubicBezTo>
                  <a:lnTo>
                    <a:pt x="11133" y="7311"/>
                  </a:lnTo>
                  <a:lnTo>
                    <a:pt x="11133" y="536"/>
                  </a:lnTo>
                  <a:cubicBezTo>
                    <a:pt x="11133" y="239"/>
                    <a:pt x="10894" y="1"/>
                    <a:pt x="10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2" name="Google Shape;12122;p69"/>
          <p:cNvGrpSpPr/>
          <p:nvPr/>
        </p:nvGrpSpPr>
        <p:grpSpPr>
          <a:xfrm>
            <a:off x="7521454" y="2906139"/>
            <a:ext cx="359651" cy="371013"/>
            <a:chOff x="7521454" y="2906139"/>
            <a:chExt cx="359651" cy="371013"/>
          </a:xfrm>
          <a:solidFill>
            <a:srgbClr val="D94169"/>
          </a:solidFill>
        </p:grpSpPr>
        <p:sp>
          <p:nvSpPr>
            <p:cNvPr id="12123" name="Google Shape;12123;p69"/>
            <p:cNvSpPr/>
            <p:nvPr/>
          </p:nvSpPr>
          <p:spPr>
            <a:xfrm>
              <a:off x="7614677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798" y="1405"/>
                    <a:pt x="1548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41" y="2191"/>
                    <a:pt x="1477" y="2250"/>
                  </a:cubicBezTo>
                  <a:lnTo>
                    <a:pt x="1251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24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394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4" name="Google Shape;12124;p69"/>
            <p:cNvSpPr/>
            <p:nvPr/>
          </p:nvSpPr>
          <p:spPr>
            <a:xfrm>
              <a:off x="7707518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43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22" y="1405"/>
                    <a:pt x="1560" y="1655"/>
                    <a:pt x="1251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65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48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1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46" y="2810"/>
                    <a:pt x="1429" y="2786"/>
                    <a:pt x="1501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17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5" name="Google Shape;12125;p69"/>
            <p:cNvSpPr/>
            <p:nvPr/>
          </p:nvSpPr>
          <p:spPr>
            <a:xfrm>
              <a:off x="7800740" y="3138830"/>
              <a:ext cx="80364" cy="138322"/>
            </a:xfrm>
            <a:custGeom>
              <a:avLst/>
              <a:gdLst/>
              <a:ahLst/>
              <a:cxnLst/>
              <a:rect l="l" t="t" r="r" b="b"/>
              <a:pathLst>
                <a:path w="2525" h="4346" extrusionOk="0">
                  <a:moveTo>
                    <a:pt x="1429" y="345"/>
                  </a:moveTo>
                  <a:cubicBezTo>
                    <a:pt x="1643" y="345"/>
                    <a:pt x="1810" y="512"/>
                    <a:pt x="1810" y="715"/>
                  </a:cubicBezTo>
                  <a:lnTo>
                    <a:pt x="1810" y="1084"/>
                  </a:lnTo>
                  <a:cubicBezTo>
                    <a:pt x="1810" y="1405"/>
                    <a:pt x="1548" y="1655"/>
                    <a:pt x="1250" y="1655"/>
                  </a:cubicBezTo>
                  <a:cubicBezTo>
                    <a:pt x="941" y="1655"/>
                    <a:pt x="691" y="1393"/>
                    <a:pt x="691" y="1084"/>
                  </a:cubicBezTo>
                  <a:lnTo>
                    <a:pt x="691" y="715"/>
                  </a:lnTo>
                  <a:cubicBezTo>
                    <a:pt x="691" y="512"/>
                    <a:pt x="858" y="345"/>
                    <a:pt x="1060" y="345"/>
                  </a:cubicBezTo>
                  <a:close/>
                  <a:moveTo>
                    <a:pt x="1429" y="1988"/>
                  </a:moveTo>
                  <a:lnTo>
                    <a:pt x="1429" y="2072"/>
                  </a:lnTo>
                  <a:cubicBezTo>
                    <a:pt x="1429" y="2131"/>
                    <a:pt x="1453" y="2191"/>
                    <a:pt x="1477" y="2250"/>
                  </a:cubicBezTo>
                  <a:lnTo>
                    <a:pt x="1250" y="2489"/>
                  </a:lnTo>
                  <a:lnTo>
                    <a:pt x="1239" y="2489"/>
                  </a:lnTo>
                  <a:lnTo>
                    <a:pt x="1000" y="2250"/>
                  </a:lnTo>
                  <a:cubicBezTo>
                    <a:pt x="1036" y="2191"/>
                    <a:pt x="1048" y="2131"/>
                    <a:pt x="1048" y="2072"/>
                  </a:cubicBezTo>
                  <a:lnTo>
                    <a:pt x="1048" y="1988"/>
                  </a:lnTo>
                  <a:close/>
                  <a:moveTo>
                    <a:pt x="1072" y="0"/>
                  </a:moveTo>
                  <a:cubicBezTo>
                    <a:pt x="679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12" y="1655"/>
                    <a:pt x="739" y="1822"/>
                  </a:cubicBezTo>
                  <a:lnTo>
                    <a:pt x="739" y="2072"/>
                  </a:lnTo>
                  <a:lnTo>
                    <a:pt x="739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84" y="4346"/>
                    <a:pt x="167" y="4346"/>
                  </a:cubicBezTo>
                  <a:cubicBezTo>
                    <a:pt x="250" y="4346"/>
                    <a:pt x="334" y="4274"/>
                    <a:pt x="334" y="4179"/>
                  </a:cubicBezTo>
                  <a:lnTo>
                    <a:pt x="334" y="2774"/>
                  </a:lnTo>
                  <a:cubicBezTo>
                    <a:pt x="334" y="2691"/>
                    <a:pt x="369" y="2631"/>
                    <a:pt x="429" y="2596"/>
                  </a:cubicBezTo>
                  <a:lnTo>
                    <a:pt x="727" y="2441"/>
                  </a:lnTo>
                  <a:lnTo>
                    <a:pt x="1000" y="2715"/>
                  </a:lnTo>
                  <a:cubicBezTo>
                    <a:pt x="1072" y="2786"/>
                    <a:pt x="1167" y="2810"/>
                    <a:pt x="1250" y="2810"/>
                  </a:cubicBezTo>
                  <a:cubicBezTo>
                    <a:pt x="1346" y="2810"/>
                    <a:pt x="1429" y="2786"/>
                    <a:pt x="1512" y="2715"/>
                  </a:cubicBezTo>
                  <a:lnTo>
                    <a:pt x="1774" y="2441"/>
                  </a:lnTo>
                  <a:lnTo>
                    <a:pt x="2072" y="2596"/>
                  </a:lnTo>
                  <a:cubicBezTo>
                    <a:pt x="2132" y="2619"/>
                    <a:pt x="2179" y="2691"/>
                    <a:pt x="2179" y="2774"/>
                  </a:cubicBezTo>
                  <a:lnTo>
                    <a:pt x="2179" y="4179"/>
                  </a:lnTo>
                  <a:cubicBezTo>
                    <a:pt x="2179" y="4274"/>
                    <a:pt x="2251" y="4346"/>
                    <a:pt x="2334" y="4346"/>
                  </a:cubicBezTo>
                  <a:cubicBezTo>
                    <a:pt x="2429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24" y="2572"/>
                    <a:pt x="2405" y="2381"/>
                    <a:pt x="2227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2" y="1655"/>
                    <a:pt x="2167" y="1381"/>
                    <a:pt x="2167" y="1084"/>
                  </a:cubicBezTo>
                  <a:lnTo>
                    <a:pt x="2167" y="715"/>
                  </a:lnTo>
                  <a:cubicBezTo>
                    <a:pt x="2167" y="310"/>
                    <a:pt x="1834" y="0"/>
                    <a:pt x="145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6" name="Google Shape;12126;p69"/>
            <p:cNvSpPr/>
            <p:nvPr/>
          </p:nvSpPr>
          <p:spPr>
            <a:xfrm>
              <a:off x="7521454" y="3138830"/>
              <a:ext cx="79983" cy="138322"/>
            </a:xfrm>
            <a:custGeom>
              <a:avLst/>
              <a:gdLst/>
              <a:ahLst/>
              <a:cxnLst/>
              <a:rect l="l" t="t" r="r" b="b"/>
              <a:pathLst>
                <a:path w="2513" h="4346" extrusionOk="0">
                  <a:moveTo>
                    <a:pt x="1429" y="345"/>
                  </a:moveTo>
                  <a:cubicBezTo>
                    <a:pt x="1632" y="345"/>
                    <a:pt x="1798" y="512"/>
                    <a:pt x="1798" y="715"/>
                  </a:cubicBezTo>
                  <a:lnTo>
                    <a:pt x="1798" y="1084"/>
                  </a:lnTo>
                  <a:cubicBezTo>
                    <a:pt x="1810" y="1405"/>
                    <a:pt x="1560" y="1655"/>
                    <a:pt x="1251" y="1655"/>
                  </a:cubicBezTo>
                  <a:cubicBezTo>
                    <a:pt x="941" y="1655"/>
                    <a:pt x="679" y="1393"/>
                    <a:pt x="679" y="1084"/>
                  </a:cubicBezTo>
                  <a:lnTo>
                    <a:pt x="679" y="715"/>
                  </a:lnTo>
                  <a:cubicBezTo>
                    <a:pt x="679" y="512"/>
                    <a:pt x="846" y="345"/>
                    <a:pt x="1060" y="345"/>
                  </a:cubicBezTo>
                  <a:close/>
                  <a:moveTo>
                    <a:pt x="1441" y="1988"/>
                  </a:moveTo>
                  <a:lnTo>
                    <a:pt x="1441" y="2072"/>
                  </a:lnTo>
                  <a:cubicBezTo>
                    <a:pt x="1441" y="2131"/>
                    <a:pt x="1453" y="2191"/>
                    <a:pt x="1489" y="2250"/>
                  </a:cubicBezTo>
                  <a:lnTo>
                    <a:pt x="1262" y="2489"/>
                  </a:lnTo>
                  <a:lnTo>
                    <a:pt x="1251" y="2489"/>
                  </a:lnTo>
                  <a:lnTo>
                    <a:pt x="1012" y="2250"/>
                  </a:lnTo>
                  <a:cubicBezTo>
                    <a:pt x="1036" y="2191"/>
                    <a:pt x="1060" y="2131"/>
                    <a:pt x="1060" y="2072"/>
                  </a:cubicBezTo>
                  <a:lnTo>
                    <a:pt x="1060" y="1988"/>
                  </a:lnTo>
                  <a:close/>
                  <a:moveTo>
                    <a:pt x="1072" y="0"/>
                  </a:moveTo>
                  <a:cubicBezTo>
                    <a:pt x="667" y="0"/>
                    <a:pt x="358" y="334"/>
                    <a:pt x="358" y="715"/>
                  </a:cubicBezTo>
                  <a:lnTo>
                    <a:pt x="358" y="1084"/>
                  </a:lnTo>
                  <a:cubicBezTo>
                    <a:pt x="358" y="1381"/>
                    <a:pt x="500" y="1655"/>
                    <a:pt x="727" y="1822"/>
                  </a:cubicBezTo>
                  <a:lnTo>
                    <a:pt x="727" y="2072"/>
                  </a:lnTo>
                  <a:lnTo>
                    <a:pt x="727" y="2084"/>
                  </a:lnTo>
                  <a:lnTo>
                    <a:pt x="298" y="2298"/>
                  </a:lnTo>
                  <a:cubicBezTo>
                    <a:pt x="119" y="2381"/>
                    <a:pt x="0" y="2572"/>
                    <a:pt x="0" y="2774"/>
                  </a:cubicBezTo>
                  <a:lnTo>
                    <a:pt x="0" y="4179"/>
                  </a:lnTo>
                  <a:cubicBezTo>
                    <a:pt x="0" y="4274"/>
                    <a:pt x="72" y="4346"/>
                    <a:pt x="167" y="4346"/>
                  </a:cubicBezTo>
                  <a:cubicBezTo>
                    <a:pt x="250" y="4346"/>
                    <a:pt x="322" y="4274"/>
                    <a:pt x="322" y="4179"/>
                  </a:cubicBezTo>
                  <a:lnTo>
                    <a:pt x="322" y="2774"/>
                  </a:lnTo>
                  <a:cubicBezTo>
                    <a:pt x="322" y="2691"/>
                    <a:pt x="370" y="2631"/>
                    <a:pt x="429" y="2596"/>
                  </a:cubicBezTo>
                  <a:lnTo>
                    <a:pt x="727" y="2441"/>
                  </a:lnTo>
                  <a:lnTo>
                    <a:pt x="989" y="2715"/>
                  </a:lnTo>
                  <a:cubicBezTo>
                    <a:pt x="1072" y="2786"/>
                    <a:pt x="1155" y="2810"/>
                    <a:pt x="1251" y="2810"/>
                  </a:cubicBezTo>
                  <a:cubicBezTo>
                    <a:pt x="1334" y="2810"/>
                    <a:pt x="1429" y="2786"/>
                    <a:pt x="1501" y="2715"/>
                  </a:cubicBezTo>
                  <a:lnTo>
                    <a:pt x="1763" y="2441"/>
                  </a:lnTo>
                  <a:lnTo>
                    <a:pt x="2060" y="2596"/>
                  </a:lnTo>
                  <a:cubicBezTo>
                    <a:pt x="2132" y="2619"/>
                    <a:pt x="2167" y="2691"/>
                    <a:pt x="2167" y="2774"/>
                  </a:cubicBezTo>
                  <a:lnTo>
                    <a:pt x="2167" y="4179"/>
                  </a:lnTo>
                  <a:cubicBezTo>
                    <a:pt x="2167" y="4274"/>
                    <a:pt x="2251" y="4346"/>
                    <a:pt x="2334" y="4346"/>
                  </a:cubicBezTo>
                  <a:cubicBezTo>
                    <a:pt x="2417" y="4346"/>
                    <a:pt x="2501" y="4274"/>
                    <a:pt x="2501" y="4179"/>
                  </a:cubicBezTo>
                  <a:lnTo>
                    <a:pt x="2501" y="2774"/>
                  </a:lnTo>
                  <a:cubicBezTo>
                    <a:pt x="2513" y="2572"/>
                    <a:pt x="2405" y="2381"/>
                    <a:pt x="2215" y="2298"/>
                  </a:cubicBezTo>
                  <a:lnTo>
                    <a:pt x="1786" y="2084"/>
                  </a:lnTo>
                  <a:lnTo>
                    <a:pt x="1786" y="2072"/>
                  </a:lnTo>
                  <a:lnTo>
                    <a:pt x="1786" y="1822"/>
                  </a:lnTo>
                  <a:cubicBezTo>
                    <a:pt x="2013" y="1655"/>
                    <a:pt x="2155" y="1381"/>
                    <a:pt x="2155" y="1084"/>
                  </a:cubicBezTo>
                  <a:lnTo>
                    <a:pt x="2155" y="715"/>
                  </a:lnTo>
                  <a:cubicBezTo>
                    <a:pt x="2155" y="310"/>
                    <a:pt x="1834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7" name="Google Shape;12127;p69"/>
            <p:cNvSpPr/>
            <p:nvPr/>
          </p:nvSpPr>
          <p:spPr>
            <a:xfrm>
              <a:off x="7555923" y="2906139"/>
              <a:ext cx="289949" cy="219833"/>
            </a:xfrm>
            <a:custGeom>
              <a:avLst/>
              <a:gdLst/>
              <a:ahLst/>
              <a:cxnLst/>
              <a:rect l="l" t="t" r="r" b="b"/>
              <a:pathLst>
                <a:path w="9110" h="6907" extrusionOk="0">
                  <a:moveTo>
                    <a:pt x="4561" y="1"/>
                  </a:moveTo>
                  <a:cubicBezTo>
                    <a:pt x="4501" y="1"/>
                    <a:pt x="4442" y="36"/>
                    <a:pt x="4406" y="96"/>
                  </a:cubicBezTo>
                  <a:lnTo>
                    <a:pt x="3859" y="1191"/>
                  </a:lnTo>
                  <a:cubicBezTo>
                    <a:pt x="3811" y="1287"/>
                    <a:pt x="3847" y="1382"/>
                    <a:pt x="3930" y="1418"/>
                  </a:cubicBezTo>
                  <a:cubicBezTo>
                    <a:pt x="3959" y="1432"/>
                    <a:pt x="3988" y="1439"/>
                    <a:pt x="4016" y="1439"/>
                  </a:cubicBezTo>
                  <a:cubicBezTo>
                    <a:pt x="4078" y="1439"/>
                    <a:pt x="4131" y="1404"/>
                    <a:pt x="4156" y="1346"/>
                  </a:cubicBezTo>
                  <a:lnTo>
                    <a:pt x="4382" y="894"/>
                  </a:lnTo>
                  <a:lnTo>
                    <a:pt x="4382" y="4204"/>
                  </a:lnTo>
                  <a:lnTo>
                    <a:pt x="715" y="4204"/>
                  </a:lnTo>
                  <a:cubicBezTo>
                    <a:pt x="310" y="4204"/>
                    <a:pt x="1" y="4525"/>
                    <a:pt x="1" y="4918"/>
                  </a:cubicBezTo>
                  <a:lnTo>
                    <a:pt x="1" y="6752"/>
                  </a:lnTo>
                  <a:cubicBezTo>
                    <a:pt x="1" y="6835"/>
                    <a:pt x="72" y="6906"/>
                    <a:pt x="168" y="6906"/>
                  </a:cubicBezTo>
                  <a:cubicBezTo>
                    <a:pt x="251" y="6906"/>
                    <a:pt x="334" y="6835"/>
                    <a:pt x="334" y="6752"/>
                  </a:cubicBezTo>
                  <a:lnTo>
                    <a:pt x="334" y="4918"/>
                  </a:lnTo>
                  <a:cubicBezTo>
                    <a:pt x="334" y="4704"/>
                    <a:pt x="489" y="4549"/>
                    <a:pt x="703" y="4549"/>
                  </a:cubicBezTo>
                  <a:lnTo>
                    <a:pt x="2906" y="4549"/>
                  </a:lnTo>
                  <a:lnTo>
                    <a:pt x="2906" y="6752"/>
                  </a:lnTo>
                  <a:cubicBezTo>
                    <a:pt x="2906" y="6835"/>
                    <a:pt x="2977" y="6906"/>
                    <a:pt x="3061" y="6906"/>
                  </a:cubicBezTo>
                  <a:cubicBezTo>
                    <a:pt x="3156" y="6906"/>
                    <a:pt x="3227" y="6835"/>
                    <a:pt x="3227" y="6752"/>
                  </a:cubicBezTo>
                  <a:lnTo>
                    <a:pt x="3227" y="4549"/>
                  </a:lnTo>
                  <a:lnTo>
                    <a:pt x="5823" y="4549"/>
                  </a:lnTo>
                  <a:lnTo>
                    <a:pt x="5823" y="6752"/>
                  </a:lnTo>
                  <a:cubicBezTo>
                    <a:pt x="5823" y="6835"/>
                    <a:pt x="5894" y="6906"/>
                    <a:pt x="5978" y="6906"/>
                  </a:cubicBezTo>
                  <a:cubicBezTo>
                    <a:pt x="6073" y="6906"/>
                    <a:pt x="6145" y="6835"/>
                    <a:pt x="6145" y="6752"/>
                  </a:cubicBezTo>
                  <a:lnTo>
                    <a:pt x="6145" y="4549"/>
                  </a:lnTo>
                  <a:lnTo>
                    <a:pt x="8347" y="4549"/>
                  </a:lnTo>
                  <a:cubicBezTo>
                    <a:pt x="8561" y="4549"/>
                    <a:pt x="8716" y="4704"/>
                    <a:pt x="8716" y="4918"/>
                  </a:cubicBezTo>
                  <a:lnTo>
                    <a:pt x="8716" y="6752"/>
                  </a:lnTo>
                  <a:cubicBezTo>
                    <a:pt x="8716" y="6835"/>
                    <a:pt x="8800" y="6906"/>
                    <a:pt x="8883" y="6906"/>
                  </a:cubicBezTo>
                  <a:cubicBezTo>
                    <a:pt x="8978" y="6906"/>
                    <a:pt x="9050" y="6835"/>
                    <a:pt x="9050" y="6752"/>
                  </a:cubicBezTo>
                  <a:lnTo>
                    <a:pt x="9050" y="4918"/>
                  </a:lnTo>
                  <a:cubicBezTo>
                    <a:pt x="9109" y="4525"/>
                    <a:pt x="8788" y="4204"/>
                    <a:pt x="8395" y="4204"/>
                  </a:cubicBezTo>
                  <a:lnTo>
                    <a:pt x="4740" y="4204"/>
                  </a:lnTo>
                  <a:lnTo>
                    <a:pt x="4740" y="894"/>
                  </a:lnTo>
                  <a:lnTo>
                    <a:pt x="4954" y="1346"/>
                  </a:lnTo>
                  <a:cubicBezTo>
                    <a:pt x="4990" y="1406"/>
                    <a:pt x="5049" y="1429"/>
                    <a:pt x="5109" y="1429"/>
                  </a:cubicBezTo>
                  <a:cubicBezTo>
                    <a:pt x="5132" y="1429"/>
                    <a:pt x="5156" y="1429"/>
                    <a:pt x="5180" y="1418"/>
                  </a:cubicBezTo>
                  <a:cubicBezTo>
                    <a:pt x="5275" y="1370"/>
                    <a:pt x="5299" y="1263"/>
                    <a:pt x="5252" y="1191"/>
                  </a:cubicBezTo>
                  <a:lnTo>
                    <a:pt x="4704" y="96"/>
                  </a:lnTo>
                  <a:cubicBezTo>
                    <a:pt x="4680" y="36"/>
                    <a:pt x="4621" y="1"/>
                    <a:pt x="4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28" name="Google Shape;12128;p69"/>
          <p:cNvGrpSpPr/>
          <p:nvPr/>
        </p:nvGrpSpPr>
        <p:grpSpPr>
          <a:xfrm>
            <a:off x="5782845" y="2906521"/>
            <a:ext cx="301661" cy="371013"/>
            <a:chOff x="5782845" y="2906521"/>
            <a:chExt cx="301661" cy="371013"/>
          </a:xfrm>
          <a:solidFill>
            <a:srgbClr val="D94169"/>
          </a:solidFill>
        </p:grpSpPr>
        <p:sp>
          <p:nvSpPr>
            <p:cNvPr id="12129" name="Google Shape;12129;p69"/>
            <p:cNvSpPr/>
            <p:nvPr/>
          </p:nvSpPr>
          <p:spPr>
            <a:xfrm>
              <a:off x="5782845" y="3087651"/>
              <a:ext cx="301661" cy="189883"/>
            </a:xfrm>
            <a:custGeom>
              <a:avLst/>
              <a:gdLst/>
              <a:ahLst/>
              <a:cxnLst/>
              <a:rect l="l" t="t" r="r" b="b"/>
              <a:pathLst>
                <a:path w="9478" h="5966" extrusionOk="0">
                  <a:moveTo>
                    <a:pt x="3215" y="322"/>
                  </a:moveTo>
                  <a:cubicBezTo>
                    <a:pt x="3322" y="322"/>
                    <a:pt x="3418" y="370"/>
                    <a:pt x="3489" y="429"/>
                  </a:cubicBezTo>
                  <a:cubicBezTo>
                    <a:pt x="3561" y="513"/>
                    <a:pt x="3596" y="596"/>
                    <a:pt x="3596" y="703"/>
                  </a:cubicBezTo>
                  <a:lnTo>
                    <a:pt x="3596" y="1156"/>
                  </a:lnTo>
                  <a:cubicBezTo>
                    <a:pt x="3608" y="1358"/>
                    <a:pt x="3501" y="1537"/>
                    <a:pt x="3322" y="1644"/>
                  </a:cubicBezTo>
                  <a:cubicBezTo>
                    <a:pt x="3263" y="1668"/>
                    <a:pt x="3239" y="1727"/>
                    <a:pt x="3239" y="1787"/>
                  </a:cubicBezTo>
                  <a:lnTo>
                    <a:pt x="3239" y="1977"/>
                  </a:lnTo>
                  <a:lnTo>
                    <a:pt x="2846" y="1977"/>
                  </a:lnTo>
                  <a:lnTo>
                    <a:pt x="2846" y="1787"/>
                  </a:lnTo>
                  <a:cubicBezTo>
                    <a:pt x="2846" y="1727"/>
                    <a:pt x="2822" y="1668"/>
                    <a:pt x="2763" y="1644"/>
                  </a:cubicBezTo>
                  <a:cubicBezTo>
                    <a:pt x="2584" y="1537"/>
                    <a:pt x="2477" y="1358"/>
                    <a:pt x="2477" y="1156"/>
                  </a:cubicBezTo>
                  <a:lnTo>
                    <a:pt x="2477" y="703"/>
                  </a:lnTo>
                  <a:cubicBezTo>
                    <a:pt x="2477" y="489"/>
                    <a:pt x="2644" y="322"/>
                    <a:pt x="2846" y="322"/>
                  </a:cubicBezTo>
                  <a:close/>
                  <a:moveTo>
                    <a:pt x="6513" y="322"/>
                  </a:moveTo>
                  <a:cubicBezTo>
                    <a:pt x="6609" y="322"/>
                    <a:pt x="6704" y="370"/>
                    <a:pt x="6775" y="429"/>
                  </a:cubicBezTo>
                  <a:cubicBezTo>
                    <a:pt x="6847" y="513"/>
                    <a:pt x="6882" y="596"/>
                    <a:pt x="6882" y="703"/>
                  </a:cubicBezTo>
                  <a:lnTo>
                    <a:pt x="6882" y="1156"/>
                  </a:lnTo>
                  <a:cubicBezTo>
                    <a:pt x="6894" y="1358"/>
                    <a:pt x="6787" y="1537"/>
                    <a:pt x="6609" y="1644"/>
                  </a:cubicBezTo>
                  <a:cubicBezTo>
                    <a:pt x="6549" y="1668"/>
                    <a:pt x="6525" y="1727"/>
                    <a:pt x="6525" y="1787"/>
                  </a:cubicBezTo>
                  <a:lnTo>
                    <a:pt x="6525" y="1977"/>
                  </a:lnTo>
                  <a:lnTo>
                    <a:pt x="6132" y="1977"/>
                  </a:lnTo>
                  <a:lnTo>
                    <a:pt x="6132" y="1787"/>
                  </a:lnTo>
                  <a:cubicBezTo>
                    <a:pt x="6132" y="1727"/>
                    <a:pt x="6108" y="1668"/>
                    <a:pt x="6049" y="1644"/>
                  </a:cubicBezTo>
                  <a:cubicBezTo>
                    <a:pt x="5870" y="1537"/>
                    <a:pt x="5763" y="1358"/>
                    <a:pt x="5763" y="1156"/>
                  </a:cubicBezTo>
                  <a:lnTo>
                    <a:pt x="5763" y="703"/>
                  </a:lnTo>
                  <a:cubicBezTo>
                    <a:pt x="5763" y="489"/>
                    <a:pt x="5930" y="322"/>
                    <a:pt x="6132" y="322"/>
                  </a:cubicBezTo>
                  <a:close/>
                  <a:moveTo>
                    <a:pt x="1572" y="2144"/>
                  </a:moveTo>
                  <a:cubicBezTo>
                    <a:pt x="1667" y="2144"/>
                    <a:pt x="1763" y="2192"/>
                    <a:pt x="1834" y="2251"/>
                  </a:cubicBezTo>
                  <a:cubicBezTo>
                    <a:pt x="1906" y="2323"/>
                    <a:pt x="1941" y="2418"/>
                    <a:pt x="1941" y="2513"/>
                  </a:cubicBezTo>
                  <a:lnTo>
                    <a:pt x="1941" y="2977"/>
                  </a:lnTo>
                  <a:lnTo>
                    <a:pt x="1953" y="2977"/>
                  </a:lnTo>
                  <a:cubicBezTo>
                    <a:pt x="1953" y="3168"/>
                    <a:pt x="1846" y="3370"/>
                    <a:pt x="1667" y="3454"/>
                  </a:cubicBezTo>
                  <a:cubicBezTo>
                    <a:pt x="1608" y="3489"/>
                    <a:pt x="1584" y="3549"/>
                    <a:pt x="1584" y="3608"/>
                  </a:cubicBezTo>
                  <a:lnTo>
                    <a:pt x="1584" y="3799"/>
                  </a:lnTo>
                  <a:lnTo>
                    <a:pt x="1191" y="3799"/>
                  </a:lnTo>
                  <a:lnTo>
                    <a:pt x="1191" y="3608"/>
                  </a:lnTo>
                  <a:cubicBezTo>
                    <a:pt x="1191" y="3549"/>
                    <a:pt x="1167" y="3489"/>
                    <a:pt x="1108" y="3454"/>
                  </a:cubicBezTo>
                  <a:cubicBezTo>
                    <a:pt x="929" y="3346"/>
                    <a:pt x="822" y="3168"/>
                    <a:pt x="822" y="2977"/>
                  </a:cubicBezTo>
                  <a:lnTo>
                    <a:pt x="822" y="2513"/>
                  </a:lnTo>
                  <a:cubicBezTo>
                    <a:pt x="822" y="2311"/>
                    <a:pt x="989" y="2144"/>
                    <a:pt x="1191" y="2144"/>
                  </a:cubicBezTo>
                  <a:close/>
                  <a:moveTo>
                    <a:pt x="4858" y="2144"/>
                  </a:moveTo>
                  <a:cubicBezTo>
                    <a:pt x="4965" y="2144"/>
                    <a:pt x="5049" y="2192"/>
                    <a:pt x="5120" y="2251"/>
                  </a:cubicBezTo>
                  <a:cubicBezTo>
                    <a:pt x="5204" y="2323"/>
                    <a:pt x="5227" y="2418"/>
                    <a:pt x="5227" y="2513"/>
                  </a:cubicBezTo>
                  <a:lnTo>
                    <a:pt x="5227" y="2977"/>
                  </a:lnTo>
                  <a:cubicBezTo>
                    <a:pt x="5239" y="3168"/>
                    <a:pt x="5144" y="3370"/>
                    <a:pt x="4954" y="3454"/>
                  </a:cubicBezTo>
                  <a:cubicBezTo>
                    <a:pt x="4894" y="3489"/>
                    <a:pt x="4870" y="3549"/>
                    <a:pt x="4870" y="3608"/>
                  </a:cubicBezTo>
                  <a:lnTo>
                    <a:pt x="4870" y="3799"/>
                  </a:lnTo>
                  <a:lnTo>
                    <a:pt x="4489" y="3799"/>
                  </a:lnTo>
                  <a:lnTo>
                    <a:pt x="4489" y="3608"/>
                  </a:lnTo>
                  <a:cubicBezTo>
                    <a:pt x="4489" y="3549"/>
                    <a:pt x="4453" y="3489"/>
                    <a:pt x="4394" y="3454"/>
                  </a:cubicBezTo>
                  <a:cubicBezTo>
                    <a:pt x="4215" y="3346"/>
                    <a:pt x="4108" y="3168"/>
                    <a:pt x="4108" y="2977"/>
                  </a:cubicBezTo>
                  <a:lnTo>
                    <a:pt x="4108" y="2513"/>
                  </a:lnTo>
                  <a:cubicBezTo>
                    <a:pt x="4108" y="2311"/>
                    <a:pt x="4275" y="2144"/>
                    <a:pt x="4489" y="2144"/>
                  </a:cubicBezTo>
                  <a:close/>
                  <a:moveTo>
                    <a:pt x="8144" y="2144"/>
                  </a:moveTo>
                  <a:cubicBezTo>
                    <a:pt x="8252" y="2144"/>
                    <a:pt x="8335" y="2192"/>
                    <a:pt x="8418" y="2251"/>
                  </a:cubicBezTo>
                  <a:cubicBezTo>
                    <a:pt x="8490" y="2323"/>
                    <a:pt x="8514" y="2418"/>
                    <a:pt x="8514" y="2513"/>
                  </a:cubicBezTo>
                  <a:lnTo>
                    <a:pt x="8514" y="2977"/>
                  </a:lnTo>
                  <a:cubicBezTo>
                    <a:pt x="8525" y="3168"/>
                    <a:pt x="8430" y="3370"/>
                    <a:pt x="8252" y="3454"/>
                  </a:cubicBezTo>
                  <a:cubicBezTo>
                    <a:pt x="8192" y="3489"/>
                    <a:pt x="8156" y="3549"/>
                    <a:pt x="8156" y="3608"/>
                  </a:cubicBezTo>
                  <a:lnTo>
                    <a:pt x="8156" y="3799"/>
                  </a:lnTo>
                  <a:lnTo>
                    <a:pt x="7775" y="3799"/>
                  </a:lnTo>
                  <a:lnTo>
                    <a:pt x="7775" y="3608"/>
                  </a:lnTo>
                  <a:cubicBezTo>
                    <a:pt x="7775" y="3549"/>
                    <a:pt x="7740" y="3489"/>
                    <a:pt x="7680" y="3454"/>
                  </a:cubicBezTo>
                  <a:cubicBezTo>
                    <a:pt x="7501" y="3346"/>
                    <a:pt x="7406" y="3168"/>
                    <a:pt x="7406" y="2977"/>
                  </a:cubicBezTo>
                  <a:lnTo>
                    <a:pt x="7406" y="2513"/>
                  </a:lnTo>
                  <a:cubicBezTo>
                    <a:pt x="7406" y="2311"/>
                    <a:pt x="7561" y="2144"/>
                    <a:pt x="7775" y="2144"/>
                  </a:cubicBezTo>
                  <a:close/>
                  <a:moveTo>
                    <a:pt x="2894" y="1"/>
                  </a:moveTo>
                  <a:cubicBezTo>
                    <a:pt x="2489" y="1"/>
                    <a:pt x="2179" y="334"/>
                    <a:pt x="2179" y="715"/>
                  </a:cubicBezTo>
                  <a:lnTo>
                    <a:pt x="2179" y="1180"/>
                  </a:lnTo>
                  <a:cubicBezTo>
                    <a:pt x="2179" y="1465"/>
                    <a:pt x="2310" y="1727"/>
                    <a:pt x="2548" y="1894"/>
                  </a:cubicBezTo>
                  <a:lnTo>
                    <a:pt x="2548" y="2061"/>
                  </a:lnTo>
                  <a:lnTo>
                    <a:pt x="2251" y="2180"/>
                  </a:lnTo>
                  <a:cubicBezTo>
                    <a:pt x="2215" y="2120"/>
                    <a:pt x="2179" y="2072"/>
                    <a:pt x="2132" y="2025"/>
                  </a:cubicBezTo>
                  <a:cubicBezTo>
                    <a:pt x="2001" y="1894"/>
                    <a:pt x="1822" y="1822"/>
                    <a:pt x="1620" y="1822"/>
                  </a:cubicBezTo>
                  <a:lnTo>
                    <a:pt x="1251" y="1822"/>
                  </a:lnTo>
                  <a:cubicBezTo>
                    <a:pt x="846" y="1822"/>
                    <a:pt x="536" y="2144"/>
                    <a:pt x="536" y="2537"/>
                  </a:cubicBezTo>
                  <a:lnTo>
                    <a:pt x="536" y="2989"/>
                  </a:lnTo>
                  <a:cubicBezTo>
                    <a:pt x="536" y="3275"/>
                    <a:pt x="679" y="3549"/>
                    <a:pt x="905" y="3704"/>
                  </a:cubicBezTo>
                  <a:lnTo>
                    <a:pt x="905" y="3870"/>
                  </a:lnTo>
                  <a:lnTo>
                    <a:pt x="453" y="4049"/>
                  </a:lnTo>
                  <a:cubicBezTo>
                    <a:pt x="179" y="4156"/>
                    <a:pt x="1" y="4418"/>
                    <a:pt x="1" y="4716"/>
                  </a:cubicBezTo>
                  <a:lnTo>
                    <a:pt x="1" y="5811"/>
                  </a:lnTo>
                  <a:cubicBezTo>
                    <a:pt x="1" y="5894"/>
                    <a:pt x="84" y="5966"/>
                    <a:pt x="167" y="5966"/>
                  </a:cubicBezTo>
                  <a:cubicBezTo>
                    <a:pt x="251" y="5966"/>
                    <a:pt x="334" y="5894"/>
                    <a:pt x="334" y="5811"/>
                  </a:cubicBezTo>
                  <a:lnTo>
                    <a:pt x="334" y="4716"/>
                  </a:lnTo>
                  <a:cubicBezTo>
                    <a:pt x="334" y="4573"/>
                    <a:pt x="417" y="4418"/>
                    <a:pt x="572" y="4358"/>
                  </a:cubicBezTo>
                  <a:lnTo>
                    <a:pt x="1108" y="4156"/>
                  </a:lnTo>
                  <a:lnTo>
                    <a:pt x="1775" y="4156"/>
                  </a:lnTo>
                  <a:lnTo>
                    <a:pt x="2310" y="4358"/>
                  </a:lnTo>
                  <a:cubicBezTo>
                    <a:pt x="2453" y="4418"/>
                    <a:pt x="2548" y="4561"/>
                    <a:pt x="2548" y="4716"/>
                  </a:cubicBezTo>
                  <a:lnTo>
                    <a:pt x="2548" y="5811"/>
                  </a:lnTo>
                  <a:cubicBezTo>
                    <a:pt x="2548" y="5894"/>
                    <a:pt x="2620" y="5966"/>
                    <a:pt x="2715" y="5966"/>
                  </a:cubicBezTo>
                  <a:cubicBezTo>
                    <a:pt x="2799" y="5966"/>
                    <a:pt x="2870" y="5894"/>
                    <a:pt x="2870" y="5811"/>
                  </a:cubicBezTo>
                  <a:lnTo>
                    <a:pt x="2870" y="4716"/>
                  </a:lnTo>
                  <a:cubicBezTo>
                    <a:pt x="2870" y="4418"/>
                    <a:pt x="2691" y="4168"/>
                    <a:pt x="2429" y="4049"/>
                  </a:cubicBezTo>
                  <a:lnTo>
                    <a:pt x="1965" y="3870"/>
                  </a:lnTo>
                  <a:lnTo>
                    <a:pt x="1965" y="3704"/>
                  </a:lnTo>
                  <a:cubicBezTo>
                    <a:pt x="2191" y="3537"/>
                    <a:pt x="2334" y="3275"/>
                    <a:pt x="2334" y="2989"/>
                  </a:cubicBezTo>
                  <a:lnTo>
                    <a:pt x="2334" y="2537"/>
                  </a:lnTo>
                  <a:lnTo>
                    <a:pt x="2334" y="2501"/>
                  </a:lnTo>
                  <a:lnTo>
                    <a:pt x="2751" y="2334"/>
                  </a:lnTo>
                  <a:lnTo>
                    <a:pt x="3430" y="2334"/>
                  </a:lnTo>
                  <a:lnTo>
                    <a:pt x="3846" y="2501"/>
                  </a:lnTo>
                  <a:lnTo>
                    <a:pt x="3846" y="2537"/>
                  </a:lnTo>
                  <a:lnTo>
                    <a:pt x="3846" y="2989"/>
                  </a:lnTo>
                  <a:cubicBezTo>
                    <a:pt x="3846" y="3275"/>
                    <a:pt x="3977" y="3549"/>
                    <a:pt x="4215" y="3704"/>
                  </a:cubicBezTo>
                  <a:lnTo>
                    <a:pt x="4215" y="3870"/>
                  </a:lnTo>
                  <a:lnTo>
                    <a:pt x="3751" y="4049"/>
                  </a:lnTo>
                  <a:cubicBezTo>
                    <a:pt x="3489" y="4156"/>
                    <a:pt x="3310" y="4418"/>
                    <a:pt x="3310" y="4716"/>
                  </a:cubicBezTo>
                  <a:lnTo>
                    <a:pt x="3310" y="5811"/>
                  </a:lnTo>
                  <a:cubicBezTo>
                    <a:pt x="3310" y="5894"/>
                    <a:pt x="3382" y="5966"/>
                    <a:pt x="3465" y="5966"/>
                  </a:cubicBezTo>
                  <a:cubicBezTo>
                    <a:pt x="3561" y="5966"/>
                    <a:pt x="3632" y="5894"/>
                    <a:pt x="3632" y="5811"/>
                  </a:cubicBezTo>
                  <a:lnTo>
                    <a:pt x="3632" y="4716"/>
                  </a:lnTo>
                  <a:cubicBezTo>
                    <a:pt x="3632" y="4573"/>
                    <a:pt x="3727" y="4418"/>
                    <a:pt x="3870" y="4358"/>
                  </a:cubicBezTo>
                  <a:lnTo>
                    <a:pt x="4406" y="4156"/>
                  </a:lnTo>
                  <a:lnTo>
                    <a:pt x="5073" y="4156"/>
                  </a:lnTo>
                  <a:lnTo>
                    <a:pt x="5608" y="4358"/>
                  </a:lnTo>
                  <a:cubicBezTo>
                    <a:pt x="5763" y="4418"/>
                    <a:pt x="5847" y="4561"/>
                    <a:pt x="5847" y="4716"/>
                  </a:cubicBezTo>
                  <a:lnTo>
                    <a:pt x="5847" y="5811"/>
                  </a:lnTo>
                  <a:cubicBezTo>
                    <a:pt x="5847" y="5894"/>
                    <a:pt x="5930" y="5966"/>
                    <a:pt x="6013" y="5966"/>
                  </a:cubicBezTo>
                  <a:cubicBezTo>
                    <a:pt x="6108" y="5966"/>
                    <a:pt x="6180" y="5894"/>
                    <a:pt x="6180" y="5811"/>
                  </a:cubicBezTo>
                  <a:lnTo>
                    <a:pt x="6180" y="4716"/>
                  </a:lnTo>
                  <a:cubicBezTo>
                    <a:pt x="6180" y="4418"/>
                    <a:pt x="6001" y="4168"/>
                    <a:pt x="5727" y="4049"/>
                  </a:cubicBezTo>
                  <a:lnTo>
                    <a:pt x="5275" y="3870"/>
                  </a:lnTo>
                  <a:lnTo>
                    <a:pt x="5275" y="3704"/>
                  </a:lnTo>
                  <a:cubicBezTo>
                    <a:pt x="5489" y="3537"/>
                    <a:pt x="5644" y="3275"/>
                    <a:pt x="5644" y="2989"/>
                  </a:cubicBezTo>
                  <a:lnTo>
                    <a:pt x="5644" y="2537"/>
                  </a:lnTo>
                  <a:lnTo>
                    <a:pt x="5644" y="2501"/>
                  </a:lnTo>
                  <a:lnTo>
                    <a:pt x="6061" y="2334"/>
                  </a:lnTo>
                  <a:lnTo>
                    <a:pt x="6728" y="2334"/>
                  </a:lnTo>
                  <a:lnTo>
                    <a:pt x="7144" y="2501"/>
                  </a:lnTo>
                  <a:lnTo>
                    <a:pt x="7144" y="2537"/>
                  </a:lnTo>
                  <a:lnTo>
                    <a:pt x="7144" y="2989"/>
                  </a:lnTo>
                  <a:cubicBezTo>
                    <a:pt x="7144" y="3275"/>
                    <a:pt x="7275" y="3549"/>
                    <a:pt x="7513" y="3704"/>
                  </a:cubicBezTo>
                  <a:lnTo>
                    <a:pt x="7513" y="3870"/>
                  </a:lnTo>
                  <a:lnTo>
                    <a:pt x="7061" y="4049"/>
                  </a:lnTo>
                  <a:cubicBezTo>
                    <a:pt x="6787" y="4156"/>
                    <a:pt x="6609" y="4418"/>
                    <a:pt x="6609" y="4716"/>
                  </a:cubicBezTo>
                  <a:lnTo>
                    <a:pt x="6609" y="5811"/>
                  </a:lnTo>
                  <a:cubicBezTo>
                    <a:pt x="6609" y="5894"/>
                    <a:pt x="6680" y="5966"/>
                    <a:pt x="6775" y="5966"/>
                  </a:cubicBezTo>
                  <a:cubicBezTo>
                    <a:pt x="6859" y="5966"/>
                    <a:pt x="6942" y="5894"/>
                    <a:pt x="6942" y="5811"/>
                  </a:cubicBezTo>
                  <a:lnTo>
                    <a:pt x="6942" y="4716"/>
                  </a:lnTo>
                  <a:cubicBezTo>
                    <a:pt x="6942" y="4573"/>
                    <a:pt x="7025" y="4418"/>
                    <a:pt x="7180" y="4358"/>
                  </a:cubicBezTo>
                  <a:lnTo>
                    <a:pt x="7716" y="4156"/>
                  </a:lnTo>
                  <a:lnTo>
                    <a:pt x="8383" y="4156"/>
                  </a:lnTo>
                  <a:lnTo>
                    <a:pt x="8918" y="4358"/>
                  </a:lnTo>
                  <a:cubicBezTo>
                    <a:pt x="9061" y="4418"/>
                    <a:pt x="9156" y="4561"/>
                    <a:pt x="9156" y="4716"/>
                  </a:cubicBezTo>
                  <a:lnTo>
                    <a:pt x="9156" y="5811"/>
                  </a:lnTo>
                  <a:cubicBezTo>
                    <a:pt x="9156" y="5894"/>
                    <a:pt x="9228" y="5966"/>
                    <a:pt x="9323" y="5966"/>
                  </a:cubicBezTo>
                  <a:cubicBezTo>
                    <a:pt x="9406" y="5966"/>
                    <a:pt x="9478" y="5894"/>
                    <a:pt x="9478" y="5811"/>
                  </a:cubicBezTo>
                  <a:lnTo>
                    <a:pt x="9478" y="4716"/>
                  </a:lnTo>
                  <a:cubicBezTo>
                    <a:pt x="9418" y="4418"/>
                    <a:pt x="9252" y="4156"/>
                    <a:pt x="8978" y="4049"/>
                  </a:cubicBezTo>
                  <a:lnTo>
                    <a:pt x="8514" y="3870"/>
                  </a:lnTo>
                  <a:lnTo>
                    <a:pt x="8514" y="3704"/>
                  </a:lnTo>
                  <a:cubicBezTo>
                    <a:pt x="8740" y="3537"/>
                    <a:pt x="8895" y="3275"/>
                    <a:pt x="8895" y="2989"/>
                  </a:cubicBezTo>
                  <a:lnTo>
                    <a:pt x="8895" y="2537"/>
                  </a:lnTo>
                  <a:cubicBezTo>
                    <a:pt x="8895" y="2334"/>
                    <a:pt x="8811" y="2156"/>
                    <a:pt x="8680" y="2025"/>
                  </a:cubicBezTo>
                  <a:cubicBezTo>
                    <a:pt x="8549" y="1894"/>
                    <a:pt x="8371" y="1822"/>
                    <a:pt x="8168" y="1822"/>
                  </a:cubicBezTo>
                  <a:lnTo>
                    <a:pt x="7799" y="1822"/>
                  </a:lnTo>
                  <a:cubicBezTo>
                    <a:pt x="7537" y="1822"/>
                    <a:pt x="7311" y="1965"/>
                    <a:pt x="7192" y="2180"/>
                  </a:cubicBezTo>
                  <a:lnTo>
                    <a:pt x="6882" y="2061"/>
                  </a:lnTo>
                  <a:lnTo>
                    <a:pt x="6882" y="1894"/>
                  </a:lnTo>
                  <a:cubicBezTo>
                    <a:pt x="7109" y="1727"/>
                    <a:pt x="7251" y="1465"/>
                    <a:pt x="7251" y="1180"/>
                  </a:cubicBezTo>
                  <a:lnTo>
                    <a:pt x="7251" y="715"/>
                  </a:lnTo>
                  <a:cubicBezTo>
                    <a:pt x="7251" y="525"/>
                    <a:pt x="7180" y="346"/>
                    <a:pt x="7037" y="215"/>
                  </a:cubicBezTo>
                  <a:cubicBezTo>
                    <a:pt x="6906" y="72"/>
                    <a:pt x="6728" y="1"/>
                    <a:pt x="6537" y="1"/>
                  </a:cubicBezTo>
                  <a:lnTo>
                    <a:pt x="6168" y="1"/>
                  </a:lnTo>
                  <a:cubicBezTo>
                    <a:pt x="5763" y="1"/>
                    <a:pt x="5454" y="334"/>
                    <a:pt x="5454" y="715"/>
                  </a:cubicBezTo>
                  <a:lnTo>
                    <a:pt x="5454" y="1180"/>
                  </a:lnTo>
                  <a:cubicBezTo>
                    <a:pt x="5454" y="1465"/>
                    <a:pt x="5585" y="1727"/>
                    <a:pt x="5823" y="1894"/>
                  </a:cubicBezTo>
                  <a:lnTo>
                    <a:pt x="5823" y="2061"/>
                  </a:lnTo>
                  <a:lnTo>
                    <a:pt x="5525" y="2180"/>
                  </a:lnTo>
                  <a:cubicBezTo>
                    <a:pt x="5489" y="2120"/>
                    <a:pt x="5454" y="2072"/>
                    <a:pt x="5406" y="2025"/>
                  </a:cubicBezTo>
                  <a:cubicBezTo>
                    <a:pt x="5275" y="1894"/>
                    <a:pt x="5096" y="1822"/>
                    <a:pt x="4894" y="1822"/>
                  </a:cubicBezTo>
                  <a:lnTo>
                    <a:pt x="4525" y="1822"/>
                  </a:lnTo>
                  <a:cubicBezTo>
                    <a:pt x="4263" y="1822"/>
                    <a:pt x="4037" y="1965"/>
                    <a:pt x="3918" y="2180"/>
                  </a:cubicBezTo>
                  <a:lnTo>
                    <a:pt x="3608" y="2061"/>
                  </a:lnTo>
                  <a:lnTo>
                    <a:pt x="3608" y="1894"/>
                  </a:lnTo>
                  <a:cubicBezTo>
                    <a:pt x="3834" y="1727"/>
                    <a:pt x="3977" y="1465"/>
                    <a:pt x="3977" y="1180"/>
                  </a:cubicBezTo>
                  <a:lnTo>
                    <a:pt x="3977" y="715"/>
                  </a:lnTo>
                  <a:cubicBezTo>
                    <a:pt x="3977" y="525"/>
                    <a:pt x="3906" y="346"/>
                    <a:pt x="3763" y="215"/>
                  </a:cubicBezTo>
                  <a:cubicBezTo>
                    <a:pt x="3632" y="72"/>
                    <a:pt x="3453" y="1"/>
                    <a:pt x="3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0" name="Google Shape;12130;p69"/>
            <p:cNvSpPr/>
            <p:nvPr/>
          </p:nvSpPr>
          <p:spPr>
            <a:xfrm>
              <a:off x="5868111" y="2906521"/>
              <a:ext cx="127724" cy="172823"/>
            </a:xfrm>
            <a:custGeom>
              <a:avLst/>
              <a:gdLst/>
              <a:ahLst/>
              <a:cxnLst/>
              <a:rect l="l" t="t" r="r" b="b"/>
              <a:pathLst>
                <a:path w="4013" h="5430" extrusionOk="0">
                  <a:moveTo>
                    <a:pt x="2191" y="334"/>
                  </a:moveTo>
                  <a:cubicBezTo>
                    <a:pt x="2406" y="334"/>
                    <a:pt x="2560" y="501"/>
                    <a:pt x="2560" y="703"/>
                  </a:cubicBezTo>
                  <a:lnTo>
                    <a:pt x="2560" y="1084"/>
                  </a:lnTo>
                  <a:cubicBezTo>
                    <a:pt x="2560" y="1394"/>
                    <a:pt x="2310" y="1644"/>
                    <a:pt x="2001" y="1644"/>
                  </a:cubicBezTo>
                  <a:cubicBezTo>
                    <a:pt x="1691" y="1644"/>
                    <a:pt x="1453" y="1394"/>
                    <a:pt x="1453" y="1084"/>
                  </a:cubicBezTo>
                  <a:lnTo>
                    <a:pt x="1453" y="703"/>
                  </a:lnTo>
                  <a:cubicBezTo>
                    <a:pt x="1453" y="501"/>
                    <a:pt x="1608" y="334"/>
                    <a:pt x="1822" y="334"/>
                  </a:cubicBezTo>
                  <a:close/>
                  <a:moveTo>
                    <a:pt x="2191" y="1953"/>
                  </a:moveTo>
                  <a:lnTo>
                    <a:pt x="2191" y="2060"/>
                  </a:lnTo>
                  <a:cubicBezTo>
                    <a:pt x="2203" y="2120"/>
                    <a:pt x="2227" y="2179"/>
                    <a:pt x="2251" y="2239"/>
                  </a:cubicBezTo>
                  <a:lnTo>
                    <a:pt x="2013" y="2477"/>
                  </a:lnTo>
                  <a:lnTo>
                    <a:pt x="2001" y="2477"/>
                  </a:lnTo>
                  <a:lnTo>
                    <a:pt x="1763" y="2239"/>
                  </a:lnTo>
                  <a:cubicBezTo>
                    <a:pt x="1786" y="2179"/>
                    <a:pt x="1810" y="2120"/>
                    <a:pt x="1810" y="2060"/>
                  </a:cubicBezTo>
                  <a:lnTo>
                    <a:pt x="1810" y="1953"/>
                  </a:lnTo>
                  <a:cubicBezTo>
                    <a:pt x="1870" y="1965"/>
                    <a:pt x="1941" y="1965"/>
                    <a:pt x="2001" y="1965"/>
                  </a:cubicBezTo>
                  <a:cubicBezTo>
                    <a:pt x="2060" y="1965"/>
                    <a:pt x="2132" y="1953"/>
                    <a:pt x="2191" y="1953"/>
                  </a:cubicBezTo>
                  <a:close/>
                  <a:moveTo>
                    <a:pt x="2525" y="2429"/>
                  </a:moveTo>
                  <a:lnTo>
                    <a:pt x="2822" y="2584"/>
                  </a:lnTo>
                  <a:cubicBezTo>
                    <a:pt x="2882" y="2608"/>
                    <a:pt x="2917" y="2680"/>
                    <a:pt x="2917" y="2763"/>
                  </a:cubicBezTo>
                  <a:lnTo>
                    <a:pt x="2917" y="3084"/>
                  </a:lnTo>
                  <a:lnTo>
                    <a:pt x="1072" y="3084"/>
                  </a:lnTo>
                  <a:lnTo>
                    <a:pt x="1072" y="2763"/>
                  </a:lnTo>
                  <a:cubicBezTo>
                    <a:pt x="1072" y="2680"/>
                    <a:pt x="1120" y="2632"/>
                    <a:pt x="1179" y="2584"/>
                  </a:cubicBezTo>
                  <a:lnTo>
                    <a:pt x="1477" y="2429"/>
                  </a:lnTo>
                  <a:lnTo>
                    <a:pt x="1751" y="2703"/>
                  </a:lnTo>
                  <a:cubicBezTo>
                    <a:pt x="1822" y="2775"/>
                    <a:pt x="1905" y="2799"/>
                    <a:pt x="2001" y="2799"/>
                  </a:cubicBezTo>
                  <a:cubicBezTo>
                    <a:pt x="2084" y="2799"/>
                    <a:pt x="2179" y="2775"/>
                    <a:pt x="2251" y="2703"/>
                  </a:cubicBezTo>
                  <a:lnTo>
                    <a:pt x="2525" y="2429"/>
                  </a:lnTo>
                  <a:close/>
                  <a:moveTo>
                    <a:pt x="3560" y="3442"/>
                  </a:moveTo>
                  <a:lnTo>
                    <a:pt x="3370" y="3834"/>
                  </a:lnTo>
                  <a:lnTo>
                    <a:pt x="655" y="3834"/>
                  </a:lnTo>
                  <a:lnTo>
                    <a:pt x="465" y="3442"/>
                  </a:lnTo>
                  <a:close/>
                  <a:moveTo>
                    <a:pt x="1822" y="1"/>
                  </a:moveTo>
                  <a:cubicBezTo>
                    <a:pt x="1417" y="1"/>
                    <a:pt x="1108" y="334"/>
                    <a:pt x="1108" y="715"/>
                  </a:cubicBezTo>
                  <a:lnTo>
                    <a:pt x="1108" y="1096"/>
                  </a:lnTo>
                  <a:cubicBezTo>
                    <a:pt x="1108" y="1394"/>
                    <a:pt x="1251" y="1656"/>
                    <a:pt x="1477" y="1822"/>
                  </a:cubicBezTo>
                  <a:lnTo>
                    <a:pt x="1477" y="2072"/>
                  </a:lnTo>
                  <a:lnTo>
                    <a:pt x="1477" y="2084"/>
                  </a:lnTo>
                  <a:lnTo>
                    <a:pt x="1048" y="2299"/>
                  </a:lnTo>
                  <a:cubicBezTo>
                    <a:pt x="870" y="2382"/>
                    <a:pt x="751" y="2584"/>
                    <a:pt x="751" y="2775"/>
                  </a:cubicBezTo>
                  <a:lnTo>
                    <a:pt x="751" y="3108"/>
                  </a:lnTo>
                  <a:lnTo>
                    <a:pt x="179" y="3108"/>
                  </a:lnTo>
                  <a:cubicBezTo>
                    <a:pt x="120" y="3108"/>
                    <a:pt x="60" y="3132"/>
                    <a:pt x="36" y="3180"/>
                  </a:cubicBezTo>
                  <a:cubicBezTo>
                    <a:pt x="0" y="3227"/>
                    <a:pt x="0" y="3299"/>
                    <a:pt x="24" y="3346"/>
                  </a:cubicBezTo>
                  <a:lnTo>
                    <a:pt x="393" y="4073"/>
                  </a:lnTo>
                  <a:cubicBezTo>
                    <a:pt x="417" y="4132"/>
                    <a:pt x="477" y="4156"/>
                    <a:pt x="536" y="4156"/>
                  </a:cubicBezTo>
                  <a:lnTo>
                    <a:pt x="739" y="4156"/>
                  </a:lnTo>
                  <a:lnTo>
                    <a:pt x="739" y="5263"/>
                  </a:lnTo>
                  <a:cubicBezTo>
                    <a:pt x="739" y="5347"/>
                    <a:pt x="810" y="5430"/>
                    <a:pt x="893" y="5430"/>
                  </a:cubicBezTo>
                  <a:cubicBezTo>
                    <a:pt x="989" y="5430"/>
                    <a:pt x="1060" y="5347"/>
                    <a:pt x="1060" y="5263"/>
                  </a:cubicBezTo>
                  <a:lnTo>
                    <a:pt x="1060" y="4156"/>
                  </a:lnTo>
                  <a:lnTo>
                    <a:pt x="2906" y="4156"/>
                  </a:lnTo>
                  <a:lnTo>
                    <a:pt x="2906" y="5263"/>
                  </a:lnTo>
                  <a:cubicBezTo>
                    <a:pt x="2906" y="5347"/>
                    <a:pt x="2977" y="5430"/>
                    <a:pt x="3072" y="5430"/>
                  </a:cubicBezTo>
                  <a:cubicBezTo>
                    <a:pt x="3156" y="5430"/>
                    <a:pt x="3227" y="5347"/>
                    <a:pt x="3227" y="5263"/>
                  </a:cubicBezTo>
                  <a:lnTo>
                    <a:pt x="3227" y="4156"/>
                  </a:lnTo>
                  <a:lnTo>
                    <a:pt x="3429" y="4156"/>
                  </a:lnTo>
                  <a:cubicBezTo>
                    <a:pt x="3489" y="4156"/>
                    <a:pt x="3549" y="4132"/>
                    <a:pt x="3572" y="4073"/>
                  </a:cubicBezTo>
                  <a:lnTo>
                    <a:pt x="3941" y="3346"/>
                  </a:lnTo>
                  <a:cubicBezTo>
                    <a:pt x="4013" y="3299"/>
                    <a:pt x="4013" y="3227"/>
                    <a:pt x="3977" y="3180"/>
                  </a:cubicBezTo>
                  <a:cubicBezTo>
                    <a:pt x="3953" y="3132"/>
                    <a:pt x="3894" y="3108"/>
                    <a:pt x="3834" y="3108"/>
                  </a:cubicBezTo>
                  <a:lnTo>
                    <a:pt x="3263" y="3108"/>
                  </a:lnTo>
                  <a:lnTo>
                    <a:pt x="3263" y="2775"/>
                  </a:lnTo>
                  <a:cubicBezTo>
                    <a:pt x="3263" y="2572"/>
                    <a:pt x="3144" y="2382"/>
                    <a:pt x="2965" y="2299"/>
                  </a:cubicBezTo>
                  <a:lnTo>
                    <a:pt x="2536" y="2084"/>
                  </a:lnTo>
                  <a:lnTo>
                    <a:pt x="2536" y="2072"/>
                  </a:lnTo>
                  <a:lnTo>
                    <a:pt x="2536" y="1822"/>
                  </a:lnTo>
                  <a:cubicBezTo>
                    <a:pt x="2763" y="1656"/>
                    <a:pt x="2906" y="1394"/>
                    <a:pt x="2906" y="1096"/>
                  </a:cubicBezTo>
                  <a:lnTo>
                    <a:pt x="2906" y="715"/>
                  </a:lnTo>
                  <a:cubicBezTo>
                    <a:pt x="2906" y="322"/>
                    <a:pt x="2572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1" name="Google Shape;12131;p69"/>
            <p:cNvSpPr/>
            <p:nvPr/>
          </p:nvSpPr>
          <p:spPr>
            <a:xfrm>
              <a:off x="5915088" y="3051655"/>
              <a:ext cx="34151" cy="10662"/>
            </a:xfrm>
            <a:custGeom>
              <a:avLst/>
              <a:gdLst/>
              <a:ahLst/>
              <a:cxnLst/>
              <a:rect l="l" t="t" r="r" b="b"/>
              <a:pathLst>
                <a:path w="1073" h="335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8" y="334"/>
                  </a:cubicBezTo>
                  <a:lnTo>
                    <a:pt x="894" y="334"/>
                  </a:lnTo>
                  <a:cubicBezTo>
                    <a:pt x="989" y="334"/>
                    <a:pt x="1060" y="251"/>
                    <a:pt x="1060" y="167"/>
                  </a:cubicBezTo>
                  <a:cubicBezTo>
                    <a:pt x="1072" y="72"/>
                    <a:pt x="989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2" name="Google Shape;12132;p69"/>
          <p:cNvGrpSpPr/>
          <p:nvPr/>
        </p:nvGrpSpPr>
        <p:grpSpPr>
          <a:xfrm>
            <a:off x="6630539" y="2917502"/>
            <a:ext cx="371777" cy="349434"/>
            <a:chOff x="6630539" y="2917502"/>
            <a:chExt cx="371777" cy="349434"/>
          </a:xfrm>
          <a:solidFill>
            <a:srgbClr val="D94169"/>
          </a:solidFill>
        </p:grpSpPr>
        <p:sp>
          <p:nvSpPr>
            <p:cNvPr id="12133" name="Google Shape;12133;p69"/>
            <p:cNvSpPr/>
            <p:nvPr/>
          </p:nvSpPr>
          <p:spPr>
            <a:xfrm>
              <a:off x="6689292" y="3043093"/>
              <a:ext cx="92109" cy="30586"/>
            </a:xfrm>
            <a:custGeom>
              <a:avLst/>
              <a:gdLst/>
              <a:ahLst/>
              <a:cxnLst/>
              <a:rect l="l" t="t" r="r" b="b"/>
              <a:pathLst>
                <a:path w="2894" h="961" extrusionOk="0">
                  <a:moveTo>
                    <a:pt x="1164" y="1"/>
                  </a:moveTo>
                  <a:cubicBezTo>
                    <a:pt x="816" y="1"/>
                    <a:pt x="501" y="36"/>
                    <a:pt x="298" y="67"/>
                  </a:cubicBezTo>
                  <a:cubicBezTo>
                    <a:pt x="119" y="91"/>
                    <a:pt x="0" y="246"/>
                    <a:pt x="0" y="401"/>
                  </a:cubicBezTo>
                  <a:lnTo>
                    <a:pt x="0" y="794"/>
                  </a:lnTo>
                  <a:cubicBezTo>
                    <a:pt x="0" y="877"/>
                    <a:pt x="72" y="960"/>
                    <a:pt x="155" y="960"/>
                  </a:cubicBezTo>
                  <a:cubicBezTo>
                    <a:pt x="250" y="960"/>
                    <a:pt x="322" y="877"/>
                    <a:pt x="322" y="794"/>
                  </a:cubicBezTo>
                  <a:lnTo>
                    <a:pt x="322" y="401"/>
                  </a:lnTo>
                  <a:cubicBezTo>
                    <a:pt x="322" y="401"/>
                    <a:pt x="322" y="389"/>
                    <a:pt x="334" y="389"/>
                  </a:cubicBezTo>
                  <a:cubicBezTo>
                    <a:pt x="511" y="361"/>
                    <a:pt x="812" y="318"/>
                    <a:pt x="1157" y="318"/>
                  </a:cubicBezTo>
                  <a:cubicBezTo>
                    <a:pt x="1253" y="318"/>
                    <a:pt x="1352" y="321"/>
                    <a:pt x="1453" y="329"/>
                  </a:cubicBezTo>
                  <a:cubicBezTo>
                    <a:pt x="1989" y="365"/>
                    <a:pt x="2382" y="496"/>
                    <a:pt x="2596" y="734"/>
                  </a:cubicBezTo>
                  <a:cubicBezTo>
                    <a:pt x="2626" y="764"/>
                    <a:pt x="2670" y="779"/>
                    <a:pt x="2715" y="779"/>
                  </a:cubicBezTo>
                  <a:cubicBezTo>
                    <a:pt x="2760" y="779"/>
                    <a:pt x="2804" y="764"/>
                    <a:pt x="2834" y="734"/>
                  </a:cubicBezTo>
                  <a:cubicBezTo>
                    <a:pt x="2894" y="675"/>
                    <a:pt x="2894" y="567"/>
                    <a:pt x="2834" y="508"/>
                  </a:cubicBezTo>
                  <a:cubicBezTo>
                    <a:pt x="2437" y="103"/>
                    <a:pt x="1753" y="1"/>
                    <a:pt x="11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4" name="Google Shape;12134;p69"/>
            <p:cNvSpPr/>
            <p:nvPr/>
          </p:nvSpPr>
          <p:spPr>
            <a:xfrm>
              <a:off x="6630539" y="2993315"/>
              <a:ext cx="208852" cy="273621"/>
            </a:xfrm>
            <a:custGeom>
              <a:avLst/>
              <a:gdLst/>
              <a:ahLst/>
              <a:cxnLst/>
              <a:rect l="l" t="t" r="r" b="b"/>
              <a:pathLst>
                <a:path w="6562" h="8597" extrusionOk="0">
                  <a:moveTo>
                    <a:pt x="5132" y="334"/>
                  </a:moveTo>
                  <a:lnTo>
                    <a:pt x="5132" y="1988"/>
                  </a:lnTo>
                  <a:cubicBezTo>
                    <a:pt x="5132" y="2239"/>
                    <a:pt x="5073" y="2477"/>
                    <a:pt x="4966" y="2703"/>
                  </a:cubicBezTo>
                  <a:cubicBezTo>
                    <a:pt x="4954" y="2727"/>
                    <a:pt x="4954" y="2739"/>
                    <a:pt x="4954" y="2774"/>
                  </a:cubicBezTo>
                  <a:lnTo>
                    <a:pt x="4954" y="3262"/>
                  </a:lnTo>
                  <a:cubicBezTo>
                    <a:pt x="4954" y="3727"/>
                    <a:pt x="4763" y="4155"/>
                    <a:pt x="4430" y="4465"/>
                  </a:cubicBezTo>
                  <a:cubicBezTo>
                    <a:pt x="4108" y="4765"/>
                    <a:pt x="3713" y="4920"/>
                    <a:pt x="3275" y="4920"/>
                  </a:cubicBezTo>
                  <a:cubicBezTo>
                    <a:pt x="3243" y="4920"/>
                    <a:pt x="3212" y="4919"/>
                    <a:pt x="3180" y="4917"/>
                  </a:cubicBezTo>
                  <a:cubicBezTo>
                    <a:pt x="2299" y="4882"/>
                    <a:pt x="1620" y="4120"/>
                    <a:pt x="1620" y="3215"/>
                  </a:cubicBezTo>
                  <a:lnTo>
                    <a:pt x="1620" y="2786"/>
                  </a:lnTo>
                  <a:cubicBezTo>
                    <a:pt x="1620" y="2762"/>
                    <a:pt x="1620" y="2739"/>
                    <a:pt x="1608" y="2715"/>
                  </a:cubicBezTo>
                  <a:cubicBezTo>
                    <a:pt x="1501" y="2489"/>
                    <a:pt x="1441" y="2239"/>
                    <a:pt x="1441" y="2000"/>
                  </a:cubicBezTo>
                  <a:lnTo>
                    <a:pt x="1441" y="1631"/>
                  </a:lnTo>
                  <a:cubicBezTo>
                    <a:pt x="1441" y="917"/>
                    <a:pt x="2025" y="334"/>
                    <a:pt x="2739" y="334"/>
                  </a:cubicBezTo>
                  <a:close/>
                  <a:moveTo>
                    <a:pt x="4204" y="5048"/>
                  </a:moveTo>
                  <a:lnTo>
                    <a:pt x="4204" y="5358"/>
                  </a:lnTo>
                  <a:lnTo>
                    <a:pt x="3287" y="6001"/>
                  </a:lnTo>
                  <a:lnTo>
                    <a:pt x="2358" y="5358"/>
                  </a:lnTo>
                  <a:lnTo>
                    <a:pt x="2358" y="5048"/>
                  </a:lnTo>
                  <a:cubicBezTo>
                    <a:pt x="2596" y="5179"/>
                    <a:pt x="2870" y="5263"/>
                    <a:pt x="3156" y="5275"/>
                  </a:cubicBezTo>
                  <a:lnTo>
                    <a:pt x="3287" y="5275"/>
                  </a:lnTo>
                  <a:cubicBezTo>
                    <a:pt x="3608" y="5275"/>
                    <a:pt x="3930" y="5203"/>
                    <a:pt x="4204" y="5048"/>
                  </a:cubicBezTo>
                  <a:close/>
                  <a:moveTo>
                    <a:pt x="2203" y="5668"/>
                  </a:moveTo>
                  <a:lnTo>
                    <a:pt x="3001" y="6227"/>
                  </a:lnTo>
                  <a:lnTo>
                    <a:pt x="2584" y="6656"/>
                  </a:lnTo>
                  <a:lnTo>
                    <a:pt x="2573" y="6656"/>
                  </a:lnTo>
                  <a:lnTo>
                    <a:pt x="2037" y="5858"/>
                  </a:lnTo>
                  <a:lnTo>
                    <a:pt x="2203" y="5668"/>
                  </a:lnTo>
                  <a:close/>
                  <a:moveTo>
                    <a:pt x="4359" y="5668"/>
                  </a:moveTo>
                  <a:lnTo>
                    <a:pt x="4525" y="5858"/>
                  </a:lnTo>
                  <a:lnTo>
                    <a:pt x="4001" y="6656"/>
                  </a:lnTo>
                  <a:lnTo>
                    <a:pt x="3989" y="6656"/>
                  </a:lnTo>
                  <a:lnTo>
                    <a:pt x="3549" y="6227"/>
                  </a:lnTo>
                  <a:lnTo>
                    <a:pt x="4359" y="5668"/>
                  </a:lnTo>
                  <a:close/>
                  <a:moveTo>
                    <a:pt x="2739" y="0"/>
                  </a:moveTo>
                  <a:cubicBezTo>
                    <a:pt x="1822" y="0"/>
                    <a:pt x="1096" y="738"/>
                    <a:pt x="1096" y="1643"/>
                  </a:cubicBezTo>
                  <a:lnTo>
                    <a:pt x="1096" y="2012"/>
                  </a:lnTo>
                  <a:cubicBezTo>
                    <a:pt x="1096" y="2298"/>
                    <a:pt x="1156" y="2584"/>
                    <a:pt x="1275" y="2846"/>
                  </a:cubicBezTo>
                  <a:lnTo>
                    <a:pt x="1275" y="3239"/>
                  </a:lnTo>
                  <a:cubicBezTo>
                    <a:pt x="1275" y="3870"/>
                    <a:pt x="1561" y="4453"/>
                    <a:pt x="2001" y="4822"/>
                  </a:cubicBezTo>
                  <a:lnTo>
                    <a:pt x="2001" y="5406"/>
                  </a:lnTo>
                  <a:lnTo>
                    <a:pt x="1692" y="5739"/>
                  </a:lnTo>
                  <a:cubicBezTo>
                    <a:pt x="1668" y="5763"/>
                    <a:pt x="1644" y="5822"/>
                    <a:pt x="1644" y="5870"/>
                  </a:cubicBezTo>
                  <a:lnTo>
                    <a:pt x="596" y="6251"/>
                  </a:lnTo>
                  <a:cubicBezTo>
                    <a:pt x="239" y="6394"/>
                    <a:pt x="1" y="6727"/>
                    <a:pt x="1" y="7108"/>
                  </a:cubicBezTo>
                  <a:lnTo>
                    <a:pt x="1" y="8418"/>
                  </a:lnTo>
                  <a:cubicBezTo>
                    <a:pt x="1" y="8501"/>
                    <a:pt x="72" y="8573"/>
                    <a:pt x="156" y="8573"/>
                  </a:cubicBezTo>
                  <a:cubicBezTo>
                    <a:pt x="251" y="8573"/>
                    <a:pt x="322" y="8501"/>
                    <a:pt x="322" y="8418"/>
                  </a:cubicBezTo>
                  <a:lnTo>
                    <a:pt x="322" y="7108"/>
                  </a:lnTo>
                  <a:cubicBezTo>
                    <a:pt x="322" y="6870"/>
                    <a:pt x="477" y="6656"/>
                    <a:pt x="691" y="6584"/>
                  </a:cubicBezTo>
                  <a:lnTo>
                    <a:pt x="1811" y="6179"/>
                  </a:lnTo>
                  <a:lnTo>
                    <a:pt x="2275" y="6882"/>
                  </a:lnTo>
                  <a:cubicBezTo>
                    <a:pt x="2334" y="6965"/>
                    <a:pt x="2418" y="7025"/>
                    <a:pt x="2525" y="7025"/>
                  </a:cubicBezTo>
                  <a:lnTo>
                    <a:pt x="2561" y="7025"/>
                  </a:lnTo>
                  <a:cubicBezTo>
                    <a:pt x="2644" y="7025"/>
                    <a:pt x="2739" y="7001"/>
                    <a:pt x="2811" y="6930"/>
                  </a:cubicBezTo>
                  <a:lnTo>
                    <a:pt x="3096" y="6644"/>
                  </a:lnTo>
                  <a:lnTo>
                    <a:pt x="3096" y="8430"/>
                  </a:lnTo>
                  <a:cubicBezTo>
                    <a:pt x="3096" y="8513"/>
                    <a:pt x="3168" y="8596"/>
                    <a:pt x="3251" y="8596"/>
                  </a:cubicBezTo>
                  <a:cubicBezTo>
                    <a:pt x="3346" y="8596"/>
                    <a:pt x="3418" y="8513"/>
                    <a:pt x="3418" y="8430"/>
                  </a:cubicBezTo>
                  <a:lnTo>
                    <a:pt x="3418" y="6644"/>
                  </a:lnTo>
                  <a:lnTo>
                    <a:pt x="3704" y="6930"/>
                  </a:lnTo>
                  <a:cubicBezTo>
                    <a:pt x="3763" y="6989"/>
                    <a:pt x="3870" y="7025"/>
                    <a:pt x="3954" y="7025"/>
                  </a:cubicBezTo>
                  <a:lnTo>
                    <a:pt x="3989" y="7025"/>
                  </a:lnTo>
                  <a:cubicBezTo>
                    <a:pt x="4085" y="7013"/>
                    <a:pt x="4180" y="6953"/>
                    <a:pt x="4239" y="6882"/>
                  </a:cubicBezTo>
                  <a:lnTo>
                    <a:pt x="4704" y="6179"/>
                  </a:lnTo>
                  <a:lnTo>
                    <a:pt x="5811" y="6584"/>
                  </a:lnTo>
                  <a:cubicBezTo>
                    <a:pt x="6037" y="6656"/>
                    <a:pt x="6192" y="6882"/>
                    <a:pt x="6192" y="7108"/>
                  </a:cubicBezTo>
                  <a:lnTo>
                    <a:pt x="6192" y="8418"/>
                  </a:lnTo>
                  <a:cubicBezTo>
                    <a:pt x="6192" y="8501"/>
                    <a:pt x="6264" y="8573"/>
                    <a:pt x="6347" y="8573"/>
                  </a:cubicBezTo>
                  <a:cubicBezTo>
                    <a:pt x="6442" y="8573"/>
                    <a:pt x="6514" y="8501"/>
                    <a:pt x="6514" y="8418"/>
                  </a:cubicBezTo>
                  <a:lnTo>
                    <a:pt x="6514" y="7108"/>
                  </a:lnTo>
                  <a:cubicBezTo>
                    <a:pt x="6561" y="6703"/>
                    <a:pt x="6323" y="6370"/>
                    <a:pt x="5966" y="6239"/>
                  </a:cubicBezTo>
                  <a:lnTo>
                    <a:pt x="4906" y="5858"/>
                  </a:lnTo>
                  <a:cubicBezTo>
                    <a:pt x="4906" y="5810"/>
                    <a:pt x="4894" y="5763"/>
                    <a:pt x="4859" y="5715"/>
                  </a:cubicBezTo>
                  <a:lnTo>
                    <a:pt x="4549" y="5394"/>
                  </a:lnTo>
                  <a:lnTo>
                    <a:pt x="4549" y="4822"/>
                  </a:lnTo>
                  <a:cubicBezTo>
                    <a:pt x="4585" y="4798"/>
                    <a:pt x="4609" y="4763"/>
                    <a:pt x="4656" y="4739"/>
                  </a:cubicBezTo>
                  <a:cubicBezTo>
                    <a:pt x="5061" y="4370"/>
                    <a:pt x="5275" y="3822"/>
                    <a:pt x="5275" y="3274"/>
                  </a:cubicBezTo>
                  <a:lnTo>
                    <a:pt x="5275" y="2834"/>
                  </a:lnTo>
                  <a:cubicBezTo>
                    <a:pt x="5394" y="2560"/>
                    <a:pt x="5454" y="2286"/>
                    <a:pt x="5454" y="2000"/>
                  </a:cubicBezTo>
                  <a:lnTo>
                    <a:pt x="5454" y="167"/>
                  </a:lnTo>
                  <a:cubicBezTo>
                    <a:pt x="5454" y="83"/>
                    <a:pt x="5382" y="0"/>
                    <a:pt x="5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5" name="Google Shape;12135;p69"/>
            <p:cNvSpPr/>
            <p:nvPr/>
          </p:nvSpPr>
          <p:spPr>
            <a:xfrm>
              <a:off x="6665804" y="3232053"/>
              <a:ext cx="10630" cy="33737"/>
            </a:xfrm>
            <a:custGeom>
              <a:avLst/>
              <a:gdLst/>
              <a:ahLst/>
              <a:cxnLst/>
              <a:rect l="l" t="t" r="r" b="b"/>
              <a:pathLst>
                <a:path w="334" h="1060" extrusionOk="0">
                  <a:moveTo>
                    <a:pt x="167" y="0"/>
                  </a:moveTo>
                  <a:cubicBezTo>
                    <a:pt x="83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83" y="1060"/>
                    <a:pt x="167" y="1060"/>
                  </a:cubicBezTo>
                  <a:cubicBezTo>
                    <a:pt x="262" y="1060"/>
                    <a:pt x="333" y="988"/>
                    <a:pt x="333" y="893"/>
                  </a:cubicBezTo>
                  <a:lnTo>
                    <a:pt x="333" y="167"/>
                  </a:lnTo>
                  <a:cubicBezTo>
                    <a:pt x="333" y="83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6" name="Google Shape;12136;p69"/>
            <p:cNvSpPr/>
            <p:nvPr/>
          </p:nvSpPr>
          <p:spPr>
            <a:xfrm>
              <a:off x="6793877" y="3232053"/>
              <a:ext cx="10248" cy="33737"/>
            </a:xfrm>
            <a:custGeom>
              <a:avLst/>
              <a:gdLst/>
              <a:ahLst/>
              <a:cxnLst/>
              <a:rect l="l" t="t" r="r" b="b"/>
              <a:pathLst>
                <a:path w="322" h="1060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lnTo>
                    <a:pt x="0" y="893"/>
                  </a:lnTo>
                  <a:cubicBezTo>
                    <a:pt x="0" y="988"/>
                    <a:pt x="72" y="1060"/>
                    <a:pt x="167" y="1060"/>
                  </a:cubicBezTo>
                  <a:cubicBezTo>
                    <a:pt x="250" y="1060"/>
                    <a:pt x="322" y="988"/>
                    <a:pt x="322" y="893"/>
                  </a:cubicBezTo>
                  <a:lnTo>
                    <a:pt x="322" y="167"/>
                  </a:lnTo>
                  <a:cubicBezTo>
                    <a:pt x="322" y="83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7" name="Google Shape;12137;p69"/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8" name="Google Shape;12138;p69"/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9" name="Google Shape;12139;p69"/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0" name="Google Shape;12140;p69"/>
          <p:cNvGrpSpPr/>
          <p:nvPr/>
        </p:nvGrpSpPr>
        <p:grpSpPr>
          <a:xfrm>
            <a:off x="2171474" y="3369229"/>
            <a:ext cx="408156" cy="343737"/>
            <a:chOff x="2171474" y="3369229"/>
            <a:chExt cx="408156" cy="343737"/>
          </a:xfrm>
          <a:solidFill>
            <a:srgbClr val="D94169"/>
          </a:solidFill>
        </p:grpSpPr>
        <p:sp>
          <p:nvSpPr>
            <p:cNvPr id="12141" name="Google Shape;12141;p69"/>
            <p:cNvSpPr/>
            <p:nvPr/>
          </p:nvSpPr>
          <p:spPr>
            <a:xfrm>
              <a:off x="2171474" y="3369229"/>
              <a:ext cx="408156" cy="343737"/>
            </a:xfrm>
            <a:custGeom>
              <a:avLst/>
              <a:gdLst/>
              <a:ahLst/>
              <a:cxnLst/>
              <a:rect l="l" t="t" r="r" b="b"/>
              <a:pathLst>
                <a:path w="12824" h="10800" extrusionOk="0">
                  <a:moveTo>
                    <a:pt x="5395" y="345"/>
                  </a:moveTo>
                  <a:cubicBezTo>
                    <a:pt x="5561" y="345"/>
                    <a:pt x="5704" y="405"/>
                    <a:pt x="5823" y="536"/>
                  </a:cubicBezTo>
                  <a:lnTo>
                    <a:pt x="6478" y="1191"/>
                  </a:lnTo>
                  <a:lnTo>
                    <a:pt x="5645" y="1191"/>
                  </a:lnTo>
                  <a:cubicBezTo>
                    <a:pt x="5537" y="1191"/>
                    <a:pt x="5442" y="1143"/>
                    <a:pt x="5347" y="1072"/>
                  </a:cubicBezTo>
                  <a:lnTo>
                    <a:pt x="4633" y="357"/>
                  </a:lnTo>
                  <a:lnTo>
                    <a:pt x="5395" y="357"/>
                  </a:lnTo>
                  <a:lnTo>
                    <a:pt x="5395" y="345"/>
                  </a:lnTo>
                  <a:close/>
                  <a:moveTo>
                    <a:pt x="6883" y="357"/>
                  </a:moveTo>
                  <a:cubicBezTo>
                    <a:pt x="7049" y="357"/>
                    <a:pt x="7192" y="417"/>
                    <a:pt x="7311" y="536"/>
                  </a:cubicBezTo>
                  <a:lnTo>
                    <a:pt x="7966" y="1191"/>
                  </a:lnTo>
                  <a:lnTo>
                    <a:pt x="7823" y="1191"/>
                  </a:lnTo>
                  <a:cubicBezTo>
                    <a:pt x="7716" y="1191"/>
                    <a:pt x="7621" y="1274"/>
                    <a:pt x="7621" y="1381"/>
                  </a:cubicBezTo>
                  <a:cubicBezTo>
                    <a:pt x="7621" y="1488"/>
                    <a:pt x="7716" y="1572"/>
                    <a:pt x="7823" y="1572"/>
                  </a:cubicBezTo>
                  <a:lnTo>
                    <a:pt x="12026" y="1572"/>
                  </a:lnTo>
                  <a:cubicBezTo>
                    <a:pt x="12253" y="1572"/>
                    <a:pt x="12443" y="1750"/>
                    <a:pt x="12443" y="1988"/>
                  </a:cubicBezTo>
                  <a:lnTo>
                    <a:pt x="12431" y="10001"/>
                  </a:lnTo>
                  <a:cubicBezTo>
                    <a:pt x="12431" y="10216"/>
                    <a:pt x="12253" y="10418"/>
                    <a:pt x="12014" y="10418"/>
                  </a:cubicBezTo>
                  <a:lnTo>
                    <a:pt x="775" y="10418"/>
                  </a:lnTo>
                  <a:cubicBezTo>
                    <a:pt x="561" y="10418"/>
                    <a:pt x="358" y="10239"/>
                    <a:pt x="358" y="10001"/>
                  </a:cubicBezTo>
                  <a:lnTo>
                    <a:pt x="358" y="774"/>
                  </a:lnTo>
                  <a:cubicBezTo>
                    <a:pt x="358" y="548"/>
                    <a:pt x="537" y="357"/>
                    <a:pt x="775" y="357"/>
                  </a:cubicBezTo>
                  <a:lnTo>
                    <a:pt x="3859" y="357"/>
                  </a:lnTo>
                  <a:cubicBezTo>
                    <a:pt x="4025" y="357"/>
                    <a:pt x="4168" y="417"/>
                    <a:pt x="4287" y="536"/>
                  </a:cubicBezTo>
                  <a:lnTo>
                    <a:pt x="5085" y="1322"/>
                  </a:lnTo>
                  <a:cubicBezTo>
                    <a:pt x="5228" y="1465"/>
                    <a:pt x="5418" y="1560"/>
                    <a:pt x="5645" y="1560"/>
                  </a:cubicBezTo>
                  <a:lnTo>
                    <a:pt x="6942" y="1560"/>
                  </a:lnTo>
                  <a:cubicBezTo>
                    <a:pt x="7014" y="1560"/>
                    <a:pt x="7085" y="1512"/>
                    <a:pt x="7121" y="1441"/>
                  </a:cubicBezTo>
                  <a:cubicBezTo>
                    <a:pt x="7145" y="1369"/>
                    <a:pt x="7133" y="1286"/>
                    <a:pt x="7073" y="1226"/>
                  </a:cubicBezTo>
                  <a:lnTo>
                    <a:pt x="6192" y="357"/>
                  </a:lnTo>
                  <a:close/>
                  <a:moveTo>
                    <a:pt x="799" y="0"/>
                  </a:moveTo>
                  <a:cubicBezTo>
                    <a:pt x="358" y="0"/>
                    <a:pt x="1" y="345"/>
                    <a:pt x="1" y="786"/>
                  </a:cubicBezTo>
                  <a:lnTo>
                    <a:pt x="1" y="10013"/>
                  </a:lnTo>
                  <a:cubicBezTo>
                    <a:pt x="1" y="10442"/>
                    <a:pt x="358" y="10799"/>
                    <a:pt x="799" y="10799"/>
                  </a:cubicBezTo>
                  <a:lnTo>
                    <a:pt x="12026" y="10799"/>
                  </a:lnTo>
                  <a:cubicBezTo>
                    <a:pt x="12467" y="10799"/>
                    <a:pt x="12824" y="10442"/>
                    <a:pt x="12824" y="10013"/>
                  </a:cubicBezTo>
                  <a:lnTo>
                    <a:pt x="12824" y="1988"/>
                  </a:lnTo>
                  <a:cubicBezTo>
                    <a:pt x="12824" y="1524"/>
                    <a:pt x="12467" y="1191"/>
                    <a:pt x="12026" y="1191"/>
                  </a:cubicBezTo>
                  <a:lnTo>
                    <a:pt x="8490" y="1191"/>
                  </a:lnTo>
                  <a:lnTo>
                    <a:pt x="7585" y="274"/>
                  </a:lnTo>
                  <a:cubicBezTo>
                    <a:pt x="7383" y="83"/>
                    <a:pt x="7145" y="0"/>
                    <a:pt x="68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2" name="Google Shape;12142;p69"/>
            <p:cNvSpPr/>
            <p:nvPr/>
          </p:nvSpPr>
          <p:spPr>
            <a:xfrm>
              <a:off x="2292737" y="3477220"/>
              <a:ext cx="164898" cy="164866"/>
            </a:xfrm>
            <a:custGeom>
              <a:avLst/>
              <a:gdLst/>
              <a:ahLst/>
              <a:cxnLst/>
              <a:rect l="l" t="t" r="r" b="b"/>
              <a:pathLst>
                <a:path w="5181" h="5180" extrusionOk="0">
                  <a:moveTo>
                    <a:pt x="2799" y="1382"/>
                  </a:moveTo>
                  <a:cubicBezTo>
                    <a:pt x="3025" y="1382"/>
                    <a:pt x="3216" y="1560"/>
                    <a:pt x="3216" y="1798"/>
                  </a:cubicBezTo>
                  <a:lnTo>
                    <a:pt x="3216" y="2203"/>
                  </a:lnTo>
                  <a:cubicBezTo>
                    <a:pt x="3204" y="2525"/>
                    <a:pt x="2942" y="2810"/>
                    <a:pt x="2597" y="2810"/>
                  </a:cubicBezTo>
                  <a:cubicBezTo>
                    <a:pt x="2251" y="2810"/>
                    <a:pt x="1977" y="2525"/>
                    <a:pt x="1977" y="2203"/>
                  </a:cubicBezTo>
                  <a:lnTo>
                    <a:pt x="1977" y="1798"/>
                  </a:lnTo>
                  <a:cubicBezTo>
                    <a:pt x="1977" y="1572"/>
                    <a:pt x="2156" y="1382"/>
                    <a:pt x="2406" y="1382"/>
                  </a:cubicBezTo>
                  <a:close/>
                  <a:moveTo>
                    <a:pt x="2799" y="3156"/>
                  </a:moveTo>
                  <a:lnTo>
                    <a:pt x="2799" y="3275"/>
                  </a:lnTo>
                  <a:cubicBezTo>
                    <a:pt x="2799" y="3346"/>
                    <a:pt x="2835" y="3406"/>
                    <a:pt x="2858" y="3465"/>
                  </a:cubicBezTo>
                  <a:lnTo>
                    <a:pt x="2608" y="3715"/>
                  </a:lnTo>
                  <a:lnTo>
                    <a:pt x="2573" y="3715"/>
                  </a:lnTo>
                  <a:lnTo>
                    <a:pt x="2323" y="3465"/>
                  </a:lnTo>
                  <a:cubicBezTo>
                    <a:pt x="2358" y="3406"/>
                    <a:pt x="2382" y="3346"/>
                    <a:pt x="2382" y="3275"/>
                  </a:cubicBezTo>
                  <a:lnTo>
                    <a:pt x="2382" y="3156"/>
                  </a:lnTo>
                  <a:cubicBezTo>
                    <a:pt x="2454" y="3167"/>
                    <a:pt x="2513" y="3179"/>
                    <a:pt x="2597" y="3179"/>
                  </a:cubicBezTo>
                  <a:cubicBezTo>
                    <a:pt x="2668" y="3179"/>
                    <a:pt x="2739" y="3167"/>
                    <a:pt x="2799" y="3156"/>
                  </a:cubicBezTo>
                  <a:close/>
                  <a:moveTo>
                    <a:pt x="2573" y="381"/>
                  </a:moveTo>
                  <a:cubicBezTo>
                    <a:pt x="3799" y="381"/>
                    <a:pt x="4799" y="1382"/>
                    <a:pt x="4799" y="2596"/>
                  </a:cubicBezTo>
                  <a:cubicBezTo>
                    <a:pt x="4811" y="3287"/>
                    <a:pt x="4490" y="3906"/>
                    <a:pt x="3978" y="4322"/>
                  </a:cubicBezTo>
                  <a:lnTo>
                    <a:pt x="3978" y="4049"/>
                  </a:lnTo>
                  <a:cubicBezTo>
                    <a:pt x="3978" y="3822"/>
                    <a:pt x="3859" y="3608"/>
                    <a:pt x="3656" y="3525"/>
                  </a:cubicBezTo>
                  <a:lnTo>
                    <a:pt x="3180" y="3287"/>
                  </a:lnTo>
                  <a:lnTo>
                    <a:pt x="3180" y="3275"/>
                  </a:lnTo>
                  <a:lnTo>
                    <a:pt x="3180" y="2989"/>
                  </a:lnTo>
                  <a:cubicBezTo>
                    <a:pt x="3418" y="2810"/>
                    <a:pt x="3573" y="2513"/>
                    <a:pt x="3573" y="2203"/>
                  </a:cubicBezTo>
                  <a:lnTo>
                    <a:pt x="3573" y="1798"/>
                  </a:lnTo>
                  <a:cubicBezTo>
                    <a:pt x="3573" y="1370"/>
                    <a:pt x="3216" y="1012"/>
                    <a:pt x="2787" y="1012"/>
                  </a:cubicBezTo>
                  <a:lnTo>
                    <a:pt x="2382" y="1012"/>
                  </a:lnTo>
                  <a:cubicBezTo>
                    <a:pt x="1954" y="1012"/>
                    <a:pt x="1596" y="1370"/>
                    <a:pt x="1596" y="1798"/>
                  </a:cubicBezTo>
                  <a:lnTo>
                    <a:pt x="1596" y="2203"/>
                  </a:lnTo>
                  <a:cubicBezTo>
                    <a:pt x="1596" y="2525"/>
                    <a:pt x="1763" y="2810"/>
                    <a:pt x="2001" y="2989"/>
                  </a:cubicBezTo>
                  <a:lnTo>
                    <a:pt x="2001" y="3275"/>
                  </a:lnTo>
                  <a:lnTo>
                    <a:pt x="2001" y="3287"/>
                  </a:lnTo>
                  <a:lnTo>
                    <a:pt x="1525" y="3525"/>
                  </a:lnTo>
                  <a:cubicBezTo>
                    <a:pt x="1334" y="3632"/>
                    <a:pt x="1192" y="3822"/>
                    <a:pt x="1192" y="4049"/>
                  </a:cubicBezTo>
                  <a:lnTo>
                    <a:pt x="1192" y="4322"/>
                  </a:lnTo>
                  <a:cubicBezTo>
                    <a:pt x="692" y="3918"/>
                    <a:pt x="358" y="3298"/>
                    <a:pt x="358" y="2596"/>
                  </a:cubicBezTo>
                  <a:cubicBezTo>
                    <a:pt x="358" y="1382"/>
                    <a:pt x="1358" y="381"/>
                    <a:pt x="2573" y="381"/>
                  </a:cubicBezTo>
                  <a:close/>
                  <a:moveTo>
                    <a:pt x="3156" y="3691"/>
                  </a:moveTo>
                  <a:lnTo>
                    <a:pt x="3490" y="3846"/>
                  </a:lnTo>
                  <a:cubicBezTo>
                    <a:pt x="3561" y="3882"/>
                    <a:pt x="3609" y="3953"/>
                    <a:pt x="3609" y="4049"/>
                  </a:cubicBezTo>
                  <a:lnTo>
                    <a:pt x="3609" y="4560"/>
                  </a:lnTo>
                  <a:cubicBezTo>
                    <a:pt x="3311" y="4727"/>
                    <a:pt x="2954" y="4822"/>
                    <a:pt x="2597" y="4822"/>
                  </a:cubicBezTo>
                  <a:cubicBezTo>
                    <a:pt x="2227" y="4822"/>
                    <a:pt x="1882" y="4727"/>
                    <a:pt x="1585" y="4560"/>
                  </a:cubicBezTo>
                  <a:lnTo>
                    <a:pt x="1585" y="4049"/>
                  </a:lnTo>
                  <a:cubicBezTo>
                    <a:pt x="1585" y="3965"/>
                    <a:pt x="1632" y="3894"/>
                    <a:pt x="1704" y="3846"/>
                  </a:cubicBezTo>
                  <a:lnTo>
                    <a:pt x="2025" y="3691"/>
                  </a:lnTo>
                  <a:lnTo>
                    <a:pt x="2323" y="3989"/>
                  </a:lnTo>
                  <a:cubicBezTo>
                    <a:pt x="2406" y="4060"/>
                    <a:pt x="2489" y="4108"/>
                    <a:pt x="2597" y="4108"/>
                  </a:cubicBezTo>
                  <a:cubicBezTo>
                    <a:pt x="2704" y="4108"/>
                    <a:pt x="2799" y="4060"/>
                    <a:pt x="2858" y="3989"/>
                  </a:cubicBezTo>
                  <a:lnTo>
                    <a:pt x="3156" y="3691"/>
                  </a:lnTo>
                  <a:close/>
                  <a:moveTo>
                    <a:pt x="2597" y="0"/>
                  </a:moveTo>
                  <a:cubicBezTo>
                    <a:pt x="1168" y="0"/>
                    <a:pt x="1" y="1155"/>
                    <a:pt x="1" y="2584"/>
                  </a:cubicBezTo>
                  <a:cubicBezTo>
                    <a:pt x="1" y="4013"/>
                    <a:pt x="1168" y="5180"/>
                    <a:pt x="2597" y="5180"/>
                  </a:cubicBezTo>
                  <a:cubicBezTo>
                    <a:pt x="4025" y="5180"/>
                    <a:pt x="5180" y="4013"/>
                    <a:pt x="5180" y="2584"/>
                  </a:cubicBezTo>
                  <a:cubicBezTo>
                    <a:pt x="5180" y="1155"/>
                    <a:pt x="4025" y="0"/>
                    <a:pt x="2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3" name="Google Shape;12143;p69"/>
            <p:cNvSpPr/>
            <p:nvPr/>
          </p:nvSpPr>
          <p:spPr>
            <a:xfrm>
              <a:off x="2256358" y="3451503"/>
              <a:ext cx="188769" cy="177311"/>
            </a:xfrm>
            <a:custGeom>
              <a:avLst/>
              <a:gdLst/>
              <a:ahLst/>
              <a:cxnLst/>
              <a:rect l="l" t="t" r="r" b="b"/>
              <a:pathLst>
                <a:path w="5931" h="5571" extrusionOk="0">
                  <a:moveTo>
                    <a:pt x="3751" y="0"/>
                  </a:moveTo>
                  <a:cubicBezTo>
                    <a:pt x="2872" y="0"/>
                    <a:pt x="1994" y="341"/>
                    <a:pt x="1323" y="999"/>
                  </a:cubicBezTo>
                  <a:cubicBezTo>
                    <a:pt x="120" y="2201"/>
                    <a:pt x="1" y="4142"/>
                    <a:pt x="1049" y="5488"/>
                  </a:cubicBezTo>
                  <a:cubicBezTo>
                    <a:pt x="1073" y="5535"/>
                    <a:pt x="1132" y="5571"/>
                    <a:pt x="1192" y="5571"/>
                  </a:cubicBezTo>
                  <a:cubicBezTo>
                    <a:pt x="1239" y="5571"/>
                    <a:pt x="1263" y="5547"/>
                    <a:pt x="1311" y="5523"/>
                  </a:cubicBezTo>
                  <a:cubicBezTo>
                    <a:pt x="1382" y="5464"/>
                    <a:pt x="1406" y="5345"/>
                    <a:pt x="1346" y="5249"/>
                  </a:cubicBezTo>
                  <a:cubicBezTo>
                    <a:pt x="406" y="4047"/>
                    <a:pt x="525" y="2332"/>
                    <a:pt x="1596" y="1261"/>
                  </a:cubicBezTo>
                  <a:cubicBezTo>
                    <a:pt x="2181" y="676"/>
                    <a:pt x="2961" y="375"/>
                    <a:pt x="3742" y="375"/>
                  </a:cubicBezTo>
                  <a:cubicBezTo>
                    <a:pt x="4393" y="375"/>
                    <a:pt x="5044" y="584"/>
                    <a:pt x="5585" y="1011"/>
                  </a:cubicBezTo>
                  <a:cubicBezTo>
                    <a:pt x="5616" y="1037"/>
                    <a:pt x="5656" y="1049"/>
                    <a:pt x="5697" y="1049"/>
                  </a:cubicBezTo>
                  <a:cubicBezTo>
                    <a:pt x="5750" y="1049"/>
                    <a:pt x="5806" y="1028"/>
                    <a:pt x="5847" y="987"/>
                  </a:cubicBezTo>
                  <a:cubicBezTo>
                    <a:pt x="5930" y="904"/>
                    <a:pt x="5895" y="773"/>
                    <a:pt x="5823" y="713"/>
                  </a:cubicBezTo>
                  <a:cubicBezTo>
                    <a:pt x="5209" y="233"/>
                    <a:pt x="4479" y="0"/>
                    <a:pt x="3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4" name="Google Shape;12144;p69"/>
            <p:cNvSpPr/>
            <p:nvPr/>
          </p:nvSpPr>
          <p:spPr>
            <a:xfrm>
              <a:off x="2305245" y="3491160"/>
              <a:ext cx="189151" cy="176706"/>
            </a:xfrm>
            <a:custGeom>
              <a:avLst/>
              <a:gdLst/>
              <a:ahLst/>
              <a:cxnLst/>
              <a:rect l="l" t="t" r="r" b="b"/>
              <a:pathLst>
                <a:path w="5943" h="5552" extrusionOk="0">
                  <a:moveTo>
                    <a:pt x="4739" y="1"/>
                  </a:moveTo>
                  <a:cubicBezTo>
                    <a:pt x="4695" y="1"/>
                    <a:pt x="4650" y="13"/>
                    <a:pt x="4609" y="39"/>
                  </a:cubicBezTo>
                  <a:cubicBezTo>
                    <a:pt x="4537" y="98"/>
                    <a:pt x="4525" y="217"/>
                    <a:pt x="4585" y="301"/>
                  </a:cubicBezTo>
                  <a:cubicBezTo>
                    <a:pt x="5513" y="1503"/>
                    <a:pt x="5406" y="3218"/>
                    <a:pt x="4335" y="4289"/>
                  </a:cubicBezTo>
                  <a:cubicBezTo>
                    <a:pt x="3750" y="4874"/>
                    <a:pt x="2970" y="5175"/>
                    <a:pt x="2189" y="5175"/>
                  </a:cubicBezTo>
                  <a:cubicBezTo>
                    <a:pt x="1538" y="5175"/>
                    <a:pt x="887" y="4966"/>
                    <a:pt x="346" y="4539"/>
                  </a:cubicBezTo>
                  <a:cubicBezTo>
                    <a:pt x="314" y="4516"/>
                    <a:pt x="276" y="4505"/>
                    <a:pt x="237" y="4505"/>
                  </a:cubicBezTo>
                  <a:cubicBezTo>
                    <a:pt x="177" y="4505"/>
                    <a:pt x="116" y="4531"/>
                    <a:pt x="72" y="4575"/>
                  </a:cubicBezTo>
                  <a:cubicBezTo>
                    <a:pt x="1" y="4646"/>
                    <a:pt x="25" y="4765"/>
                    <a:pt x="96" y="4837"/>
                  </a:cubicBezTo>
                  <a:cubicBezTo>
                    <a:pt x="715" y="5313"/>
                    <a:pt x="1453" y="5551"/>
                    <a:pt x="2180" y="5551"/>
                  </a:cubicBezTo>
                  <a:cubicBezTo>
                    <a:pt x="3061" y="5551"/>
                    <a:pt x="3930" y="5218"/>
                    <a:pt x="4597" y="4551"/>
                  </a:cubicBezTo>
                  <a:cubicBezTo>
                    <a:pt x="5823" y="3349"/>
                    <a:pt x="5942" y="1420"/>
                    <a:pt x="4882" y="62"/>
                  </a:cubicBezTo>
                  <a:cubicBezTo>
                    <a:pt x="4849" y="22"/>
                    <a:pt x="4796" y="1"/>
                    <a:pt x="4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5" name="Google Shape;12145;p69"/>
          <p:cNvGrpSpPr/>
          <p:nvPr/>
        </p:nvGrpSpPr>
        <p:grpSpPr>
          <a:xfrm>
            <a:off x="4891198" y="2925108"/>
            <a:ext cx="334634" cy="334634"/>
            <a:chOff x="4891198" y="2925108"/>
            <a:chExt cx="334634" cy="334634"/>
          </a:xfrm>
          <a:solidFill>
            <a:srgbClr val="D94169"/>
          </a:solidFill>
        </p:grpSpPr>
        <p:sp>
          <p:nvSpPr>
            <p:cNvPr id="12146" name="Google Shape;12146;p69"/>
            <p:cNvSpPr/>
            <p:nvPr/>
          </p:nvSpPr>
          <p:spPr>
            <a:xfrm>
              <a:off x="5001830" y="2925108"/>
              <a:ext cx="113338" cy="150831"/>
            </a:xfrm>
            <a:custGeom>
              <a:avLst/>
              <a:gdLst/>
              <a:ahLst/>
              <a:cxnLst/>
              <a:rect l="l" t="t" r="r" b="b"/>
              <a:pathLst>
                <a:path w="3561" h="4739" extrusionOk="0">
                  <a:moveTo>
                    <a:pt x="1822" y="333"/>
                  </a:moveTo>
                  <a:cubicBezTo>
                    <a:pt x="2251" y="333"/>
                    <a:pt x="2596" y="691"/>
                    <a:pt x="2596" y="1107"/>
                  </a:cubicBezTo>
                  <a:lnTo>
                    <a:pt x="2596" y="1214"/>
                  </a:lnTo>
                  <a:lnTo>
                    <a:pt x="2573" y="1214"/>
                  </a:lnTo>
                  <a:cubicBezTo>
                    <a:pt x="2358" y="1155"/>
                    <a:pt x="2275" y="857"/>
                    <a:pt x="2263" y="857"/>
                  </a:cubicBezTo>
                  <a:cubicBezTo>
                    <a:pt x="2251" y="798"/>
                    <a:pt x="2203" y="738"/>
                    <a:pt x="2132" y="738"/>
                  </a:cubicBezTo>
                  <a:cubicBezTo>
                    <a:pt x="2119" y="733"/>
                    <a:pt x="2105" y="731"/>
                    <a:pt x="2092" y="731"/>
                  </a:cubicBezTo>
                  <a:cubicBezTo>
                    <a:pt x="2043" y="731"/>
                    <a:pt x="1993" y="761"/>
                    <a:pt x="1965" y="798"/>
                  </a:cubicBezTo>
                  <a:cubicBezTo>
                    <a:pt x="1668" y="1214"/>
                    <a:pt x="1001" y="1214"/>
                    <a:pt x="1001" y="1214"/>
                  </a:cubicBezTo>
                  <a:lnTo>
                    <a:pt x="953" y="1214"/>
                  </a:lnTo>
                  <a:lnTo>
                    <a:pt x="965" y="1107"/>
                  </a:lnTo>
                  <a:cubicBezTo>
                    <a:pt x="965" y="679"/>
                    <a:pt x="1322" y="333"/>
                    <a:pt x="1739" y="333"/>
                  </a:cubicBezTo>
                  <a:close/>
                  <a:moveTo>
                    <a:pt x="2739" y="1655"/>
                  </a:moveTo>
                  <a:cubicBezTo>
                    <a:pt x="2775" y="1691"/>
                    <a:pt x="2775" y="1715"/>
                    <a:pt x="2775" y="1750"/>
                  </a:cubicBezTo>
                  <a:cubicBezTo>
                    <a:pt x="2775" y="1786"/>
                    <a:pt x="2751" y="1834"/>
                    <a:pt x="2703" y="1845"/>
                  </a:cubicBezTo>
                  <a:lnTo>
                    <a:pt x="2703" y="1655"/>
                  </a:lnTo>
                  <a:close/>
                  <a:moveTo>
                    <a:pt x="846" y="1667"/>
                  </a:moveTo>
                  <a:lnTo>
                    <a:pt x="846" y="1881"/>
                  </a:lnTo>
                  <a:cubicBezTo>
                    <a:pt x="822" y="1845"/>
                    <a:pt x="787" y="1822"/>
                    <a:pt x="787" y="1762"/>
                  </a:cubicBezTo>
                  <a:cubicBezTo>
                    <a:pt x="787" y="1715"/>
                    <a:pt x="810" y="1691"/>
                    <a:pt x="822" y="1667"/>
                  </a:cubicBezTo>
                  <a:close/>
                  <a:moveTo>
                    <a:pt x="2084" y="1179"/>
                  </a:moveTo>
                  <a:cubicBezTo>
                    <a:pt x="2144" y="1298"/>
                    <a:pt x="2251" y="1417"/>
                    <a:pt x="2394" y="1476"/>
                  </a:cubicBezTo>
                  <a:lnTo>
                    <a:pt x="2382" y="1953"/>
                  </a:lnTo>
                  <a:cubicBezTo>
                    <a:pt x="2382" y="2250"/>
                    <a:pt x="2144" y="2477"/>
                    <a:pt x="1858" y="2477"/>
                  </a:cubicBezTo>
                  <a:lnTo>
                    <a:pt x="1715" y="2477"/>
                  </a:lnTo>
                  <a:cubicBezTo>
                    <a:pt x="1418" y="2477"/>
                    <a:pt x="1191" y="2238"/>
                    <a:pt x="1191" y="1953"/>
                  </a:cubicBezTo>
                  <a:lnTo>
                    <a:pt x="1191" y="1524"/>
                  </a:lnTo>
                  <a:cubicBezTo>
                    <a:pt x="1406" y="1488"/>
                    <a:pt x="1787" y="1417"/>
                    <a:pt x="2084" y="1179"/>
                  </a:cubicBezTo>
                  <a:close/>
                  <a:moveTo>
                    <a:pt x="1965" y="2798"/>
                  </a:moveTo>
                  <a:lnTo>
                    <a:pt x="1965" y="2893"/>
                  </a:lnTo>
                  <a:lnTo>
                    <a:pt x="1787" y="3084"/>
                  </a:lnTo>
                  <a:lnTo>
                    <a:pt x="1608" y="2917"/>
                  </a:lnTo>
                  <a:lnTo>
                    <a:pt x="1608" y="2798"/>
                  </a:lnTo>
                  <a:close/>
                  <a:moveTo>
                    <a:pt x="1751" y="0"/>
                  </a:moveTo>
                  <a:cubicBezTo>
                    <a:pt x="1144" y="0"/>
                    <a:pt x="644" y="512"/>
                    <a:pt x="644" y="1119"/>
                  </a:cubicBezTo>
                  <a:lnTo>
                    <a:pt x="644" y="1417"/>
                  </a:lnTo>
                  <a:cubicBezTo>
                    <a:pt x="537" y="1512"/>
                    <a:pt x="465" y="1643"/>
                    <a:pt x="465" y="1774"/>
                  </a:cubicBezTo>
                  <a:cubicBezTo>
                    <a:pt x="465" y="2000"/>
                    <a:pt x="656" y="2203"/>
                    <a:pt x="894" y="2226"/>
                  </a:cubicBezTo>
                  <a:cubicBezTo>
                    <a:pt x="953" y="2429"/>
                    <a:pt x="1108" y="2596"/>
                    <a:pt x="1287" y="2703"/>
                  </a:cubicBezTo>
                  <a:lnTo>
                    <a:pt x="1287" y="2786"/>
                  </a:lnTo>
                  <a:lnTo>
                    <a:pt x="596" y="3060"/>
                  </a:lnTo>
                  <a:cubicBezTo>
                    <a:pt x="537" y="3084"/>
                    <a:pt x="1" y="3298"/>
                    <a:pt x="1" y="3965"/>
                  </a:cubicBezTo>
                  <a:lnTo>
                    <a:pt x="1" y="4560"/>
                  </a:lnTo>
                  <a:cubicBezTo>
                    <a:pt x="1" y="4643"/>
                    <a:pt x="72" y="4727"/>
                    <a:pt x="167" y="4727"/>
                  </a:cubicBezTo>
                  <a:lnTo>
                    <a:pt x="584" y="4727"/>
                  </a:lnTo>
                  <a:cubicBezTo>
                    <a:pt x="668" y="4727"/>
                    <a:pt x="739" y="4643"/>
                    <a:pt x="739" y="4560"/>
                  </a:cubicBezTo>
                  <a:cubicBezTo>
                    <a:pt x="739" y="4465"/>
                    <a:pt x="668" y="4393"/>
                    <a:pt x="584" y="4393"/>
                  </a:cubicBezTo>
                  <a:lnTo>
                    <a:pt x="322" y="4393"/>
                  </a:lnTo>
                  <a:lnTo>
                    <a:pt x="322" y="3965"/>
                  </a:lnTo>
                  <a:cubicBezTo>
                    <a:pt x="322" y="3500"/>
                    <a:pt x="691" y="3369"/>
                    <a:pt x="703" y="3369"/>
                  </a:cubicBezTo>
                  <a:lnTo>
                    <a:pt x="715" y="3369"/>
                  </a:lnTo>
                  <a:lnTo>
                    <a:pt x="1334" y="3131"/>
                  </a:lnTo>
                  <a:lnTo>
                    <a:pt x="1668" y="3453"/>
                  </a:lnTo>
                  <a:cubicBezTo>
                    <a:pt x="1703" y="3489"/>
                    <a:pt x="1739" y="3500"/>
                    <a:pt x="1787" y="3500"/>
                  </a:cubicBezTo>
                  <a:cubicBezTo>
                    <a:pt x="1834" y="3500"/>
                    <a:pt x="1870" y="3489"/>
                    <a:pt x="1906" y="3453"/>
                  </a:cubicBezTo>
                  <a:lnTo>
                    <a:pt x="2215" y="3131"/>
                  </a:lnTo>
                  <a:lnTo>
                    <a:pt x="2846" y="3381"/>
                  </a:lnTo>
                  <a:lnTo>
                    <a:pt x="2858" y="3381"/>
                  </a:lnTo>
                  <a:cubicBezTo>
                    <a:pt x="2858" y="3381"/>
                    <a:pt x="3227" y="3512"/>
                    <a:pt x="3227" y="3977"/>
                  </a:cubicBezTo>
                  <a:lnTo>
                    <a:pt x="3227" y="4405"/>
                  </a:lnTo>
                  <a:lnTo>
                    <a:pt x="1120" y="4405"/>
                  </a:lnTo>
                  <a:cubicBezTo>
                    <a:pt x="1025" y="4405"/>
                    <a:pt x="953" y="4489"/>
                    <a:pt x="953" y="4572"/>
                  </a:cubicBezTo>
                  <a:cubicBezTo>
                    <a:pt x="953" y="4667"/>
                    <a:pt x="1025" y="4739"/>
                    <a:pt x="1120" y="4739"/>
                  </a:cubicBezTo>
                  <a:lnTo>
                    <a:pt x="3394" y="4739"/>
                  </a:lnTo>
                  <a:cubicBezTo>
                    <a:pt x="3477" y="4739"/>
                    <a:pt x="3561" y="4667"/>
                    <a:pt x="3561" y="4572"/>
                  </a:cubicBezTo>
                  <a:lnTo>
                    <a:pt x="3561" y="3977"/>
                  </a:lnTo>
                  <a:cubicBezTo>
                    <a:pt x="3561" y="3310"/>
                    <a:pt x="3037" y="3084"/>
                    <a:pt x="2965" y="3072"/>
                  </a:cubicBezTo>
                  <a:lnTo>
                    <a:pt x="2311" y="2798"/>
                  </a:lnTo>
                  <a:lnTo>
                    <a:pt x="2311" y="2715"/>
                  </a:lnTo>
                  <a:cubicBezTo>
                    <a:pt x="2489" y="2607"/>
                    <a:pt x="2620" y="2441"/>
                    <a:pt x="2692" y="2238"/>
                  </a:cubicBezTo>
                  <a:cubicBezTo>
                    <a:pt x="2930" y="2226"/>
                    <a:pt x="3120" y="2012"/>
                    <a:pt x="3120" y="1774"/>
                  </a:cubicBezTo>
                  <a:cubicBezTo>
                    <a:pt x="3120" y="1631"/>
                    <a:pt x="3049" y="1488"/>
                    <a:pt x="2942" y="1417"/>
                  </a:cubicBezTo>
                  <a:lnTo>
                    <a:pt x="2942" y="1119"/>
                  </a:lnTo>
                  <a:cubicBezTo>
                    <a:pt x="2942" y="512"/>
                    <a:pt x="2442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7" name="Google Shape;12147;p69"/>
            <p:cNvSpPr/>
            <p:nvPr/>
          </p:nvSpPr>
          <p:spPr>
            <a:xfrm>
              <a:off x="5102628" y="2933033"/>
              <a:ext cx="98188" cy="76991"/>
            </a:xfrm>
            <a:custGeom>
              <a:avLst/>
              <a:gdLst/>
              <a:ahLst/>
              <a:cxnLst/>
              <a:rect l="l" t="t" r="r" b="b"/>
              <a:pathLst>
                <a:path w="3085" h="2419" extrusionOk="0">
                  <a:moveTo>
                    <a:pt x="181" y="1"/>
                  </a:moveTo>
                  <a:cubicBezTo>
                    <a:pt x="116" y="1"/>
                    <a:pt x="55" y="44"/>
                    <a:pt x="37" y="108"/>
                  </a:cubicBezTo>
                  <a:cubicBezTo>
                    <a:pt x="1" y="192"/>
                    <a:pt x="48" y="287"/>
                    <a:pt x="132" y="323"/>
                  </a:cubicBezTo>
                  <a:cubicBezTo>
                    <a:pt x="1215" y="680"/>
                    <a:pt x="2132" y="1394"/>
                    <a:pt x="2751" y="2347"/>
                  </a:cubicBezTo>
                  <a:cubicBezTo>
                    <a:pt x="2787" y="2394"/>
                    <a:pt x="2846" y="2418"/>
                    <a:pt x="2894" y="2418"/>
                  </a:cubicBezTo>
                  <a:cubicBezTo>
                    <a:pt x="2918" y="2418"/>
                    <a:pt x="2954" y="2406"/>
                    <a:pt x="2977" y="2394"/>
                  </a:cubicBezTo>
                  <a:cubicBezTo>
                    <a:pt x="3049" y="2347"/>
                    <a:pt x="3085" y="2239"/>
                    <a:pt x="3025" y="2168"/>
                  </a:cubicBezTo>
                  <a:cubicBezTo>
                    <a:pt x="2370" y="1156"/>
                    <a:pt x="1382" y="382"/>
                    <a:pt x="239" y="13"/>
                  </a:cubicBezTo>
                  <a:cubicBezTo>
                    <a:pt x="220" y="5"/>
                    <a:pt x="200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8" name="Google Shape;12148;p69"/>
            <p:cNvSpPr/>
            <p:nvPr/>
          </p:nvSpPr>
          <p:spPr>
            <a:xfrm>
              <a:off x="4915832" y="2932492"/>
              <a:ext cx="98920" cy="77532"/>
            </a:xfrm>
            <a:custGeom>
              <a:avLst/>
              <a:gdLst/>
              <a:ahLst/>
              <a:cxnLst/>
              <a:rect l="l" t="t" r="r" b="b"/>
              <a:pathLst>
                <a:path w="3108" h="2436" extrusionOk="0">
                  <a:moveTo>
                    <a:pt x="2914" y="0"/>
                  </a:moveTo>
                  <a:cubicBezTo>
                    <a:pt x="2899" y="0"/>
                    <a:pt x="2884" y="2"/>
                    <a:pt x="2869" y="6"/>
                  </a:cubicBezTo>
                  <a:cubicBezTo>
                    <a:pt x="1703" y="375"/>
                    <a:pt x="714" y="1161"/>
                    <a:pt x="36" y="2185"/>
                  </a:cubicBezTo>
                  <a:cubicBezTo>
                    <a:pt x="0" y="2256"/>
                    <a:pt x="24" y="2364"/>
                    <a:pt x="95" y="2411"/>
                  </a:cubicBezTo>
                  <a:cubicBezTo>
                    <a:pt x="131" y="2423"/>
                    <a:pt x="155" y="2435"/>
                    <a:pt x="191" y="2435"/>
                  </a:cubicBezTo>
                  <a:cubicBezTo>
                    <a:pt x="250" y="2435"/>
                    <a:pt x="298" y="2411"/>
                    <a:pt x="322" y="2364"/>
                  </a:cubicBezTo>
                  <a:cubicBezTo>
                    <a:pt x="953" y="1399"/>
                    <a:pt x="1881" y="685"/>
                    <a:pt x="2977" y="328"/>
                  </a:cubicBezTo>
                  <a:cubicBezTo>
                    <a:pt x="3060" y="292"/>
                    <a:pt x="3108" y="209"/>
                    <a:pt x="3072" y="113"/>
                  </a:cubicBezTo>
                  <a:cubicBezTo>
                    <a:pt x="3052" y="44"/>
                    <a:pt x="2984" y="0"/>
                    <a:pt x="29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9" name="Google Shape;12149;p69"/>
            <p:cNvSpPr/>
            <p:nvPr/>
          </p:nvSpPr>
          <p:spPr>
            <a:xfrm>
              <a:off x="4915832" y="3174254"/>
              <a:ext cx="80746" cy="70689"/>
            </a:xfrm>
            <a:custGeom>
              <a:avLst/>
              <a:gdLst/>
              <a:ahLst/>
              <a:cxnLst/>
              <a:rect l="l" t="t" r="r" b="b"/>
              <a:pathLst>
                <a:path w="2537" h="2221" extrusionOk="0">
                  <a:moveTo>
                    <a:pt x="185" y="0"/>
                  </a:moveTo>
                  <a:cubicBezTo>
                    <a:pt x="155" y="0"/>
                    <a:pt x="125" y="9"/>
                    <a:pt x="95" y="30"/>
                  </a:cubicBezTo>
                  <a:cubicBezTo>
                    <a:pt x="24" y="78"/>
                    <a:pt x="0" y="185"/>
                    <a:pt x="60" y="256"/>
                  </a:cubicBezTo>
                  <a:cubicBezTo>
                    <a:pt x="607" y="1102"/>
                    <a:pt x="1381" y="1780"/>
                    <a:pt x="2286" y="2209"/>
                  </a:cubicBezTo>
                  <a:cubicBezTo>
                    <a:pt x="2322" y="2221"/>
                    <a:pt x="2334" y="2221"/>
                    <a:pt x="2357" y="2221"/>
                  </a:cubicBezTo>
                  <a:cubicBezTo>
                    <a:pt x="2417" y="2221"/>
                    <a:pt x="2477" y="2197"/>
                    <a:pt x="2512" y="2138"/>
                  </a:cubicBezTo>
                  <a:cubicBezTo>
                    <a:pt x="2536" y="2030"/>
                    <a:pt x="2512" y="1923"/>
                    <a:pt x="2417" y="1899"/>
                  </a:cubicBezTo>
                  <a:cubicBezTo>
                    <a:pt x="1560" y="1495"/>
                    <a:pt x="845" y="864"/>
                    <a:pt x="322" y="78"/>
                  </a:cubicBezTo>
                  <a:cubicBezTo>
                    <a:pt x="291" y="31"/>
                    <a:pt x="240" y="0"/>
                    <a:pt x="1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0" name="Google Shape;12150;p69"/>
            <p:cNvSpPr/>
            <p:nvPr/>
          </p:nvSpPr>
          <p:spPr>
            <a:xfrm>
              <a:off x="5121215" y="3173936"/>
              <a:ext cx="79601" cy="69511"/>
            </a:xfrm>
            <a:custGeom>
              <a:avLst/>
              <a:gdLst/>
              <a:ahLst/>
              <a:cxnLst/>
              <a:rect l="l" t="t" r="r" b="b"/>
              <a:pathLst>
                <a:path w="2501" h="2184" extrusionOk="0">
                  <a:moveTo>
                    <a:pt x="2301" y="0"/>
                  </a:moveTo>
                  <a:cubicBezTo>
                    <a:pt x="2250" y="0"/>
                    <a:pt x="2201" y="25"/>
                    <a:pt x="2179" y="76"/>
                  </a:cubicBezTo>
                  <a:cubicBezTo>
                    <a:pt x="1667" y="862"/>
                    <a:pt x="953" y="1481"/>
                    <a:pt x="119" y="1874"/>
                  </a:cubicBezTo>
                  <a:cubicBezTo>
                    <a:pt x="36" y="1921"/>
                    <a:pt x="0" y="2005"/>
                    <a:pt x="48" y="2100"/>
                  </a:cubicBezTo>
                  <a:cubicBezTo>
                    <a:pt x="72" y="2159"/>
                    <a:pt x="131" y="2183"/>
                    <a:pt x="191" y="2183"/>
                  </a:cubicBezTo>
                  <a:cubicBezTo>
                    <a:pt x="226" y="2183"/>
                    <a:pt x="238" y="2183"/>
                    <a:pt x="274" y="2171"/>
                  </a:cubicBezTo>
                  <a:cubicBezTo>
                    <a:pt x="1167" y="1755"/>
                    <a:pt x="1941" y="1088"/>
                    <a:pt x="2477" y="231"/>
                  </a:cubicBezTo>
                  <a:cubicBezTo>
                    <a:pt x="2501" y="183"/>
                    <a:pt x="2489" y="76"/>
                    <a:pt x="2393" y="28"/>
                  </a:cubicBezTo>
                  <a:cubicBezTo>
                    <a:pt x="2366" y="10"/>
                    <a:pt x="2333" y="0"/>
                    <a:pt x="23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1" name="Google Shape;12151;p69"/>
            <p:cNvSpPr/>
            <p:nvPr/>
          </p:nvSpPr>
          <p:spPr>
            <a:xfrm>
              <a:off x="4891198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6" y="1203"/>
                  </a:lnTo>
                  <a:lnTo>
                    <a:pt x="976" y="1096"/>
                  </a:lnTo>
                  <a:cubicBezTo>
                    <a:pt x="976" y="667"/>
                    <a:pt x="1334" y="322"/>
                    <a:pt x="1750" y="322"/>
                  </a:cubicBezTo>
                  <a:close/>
                  <a:moveTo>
                    <a:pt x="2727" y="1667"/>
                  </a:moveTo>
                  <a:cubicBezTo>
                    <a:pt x="2762" y="1691"/>
                    <a:pt x="2762" y="1727"/>
                    <a:pt x="2762" y="1751"/>
                  </a:cubicBezTo>
                  <a:cubicBezTo>
                    <a:pt x="2762" y="1798"/>
                    <a:pt x="2750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45" y="1667"/>
                  </a:moveTo>
                  <a:lnTo>
                    <a:pt x="845" y="1870"/>
                  </a:lnTo>
                  <a:cubicBezTo>
                    <a:pt x="810" y="1846"/>
                    <a:pt x="786" y="1810"/>
                    <a:pt x="786" y="1751"/>
                  </a:cubicBezTo>
                  <a:cubicBezTo>
                    <a:pt x="786" y="1727"/>
                    <a:pt x="798" y="1691"/>
                    <a:pt x="810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607" y="2941"/>
                  </a:lnTo>
                  <a:lnTo>
                    <a:pt x="1607" y="2822"/>
                  </a:lnTo>
                  <a:close/>
                  <a:moveTo>
                    <a:pt x="1750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5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8" y="3513"/>
                    <a:pt x="1774" y="3513"/>
                  </a:cubicBezTo>
                  <a:cubicBezTo>
                    <a:pt x="1822" y="3513"/>
                    <a:pt x="1869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7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7" y="4739"/>
                  </a:cubicBezTo>
                  <a:lnTo>
                    <a:pt x="3382" y="4739"/>
                  </a:lnTo>
                  <a:cubicBezTo>
                    <a:pt x="3477" y="4727"/>
                    <a:pt x="3548" y="4656"/>
                    <a:pt x="3548" y="4560"/>
                  </a:cubicBezTo>
                  <a:lnTo>
                    <a:pt x="3548" y="3965"/>
                  </a:lnTo>
                  <a:cubicBezTo>
                    <a:pt x="3548" y="3298"/>
                    <a:pt x="3036" y="3072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2" name="Google Shape;12152;p69"/>
            <p:cNvSpPr/>
            <p:nvPr/>
          </p:nvSpPr>
          <p:spPr>
            <a:xfrm>
              <a:off x="5112876" y="3016803"/>
              <a:ext cx="112956" cy="150831"/>
            </a:xfrm>
            <a:custGeom>
              <a:avLst/>
              <a:gdLst/>
              <a:ahLst/>
              <a:cxnLst/>
              <a:rect l="l" t="t" r="r" b="b"/>
              <a:pathLst>
                <a:path w="3549" h="4739" extrusionOk="0">
                  <a:moveTo>
                    <a:pt x="1822" y="322"/>
                  </a:moveTo>
                  <a:cubicBezTo>
                    <a:pt x="2262" y="322"/>
                    <a:pt x="2596" y="679"/>
                    <a:pt x="2596" y="1096"/>
                  </a:cubicBezTo>
                  <a:lnTo>
                    <a:pt x="2596" y="1203"/>
                  </a:lnTo>
                  <a:lnTo>
                    <a:pt x="2584" y="1203"/>
                  </a:lnTo>
                  <a:cubicBezTo>
                    <a:pt x="2358" y="1143"/>
                    <a:pt x="2286" y="846"/>
                    <a:pt x="2274" y="846"/>
                  </a:cubicBezTo>
                  <a:cubicBezTo>
                    <a:pt x="2262" y="786"/>
                    <a:pt x="2215" y="727"/>
                    <a:pt x="2143" y="727"/>
                  </a:cubicBezTo>
                  <a:cubicBezTo>
                    <a:pt x="2133" y="725"/>
                    <a:pt x="2122" y="724"/>
                    <a:pt x="2111" y="724"/>
                  </a:cubicBezTo>
                  <a:cubicBezTo>
                    <a:pt x="2057" y="724"/>
                    <a:pt x="1996" y="747"/>
                    <a:pt x="1977" y="786"/>
                  </a:cubicBezTo>
                  <a:cubicBezTo>
                    <a:pt x="1691" y="1203"/>
                    <a:pt x="1024" y="1203"/>
                    <a:pt x="1024" y="1203"/>
                  </a:cubicBezTo>
                  <a:lnTo>
                    <a:pt x="977" y="1203"/>
                  </a:lnTo>
                  <a:lnTo>
                    <a:pt x="977" y="1096"/>
                  </a:lnTo>
                  <a:cubicBezTo>
                    <a:pt x="977" y="667"/>
                    <a:pt x="1334" y="322"/>
                    <a:pt x="1751" y="322"/>
                  </a:cubicBezTo>
                  <a:close/>
                  <a:moveTo>
                    <a:pt x="2727" y="1667"/>
                  </a:moveTo>
                  <a:cubicBezTo>
                    <a:pt x="2763" y="1691"/>
                    <a:pt x="2763" y="1727"/>
                    <a:pt x="2763" y="1751"/>
                  </a:cubicBezTo>
                  <a:cubicBezTo>
                    <a:pt x="2763" y="1798"/>
                    <a:pt x="2751" y="1846"/>
                    <a:pt x="2703" y="1858"/>
                  </a:cubicBezTo>
                  <a:lnTo>
                    <a:pt x="2703" y="1667"/>
                  </a:lnTo>
                  <a:close/>
                  <a:moveTo>
                    <a:pt x="858" y="1667"/>
                  </a:moveTo>
                  <a:lnTo>
                    <a:pt x="858" y="1870"/>
                  </a:lnTo>
                  <a:cubicBezTo>
                    <a:pt x="822" y="1846"/>
                    <a:pt x="798" y="1810"/>
                    <a:pt x="798" y="1751"/>
                  </a:cubicBezTo>
                  <a:cubicBezTo>
                    <a:pt x="798" y="1727"/>
                    <a:pt x="810" y="1691"/>
                    <a:pt x="822" y="1667"/>
                  </a:cubicBezTo>
                  <a:close/>
                  <a:moveTo>
                    <a:pt x="2084" y="1203"/>
                  </a:moveTo>
                  <a:cubicBezTo>
                    <a:pt x="2143" y="1322"/>
                    <a:pt x="2239" y="1441"/>
                    <a:pt x="2393" y="1501"/>
                  </a:cubicBezTo>
                  <a:lnTo>
                    <a:pt x="2393" y="1977"/>
                  </a:lnTo>
                  <a:cubicBezTo>
                    <a:pt x="2393" y="2263"/>
                    <a:pt x="2155" y="2489"/>
                    <a:pt x="1858" y="2489"/>
                  </a:cubicBezTo>
                  <a:lnTo>
                    <a:pt x="1703" y="2489"/>
                  </a:lnTo>
                  <a:cubicBezTo>
                    <a:pt x="1405" y="2489"/>
                    <a:pt x="1191" y="2251"/>
                    <a:pt x="1191" y="1977"/>
                  </a:cubicBezTo>
                  <a:lnTo>
                    <a:pt x="1191" y="1548"/>
                  </a:lnTo>
                  <a:cubicBezTo>
                    <a:pt x="1393" y="1512"/>
                    <a:pt x="1786" y="1441"/>
                    <a:pt x="2084" y="1203"/>
                  </a:cubicBezTo>
                  <a:close/>
                  <a:moveTo>
                    <a:pt x="1965" y="2822"/>
                  </a:moveTo>
                  <a:lnTo>
                    <a:pt x="1965" y="2917"/>
                  </a:lnTo>
                  <a:lnTo>
                    <a:pt x="1786" y="3108"/>
                  </a:lnTo>
                  <a:lnTo>
                    <a:pt x="1596" y="2941"/>
                  </a:lnTo>
                  <a:lnTo>
                    <a:pt x="1596" y="2822"/>
                  </a:lnTo>
                  <a:close/>
                  <a:moveTo>
                    <a:pt x="1751" y="0"/>
                  </a:moveTo>
                  <a:cubicBezTo>
                    <a:pt x="1143" y="0"/>
                    <a:pt x="631" y="500"/>
                    <a:pt x="631" y="1108"/>
                  </a:cubicBezTo>
                  <a:lnTo>
                    <a:pt x="631" y="1405"/>
                  </a:lnTo>
                  <a:cubicBezTo>
                    <a:pt x="524" y="1501"/>
                    <a:pt x="453" y="1631"/>
                    <a:pt x="453" y="1762"/>
                  </a:cubicBezTo>
                  <a:cubicBezTo>
                    <a:pt x="453" y="2024"/>
                    <a:pt x="643" y="2215"/>
                    <a:pt x="893" y="2227"/>
                  </a:cubicBezTo>
                  <a:cubicBezTo>
                    <a:pt x="953" y="2441"/>
                    <a:pt x="1096" y="2596"/>
                    <a:pt x="1274" y="2703"/>
                  </a:cubicBezTo>
                  <a:lnTo>
                    <a:pt x="1274" y="2798"/>
                  </a:lnTo>
                  <a:lnTo>
                    <a:pt x="596" y="3060"/>
                  </a:lnTo>
                  <a:cubicBezTo>
                    <a:pt x="524" y="3096"/>
                    <a:pt x="0" y="3298"/>
                    <a:pt x="0" y="3965"/>
                  </a:cubicBezTo>
                  <a:lnTo>
                    <a:pt x="0" y="4560"/>
                  </a:lnTo>
                  <a:cubicBezTo>
                    <a:pt x="0" y="4656"/>
                    <a:pt x="72" y="4727"/>
                    <a:pt x="155" y="4727"/>
                  </a:cubicBezTo>
                  <a:lnTo>
                    <a:pt x="572" y="4727"/>
                  </a:lnTo>
                  <a:cubicBezTo>
                    <a:pt x="667" y="4727"/>
                    <a:pt x="738" y="4656"/>
                    <a:pt x="738" y="4560"/>
                  </a:cubicBezTo>
                  <a:cubicBezTo>
                    <a:pt x="738" y="4477"/>
                    <a:pt x="667" y="4406"/>
                    <a:pt x="572" y="4406"/>
                  </a:cubicBezTo>
                  <a:lnTo>
                    <a:pt x="322" y="4406"/>
                  </a:lnTo>
                  <a:lnTo>
                    <a:pt x="322" y="3965"/>
                  </a:lnTo>
                  <a:cubicBezTo>
                    <a:pt x="322" y="3513"/>
                    <a:pt x="679" y="3370"/>
                    <a:pt x="691" y="3370"/>
                  </a:cubicBezTo>
                  <a:lnTo>
                    <a:pt x="703" y="3370"/>
                  </a:lnTo>
                  <a:lnTo>
                    <a:pt x="1334" y="3132"/>
                  </a:lnTo>
                  <a:lnTo>
                    <a:pt x="1655" y="3465"/>
                  </a:lnTo>
                  <a:cubicBezTo>
                    <a:pt x="1691" y="3489"/>
                    <a:pt x="1739" y="3513"/>
                    <a:pt x="1774" y="3513"/>
                  </a:cubicBezTo>
                  <a:cubicBezTo>
                    <a:pt x="1822" y="3513"/>
                    <a:pt x="1870" y="3489"/>
                    <a:pt x="1893" y="3465"/>
                  </a:cubicBezTo>
                  <a:lnTo>
                    <a:pt x="2215" y="3132"/>
                  </a:lnTo>
                  <a:lnTo>
                    <a:pt x="2834" y="3394"/>
                  </a:lnTo>
                  <a:lnTo>
                    <a:pt x="2846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4" y="4418"/>
                    <a:pt x="941" y="4489"/>
                    <a:pt x="941" y="4584"/>
                  </a:cubicBezTo>
                  <a:cubicBezTo>
                    <a:pt x="941" y="4668"/>
                    <a:pt x="1024" y="4739"/>
                    <a:pt x="1108" y="4739"/>
                  </a:cubicBezTo>
                  <a:lnTo>
                    <a:pt x="3382" y="4739"/>
                  </a:lnTo>
                  <a:cubicBezTo>
                    <a:pt x="3477" y="4739"/>
                    <a:pt x="3548" y="4668"/>
                    <a:pt x="3548" y="4584"/>
                  </a:cubicBezTo>
                  <a:lnTo>
                    <a:pt x="3548" y="3989"/>
                  </a:lnTo>
                  <a:cubicBezTo>
                    <a:pt x="3548" y="3298"/>
                    <a:pt x="3013" y="3084"/>
                    <a:pt x="2953" y="3060"/>
                  </a:cubicBezTo>
                  <a:lnTo>
                    <a:pt x="2298" y="2798"/>
                  </a:lnTo>
                  <a:lnTo>
                    <a:pt x="2298" y="2703"/>
                  </a:lnTo>
                  <a:cubicBezTo>
                    <a:pt x="2477" y="2596"/>
                    <a:pt x="2608" y="2441"/>
                    <a:pt x="2691" y="2227"/>
                  </a:cubicBezTo>
                  <a:cubicBezTo>
                    <a:pt x="2929" y="2215"/>
                    <a:pt x="3120" y="2001"/>
                    <a:pt x="3120" y="1762"/>
                  </a:cubicBezTo>
                  <a:cubicBezTo>
                    <a:pt x="3120" y="1620"/>
                    <a:pt x="3048" y="1489"/>
                    <a:pt x="2941" y="1405"/>
                  </a:cubicBezTo>
                  <a:lnTo>
                    <a:pt x="2941" y="1108"/>
                  </a:lnTo>
                  <a:cubicBezTo>
                    <a:pt x="2941" y="500"/>
                    <a:pt x="242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3" name="Google Shape;12153;p69"/>
            <p:cNvSpPr/>
            <p:nvPr/>
          </p:nvSpPr>
          <p:spPr>
            <a:xfrm>
              <a:off x="5001448" y="3108498"/>
              <a:ext cx="113338" cy="151244"/>
            </a:xfrm>
            <a:custGeom>
              <a:avLst/>
              <a:gdLst/>
              <a:ahLst/>
              <a:cxnLst/>
              <a:rect l="l" t="t" r="r" b="b"/>
              <a:pathLst>
                <a:path w="3561" h="4752" extrusionOk="0">
                  <a:moveTo>
                    <a:pt x="1811" y="322"/>
                  </a:moveTo>
                  <a:cubicBezTo>
                    <a:pt x="2251" y="322"/>
                    <a:pt x="2585" y="679"/>
                    <a:pt x="2585" y="1096"/>
                  </a:cubicBezTo>
                  <a:lnTo>
                    <a:pt x="2585" y="1203"/>
                  </a:lnTo>
                  <a:lnTo>
                    <a:pt x="2573" y="1203"/>
                  </a:lnTo>
                  <a:cubicBezTo>
                    <a:pt x="2346" y="1144"/>
                    <a:pt x="2275" y="846"/>
                    <a:pt x="2263" y="846"/>
                  </a:cubicBezTo>
                  <a:cubicBezTo>
                    <a:pt x="2251" y="786"/>
                    <a:pt x="2204" y="727"/>
                    <a:pt x="2132" y="727"/>
                  </a:cubicBezTo>
                  <a:cubicBezTo>
                    <a:pt x="2124" y="725"/>
                    <a:pt x="2116" y="725"/>
                    <a:pt x="2107" y="725"/>
                  </a:cubicBezTo>
                  <a:cubicBezTo>
                    <a:pt x="2051" y="725"/>
                    <a:pt x="1986" y="756"/>
                    <a:pt x="1965" y="786"/>
                  </a:cubicBezTo>
                  <a:cubicBezTo>
                    <a:pt x="1692" y="1203"/>
                    <a:pt x="1037" y="1203"/>
                    <a:pt x="1025" y="1203"/>
                  </a:cubicBezTo>
                  <a:lnTo>
                    <a:pt x="965" y="1203"/>
                  </a:lnTo>
                  <a:lnTo>
                    <a:pt x="965" y="1096"/>
                  </a:lnTo>
                  <a:cubicBezTo>
                    <a:pt x="965" y="667"/>
                    <a:pt x="1322" y="322"/>
                    <a:pt x="1739" y="322"/>
                  </a:cubicBezTo>
                  <a:close/>
                  <a:moveTo>
                    <a:pt x="2751" y="1668"/>
                  </a:moveTo>
                  <a:cubicBezTo>
                    <a:pt x="2787" y="1703"/>
                    <a:pt x="2787" y="1727"/>
                    <a:pt x="2787" y="1763"/>
                  </a:cubicBezTo>
                  <a:cubicBezTo>
                    <a:pt x="2787" y="1798"/>
                    <a:pt x="2763" y="1846"/>
                    <a:pt x="2715" y="1858"/>
                  </a:cubicBezTo>
                  <a:lnTo>
                    <a:pt x="2715" y="1668"/>
                  </a:lnTo>
                  <a:close/>
                  <a:moveTo>
                    <a:pt x="858" y="1679"/>
                  </a:moveTo>
                  <a:lnTo>
                    <a:pt x="858" y="1894"/>
                  </a:lnTo>
                  <a:cubicBezTo>
                    <a:pt x="834" y="1858"/>
                    <a:pt x="799" y="1834"/>
                    <a:pt x="799" y="1775"/>
                  </a:cubicBezTo>
                  <a:cubicBezTo>
                    <a:pt x="799" y="1739"/>
                    <a:pt x="810" y="1715"/>
                    <a:pt x="834" y="1679"/>
                  </a:cubicBezTo>
                  <a:close/>
                  <a:moveTo>
                    <a:pt x="2096" y="1203"/>
                  </a:moveTo>
                  <a:cubicBezTo>
                    <a:pt x="2156" y="1322"/>
                    <a:pt x="2263" y="1441"/>
                    <a:pt x="2406" y="1501"/>
                  </a:cubicBezTo>
                  <a:lnTo>
                    <a:pt x="2406" y="1977"/>
                  </a:lnTo>
                  <a:cubicBezTo>
                    <a:pt x="2394" y="2263"/>
                    <a:pt x="2156" y="2501"/>
                    <a:pt x="1870" y="2501"/>
                  </a:cubicBezTo>
                  <a:lnTo>
                    <a:pt x="1727" y="2501"/>
                  </a:lnTo>
                  <a:cubicBezTo>
                    <a:pt x="1430" y="2501"/>
                    <a:pt x="1203" y="2263"/>
                    <a:pt x="1203" y="1977"/>
                  </a:cubicBezTo>
                  <a:lnTo>
                    <a:pt x="1203" y="1548"/>
                  </a:lnTo>
                  <a:cubicBezTo>
                    <a:pt x="1418" y="1525"/>
                    <a:pt x="1799" y="1441"/>
                    <a:pt x="2096" y="1203"/>
                  </a:cubicBezTo>
                  <a:close/>
                  <a:moveTo>
                    <a:pt x="1977" y="2834"/>
                  </a:moveTo>
                  <a:lnTo>
                    <a:pt x="1977" y="2918"/>
                  </a:lnTo>
                  <a:lnTo>
                    <a:pt x="1799" y="3108"/>
                  </a:lnTo>
                  <a:lnTo>
                    <a:pt x="1620" y="2941"/>
                  </a:lnTo>
                  <a:lnTo>
                    <a:pt x="1620" y="2834"/>
                  </a:lnTo>
                  <a:close/>
                  <a:moveTo>
                    <a:pt x="1751" y="1"/>
                  </a:moveTo>
                  <a:cubicBezTo>
                    <a:pt x="1144" y="1"/>
                    <a:pt x="632" y="501"/>
                    <a:pt x="632" y="1120"/>
                  </a:cubicBezTo>
                  <a:lnTo>
                    <a:pt x="632" y="1417"/>
                  </a:lnTo>
                  <a:cubicBezTo>
                    <a:pt x="537" y="1501"/>
                    <a:pt x="453" y="1644"/>
                    <a:pt x="453" y="1775"/>
                  </a:cubicBezTo>
                  <a:cubicBezTo>
                    <a:pt x="453" y="2025"/>
                    <a:pt x="656" y="2215"/>
                    <a:pt x="894" y="2239"/>
                  </a:cubicBezTo>
                  <a:cubicBezTo>
                    <a:pt x="953" y="2441"/>
                    <a:pt x="1096" y="2608"/>
                    <a:pt x="1275" y="2715"/>
                  </a:cubicBezTo>
                  <a:lnTo>
                    <a:pt x="1275" y="2799"/>
                  </a:lnTo>
                  <a:lnTo>
                    <a:pt x="596" y="3072"/>
                  </a:lnTo>
                  <a:cubicBezTo>
                    <a:pt x="537" y="3096"/>
                    <a:pt x="1" y="3311"/>
                    <a:pt x="1" y="3977"/>
                  </a:cubicBezTo>
                  <a:lnTo>
                    <a:pt x="1" y="4573"/>
                  </a:lnTo>
                  <a:cubicBezTo>
                    <a:pt x="1" y="4656"/>
                    <a:pt x="72" y="4739"/>
                    <a:pt x="156" y="4739"/>
                  </a:cubicBezTo>
                  <a:lnTo>
                    <a:pt x="572" y="4739"/>
                  </a:lnTo>
                  <a:cubicBezTo>
                    <a:pt x="668" y="4739"/>
                    <a:pt x="739" y="4656"/>
                    <a:pt x="739" y="4573"/>
                  </a:cubicBezTo>
                  <a:cubicBezTo>
                    <a:pt x="739" y="4477"/>
                    <a:pt x="668" y="4406"/>
                    <a:pt x="572" y="4406"/>
                  </a:cubicBezTo>
                  <a:lnTo>
                    <a:pt x="322" y="4406"/>
                  </a:lnTo>
                  <a:lnTo>
                    <a:pt x="322" y="3977"/>
                  </a:lnTo>
                  <a:cubicBezTo>
                    <a:pt x="322" y="3513"/>
                    <a:pt x="680" y="3382"/>
                    <a:pt x="691" y="3382"/>
                  </a:cubicBezTo>
                  <a:lnTo>
                    <a:pt x="715" y="3382"/>
                  </a:lnTo>
                  <a:lnTo>
                    <a:pt x="1334" y="3144"/>
                  </a:lnTo>
                  <a:lnTo>
                    <a:pt x="1668" y="3465"/>
                  </a:lnTo>
                  <a:cubicBezTo>
                    <a:pt x="1692" y="3501"/>
                    <a:pt x="1739" y="3513"/>
                    <a:pt x="1787" y="3513"/>
                  </a:cubicBezTo>
                  <a:cubicBezTo>
                    <a:pt x="1823" y="3513"/>
                    <a:pt x="1870" y="3501"/>
                    <a:pt x="1906" y="3465"/>
                  </a:cubicBezTo>
                  <a:lnTo>
                    <a:pt x="2215" y="3144"/>
                  </a:lnTo>
                  <a:lnTo>
                    <a:pt x="2835" y="3394"/>
                  </a:lnTo>
                  <a:lnTo>
                    <a:pt x="2858" y="3394"/>
                  </a:lnTo>
                  <a:cubicBezTo>
                    <a:pt x="2870" y="3394"/>
                    <a:pt x="3227" y="3525"/>
                    <a:pt x="3227" y="3989"/>
                  </a:cubicBezTo>
                  <a:lnTo>
                    <a:pt x="3227" y="4418"/>
                  </a:lnTo>
                  <a:lnTo>
                    <a:pt x="1108" y="4418"/>
                  </a:lnTo>
                  <a:cubicBezTo>
                    <a:pt x="1025" y="4418"/>
                    <a:pt x="953" y="4501"/>
                    <a:pt x="953" y="4585"/>
                  </a:cubicBezTo>
                  <a:cubicBezTo>
                    <a:pt x="953" y="4680"/>
                    <a:pt x="1025" y="4751"/>
                    <a:pt x="1108" y="4751"/>
                  </a:cubicBezTo>
                  <a:lnTo>
                    <a:pt x="3394" y="4751"/>
                  </a:lnTo>
                  <a:cubicBezTo>
                    <a:pt x="3477" y="4751"/>
                    <a:pt x="3549" y="4680"/>
                    <a:pt x="3549" y="4585"/>
                  </a:cubicBezTo>
                  <a:lnTo>
                    <a:pt x="3549" y="3989"/>
                  </a:lnTo>
                  <a:cubicBezTo>
                    <a:pt x="3561" y="3311"/>
                    <a:pt x="3037" y="3096"/>
                    <a:pt x="2966" y="3072"/>
                  </a:cubicBezTo>
                  <a:lnTo>
                    <a:pt x="2311" y="2799"/>
                  </a:lnTo>
                  <a:lnTo>
                    <a:pt x="2311" y="2715"/>
                  </a:lnTo>
                  <a:cubicBezTo>
                    <a:pt x="2489" y="2608"/>
                    <a:pt x="2620" y="2441"/>
                    <a:pt x="2692" y="2239"/>
                  </a:cubicBezTo>
                  <a:cubicBezTo>
                    <a:pt x="2930" y="2215"/>
                    <a:pt x="3120" y="2013"/>
                    <a:pt x="3120" y="1775"/>
                  </a:cubicBezTo>
                  <a:cubicBezTo>
                    <a:pt x="3120" y="1620"/>
                    <a:pt x="3049" y="1489"/>
                    <a:pt x="2942" y="1417"/>
                  </a:cubicBezTo>
                  <a:lnTo>
                    <a:pt x="2942" y="1120"/>
                  </a:lnTo>
                  <a:cubicBezTo>
                    <a:pt x="2942" y="501"/>
                    <a:pt x="2442" y="1"/>
                    <a:pt x="1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54" name="Google Shape;12154;p69"/>
          <p:cNvGrpSpPr/>
          <p:nvPr/>
        </p:nvGrpSpPr>
        <p:grpSpPr>
          <a:xfrm>
            <a:off x="7976174" y="2925108"/>
            <a:ext cx="334666" cy="334634"/>
            <a:chOff x="7976174" y="2925108"/>
            <a:chExt cx="334666" cy="334634"/>
          </a:xfrm>
          <a:solidFill>
            <a:srgbClr val="D94169"/>
          </a:solidFill>
        </p:grpSpPr>
        <p:sp>
          <p:nvSpPr>
            <p:cNvPr id="12155" name="Google Shape;12155;p69"/>
            <p:cNvSpPr/>
            <p:nvPr/>
          </p:nvSpPr>
          <p:spPr>
            <a:xfrm>
              <a:off x="8003100" y="3064545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286"/>
                  </a:lnTo>
                  <a:cubicBezTo>
                    <a:pt x="0" y="370"/>
                    <a:pt x="72" y="441"/>
                    <a:pt x="167" y="441"/>
                  </a:cubicBezTo>
                  <a:cubicBezTo>
                    <a:pt x="250" y="441"/>
                    <a:pt x="322" y="370"/>
                    <a:pt x="322" y="286"/>
                  </a:cubicBezTo>
                  <a:lnTo>
                    <a:pt x="322" y="167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6" name="Google Shape;12156;p69"/>
            <p:cNvSpPr/>
            <p:nvPr/>
          </p:nvSpPr>
          <p:spPr>
            <a:xfrm>
              <a:off x="8003100" y="3046371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286"/>
                  </a:lnTo>
                  <a:cubicBezTo>
                    <a:pt x="0" y="369"/>
                    <a:pt x="72" y="452"/>
                    <a:pt x="167" y="452"/>
                  </a:cubicBezTo>
                  <a:cubicBezTo>
                    <a:pt x="250" y="452"/>
                    <a:pt x="322" y="369"/>
                    <a:pt x="322" y="286"/>
                  </a:cubicBezTo>
                  <a:lnTo>
                    <a:pt x="322" y="167"/>
                  </a:lnTo>
                  <a:cubicBezTo>
                    <a:pt x="334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7" name="Google Shape;12157;p69"/>
            <p:cNvSpPr/>
            <p:nvPr/>
          </p:nvSpPr>
          <p:spPr>
            <a:xfrm>
              <a:off x="8272519" y="3105093"/>
              <a:ext cx="10630" cy="14418"/>
            </a:xfrm>
            <a:custGeom>
              <a:avLst/>
              <a:gdLst/>
              <a:ahLst/>
              <a:cxnLst/>
              <a:rect l="l" t="t" r="r" b="b"/>
              <a:pathLst>
                <a:path w="334" h="453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286"/>
                  </a:lnTo>
                  <a:cubicBezTo>
                    <a:pt x="1" y="370"/>
                    <a:pt x="84" y="453"/>
                    <a:pt x="167" y="453"/>
                  </a:cubicBezTo>
                  <a:cubicBezTo>
                    <a:pt x="263" y="453"/>
                    <a:pt x="334" y="370"/>
                    <a:pt x="334" y="286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8" name="Google Shape;12158;p69"/>
            <p:cNvSpPr/>
            <p:nvPr/>
          </p:nvSpPr>
          <p:spPr>
            <a:xfrm>
              <a:off x="8272519" y="3123266"/>
              <a:ext cx="10630" cy="14068"/>
            </a:xfrm>
            <a:custGeom>
              <a:avLst/>
              <a:gdLst/>
              <a:ahLst/>
              <a:cxnLst/>
              <a:rect l="l" t="t" r="r" b="b"/>
              <a:pathLst>
                <a:path w="334" h="442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287"/>
                  </a:lnTo>
                  <a:cubicBezTo>
                    <a:pt x="1" y="370"/>
                    <a:pt x="84" y="442"/>
                    <a:pt x="167" y="442"/>
                  </a:cubicBezTo>
                  <a:cubicBezTo>
                    <a:pt x="263" y="442"/>
                    <a:pt x="334" y="370"/>
                    <a:pt x="334" y="287"/>
                  </a:cubicBezTo>
                  <a:lnTo>
                    <a:pt x="334" y="168"/>
                  </a:lnTo>
                  <a:cubicBezTo>
                    <a:pt x="334" y="72"/>
                    <a:pt x="263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9" name="Google Shape;12159;p69"/>
            <p:cNvSpPr/>
            <p:nvPr/>
          </p:nvSpPr>
          <p:spPr>
            <a:xfrm>
              <a:off x="7976174" y="2925108"/>
              <a:ext cx="334666" cy="334634"/>
            </a:xfrm>
            <a:custGeom>
              <a:avLst/>
              <a:gdLst/>
              <a:ahLst/>
              <a:cxnLst/>
              <a:rect l="l" t="t" r="r" b="b"/>
              <a:pathLst>
                <a:path w="10515" h="10514" extrusionOk="0">
                  <a:moveTo>
                    <a:pt x="5109" y="655"/>
                  </a:moveTo>
                  <a:lnTo>
                    <a:pt x="5109" y="2762"/>
                  </a:lnTo>
                  <a:lnTo>
                    <a:pt x="4704" y="2762"/>
                  </a:lnTo>
                  <a:lnTo>
                    <a:pt x="4704" y="655"/>
                  </a:lnTo>
                  <a:close/>
                  <a:moveTo>
                    <a:pt x="7549" y="655"/>
                  </a:moveTo>
                  <a:lnTo>
                    <a:pt x="7549" y="738"/>
                  </a:lnTo>
                  <a:lnTo>
                    <a:pt x="7549" y="750"/>
                  </a:lnTo>
                  <a:lnTo>
                    <a:pt x="7549" y="1584"/>
                  </a:lnTo>
                  <a:lnTo>
                    <a:pt x="7549" y="1774"/>
                  </a:lnTo>
                  <a:cubicBezTo>
                    <a:pt x="7442" y="1667"/>
                    <a:pt x="7311" y="1572"/>
                    <a:pt x="7157" y="1536"/>
                  </a:cubicBezTo>
                  <a:cubicBezTo>
                    <a:pt x="7122" y="1527"/>
                    <a:pt x="7085" y="1523"/>
                    <a:pt x="7048" y="1523"/>
                  </a:cubicBezTo>
                  <a:cubicBezTo>
                    <a:pt x="6935" y="1523"/>
                    <a:pt x="6818" y="1565"/>
                    <a:pt x="6728" y="1655"/>
                  </a:cubicBezTo>
                  <a:cubicBezTo>
                    <a:pt x="6716" y="1667"/>
                    <a:pt x="6371" y="1965"/>
                    <a:pt x="6811" y="2584"/>
                  </a:cubicBezTo>
                  <a:cubicBezTo>
                    <a:pt x="6859" y="2643"/>
                    <a:pt x="6907" y="2691"/>
                    <a:pt x="6918" y="2762"/>
                  </a:cubicBezTo>
                  <a:lnTo>
                    <a:pt x="5430" y="2762"/>
                  </a:lnTo>
                  <a:lnTo>
                    <a:pt x="5430" y="655"/>
                  </a:lnTo>
                  <a:close/>
                  <a:moveTo>
                    <a:pt x="2359" y="523"/>
                  </a:moveTo>
                  <a:cubicBezTo>
                    <a:pt x="2823" y="523"/>
                    <a:pt x="3485" y="630"/>
                    <a:pt x="3620" y="833"/>
                  </a:cubicBezTo>
                  <a:cubicBezTo>
                    <a:pt x="3644" y="881"/>
                    <a:pt x="3704" y="917"/>
                    <a:pt x="3763" y="917"/>
                  </a:cubicBezTo>
                  <a:lnTo>
                    <a:pt x="4359" y="917"/>
                  </a:lnTo>
                  <a:lnTo>
                    <a:pt x="4359" y="2500"/>
                  </a:lnTo>
                  <a:lnTo>
                    <a:pt x="3954" y="2500"/>
                  </a:lnTo>
                  <a:cubicBezTo>
                    <a:pt x="3894" y="2500"/>
                    <a:pt x="3847" y="2536"/>
                    <a:pt x="3823" y="2560"/>
                  </a:cubicBezTo>
                  <a:cubicBezTo>
                    <a:pt x="3466" y="3024"/>
                    <a:pt x="3275" y="3072"/>
                    <a:pt x="3037" y="3119"/>
                  </a:cubicBezTo>
                  <a:cubicBezTo>
                    <a:pt x="2858" y="3143"/>
                    <a:pt x="2644" y="3191"/>
                    <a:pt x="2358" y="3381"/>
                  </a:cubicBezTo>
                  <a:cubicBezTo>
                    <a:pt x="2174" y="3515"/>
                    <a:pt x="2037" y="3549"/>
                    <a:pt x="1955" y="3549"/>
                  </a:cubicBezTo>
                  <a:cubicBezTo>
                    <a:pt x="1921" y="3549"/>
                    <a:pt x="1896" y="3543"/>
                    <a:pt x="1882" y="3536"/>
                  </a:cubicBezTo>
                  <a:cubicBezTo>
                    <a:pt x="1846" y="3477"/>
                    <a:pt x="1846" y="3417"/>
                    <a:pt x="1846" y="3381"/>
                  </a:cubicBezTo>
                  <a:cubicBezTo>
                    <a:pt x="1882" y="3203"/>
                    <a:pt x="2168" y="3000"/>
                    <a:pt x="2346" y="2905"/>
                  </a:cubicBezTo>
                  <a:cubicBezTo>
                    <a:pt x="2442" y="2858"/>
                    <a:pt x="2466" y="2762"/>
                    <a:pt x="2430" y="2679"/>
                  </a:cubicBezTo>
                  <a:cubicBezTo>
                    <a:pt x="2394" y="2619"/>
                    <a:pt x="2335" y="2596"/>
                    <a:pt x="2263" y="2596"/>
                  </a:cubicBezTo>
                  <a:lnTo>
                    <a:pt x="715" y="2596"/>
                  </a:lnTo>
                  <a:cubicBezTo>
                    <a:pt x="644" y="2596"/>
                    <a:pt x="584" y="2536"/>
                    <a:pt x="584" y="2465"/>
                  </a:cubicBezTo>
                  <a:lnTo>
                    <a:pt x="584" y="2441"/>
                  </a:lnTo>
                  <a:cubicBezTo>
                    <a:pt x="584" y="2369"/>
                    <a:pt x="644" y="2310"/>
                    <a:pt x="715" y="2310"/>
                  </a:cubicBezTo>
                  <a:lnTo>
                    <a:pt x="2132" y="2310"/>
                  </a:lnTo>
                  <a:cubicBezTo>
                    <a:pt x="2215" y="2310"/>
                    <a:pt x="2287" y="2238"/>
                    <a:pt x="2287" y="2143"/>
                  </a:cubicBezTo>
                  <a:cubicBezTo>
                    <a:pt x="2287" y="2060"/>
                    <a:pt x="2215" y="1988"/>
                    <a:pt x="2132" y="1988"/>
                  </a:cubicBezTo>
                  <a:lnTo>
                    <a:pt x="715" y="1988"/>
                  </a:lnTo>
                  <a:lnTo>
                    <a:pt x="441" y="2012"/>
                  </a:lnTo>
                  <a:cubicBezTo>
                    <a:pt x="370" y="2012"/>
                    <a:pt x="310" y="1953"/>
                    <a:pt x="310" y="1881"/>
                  </a:cubicBezTo>
                  <a:lnTo>
                    <a:pt x="310" y="1869"/>
                  </a:lnTo>
                  <a:cubicBezTo>
                    <a:pt x="310" y="1786"/>
                    <a:pt x="370" y="1726"/>
                    <a:pt x="441" y="1726"/>
                  </a:cubicBezTo>
                  <a:lnTo>
                    <a:pt x="2156" y="1726"/>
                  </a:lnTo>
                  <a:cubicBezTo>
                    <a:pt x="2251" y="1726"/>
                    <a:pt x="2323" y="1655"/>
                    <a:pt x="2323" y="1572"/>
                  </a:cubicBezTo>
                  <a:cubicBezTo>
                    <a:pt x="2323" y="1476"/>
                    <a:pt x="2251" y="1405"/>
                    <a:pt x="2156" y="1405"/>
                  </a:cubicBezTo>
                  <a:lnTo>
                    <a:pt x="691" y="1405"/>
                  </a:lnTo>
                  <a:cubicBezTo>
                    <a:pt x="632" y="1393"/>
                    <a:pt x="596" y="1345"/>
                    <a:pt x="596" y="1286"/>
                  </a:cubicBezTo>
                  <a:lnTo>
                    <a:pt x="596" y="1274"/>
                  </a:lnTo>
                  <a:cubicBezTo>
                    <a:pt x="596" y="1191"/>
                    <a:pt x="656" y="1131"/>
                    <a:pt x="727" y="1131"/>
                  </a:cubicBezTo>
                  <a:lnTo>
                    <a:pt x="2156" y="1131"/>
                  </a:lnTo>
                  <a:cubicBezTo>
                    <a:pt x="2239" y="1131"/>
                    <a:pt x="2323" y="1060"/>
                    <a:pt x="2323" y="976"/>
                  </a:cubicBezTo>
                  <a:cubicBezTo>
                    <a:pt x="2323" y="881"/>
                    <a:pt x="2239" y="810"/>
                    <a:pt x="2156" y="810"/>
                  </a:cubicBezTo>
                  <a:lnTo>
                    <a:pt x="1442" y="810"/>
                  </a:lnTo>
                  <a:cubicBezTo>
                    <a:pt x="1370" y="810"/>
                    <a:pt x="1311" y="750"/>
                    <a:pt x="1311" y="679"/>
                  </a:cubicBezTo>
                  <a:lnTo>
                    <a:pt x="1311" y="655"/>
                  </a:lnTo>
                  <a:cubicBezTo>
                    <a:pt x="1311" y="583"/>
                    <a:pt x="1370" y="524"/>
                    <a:pt x="1442" y="524"/>
                  </a:cubicBezTo>
                  <a:lnTo>
                    <a:pt x="2287" y="524"/>
                  </a:lnTo>
                  <a:cubicBezTo>
                    <a:pt x="2310" y="523"/>
                    <a:pt x="2334" y="523"/>
                    <a:pt x="2359" y="523"/>
                  </a:cubicBezTo>
                  <a:close/>
                  <a:moveTo>
                    <a:pt x="8633" y="310"/>
                  </a:moveTo>
                  <a:cubicBezTo>
                    <a:pt x="8704" y="310"/>
                    <a:pt x="8764" y="369"/>
                    <a:pt x="8764" y="452"/>
                  </a:cubicBezTo>
                  <a:lnTo>
                    <a:pt x="8764" y="691"/>
                  </a:lnTo>
                  <a:lnTo>
                    <a:pt x="8764" y="726"/>
                  </a:lnTo>
                  <a:lnTo>
                    <a:pt x="8764" y="1107"/>
                  </a:lnTo>
                  <a:lnTo>
                    <a:pt x="8764" y="1131"/>
                  </a:lnTo>
                  <a:lnTo>
                    <a:pt x="8764" y="2155"/>
                  </a:lnTo>
                  <a:cubicBezTo>
                    <a:pt x="8764" y="2250"/>
                    <a:pt x="8835" y="2322"/>
                    <a:pt x="8931" y="2322"/>
                  </a:cubicBezTo>
                  <a:cubicBezTo>
                    <a:pt x="9014" y="2322"/>
                    <a:pt x="9085" y="2250"/>
                    <a:pt x="9085" y="2155"/>
                  </a:cubicBezTo>
                  <a:lnTo>
                    <a:pt x="9085" y="1012"/>
                  </a:lnTo>
                  <a:lnTo>
                    <a:pt x="9085" y="988"/>
                  </a:lnTo>
                  <a:lnTo>
                    <a:pt x="9085" y="953"/>
                  </a:lnTo>
                  <a:lnTo>
                    <a:pt x="9085" y="702"/>
                  </a:lnTo>
                  <a:cubicBezTo>
                    <a:pt x="9109" y="643"/>
                    <a:pt x="9145" y="595"/>
                    <a:pt x="9204" y="595"/>
                  </a:cubicBezTo>
                  <a:lnTo>
                    <a:pt x="9228" y="595"/>
                  </a:lnTo>
                  <a:cubicBezTo>
                    <a:pt x="9300" y="595"/>
                    <a:pt x="9359" y="655"/>
                    <a:pt x="9359" y="726"/>
                  </a:cubicBezTo>
                  <a:lnTo>
                    <a:pt x="9359" y="1322"/>
                  </a:lnTo>
                  <a:lnTo>
                    <a:pt x="9359" y="1441"/>
                  </a:lnTo>
                  <a:lnTo>
                    <a:pt x="9359" y="2155"/>
                  </a:lnTo>
                  <a:cubicBezTo>
                    <a:pt x="9359" y="2250"/>
                    <a:pt x="9431" y="2322"/>
                    <a:pt x="9526" y="2322"/>
                  </a:cubicBezTo>
                  <a:cubicBezTo>
                    <a:pt x="9609" y="2322"/>
                    <a:pt x="9681" y="2250"/>
                    <a:pt x="9681" y="2155"/>
                  </a:cubicBezTo>
                  <a:lnTo>
                    <a:pt x="9681" y="1441"/>
                  </a:lnTo>
                  <a:cubicBezTo>
                    <a:pt x="9681" y="1369"/>
                    <a:pt x="9740" y="1310"/>
                    <a:pt x="9824" y="1310"/>
                  </a:cubicBezTo>
                  <a:lnTo>
                    <a:pt x="9835" y="1310"/>
                  </a:lnTo>
                  <a:cubicBezTo>
                    <a:pt x="9907" y="1310"/>
                    <a:pt x="9966" y="1369"/>
                    <a:pt x="9966" y="1441"/>
                  </a:cubicBezTo>
                  <a:lnTo>
                    <a:pt x="9966" y="2298"/>
                  </a:lnTo>
                  <a:cubicBezTo>
                    <a:pt x="9978" y="2750"/>
                    <a:pt x="9883" y="3489"/>
                    <a:pt x="9657" y="3620"/>
                  </a:cubicBezTo>
                  <a:cubicBezTo>
                    <a:pt x="9609" y="3643"/>
                    <a:pt x="9585" y="3703"/>
                    <a:pt x="9585" y="3762"/>
                  </a:cubicBezTo>
                  <a:lnTo>
                    <a:pt x="9585" y="4358"/>
                  </a:lnTo>
                  <a:lnTo>
                    <a:pt x="7990" y="4358"/>
                  </a:lnTo>
                  <a:lnTo>
                    <a:pt x="7990" y="3965"/>
                  </a:lnTo>
                  <a:cubicBezTo>
                    <a:pt x="7990" y="3905"/>
                    <a:pt x="7954" y="3858"/>
                    <a:pt x="7930" y="3822"/>
                  </a:cubicBezTo>
                  <a:cubicBezTo>
                    <a:pt x="7466" y="3465"/>
                    <a:pt x="7419" y="3274"/>
                    <a:pt x="7383" y="3036"/>
                  </a:cubicBezTo>
                  <a:cubicBezTo>
                    <a:pt x="7347" y="2858"/>
                    <a:pt x="7299" y="2655"/>
                    <a:pt x="7109" y="2369"/>
                  </a:cubicBezTo>
                  <a:cubicBezTo>
                    <a:pt x="6918" y="2096"/>
                    <a:pt x="6930" y="1941"/>
                    <a:pt x="6966" y="1893"/>
                  </a:cubicBezTo>
                  <a:cubicBezTo>
                    <a:pt x="7026" y="1845"/>
                    <a:pt x="7085" y="1845"/>
                    <a:pt x="7109" y="1845"/>
                  </a:cubicBezTo>
                  <a:cubicBezTo>
                    <a:pt x="7288" y="1893"/>
                    <a:pt x="7502" y="2179"/>
                    <a:pt x="7585" y="2357"/>
                  </a:cubicBezTo>
                  <a:cubicBezTo>
                    <a:pt x="7603" y="2418"/>
                    <a:pt x="7658" y="2460"/>
                    <a:pt x="7718" y="2460"/>
                  </a:cubicBezTo>
                  <a:cubicBezTo>
                    <a:pt x="7741" y="2460"/>
                    <a:pt x="7765" y="2454"/>
                    <a:pt x="7788" y="2441"/>
                  </a:cubicBezTo>
                  <a:cubicBezTo>
                    <a:pt x="7847" y="2417"/>
                    <a:pt x="7871" y="2357"/>
                    <a:pt x="7871" y="2286"/>
                  </a:cubicBezTo>
                  <a:lnTo>
                    <a:pt x="7871" y="2262"/>
                  </a:lnTo>
                  <a:lnTo>
                    <a:pt x="7871" y="1584"/>
                  </a:lnTo>
                  <a:lnTo>
                    <a:pt x="7871" y="750"/>
                  </a:lnTo>
                  <a:lnTo>
                    <a:pt x="7871" y="726"/>
                  </a:lnTo>
                  <a:cubicBezTo>
                    <a:pt x="7871" y="655"/>
                    <a:pt x="7930" y="595"/>
                    <a:pt x="8002" y="595"/>
                  </a:cubicBezTo>
                  <a:lnTo>
                    <a:pt x="8014" y="595"/>
                  </a:lnTo>
                  <a:cubicBezTo>
                    <a:pt x="8097" y="595"/>
                    <a:pt x="8157" y="655"/>
                    <a:pt x="8157" y="726"/>
                  </a:cubicBezTo>
                  <a:lnTo>
                    <a:pt x="8157" y="2143"/>
                  </a:lnTo>
                  <a:cubicBezTo>
                    <a:pt x="8157" y="2238"/>
                    <a:pt x="8228" y="2310"/>
                    <a:pt x="8311" y="2310"/>
                  </a:cubicBezTo>
                  <a:cubicBezTo>
                    <a:pt x="8407" y="2310"/>
                    <a:pt x="8478" y="2238"/>
                    <a:pt x="8478" y="2143"/>
                  </a:cubicBezTo>
                  <a:lnTo>
                    <a:pt x="8478" y="726"/>
                  </a:lnTo>
                  <a:lnTo>
                    <a:pt x="8478" y="452"/>
                  </a:lnTo>
                  <a:cubicBezTo>
                    <a:pt x="8478" y="369"/>
                    <a:pt x="8538" y="310"/>
                    <a:pt x="8609" y="310"/>
                  </a:cubicBezTo>
                  <a:close/>
                  <a:moveTo>
                    <a:pt x="1763" y="2941"/>
                  </a:moveTo>
                  <a:cubicBezTo>
                    <a:pt x="1668" y="3036"/>
                    <a:pt x="1561" y="3179"/>
                    <a:pt x="1537" y="3322"/>
                  </a:cubicBezTo>
                  <a:cubicBezTo>
                    <a:pt x="1501" y="3477"/>
                    <a:pt x="1537" y="3631"/>
                    <a:pt x="1656" y="3750"/>
                  </a:cubicBezTo>
                  <a:cubicBezTo>
                    <a:pt x="1668" y="3774"/>
                    <a:pt x="1763" y="3881"/>
                    <a:pt x="1989" y="3881"/>
                  </a:cubicBezTo>
                  <a:cubicBezTo>
                    <a:pt x="2144" y="3881"/>
                    <a:pt x="2335" y="3834"/>
                    <a:pt x="2573" y="3667"/>
                  </a:cubicBezTo>
                  <a:cubicBezTo>
                    <a:pt x="2632" y="3620"/>
                    <a:pt x="2692" y="3572"/>
                    <a:pt x="2751" y="3560"/>
                  </a:cubicBezTo>
                  <a:lnTo>
                    <a:pt x="2751" y="5048"/>
                  </a:lnTo>
                  <a:lnTo>
                    <a:pt x="656" y="5048"/>
                  </a:lnTo>
                  <a:lnTo>
                    <a:pt x="656" y="2941"/>
                  </a:lnTo>
                  <a:close/>
                  <a:moveTo>
                    <a:pt x="9824" y="4703"/>
                  </a:moveTo>
                  <a:lnTo>
                    <a:pt x="9824" y="5108"/>
                  </a:lnTo>
                  <a:lnTo>
                    <a:pt x="7728" y="5108"/>
                  </a:lnTo>
                  <a:lnTo>
                    <a:pt x="7728" y="4703"/>
                  </a:lnTo>
                  <a:close/>
                  <a:moveTo>
                    <a:pt x="2751" y="5370"/>
                  </a:moveTo>
                  <a:lnTo>
                    <a:pt x="2751" y="5775"/>
                  </a:lnTo>
                  <a:lnTo>
                    <a:pt x="656" y="5775"/>
                  </a:lnTo>
                  <a:lnTo>
                    <a:pt x="656" y="5370"/>
                  </a:lnTo>
                  <a:close/>
                  <a:moveTo>
                    <a:pt x="4359" y="2858"/>
                  </a:moveTo>
                  <a:lnTo>
                    <a:pt x="4359" y="2917"/>
                  </a:lnTo>
                  <a:cubicBezTo>
                    <a:pt x="4359" y="3012"/>
                    <a:pt x="4430" y="3084"/>
                    <a:pt x="4525" y="3084"/>
                  </a:cubicBezTo>
                  <a:lnTo>
                    <a:pt x="7014" y="3084"/>
                  </a:lnTo>
                  <a:lnTo>
                    <a:pt x="7014" y="3096"/>
                  </a:lnTo>
                  <a:cubicBezTo>
                    <a:pt x="7049" y="3369"/>
                    <a:pt x="7109" y="3655"/>
                    <a:pt x="7621" y="4048"/>
                  </a:cubicBezTo>
                  <a:lnTo>
                    <a:pt x="7621" y="4370"/>
                  </a:lnTo>
                  <a:lnTo>
                    <a:pt x="7561" y="4370"/>
                  </a:lnTo>
                  <a:cubicBezTo>
                    <a:pt x="7466" y="4370"/>
                    <a:pt x="7395" y="4441"/>
                    <a:pt x="7395" y="4524"/>
                  </a:cubicBezTo>
                  <a:lnTo>
                    <a:pt x="7395" y="7013"/>
                  </a:lnTo>
                  <a:lnTo>
                    <a:pt x="7383" y="7013"/>
                  </a:lnTo>
                  <a:cubicBezTo>
                    <a:pt x="7109" y="7060"/>
                    <a:pt x="6823" y="7120"/>
                    <a:pt x="6430" y="7620"/>
                  </a:cubicBezTo>
                  <a:lnTo>
                    <a:pt x="6121" y="7620"/>
                  </a:lnTo>
                  <a:lnTo>
                    <a:pt x="6121" y="7560"/>
                  </a:lnTo>
                  <a:cubicBezTo>
                    <a:pt x="6121" y="7477"/>
                    <a:pt x="6037" y="7406"/>
                    <a:pt x="5954" y="7406"/>
                  </a:cubicBezTo>
                  <a:lnTo>
                    <a:pt x="3466" y="7406"/>
                  </a:lnTo>
                  <a:lnTo>
                    <a:pt x="3466" y="7382"/>
                  </a:lnTo>
                  <a:cubicBezTo>
                    <a:pt x="3418" y="7120"/>
                    <a:pt x="3358" y="6834"/>
                    <a:pt x="2858" y="6429"/>
                  </a:cubicBezTo>
                  <a:lnTo>
                    <a:pt x="2858" y="6120"/>
                  </a:lnTo>
                  <a:lnTo>
                    <a:pt x="2918" y="6120"/>
                  </a:lnTo>
                  <a:cubicBezTo>
                    <a:pt x="3001" y="6120"/>
                    <a:pt x="3085" y="6048"/>
                    <a:pt x="3085" y="5953"/>
                  </a:cubicBezTo>
                  <a:lnTo>
                    <a:pt x="3085" y="3477"/>
                  </a:lnTo>
                  <a:lnTo>
                    <a:pt x="3097" y="3477"/>
                  </a:lnTo>
                  <a:cubicBezTo>
                    <a:pt x="3358" y="3429"/>
                    <a:pt x="3644" y="3369"/>
                    <a:pt x="4049" y="2858"/>
                  </a:cubicBezTo>
                  <a:close/>
                  <a:moveTo>
                    <a:pt x="5787" y="7727"/>
                  </a:moveTo>
                  <a:lnTo>
                    <a:pt x="5787" y="9823"/>
                  </a:lnTo>
                  <a:lnTo>
                    <a:pt x="5383" y="9823"/>
                  </a:lnTo>
                  <a:lnTo>
                    <a:pt x="5383" y="7727"/>
                  </a:lnTo>
                  <a:close/>
                  <a:moveTo>
                    <a:pt x="8490" y="6933"/>
                  </a:moveTo>
                  <a:cubicBezTo>
                    <a:pt x="8530" y="6933"/>
                    <a:pt x="8558" y="6942"/>
                    <a:pt x="8573" y="6953"/>
                  </a:cubicBezTo>
                  <a:cubicBezTo>
                    <a:pt x="8621" y="7013"/>
                    <a:pt x="8621" y="7072"/>
                    <a:pt x="8621" y="7108"/>
                  </a:cubicBezTo>
                  <a:cubicBezTo>
                    <a:pt x="8573" y="7287"/>
                    <a:pt x="8288" y="7489"/>
                    <a:pt x="8109" y="7584"/>
                  </a:cubicBezTo>
                  <a:cubicBezTo>
                    <a:pt x="8026" y="7620"/>
                    <a:pt x="7990" y="7727"/>
                    <a:pt x="8038" y="7799"/>
                  </a:cubicBezTo>
                  <a:cubicBezTo>
                    <a:pt x="8061" y="7858"/>
                    <a:pt x="8121" y="7894"/>
                    <a:pt x="8204" y="7894"/>
                  </a:cubicBezTo>
                  <a:lnTo>
                    <a:pt x="9740" y="7894"/>
                  </a:lnTo>
                  <a:cubicBezTo>
                    <a:pt x="9824" y="7894"/>
                    <a:pt x="9883" y="7953"/>
                    <a:pt x="9883" y="8025"/>
                  </a:cubicBezTo>
                  <a:lnTo>
                    <a:pt x="9883" y="8037"/>
                  </a:lnTo>
                  <a:cubicBezTo>
                    <a:pt x="9883" y="8120"/>
                    <a:pt x="9824" y="8180"/>
                    <a:pt x="9740" y="8180"/>
                  </a:cubicBezTo>
                  <a:lnTo>
                    <a:pt x="8335" y="8180"/>
                  </a:lnTo>
                  <a:cubicBezTo>
                    <a:pt x="8240" y="8180"/>
                    <a:pt x="8169" y="8251"/>
                    <a:pt x="8169" y="8334"/>
                  </a:cubicBezTo>
                  <a:cubicBezTo>
                    <a:pt x="8169" y="8430"/>
                    <a:pt x="8240" y="8501"/>
                    <a:pt x="8335" y="8501"/>
                  </a:cubicBezTo>
                  <a:lnTo>
                    <a:pt x="10026" y="8501"/>
                  </a:lnTo>
                  <a:cubicBezTo>
                    <a:pt x="10034" y="8500"/>
                    <a:pt x="10043" y="8499"/>
                    <a:pt x="10051" y="8499"/>
                  </a:cubicBezTo>
                  <a:cubicBezTo>
                    <a:pt x="10121" y="8499"/>
                    <a:pt x="10169" y="8545"/>
                    <a:pt x="10169" y="8620"/>
                  </a:cubicBezTo>
                  <a:cubicBezTo>
                    <a:pt x="10169" y="8692"/>
                    <a:pt x="10097" y="8751"/>
                    <a:pt x="10026" y="8751"/>
                  </a:cubicBezTo>
                  <a:lnTo>
                    <a:pt x="8311" y="8751"/>
                  </a:lnTo>
                  <a:cubicBezTo>
                    <a:pt x="8228" y="8751"/>
                    <a:pt x="8157" y="8834"/>
                    <a:pt x="8157" y="8918"/>
                  </a:cubicBezTo>
                  <a:cubicBezTo>
                    <a:pt x="8157" y="9013"/>
                    <a:pt x="8228" y="9084"/>
                    <a:pt x="8311" y="9084"/>
                  </a:cubicBezTo>
                  <a:lnTo>
                    <a:pt x="9776" y="9084"/>
                  </a:lnTo>
                  <a:cubicBezTo>
                    <a:pt x="9835" y="9096"/>
                    <a:pt x="9883" y="9144"/>
                    <a:pt x="9883" y="9204"/>
                  </a:cubicBezTo>
                  <a:lnTo>
                    <a:pt x="9883" y="9215"/>
                  </a:lnTo>
                  <a:cubicBezTo>
                    <a:pt x="9883" y="9287"/>
                    <a:pt x="9824" y="9346"/>
                    <a:pt x="9752" y="9346"/>
                  </a:cubicBezTo>
                  <a:lnTo>
                    <a:pt x="8323" y="9346"/>
                  </a:lnTo>
                  <a:cubicBezTo>
                    <a:pt x="8228" y="9346"/>
                    <a:pt x="8157" y="9430"/>
                    <a:pt x="8157" y="9513"/>
                  </a:cubicBezTo>
                  <a:cubicBezTo>
                    <a:pt x="8157" y="9608"/>
                    <a:pt x="8228" y="9680"/>
                    <a:pt x="8323" y="9680"/>
                  </a:cubicBezTo>
                  <a:lnTo>
                    <a:pt x="9038" y="9680"/>
                  </a:lnTo>
                  <a:cubicBezTo>
                    <a:pt x="9109" y="9680"/>
                    <a:pt x="9169" y="9739"/>
                    <a:pt x="9169" y="9811"/>
                  </a:cubicBezTo>
                  <a:lnTo>
                    <a:pt x="9169" y="9823"/>
                  </a:lnTo>
                  <a:cubicBezTo>
                    <a:pt x="9169" y="9906"/>
                    <a:pt x="9109" y="9966"/>
                    <a:pt x="9038" y="9966"/>
                  </a:cubicBezTo>
                  <a:lnTo>
                    <a:pt x="8181" y="9966"/>
                  </a:lnTo>
                  <a:cubicBezTo>
                    <a:pt x="8151" y="9967"/>
                    <a:pt x="8120" y="9967"/>
                    <a:pt x="8088" y="9967"/>
                  </a:cubicBezTo>
                  <a:cubicBezTo>
                    <a:pt x="7740" y="9967"/>
                    <a:pt x="7288" y="9907"/>
                    <a:pt x="7026" y="9787"/>
                  </a:cubicBezTo>
                  <a:lnTo>
                    <a:pt x="7014" y="9763"/>
                  </a:lnTo>
                  <a:cubicBezTo>
                    <a:pt x="6978" y="9727"/>
                    <a:pt x="6930" y="9704"/>
                    <a:pt x="6895" y="9704"/>
                  </a:cubicBezTo>
                  <a:cubicBezTo>
                    <a:pt x="6871" y="9692"/>
                    <a:pt x="6859" y="9680"/>
                    <a:pt x="6847" y="9644"/>
                  </a:cubicBezTo>
                  <a:cubicBezTo>
                    <a:pt x="6811" y="9608"/>
                    <a:pt x="6752" y="9573"/>
                    <a:pt x="6692" y="9573"/>
                  </a:cubicBezTo>
                  <a:lnTo>
                    <a:pt x="6097" y="9573"/>
                  </a:lnTo>
                  <a:lnTo>
                    <a:pt x="6097" y="7977"/>
                  </a:lnTo>
                  <a:lnTo>
                    <a:pt x="6502" y="7977"/>
                  </a:lnTo>
                  <a:cubicBezTo>
                    <a:pt x="6561" y="7977"/>
                    <a:pt x="6609" y="7953"/>
                    <a:pt x="6633" y="7918"/>
                  </a:cubicBezTo>
                  <a:cubicBezTo>
                    <a:pt x="6990" y="7453"/>
                    <a:pt x="7192" y="7418"/>
                    <a:pt x="7430" y="7370"/>
                  </a:cubicBezTo>
                  <a:cubicBezTo>
                    <a:pt x="7609" y="7334"/>
                    <a:pt x="7811" y="7299"/>
                    <a:pt x="8097" y="7108"/>
                  </a:cubicBezTo>
                  <a:cubicBezTo>
                    <a:pt x="8274" y="6972"/>
                    <a:pt x="8407" y="6933"/>
                    <a:pt x="8490" y="6933"/>
                  </a:cubicBezTo>
                  <a:close/>
                  <a:moveTo>
                    <a:pt x="2501" y="6132"/>
                  </a:moveTo>
                  <a:lnTo>
                    <a:pt x="2501" y="6537"/>
                  </a:lnTo>
                  <a:cubicBezTo>
                    <a:pt x="2501" y="6596"/>
                    <a:pt x="2525" y="6644"/>
                    <a:pt x="2561" y="6668"/>
                  </a:cubicBezTo>
                  <a:cubicBezTo>
                    <a:pt x="3025" y="7025"/>
                    <a:pt x="3061" y="7227"/>
                    <a:pt x="3108" y="7465"/>
                  </a:cubicBezTo>
                  <a:cubicBezTo>
                    <a:pt x="3120" y="7501"/>
                    <a:pt x="3120" y="7560"/>
                    <a:pt x="3144" y="7608"/>
                  </a:cubicBezTo>
                  <a:cubicBezTo>
                    <a:pt x="3168" y="7763"/>
                    <a:pt x="3228" y="7918"/>
                    <a:pt x="3382" y="8120"/>
                  </a:cubicBezTo>
                  <a:cubicBezTo>
                    <a:pt x="3597" y="8382"/>
                    <a:pt x="3585" y="8537"/>
                    <a:pt x="3561" y="8596"/>
                  </a:cubicBezTo>
                  <a:cubicBezTo>
                    <a:pt x="3501" y="8632"/>
                    <a:pt x="3442" y="8632"/>
                    <a:pt x="3406" y="8632"/>
                  </a:cubicBezTo>
                  <a:cubicBezTo>
                    <a:pt x="3228" y="8596"/>
                    <a:pt x="3025" y="8311"/>
                    <a:pt x="2930" y="8132"/>
                  </a:cubicBezTo>
                  <a:cubicBezTo>
                    <a:pt x="2896" y="8064"/>
                    <a:pt x="2838" y="8033"/>
                    <a:pt x="2778" y="8033"/>
                  </a:cubicBezTo>
                  <a:cubicBezTo>
                    <a:pt x="2753" y="8033"/>
                    <a:pt x="2728" y="8038"/>
                    <a:pt x="2704" y="8049"/>
                  </a:cubicBezTo>
                  <a:cubicBezTo>
                    <a:pt x="2644" y="8084"/>
                    <a:pt x="2620" y="8144"/>
                    <a:pt x="2620" y="8215"/>
                  </a:cubicBezTo>
                  <a:lnTo>
                    <a:pt x="2620" y="8239"/>
                  </a:lnTo>
                  <a:lnTo>
                    <a:pt x="2620" y="8918"/>
                  </a:lnTo>
                  <a:lnTo>
                    <a:pt x="2620" y="9751"/>
                  </a:lnTo>
                  <a:lnTo>
                    <a:pt x="2620" y="9763"/>
                  </a:lnTo>
                  <a:cubicBezTo>
                    <a:pt x="2620" y="9846"/>
                    <a:pt x="2561" y="9906"/>
                    <a:pt x="2489" y="9906"/>
                  </a:cubicBezTo>
                  <a:lnTo>
                    <a:pt x="2466" y="9906"/>
                  </a:lnTo>
                  <a:cubicBezTo>
                    <a:pt x="2394" y="9906"/>
                    <a:pt x="2335" y="9846"/>
                    <a:pt x="2335" y="9763"/>
                  </a:cubicBezTo>
                  <a:lnTo>
                    <a:pt x="2335" y="8358"/>
                  </a:lnTo>
                  <a:cubicBezTo>
                    <a:pt x="2335" y="8263"/>
                    <a:pt x="2263" y="8191"/>
                    <a:pt x="2168" y="8191"/>
                  </a:cubicBezTo>
                  <a:cubicBezTo>
                    <a:pt x="2085" y="8191"/>
                    <a:pt x="2013" y="8263"/>
                    <a:pt x="2013" y="8358"/>
                  </a:cubicBezTo>
                  <a:lnTo>
                    <a:pt x="2013" y="9763"/>
                  </a:lnTo>
                  <a:lnTo>
                    <a:pt x="2013" y="10049"/>
                  </a:lnTo>
                  <a:cubicBezTo>
                    <a:pt x="2013" y="10120"/>
                    <a:pt x="1954" y="10180"/>
                    <a:pt x="1870" y="10180"/>
                  </a:cubicBezTo>
                  <a:lnTo>
                    <a:pt x="1858" y="10180"/>
                  </a:lnTo>
                  <a:cubicBezTo>
                    <a:pt x="1787" y="10180"/>
                    <a:pt x="1727" y="10120"/>
                    <a:pt x="1727" y="10049"/>
                  </a:cubicBezTo>
                  <a:lnTo>
                    <a:pt x="1727" y="9811"/>
                  </a:lnTo>
                  <a:lnTo>
                    <a:pt x="1727" y="9763"/>
                  </a:lnTo>
                  <a:lnTo>
                    <a:pt x="1727" y="9394"/>
                  </a:lnTo>
                  <a:lnTo>
                    <a:pt x="1727" y="9370"/>
                  </a:lnTo>
                  <a:lnTo>
                    <a:pt x="1727" y="8334"/>
                  </a:lnTo>
                  <a:cubicBezTo>
                    <a:pt x="1727" y="8251"/>
                    <a:pt x="1656" y="8180"/>
                    <a:pt x="1561" y="8180"/>
                  </a:cubicBezTo>
                  <a:cubicBezTo>
                    <a:pt x="1477" y="8180"/>
                    <a:pt x="1394" y="8251"/>
                    <a:pt x="1394" y="8334"/>
                  </a:cubicBezTo>
                  <a:lnTo>
                    <a:pt x="1394" y="9489"/>
                  </a:lnTo>
                  <a:lnTo>
                    <a:pt x="1394" y="9513"/>
                  </a:lnTo>
                  <a:lnTo>
                    <a:pt x="1394" y="9549"/>
                  </a:lnTo>
                  <a:lnTo>
                    <a:pt x="1394" y="9799"/>
                  </a:lnTo>
                  <a:cubicBezTo>
                    <a:pt x="1382" y="9858"/>
                    <a:pt x="1334" y="9906"/>
                    <a:pt x="1275" y="9906"/>
                  </a:cubicBezTo>
                  <a:lnTo>
                    <a:pt x="1263" y="9906"/>
                  </a:lnTo>
                  <a:cubicBezTo>
                    <a:pt x="1192" y="9906"/>
                    <a:pt x="1132" y="9846"/>
                    <a:pt x="1132" y="9763"/>
                  </a:cubicBezTo>
                  <a:lnTo>
                    <a:pt x="1132" y="9168"/>
                  </a:lnTo>
                  <a:lnTo>
                    <a:pt x="1132" y="9049"/>
                  </a:lnTo>
                  <a:lnTo>
                    <a:pt x="1132" y="8334"/>
                  </a:lnTo>
                  <a:cubicBezTo>
                    <a:pt x="1132" y="8251"/>
                    <a:pt x="1061" y="8180"/>
                    <a:pt x="965" y="8180"/>
                  </a:cubicBezTo>
                  <a:cubicBezTo>
                    <a:pt x="882" y="8180"/>
                    <a:pt x="799" y="8251"/>
                    <a:pt x="799" y="8334"/>
                  </a:cubicBezTo>
                  <a:lnTo>
                    <a:pt x="799" y="9049"/>
                  </a:lnTo>
                  <a:cubicBezTo>
                    <a:pt x="799" y="9132"/>
                    <a:pt x="739" y="9192"/>
                    <a:pt x="668" y="9192"/>
                  </a:cubicBezTo>
                  <a:lnTo>
                    <a:pt x="656" y="9192"/>
                  </a:lnTo>
                  <a:cubicBezTo>
                    <a:pt x="584" y="9192"/>
                    <a:pt x="525" y="9132"/>
                    <a:pt x="525" y="9049"/>
                  </a:cubicBezTo>
                  <a:lnTo>
                    <a:pt x="525" y="8203"/>
                  </a:lnTo>
                  <a:cubicBezTo>
                    <a:pt x="501" y="7739"/>
                    <a:pt x="608" y="7013"/>
                    <a:pt x="834" y="6882"/>
                  </a:cubicBezTo>
                  <a:cubicBezTo>
                    <a:pt x="882" y="6846"/>
                    <a:pt x="906" y="6787"/>
                    <a:pt x="906" y="6727"/>
                  </a:cubicBezTo>
                  <a:lnTo>
                    <a:pt x="906" y="6132"/>
                  </a:lnTo>
                  <a:close/>
                  <a:moveTo>
                    <a:pt x="8621" y="0"/>
                  </a:moveTo>
                  <a:cubicBezTo>
                    <a:pt x="8407" y="0"/>
                    <a:pt x="8240" y="143"/>
                    <a:pt x="8181" y="321"/>
                  </a:cubicBezTo>
                  <a:cubicBezTo>
                    <a:pt x="8145" y="298"/>
                    <a:pt x="8085" y="286"/>
                    <a:pt x="8038" y="286"/>
                  </a:cubicBezTo>
                  <a:lnTo>
                    <a:pt x="8026" y="286"/>
                  </a:lnTo>
                  <a:cubicBezTo>
                    <a:pt x="7942" y="286"/>
                    <a:pt x="7859" y="298"/>
                    <a:pt x="7800" y="345"/>
                  </a:cubicBezTo>
                  <a:lnTo>
                    <a:pt x="4549" y="345"/>
                  </a:lnTo>
                  <a:cubicBezTo>
                    <a:pt x="4466" y="345"/>
                    <a:pt x="4394" y="417"/>
                    <a:pt x="4394" y="512"/>
                  </a:cubicBezTo>
                  <a:lnTo>
                    <a:pt x="4394" y="619"/>
                  </a:lnTo>
                  <a:lnTo>
                    <a:pt x="3870" y="619"/>
                  </a:lnTo>
                  <a:cubicBezTo>
                    <a:pt x="3704" y="441"/>
                    <a:pt x="3418" y="321"/>
                    <a:pt x="2977" y="262"/>
                  </a:cubicBezTo>
                  <a:cubicBezTo>
                    <a:pt x="2632" y="214"/>
                    <a:pt x="2335" y="214"/>
                    <a:pt x="2311" y="214"/>
                  </a:cubicBezTo>
                  <a:lnTo>
                    <a:pt x="1453" y="214"/>
                  </a:lnTo>
                  <a:cubicBezTo>
                    <a:pt x="1203" y="214"/>
                    <a:pt x="1001" y="417"/>
                    <a:pt x="1001" y="679"/>
                  </a:cubicBezTo>
                  <a:lnTo>
                    <a:pt x="1001" y="691"/>
                  </a:lnTo>
                  <a:cubicBezTo>
                    <a:pt x="1001" y="738"/>
                    <a:pt x="1001" y="774"/>
                    <a:pt x="1013" y="822"/>
                  </a:cubicBezTo>
                  <a:lnTo>
                    <a:pt x="739" y="822"/>
                  </a:lnTo>
                  <a:cubicBezTo>
                    <a:pt x="489" y="822"/>
                    <a:pt x="287" y="1036"/>
                    <a:pt x="287" y="1286"/>
                  </a:cubicBezTo>
                  <a:lnTo>
                    <a:pt x="287" y="1298"/>
                  </a:lnTo>
                  <a:cubicBezTo>
                    <a:pt x="287" y="1357"/>
                    <a:pt x="299" y="1405"/>
                    <a:pt x="310" y="1453"/>
                  </a:cubicBezTo>
                  <a:cubicBezTo>
                    <a:pt x="132" y="1512"/>
                    <a:pt x="1" y="1691"/>
                    <a:pt x="1" y="1881"/>
                  </a:cubicBezTo>
                  <a:lnTo>
                    <a:pt x="1" y="1893"/>
                  </a:lnTo>
                  <a:cubicBezTo>
                    <a:pt x="1" y="2107"/>
                    <a:pt x="132" y="2262"/>
                    <a:pt x="310" y="2322"/>
                  </a:cubicBezTo>
                  <a:cubicBezTo>
                    <a:pt x="299" y="2369"/>
                    <a:pt x="287" y="2429"/>
                    <a:pt x="287" y="2477"/>
                  </a:cubicBezTo>
                  <a:lnTo>
                    <a:pt x="287" y="2488"/>
                  </a:lnTo>
                  <a:cubicBezTo>
                    <a:pt x="287" y="2560"/>
                    <a:pt x="299" y="2655"/>
                    <a:pt x="346" y="2715"/>
                  </a:cubicBezTo>
                  <a:lnTo>
                    <a:pt x="346" y="5953"/>
                  </a:lnTo>
                  <a:cubicBezTo>
                    <a:pt x="346" y="6048"/>
                    <a:pt x="418" y="6120"/>
                    <a:pt x="501" y="6120"/>
                  </a:cubicBezTo>
                  <a:lnTo>
                    <a:pt x="608" y="6120"/>
                  </a:lnTo>
                  <a:lnTo>
                    <a:pt x="608" y="6644"/>
                  </a:lnTo>
                  <a:cubicBezTo>
                    <a:pt x="430" y="6810"/>
                    <a:pt x="310" y="7084"/>
                    <a:pt x="251" y="7537"/>
                  </a:cubicBezTo>
                  <a:cubicBezTo>
                    <a:pt x="203" y="7882"/>
                    <a:pt x="203" y="8180"/>
                    <a:pt x="203" y="8203"/>
                  </a:cubicBezTo>
                  <a:lnTo>
                    <a:pt x="203" y="9049"/>
                  </a:lnTo>
                  <a:cubicBezTo>
                    <a:pt x="203" y="9311"/>
                    <a:pt x="418" y="9513"/>
                    <a:pt x="668" y="9513"/>
                  </a:cubicBezTo>
                  <a:lnTo>
                    <a:pt x="680" y="9513"/>
                  </a:lnTo>
                  <a:cubicBezTo>
                    <a:pt x="727" y="9513"/>
                    <a:pt x="775" y="9513"/>
                    <a:pt x="822" y="9501"/>
                  </a:cubicBezTo>
                  <a:lnTo>
                    <a:pt x="822" y="9763"/>
                  </a:lnTo>
                  <a:cubicBezTo>
                    <a:pt x="822" y="10025"/>
                    <a:pt x="1025" y="10227"/>
                    <a:pt x="1275" y="10227"/>
                  </a:cubicBezTo>
                  <a:lnTo>
                    <a:pt x="1299" y="10227"/>
                  </a:lnTo>
                  <a:cubicBezTo>
                    <a:pt x="1358" y="10227"/>
                    <a:pt x="1394" y="10216"/>
                    <a:pt x="1442" y="10204"/>
                  </a:cubicBezTo>
                  <a:cubicBezTo>
                    <a:pt x="1501" y="10382"/>
                    <a:pt x="1680" y="10513"/>
                    <a:pt x="1870" y="10513"/>
                  </a:cubicBezTo>
                  <a:lnTo>
                    <a:pt x="1894" y="10513"/>
                  </a:lnTo>
                  <a:cubicBezTo>
                    <a:pt x="2096" y="10513"/>
                    <a:pt x="2263" y="10382"/>
                    <a:pt x="2323" y="10204"/>
                  </a:cubicBezTo>
                  <a:cubicBezTo>
                    <a:pt x="2370" y="10216"/>
                    <a:pt x="2430" y="10227"/>
                    <a:pt x="2466" y="10227"/>
                  </a:cubicBezTo>
                  <a:lnTo>
                    <a:pt x="2489" y="10227"/>
                  </a:lnTo>
                  <a:cubicBezTo>
                    <a:pt x="2561" y="10227"/>
                    <a:pt x="2644" y="10216"/>
                    <a:pt x="2704" y="10168"/>
                  </a:cubicBezTo>
                  <a:lnTo>
                    <a:pt x="3323" y="10168"/>
                  </a:lnTo>
                  <a:cubicBezTo>
                    <a:pt x="3406" y="10168"/>
                    <a:pt x="3478" y="10096"/>
                    <a:pt x="3478" y="10001"/>
                  </a:cubicBezTo>
                  <a:cubicBezTo>
                    <a:pt x="3478" y="9918"/>
                    <a:pt x="3406" y="9846"/>
                    <a:pt x="3323" y="9846"/>
                  </a:cubicBezTo>
                  <a:lnTo>
                    <a:pt x="2942" y="9846"/>
                  </a:lnTo>
                  <a:lnTo>
                    <a:pt x="2942" y="9763"/>
                  </a:lnTo>
                  <a:lnTo>
                    <a:pt x="2942" y="9751"/>
                  </a:lnTo>
                  <a:lnTo>
                    <a:pt x="2942" y="8918"/>
                  </a:lnTo>
                  <a:lnTo>
                    <a:pt x="2942" y="8727"/>
                  </a:lnTo>
                  <a:cubicBezTo>
                    <a:pt x="3049" y="8834"/>
                    <a:pt x="3180" y="8930"/>
                    <a:pt x="3335" y="8965"/>
                  </a:cubicBezTo>
                  <a:cubicBezTo>
                    <a:pt x="3358" y="8977"/>
                    <a:pt x="3406" y="8977"/>
                    <a:pt x="3442" y="8977"/>
                  </a:cubicBezTo>
                  <a:cubicBezTo>
                    <a:pt x="3561" y="8977"/>
                    <a:pt x="3656" y="8930"/>
                    <a:pt x="3763" y="8858"/>
                  </a:cubicBezTo>
                  <a:cubicBezTo>
                    <a:pt x="3775" y="8846"/>
                    <a:pt x="4120" y="8549"/>
                    <a:pt x="3680" y="7941"/>
                  </a:cubicBezTo>
                  <a:cubicBezTo>
                    <a:pt x="3632" y="7882"/>
                    <a:pt x="3585" y="7822"/>
                    <a:pt x="3573" y="7763"/>
                  </a:cubicBezTo>
                  <a:lnTo>
                    <a:pt x="5061" y="7763"/>
                  </a:lnTo>
                  <a:lnTo>
                    <a:pt x="5061" y="9858"/>
                  </a:lnTo>
                  <a:lnTo>
                    <a:pt x="3835" y="9858"/>
                  </a:lnTo>
                  <a:cubicBezTo>
                    <a:pt x="3751" y="9858"/>
                    <a:pt x="3680" y="9930"/>
                    <a:pt x="3680" y="10025"/>
                  </a:cubicBezTo>
                  <a:cubicBezTo>
                    <a:pt x="3680" y="10108"/>
                    <a:pt x="3751" y="10180"/>
                    <a:pt x="3835" y="10180"/>
                  </a:cubicBezTo>
                  <a:lnTo>
                    <a:pt x="5966" y="10180"/>
                  </a:lnTo>
                  <a:cubicBezTo>
                    <a:pt x="6061" y="10180"/>
                    <a:pt x="6133" y="10108"/>
                    <a:pt x="6133" y="10025"/>
                  </a:cubicBezTo>
                  <a:lnTo>
                    <a:pt x="6133" y="9918"/>
                  </a:lnTo>
                  <a:lnTo>
                    <a:pt x="6657" y="9918"/>
                  </a:lnTo>
                  <a:cubicBezTo>
                    <a:pt x="6811" y="10096"/>
                    <a:pt x="7097" y="10216"/>
                    <a:pt x="7549" y="10275"/>
                  </a:cubicBezTo>
                  <a:cubicBezTo>
                    <a:pt x="7811" y="10323"/>
                    <a:pt x="8061" y="10323"/>
                    <a:pt x="8169" y="10323"/>
                  </a:cubicBezTo>
                  <a:lnTo>
                    <a:pt x="9062" y="10323"/>
                  </a:lnTo>
                  <a:cubicBezTo>
                    <a:pt x="9312" y="10323"/>
                    <a:pt x="9526" y="10108"/>
                    <a:pt x="9526" y="9858"/>
                  </a:cubicBezTo>
                  <a:lnTo>
                    <a:pt x="9526" y="9846"/>
                  </a:lnTo>
                  <a:cubicBezTo>
                    <a:pt x="9526" y="9799"/>
                    <a:pt x="9526" y="9751"/>
                    <a:pt x="9514" y="9704"/>
                  </a:cubicBezTo>
                  <a:lnTo>
                    <a:pt x="9776" y="9704"/>
                  </a:lnTo>
                  <a:cubicBezTo>
                    <a:pt x="10026" y="9704"/>
                    <a:pt x="10240" y="9501"/>
                    <a:pt x="10240" y="9251"/>
                  </a:cubicBezTo>
                  <a:lnTo>
                    <a:pt x="10240" y="9227"/>
                  </a:lnTo>
                  <a:cubicBezTo>
                    <a:pt x="10240" y="9168"/>
                    <a:pt x="10228" y="9132"/>
                    <a:pt x="10205" y="9084"/>
                  </a:cubicBezTo>
                  <a:cubicBezTo>
                    <a:pt x="10383" y="9025"/>
                    <a:pt x="10514" y="8846"/>
                    <a:pt x="10514" y="8656"/>
                  </a:cubicBezTo>
                  <a:lnTo>
                    <a:pt x="10514" y="8632"/>
                  </a:lnTo>
                  <a:cubicBezTo>
                    <a:pt x="10502" y="8418"/>
                    <a:pt x="10371" y="8239"/>
                    <a:pt x="10193" y="8180"/>
                  </a:cubicBezTo>
                  <a:cubicBezTo>
                    <a:pt x="10205" y="8132"/>
                    <a:pt x="10228" y="8072"/>
                    <a:pt x="10228" y="8025"/>
                  </a:cubicBezTo>
                  <a:lnTo>
                    <a:pt x="10228" y="8013"/>
                  </a:lnTo>
                  <a:cubicBezTo>
                    <a:pt x="10228" y="7941"/>
                    <a:pt x="10205" y="7846"/>
                    <a:pt x="10169" y="7787"/>
                  </a:cubicBezTo>
                  <a:lnTo>
                    <a:pt x="10169" y="6263"/>
                  </a:lnTo>
                  <a:cubicBezTo>
                    <a:pt x="10169" y="6179"/>
                    <a:pt x="10086" y="6108"/>
                    <a:pt x="10002" y="6108"/>
                  </a:cubicBezTo>
                  <a:cubicBezTo>
                    <a:pt x="9907" y="6108"/>
                    <a:pt x="9835" y="6179"/>
                    <a:pt x="9835" y="6263"/>
                  </a:cubicBezTo>
                  <a:lnTo>
                    <a:pt x="9835" y="7560"/>
                  </a:lnTo>
                  <a:lnTo>
                    <a:pt x="8716" y="7560"/>
                  </a:lnTo>
                  <a:cubicBezTo>
                    <a:pt x="8823" y="7453"/>
                    <a:pt x="8931" y="7322"/>
                    <a:pt x="8954" y="7179"/>
                  </a:cubicBezTo>
                  <a:cubicBezTo>
                    <a:pt x="8990" y="7025"/>
                    <a:pt x="8954" y="6858"/>
                    <a:pt x="8835" y="6751"/>
                  </a:cubicBezTo>
                  <a:cubicBezTo>
                    <a:pt x="8828" y="6736"/>
                    <a:pt x="8715" y="6608"/>
                    <a:pt x="8492" y="6608"/>
                  </a:cubicBezTo>
                  <a:cubicBezTo>
                    <a:pt x="8347" y="6608"/>
                    <a:pt x="8157" y="6661"/>
                    <a:pt x="7919" y="6834"/>
                  </a:cubicBezTo>
                  <a:cubicBezTo>
                    <a:pt x="7859" y="6882"/>
                    <a:pt x="7800" y="6929"/>
                    <a:pt x="7740" y="6941"/>
                  </a:cubicBezTo>
                  <a:lnTo>
                    <a:pt x="7740" y="5453"/>
                  </a:lnTo>
                  <a:lnTo>
                    <a:pt x="9835" y="5453"/>
                  </a:lnTo>
                  <a:lnTo>
                    <a:pt x="9835" y="5703"/>
                  </a:lnTo>
                  <a:cubicBezTo>
                    <a:pt x="9835" y="5798"/>
                    <a:pt x="9907" y="5870"/>
                    <a:pt x="10002" y="5870"/>
                  </a:cubicBezTo>
                  <a:cubicBezTo>
                    <a:pt x="10086" y="5870"/>
                    <a:pt x="10169" y="5798"/>
                    <a:pt x="10169" y="5703"/>
                  </a:cubicBezTo>
                  <a:lnTo>
                    <a:pt x="10169" y="4560"/>
                  </a:lnTo>
                  <a:cubicBezTo>
                    <a:pt x="10169" y="4465"/>
                    <a:pt x="10086" y="4393"/>
                    <a:pt x="10002" y="4393"/>
                  </a:cubicBezTo>
                  <a:lnTo>
                    <a:pt x="9895" y="4393"/>
                  </a:lnTo>
                  <a:lnTo>
                    <a:pt x="9895" y="3870"/>
                  </a:lnTo>
                  <a:cubicBezTo>
                    <a:pt x="10074" y="3715"/>
                    <a:pt x="10193" y="3429"/>
                    <a:pt x="10252" y="2977"/>
                  </a:cubicBezTo>
                  <a:cubicBezTo>
                    <a:pt x="10300" y="2643"/>
                    <a:pt x="10300" y="2346"/>
                    <a:pt x="10300" y="2310"/>
                  </a:cubicBezTo>
                  <a:lnTo>
                    <a:pt x="10300" y="1464"/>
                  </a:lnTo>
                  <a:cubicBezTo>
                    <a:pt x="10300" y="1203"/>
                    <a:pt x="10086" y="1000"/>
                    <a:pt x="9835" y="1000"/>
                  </a:cubicBezTo>
                  <a:lnTo>
                    <a:pt x="9824" y="1000"/>
                  </a:lnTo>
                  <a:cubicBezTo>
                    <a:pt x="9776" y="1000"/>
                    <a:pt x="9728" y="1000"/>
                    <a:pt x="9693" y="1012"/>
                  </a:cubicBezTo>
                  <a:lnTo>
                    <a:pt x="9693" y="750"/>
                  </a:lnTo>
                  <a:cubicBezTo>
                    <a:pt x="9693" y="500"/>
                    <a:pt x="9478" y="286"/>
                    <a:pt x="9228" y="286"/>
                  </a:cubicBezTo>
                  <a:lnTo>
                    <a:pt x="9216" y="286"/>
                  </a:lnTo>
                  <a:cubicBezTo>
                    <a:pt x="9157" y="286"/>
                    <a:pt x="9109" y="298"/>
                    <a:pt x="9062" y="321"/>
                  </a:cubicBezTo>
                  <a:cubicBezTo>
                    <a:pt x="9002" y="143"/>
                    <a:pt x="8823" y="0"/>
                    <a:pt x="86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0" name="Google Shape;12160;p69"/>
            <p:cNvSpPr/>
            <p:nvPr/>
          </p:nvSpPr>
          <p:spPr>
            <a:xfrm>
              <a:off x="8116024" y="3221804"/>
              <a:ext cx="14036" cy="10280"/>
            </a:xfrm>
            <a:custGeom>
              <a:avLst/>
              <a:gdLst/>
              <a:ahLst/>
              <a:cxnLst/>
              <a:rect l="l" t="t" r="r" b="b"/>
              <a:pathLst>
                <a:path w="441" h="323" extrusionOk="0">
                  <a:moveTo>
                    <a:pt x="155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55" y="322"/>
                  </a:cubicBezTo>
                  <a:lnTo>
                    <a:pt x="274" y="322"/>
                  </a:lnTo>
                  <a:cubicBezTo>
                    <a:pt x="369" y="322"/>
                    <a:pt x="441" y="251"/>
                    <a:pt x="441" y="167"/>
                  </a:cubicBezTo>
                  <a:cubicBezTo>
                    <a:pt x="441" y="72"/>
                    <a:pt x="369" y="1"/>
                    <a:pt x="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1" name="Google Shape;12161;p69"/>
            <p:cNvSpPr/>
            <p:nvPr/>
          </p:nvSpPr>
          <p:spPr>
            <a:xfrm>
              <a:off x="8097818" y="3221804"/>
              <a:ext cx="14068" cy="10280"/>
            </a:xfrm>
            <a:custGeom>
              <a:avLst/>
              <a:gdLst/>
              <a:ahLst/>
              <a:cxnLst/>
              <a:rect l="l" t="t" r="r" b="b"/>
              <a:pathLst>
                <a:path w="442" h="323" extrusionOk="0">
                  <a:moveTo>
                    <a:pt x="168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8" y="322"/>
                  </a:cubicBezTo>
                  <a:lnTo>
                    <a:pt x="287" y="322"/>
                  </a:lnTo>
                  <a:cubicBezTo>
                    <a:pt x="370" y="322"/>
                    <a:pt x="441" y="251"/>
                    <a:pt x="441" y="167"/>
                  </a:cubicBezTo>
                  <a:cubicBezTo>
                    <a:pt x="441" y="72"/>
                    <a:pt x="370" y="1"/>
                    <a:pt x="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2" name="Google Shape;12162;p69"/>
            <p:cNvSpPr/>
            <p:nvPr/>
          </p:nvSpPr>
          <p:spPr>
            <a:xfrm>
              <a:off x="8156190" y="2951621"/>
              <a:ext cx="14036" cy="10630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86" y="334"/>
                  </a:lnTo>
                  <a:cubicBezTo>
                    <a:pt x="369" y="334"/>
                    <a:pt x="441" y="262"/>
                    <a:pt x="441" y="167"/>
                  </a:cubicBezTo>
                  <a:cubicBezTo>
                    <a:pt x="441" y="72"/>
                    <a:pt x="369" y="0"/>
                    <a:pt x="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3" name="Google Shape;12163;p69"/>
            <p:cNvSpPr/>
            <p:nvPr/>
          </p:nvSpPr>
          <p:spPr>
            <a:xfrm>
              <a:off x="8173982" y="2952385"/>
              <a:ext cx="14450" cy="10248"/>
            </a:xfrm>
            <a:custGeom>
              <a:avLst/>
              <a:gdLst/>
              <a:ahLst/>
              <a:cxnLst/>
              <a:rect l="l" t="t" r="r" b="b"/>
              <a:pathLst>
                <a:path w="4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287" y="322"/>
                  </a:lnTo>
                  <a:cubicBezTo>
                    <a:pt x="382" y="322"/>
                    <a:pt x="453" y="250"/>
                    <a:pt x="453" y="155"/>
                  </a:cubicBezTo>
                  <a:cubicBezTo>
                    <a:pt x="453" y="72"/>
                    <a:pt x="382" y="0"/>
                    <a:pt x="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64" name="Google Shape;12164;p69"/>
          <p:cNvGrpSpPr/>
          <p:nvPr/>
        </p:nvGrpSpPr>
        <p:grpSpPr>
          <a:xfrm>
            <a:off x="3091957" y="3374131"/>
            <a:ext cx="354717" cy="332757"/>
            <a:chOff x="3091957" y="3374131"/>
            <a:chExt cx="354717" cy="332757"/>
          </a:xfrm>
          <a:solidFill>
            <a:srgbClr val="D94169"/>
          </a:solidFill>
        </p:grpSpPr>
        <p:sp>
          <p:nvSpPr>
            <p:cNvPr id="12165" name="Google Shape;12165;p69"/>
            <p:cNvSpPr/>
            <p:nvPr/>
          </p:nvSpPr>
          <p:spPr>
            <a:xfrm>
              <a:off x="3091957" y="3374131"/>
              <a:ext cx="354717" cy="332757"/>
            </a:xfrm>
            <a:custGeom>
              <a:avLst/>
              <a:gdLst/>
              <a:ahLst/>
              <a:cxnLst/>
              <a:rect l="l" t="t" r="r" b="b"/>
              <a:pathLst>
                <a:path w="11145" h="10455" extrusionOk="0">
                  <a:moveTo>
                    <a:pt x="5882" y="358"/>
                  </a:moveTo>
                  <a:cubicBezTo>
                    <a:pt x="6251" y="358"/>
                    <a:pt x="6549" y="656"/>
                    <a:pt x="6549" y="1037"/>
                  </a:cubicBezTo>
                  <a:lnTo>
                    <a:pt x="6549" y="1430"/>
                  </a:lnTo>
                  <a:cubicBezTo>
                    <a:pt x="6549" y="1751"/>
                    <a:pt x="6799" y="2001"/>
                    <a:pt x="7108" y="2001"/>
                  </a:cubicBezTo>
                  <a:lnTo>
                    <a:pt x="7275" y="2001"/>
                  </a:lnTo>
                  <a:cubicBezTo>
                    <a:pt x="7394" y="2001"/>
                    <a:pt x="7489" y="2084"/>
                    <a:pt x="7489" y="2204"/>
                  </a:cubicBezTo>
                  <a:lnTo>
                    <a:pt x="7489" y="3311"/>
                  </a:lnTo>
                  <a:cubicBezTo>
                    <a:pt x="7489" y="3430"/>
                    <a:pt x="7394" y="3513"/>
                    <a:pt x="7275" y="3513"/>
                  </a:cubicBezTo>
                  <a:lnTo>
                    <a:pt x="3846" y="3513"/>
                  </a:lnTo>
                  <a:cubicBezTo>
                    <a:pt x="3727" y="3513"/>
                    <a:pt x="3632" y="3430"/>
                    <a:pt x="3632" y="3311"/>
                  </a:cubicBezTo>
                  <a:lnTo>
                    <a:pt x="3632" y="2204"/>
                  </a:lnTo>
                  <a:cubicBezTo>
                    <a:pt x="3632" y="2084"/>
                    <a:pt x="3727" y="2001"/>
                    <a:pt x="3846" y="2001"/>
                  </a:cubicBezTo>
                  <a:lnTo>
                    <a:pt x="4001" y="2001"/>
                  </a:lnTo>
                  <a:cubicBezTo>
                    <a:pt x="4322" y="2001"/>
                    <a:pt x="4572" y="1739"/>
                    <a:pt x="4572" y="1430"/>
                  </a:cubicBezTo>
                  <a:lnTo>
                    <a:pt x="4572" y="1037"/>
                  </a:lnTo>
                  <a:cubicBezTo>
                    <a:pt x="4572" y="656"/>
                    <a:pt x="4870" y="358"/>
                    <a:pt x="5239" y="358"/>
                  </a:cubicBezTo>
                  <a:close/>
                  <a:moveTo>
                    <a:pt x="10132" y="2477"/>
                  </a:moveTo>
                  <a:cubicBezTo>
                    <a:pt x="10478" y="2477"/>
                    <a:pt x="10764" y="2763"/>
                    <a:pt x="10764" y="3097"/>
                  </a:cubicBezTo>
                  <a:lnTo>
                    <a:pt x="10764" y="9466"/>
                  </a:lnTo>
                  <a:lnTo>
                    <a:pt x="10775" y="9466"/>
                  </a:lnTo>
                  <a:cubicBezTo>
                    <a:pt x="10775" y="9812"/>
                    <a:pt x="10490" y="10097"/>
                    <a:pt x="10156" y="10097"/>
                  </a:cubicBezTo>
                  <a:lnTo>
                    <a:pt x="965" y="10097"/>
                  </a:lnTo>
                  <a:cubicBezTo>
                    <a:pt x="631" y="10097"/>
                    <a:pt x="346" y="9812"/>
                    <a:pt x="346" y="9466"/>
                  </a:cubicBezTo>
                  <a:lnTo>
                    <a:pt x="346" y="3097"/>
                  </a:lnTo>
                  <a:cubicBezTo>
                    <a:pt x="346" y="2763"/>
                    <a:pt x="619" y="2477"/>
                    <a:pt x="965" y="2477"/>
                  </a:cubicBezTo>
                  <a:lnTo>
                    <a:pt x="3274" y="2477"/>
                  </a:lnTo>
                  <a:lnTo>
                    <a:pt x="3274" y="3061"/>
                  </a:lnTo>
                  <a:lnTo>
                    <a:pt x="1096" y="3061"/>
                  </a:lnTo>
                  <a:cubicBezTo>
                    <a:pt x="1000" y="3061"/>
                    <a:pt x="917" y="3132"/>
                    <a:pt x="917" y="3239"/>
                  </a:cubicBezTo>
                  <a:lnTo>
                    <a:pt x="917" y="9335"/>
                  </a:lnTo>
                  <a:cubicBezTo>
                    <a:pt x="917" y="9443"/>
                    <a:pt x="1000" y="9514"/>
                    <a:pt x="1096" y="9514"/>
                  </a:cubicBezTo>
                  <a:lnTo>
                    <a:pt x="7037" y="9514"/>
                  </a:lnTo>
                  <a:cubicBezTo>
                    <a:pt x="7144" y="9514"/>
                    <a:pt x="7215" y="9443"/>
                    <a:pt x="7215" y="9335"/>
                  </a:cubicBezTo>
                  <a:cubicBezTo>
                    <a:pt x="7215" y="9228"/>
                    <a:pt x="7144" y="9157"/>
                    <a:pt x="7037" y="9157"/>
                  </a:cubicBezTo>
                  <a:lnTo>
                    <a:pt x="1274" y="9157"/>
                  </a:lnTo>
                  <a:lnTo>
                    <a:pt x="1274" y="3418"/>
                  </a:lnTo>
                  <a:lnTo>
                    <a:pt x="3274" y="3418"/>
                  </a:lnTo>
                  <a:cubicBezTo>
                    <a:pt x="3322" y="3680"/>
                    <a:pt x="3560" y="3894"/>
                    <a:pt x="3822" y="3894"/>
                  </a:cubicBezTo>
                  <a:lnTo>
                    <a:pt x="7275" y="3894"/>
                  </a:lnTo>
                  <a:cubicBezTo>
                    <a:pt x="7561" y="3894"/>
                    <a:pt x="7787" y="3680"/>
                    <a:pt x="7835" y="3418"/>
                  </a:cubicBezTo>
                  <a:lnTo>
                    <a:pt x="9823" y="3418"/>
                  </a:lnTo>
                  <a:lnTo>
                    <a:pt x="9823" y="9157"/>
                  </a:lnTo>
                  <a:lnTo>
                    <a:pt x="7894" y="9157"/>
                  </a:lnTo>
                  <a:cubicBezTo>
                    <a:pt x="7787" y="9157"/>
                    <a:pt x="7704" y="9228"/>
                    <a:pt x="7704" y="9335"/>
                  </a:cubicBezTo>
                  <a:cubicBezTo>
                    <a:pt x="7704" y="9443"/>
                    <a:pt x="7787" y="9514"/>
                    <a:pt x="7894" y="9514"/>
                  </a:cubicBezTo>
                  <a:lnTo>
                    <a:pt x="10002" y="9514"/>
                  </a:lnTo>
                  <a:cubicBezTo>
                    <a:pt x="10109" y="9514"/>
                    <a:pt x="10180" y="9443"/>
                    <a:pt x="10180" y="9335"/>
                  </a:cubicBezTo>
                  <a:lnTo>
                    <a:pt x="10180" y="3239"/>
                  </a:lnTo>
                  <a:cubicBezTo>
                    <a:pt x="10180" y="3132"/>
                    <a:pt x="10109" y="3061"/>
                    <a:pt x="10002" y="3061"/>
                  </a:cubicBezTo>
                  <a:lnTo>
                    <a:pt x="7835" y="3061"/>
                  </a:lnTo>
                  <a:lnTo>
                    <a:pt x="7835" y="2477"/>
                  </a:lnTo>
                  <a:close/>
                  <a:moveTo>
                    <a:pt x="5239" y="1"/>
                  </a:moveTo>
                  <a:cubicBezTo>
                    <a:pt x="4679" y="1"/>
                    <a:pt x="4215" y="465"/>
                    <a:pt x="4215" y="1037"/>
                  </a:cubicBezTo>
                  <a:lnTo>
                    <a:pt x="4215" y="1430"/>
                  </a:lnTo>
                  <a:cubicBezTo>
                    <a:pt x="4215" y="1549"/>
                    <a:pt x="4120" y="1644"/>
                    <a:pt x="4001" y="1644"/>
                  </a:cubicBezTo>
                  <a:lnTo>
                    <a:pt x="3846" y="1644"/>
                  </a:lnTo>
                  <a:cubicBezTo>
                    <a:pt x="3560" y="1644"/>
                    <a:pt x="3334" y="1846"/>
                    <a:pt x="3286" y="2120"/>
                  </a:cubicBezTo>
                  <a:lnTo>
                    <a:pt x="977" y="2120"/>
                  </a:lnTo>
                  <a:cubicBezTo>
                    <a:pt x="441" y="2120"/>
                    <a:pt x="0" y="2561"/>
                    <a:pt x="0" y="3097"/>
                  </a:cubicBezTo>
                  <a:lnTo>
                    <a:pt x="0" y="9466"/>
                  </a:lnTo>
                  <a:cubicBezTo>
                    <a:pt x="0" y="10002"/>
                    <a:pt x="441" y="10455"/>
                    <a:pt x="977" y="10455"/>
                  </a:cubicBezTo>
                  <a:lnTo>
                    <a:pt x="10168" y="10455"/>
                  </a:lnTo>
                  <a:cubicBezTo>
                    <a:pt x="10704" y="10455"/>
                    <a:pt x="11145" y="10002"/>
                    <a:pt x="11145" y="9466"/>
                  </a:cubicBezTo>
                  <a:lnTo>
                    <a:pt x="11145" y="3097"/>
                  </a:lnTo>
                  <a:cubicBezTo>
                    <a:pt x="11133" y="2561"/>
                    <a:pt x="10692" y="2120"/>
                    <a:pt x="10156" y="2120"/>
                  </a:cubicBezTo>
                  <a:lnTo>
                    <a:pt x="7846" y="2120"/>
                  </a:lnTo>
                  <a:cubicBezTo>
                    <a:pt x="7799" y="1846"/>
                    <a:pt x="7561" y="1644"/>
                    <a:pt x="7299" y="1644"/>
                  </a:cubicBezTo>
                  <a:lnTo>
                    <a:pt x="7120" y="1644"/>
                  </a:lnTo>
                  <a:cubicBezTo>
                    <a:pt x="7001" y="1644"/>
                    <a:pt x="6906" y="1549"/>
                    <a:pt x="6906" y="1430"/>
                  </a:cubicBezTo>
                  <a:lnTo>
                    <a:pt x="6906" y="1037"/>
                  </a:lnTo>
                  <a:cubicBezTo>
                    <a:pt x="6906" y="465"/>
                    <a:pt x="6442" y="1"/>
                    <a:pt x="5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6" name="Google Shape;12166;p69"/>
            <p:cNvSpPr/>
            <p:nvPr/>
          </p:nvSpPr>
          <p:spPr>
            <a:xfrm>
              <a:off x="3248835" y="3434380"/>
              <a:ext cx="40580" cy="40962"/>
            </a:xfrm>
            <a:custGeom>
              <a:avLst/>
              <a:gdLst/>
              <a:ahLst/>
              <a:cxnLst/>
              <a:rect l="l" t="t" r="r" b="b"/>
              <a:pathLst>
                <a:path w="1275" h="1287" extrusionOk="0">
                  <a:moveTo>
                    <a:pt x="643" y="346"/>
                  </a:moveTo>
                  <a:cubicBezTo>
                    <a:pt x="798" y="346"/>
                    <a:pt x="941" y="477"/>
                    <a:pt x="941" y="644"/>
                  </a:cubicBezTo>
                  <a:cubicBezTo>
                    <a:pt x="941" y="811"/>
                    <a:pt x="798" y="942"/>
                    <a:pt x="643" y="942"/>
                  </a:cubicBezTo>
                  <a:cubicBezTo>
                    <a:pt x="477" y="942"/>
                    <a:pt x="346" y="811"/>
                    <a:pt x="346" y="644"/>
                  </a:cubicBezTo>
                  <a:cubicBezTo>
                    <a:pt x="346" y="477"/>
                    <a:pt x="477" y="346"/>
                    <a:pt x="643" y="346"/>
                  </a:cubicBezTo>
                  <a:close/>
                  <a:moveTo>
                    <a:pt x="643" y="1"/>
                  </a:moveTo>
                  <a:cubicBezTo>
                    <a:pt x="286" y="1"/>
                    <a:pt x="0" y="287"/>
                    <a:pt x="0" y="644"/>
                  </a:cubicBezTo>
                  <a:cubicBezTo>
                    <a:pt x="0" y="1001"/>
                    <a:pt x="286" y="1287"/>
                    <a:pt x="643" y="1287"/>
                  </a:cubicBezTo>
                  <a:cubicBezTo>
                    <a:pt x="1001" y="1287"/>
                    <a:pt x="1274" y="1001"/>
                    <a:pt x="1274" y="644"/>
                  </a:cubicBezTo>
                  <a:cubicBezTo>
                    <a:pt x="1274" y="287"/>
                    <a:pt x="1001" y="1"/>
                    <a:pt x="6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7" name="Google Shape;12167;p69"/>
            <p:cNvSpPr/>
            <p:nvPr/>
          </p:nvSpPr>
          <p:spPr>
            <a:xfrm>
              <a:off x="3183270" y="3524197"/>
              <a:ext cx="181544" cy="115629"/>
            </a:xfrm>
            <a:custGeom>
              <a:avLst/>
              <a:gdLst/>
              <a:ahLst/>
              <a:cxnLst/>
              <a:rect l="l" t="t" r="r" b="b"/>
              <a:pathLst>
                <a:path w="5704" h="3633" extrusionOk="0">
                  <a:moveTo>
                    <a:pt x="822" y="2227"/>
                  </a:moveTo>
                  <a:cubicBezTo>
                    <a:pt x="1108" y="2227"/>
                    <a:pt x="1346" y="2465"/>
                    <a:pt x="1346" y="2751"/>
                  </a:cubicBezTo>
                  <a:cubicBezTo>
                    <a:pt x="1346" y="3025"/>
                    <a:pt x="1108" y="3263"/>
                    <a:pt x="822" y="3263"/>
                  </a:cubicBezTo>
                  <a:cubicBezTo>
                    <a:pt x="525" y="3263"/>
                    <a:pt x="298" y="3025"/>
                    <a:pt x="298" y="2751"/>
                  </a:cubicBezTo>
                  <a:cubicBezTo>
                    <a:pt x="298" y="2453"/>
                    <a:pt x="536" y="2227"/>
                    <a:pt x="822" y="2227"/>
                  </a:cubicBezTo>
                  <a:close/>
                  <a:moveTo>
                    <a:pt x="5275" y="1"/>
                  </a:moveTo>
                  <a:cubicBezTo>
                    <a:pt x="5275" y="1"/>
                    <a:pt x="5251" y="1"/>
                    <a:pt x="5251" y="25"/>
                  </a:cubicBezTo>
                  <a:lnTo>
                    <a:pt x="4775" y="263"/>
                  </a:lnTo>
                  <a:cubicBezTo>
                    <a:pt x="4692" y="298"/>
                    <a:pt x="4656" y="406"/>
                    <a:pt x="4704" y="501"/>
                  </a:cubicBezTo>
                  <a:cubicBezTo>
                    <a:pt x="4737" y="559"/>
                    <a:pt x="4798" y="594"/>
                    <a:pt x="4861" y="594"/>
                  </a:cubicBezTo>
                  <a:cubicBezTo>
                    <a:pt x="4889" y="594"/>
                    <a:pt x="4916" y="587"/>
                    <a:pt x="4942" y="572"/>
                  </a:cubicBezTo>
                  <a:lnTo>
                    <a:pt x="5061" y="513"/>
                  </a:lnTo>
                  <a:lnTo>
                    <a:pt x="5061" y="513"/>
                  </a:lnTo>
                  <a:cubicBezTo>
                    <a:pt x="4835" y="1287"/>
                    <a:pt x="4442" y="1846"/>
                    <a:pt x="3870" y="2203"/>
                  </a:cubicBezTo>
                  <a:cubicBezTo>
                    <a:pt x="3312" y="2563"/>
                    <a:pt x="2694" y="2644"/>
                    <a:pt x="2247" y="2644"/>
                  </a:cubicBezTo>
                  <a:cubicBezTo>
                    <a:pt x="2027" y="2644"/>
                    <a:pt x="1849" y="2624"/>
                    <a:pt x="1739" y="2608"/>
                  </a:cubicBezTo>
                  <a:cubicBezTo>
                    <a:pt x="1668" y="2192"/>
                    <a:pt x="1310" y="1882"/>
                    <a:pt x="882" y="1882"/>
                  </a:cubicBezTo>
                  <a:cubicBezTo>
                    <a:pt x="394" y="1882"/>
                    <a:pt x="1" y="2287"/>
                    <a:pt x="1" y="2763"/>
                  </a:cubicBezTo>
                  <a:cubicBezTo>
                    <a:pt x="1" y="3239"/>
                    <a:pt x="405" y="3632"/>
                    <a:pt x="882" y="3632"/>
                  </a:cubicBezTo>
                  <a:cubicBezTo>
                    <a:pt x="1298" y="3632"/>
                    <a:pt x="1644" y="3358"/>
                    <a:pt x="1727" y="2965"/>
                  </a:cubicBezTo>
                  <a:cubicBezTo>
                    <a:pt x="1858" y="2989"/>
                    <a:pt x="2037" y="3001"/>
                    <a:pt x="2263" y="3001"/>
                  </a:cubicBezTo>
                  <a:cubicBezTo>
                    <a:pt x="2751" y="3001"/>
                    <a:pt x="3442" y="2906"/>
                    <a:pt x="4061" y="2513"/>
                  </a:cubicBezTo>
                  <a:cubicBezTo>
                    <a:pt x="4692" y="2108"/>
                    <a:pt x="5120" y="1501"/>
                    <a:pt x="5394" y="679"/>
                  </a:cubicBezTo>
                  <a:lnTo>
                    <a:pt x="5418" y="727"/>
                  </a:lnTo>
                  <a:cubicBezTo>
                    <a:pt x="5454" y="787"/>
                    <a:pt x="5513" y="822"/>
                    <a:pt x="5585" y="822"/>
                  </a:cubicBezTo>
                  <a:cubicBezTo>
                    <a:pt x="5620" y="822"/>
                    <a:pt x="5644" y="822"/>
                    <a:pt x="5656" y="810"/>
                  </a:cubicBezTo>
                  <a:cubicBezTo>
                    <a:pt x="5680" y="751"/>
                    <a:pt x="5704" y="632"/>
                    <a:pt x="5656" y="560"/>
                  </a:cubicBezTo>
                  <a:lnTo>
                    <a:pt x="5418" y="84"/>
                  </a:lnTo>
                  <a:cubicBezTo>
                    <a:pt x="5418" y="84"/>
                    <a:pt x="5418" y="60"/>
                    <a:pt x="5406" y="60"/>
                  </a:cubicBezTo>
                  <a:cubicBezTo>
                    <a:pt x="5394" y="48"/>
                    <a:pt x="5394" y="36"/>
                    <a:pt x="5370" y="36"/>
                  </a:cubicBezTo>
                  <a:lnTo>
                    <a:pt x="5358" y="25"/>
                  </a:lnTo>
                  <a:cubicBezTo>
                    <a:pt x="5358" y="25"/>
                    <a:pt x="5347" y="25"/>
                    <a:pt x="5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8" name="Google Shape;12168;p69"/>
            <p:cNvSpPr/>
            <p:nvPr/>
          </p:nvSpPr>
          <p:spPr>
            <a:xfrm>
              <a:off x="3157872" y="3516050"/>
              <a:ext cx="34915" cy="33578"/>
            </a:xfrm>
            <a:custGeom>
              <a:avLst/>
              <a:gdLst/>
              <a:ahLst/>
              <a:cxnLst/>
              <a:rect l="l" t="t" r="r" b="b"/>
              <a:pathLst>
                <a:path w="1097" h="1055" extrusionOk="0">
                  <a:moveTo>
                    <a:pt x="197" y="1"/>
                  </a:moveTo>
                  <a:cubicBezTo>
                    <a:pt x="153" y="1"/>
                    <a:pt x="108" y="19"/>
                    <a:pt x="72" y="54"/>
                  </a:cubicBezTo>
                  <a:cubicBezTo>
                    <a:pt x="1" y="126"/>
                    <a:pt x="1" y="233"/>
                    <a:pt x="72" y="304"/>
                  </a:cubicBezTo>
                  <a:lnTo>
                    <a:pt x="299" y="531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3"/>
                    <a:pt x="144" y="1054"/>
                    <a:pt x="191" y="1054"/>
                  </a:cubicBezTo>
                  <a:cubicBezTo>
                    <a:pt x="239" y="1054"/>
                    <a:pt x="275" y="1043"/>
                    <a:pt x="311" y="1007"/>
                  </a:cubicBezTo>
                  <a:lnTo>
                    <a:pt x="537" y="781"/>
                  </a:lnTo>
                  <a:lnTo>
                    <a:pt x="751" y="1007"/>
                  </a:lnTo>
                  <a:cubicBezTo>
                    <a:pt x="787" y="1043"/>
                    <a:pt x="834" y="1054"/>
                    <a:pt x="870" y="1054"/>
                  </a:cubicBezTo>
                  <a:cubicBezTo>
                    <a:pt x="918" y="1054"/>
                    <a:pt x="965" y="1043"/>
                    <a:pt x="989" y="1007"/>
                  </a:cubicBezTo>
                  <a:cubicBezTo>
                    <a:pt x="1073" y="935"/>
                    <a:pt x="1073" y="828"/>
                    <a:pt x="989" y="757"/>
                  </a:cubicBezTo>
                  <a:lnTo>
                    <a:pt x="799" y="531"/>
                  </a:lnTo>
                  <a:lnTo>
                    <a:pt x="1025" y="304"/>
                  </a:lnTo>
                  <a:cubicBezTo>
                    <a:pt x="1096" y="233"/>
                    <a:pt x="1096" y="126"/>
                    <a:pt x="1025" y="54"/>
                  </a:cubicBezTo>
                  <a:cubicBezTo>
                    <a:pt x="989" y="19"/>
                    <a:pt x="945" y="1"/>
                    <a:pt x="900" y="1"/>
                  </a:cubicBezTo>
                  <a:cubicBezTo>
                    <a:pt x="855" y="1"/>
                    <a:pt x="811" y="19"/>
                    <a:pt x="775" y="54"/>
                  </a:cubicBezTo>
                  <a:lnTo>
                    <a:pt x="549" y="281"/>
                  </a:lnTo>
                  <a:lnTo>
                    <a:pt x="322" y="54"/>
                  </a:lnTo>
                  <a:cubicBezTo>
                    <a:pt x="287" y="19"/>
                    <a:pt x="242" y="1"/>
                    <a:pt x="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9" name="Google Shape;12169;p69"/>
            <p:cNvSpPr/>
            <p:nvPr/>
          </p:nvSpPr>
          <p:spPr>
            <a:xfrm>
              <a:off x="3351892" y="3605485"/>
              <a:ext cx="35297" cy="33578"/>
            </a:xfrm>
            <a:custGeom>
              <a:avLst/>
              <a:gdLst/>
              <a:ahLst/>
              <a:cxnLst/>
              <a:rect l="l" t="t" r="r" b="b"/>
              <a:pathLst>
                <a:path w="1109" h="1055" extrusionOk="0">
                  <a:moveTo>
                    <a:pt x="208" y="1"/>
                  </a:moveTo>
                  <a:cubicBezTo>
                    <a:pt x="162" y="1"/>
                    <a:pt x="114" y="19"/>
                    <a:pt x="72" y="54"/>
                  </a:cubicBezTo>
                  <a:cubicBezTo>
                    <a:pt x="1" y="138"/>
                    <a:pt x="1" y="233"/>
                    <a:pt x="72" y="316"/>
                  </a:cubicBezTo>
                  <a:lnTo>
                    <a:pt x="299" y="530"/>
                  </a:lnTo>
                  <a:lnTo>
                    <a:pt x="72" y="757"/>
                  </a:lnTo>
                  <a:cubicBezTo>
                    <a:pt x="1" y="828"/>
                    <a:pt x="1" y="935"/>
                    <a:pt x="72" y="1007"/>
                  </a:cubicBezTo>
                  <a:cubicBezTo>
                    <a:pt x="108" y="1042"/>
                    <a:pt x="156" y="1054"/>
                    <a:pt x="191" y="1054"/>
                  </a:cubicBezTo>
                  <a:cubicBezTo>
                    <a:pt x="239" y="1054"/>
                    <a:pt x="287" y="1042"/>
                    <a:pt x="311" y="1007"/>
                  </a:cubicBezTo>
                  <a:lnTo>
                    <a:pt x="537" y="792"/>
                  </a:lnTo>
                  <a:lnTo>
                    <a:pt x="763" y="1007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30" y="1054"/>
                    <a:pt x="965" y="1042"/>
                    <a:pt x="1001" y="1007"/>
                  </a:cubicBezTo>
                  <a:cubicBezTo>
                    <a:pt x="1073" y="935"/>
                    <a:pt x="1073" y="828"/>
                    <a:pt x="1001" y="757"/>
                  </a:cubicBezTo>
                  <a:lnTo>
                    <a:pt x="811" y="530"/>
                  </a:lnTo>
                  <a:lnTo>
                    <a:pt x="1037" y="316"/>
                  </a:lnTo>
                  <a:cubicBezTo>
                    <a:pt x="1108" y="233"/>
                    <a:pt x="1108" y="138"/>
                    <a:pt x="1037" y="54"/>
                  </a:cubicBezTo>
                  <a:cubicBezTo>
                    <a:pt x="995" y="19"/>
                    <a:pt x="950" y="1"/>
                    <a:pt x="906" y="1"/>
                  </a:cubicBezTo>
                  <a:cubicBezTo>
                    <a:pt x="861" y="1"/>
                    <a:pt x="817" y="19"/>
                    <a:pt x="775" y="54"/>
                  </a:cubicBezTo>
                  <a:lnTo>
                    <a:pt x="561" y="280"/>
                  </a:lnTo>
                  <a:lnTo>
                    <a:pt x="334" y="54"/>
                  </a:lnTo>
                  <a:cubicBezTo>
                    <a:pt x="299" y="19"/>
                    <a:pt x="254" y="1"/>
                    <a:pt x="2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0" name="Google Shape;12170;p69"/>
            <p:cNvSpPr/>
            <p:nvPr/>
          </p:nvSpPr>
          <p:spPr>
            <a:xfrm>
              <a:off x="3254882" y="3531231"/>
              <a:ext cx="35297" cy="33546"/>
            </a:xfrm>
            <a:custGeom>
              <a:avLst/>
              <a:gdLst/>
              <a:ahLst/>
              <a:cxnLst/>
              <a:rect l="l" t="t" r="r" b="b"/>
              <a:pathLst>
                <a:path w="1109" h="1054" extrusionOk="0">
                  <a:moveTo>
                    <a:pt x="199" y="0"/>
                  </a:moveTo>
                  <a:cubicBezTo>
                    <a:pt x="153" y="0"/>
                    <a:pt x="108" y="18"/>
                    <a:pt x="72" y="54"/>
                  </a:cubicBezTo>
                  <a:cubicBezTo>
                    <a:pt x="1" y="125"/>
                    <a:pt x="1" y="232"/>
                    <a:pt x="72" y="304"/>
                  </a:cubicBezTo>
                  <a:lnTo>
                    <a:pt x="299" y="530"/>
                  </a:lnTo>
                  <a:lnTo>
                    <a:pt x="72" y="756"/>
                  </a:lnTo>
                  <a:cubicBezTo>
                    <a:pt x="1" y="828"/>
                    <a:pt x="1" y="935"/>
                    <a:pt x="72" y="1006"/>
                  </a:cubicBezTo>
                  <a:cubicBezTo>
                    <a:pt x="108" y="1042"/>
                    <a:pt x="144" y="1054"/>
                    <a:pt x="191" y="1054"/>
                  </a:cubicBezTo>
                  <a:cubicBezTo>
                    <a:pt x="239" y="1054"/>
                    <a:pt x="287" y="1042"/>
                    <a:pt x="311" y="1006"/>
                  </a:cubicBezTo>
                  <a:lnTo>
                    <a:pt x="537" y="780"/>
                  </a:lnTo>
                  <a:lnTo>
                    <a:pt x="763" y="1006"/>
                  </a:lnTo>
                  <a:cubicBezTo>
                    <a:pt x="787" y="1042"/>
                    <a:pt x="834" y="1054"/>
                    <a:pt x="882" y="1054"/>
                  </a:cubicBezTo>
                  <a:cubicBezTo>
                    <a:pt x="918" y="1054"/>
                    <a:pt x="965" y="1042"/>
                    <a:pt x="1001" y="1006"/>
                  </a:cubicBezTo>
                  <a:cubicBezTo>
                    <a:pt x="1073" y="935"/>
                    <a:pt x="1073" y="828"/>
                    <a:pt x="1001" y="756"/>
                  </a:cubicBezTo>
                  <a:lnTo>
                    <a:pt x="811" y="530"/>
                  </a:lnTo>
                  <a:lnTo>
                    <a:pt x="1025" y="304"/>
                  </a:lnTo>
                  <a:cubicBezTo>
                    <a:pt x="1108" y="232"/>
                    <a:pt x="1108" y="125"/>
                    <a:pt x="1025" y="54"/>
                  </a:cubicBezTo>
                  <a:cubicBezTo>
                    <a:pt x="989" y="18"/>
                    <a:pt x="945" y="0"/>
                    <a:pt x="900" y="0"/>
                  </a:cubicBezTo>
                  <a:cubicBezTo>
                    <a:pt x="855" y="0"/>
                    <a:pt x="811" y="18"/>
                    <a:pt x="775" y="54"/>
                  </a:cubicBezTo>
                  <a:lnTo>
                    <a:pt x="549" y="280"/>
                  </a:lnTo>
                  <a:lnTo>
                    <a:pt x="334" y="54"/>
                  </a:lnTo>
                  <a:cubicBezTo>
                    <a:pt x="293" y="18"/>
                    <a:pt x="245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1" name="Google Shape;12171;p69"/>
          <p:cNvGrpSpPr/>
          <p:nvPr/>
        </p:nvGrpSpPr>
        <p:grpSpPr>
          <a:xfrm>
            <a:off x="3988156" y="3380210"/>
            <a:ext cx="353954" cy="318880"/>
            <a:chOff x="3988156" y="3380210"/>
            <a:chExt cx="353954" cy="318880"/>
          </a:xfrm>
          <a:solidFill>
            <a:srgbClr val="D94169"/>
          </a:solidFill>
        </p:grpSpPr>
        <p:sp>
          <p:nvSpPr>
            <p:cNvPr id="12172" name="Google Shape;12172;p69"/>
            <p:cNvSpPr/>
            <p:nvPr/>
          </p:nvSpPr>
          <p:spPr>
            <a:xfrm>
              <a:off x="4134053" y="3446156"/>
              <a:ext cx="28454" cy="49269"/>
            </a:xfrm>
            <a:custGeom>
              <a:avLst/>
              <a:gdLst/>
              <a:ahLst/>
              <a:cxnLst/>
              <a:rect l="l" t="t" r="r" b="b"/>
              <a:pathLst>
                <a:path w="894" h="1548" extrusionOk="0">
                  <a:moveTo>
                    <a:pt x="417" y="286"/>
                  </a:moveTo>
                  <a:lnTo>
                    <a:pt x="417" y="572"/>
                  </a:lnTo>
                  <a:cubicBezTo>
                    <a:pt x="298" y="524"/>
                    <a:pt x="274" y="500"/>
                    <a:pt x="274" y="417"/>
                  </a:cubicBezTo>
                  <a:cubicBezTo>
                    <a:pt x="274" y="345"/>
                    <a:pt x="346" y="298"/>
                    <a:pt x="417" y="286"/>
                  </a:cubicBezTo>
                  <a:close/>
                  <a:moveTo>
                    <a:pt x="524" y="869"/>
                  </a:moveTo>
                  <a:cubicBezTo>
                    <a:pt x="643" y="917"/>
                    <a:pt x="655" y="976"/>
                    <a:pt x="655" y="1048"/>
                  </a:cubicBezTo>
                  <a:cubicBezTo>
                    <a:pt x="655" y="1119"/>
                    <a:pt x="596" y="1179"/>
                    <a:pt x="524" y="1191"/>
                  </a:cubicBezTo>
                  <a:lnTo>
                    <a:pt x="524" y="869"/>
                  </a:lnTo>
                  <a:close/>
                  <a:moveTo>
                    <a:pt x="477" y="0"/>
                  </a:moveTo>
                  <a:cubicBezTo>
                    <a:pt x="453" y="0"/>
                    <a:pt x="417" y="24"/>
                    <a:pt x="417" y="48"/>
                  </a:cubicBezTo>
                  <a:lnTo>
                    <a:pt x="417" y="107"/>
                  </a:lnTo>
                  <a:cubicBezTo>
                    <a:pt x="191" y="131"/>
                    <a:pt x="60" y="250"/>
                    <a:pt x="60" y="476"/>
                  </a:cubicBezTo>
                  <a:cubicBezTo>
                    <a:pt x="60" y="703"/>
                    <a:pt x="227" y="774"/>
                    <a:pt x="417" y="845"/>
                  </a:cubicBezTo>
                  <a:lnTo>
                    <a:pt x="417" y="1226"/>
                  </a:lnTo>
                  <a:cubicBezTo>
                    <a:pt x="310" y="1203"/>
                    <a:pt x="274" y="1179"/>
                    <a:pt x="179" y="1107"/>
                  </a:cubicBezTo>
                  <a:cubicBezTo>
                    <a:pt x="160" y="1093"/>
                    <a:pt x="143" y="1087"/>
                    <a:pt x="127" y="1087"/>
                  </a:cubicBezTo>
                  <a:cubicBezTo>
                    <a:pt x="101" y="1087"/>
                    <a:pt x="77" y="1102"/>
                    <a:pt x="48" y="1131"/>
                  </a:cubicBezTo>
                  <a:cubicBezTo>
                    <a:pt x="0" y="1191"/>
                    <a:pt x="0" y="1250"/>
                    <a:pt x="48" y="1298"/>
                  </a:cubicBezTo>
                  <a:cubicBezTo>
                    <a:pt x="120" y="1405"/>
                    <a:pt x="274" y="1453"/>
                    <a:pt x="417" y="1453"/>
                  </a:cubicBezTo>
                  <a:lnTo>
                    <a:pt x="417" y="1512"/>
                  </a:lnTo>
                  <a:cubicBezTo>
                    <a:pt x="417" y="1536"/>
                    <a:pt x="453" y="1548"/>
                    <a:pt x="477" y="1548"/>
                  </a:cubicBezTo>
                  <a:cubicBezTo>
                    <a:pt x="512" y="1548"/>
                    <a:pt x="536" y="1536"/>
                    <a:pt x="536" y="1512"/>
                  </a:cubicBezTo>
                  <a:lnTo>
                    <a:pt x="536" y="1453"/>
                  </a:lnTo>
                  <a:cubicBezTo>
                    <a:pt x="727" y="1417"/>
                    <a:pt x="893" y="1298"/>
                    <a:pt x="893" y="1048"/>
                  </a:cubicBezTo>
                  <a:cubicBezTo>
                    <a:pt x="893" y="798"/>
                    <a:pt x="751" y="691"/>
                    <a:pt x="536" y="619"/>
                  </a:cubicBezTo>
                  <a:lnTo>
                    <a:pt x="536" y="286"/>
                  </a:lnTo>
                  <a:cubicBezTo>
                    <a:pt x="584" y="286"/>
                    <a:pt x="631" y="298"/>
                    <a:pt x="667" y="333"/>
                  </a:cubicBezTo>
                  <a:cubicBezTo>
                    <a:pt x="694" y="340"/>
                    <a:pt x="726" y="363"/>
                    <a:pt x="759" y="363"/>
                  </a:cubicBezTo>
                  <a:cubicBezTo>
                    <a:pt x="783" y="363"/>
                    <a:pt x="808" y="350"/>
                    <a:pt x="834" y="310"/>
                  </a:cubicBezTo>
                  <a:cubicBezTo>
                    <a:pt x="870" y="274"/>
                    <a:pt x="882" y="214"/>
                    <a:pt x="822" y="167"/>
                  </a:cubicBezTo>
                  <a:cubicBezTo>
                    <a:pt x="751" y="107"/>
                    <a:pt x="631" y="95"/>
                    <a:pt x="536" y="95"/>
                  </a:cubicBezTo>
                  <a:lnTo>
                    <a:pt x="536" y="48"/>
                  </a:lnTo>
                  <a:cubicBezTo>
                    <a:pt x="536" y="12"/>
                    <a:pt x="501" y="0"/>
                    <a:pt x="4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3" name="Google Shape;12173;p69"/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4" name="Google Shape;12174;p69"/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5" name="Google Shape;12175;p69"/>
            <p:cNvSpPr/>
            <p:nvPr/>
          </p:nvSpPr>
          <p:spPr>
            <a:xfrm>
              <a:off x="4215914" y="3415061"/>
              <a:ext cx="28072" cy="49301"/>
            </a:xfrm>
            <a:custGeom>
              <a:avLst/>
              <a:gdLst/>
              <a:ahLst/>
              <a:cxnLst/>
              <a:rect l="l" t="t" r="r" b="b"/>
              <a:pathLst>
                <a:path w="882" h="1549" extrusionOk="0">
                  <a:moveTo>
                    <a:pt x="405" y="298"/>
                  </a:moveTo>
                  <a:lnTo>
                    <a:pt x="405" y="584"/>
                  </a:lnTo>
                  <a:cubicBezTo>
                    <a:pt x="286" y="537"/>
                    <a:pt x="262" y="501"/>
                    <a:pt x="262" y="429"/>
                  </a:cubicBezTo>
                  <a:cubicBezTo>
                    <a:pt x="262" y="358"/>
                    <a:pt x="334" y="310"/>
                    <a:pt x="405" y="298"/>
                  </a:cubicBezTo>
                  <a:close/>
                  <a:moveTo>
                    <a:pt x="512" y="882"/>
                  </a:moveTo>
                  <a:cubicBezTo>
                    <a:pt x="631" y="918"/>
                    <a:pt x="643" y="977"/>
                    <a:pt x="643" y="1060"/>
                  </a:cubicBezTo>
                  <a:cubicBezTo>
                    <a:pt x="643" y="1144"/>
                    <a:pt x="584" y="1191"/>
                    <a:pt x="512" y="1203"/>
                  </a:cubicBezTo>
                  <a:lnTo>
                    <a:pt x="512" y="882"/>
                  </a:lnTo>
                  <a:close/>
                  <a:moveTo>
                    <a:pt x="465" y="1"/>
                  </a:moveTo>
                  <a:cubicBezTo>
                    <a:pt x="441" y="1"/>
                    <a:pt x="405" y="13"/>
                    <a:pt x="405" y="48"/>
                  </a:cubicBezTo>
                  <a:lnTo>
                    <a:pt x="405" y="96"/>
                  </a:lnTo>
                  <a:cubicBezTo>
                    <a:pt x="179" y="132"/>
                    <a:pt x="48" y="251"/>
                    <a:pt x="48" y="477"/>
                  </a:cubicBezTo>
                  <a:cubicBezTo>
                    <a:pt x="48" y="715"/>
                    <a:pt x="226" y="787"/>
                    <a:pt x="405" y="846"/>
                  </a:cubicBezTo>
                  <a:lnTo>
                    <a:pt x="405" y="1215"/>
                  </a:lnTo>
                  <a:cubicBezTo>
                    <a:pt x="298" y="1203"/>
                    <a:pt x="262" y="1156"/>
                    <a:pt x="167" y="1096"/>
                  </a:cubicBezTo>
                  <a:cubicBezTo>
                    <a:pt x="150" y="1084"/>
                    <a:pt x="133" y="1079"/>
                    <a:pt x="117" y="1079"/>
                  </a:cubicBezTo>
                  <a:cubicBezTo>
                    <a:pt x="53" y="1079"/>
                    <a:pt x="0" y="1158"/>
                    <a:pt x="0" y="1215"/>
                  </a:cubicBezTo>
                  <a:cubicBezTo>
                    <a:pt x="0" y="1251"/>
                    <a:pt x="24" y="1275"/>
                    <a:pt x="36" y="1299"/>
                  </a:cubicBezTo>
                  <a:cubicBezTo>
                    <a:pt x="107" y="1394"/>
                    <a:pt x="274" y="1441"/>
                    <a:pt x="405" y="1441"/>
                  </a:cubicBezTo>
                  <a:lnTo>
                    <a:pt x="405" y="1501"/>
                  </a:lnTo>
                  <a:cubicBezTo>
                    <a:pt x="405" y="1537"/>
                    <a:pt x="441" y="1549"/>
                    <a:pt x="465" y="1549"/>
                  </a:cubicBezTo>
                  <a:cubicBezTo>
                    <a:pt x="500" y="1549"/>
                    <a:pt x="524" y="1525"/>
                    <a:pt x="524" y="1501"/>
                  </a:cubicBezTo>
                  <a:lnTo>
                    <a:pt x="524" y="1441"/>
                  </a:lnTo>
                  <a:cubicBezTo>
                    <a:pt x="715" y="1406"/>
                    <a:pt x="881" y="1299"/>
                    <a:pt x="881" y="1037"/>
                  </a:cubicBezTo>
                  <a:cubicBezTo>
                    <a:pt x="881" y="787"/>
                    <a:pt x="715" y="703"/>
                    <a:pt x="524" y="620"/>
                  </a:cubicBezTo>
                  <a:lnTo>
                    <a:pt x="524" y="298"/>
                  </a:lnTo>
                  <a:cubicBezTo>
                    <a:pt x="596" y="298"/>
                    <a:pt x="631" y="310"/>
                    <a:pt x="703" y="358"/>
                  </a:cubicBezTo>
                  <a:cubicBezTo>
                    <a:pt x="717" y="362"/>
                    <a:pt x="732" y="364"/>
                    <a:pt x="746" y="364"/>
                  </a:cubicBezTo>
                  <a:cubicBezTo>
                    <a:pt x="777" y="364"/>
                    <a:pt x="805" y="351"/>
                    <a:pt x="822" y="310"/>
                  </a:cubicBezTo>
                  <a:cubicBezTo>
                    <a:pt x="857" y="263"/>
                    <a:pt x="869" y="203"/>
                    <a:pt x="810" y="156"/>
                  </a:cubicBezTo>
                  <a:cubicBezTo>
                    <a:pt x="738" y="96"/>
                    <a:pt x="619" y="84"/>
                    <a:pt x="524" y="84"/>
                  </a:cubicBezTo>
                  <a:lnTo>
                    <a:pt x="524" y="48"/>
                  </a:lnTo>
                  <a:cubicBezTo>
                    <a:pt x="524" y="13"/>
                    <a:pt x="500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6" name="Google Shape;12176;p69"/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77" name="Google Shape;12177;p69"/>
          <p:cNvGrpSpPr/>
          <p:nvPr/>
        </p:nvGrpSpPr>
        <p:grpSpPr>
          <a:xfrm>
            <a:off x="3541011" y="3367320"/>
            <a:ext cx="348257" cy="346188"/>
            <a:chOff x="3541011" y="3367320"/>
            <a:chExt cx="348257" cy="346188"/>
          </a:xfrm>
          <a:solidFill>
            <a:srgbClr val="D94169"/>
          </a:solidFill>
        </p:grpSpPr>
        <p:sp>
          <p:nvSpPr>
            <p:cNvPr id="12178" name="Google Shape;12178;p69"/>
            <p:cNvSpPr/>
            <p:nvPr/>
          </p:nvSpPr>
          <p:spPr>
            <a:xfrm>
              <a:off x="3541011" y="3367320"/>
              <a:ext cx="347906" cy="346188"/>
            </a:xfrm>
            <a:custGeom>
              <a:avLst/>
              <a:gdLst/>
              <a:ahLst/>
              <a:cxnLst/>
              <a:rect l="l" t="t" r="r" b="b"/>
              <a:pathLst>
                <a:path w="10931" h="10877" extrusionOk="0">
                  <a:moveTo>
                    <a:pt x="4203" y="6323"/>
                  </a:moveTo>
                  <a:cubicBezTo>
                    <a:pt x="4322" y="6454"/>
                    <a:pt x="4465" y="6609"/>
                    <a:pt x="4620" y="6740"/>
                  </a:cubicBezTo>
                  <a:lnTo>
                    <a:pt x="4024" y="7335"/>
                  </a:lnTo>
                  <a:lnTo>
                    <a:pt x="3977" y="7287"/>
                  </a:lnTo>
                  <a:lnTo>
                    <a:pt x="3632" y="6942"/>
                  </a:lnTo>
                  <a:lnTo>
                    <a:pt x="3584" y="6906"/>
                  </a:lnTo>
                  <a:lnTo>
                    <a:pt x="4203" y="6323"/>
                  </a:lnTo>
                  <a:close/>
                  <a:moveTo>
                    <a:pt x="3239" y="7123"/>
                  </a:moveTo>
                  <a:cubicBezTo>
                    <a:pt x="3307" y="7123"/>
                    <a:pt x="3376" y="7150"/>
                    <a:pt x="3429" y="7204"/>
                  </a:cubicBezTo>
                  <a:lnTo>
                    <a:pt x="3763" y="7537"/>
                  </a:lnTo>
                  <a:cubicBezTo>
                    <a:pt x="3858" y="7632"/>
                    <a:pt x="3858" y="7799"/>
                    <a:pt x="3751" y="7894"/>
                  </a:cubicBezTo>
                  <a:lnTo>
                    <a:pt x="3560" y="8097"/>
                  </a:lnTo>
                  <a:lnTo>
                    <a:pt x="2858" y="7394"/>
                  </a:lnTo>
                  <a:lnTo>
                    <a:pt x="3048" y="7204"/>
                  </a:lnTo>
                  <a:cubicBezTo>
                    <a:pt x="3102" y="7150"/>
                    <a:pt x="3170" y="7123"/>
                    <a:pt x="3239" y="7123"/>
                  </a:cubicBezTo>
                  <a:close/>
                  <a:moveTo>
                    <a:pt x="2631" y="7597"/>
                  </a:moveTo>
                  <a:lnTo>
                    <a:pt x="3334" y="8299"/>
                  </a:lnTo>
                  <a:lnTo>
                    <a:pt x="1167" y="10478"/>
                  </a:lnTo>
                  <a:cubicBezTo>
                    <a:pt x="1113" y="10526"/>
                    <a:pt x="1045" y="10550"/>
                    <a:pt x="976" y="10550"/>
                  </a:cubicBezTo>
                  <a:cubicBezTo>
                    <a:pt x="908" y="10550"/>
                    <a:pt x="840" y="10526"/>
                    <a:pt x="786" y="10478"/>
                  </a:cubicBezTo>
                  <a:lnTo>
                    <a:pt x="453" y="10133"/>
                  </a:lnTo>
                  <a:cubicBezTo>
                    <a:pt x="357" y="10038"/>
                    <a:pt x="357" y="9883"/>
                    <a:pt x="465" y="9776"/>
                  </a:cubicBezTo>
                  <a:lnTo>
                    <a:pt x="2631" y="7597"/>
                  </a:lnTo>
                  <a:close/>
                  <a:moveTo>
                    <a:pt x="7120" y="1"/>
                  </a:moveTo>
                  <a:cubicBezTo>
                    <a:pt x="3989" y="1"/>
                    <a:pt x="2191" y="3537"/>
                    <a:pt x="4001" y="6073"/>
                  </a:cubicBezTo>
                  <a:lnTo>
                    <a:pt x="3274" y="6799"/>
                  </a:lnTo>
                  <a:cubicBezTo>
                    <a:pt x="3249" y="6796"/>
                    <a:pt x="3223" y="6794"/>
                    <a:pt x="3198" y="6794"/>
                  </a:cubicBezTo>
                  <a:cubicBezTo>
                    <a:pt x="3049" y="6794"/>
                    <a:pt x="2912" y="6854"/>
                    <a:pt x="2810" y="6966"/>
                  </a:cubicBezTo>
                  <a:lnTo>
                    <a:pt x="226" y="9549"/>
                  </a:lnTo>
                  <a:cubicBezTo>
                    <a:pt x="0" y="9776"/>
                    <a:pt x="0" y="10145"/>
                    <a:pt x="226" y="10371"/>
                  </a:cubicBezTo>
                  <a:lnTo>
                    <a:pt x="572" y="10716"/>
                  </a:lnTo>
                  <a:cubicBezTo>
                    <a:pt x="679" y="10823"/>
                    <a:pt x="828" y="10877"/>
                    <a:pt x="976" y="10877"/>
                  </a:cubicBezTo>
                  <a:cubicBezTo>
                    <a:pt x="1125" y="10877"/>
                    <a:pt x="1274" y="10823"/>
                    <a:pt x="1381" y="10716"/>
                  </a:cubicBezTo>
                  <a:lnTo>
                    <a:pt x="3655" y="8430"/>
                  </a:lnTo>
                  <a:lnTo>
                    <a:pt x="3977" y="8121"/>
                  </a:lnTo>
                  <a:cubicBezTo>
                    <a:pt x="4096" y="8002"/>
                    <a:pt x="4155" y="7835"/>
                    <a:pt x="4144" y="7656"/>
                  </a:cubicBezTo>
                  <a:lnTo>
                    <a:pt x="4870" y="6930"/>
                  </a:lnTo>
                  <a:cubicBezTo>
                    <a:pt x="5406" y="7323"/>
                    <a:pt x="6037" y="7573"/>
                    <a:pt x="6715" y="7632"/>
                  </a:cubicBezTo>
                  <a:lnTo>
                    <a:pt x="6727" y="7632"/>
                  </a:lnTo>
                  <a:cubicBezTo>
                    <a:pt x="6799" y="7632"/>
                    <a:pt x="6882" y="7573"/>
                    <a:pt x="6894" y="7478"/>
                  </a:cubicBezTo>
                  <a:cubicBezTo>
                    <a:pt x="6906" y="7394"/>
                    <a:pt x="6834" y="7323"/>
                    <a:pt x="6739" y="7299"/>
                  </a:cubicBezTo>
                  <a:cubicBezTo>
                    <a:pt x="6037" y="7228"/>
                    <a:pt x="5406" y="6966"/>
                    <a:pt x="4882" y="6549"/>
                  </a:cubicBezTo>
                  <a:cubicBezTo>
                    <a:pt x="2298" y="4465"/>
                    <a:pt x="3822" y="310"/>
                    <a:pt x="7096" y="310"/>
                  </a:cubicBezTo>
                  <a:cubicBezTo>
                    <a:pt x="8942" y="310"/>
                    <a:pt x="10418" y="1703"/>
                    <a:pt x="10597" y="3465"/>
                  </a:cubicBezTo>
                  <a:cubicBezTo>
                    <a:pt x="10609" y="3549"/>
                    <a:pt x="10692" y="3608"/>
                    <a:pt x="10775" y="3608"/>
                  </a:cubicBezTo>
                  <a:cubicBezTo>
                    <a:pt x="10871" y="3596"/>
                    <a:pt x="10930" y="3525"/>
                    <a:pt x="10930" y="3430"/>
                  </a:cubicBezTo>
                  <a:cubicBezTo>
                    <a:pt x="10728" y="1525"/>
                    <a:pt x="9120" y="1"/>
                    <a:pt x="7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9" name="Google Shape;12179;p69"/>
            <p:cNvSpPr/>
            <p:nvPr/>
          </p:nvSpPr>
          <p:spPr>
            <a:xfrm>
              <a:off x="3658105" y="3389599"/>
              <a:ext cx="208820" cy="199431"/>
            </a:xfrm>
            <a:custGeom>
              <a:avLst/>
              <a:gdLst/>
              <a:ahLst/>
              <a:cxnLst/>
              <a:rect l="l" t="t" r="r" b="b"/>
              <a:pathLst>
                <a:path w="6561" h="6266" extrusionOk="0">
                  <a:moveTo>
                    <a:pt x="3441" y="336"/>
                  </a:moveTo>
                  <a:cubicBezTo>
                    <a:pt x="4989" y="336"/>
                    <a:pt x="6251" y="1587"/>
                    <a:pt x="6251" y="3146"/>
                  </a:cubicBezTo>
                  <a:cubicBezTo>
                    <a:pt x="6251" y="4694"/>
                    <a:pt x="4989" y="5944"/>
                    <a:pt x="3441" y="5944"/>
                  </a:cubicBezTo>
                  <a:cubicBezTo>
                    <a:pt x="2727" y="5944"/>
                    <a:pt x="1989" y="5682"/>
                    <a:pt x="1441" y="5135"/>
                  </a:cubicBezTo>
                  <a:cubicBezTo>
                    <a:pt x="345" y="4027"/>
                    <a:pt x="345" y="2241"/>
                    <a:pt x="1441" y="1158"/>
                  </a:cubicBezTo>
                  <a:cubicBezTo>
                    <a:pt x="1989" y="598"/>
                    <a:pt x="2703" y="336"/>
                    <a:pt x="3441" y="336"/>
                  </a:cubicBezTo>
                  <a:close/>
                  <a:moveTo>
                    <a:pt x="3428" y="0"/>
                  </a:moveTo>
                  <a:cubicBezTo>
                    <a:pt x="2628" y="0"/>
                    <a:pt x="1828" y="307"/>
                    <a:pt x="1215" y="920"/>
                  </a:cubicBezTo>
                  <a:cubicBezTo>
                    <a:pt x="0" y="2134"/>
                    <a:pt x="0" y="4123"/>
                    <a:pt x="1215" y="5337"/>
                  </a:cubicBezTo>
                  <a:cubicBezTo>
                    <a:pt x="1822" y="5944"/>
                    <a:pt x="2631" y="6266"/>
                    <a:pt x="3429" y="6266"/>
                  </a:cubicBezTo>
                  <a:cubicBezTo>
                    <a:pt x="5144" y="6266"/>
                    <a:pt x="6561" y="4873"/>
                    <a:pt x="6561" y="3134"/>
                  </a:cubicBezTo>
                  <a:cubicBezTo>
                    <a:pt x="6561" y="2301"/>
                    <a:pt x="6227" y="1515"/>
                    <a:pt x="5632" y="920"/>
                  </a:cubicBezTo>
                  <a:cubicBezTo>
                    <a:pt x="5025" y="307"/>
                    <a:pt x="4227" y="0"/>
                    <a:pt x="34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0" name="Google Shape;12180;p69"/>
            <p:cNvSpPr/>
            <p:nvPr/>
          </p:nvSpPr>
          <p:spPr>
            <a:xfrm>
              <a:off x="3720614" y="3426805"/>
              <a:ext cx="95164" cy="116011"/>
            </a:xfrm>
            <a:custGeom>
              <a:avLst/>
              <a:gdLst/>
              <a:ahLst/>
              <a:cxnLst/>
              <a:rect l="l" t="t" r="r" b="b"/>
              <a:pathLst>
                <a:path w="2990" h="3645" extrusionOk="0">
                  <a:moveTo>
                    <a:pt x="1477" y="334"/>
                  </a:moveTo>
                  <a:cubicBezTo>
                    <a:pt x="1834" y="334"/>
                    <a:pt x="2132" y="632"/>
                    <a:pt x="2132" y="989"/>
                  </a:cubicBezTo>
                  <a:cubicBezTo>
                    <a:pt x="2132" y="1334"/>
                    <a:pt x="1834" y="1632"/>
                    <a:pt x="1477" y="1632"/>
                  </a:cubicBezTo>
                  <a:cubicBezTo>
                    <a:pt x="1120" y="1632"/>
                    <a:pt x="822" y="1334"/>
                    <a:pt x="822" y="989"/>
                  </a:cubicBezTo>
                  <a:cubicBezTo>
                    <a:pt x="822" y="608"/>
                    <a:pt x="1120" y="334"/>
                    <a:pt x="1477" y="334"/>
                  </a:cubicBezTo>
                  <a:close/>
                  <a:moveTo>
                    <a:pt x="1906" y="1953"/>
                  </a:moveTo>
                  <a:cubicBezTo>
                    <a:pt x="2287" y="1953"/>
                    <a:pt x="2620" y="2263"/>
                    <a:pt x="2620" y="2668"/>
                  </a:cubicBezTo>
                  <a:lnTo>
                    <a:pt x="2620" y="3335"/>
                  </a:lnTo>
                  <a:lnTo>
                    <a:pt x="2275" y="3335"/>
                  </a:lnTo>
                  <a:lnTo>
                    <a:pt x="2275" y="2632"/>
                  </a:lnTo>
                  <a:cubicBezTo>
                    <a:pt x="2275" y="2549"/>
                    <a:pt x="2203" y="2477"/>
                    <a:pt x="2108" y="2477"/>
                  </a:cubicBezTo>
                  <a:cubicBezTo>
                    <a:pt x="2025" y="2477"/>
                    <a:pt x="1953" y="2549"/>
                    <a:pt x="1953" y="2632"/>
                  </a:cubicBezTo>
                  <a:lnTo>
                    <a:pt x="1953" y="3335"/>
                  </a:lnTo>
                  <a:lnTo>
                    <a:pt x="953" y="3335"/>
                  </a:lnTo>
                  <a:lnTo>
                    <a:pt x="953" y="2632"/>
                  </a:lnTo>
                  <a:cubicBezTo>
                    <a:pt x="953" y="2549"/>
                    <a:pt x="882" y="2477"/>
                    <a:pt x="787" y="2477"/>
                  </a:cubicBezTo>
                  <a:cubicBezTo>
                    <a:pt x="691" y="2477"/>
                    <a:pt x="620" y="2549"/>
                    <a:pt x="620" y="2632"/>
                  </a:cubicBezTo>
                  <a:lnTo>
                    <a:pt x="620" y="3335"/>
                  </a:lnTo>
                  <a:lnTo>
                    <a:pt x="263" y="3335"/>
                  </a:lnTo>
                  <a:lnTo>
                    <a:pt x="263" y="2668"/>
                  </a:lnTo>
                  <a:cubicBezTo>
                    <a:pt x="263" y="2275"/>
                    <a:pt x="584" y="1953"/>
                    <a:pt x="977" y="1953"/>
                  </a:cubicBezTo>
                  <a:close/>
                  <a:moveTo>
                    <a:pt x="1477" y="1"/>
                  </a:moveTo>
                  <a:cubicBezTo>
                    <a:pt x="941" y="1"/>
                    <a:pt x="501" y="429"/>
                    <a:pt x="501" y="965"/>
                  </a:cubicBezTo>
                  <a:cubicBezTo>
                    <a:pt x="501" y="1239"/>
                    <a:pt x="608" y="1477"/>
                    <a:pt x="787" y="1656"/>
                  </a:cubicBezTo>
                  <a:cubicBezTo>
                    <a:pt x="322" y="1763"/>
                    <a:pt x="1" y="2180"/>
                    <a:pt x="1" y="2656"/>
                  </a:cubicBezTo>
                  <a:lnTo>
                    <a:pt x="1" y="3335"/>
                  </a:lnTo>
                  <a:cubicBezTo>
                    <a:pt x="1" y="3501"/>
                    <a:pt x="132" y="3644"/>
                    <a:pt x="310" y="3644"/>
                  </a:cubicBezTo>
                  <a:lnTo>
                    <a:pt x="2680" y="3644"/>
                  </a:lnTo>
                  <a:cubicBezTo>
                    <a:pt x="2846" y="3644"/>
                    <a:pt x="2989" y="3513"/>
                    <a:pt x="2989" y="3335"/>
                  </a:cubicBezTo>
                  <a:lnTo>
                    <a:pt x="2989" y="2656"/>
                  </a:lnTo>
                  <a:cubicBezTo>
                    <a:pt x="2965" y="2180"/>
                    <a:pt x="2620" y="1763"/>
                    <a:pt x="2156" y="1656"/>
                  </a:cubicBezTo>
                  <a:cubicBezTo>
                    <a:pt x="2334" y="1477"/>
                    <a:pt x="2442" y="1239"/>
                    <a:pt x="2442" y="965"/>
                  </a:cubicBezTo>
                  <a:cubicBezTo>
                    <a:pt x="2442" y="429"/>
                    <a:pt x="2013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1" name="Google Shape;12181;p69"/>
            <p:cNvSpPr/>
            <p:nvPr/>
          </p:nvSpPr>
          <p:spPr>
            <a:xfrm>
              <a:off x="3773671" y="3496030"/>
              <a:ext cx="115597" cy="114993"/>
            </a:xfrm>
            <a:custGeom>
              <a:avLst/>
              <a:gdLst/>
              <a:ahLst/>
              <a:cxnLst/>
              <a:rect l="l" t="t" r="r" b="b"/>
              <a:pathLst>
                <a:path w="3632" h="3613" extrusionOk="0">
                  <a:moveTo>
                    <a:pt x="3433" y="0"/>
                  </a:moveTo>
                  <a:cubicBezTo>
                    <a:pt x="3361" y="0"/>
                    <a:pt x="3297" y="65"/>
                    <a:pt x="3287" y="148"/>
                  </a:cubicBezTo>
                  <a:cubicBezTo>
                    <a:pt x="3120" y="1803"/>
                    <a:pt x="1810" y="3112"/>
                    <a:pt x="143" y="3291"/>
                  </a:cubicBezTo>
                  <a:cubicBezTo>
                    <a:pt x="60" y="3303"/>
                    <a:pt x="1" y="3374"/>
                    <a:pt x="1" y="3469"/>
                  </a:cubicBezTo>
                  <a:cubicBezTo>
                    <a:pt x="13" y="3553"/>
                    <a:pt x="72" y="3612"/>
                    <a:pt x="167" y="3612"/>
                  </a:cubicBezTo>
                  <a:lnTo>
                    <a:pt x="179" y="3612"/>
                  </a:lnTo>
                  <a:cubicBezTo>
                    <a:pt x="1989" y="3422"/>
                    <a:pt x="3442" y="1993"/>
                    <a:pt x="3620" y="183"/>
                  </a:cubicBezTo>
                  <a:cubicBezTo>
                    <a:pt x="3632" y="88"/>
                    <a:pt x="3561" y="17"/>
                    <a:pt x="3465" y="5"/>
                  </a:cubicBezTo>
                  <a:cubicBezTo>
                    <a:pt x="3454" y="2"/>
                    <a:pt x="3443" y="0"/>
                    <a:pt x="34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2" name="Google Shape;12182;p69"/>
          <p:cNvGrpSpPr/>
          <p:nvPr/>
        </p:nvGrpSpPr>
        <p:grpSpPr>
          <a:xfrm>
            <a:off x="850092" y="3352934"/>
            <a:ext cx="369517" cy="375660"/>
            <a:chOff x="850092" y="3352934"/>
            <a:chExt cx="369517" cy="375660"/>
          </a:xfrm>
          <a:solidFill>
            <a:srgbClr val="D94169"/>
          </a:solidFill>
        </p:grpSpPr>
        <p:sp>
          <p:nvSpPr>
            <p:cNvPr id="12183" name="Google Shape;12183;p69"/>
            <p:cNvSpPr/>
            <p:nvPr/>
          </p:nvSpPr>
          <p:spPr>
            <a:xfrm>
              <a:off x="969859" y="3475692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108" y="346"/>
                    <a:pt x="1322" y="560"/>
                    <a:pt x="1322" y="834"/>
                  </a:cubicBezTo>
                  <a:cubicBezTo>
                    <a:pt x="1322" y="1096"/>
                    <a:pt x="1108" y="1322"/>
                    <a:pt x="834" y="1322"/>
                  </a:cubicBezTo>
                  <a:cubicBezTo>
                    <a:pt x="548" y="1322"/>
                    <a:pt x="346" y="1096"/>
                    <a:pt x="346" y="834"/>
                  </a:cubicBezTo>
                  <a:cubicBezTo>
                    <a:pt x="346" y="560"/>
                    <a:pt x="572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70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98" y="1668"/>
                    <a:pt x="1667" y="1299"/>
                    <a:pt x="1667" y="834"/>
                  </a:cubicBezTo>
                  <a:cubicBezTo>
                    <a:pt x="1667" y="370"/>
                    <a:pt x="1298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4" name="Google Shape;12184;p69"/>
            <p:cNvSpPr/>
            <p:nvPr/>
          </p:nvSpPr>
          <p:spPr>
            <a:xfrm>
              <a:off x="1046786" y="3552237"/>
              <a:ext cx="53088" cy="53088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834" y="346"/>
                  </a:moveTo>
                  <a:cubicBezTo>
                    <a:pt x="1096" y="346"/>
                    <a:pt x="1322" y="572"/>
                    <a:pt x="1322" y="834"/>
                  </a:cubicBezTo>
                  <a:cubicBezTo>
                    <a:pt x="1322" y="1108"/>
                    <a:pt x="1096" y="1334"/>
                    <a:pt x="834" y="1334"/>
                  </a:cubicBezTo>
                  <a:cubicBezTo>
                    <a:pt x="560" y="1334"/>
                    <a:pt x="334" y="1108"/>
                    <a:pt x="334" y="834"/>
                  </a:cubicBezTo>
                  <a:cubicBezTo>
                    <a:pt x="334" y="572"/>
                    <a:pt x="560" y="346"/>
                    <a:pt x="834" y="346"/>
                  </a:cubicBezTo>
                  <a:close/>
                  <a:moveTo>
                    <a:pt x="834" y="1"/>
                  </a:moveTo>
                  <a:cubicBezTo>
                    <a:pt x="369" y="1"/>
                    <a:pt x="0" y="382"/>
                    <a:pt x="0" y="834"/>
                  </a:cubicBezTo>
                  <a:cubicBezTo>
                    <a:pt x="0" y="1299"/>
                    <a:pt x="369" y="1668"/>
                    <a:pt x="834" y="1668"/>
                  </a:cubicBezTo>
                  <a:cubicBezTo>
                    <a:pt x="1286" y="1668"/>
                    <a:pt x="1667" y="1299"/>
                    <a:pt x="1667" y="834"/>
                  </a:cubicBezTo>
                  <a:cubicBezTo>
                    <a:pt x="1667" y="382"/>
                    <a:pt x="1286" y="1"/>
                    <a:pt x="8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5" name="Google Shape;12185;p69"/>
            <p:cNvSpPr/>
            <p:nvPr/>
          </p:nvSpPr>
          <p:spPr>
            <a:xfrm>
              <a:off x="984245" y="3485272"/>
              <a:ext cx="106527" cy="104999"/>
            </a:xfrm>
            <a:custGeom>
              <a:avLst/>
              <a:gdLst/>
              <a:ahLst/>
              <a:cxnLst/>
              <a:rect l="l" t="t" r="r" b="b"/>
              <a:pathLst>
                <a:path w="3347" h="3299" extrusionOk="0">
                  <a:moveTo>
                    <a:pt x="3160" y="0"/>
                  </a:moveTo>
                  <a:cubicBezTo>
                    <a:pt x="3117" y="0"/>
                    <a:pt x="3073" y="15"/>
                    <a:pt x="3037" y="45"/>
                  </a:cubicBezTo>
                  <a:lnTo>
                    <a:pt x="72" y="2998"/>
                  </a:lnTo>
                  <a:cubicBezTo>
                    <a:pt x="1" y="3081"/>
                    <a:pt x="1" y="3176"/>
                    <a:pt x="72" y="3236"/>
                  </a:cubicBezTo>
                  <a:cubicBezTo>
                    <a:pt x="108" y="3278"/>
                    <a:pt x="152" y="3298"/>
                    <a:pt x="196" y="3298"/>
                  </a:cubicBezTo>
                  <a:cubicBezTo>
                    <a:pt x="239" y="3298"/>
                    <a:pt x="280" y="3278"/>
                    <a:pt x="310" y="3236"/>
                  </a:cubicBezTo>
                  <a:lnTo>
                    <a:pt x="3275" y="283"/>
                  </a:lnTo>
                  <a:cubicBezTo>
                    <a:pt x="3346" y="200"/>
                    <a:pt x="3346" y="105"/>
                    <a:pt x="3275" y="45"/>
                  </a:cubicBezTo>
                  <a:cubicBezTo>
                    <a:pt x="3245" y="15"/>
                    <a:pt x="3203" y="0"/>
                    <a:pt x="31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6" name="Google Shape;12186;p69"/>
            <p:cNvSpPr/>
            <p:nvPr/>
          </p:nvSpPr>
          <p:spPr>
            <a:xfrm>
              <a:off x="922850" y="3428715"/>
              <a:ext cx="223620" cy="223620"/>
            </a:xfrm>
            <a:custGeom>
              <a:avLst/>
              <a:gdLst/>
              <a:ahLst/>
              <a:cxnLst/>
              <a:rect l="l" t="t" r="r" b="b"/>
              <a:pathLst>
                <a:path w="7026" h="7026" extrusionOk="0">
                  <a:moveTo>
                    <a:pt x="3513" y="0"/>
                  </a:moveTo>
                  <a:cubicBezTo>
                    <a:pt x="1584" y="0"/>
                    <a:pt x="1" y="1584"/>
                    <a:pt x="1" y="3513"/>
                  </a:cubicBezTo>
                  <a:cubicBezTo>
                    <a:pt x="1" y="5453"/>
                    <a:pt x="1584" y="7025"/>
                    <a:pt x="3513" y="7025"/>
                  </a:cubicBezTo>
                  <a:cubicBezTo>
                    <a:pt x="5454" y="7025"/>
                    <a:pt x="7026" y="5453"/>
                    <a:pt x="7026" y="3513"/>
                  </a:cubicBezTo>
                  <a:cubicBezTo>
                    <a:pt x="7026" y="1834"/>
                    <a:pt x="5835" y="393"/>
                    <a:pt x="4204" y="60"/>
                  </a:cubicBezTo>
                  <a:cubicBezTo>
                    <a:pt x="4196" y="59"/>
                    <a:pt x="4188" y="58"/>
                    <a:pt x="4180" y="58"/>
                  </a:cubicBezTo>
                  <a:cubicBezTo>
                    <a:pt x="4095" y="58"/>
                    <a:pt x="4022" y="115"/>
                    <a:pt x="3989" y="191"/>
                  </a:cubicBezTo>
                  <a:cubicBezTo>
                    <a:pt x="3978" y="286"/>
                    <a:pt x="4037" y="369"/>
                    <a:pt x="4132" y="405"/>
                  </a:cubicBezTo>
                  <a:cubicBezTo>
                    <a:pt x="5597" y="703"/>
                    <a:pt x="6692" y="2001"/>
                    <a:pt x="6692" y="3513"/>
                  </a:cubicBezTo>
                  <a:cubicBezTo>
                    <a:pt x="6692" y="5251"/>
                    <a:pt x="5263" y="6680"/>
                    <a:pt x="3513" y="6680"/>
                  </a:cubicBezTo>
                  <a:cubicBezTo>
                    <a:pt x="1775" y="6680"/>
                    <a:pt x="346" y="5251"/>
                    <a:pt x="346" y="3513"/>
                  </a:cubicBezTo>
                  <a:cubicBezTo>
                    <a:pt x="346" y="1774"/>
                    <a:pt x="1775" y="346"/>
                    <a:pt x="3513" y="346"/>
                  </a:cubicBezTo>
                  <a:cubicBezTo>
                    <a:pt x="3608" y="346"/>
                    <a:pt x="3692" y="274"/>
                    <a:pt x="3692" y="167"/>
                  </a:cubicBezTo>
                  <a:cubicBezTo>
                    <a:pt x="3680" y="72"/>
                    <a:pt x="3608" y="0"/>
                    <a:pt x="3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7" name="Google Shape;12187;p69"/>
            <p:cNvSpPr/>
            <p:nvPr/>
          </p:nvSpPr>
          <p:spPr>
            <a:xfrm>
              <a:off x="850092" y="3352934"/>
              <a:ext cx="369517" cy="375660"/>
            </a:xfrm>
            <a:custGeom>
              <a:avLst/>
              <a:gdLst/>
              <a:ahLst/>
              <a:cxnLst/>
              <a:rect l="l" t="t" r="r" b="b"/>
              <a:pathLst>
                <a:path w="11610" h="11803" extrusionOk="0">
                  <a:moveTo>
                    <a:pt x="5804" y="0"/>
                  </a:moveTo>
                  <a:cubicBezTo>
                    <a:pt x="5801" y="0"/>
                    <a:pt x="5799" y="0"/>
                    <a:pt x="5799" y="0"/>
                  </a:cubicBezTo>
                  <a:cubicBezTo>
                    <a:pt x="5585" y="0"/>
                    <a:pt x="5371" y="119"/>
                    <a:pt x="5252" y="310"/>
                  </a:cubicBezTo>
                  <a:lnTo>
                    <a:pt x="4573" y="1453"/>
                  </a:lnTo>
                  <a:cubicBezTo>
                    <a:pt x="4515" y="1551"/>
                    <a:pt x="4424" y="1605"/>
                    <a:pt x="4326" y="1605"/>
                  </a:cubicBezTo>
                  <a:cubicBezTo>
                    <a:pt x="4281" y="1605"/>
                    <a:pt x="4236" y="1594"/>
                    <a:pt x="4192" y="1572"/>
                  </a:cubicBezTo>
                  <a:lnTo>
                    <a:pt x="2977" y="1060"/>
                  </a:lnTo>
                  <a:cubicBezTo>
                    <a:pt x="2889" y="1020"/>
                    <a:pt x="2800" y="1002"/>
                    <a:pt x="2713" y="1002"/>
                  </a:cubicBezTo>
                  <a:cubicBezTo>
                    <a:pt x="2355" y="1002"/>
                    <a:pt x="2046" y="1312"/>
                    <a:pt x="2084" y="1715"/>
                  </a:cubicBezTo>
                  <a:lnTo>
                    <a:pt x="2204" y="3036"/>
                  </a:lnTo>
                  <a:cubicBezTo>
                    <a:pt x="2215" y="3179"/>
                    <a:pt x="2108" y="3322"/>
                    <a:pt x="1965" y="3346"/>
                  </a:cubicBezTo>
                  <a:lnTo>
                    <a:pt x="668" y="3643"/>
                  </a:lnTo>
                  <a:cubicBezTo>
                    <a:pt x="191" y="3751"/>
                    <a:pt x="1" y="4334"/>
                    <a:pt x="322" y="4703"/>
                  </a:cubicBezTo>
                  <a:lnTo>
                    <a:pt x="1203" y="5703"/>
                  </a:lnTo>
                  <a:cubicBezTo>
                    <a:pt x="1311" y="5822"/>
                    <a:pt x="1311" y="5989"/>
                    <a:pt x="1203" y="6084"/>
                  </a:cubicBezTo>
                  <a:lnTo>
                    <a:pt x="322" y="7084"/>
                  </a:lnTo>
                  <a:cubicBezTo>
                    <a:pt x="179" y="7263"/>
                    <a:pt x="132" y="7489"/>
                    <a:pt x="191" y="7715"/>
                  </a:cubicBezTo>
                  <a:cubicBezTo>
                    <a:pt x="263" y="7930"/>
                    <a:pt x="441" y="8084"/>
                    <a:pt x="668" y="8144"/>
                  </a:cubicBezTo>
                  <a:lnTo>
                    <a:pt x="1025" y="8215"/>
                  </a:lnTo>
                  <a:cubicBezTo>
                    <a:pt x="1033" y="8216"/>
                    <a:pt x="1041" y="8217"/>
                    <a:pt x="1049" y="8217"/>
                  </a:cubicBezTo>
                  <a:cubicBezTo>
                    <a:pt x="1136" y="8217"/>
                    <a:pt x="1217" y="8161"/>
                    <a:pt x="1239" y="8084"/>
                  </a:cubicBezTo>
                  <a:cubicBezTo>
                    <a:pt x="1251" y="7989"/>
                    <a:pt x="1192" y="7894"/>
                    <a:pt x="1096" y="7870"/>
                  </a:cubicBezTo>
                  <a:lnTo>
                    <a:pt x="739" y="7799"/>
                  </a:lnTo>
                  <a:cubicBezTo>
                    <a:pt x="644" y="7775"/>
                    <a:pt x="560" y="7692"/>
                    <a:pt x="525" y="7608"/>
                  </a:cubicBezTo>
                  <a:cubicBezTo>
                    <a:pt x="489" y="7501"/>
                    <a:pt x="501" y="7394"/>
                    <a:pt x="584" y="7322"/>
                  </a:cubicBezTo>
                  <a:lnTo>
                    <a:pt x="1453" y="6322"/>
                  </a:lnTo>
                  <a:cubicBezTo>
                    <a:pt x="1668" y="6084"/>
                    <a:pt x="1668" y="5715"/>
                    <a:pt x="1453" y="5477"/>
                  </a:cubicBezTo>
                  <a:lnTo>
                    <a:pt x="584" y="4477"/>
                  </a:lnTo>
                  <a:cubicBezTo>
                    <a:pt x="430" y="4322"/>
                    <a:pt x="525" y="4048"/>
                    <a:pt x="739" y="3989"/>
                  </a:cubicBezTo>
                  <a:lnTo>
                    <a:pt x="2037" y="3691"/>
                  </a:lnTo>
                  <a:cubicBezTo>
                    <a:pt x="2346" y="3620"/>
                    <a:pt x="2573" y="3322"/>
                    <a:pt x="2549" y="3012"/>
                  </a:cubicBezTo>
                  <a:lnTo>
                    <a:pt x="2430" y="1679"/>
                  </a:lnTo>
                  <a:cubicBezTo>
                    <a:pt x="2410" y="1503"/>
                    <a:pt x="2559" y="1359"/>
                    <a:pt x="2731" y="1359"/>
                  </a:cubicBezTo>
                  <a:cubicBezTo>
                    <a:pt x="2769" y="1359"/>
                    <a:pt x="2808" y="1366"/>
                    <a:pt x="2846" y="1381"/>
                  </a:cubicBezTo>
                  <a:lnTo>
                    <a:pt x="4061" y="1905"/>
                  </a:lnTo>
                  <a:cubicBezTo>
                    <a:pt x="4143" y="1941"/>
                    <a:pt x="4229" y="1958"/>
                    <a:pt x="4314" y="1958"/>
                  </a:cubicBezTo>
                  <a:cubicBezTo>
                    <a:pt x="4536" y="1958"/>
                    <a:pt x="4750" y="1841"/>
                    <a:pt x="4871" y="1643"/>
                  </a:cubicBezTo>
                  <a:lnTo>
                    <a:pt x="5549" y="488"/>
                  </a:lnTo>
                  <a:cubicBezTo>
                    <a:pt x="5609" y="393"/>
                    <a:pt x="5710" y="345"/>
                    <a:pt x="5810" y="345"/>
                  </a:cubicBezTo>
                  <a:cubicBezTo>
                    <a:pt x="5909" y="345"/>
                    <a:pt x="6008" y="393"/>
                    <a:pt x="6061" y="488"/>
                  </a:cubicBezTo>
                  <a:lnTo>
                    <a:pt x="6740" y="1643"/>
                  </a:lnTo>
                  <a:cubicBezTo>
                    <a:pt x="6861" y="1842"/>
                    <a:pt x="7077" y="1953"/>
                    <a:pt x="7300" y="1953"/>
                  </a:cubicBezTo>
                  <a:cubicBezTo>
                    <a:pt x="7383" y="1953"/>
                    <a:pt x="7468" y="1938"/>
                    <a:pt x="7549" y="1905"/>
                  </a:cubicBezTo>
                  <a:lnTo>
                    <a:pt x="8764" y="1381"/>
                  </a:lnTo>
                  <a:cubicBezTo>
                    <a:pt x="8802" y="1366"/>
                    <a:pt x="8841" y="1359"/>
                    <a:pt x="8878" y="1359"/>
                  </a:cubicBezTo>
                  <a:cubicBezTo>
                    <a:pt x="9048" y="1359"/>
                    <a:pt x="9190" y="1503"/>
                    <a:pt x="9181" y="1679"/>
                  </a:cubicBezTo>
                  <a:lnTo>
                    <a:pt x="9062" y="3012"/>
                  </a:lnTo>
                  <a:cubicBezTo>
                    <a:pt x="9038" y="3334"/>
                    <a:pt x="9240" y="3620"/>
                    <a:pt x="9574" y="3691"/>
                  </a:cubicBezTo>
                  <a:lnTo>
                    <a:pt x="10859" y="3989"/>
                  </a:lnTo>
                  <a:cubicBezTo>
                    <a:pt x="11086" y="4036"/>
                    <a:pt x="11181" y="4298"/>
                    <a:pt x="11026" y="4477"/>
                  </a:cubicBezTo>
                  <a:lnTo>
                    <a:pt x="10145" y="5477"/>
                  </a:lnTo>
                  <a:cubicBezTo>
                    <a:pt x="9943" y="5715"/>
                    <a:pt x="9943" y="6084"/>
                    <a:pt x="10145" y="6322"/>
                  </a:cubicBezTo>
                  <a:lnTo>
                    <a:pt x="11026" y="7322"/>
                  </a:lnTo>
                  <a:cubicBezTo>
                    <a:pt x="11181" y="7489"/>
                    <a:pt x="11086" y="7751"/>
                    <a:pt x="10859" y="7811"/>
                  </a:cubicBezTo>
                  <a:lnTo>
                    <a:pt x="9574" y="8108"/>
                  </a:lnTo>
                  <a:cubicBezTo>
                    <a:pt x="9252" y="8192"/>
                    <a:pt x="9038" y="8489"/>
                    <a:pt x="9062" y="8799"/>
                  </a:cubicBezTo>
                  <a:lnTo>
                    <a:pt x="9181" y="10120"/>
                  </a:lnTo>
                  <a:cubicBezTo>
                    <a:pt x="9190" y="10302"/>
                    <a:pt x="9054" y="10445"/>
                    <a:pt x="8889" y="10445"/>
                  </a:cubicBezTo>
                  <a:cubicBezTo>
                    <a:pt x="8848" y="10445"/>
                    <a:pt x="8806" y="10437"/>
                    <a:pt x="8764" y="10418"/>
                  </a:cubicBezTo>
                  <a:lnTo>
                    <a:pt x="7549" y="9894"/>
                  </a:lnTo>
                  <a:cubicBezTo>
                    <a:pt x="7468" y="9858"/>
                    <a:pt x="7382" y="9841"/>
                    <a:pt x="7298" y="9841"/>
                  </a:cubicBezTo>
                  <a:cubicBezTo>
                    <a:pt x="7076" y="9841"/>
                    <a:pt x="6861" y="9961"/>
                    <a:pt x="6740" y="10168"/>
                  </a:cubicBezTo>
                  <a:lnTo>
                    <a:pt x="6061" y="11311"/>
                  </a:lnTo>
                  <a:cubicBezTo>
                    <a:pt x="6002" y="11406"/>
                    <a:pt x="5900" y="11454"/>
                    <a:pt x="5801" y="11454"/>
                  </a:cubicBezTo>
                  <a:cubicBezTo>
                    <a:pt x="5701" y="11454"/>
                    <a:pt x="5603" y="11406"/>
                    <a:pt x="5549" y="11311"/>
                  </a:cubicBezTo>
                  <a:lnTo>
                    <a:pt x="4871" y="10168"/>
                  </a:lnTo>
                  <a:cubicBezTo>
                    <a:pt x="4749" y="9960"/>
                    <a:pt x="4533" y="9846"/>
                    <a:pt x="4309" y="9846"/>
                  </a:cubicBezTo>
                  <a:cubicBezTo>
                    <a:pt x="4226" y="9846"/>
                    <a:pt x="4142" y="9862"/>
                    <a:pt x="4061" y="9894"/>
                  </a:cubicBezTo>
                  <a:lnTo>
                    <a:pt x="2846" y="10418"/>
                  </a:lnTo>
                  <a:cubicBezTo>
                    <a:pt x="2804" y="10437"/>
                    <a:pt x="2762" y="10445"/>
                    <a:pt x="2721" y="10445"/>
                  </a:cubicBezTo>
                  <a:cubicBezTo>
                    <a:pt x="2553" y="10445"/>
                    <a:pt x="2411" y="10302"/>
                    <a:pt x="2430" y="10120"/>
                  </a:cubicBezTo>
                  <a:lnTo>
                    <a:pt x="2549" y="8799"/>
                  </a:lnTo>
                  <a:cubicBezTo>
                    <a:pt x="2573" y="8465"/>
                    <a:pt x="2370" y="8192"/>
                    <a:pt x="2037" y="8108"/>
                  </a:cubicBezTo>
                  <a:lnTo>
                    <a:pt x="1727" y="8037"/>
                  </a:lnTo>
                  <a:cubicBezTo>
                    <a:pt x="1719" y="8036"/>
                    <a:pt x="1711" y="8035"/>
                    <a:pt x="1703" y="8035"/>
                  </a:cubicBezTo>
                  <a:cubicBezTo>
                    <a:pt x="1616" y="8035"/>
                    <a:pt x="1535" y="8092"/>
                    <a:pt x="1513" y="8168"/>
                  </a:cubicBezTo>
                  <a:cubicBezTo>
                    <a:pt x="1501" y="8263"/>
                    <a:pt x="1561" y="8370"/>
                    <a:pt x="1656" y="8382"/>
                  </a:cubicBezTo>
                  <a:lnTo>
                    <a:pt x="1965" y="8454"/>
                  </a:lnTo>
                  <a:cubicBezTo>
                    <a:pt x="2108" y="8489"/>
                    <a:pt x="2204" y="8620"/>
                    <a:pt x="2204" y="8763"/>
                  </a:cubicBezTo>
                  <a:lnTo>
                    <a:pt x="2084" y="10097"/>
                  </a:lnTo>
                  <a:cubicBezTo>
                    <a:pt x="2046" y="10493"/>
                    <a:pt x="2361" y="10804"/>
                    <a:pt x="2723" y="10804"/>
                  </a:cubicBezTo>
                  <a:cubicBezTo>
                    <a:pt x="2807" y="10804"/>
                    <a:pt x="2893" y="10787"/>
                    <a:pt x="2977" y="10751"/>
                  </a:cubicBezTo>
                  <a:lnTo>
                    <a:pt x="4192" y="10228"/>
                  </a:lnTo>
                  <a:cubicBezTo>
                    <a:pt x="4230" y="10212"/>
                    <a:pt x="4269" y="10204"/>
                    <a:pt x="4308" y="10204"/>
                  </a:cubicBezTo>
                  <a:cubicBezTo>
                    <a:pt x="4413" y="10204"/>
                    <a:pt x="4512" y="10259"/>
                    <a:pt x="4573" y="10347"/>
                  </a:cubicBezTo>
                  <a:lnTo>
                    <a:pt x="5252" y="11490"/>
                  </a:lnTo>
                  <a:cubicBezTo>
                    <a:pt x="5377" y="11698"/>
                    <a:pt x="5594" y="11802"/>
                    <a:pt x="5810" y="11802"/>
                  </a:cubicBezTo>
                  <a:cubicBezTo>
                    <a:pt x="6025" y="11802"/>
                    <a:pt x="6240" y="11698"/>
                    <a:pt x="6359" y="11490"/>
                  </a:cubicBezTo>
                  <a:lnTo>
                    <a:pt x="7037" y="10347"/>
                  </a:lnTo>
                  <a:cubicBezTo>
                    <a:pt x="7088" y="10253"/>
                    <a:pt x="7188" y="10202"/>
                    <a:pt x="7288" y="10202"/>
                  </a:cubicBezTo>
                  <a:cubicBezTo>
                    <a:pt x="7328" y="10202"/>
                    <a:pt x="7369" y="10211"/>
                    <a:pt x="7407" y="10228"/>
                  </a:cubicBezTo>
                  <a:lnTo>
                    <a:pt x="8633" y="10751"/>
                  </a:lnTo>
                  <a:cubicBezTo>
                    <a:pt x="8715" y="10787"/>
                    <a:pt x="8800" y="10804"/>
                    <a:pt x="8883" y="10804"/>
                  </a:cubicBezTo>
                  <a:cubicBezTo>
                    <a:pt x="9242" y="10804"/>
                    <a:pt x="9565" y="10493"/>
                    <a:pt x="9526" y="10097"/>
                  </a:cubicBezTo>
                  <a:lnTo>
                    <a:pt x="9407" y="8763"/>
                  </a:lnTo>
                  <a:cubicBezTo>
                    <a:pt x="9395" y="8620"/>
                    <a:pt x="9490" y="8489"/>
                    <a:pt x="9645" y="8454"/>
                  </a:cubicBezTo>
                  <a:lnTo>
                    <a:pt x="10943" y="8156"/>
                  </a:lnTo>
                  <a:cubicBezTo>
                    <a:pt x="11419" y="8049"/>
                    <a:pt x="11609" y="7477"/>
                    <a:pt x="11276" y="7096"/>
                  </a:cubicBezTo>
                  <a:lnTo>
                    <a:pt x="10407" y="6084"/>
                  </a:lnTo>
                  <a:cubicBezTo>
                    <a:pt x="10300" y="5965"/>
                    <a:pt x="10300" y="5810"/>
                    <a:pt x="10407" y="5703"/>
                  </a:cubicBezTo>
                  <a:lnTo>
                    <a:pt x="11276" y="4703"/>
                  </a:lnTo>
                  <a:cubicBezTo>
                    <a:pt x="11609" y="4334"/>
                    <a:pt x="11419" y="3751"/>
                    <a:pt x="10943" y="3643"/>
                  </a:cubicBezTo>
                  <a:lnTo>
                    <a:pt x="9645" y="3346"/>
                  </a:lnTo>
                  <a:cubicBezTo>
                    <a:pt x="9490" y="3322"/>
                    <a:pt x="9407" y="3179"/>
                    <a:pt x="9407" y="3036"/>
                  </a:cubicBezTo>
                  <a:lnTo>
                    <a:pt x="9526" y="1715"/>
                  </a:lnTo>
                  <a:cubicBezTo>
                    <a:pt x="9564" y="1312"/>
                    <a:pt x="9248" y="1002"/>
                    <a:pt x="8893" y="1002"/>
                  </a:cubicBezTo>
                  <a:cubicBezTo>
                    <a:pt x="8807" y="1002"/>
                    <a:pt x="8719" y="1020"/>
                    <a:pt x="8633" y="1060"/>
                  </a:cubicBezTo>
                  <a:lnTo>
                    <a:pt x="7407" y="1572"/>
                  </a:lnTo>
                  <a:cubicBezTo>
                    <a:pt x="7371" y="1588"/>
                    <a:pt x="7334" y="1595"/>
                    <a:pt x="7296" y="1595"/>
                  </a:cubicBezTo>
                  <a:cubicBezTo>
                    <a:pt x="7193" y="1595"/>
                    <a:pt x="7090" y="1540"/>
                    <a:pt x="7037" y="1453"/>
                  </a:cubicBezTo>
                  <a:lnTo>
                    <a:pt x="6359" y="310"/>
                  </a:lnTo>
                  <a:cubicBezTo>
                    <a:pt x="6170" y="10"/>
                    <a:pt x="5848" y="0"/>
                    <a:pt x="5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8" name="Google Shape;12188;p69"/>
          <p:cNvGrpSpPr/>
          <p:nvPr/>
        </p:nvGrpSpPr>
        <p:grpSpPr>
          <a:xfrm>
            <a:off x="1314678" y="3358217"/>
            <a:ext cx="334666" cy="365348"/>
            <a:chOff x="1314678" y="3358217"/>
            <a:chExt cx="334666" cy="365348"/>
          </a:xfrm>
          <a:solidFill>
            <a:srgbClr val="D94169"/>
          </a:solidFill>
        </p:grpSpPr>
        <p:sp>
          <p:nvSpPr>
            <p:cNvPr id="12189" name="Google Shape;12189;p69"/>
            <p:cNvSpPr/>
            <p:nvPr/>
          </p:nvSpPr>
          <p:spPr>
            <a:xfrm>
              <a:off x="1316588" y="3358217"/>
              <a:ext cx="332757" cy="365348"/>
            </a:xfrm>
            <a:custGeom>
              <a:avLst/>
              <a:gdLst/>
              <a:ahLst/>
              <a:cxnLst/>
              <a:rect l="l" t="t" r="r" b="b"/>
              <a:pathLst>
                <a:path w="10455" h="11479" extrusionOk="0">
                  <a:moveTo>
                    <a:pt x="1501" y="9300"/>
                  </a:moveTo>
                  <a:cubicBezTo>
                    <a:pt x="1655" y="9300"/>
                    <a:pt x="1786" y="9419"/>
                    <a:pt x="1786" y="9585"/>
                  </a:cubicBezTo>
                  <a:cubicBezTo>
                    <a:pt x="1786" y="9752"/>
                    <a:pt x="1667" y="9871"/>
                    <a:pt x="1501" y="9871"/>
                  </a:cubicBezTo>
                  <a:lnTo>
                    <a:pt x="584" y="9871"/>
                  </a:lnTo>
                  <a:cubicBezTo>
                    <a:pt x="429" y="9871"/>
                    <a:pt x="298" y="9752"/>
                    <a:pt x="298" y="9585"/>
                  </a:cubicBezTo>
                  <a:cubicBezTo>
                    <a:pt x="298" y="9431"/>
                    <a:pt x="417" y="9300"/>
                    <a:pt x="584" y="9300"/>
                  </a:cubicBezTo>
                  <a:close/>
                  <a:moveTo>
                    <a:pt x="9359" y="1013"/>
                  </a:moveTo>
                  <a:lnTo>
                    <a:pt x="9359" y="10443"/>
                  </a:lnTo>
                  <a:lnTo>
                    <a:pt x="9037" y="10443"/>
                  </a:lnTo>
                  <a:lnTo>
                    <a:pt x="9037" y="1013"/>
                  </a:lnTo>
                  <a:close/>
                  <a:moveTo>
                    <a:pt x="3048" y="1"/>
                  </a:moveTo>
                  <a:cubicBezTo>
                    <a:pt x="2965" y="1"/>
                    <a:pt x="2894" y="72"/>
                    <a:pt x="2894" y="156"/>
                  </a:cubicBezTo>
                  <a:cubicBezTo>
                    <a:pt x="2894" y="251"/>
                    <a:pt x="2965" y="322"/>
                    <a:pt x="3048" y="322"/>
                  </a:cubicBezTo>
                  <a:lnTo>
                    <a:pt x="8347" y="322"/>
                  </a:lnTo>
                  <a:cubicBezTo>
                    <a:pt x="8561" y="322"/>
                    <a:pt x="8728" y="489"/>
                    <a:pt x="8728" y="691"/>
                  </a:cubicBezTo>
                  <a:lnTo>
                    <a:pt x="8728" y="10776"/>
                  </a:lnTo>
                  <a:cubicBezTo>
                    <a:pt x="8728" y="10978"/>
                    <a:pt x="8561" y="11145"/>
                    <a:pt x="8347" y="11145"/>
                  </a:cubicBezTo>
                  <a:lnTo>
                    <a:pt x="1584" y="11145"/>
                  </a:lnTo>
                  <a:cubicBezTo>
                    <a:pt x="1370" y="11145"/>
                    <a:pt x="1203" y="10978"/>
                    <a:pt x="1203" y="10776"/>
                  </a:cubicBezTo>
                  <a:lnTo>
                    <a:pt x="1203" y="10204"/>
                  </a:lnTo>
                  <a:lnTo>
                    <a:pt x="1524" y="10204"/>
                  </a:lnTo>
                  <a:cubicBezTo>
                    <a:pt x="1858" y="10204"/>
                    <a:pt x="2132" y="9931"/>
                    <a:pt x="2132" y="9597"/>
                  </a:cubicBezTo>
                  <a:cubicBezTo>
                    <a:pt x="2132" y="9276"/>
                    <a:pt x="1846" y="8990"/>
                    <a:pt x="1524" y="8990"/>
                  </a:cubicBezTo>
                  <a:lnTo>
                    <a:pt x="1203" y="8990"/>
                  </a:lnTo>
                  <a:lnTo>
                    <a:pt x="1203" y="8621"/>
                  </a:lnTo>
                  <a:cubicBezTo>
                    <a:pt x="1203" y="8526"/>
                    <a:pt x="1132" y="8454"/>
                    <a:pt x="1048" y="8454"/>
                  </a:cubicBezTo>
                  <a:cubicBezTo>
                    <a:pt x="953" y="8454"/>
                    <a:pt x="882" y="8526"/>
                    <a:pt x="882" y="8621"/>
                  </a:cubicBezTo>
                  <a:lnTo>
                    <a:pt x="882" y="8990"/>
                  </a:lnTo>
                  <a:lnTo>
                    <a:pt x="608" y="8990"/>
                  </a:lnTo>
                  <a:cubicBezTo>
                    <a:pt x="274" y="8990"/>
                    <a:pt x="0" y="9276"/>
                    <a:pt x="0" y="9597"/>
                  </a:cubicBezTo>
                  <a:cubicBezTo>
                    <a:pt x="0" y="9931"/>
                    <a:pt x="286" y="10204"/>
                    <a:pt x="608" y="10204"/>
                  </a:cubicBezTo>
                  <a:lnTo>
                    <a:pt x="882" y="10204"/>
                  </a:lnTo>
                  <a:lnTo>
                    <a:pt x="882" y="10776"/>
                  </a:lnTo>
                  <a:cubicBezTo>
                    <a:pt x="882" y="11157"/>
                    <a:pt x="1191" y="11478"/>
                    <a:pt x="1584" y="11478"/>
                  </a:cubicBezTo>
                  <a:lnTo>
                    <a:pt x="9752" y="11478"/>
                  </a:lnTo>
                  <a:cubicBezTo>
                    <a:pt x="10133" y="11478"/>
                    <a:pt x="10454" y="11157"/>
                    <a:pt x="10454" y="10776"/>
                  </a:cubicBezTo>
                  <a:lnTo>
                    <a:pt x="10454" y="2156"/>
                  </a:lnTo>
                  <a:cubicBezTo>
                    <a:pt x="10454" y="2073"/>
                    <a:pt x="10371" y="1989"/>
                    <a:pt x="10287" y="1989"/>
                  </a:cubicBezTo>
                  <a:cubicBezTo>
                    <a:pt x="10192" y="1989"/>
                    <a:pt x="10121" y="2073"/>
                    <a:pt x="10121" y="2156"/>
                  </a:cubicBezTo>
                  <a:lnTo>
                    <a:pt x="10121" y="10776"/>
                  </a:lnTo>
                  <a:cubicBezTo>
                    <a:pt x="10121" y="10978"/>
                    <a:pt x="9954" y="11145"/>
                    <a:pt x="9752" y="11145"/>
                  </a:cubicBezTo>
                  <a:lnTo>
                    <a:pt x="8954" y="11145"/>
                  </a:lnTo>
                  <a:cubicBezTo>
                    <a:pt x="9014" y="11038"/>
                    <a:pt x="9061" y="10919"/>
                    <a:pt x="9061" y="10800"/>
                  </a:cubicBezTo>
                  <a:lnTo>
                    <a:pt x="9549" y="10800"/>
                  </a:lnTo>
                  <a:cubicBezTo>
                    <a:pt x="9645" y="10800"/>
                    <a:pt x="9716" y="10728"/>
                    <a:pt x="9716" y="10645"/>
                  </a:cubicBezTo>
                  <a:lnTo>
                    <a:pt x="9716" y="858"/>
                  </a:lnTo>
                  <a:cubicBezTo>
                    <a:pt x="9716" y="775"/>
                    <a:pt x="9645" y="691"/>
                    <a:pt x="9549" y="691"/>
                  </a:cubicBezTo>
                  <a:lnTo>
                    <a:pt x="9061" y="691"/>
                  </a:lnTo>
                  <a:cubicBezTo>
                    <a:pt x="9061" y="560"/>
                    <a:pt x="9014" y="441"/>
                    <a:pt x="8954" y="358"/>
                  </a:cubicBezTo>
                  <a:lnTo>
                    <a:pt x="9752" y="358"/>
                  </a:lnTo>
                  <a:cubicBezTo>
                    <a:pt x="9954" y="358"/>
                    <a:pt x="10121" y="525"/>
                    <a:pt x="10121" y="727"/>
                  </a:cubicBezTo>
                  <a:lnTo>
                    <a:pt x="10121" y="1430"/>
                  </a:lnTo>
                  <a:cubicBezTo>
                    <a:pt x="10097" y="1489"/>
                    <a:pt x="10168" y="1561"/>
                    <a:pt x="10276" y="1561"/>
                  </a:cubicBezTo>
                  <a:cubicBezTo>
                    <a:pt x="10359" y="1561"/>
                    <a:pt x="10430" y="1489"/>
                    <a:pt x="10430" y="1394"/>
                  </a:cubicBezTo>
                  <a:lnTo>
                    <a:pt x="10430" y="691"/>
                  </a:lnTo>
                  <a:cubicBezTo>
                    <a:pt x="10430" y="310"/>
                    <a:pt x="10121" y="1"/>
                    <a:pt x="9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0" name="Google Shape;12190;p69"/>
            <p:cNvSpPr/>
            <p:nvPr/>
          </p:nvSpPr>
          <p:spPr>
            <a:xfrm>
              <a:off x="1314678" y="3358981"/>
              <a:ext cx="79632" cy="254684"/>
            </a:xfrm>
            <a:custGeom>
              <a:avLst/>
              <a:gdLst/>
              <a:ahLst/>
              <a:cxnLst/>
              <a:rect l="l" t="t" r="r" b="b"/>
              <a:pathLst>
                <a:path w="2502" h="8002" extrusionOk="0">
                  <a:moveTo>
                    <a:pt x="1537" y="1537"/>
                  </a:moveTo>
                  <a:cubicBezTo>
                    <a:pt x="1680" y="1537"/>
                    <a:pt x="1811" y="1656"/>
                    <a:pt x="1811" y="1822"/>
                  </a:cubicBezTo>
                  <a:cubicBezTo>
                    <a:pt x="1811" y="1989"/>
                    <a:pt x="1692" y="2108"/>
                    <a:pt x="1537" y="2108"/>
                  </a:cubicBezTo>
                  <a:lnTo>
                    <a:pt x="608" y="2108"/>
                  </a:lnTo>
                  <a:cubicBezTo>
                    <a:pt x="465" y="2108"/>
                    <a:pt x="334" y="1989"/>
                    <a:pt x="334" y="1822"/>
                  </a:cubicBezTo>
                  <a:cubicBezTo>
                    <a:pt x="334" y="1668"/>
                    <a:pt x="453" y="1537"/>
                    <a:pt x="608" y="1537"/>
                  </a:cubicBezTo>
                  <a:close/>
                  <a:moveTo>
                    <a:pt x="1549" y="4132"/>
                  </a:moveTo>
                  <a:cubicBezTo>
                    <a:pt x="1692" y="4132"/>
                    <a:pt x="1835" y="4251"/>
                    <a:pt x="1835" y="4406"/>
                  </a:cubicBezTo>
                  <a:cubicBezTo>
                    <a:pt x="1835" y="4573"/>
                    <a:pt x="1715" y="4692"/>
                    <a:pt x="1549" y="4692"/>
                  </a:cubicBezTo>
                  <a:lnTo>
                    <a:pt x="632" y="4692"/>
                  </a:lnTo>
                  <a:cubicBezTo>
                    <a:pt x="465" y="4680"/>
                    <a:pt x="346" y="4561"/>
                    <a:pt x="346" y="4406"/>
                  </a:cubicBezTo>
                  <a:cubicBezTo>
                    <a:pt x="346" y="4263"/>
                    <a:pt x="465" y="4132"/>
                    <a:pt x="632" y="4132"/>
                  </a:cubicBezTo>
                  <a:close/>
                  <a:moveTo>
                    <a:pt x="1549" y="6704"/>
                  </a:moveTo>
                  <a:cubicBezTo>
                    <a:pt x="1715" y="6704"/>
                    <a:pt x="1835" y="6835"/>
                    <a:pt x="1835" y="6990"/>
                  </a:cubicBezTo>
                  <a:cubicBezTo>
                    <a:pt x="1835" y="7132"/>
                    <a:pt x="1715" y="7263"/>
                    <a:pt x="1549" y="7263"/>
                  </a:cubicBezTo>
                  <a:lnTo>
                    <a:pt x="632" y="7263"/>
                  </a:lnTo>
                  <a:cubicBezTo>
                    <a:pt x="477" y="7263"/>
                    <a:pt x="346" y="7144"/>
                    <a:pt x="346" y="6990"/>
                  </a:cubicBezTo>
                  <a:cubicBezTo>
                    <a:pt x="346" y="6823"/>
                    <a:pt x="465" y="6704"/>
                    <a:pt x="632" y="6704"/>
                  </a:cubicBezTo>
                  <a:close/>
                  <a:moveTo>
                    <a:pt x="1608" y="1"/>
                  </a:moveTo>
                  <a:cubicBezTo>
                    <a:pt x="1227" y="1"/>
                    <a:pt x="906" y="310"/>
                    <a:pt x="906" y="703"/>
                  </a:cubicBezTo>
                  <a:lnTo>
                    <a:pt x="906" y="1239"/>
                  </a:lnTo>
                  <a:lnTo>
                    <a:pt x="608" y="1239"/>
                  </a:lnTo>
                  <a:cubicBezTo>
                    <a:pt x="275" y="1239"/>
                    <a:pt x="1" y="1525"/>
                    <a:pt x="1" y="1846"/>
                  </a:cubicBezTo>
                  <a:cubicBezTo>
                    <a:pt x="1" y="2179"/>
                    <a:pt x="287" y="2465"/>
                    <a:pt x="608" y="2465"/>
                  </a:cubicBezTo>
                  <a:lnTo>
                    <a:pt x="906" y="2465"/>
                  </a:lnTo>
                  <a:lnTo>
                    <a:pt x="906" y="3799"/>
                  </a:lnTo>
                  <a:lnTo>
                    <a:pt x="608" y="3799"/>
                  </a:lnTo>
                  <a:cubicBezTo>
                    <a:pt x="275" y="3799"/>
                    <a:pt x="1" y="4084"/>
                    <a:pt x="1" y="4406"/>
                  </a:cubicBezTo>
                  <a:cubicBezTo>
                    <a:pt x="1" y="4739"/>
                    <a:pt x="287" y="5025"/>
                    <a:pt x="608" y="5025"/>
                  </a:cubicBezTo>
                  <a:lnTo>
                    <a:pt x="906" y="5025"/>
                  </a:lnTo>
                  <a:lnTo>
                    <a:pt x="906" y="6359"/>
                  </a:lnTo>
                  <a:lnTo>
                    <a:pt x="632" y="6359"/>
                  </a:lnTo>
                  <a:cubicBezTo>
                    <a:pt x="287" y="6359"/>
                    <a:pt x="13" y="6644"/>
                    <a:pt x="13" y="6966"/>
                  </a:cubicBezTo>
                  <a:cubicBezTo>
                    <a:pt x="13" y="7299"/>
                    <a:pt x="299" y="7585"/>
                    <a:pt x="632" y="7585"/>
                  </a:cubicBezTo>
                  <a:lnTo>
                    <a:pt x="906" y="7585"/>
                  </a:lnTo>
                  <a:lnTo>
                    <a:pt x="906" y="7835"/>
                  </a:lnTo>
                  <a:cubicBezTo>
                    <a:pt x="906" y="7918"/>
                    <a:pt x="977" y="8002"/>
                    <a:pt x="1073" y="8002"/>
                  </a:cubicBezTo>
                  <a:cubicBezTo>
                    <a:pt x="1168" y="8002"/>
                    <a:pt x="1239" y="7918"/>
                    <a:pt x="1239" y="7835"/>
                  </a:cubicBezTo>
                  <a:lnTo>
                    <a:pt x="1239" y="7585"/>
                  </a:lnTo>
                  <a:lnTo>
                    <a:pt x="1537" y="7585"/>
                  </a:lnTo>
                  <a:cubicBezTo>
                    <a:pt x="1882" y="7585"/>
                    <a:pt x="2144" y="7299"/>
                    <a:pt x="2144" y="6966"/>
                  </a:cubicBezTo>
                  <a:cubicBezTo>
                    <a:pt x="2144" y="6644"/>
                    <a:pt x="1858" y="6359"/>
                    <a:pt x="1537" y="6359"/>
                  </a:cubicBezTo>
                  <a:lnTo>
                    <a:pt x="1239" y="6359"/>
                  </a:lnTo>
                  <a:lnTo>
                    <a:pt x="1239" y="5025"/>
                  </a:lnTo>
                  <a:lnTo>
                    <a:pt x="1537" y="5025"/>
                  </a:lnTo>
                  <a:cubicBezTo>
                    <a:pt x="1882" y="5025"/>
                    <a:pt x="2144" y="4739"/>
                    <a:pt x="2144" y="4406"/>
                  </a:cubicBezTo>
                  <a:cubicBezTo>
                    <a:pt x="2144" y="4084"/>
                    <a:pt x="1858" y="3799"/>
                    <a:pt x="1537" y="3799"/>
                  </a:cubicBezTo>
                  <a:lnTo>
                    <a:pt x="1239" y="3799"/>
                  </a:lnTo>
                  <a:lnTo>
                    <a:pt x="1239" y="2465"/>
                  </a:lnTo>
                  <a:lnTo>
                    <a:pt x="1525" y="2465"/>
                  </a:lnTo>
                  <a:cubicBezTo>
                    <a:pt x="1858" y="2465"/>
                    <a:pt x="2132" y="2179"/>
                    <a:pt x="2132" y="1846"/>
                  </a:cubicBezTo>
                  <a:cubicBezTo>
                    <a:pt x="2132" y="1525"/>
                    <a:pt x="1846" y="1239"/>
                    <a:pt x="1525" y="1239"/>
                  </a:cubicBezTo>
                  <a:lnTo>
                    <a:pt x="1239" y="1239"/>
                  </a:lnTo>
                  <a:lnTo>
                    <a:pt x="1239" y="703"/>
                  </a:lnTo>
                  <a:cubicBezTo>
                    <a:pt x="1239" y="489"/>
                    <a:pt x="1406" y="334"/>
                    <a:pt x="1608" y="334"/>
                  </a:cubicBezTo>
                  <a:lnTo>
                    <a:pt x="2335" y="334"/>
                  </a:lnTo>
                  <a:cubicBezTo>
                    <a:pt x="2430" y="334"/>
                    <a:pt x="2501" y="251"/>
                    <a:pt x="2501" y="167"/>
                  </a:cubicBezTo>
                  <a:cubicBezTo>
                    <a:pt x="2501" y="72"/>
                    <a:pt x="2430" y="1"/>
                    <a:pt x="2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1" name="Google Shape;12191;p69"/>
            <p:cNvSpPr/>
            <p:nvPr/>
          </p:nvSpPr>
          <p:spPr>
            <a:xfrm>
              <a:off x="1411688" y="3629546"/>
              <a:ext cx="139118" cy="10662"/>
            </a:xfrm>
            <a:custGeom>
              <a:avLst/>
              <a:gdLst/>
              <a:ahLst/>
              <a:cxnLst/>
              <a:rect l="l" t="t" r="r" b="b"/>
              <a:pathLst>
                <a:path w="4371" h="335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8" y="334"/>
                  </a:cubicBezTo>
                  <a:lnTo>
                    <a:pt x="4204" y="334"/>
                  </a:lnTo>
                  <a:cubicBezTo>
                    <a:pt x="4287" y="334"/>
                    <a:pt x="4371" y="251"/>
                    <a:pt x="4371" y="167"/>
                  </a:cubicBezTo>
                  <a:cubicBezTo>
                    <a:pt x="4371" y="72"/>
                    <a:pt x="4287" y="1"/>
                    <a:pt x="4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2" name="Google Shape;12192;p69"/>
            <p:cNvSpPr/>
            <p:nvPr/>
          </p:nvSpPr>
          <p:spPr>
            <a:xfrm>
              <a:off x="1412070" y="3652303"/>
              <a:ext cx="139118" cy="10630"/>
            </a:xfrm>
            <a:custGeom>
              <a:avLst/>
              <a:gdLst/>
              <a:ahLst/>
              <a:cxnLst/>
              <a:rect l="l" t="t" r="r" b="b"/>
              <a:pathLst>
                <a:path w="4371" h="334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72" y="333"/>
                    <a:pt x="168" y="333"/>
                  </a:cubicBezTo>
                  <a:lnTo>
                    <a:pt x="4204" y="333"/>
                  </a:lnTo>
                  <a:cubicBezTo>
                    <a:pt x="4299" y="333"/>
                    <a:pt x="4370" y="250"/>
                    <a:pt x="4370" y="167"/>
                  </a:cubicBezTo>
                  <a:cubicBezTo>
                    <a:pt x="4370" y="72"/>
                    <a:pt x="4299" y="0"/>
                    <a:pt x="42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3" name="Google Shape;12193;p69"/>
            <p:cNvSpPr/>
            <p:nvPr/>
          </p:nvSpPr>
          <p:spPr>
            <a:xfrm>
              <a:off x="1432153" y="3417352"/>
              <a:ext cx="83802" cy="191379"/>
            </a:xfrm>
            <a:custGeom>
              <a:avLst/>
              <a:gdLst/>
              <a:ahLst/>
              <a:cxnLst/>
              <a:rect l="l" t="t" r="r" b="b"/>
              <a:pathLst>
                <a:path w="2633" h="6013" extrusionOk="0">
                  <a:moveTo>
                    <a:pt x="1763" y="357"/>
                  </a:moveTo>
                  <a:cubicBezTo>
                    <a:pt x="1882" y="357"/>
                    <a:pt x="2037" y="405"/>
                    <a:pt x="2251" y="488"/>
                  </a:cubicBezTo>
                  <a:lnTo>
                    <a:pt x="2263" y="512"/>
                  </a:lnTo>
                  <a:lnTo>
                    <a:pt x="2096" y="1488"/>
                  </a:lnTo>
                  <a:cubicBezTo>
                    <a:pt x="2096" y="1500"/>
                    <a:pt x="2084" y="1500"/>
                    <a:pt x="2084" y="1500"/>
                  </a:cubicBezTo>
                  <a:lnTo>
                    <a:pt x="1596" y="1441"/>
                  </a:lnTo>
                  <a:lnTo>
                    <a:pt x="1561" y="1441"/>
                  </a:lnTo>
                  <a:cubicBezTo>
                    <a:pt x="965" y="1477"/>
                    <a:pt x="751" y="2143"/>
                    <a:pt x="751" y="2691"/>
                  </a:cubicBezTo>
                  <a:lnTo>
                    <a:pt x="751" y="3382"/>
                  </a:lnTo>
                  <a:cubicBezTo>
                    <a:pt x="751" y="3501"/>
                    <a:pt x="763" y="3822"/>
                    <a:pt x="894" y="4120"/>
                  </a:cubicBezTo>
                  <a:cubicBezTo>
                    <a:pt x="1025" y="4441"/>
                    <a:pt x="1263" y="4608"/>
                    <a:pt x="1561" y="4632"/>
                  </a:cubicBezTo>
                  <a:lnTo>
                    <a:pt x="1596" y="4632"/>
                  </a:lnTo>
                  <a:lnTo>
                    <a:pt x="2084" y="4572"/>
                  </a:lnTo>
                  <a:cubicBezTo>
                    <a:pt x="2096" y="4572"/>
                    <a:pt x="2096" y="4572"/>
                    <a:pt x="2096" y="4584"/>
                  </a:cubicBezTo>
                  <a:lnTo>
                    <a:pt x="2263" y="5572"/>
                  </a:lnTo>
                  <a:cubicBezTo>
                    <a:pt x="2263" y="5572"/>
                    <a:pt x="2263" y="5584"/>
                    <a:pt x="2251" y="5584"/>
                  </a:cubicBezTo>
                  <a:cubicBezTo>
                    <a:pt x="2037" y="5668"/>
                    <a:pt x="1882" y="5715"/>
                    <a:pt x="1763" y="5715"/>
                  </a:cubicBezTo>
                  <a:cubicBezTo>
                    <a:pt x="1608" y="5715"/>
                    <a:pt x="1251" y="5632"/>
                    <a:pt x="941" y="5298"/>
                  </a:cubicBezTo>
                  <a:cubicBezTo>
                    <a:pt x="537" y="4882"/>
                    <a:pt x="334" y="4227"/>
                    <a:pt x="334" y="3393"/>
                  </a:cubicBezTo>
                  <a:lnTo>
                    <a:pt x="334" y="2679"/>
                  </a:lnTo>
                  <a:cubicBezTo>
                    <a:pt x="334" y="1846"/>
                    <a:pt x="537" y="1191"/>
                    <a:pt x="941" y="774"/>
                  </a:cubicBezTo>
                  <a:cubicBezTo>
                    <a:pt x="1263" y="453"/>
                    <a:pt x="1620" y="357"/>
                    <a:pt x="1763" y="357"/>
                  </a:cubicBezTo>
                  <a:close/>
                  <a:moveTo>
                    <a:pt x="1775" y="0"/>
                  </a:moveTo>
                  <a:cubicBezTo>
                    <a:pt x="1525" y="0"/>
                    <a:pt x="1084" y="131"/>
                    <a:pt x="715" y="500"/>
                  </a:cubicBezTo>
                  <a:cubicBezTo>
                    <a:pt x="239" y="988"/>
                    <a:pt x="1" y="1715"/>
                    <a:pt x="1" y="2643"/>
                  </a:cubicBezTo>
                  <a:lnTo>
                    <a:pt x="1" y="3358"/>
                  </a:lnTo>
                  <a:cubicBezTo>
                    <a:pt x="1" y="4298"/>
                    <a:pt x="239" y="5013"/>
                    <a:pt x="715" y="5501"/>
                  </a:cubicBezTo>
                  <a:cubicBezTo>
                    <a:pt x="1084" y="5882"/>
                    <a:pt x="1525" y="6013"/>
                    <a:pt x="1775" y="6013"/>
                  </a:cubicBezTo>
                  <a:cubicBezTo>
                    <a:pt x="1965" y="6013"/>
                    <a:pt x="2215" y="5918"/>
                    <a:pt x="2394" y="5858"/>
                  </a:cubicBezTo>
                  <a:cubicBezTo>
                    <a:pt x="2549" y="5799"/>
                    <a:pt x="2632" y="5644"/>
                    <a:pt x="2608" y="5477"/>
                  </a:cubicBezTo>
                  <a:lnTo>
                    <a:pt x="2442" y="4489"/>
                  </a:lnTo>
                  <a:cubicBezTo>
                    <a:pt x="2419" y="4307"/>
                    <a:pt x="2255" y="4190"/>
                    <a:pt x="2075" y="4190"/>
                  </a:cubicBezTo>
                  <a:cubicBezTo>
                    <a:pt x="2066" y="4190"/>
                    <a:pt x="2058" y="4191"/>
                    <a:pt x="2049" y="4191"/>
                  </a:cubicBezTo>
                  <a:lnTo>
                    <a:pt x="1573" y="4251"/>
                  </a:lnTo>
                  <a:cubicBezTo>
                    <a:pt x="1108" y="4215"/>
                    <a:pt x="1108" y="3382"/>
                    <a:pt x="1108" y="3334"/>
                  </a:cubicBezTo>
                  <a:lnTo>
                    <a:pt x="1108" y="2643"/>
                  </a:lnTo>
                  <a:cubicBezTo>
                    <a:pt x="1108" y="2643"/>
                    <a:pt x="1108" y="2644"/>
                    <a:pt x="1108" y="2644"/>
                  </a:cubicBezTo>
                  <a:cubicBezTo>
                    <a:pt x="1084" y="2644"/>
                    <a:pt x="1088" y="1798"/>
                    <a:pt x="1561" y="1762"/>
                  </a:cubicBezTo>
                  <a:lnTo>
                    <a:pt x="2037" y="1822"/>
                  </a:lnTo>
                  <a:cubicBezTo>
                    <a:pt x="2053" y="1824"/>
                    <a:pt x="2068" y="1825"/>
                    <a:pt x="2084" y="1825"/>
                  </a:cubicBezTo>
                  <a:cubicBezTo>
                    <a:pt x="2263" y="1825"/>
                    <a:pt x="2397" y="1700"/>
                    <a:pt x="2430" y="1524"/>
                  </a:cubicBezTo>
                  <a:lnTo>
                    <a:pt x="2596" y="536"/>
                  </a:lnTo>
                  <a:cubicBezTo>
                    <a:pt x="2620" y="369"/>
                    <a:pt x="2537" y="203"/>
                    <a:pt x="2382" y="143"/>
                  </a:cubicBezTo>
                  <a:cubicBezTo>
                    <a:pt x="2215" y="72"/>
                    <a:pt x="1965" y="0"/>
                    <a:pt x="17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94" name="Google Shape;12194;p69"/>
          <p:cNvGrpSpPr/>
          <p:nvPr/>
        </p:nvGrpSpPr>
        <p:grpSpPr>
          <a:xfrm>
            <a:off x="1748582" y="3372635"/>
            <a:ext cx="359269" cy="335780"/>
            <a:chOff x="1748582" y="3372635"/>
            <a:chExt cx="359269" cy="335780"/>
          </a:xfrm>
          <a:solidFill>
            <a:srgbClr val="D94169"/>
          </a:solidFill>
        </p:grpSpPr>
        <p:sp>
          <p:nvSpPr>
            <p:cNvPr id="12195" name="Google Shape;12195;p69"/>
            <p:cNvSpPr/>
            <p:nvPr/>
          </p:nvSpPr>
          <p:spPr>
            <a:xfrm>
              <a:off x="2080161" y="3535210"/>
              <a:ext cx="27690" cy="10630"/>
            </a:xfrm>
            <a:custGeom>
              <a:avLst/>
              <a:gdLst/>
              <a:ahLst/>
              <a:cxnLst/>
              <a:rect l="l" t="t" r="r" b="b"/>
              <a:pathLst>
                <a:path w="870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703" y="333"/>
                  </a:lnTo>
                  <a:cubicBezTo>
                    <a:pt x="786" y="333"/>
                    <a:pt x="870" y="262"/>
                    <a:pt x="870" y="167"/>
                  </a:cubicBezTo>
                  <a:cubicBezTo>
                    <a:pt x="870" y="83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96" name="Google Shape;12196;p69"/>
            <p:cNvGrpSpPr/>
            <p:nvPr/>
          </p:nvGrpSpPr>
          <p:grpSpPr>
            <a:xfrm>
              <a:off x="1748582" y="3372635"/>
              <a:ext cx="333520" cy="335780"/>
              <a:chOff x="1748582" y="3372635"/>
              <a:chExt cx="333520" cy="335780"/>
            </a:xfrm>
            <a:grpFill/>
          </p:grpSpPr>
          <p:sp>
            <p:nvSpPr>
              <p:cNvPr id="12197" name="Google Shape;12197;p69"/>
              <p:cNvSpPr/>
              <p:nvPr/>
            </p:nvSpPr>
            <p:spPr>
              <a:xfrm>
                <a:off x="1748582" y="3372635"/>
                <a:ext cx="308504" cy="335780"/>
              </a:xfrm>
              <a:custGeom>
                <a:avLst/>
                <a:gdLst/>
                <a:ahLst/>
                <a:cxnLst/>
                <a:rect l="l" t="t" r="r" b="b"/>
                <a:pathLst>
                  <a:path w="9693" h="10550" extrusionOk="0">
                    <a:moveTo>
                      <a:pt x="8454" y="4215"/>
                    </a:moveTo>
                    <a:cubicBezTo>
                      <a:pt x="8978" y="4298"/>
                      <a:pt x="9359" y="4739"/>
                      <a:pt x="9359" y="5275"/>
                    </a:cubicBezTo>
                    <a:cubicBezTo>
                      <a:pt x="9359" y="5811"/>
                      <a:pt x="8978" y="6263"/>
                      <a:pt x="8454" y="6334"/>
                    </a:cubicBezTo>
                    <a:lnTo>
                      <a:pt x="8454" y="4215"/>
                    </a:lnTo>
                    <a:close/>
                    <a:moveTo>
                      <a:pt x="1251" y="4036"/>
                    </a:moveTo>
                    <a:lnTo>
                      <a:pt x="1251" y="6525"/>
                    </a:lnTo>
                    <a:lnTo>
                      <a:pt x="894" y="6525"/>
                    </a:lnTo>
                    <a:cubicBezTo>
                      <a:pt x="596" y="6525"/>
                      <a:pt x="358" y="6287"/>
                      <a:pt x="358" y="5989"/>
                    </a:cubicBezTo>
                    <a:lnTo>
                      <a:pt x="358" y="4572"/>
                    </a:lnTo>
                    <a:cubicBezTo>
                      <a:pt x="358" y="4275"/>
                      <a:pt x="596" y="4036"/>
                      <a:pt x="894" y="4036"/>
                    </a:cubicBezTo>
                    <a:close/>
                    <a:moveTo>
                      <a:pt x="2668" y="4025"/>
                    </a:moveTo>
                    <a:lnTo>
                      <a:pt x="2668" y="6525"/>
                    </a:lnTo>
                    <a:lnTo>
                      <a:pt x="1584" y="6525"/>
                    </a:lnTo>
                    <a:lnTo>
                      <a:pt x="1584" y="4025"/>
                    </a:lnTo>
                    <a:close/>
                    <a:moveTo>
                      <a:pt x="2846" y="7727"/>
                    </a:moveTo>
                    <a:lnTo>
                      <a:pt x="2846" y="8466"/>
                    </a:lnTo>
                    <a:lnTo>
                      <a:pt x="2537" y="8466"/>
                    </a:lnTo>
                    <a:lnTo>
                      <a:pt x="2727" y="7727"/>
                    </a:lnTo>
                    <a:close/>
                    <a:moveTo>
                      <a:pt x="2608" y="6834"/>
                    </a:moveTo>
                    <a:lnTo>
                      <a:pt x="2001" y="9156"/>
                    </a:lnTo>
                    <a:lnTo>
                      <a:pt x="1584" y="9156"/>
                    </a:lnTo>
                    <a:lnTo>
                      <a:pt x="1584" y="6834"/>
                    </a:lnTo>
                    <a:close/>
                    <a:moveTo>
                      <a:pt x="8133" y="357"/>
                    </a:moveTo>
                    <a:lnTo>
                      <a:pt x="8133" y="10228"/>
                    </a:lnTo>
                    <a:lnTo>
                      <a:pt x="7394" y="10228"/>
                    </a:lnTo>
                    <a:lnTo>
                      <a:pt x="7394" y="3251"/>
                    </a:lnTo>
                    <a:cubicBezTo>
                      <a:pt x="7394" y="3167"/>
                      <a:pt x="7323" y="3084"/>
                      <a:pt x="7240" y="3084"/>
                    </a:cubicBezTo>
                    <a:cubicBezTo>
                      <a:pt x="7144" y="3084"/>
                      <a:pt x="7073" y="3167"/>
                      <a:pt x="7073" y="3251"/>
                    </a:cubicBezTo>
                    <a:lnTo>
                      <a:pt x="7073" y="9144"/>
                    </a:lnTo>
                    <a:cubicBezTo>
                      <a:pt x="6859" y="8859"/>
                      <a:pt x="6549" y="8466"/>
                      <a:pt x="6132" y="8073"/>
                    </a:cubicBezTo>
                    <a:cubicBezTo>
                      <a:pt x="5668" y="7632"/>
                      <a:pt x="5192" y="7275"/>
                      <a:pt x="4704" y="7013"/>
                    </a:cubicBezTo>
                    <a:cubicBezTo>
                      <a:pt x="4132" y="6715"/>
                      <a:pt x="3561" y="6561"/>
                      <a:pt x="2989" y="6537"/>
                    </a:cubicBezTo>
                    <a:lnTo>
                      <a:pt x="2989" y="4036"/>
                    </a:lnTo>
                    <a:cubicBezTo>
                      <a:pt x="3572" y="4013"/>
                      <a:pt x="4132" y="3846"/>
                      <a:pt x="4704" y="3560"/>
                    </a:cubicBezTo>
                    <a:cubicBezTo>
                      <a:pt x="5192" y="3310"/>
                      <a:pt x="5668" y="2953"/>
                      <a:pt x="6132" y="2501"/>
                    </a:cubicBezTo>
                    <a:cubicBezTo>
                      <a:pt x="6537" y="2108"/>
                      <a:pt x="6847" y="1715"/>
                      <a:pt x="7073" y="1429"/>
                    </a:cubicBezTo>
                    <a:lnTo>
                      <a:pt x="7073" y="2489"/>
                    </a:lnTo>
                    <a:cubicBezTo>
                      <a:pt x="7073" y="2584"/>
                      <a:pt x="7144" y="2655"/>
                      <a:pt x="7240" y="2655"/>
                    </a:cubicBezTo>
                    <a:cubicBezTo>
                      <a:pt x="7323" y="2655"/>
                      <a:pt x="7394" y="2584"/>
                      <a:pt x="7394" y="2489"/>
                    </a:cubicBezTo>
                    <a:lnTo>
                      <a:pt x="7394" y="357"/>
                    </a:lnTo>
                    <a:close/>
                    <a:moveTo>
                      <a:pt x="7228" y="0"/>
                    </a:moveTo>
                    <a:cubicBezTo>
                      <a:pt x="7144" y="0"/>
                      <a:pt x="7073" y="84"/>
                      <a:pt x="7073" y="167"/>
                    </a:cubicBezTo>
                    <a:lnTo>
                      <a:pt x="7073" y="822"/>
                    </a:lnTo>
                    <a:cubicBezTo>
                      <a:pt x="6966" y="988"/>
                      <a:pt x="6549" y="1631"/>
                      <a:pt x="5906" y="2251"/>
                    </a:cubicBezTo>
                    <a:cubicBezTo>
                      <a:pt x="5227" y="2905"/>
                      <a:pt x="4132" y="3703"/>
                      <a:pt x="2822" y="3703"/>
                    </a:cubicBezTo>
                    <a:lnTo>
                      <a:pt x="882" y="3703"/>
                    </a:lnTo>
                    <a:cubicBezTo>
                      <a:pt x="405" y="3703"/>
                      <a:pt x="1" y="4084"/>
                      <a:pt x="1" y="4572"/>
                    </a:cubicBezTo>
                    <a:lnTo>
                      <a:pt x="1" y="5989"/>
                    </a:lnTo>
                    <a:cubicBezTo>
                      <a:pt x="1" y="6465"/>
                      <a:pt x="382" y="6870"/>
                      <a:pt x="882" y="6870"/>
                    </a:cubicBezTo>
                    <a:lnTo>
                      <a:pt x="1239" y="6870"/>
                    </a:lnTo>
                    <a:lnTo>
                      <a:pt x="1239" y="9359"/>
                    </a:lnTo>
                    <a:cubicBezTo>
                      <a:pt x="1239" y="9442"/>
                      <a:pt x="1310" y="9513"/>
                      <a:pt x="1394" y="9513"/>
                    </a:cubicBezTo>
                    <a:lnTo>
                      <a:pt x="2096" y="9513"/>
                    </a:lnTo>
                    <a:cubicBezTo>
                      <a:pt x="2168" y="9513"/>
                      <a:pt x="2227" y="9478"/>
                      <a:pt x="2263" y="9394"/>
                    </a:cubicBezTo>
                    <a:lnTo>
                      <a:pt x="2406" y="8823"/>
                    </a:lnTo>
                    <a:lnTo>
                      <a:pt x="2977" y="8823"/>
                    </a:lnTo>
                    <a:cubicBezTo>
                      <a:pt x="3061" y="8823"/>
                      <a:pt x="3144" y="8739"/>
                      <a:pt x="3144" y="8656"/>
                    </a:cubicBezTo>
                    <a:lnTo>
                      <a:pt x="3144" y="7573"/>
                    </a:lnTo>
                    <a:cubicBezTo>
                      <a:pt x="3144" y="7477"/>
                      <a:pt x="3061" y="7406"/>
                      <a:pt x="2977" y="7406"/>
                    </a:cubicBezTo>
                    <a:lnTo>
                      <a:pt x="2787" y="7406"/>
                    </a:lnTo>
                    <a:lnTo>
                      <a:pt x="2930" y="6858"/>
                    </a:lnTo>
                    <a:cubicBezTo>
                      <a:pt x="4180" y="6894"/>
                      <a:pt x="5227" y="7656"/>
                      <a:pt x="5882" y="8299"/>
                    </a:cubicBezTo>
                    <a:cubicBezTo>
                      <a:pt x="6537" y="8942"/>
                      <a:pt x="6954" y="9573"/>
                      <a:pt x="7037" y="9728"/>
                    </a:cubicBezTo>
                    <a:lnTo>
                      <a:pt x="7037" y="10383"/>
                    </a:lnTo>
                    <a:cubicBezTo>
                      <a:pt x="7037" y="10466"/>
                      <a:pt x="7109" y="10549"/>
                      <a:pt x="7204" y="10549"/>
                    </a:cubicBezTo>
                    <a:lnTo>
                      <a:pt x="8264" y="10549"/>
                    </a:lnTo>
                    <a:cubicBezTo>
                      <a:pt x="8347" y="10549"/>
                      <a:pt x="8430" y="10466"/>
                      <a:pt x="8430" y="10383"/>
                    </a:cubicBezTo>
                    <a:lnTo>
                      <a:pt x="8430" y="6656"/>
                    </a:lnTo>
                    <a:cubicBezTo>
                      <a:pt x="9121" y="6573"/>
                      <a:pt x="9657" y="5989"/>
                      <a:pt x="9657" y="5275"/>
                    </a:cubicBezTo>
                    <a:cubicBezTo>
                      <a:pt x="9692" y="4560"/>
                      <a:pt x="9168" y="3965"/>
                      <a:pt x="8454" y="3894"/>
                    </a:cubicBezTo>
                    <a:lnTo>
                      <a:pt x="8454" y="167"/>
                    </a:lnTo>
                    <a:cubicBezTo>
                      <a:pt x="8454" y="84"/>
                      <a:pt x="8383" y="0"/>
                      <a:pt x="82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8" name="Google Shape;12198;p69"/>
              <p:cNvSpPr/>
              <p:nvPr/>
            </p:nvSpPr>
            <p:spPr>
              <a:xfrm>
                <a:off x="2057054" y="3472000"/>
                <a:ext cx="25048" cy="22311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01" extrusionOk="0">
                    <a:moveTo>
                      <a:pt x="600" y="1"/>
                    </a:moveTo>
                    <a:cubicBezTo>
                      <a:pt x="557" y="1"/>
                      <a:pt x="512" y="16"/>
                      <a:pt x="477" y="45"/>
                    </a:cubicBezTo>
                    <a:lnTo>
                      <a:pt x="107" y="414"/>
                    </a:lnTo>
                    <a:cubicBezTo>
                      <a:pt x="0" y="522"/>
                      <a:pt x="72" y="700"/>
                      <a:pt x="227" y="700"/>
                    </a:cubicBezTo>
                    <a:cubicBezTo>
                      <a:pt x="262" y="700"/>
                      <a:pt x="310" y="676"/>
                      <a:pt x="346" y="653"/>
                    </a:cubicBezTo>
                    <a:lnTo>
                      <a:pt x="715" y="283"/>
                    </a:lnTo>
                    <a:cubicBezTo>
                      <a:pt x="786" y="200"/>
                      <a:pt x="786" y="105"/>
                      <a:pt x="715" y="45"/>
                    </a:cubicBezTo>
                    <a:cubicBezTo>
                      <a:pt x="685" y="16"/>
                      <a:pt x="643" y="1"/>
                      <a:pt x="60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9" name="Google Shape;12199;p69"/>
              <p:cNvSpPr/>
              <p:nvPr/>
            </p:nvSpPr>
            <p:spPr>
              <a:xfrm>
                <a:off x="2058550" y="3586834"/>
                <a:ext cx="23552" cy="22629"/>
              </a:xfrm>
              <a:custGeom>
                <a:avLst/>
                <a:gdLst/>
                <a:ahLst/>
                <a:cxnLst/>
                <a:rect l="l" t="t" r="r" b="b"/>
                <a:pathLst>
                  <a:path w="740" h="711" extrusionOk="0">
                    <a:moveTo>
                      <a:pt x="184" y="0"/>
                    </a:moveTo>
                    <a:cubicBezTo>
                      <a:pt x="141" y="0"/>
                      <a:pt x="96" y="15"/>
                      <a:pt x="60" y="45"/>
                    </a:cubicBezTo>
                    <a:cubicBezTo>
                      <a:pt x="1" y="104"/>
                      <a:pt x="1" y="212"/>
                      <a:pt x="60" y="283"/>
                    </a:cubicBezTo>
                    <a:lnTo>
                      <a:pt x="430" y="664"/>
                    </a:lnTo>
                    <a:cubicBezTo>
                      <a:pt x="461" y="696"/>
                      <a:pt x="500" y="711"/>
                      <a:pt x="538" y="711"/>
                    </a:cubicBezTo>
                    <a:cubicBezTo>
                      <a:pt x="586" y="711"/>
                      <a:pt x="634" y="687"/>
                      <a:pt x="668" y="640"/>
                    </a:cubicBezTo>
                    <a:cubicBezTo>
                      <a:pt x="739" y="581"/>
                      <a:pt x="727" y="485"/>
                      <a:pt x="668" y="426"/>
                    </a:cubicBezTo>
                    <a:lnTo>
                      <a:pt x="299" y="45"/>
                    </a:lnTo>
                    <a:cubicBezTo>
                      <a:pt x="269" y="15"/>
                      <a:pt x="227" y="0"/>
                      <a:pt x="1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00" name="Google Shape;12200;p69"/>
          <p:cNvGrpSpPr/>
          <p:nvPr/>
        </p:nvGrpSpPr>
        <p:grpSpPr>
          <a:xfrm>
            <a:off x="2640993" y="3357835"/>
            <a:ext cx="365348" cy="364966"/>
            <a:chOff x="2640993" y="3357835"/>
            <a:chExt cx="365348" cy="364966"/>
          </a:xfrm>
          <a:solidFill>
            <a:srgbClr val="D94169"/>
          </a:solidFill>
        </p:grpSpPr>
        <p:sp>
          <p:nvSpPr>
            <p:cNvPr id="12201" name="Google Shape;12201;p69"/>
            <p:cNvSpPr/>
            <p:nvPr/>
          </p:nvSpPr>
          <p:spPr>
            <a:xfrm>
              <a:off x="2640993" y="3455227"/>
              <a:ext cx="365348" cy="267574"/>
            </a:xfrm>
            <a:custGeom>
              <a:avLst/>
              <a:gdLst/>
              <a:ahLst/>
              <a:cxnLst/>
              <a:rect l="l" t="t" r="r" b="b"/>
              <a:pathLst>
                <a:path w="11479" h="8407" extrusionOk="0">
                  <a:moveTo>
                    <a:pt x="5168" y="2311"/>
                  </a:moveTo>
                  <a:lnTo>
                    <a:pt x="5335" y="4859"/>
                  </a:lnTo>
                  <a:lnTo>
                    <a:pt x="4620" y="4859"/>
                  </a:lnTo>
                  <a:lnTo>
                    <a:pt x="4763" y="2311"/>
                  </a:lnTo>
                  <a:close/>
                  <a:moveTo>
                    <a:pt x="6966" y="2311"/>
                  </a:moveTo>
                  <a:lnTo>
                    <a:pt x="7133" y="4859"/>
                  </a:lnTo>
                  <a:lnTo>
                    <a:pt x="6418" y="4859"/>
                  </a:lnTo>
                  <a:lnTo>
                    <a:pt x="6561" y="2311"/>
                  </a:lnTo>
                  <a:close/>
                  <a:moveTo>
                    <a:pt x="8764" y="2311"/>
                  </a:moveTo>
                  <a:lnTo>
                    <a:pt x="8931" y="4859"/>
                  </a:lnTo>
                  <a:lnTo>
                    <a:pt x="8216" y="4859"/>
                  </a:lnTo>
                  <a:lnTo>
                    <a:pt x="8371" y="2311"/>
                  </a:lnTo>
                  <a:close/>
                  <a:moveTo>
                    <a:pt x="2156" y="5894"/>
                  </a:moveTo>
                  <a:lnTo>
                    <a:pt x="2144" y="6287"/>
                  </a:lnTo>
                  <a:lnTo>
                    <a:pt x="1549" y="6287"/>
                  </a:lnTo>
                  <a:cubicBezTo>
                    <a:pt x="1453" y="6287"/>
                    <a:pt x="1382" y="6359"/>
                    <a:pt x="1382" y="6442"/>
                  </a:cubicBezTo>
                  <a:cubicBezTo>
                    <a:pt x="1382" y="6537"/>
                    <a:pt x="1453" y="6609"/>
                    <a:pt x="1549" y="6609"/>
                  </a:cubicBezTo>
                  <a:lnTo>
                    <a:pt x="2132" y="6609"/>
                  </a:lnTo>
                  <a:lnTo>
                    <a:pt x="2096" y="8073"/>
                  </a:lnTo>
                  <a:lnTo>
                    <a:pt x="822" y="8073"/>
                  </a:lnTo>
                  <a:lnTo>
                    <a:pt x="822" y="6609"/>
                  </a:lnTo>
                  <a:lnTo>
                    <a:pt x="834" y="6609"/>
                  </a:lnTo>
                  <a:cubicBezTo>
                    <a:pt x="918" y="6609"/>
                    <a:pt x="1001" y="6537"/>
                    <a:pt x="1001" y="6442"/>
                  </a:cubicBezTo>
                  <a:cubicBezTo>
                    <a:pt x="1001" y="6359"/>
                    <a:pt x="918" y="6287"/>
                    <a:pt x="834" y="6287"/>
                  </a:cubicBezTo>
                  <a:cubicBezTo>
                    <a:pt x="727" y="6287"/>
                    <a:pt x="644" y="6192"/>
                    <a:pt x="644" y="6085"/>
                  </a:cubicBezTo>
                  <a:cubicBezTo>
                    <a:pt x="644" y="5990"/>
                    <a:pt x="727" y="5894"/>
                    <a:pt x="834" y="5894"/>
                  </a:cubicBezTo>
                  <a:close/>
                  <a:moveTo>
                    <a:pt x="3382" y="334"/>
                  </a:moveTo>
                  <a:lnTo>
                    <a:pt x="3489" y="4859"/>
                  </a:lnTo>
                  <a:lnTo>
                    <a:pt x="3192" y="4859"/>
                  </a:lnTo>
                  <a:cubicBezTo>
                    <a:pt x="2894" y="4859"/>
                    <a:pt x="2668" y="5097"/>
                    <a:pt x="2668" y="5371"/>
                  </a:cubicBezTo>
                  <a:cubicBezTo>
                    <a:pt x="2668" y="5537"/>
                    <a:pt x="2739" y="5668"/>
                    <a:pt x="2846" y="5775"/>
                  </a:cubicBezTo>
                  <a:lnTo>
                    <a:pt x="2846" y="8085"/>
                  </a:lnTo>
                  <a:lnTo>
                    <a:pt x="2454" y="8085"/>
                  </a:lnTo>
                  <a:lnTo>
                    <a:pt x="2632" y="334"/>
                  </a:lnTo>
                  <a:close/>
                  <a:moveTo>
                    <a:pt x="10359" y="5180"/>
                  </a:moveTo>
                  <a:cubicBezTo>
                    <a:pt x="10466" y="5180"/>
                    <a:pt x="10550" y="5275"/>
                    <a:pt x="10550" y="5371"/>
                  </a:cubicBezTo>
                  <a:cubicBezTo>
                    <a:pt x="10550" y="5478"/>
                    <a:pt x="10466" y="5573"/>
                    <a:pt x="10359" y="5573"/>
                  </a:cubicBezTo>
                  <a:lnTo>
                    <a:pt x="10002" y="5573"/>
                  </a:lnTo>
                  <a:cubicBezTo>
                    <a:pt x="9919" y="5573"/>
                    <a:pt x="9835" y="5644"/>
                    <a:pt x="9835" y="5728"/>
                  </a:cubicBezTo>
                  <a:cubicBezTo>
                    <a:pt x="9835" y="5823"/>
                    <a:pt x="9919" y="5894"/>
                    <a:pt x="10002" y="5894"/>
                  </a:cubicBezTo>
                  <a:lnTo>
                    <a:pt x="10371" y="5894"/>
                  </a:lnTo>
                  <a:lnTo>
                    <a:pt x="10371" y="8085"/>
                  </a:lnTo>
                  <a:lnTo>
                    <a:pt x="3156" y="8085"/>
                  </a:lnTo>
                  <a:lnTo>
                    <a:pt x="3156" y="5894"/>
                  </a:lnTo>
                  <a:lnTo>
                    <a:pt x="9288" y="5894"/>
                  </a:lnTo>
                  <a:cubicBezTo>
                    <a:pt x="9383" y="5894"/>
                    <a:pt x="9454" y="5823"/>
                    <a:pt x="9454" y="5728"/>
                  </a:cubicBezTo>
                  <a:cubicBezTo>
                    <a:pt x="9454" y="5644"/>
                    <a:pt x="9383" y="5573"/>
                    <a:pt x="9288" y="5573"/>
                  </a:cubicBezTo>
                  <a:lnTo>
                    <a:pt x="3168" y="5573"/>
                  </a:lnTo>
                  <a:cubicBezTo>
                    <a:pt x="3073" y="5573"/>
                    <a:pt x="2977" y="5478"/>
                    <a:pt x="2977" y="5371"/>
                  </a:cubicBezTo>
                  <a:cubicBezTo>
                    <a:pt x="2977" y="5275"/>
                    <a:pt x="3073" y="5180"/>
                    <a:pt x="3168" y="5180"/>
                  </a:cubicBezTo>
                  <a:close/>
                  <a:moveTo>
                    <a:pt x="2489" y="1"/>
                  </a:moveTo>
                  <a:cubicBezTo>
                    <a:pt x="2394" y="1"/>
                    <a:pt x="2323" y="72"/>
                    <a:pt x="2323" y="168"/>
                  </a:cubicBezTo>
                  <a:lnTo>
                    <a:pt x="2203" y="5561"/>
                  </a:lnTo>
                  <a:lnTo>
                    <a:pt x="882" y="5561"/>
                  </a:lnTo>
                  <a:cubicBezTo>
                    <a:pt x="584" y="5561"/>
                    <a:pt x="358" y="5799"/>
                    <a:pt x="358" y="6085"/>
                  </a:cubicBezTo>
                  <a:cubicBezTo>
                    <a:pt x="358" y="6252"/>
                    <a:pt x="429" y="6383"/>
                    <a:pt x="537" y="6490"/>
                  </a:cubicBezTo>
                  <a:lnTo>
                    <a:pt x="537" y="8085"/>
                  </a:lnTo>
                  <a:lnTo>
                    <a:pt x="168" y="8085"/>
                  </a:lnTo>
                  <a:cubicBezTo>
                    <a:pt x="72" y="8085"/>
                    <a:pt x="1" y="8157"/>
                    <a:pt x="1" y="8252"/>
                  </a:cubicBezTo>
                  <a:cubicBezTo>
                    <a:pt x="1" y="8335"/>
                    <a:pt x="72" y="8407"/>
                    <a:pt x="168" y="8407"/>
                  </a:cubicBezTo>
                  <a:lnTo>
                    <a:pt x="11312" y="8407"/>
                  </a:lnTo>
                  <a:cubicBezTo>
                    <a:pt x="11395" y="8407"/>
                    <a:pt x="11478" y="8335"/>
                    <a:pt x="11478" y="8252"/>
                  </a:cubicBezTo>
                  <a:cubicBezTo>
                    <a:pt x="11431" y="8157"/>
                    <a:pt x="11359" y="8085"/>
                    <a:pt x="11264" y="8085"/>
                  </a:cubicBezTo>
                  <a:lnTo>
                    <a:pt x="10716" y="8085"/>
                  </a:lnTo>
                  <a:lnTo>
                    <a:pt x="10716" y="5775"/>
                  </a:lnTo>
                  <a:cubicBezTo>
                    <a:pt x="10824" y="5668"/>
                    <a:pt x="10895" y="5537"/>
                    <a:pt x="10895" y="5371"/>
                  </a:cubicBezTo>
                  <a:cubicBezTo>
                    <a:pt x="10895" y="5073"/>
                    <a:pt x="10657" y="4859"/>
                    <a:pt x="10371" y="4859"/>
                  </a:cubicBezTo>
                  <a:lnTo>
                    <a:pt x="9276" y="4859"/>
                  </a:lnTo>
                  <a:lnTo>
                    <a:pt x="9109" y="2132"/>
                  </a:lnTo>
                  <a:cubicBezTo>
                    <a:pt x="9109" y="2037"/>
                    <a:pt x="9038" y="1965"/>
                    <a:pt x="8942" y="1965"/>
                  </a:cubicBezTo>
                  <a:lnTo>
                    <a:pt x="8228" y="1965"/>
                  </a:lnTo>
                  <a:cubicBezTo>
                    <a:pt x="8145" y="1965"/>
                    <a:pt x="8073" y="2037"/>
                    <a:pt x="8073" y="2132"/>
                  </a:cubicBezTo>
                  <a:lnTo>
                    <a:pt x="7907" y="4859"/>
                  </a:lnTo>
                  <a:lnTo>
                    <a:pt x="7502" y="4859"/>
                  </a:lnTo>
                  <a:lnTo>
                    <a:pt x="7335" y="2132"/>
                  </a:lnTo>
                  <a:cubicBezTo>
                    <a:pt x="7335" y="2037"/>
                    <a:pt x="7264" y="1965"/>
                    <a:pt x="7168" y="1965"/>
                  </a:cubicBezTo>
                  <a:lnTo>
                    <a:pt x="6466" y="1965"/>
                  </a:lnTo>
                  <a:cubicBezTo>
                    <a:pt x="6371" y="1965"/>
                    <a:pt x="6299" y="2037"/>
                    <a:pt x="6299" y="2132"/>
                  </a:cubicBezTo>
                  <a:lnTo>
                    <a:pt x="6133" y="4859"/>
                  </a:lnTo>
                  <a:lnTo>
                    <a:pt x="5728" y="4859"/>
                  </a:lnTo>
                  <a:lnTo>
                    <a:pt x="5561" y="2132"/>
                  </a:lnTo>
                  <a:cubicBezTo>
                    <a:pt x="5561" y="2037"/>
                    <a:pt x="5490" y="1965"/>
                    <a:pt x="5406" y="1965"/>
                  </a:cubicBezTo>
                  <a:lnTo>
                    <a:pt x="4620" y="1965"/>
                  </a:lnTo>
                  <a:cubicBezTo>
                    <a:pt x="4525" y="1965"/>
                    <a:pt x="4454" y="2037"/>
                    <a:pt x="4454" y="2132"/>
                  </a:cubicBezTo>
                  <a:lnTo>
                    <a:pt x="4287" y="4859"/>
                  </a:lnTo>
                  <a:lnTo>
                    <a:pt x="3823" y="4859"/>
                  </a:lnTo>
                  <a:lnTo>
                    <a:pt x="3716" y="168"/>
                  </a:lnTo>
                  <a:cubicBezTo>
                    <a:pt x="3716" y="72"/>
                    <a:pt x="3644" y="1"/>
                    <a:pt x="35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2" name="Google Shape;12202;p69"/>
            <p:cNvSpPr/>
            <p:nvPr/>
          </p:nvSpPr>
          <p:spPr>
            <a:xfrm>
              <a:off x="2724763" y="3357835"/>
              <a:ext cx="280050" cy="136476"/>
            </a:xfrm>
            <a:custGeom>
              <a:avLst/>
              <a:gdLst/>
              <a:ahLst/>
              <a:cxnLst/>
              <a:rect l="l" t="t" r="r" b="b"/>
              <a:pathLst>
                <a:path w="8799" h="4288" extrusionOk="0">
                  <a:moveTo>
                    <a:pt x="6656" y="1"/>
                  </a:moveTo>
                  <a:cubicBezTo>
                    <a:pt x="6156" y="1"/>
                    <a:pt x="5656" y="180"/>
                    <a:pt x="5286" y="501"/>
                  </a:cubicBezTo>
                  <a:cubicBezTo>
                    <a:pt x="5001" y="299"/>
                    <a:pt x="4679" y="168"/>
                    <a:pt x="4322" y="168"/>
                  </a:cubicBezTo>
                  <a:cubicBezTo>
                    <a:pt x="3905" y="168"/>
                    <a:pt x="3501" y="334"/>
                    <a:pt x="3191" y="632"/>
                  </a:cubicBezTo>
                  <a:cubicBezTo>
                    <a:pt x="3036" y="561"/>
                    <a:pt x="2858" y="525"/>
                    <a:pt x="2691" y="525"/>
                  </a:cubicBezTo>
                  <a:cubicBezTo>
                    <a:pt x="2191" y="525"/>
                    <a:pt x="1750" y="822"/>
                    <a:pt x="1548" y="1275"/>
                  </a:cubicBezTo>
                  <a:cubicBezTo>
                    <a:pt x="1476" y="1263"/>
                    <a:pt x="1417" y="1239"/>
                    <a:pt x="1346" y="1239"/>
                  </a:cubicBezTo>
                  <a:cubicBezTo>
                    <a:pt x="1000" y="1239"/>
                    <a:pt x="703" y="1465"/>
                    <a:pt x="584" y="1775"/>
                  </a:cubicBezTo>
                  <a:lnTo>
                    <a:pt x="524" y="1775"/>
                  </a:lnTo>
                  <a:cubicBezTo>
                    <a:pt x="226" y="1775"/>
                    <a:pt x="0" y="2013"/>
                    <a:pt x="0" y="2299"/>
                  </a:cubicBezTo>
                  <a:cubicBezTo>
                    <a:pt x="0" y="2394"/>
                    <a:pt x="72" y="2466"/>
                    <a:pt x="167" y="2466"/>
                  </a:cubicBezTo>
                  <a:cubicBezTo>
                    <a:pt x="262" y="2466"/>
                    <a:pt x="333" y="2394"/>
                    <a:pt x="333" y="2299"/>
                  </a:cubicBezTo>
                  <a:cubicBezTo>
                    <a:pt x="333" y="2192"/>
                    <a:pt x="417" y="2108"/>
                    <a:pt x="524" y="2108"/>
                  </a:cubicBezTo>
                  <a:cubicBezTo>
                    <a:pt x="560" y="2108"/>
                    <a:pt x="584" y="2120"/>
                    <a:pt x="631" y="2144"/>
                  </a:cubicBezTo>
                  <a:cubicBezTo>
                    <a:pt x="649" y="2156"/>
                    <a:pt x="679" y="2162"/>
                    <a:pt x="710" y="2162"/>
                  </a:cubicBezTo>
                  <a:cubicBezTo>
                    <a:pt x="741" y="2162"/>
                    <a:pt x="774" y="2156"/>
                    <a:pt x="798" y="2144"/>
                  </a:cubicBezTo>
                  <a:cubicBezTo>
                    <a:pt x="834" y="2108"/>
                    <a:pt x="881" y="2061"/>
                    <a:pt x="881" y="2001"/>
                  </a:cubicBezTo>
                  <a:cubicBezTo>
                    <a:pt x="893" y="1763"/>
                    <a:pt x="1095" y="1573"/>
                    <a:pt x="1346" y="1573"/>
                  </a:cubicBezTo>
                  <a:cubicBezTo>
                    <a:pt x="1417" y="1573"/>
                    <a:pt x="1488" y="1584"/>
                    <a:pt x="1572" y="1632"/>
                  </a:cubicBezTo>
                  <a:cubicBezTo>
                    <a:pt x="1591" y="1652"/>
                    <a:pt x="1618" y="1661"/>
                    <a:pt x="1646" y="1661"/>
                  </a:cubicBezTo>
                  <a:cubicBezTo>
                    <a:pt x="1669" y="1661"/>
                    <a:pt x="1693" y="1655"/>
                    <a:pt x="1715" y="1644"/>
                  </a:cubicBezTo>
                  <a:cubicBezTo>
                    <a:pt x="1762" y="1632"/>
                    <a:pt x="1810" y="1584"/>
                    <a:pt x="1822" y="1525"/>
                  </a:cubicBezTo>
                  <a:cubicBezTo>
                    <a:pt x="1929" y="1132"/>
                    <a:pt x="2286" y="858"/>
                    <a:pt x="2703" y="858"/>
                  </a:cubicBezTo>
                  <a:cubicBezTo>
                    <a:pt x="2846" y="858"/>
                    <a:pt x="3012" y="906"/>
                    <a:pt x="3143" y="977"/>
                  </a:cubicBezTo>
                  <a:cubicBezTo>
                    <a:pt x="3173" y="997"/>
                    <a:pt x="3207" y="1007"/>
                    <a:pt x="3240" y="1007"/>
                  </a:cubicBezTo>
                  <a:cubicBezTo>
                    <a:pt x="3286" y="1007"/>
                    <a:pt x="3330" y="988"/>
                    <a:pt x="3358" y="953"/>
                  </a:cubicBezTo>
                  <a:cubicBezTo>
                    <a:pt x="3596" y="668"/>
                    <a:pt x="3953" y="501"/>
                    <a:pt x="4322" y="501"/>
                  </a:cubicBezTo>
                  <a:cubicBezTo>
                    <a:pt x="4632" y="501"/>
                    <a:pt x="4941" y="620"/>
                    <a:pt x="5167" y="834"/>
                  </a:cubicBezTo>
                  <a:cubicBezTo>
                    <a:pt x="5197" y="864"/>
                    <a:pt x="5239" y="879"/>
                    <a:pt x="5281" y="879"/>
                  </a:cubicBezTo>
                  <a:cubicBezTo>
                    <a:pt x="5322" y="879"/>
                    <a:pt x="5364" y="864"/>
                    <a:pt x="5394" y="834"/>
                  </a:cubicBezTo>
                  <a:cubicBezTo>
                    <a:pt x="5739" y="501"/>
                    <a:pt x="6179" y="322"/>
                    <a:pt x="6644" y="322"/>
                  </a:cubicBezTo>
                  <a:cubicBezTo>
                    <a:pt x="7644" y="322"/>
                    <a:pt x="8454" y="1144"/>
                    <a:pt x="8454" y="2144"/>
                  </a:cubicBezTo>
                  <a:cubicBezTo>
                    <a:pt x="8454" y="3132"/>
                    <a:pt x="7644" y="3954"/>
                    <a:pt x="6644" y="3954"/>
                  </a:cubicBezTo>
                  <a:cubicBezTo>
                    <a:pt x="5977" y="3954"/>
                    <a:pt x="5382" y="3597"/>
                    <a:pt x="5048" y="3013"/>
                  </a:cubicBezTo>
                  <a:cubicBezTo>
                    <a:pt x="5013" y="2960"/>
                    <a:pt x="4957" y="2933"/>
                    <a:pt x="4891" y="2933"/>
                  </a:cubicBezTo>
                  <a:cubicBezTo>
                    <a:pt x="4869" y="2933"/>
                    <a:pt x="4846" y="2936"/>
                    <a:pt x="4822" y="2942"/>
                  </a:cubicBezTo>
                  <a:cubicBezTo>
                    <a:pt x="4667" y="3013"/>
                    <a:pt x="4489" y="3061"/>
                    <a:pt x="4286" y="3061"/>
                  </a:cubicBezTo>
                  <a:cubicBezTo>
                    <a:pt x="3917" y="3061"/>
                    <a:pt x="3572" y="2894"/>
                    <a:pt x="3322" y="2620"/>
                  </a:cubicBezTo>
                  <a:cubicBezTo>
                    <a:pt x="3284" y="2583"/>
                    <a:pt x="3242" y="2559"/>
                    <a:pt x="3198" y="2559"/>
                  </a:cubicBezTo>
                  <a:cubicBezTo>
                    <a:pt x="3172" y="2559"/>
                    <a:pt x="3146" y="2567"/>
                    <a:pt x="3120" y="2585"/>
                  </a:cubicBezTo>
                  <a:cubicBezTo>
                    <a:pt x="2977" y="2656"/>
                    <a:pt x="2822" y="2704"/>
                    <a:pt x="2667" y="2704"/>
                  </a:cubicBezTo>
                  <a:cubicBezTo>
                    <a:pt x="2381" y="2704"/>
                    <a:pt x="2119" y="2573"/>
                    <a:pt x="1953" y="2346"/>
                  </a:cubicBezTo>
                  <a:cubicBezTo>
                    <a:pt x="1929" y="2299"/>
                    <a:pt x="1881" y="2287"/>
                    <a:pt x="1822" y="2287"/>
                  </a:cubicBezTo>
                  <a:cubicBezTo>
                    <a:pt x="1774" y="2287"/>
                    <a:pt x="1715" y="2323"/>
                    <a:pt x="1691" y="2346"/>
                  </a:cubicBezTo>
                  <a:cubicBezTo>
                    <a:pt x="1596" y="2466"/>
                    <a:pt x="1465" y="2525"/>
                    <a:pt x="1334" y="2525"/>
                  </a:cubicBezTo>
                  <a:cubicBezTo>
                    <a:pt x="1238" y="2525"/>
                    <a:pt x="1167" y="2596"/>
                    <a:pt x="1167" y="2692"/>
                  </a:cubicBezTo>
                  <a:cubicBezTo>
                    <a:pt x="1167" y="2775"/>
                    <a:pt x="1238" y="2858"/>
                    <a:pt x="1334" y="2858"/>
                  </a:cubicBezTo>
                  <a:cubicBezTo>
                    <a:pt x="1512" y="2858"/>
                    <a:pt x="1667" y="2799"/>
                    <a:pt x="1822" y="2692"/>
                  </a:cubicBezTo>
                  <a:cubicBezTo>
                    <a:pt x="2060" y="2918"/>
                    <a:pt x="2358" y="3037"/>
                    <a:pt x="2679" y="3037"/>
                  </a:cubicBezTo>
                  <a:cubicBezTo>
                    <a:pt x="2846" y="3037"/>
                    <a:pt x="3024" y="3001"/>
                    <a:pt x="3179" y="2930"/>
                  </a:cubicBezTo>
                  <a:cubicBezTo>
                    <a:pt x="3477" y="3228"/>
                    <a:pt x="3870" y="3394"/>
                    <a:pt x="4310" y="3394"/>
                  </a:cubicBezTo>
                  <a:cubicBezTo>
                    <a:pt x="4489" y="3394"/>
                    <a:pt x="4667" y="3358"/>
                    <a:pt x="4846" y="3299"/>
                  </a:cubicBezTo>
                  <a:cubicBezTo>
                    <a:pt x="5227" y="3906"/>
                    <a:pt x="5918" y="4287"/>
                    <a:pt x="6644" y="4287"/>
                  </a:cubicBezTo>
                  <a:cubicBezTo>
                    <a:pt x="7834" y="4287"/>
                    <a:pt x="8787" y="3311"/>
                    <a:pt x="8787" y="2144"/>
                  </a:cubicBezTo>
                  <a:cubicBezTo>
                    <a:pt x="8799" y="965"/>
                    <a:pt x="7834" y="1"/>
                    <a:pt x="66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3" name="Google Shape;12203;p69"/>
            <p:cNvSpPr/>
            <p:nvPr/>
          </p:nvSpPr>
          <p:spPr>
            <a:xfrm>
              <a:off x="2771359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4" name="Google Shape;12204;p69"/>
            <p:cNvSpPr/>
            <p:nvPr/>
          </p:nvSpPr>
          <p:spPr>
            <a:xfrm>
              <a:off x="2794084" y="3655327"/>
              <a:ext cx="10280" cy="21611"/>
            </a:xfrm>
            <a:custGeom>
              <a:avLst/>
              <a:gdLst/>
              <a:ahLst/>
              <a:cxnLst/>
              <a:rect l="l" t="t" r="r" b="b"/>
              <a:pathLst>
                <a:path w="323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5" name="Google Shape;12205;p69"/>
            <p:cNvSpPr/>
            <p:nvPr/>
          </p:nvSpPr>
          <p:spPr>
            <a:xfrm>
              <a:off x="2816840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22" y="608"/>
                    <a:pt x="322" y="512"/>
                  </a:cubicBezTo>
                  <a:lnTo>
                    <a:pt x="322" y="179"/>
                  </a:lnTo>
                  <a:cubicBezTo>
                    <a:pt x="346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6" name="Google Shape;12206;p69"/>
            <p:cNvSpPr/>
            <p:nvPr/>
          </p:nvSpPr>
          <p:spPr>
            <a:xfrm>
              <a:off x="2839947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7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7" name="Google Shape;12207;p69"/>
            <p:cNvSpPr/>
            <p:nvPr/>
          </p:nvSpPr>
          <p:spPr>
            <a:xfrm>
              <a:off x="2862672" y="3655327"/>
              <a:ext cx="10662" cy="21611"/>
            </a:xfrm>
            <a:custGeom>
              <a:avLst/>
              <a:gdLst/>
              <a:ahLst/>
              <a:cxnLst/>
              <a:rect l="l" t="t" r="r" b="b"/>
              <a:pathLst>
                <a:path w="335" h="679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72" y="679"/>
                    <a:pt x="168" y="679"/>
                  </a:cubicBezTo>
                  <a:cubicBezTo>
                    <a:pt x="251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8" name="Google Shape;12208;p69"/>
            <p:cNvSpPr/>
            <p:nvPr/>
          </p:nvSpPr>
          <p:spPr>
            <a:xfrm>
              <a:off x="2885429" y="3655327"/>
              <a:ext cx="11012" cy="21611"/>
            </a:xfrm>
            <a:custGeom>
              <a:avLst/>
              <a:gdLst/>
              <a:ahLst/>
              <a:cxnLst/>
              <a:rect l="l" t="t" r="r" b="b"/>
              <a:pathLst>
                <a:path w="346" h="679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46" y="72"/>
                    <a:pt x="274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9" name="Google Shape;12209;p69"/>
            <p:cNvSpPr/>
            <p:nvPr/>
          </p:nvSpPr>
          <p:spPr>
            <a:xfrm>
              <a:off x="2908535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512"/>
                  </a:lnTo>
                  <a:cubicBezTo>
                    <a:pt x="1" y="608"/>
                    <a:pt x="84" y="679"/>
                    <a:pt x="167" y="679"/>
                  </a:cubicBezTo>
                  <a:cubicBezTo>
                    <a:pt x="263" y="679"/>
                    <a:pt x="334" y="608"/>
                    <a:pt x="334" y="512"/>
                  </a:cubicBezTo>
                  <a:lnTo>
                    <a:pt x="334" y="179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0" name="Google Shape;12210;p69"/>
            <p:cNvSpPr/>
            <p:nvPr/>
          </p:nvSpPr>
          <p:spPr>
            <a:xfrm>
              <a:off x="2931292" y="3655327"/>
              <a:ext cx="10630" cy="21611"/>
            </a:xfrm>
            <a:custGeom>
              <a:avLst/>
              <a:gdLst/>
              <a:ahLst/>
              <a:cxnLst/>
              <a:rect l="l" t="t" r="r" b="b"/>
              <a:pathLst>
                <a:path w="334" h="679" extrusionOk="0">
                  <a:moveTo>
                    <a:pt x="167" y="0"/>
                  </a:moveTo>
                  <a:cubicBezTo>
                    <a:pt x="71" y="0"/>
                    <a:pt x="0" y="72"/>
                    <a:pt x="0" y="155"/>
                  </a:cubicBezTo>
                  <a:lnTo>
                    <a:pt x="0" y="512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62" y="679"/>
                    <a:pt x="333" y="608"/>
                    <a:pt x="333" y="512"/>
                  </a:cubicBezTo>
                  <a:lnTo>
                    <a:pt x="333" y="179"/>
                  </a:lnTo>
                  <a:cubicBezTo>
                    <a:pt x="333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11" name="Google Shape;12211;p69"/>
          <p:cNvGrpSpPr/>
          <p:nvPr/>
        </p:nvGrpSpPr>
        <p:grpSpPr>
          <a:xfrm>
            <a:off x="4886264" y="3366174"/>
            <a:ext cx="350548" cy="350198"/>
            <a:chOff x="4886264" y="3366174"/>
            <a:chExt cx="350548" cy="350198"/>
          </a:xfrm>
          <a:solidFill>
            <a:srgbClr val="D94169"/>
          </a:solidFill>
        </p:grpSpPr>
        <p:sp>
          <p:nvSpPr>
            <p:cNvPr id="12212" name="Google Shape;12212;p69"/>
            <p:cNvSpPr/>
            <p:nvPr/>
          </p:nvSpPr>
          <p:spPr>
            <a:xfrm>
              <a:off x="4946132" y="3426614"/>
              <a:ext cx="230431" cy="289758"/>
            </a:xfrm>
            <a:custGeom>
              <a:avLst/>
              <a:gdLst/>
              <a:ahLst/>
              <a:cxnLst/>
              <a:rect l="l" t="t" r="r" b="b"/>
              <a:pathLst>
                <a:path w="7240" h="9104" extrusionOk="0">
                  <a:moveTo>
                    <a:pt x="3811" y="3793"/>
                  </a:moveTo>
                  <a:cubicBezTo>
                    <a:pt x="4001" y="3793"/>
                    <a:pt x="4168" y="3948"/>
                    <a:pt x="4168" y="4150"/>
                  </a:cubicBezTo>
                  <a:lnTo>
                    <a:pt x="4168" y="4484"/>
                  </a:lnTo>
                  <a:cubicBezTo>
                    <a:pt x="4156" y="4769"/>
                    <a:pt x="3930" y="5007"/>
                    <a:pt x="3632" y="5007"/>
                  </a:cubicBezTo>
                  <a:cubicBezTo>
                    <a:pt x="3334" y="5007"/>
                    <a:pt x="3108" y="4769"/>
                    <a:pt x="3108" y="4484"/>
                  </a:cubicBezTo>
                  <a:lnTo>
                    <a:pt x="3108" y="4150"/>
                  </a:lnTo>
                  <a:cubicBezTo>
                    <a:pt x="3108" y="3948"/>
                    <a:pt x="3263" y="3793"/>
                    <a:pt x="3465" y="3793"/>
                  </a:cubicBezTo>
                  <a:close/>
                  <a:moveTo>
                    <a:pt x="3787" y="5341"/>
                  </a:moveTo>
                  <a:lnTo>
                    <a:pt x="3787" y="5412"/>
                  </a:lnTo>
                  <a:cubicBezTo>
                    <a:pt x="3811" y="5472"/>
                    <a:pt x="3822" y="5531"/>
                    <a:pt x="3846" y="5579"/>
                  </a:cubicBezTo>
                  <a:lnTo>
                    <a:pt x="3632" y="5793"/>
                  </a:lnTo>
                  <a:lnTo>
                    <a:pt x="3596" y="5793"/>
                  </a:lnTo>
                  <a:lnTo>
                    <a:pt x="3370" y="5579"/>
                  </a:lnTo>
                  <a:cubicBezTo>
                    <a:pt x="3406" y="5531"/>
                    <a:pt x="3418" y="5472"/>
                    <a:pt x="3418" y="5412"/>
                  </a:cubicBezTo>
                  <a:lnTo>
                    <a:pt x="3418" y="5341"/>
                  </a:lnTo>
                  <a:close/>
                  <a:moveTo>
                    <a:pt x="3630" y="314"/>
                  </a:moveTo>
                  <a:cubicBezTo>
                    <a:pt x="4485" y="314"/>
                    <a:pt x="5309" y="622"/>
                    <a:pt x="5930" y="1209"/>
                  </a:cubicBezTo>
                  <a:cubicBezTo>
                    <a:pt x="6585" y="1840"/>
                    <a:pt x="6954" y="2686"/>
                    <a:pt x="6954" y="3591"/>
                  </a:cubicBezTo>
                  <a:cubicBezTo>
                    <a:pt x="6918" y="4293"/>
                    <a:pt x="6704" y="4936"/>
                    <a:pt x="6323" y="5484"/>
                  </a:cubicBezTo>
                  <a:cubicBezTo>
                    <a:pt x="5942" y="6020"/>
                    <a:pt x="5430" y="6436"/>
                    <a:pt x="4823" y="6674"/>
                  </a:cubicBezTo>
                  <a:cubicBezTo>
                    <a:pt x="4620" y="6746"/>
                    <a:pt x="4501" y="6948"/>
                    <a:pt x="4501" y="7151"/>
                  </a:cubicBezTo>
                  <a:lnTo>
                    <a:pt x="4501" y="7603"/>
                  </a:lnTo>
                  <a:cubicBezTo>
                    <a:pt x="4501" y="7674"/>
                    <a:pt x="4489" y="7734"/>
                    <a:pt x="4442" y="7794"/>
                  </a:cubicBezTo>
                  <a:lnTo>
                    <a:pt x="4287" y="8044"/>
                  </a:lnTo>
                  <a:cubicBezTo>
                    <a:pt x="4263" y="8055"/>
                    <a:pt x="4251" y="8091"/>
                    <a:pt x="4251" y="8103"/>
                  </a:cubicBezTo>
                  <a:lnTo>
                    <a:pt x="3037" y="8103"/>
                  </a:lnTo>
                  <a:cubicBezTo>
                    <a:pt x="3013" y="8091"/>
                    <a:pt x="3013" y="8055"/>
                    <a:pt x="3001" y="8044"/>
                  </a:cubicBezTo>
                  <a:lnTo>
                    <a:pt x="2834" y="7794"/>
                  </a:lnTo>
                  <a:cubicBezTo>
                    <a:pt x="2799" y="7734"/>
                    <a:pt x="2775" y="7663"/>
                    <a:pt x="2775" y="7603"/>
                  </a:cubicBezTo>
                  <a:lnTo>
                    <a:pt x="2775" y="6067"/>
                  </a:lnTo>
                  <a:cubicBezTo>
                    <a:pt x="2775" y="5996"/>
                    <a:pt x="2822" y="5936"/>
                    <a:pt x="2882" y="5900"/>
                  </a:cubicBezTo>
                  <a:lnTo>
                    <a:pt x="3168" y="5769"/>
                  </a:lnTo>
                  <a:lnTo>
                    <a:pt x="3418" y="6020"/>
                  </a:lnTo>
                  <a:cubicBezTo>
                    <a:pt x="3477" y="6079"/>
                    <a:pt x="3572" y="6127"/>
                    <a:pt x="3656" y="6127"/>
                  </a:cubicBezTo>
                  <a:cubicBezTo>
                    <a:pt x="3751" y="6127"/>
                    <a:pt x="3834" y="6091"/>
                    <a:pt x="3894" y="6020"/>
                  </a:cubicBezTo>
                  <a:lnTo>
                    <a:pt x="4144" y="5769"/>
                  </a:lnTo>
                  <a:lnTo>
                    <a:pt x="4430" y="5900"/>
                  </a:lnTo>
                  <a:cubicBezTo>
                    <a:pt x="4489" y="5936"/>
                    <a:pt x="4537" y="5996"/>
                    <a:pt x="4537" y="6067"/>
                  </a:cubicBezTo>
                  <a:lnTo>
                    <a:pt x="4537" y="6198"/>
                  </a:lnTo>
                  <a:cubicBezTo>
                    <a:pt x="4537" y="6293"/>
                    <a:pt x="4608" y="6365"/>
                    <a:pt x="4704" y="6365"/>
                  </a:cubicBezTo>
                  <a:cubicBezTo>
                    <a:pt x="4787" y="6365"/>
                    <a:pt x="4858" y="6293"/>
                    <a:pt x="4858" y="6198"/>
                  </a:cubicBezTo>
                  <a:lnTo>
                    <a:pt x="4858" y="6067"/>
                  </a:lnTo>
                  <a:cubicBezTo>
                    <a:pt x="4858" y="5877"/>
                    <a:pt x="4751" y="5698"/>
                    <a:pt x="4573" y="5615"/>
                  </a:cubicBezTo>
                  <a:lnTo>
                    <a:pt x="4180" y="5412"/>
                  </a:lnTo>
                  <a:lnTo>
                    <a:pt x="4180" y="5400"/>
                  </a:lnTo>
                  <a:lnTo>
                    <a:pt x="4180" y="5162"/>
                  </a:lnTo>
                  <a:cubicBezTo>
                    <a:pt x="4382" y="5007"/>
                    <a:pt x="4513" y="4757"/>
                    <a:pt x="4513" y="4472"/>
                  </a:cubicBezTo>
                  <a:lnTo>
                    <a:pt x="4513" y="4126"/>
                  </a:lnTo>
                  <a:cubicBezTo>
                    <a:pt x="4513" y="3757"/>
                    <a:pt x="4215" y="3448"/>
                    <a:pt x="3834" y="3448"/>
                  </a:cubicBezTo>
                  <a:lnTo>
                    <a:pt x="3489" y="3448"/>
                  </a:lnTo>
                  <a:cubicBezTo>
                    <a:pt x="3120" y="3448"/>
                    <a:pt x="2810" y="3745"/>
                    <a:pt x="2810" y="4126"/>
                  </a:cubicBezTo>
                  <a:lnTo>
                    <a:pt x="2810" y="4472"/>
                  </a:lnTo>
                  <a:cubicBezTo>
                    <a:pt x="2810" y="4757"/>
                    <a:pt x="2941" y="5007"/>
                    <a:pt x="3156" y="5162"/>
                  </a:cubicBezTo>
                  <a:lnTo>
                    <a:pt x="3156" y="5400"/>
                  </a:lnTo>
                  <a:lnTo>
                    <a:pt x="3156" y="5412"/>
                  </a:lnTo>
                  <a:lnTo>
                    <a:pt x="2751" y="5615"/>
                  </a:lnTo>
                  <a:cubicBezTo>
                    <a:pt x="2572" y="5710"/>
                    <a:pt x="2465" y="5877"/>
                    <a:pt x="2465" y="6067"/>
                  </a:cubicBezTo>
                  <a:lnTo>
                    <a:pt x="2465" y="6674"/>
                  </a:lnTo>
                  <a:cubicBezTo>
                    <a:pt x="1882" y="6448"/>
                    <a:pt x="1382" y="6055"/>
                    <a:pt x="1001" y="5543"/>
                  </a:cubicBezTo>
                  <a:cubicBezTo>
                    <a:pt x="572" y="4960"/>
                    <a:pt x="370" y="4269"/>
                    <a:pt x="382" y="3531"/>
                  </a:cubicBezTo>
                  <a:cubicBezTo>
                    <a:pt x="393" y="2721"/>
                    <a:pt x="727" y="1924"/>
                    <a:pt x="1322" y="1317"/>
                  </a:cubicBezTo>
                  <a:cubicBezTo>
                    <a:pt x="1894" y="709"/>
                    <a:pt x="2668" y="364"/>
                    <a:pt x="3489" y="316"/>
                  </a:cubicBezTo>
                  <a:cubicBezTo>
                    <a:pt x="3536" y="315"/>
                    <a:pt x="3583" y="314"/>
                    <a:pt x="3630" y="314"/>
                  </a:cubicBezTo>
                  <a:close/>
                  <a:moveTo>
                    <a:pt x="4156" y="8436"/>
                  </a:moveTo>
                  <a:lnTo>
                    <a:pt x="4156" y="8794"/>
                  </a:lnTo>
                  <a:lnTo>
                    <a:pt x="3120" y="8806"/>
                  </a:lnTo>
                  <a:cubicBezTo>
                    <a:pt x="3120" y="8806"/>
                    <a:pt x="3108" y="8806"/>
                    <a:pt x="3108" y="8794"/>
                  </a:cubicBezTo>
                  <a:lnTo>
                    <a:pt x="3108" y="8436"/>
                  </a:lnTo>
                  <a:close/>
                  <a:moveTo>
                    <a:pt x="3645" y="0"/>
                  </a:moveTo>
                  <a:cubicBezTo>
                    <a:pt x="3573" y="0"/>
                    <a:pt x="3501" y="3"/>
                    <a:pt x="3430" y="7"/>
                  </a:cubicBezTo>
                  <a:cubicBezTo>
                    <a:pt x="2525" y="54"/>
                    <a:pt x="1679" y="435"/>
                    <a:pt x="1036" y="1114"/>
                  </a:cubicBezTo>
                  <a:cubicBezTo>
                    <a:pt x="393" y="1769"/>
                    <a:pt x="36" y="2626"/>
                    <a:pt x="12" y="3531"/>
                  </a:cubicBezTo>
                  <a:cubicBezTo>
                    <a:pt x="1" y="4341"/>
                    <a:pt x="239" y="5103"/>
                    <a:pt x="715" y="5734"/>
                  </a:cubicBezTo>
                  <a:cubicBezTo>
                    <a:pt x="1144" y="6317"/>
                    <a:pt x="1751" y="6782"/>
                    <a:pt x="2441" y="7020"/>
                  </a:cubicBezTo>
                  <a:lnTo>
                    <a:pt x="2441" y="7591"/>
                  </a:lnTo>
                  <a:cubicBezTo>
                    <a:pt x="2441" y="7734"/>
                    <a:pt x="2477" y="7865"/>
                    <a:pt x="2560" y="7972"/>
                  </a:cubicBezTo>
                  <a:lnTo>
                    <a:pt x="2715" y="8222"/>
                  </a:lnTo>
                  <a:cubicBezTo>
                    <a:pt x="2763" y="8282"/>
                    <a:pt x="2775" y="8353"/>
                    <a:pt x="2775" y="8413"/>
                  </a:cubicBezTo>
                  <a:lnTo>
                    <a:pt x="2775" y="8770"/>
                  </a:lnTo>
                  <a:cubicBezTo>
                    <a:pt x="2775" y="8948"/>
                    <a:pt x="2929" y="9103"/>
                    <a:pt x="3108" y="9103"/>
                  </a:cubicBezTo>
                  <a:lnTo>
                    <a:pt x="4144" y="9103"/>
                  </a:lnTo>
                  <a:cubicBezTo>
                    <a:pt x="4323" y="9103"/>
                    <a:pt x="4477" y="8948"/>
                    <a:pt x="4477" y="8770"/>
                  </a:cubicBezTo>
                  <a:lnTo>
                    <a:pt x="4477" y="8413"/>
                  </a:lnTo>
                  <a:cubicBezTo>
                    <a:pt x="4477" y="8341"/>
                    <a:pt x="4489" y="8282"/>
                    <a:pt x="4537" y="8222"/>
                  </a:cubicBezTo>
                  <a:lnTo>
                    <a:pt x="4704" y="7972"/>
                  </a:lnTo>
                  <a:cubicBezTo>
                    <a:pt x="4775" y="7853"/>
                    <a:pt x="4823" y="7734"/>
                    <a:pt x="4823" y="7591"/>
                  </a:cubicBezTo>
                  <a:lnTo>
                    <a:pt x="4823" y="7151"/>
                  </a:lnTo>
                  <a:cubicBezTo>
                    <a:pt x="4823" y="7079"/>
                    <a:pt x="4858" y="6996"/>
                    <a:pt x="4942" y="6984"/>
                  </a:cubicBezTo>
                  <a:cubicBezTo>
                    <a:pt x="5608" y="6722"/>
                    <a:pt x="6168" y="6270"/>
                    <a:pt x="6585" y="5674"/>
                  </a:cubicBezTo>
                  <a:cubicBezTo>
                    <a:pt x="7001" y="5067"/>
                    <a:pt x="7228" y="4353"/>
                    <a:pt x="7228" y="3626"/>
                  </a:cubicBezTo>
                  <a:cubicBezTo>
                    <a:pt x="7240" y="2614"/>
                    <a:pt x="6835" y="1686"/>
                    <a:pt x="6108" y="995"/>
                  </a:cubicBezTo>
                  <a:cubicBezTo>
                    <a:pt x="5434" y="354"/>
                    <a:pt x="4566" y="0"/>
                    <a:pt x="3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3" name="Google Shape;12213;p69"/>
            <p:cNvSpPr/>
            <p:nvPr/>
          </p:nvSpPr>
          <p:spPr>
            <a:xfrm>
              <a:off x="488626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6" y="251"/>
                    <a:pt x="1536" y="167"/>
                  </a:cubicBezTo>
                  <a:cubicBezTo>
                    <a:pt x="1536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4" name="Google Shape;12214;p69"/>
            <p:cNvSpPr/>
            <p:nvPr/>
          </p:nvSpPr>
          <p:spPr>
            <a:xfrm>
              <a:off x="5187894" y="3536706"/>
              <a:ext cx="48919" cy="10662"/>
            </a:xfrm>
            <a:custGeom>
              <a:avLst/>
              <a:gdLst/>
              <a:ahLst/>
              <a:cxnLst/>
              <a:rect l="l" t="t" r="r" b="b"/>
              <a:pathLst>
                <a:path w="1537" h="335" extrusionOk="0">
                  <a:moveTo>
                    <a:pt x="167" y="1"/>
                  </a:moveTo>
                  <a:cubicBezTo>
                    <a:pt x="84" y="1"/>
                    <a:pt x="1" y="72"/>
                    <a:pt x="1" y="167"/>
                  </a:cubicBezTo>
                  <a:cubicBezTo>
                    <a:pt x="1" y="251"/>
                    <a:pt x="84" y="334"/>
                    <a:pt x="167" y="334"/>
                  </a:cubicBezTo>
                  <a:lnTo>
                    <a:pt x="1370" y="334"/>
                  </a:lnTo>
                  <a:cubicBezTo>
                    <a:pt x="1465" y="334"/>
                    <a:pt x="1537" y="251"/>
                    <a:pt x="1537" y="167"/>
                  </a:cubicBezTo>
                  <a:cubicBezTo>
                    <a:pt x="1537" y="60"/>
                    <a:pt x="1465" y="1"/>
                    <a:pt x="1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5" name="Google Shape;12215;p69"/>
            <p:cNvSpPr/>
            <p:nvPr/>
          </p:nvSpPr>
          <p:spPr>
            <a:xfrm>
              <a:off x="5056414" y="3366174"/>
              <a:ext cx="10248" cy="48919"/>
            </a:xfrm>
            <a:custGeom>
              <a:avLst/>
              <a:gdLst/>
              <a:ahLst/>
              <a:cxnLst/>
              <a:rect l="l" t="t" r="r" b="b"/>
              <a:pathLst>
                <a:path w="322" h="1537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1370"/>
                  </a:lnTo>
                  <a:cubicBezTo>
                    <a:pt x="0" y="1465"/>
                    <a:pt x="72" y="1537"/>
                    <a:pt x="167" y="1537"/>
                  </a:cubicBezTo>
                  <a:cubicBezTo>
                    <a:pt x="250" y="1537"/>
                    <a:pt x="322" y="1465"/>
                    <a:pt x="322" y="1370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6" name="Google Shape;12216;p69"/>
            <p:cNvSpPr/>
            <p:nvPr/>
          </p:nvSpPr>
          <p:spPr>
            <a:xfrm>
              <a:off x="4978723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525" y="1"/>
                  </a:moveTo>
                  <a:cubicBezTo>
                    <a:pt x="470" y="1"/>
                    <a:pt x="413" y="30"/>
                    <a:pt x="381" y="85"/>
                  </a:cubicBezTo>
                  <a:lnTo>
                    <a:pt x="48" y="680"/>
                  </a:lnTo>
                  <a:cubicBezTo>
                    <a:pt x="0" y="752"/>
                    <a:pt x="24" y="859"/>
                    <a:pt x="108" y="894"/>
                  </a:cubicBezTo>
                  <a:cubicBezTo>
                    <a:pt x="131" y="918"/>
                    <a:pt x="167" y="918"/>
                    <a:pt x="179" y="918"/>
                  </a:cubicBezTo>
                  <a:cubicBezTo>
                    <a:pt x="239" y="918"/>
                    <a:pt x="286" y="883"/>
                    <a:pt x="310" y="835"/>
                  </a:cubicBezTo>
                  <a:lnTo>
                    <a:pt x="655" y="240"/>
                  </a:lnTo>
                  <a:cubicBezTo>
                    <a:pt x="715" y="156"/>
                    <a:pt x="703" y="61"/>
                    <a:pt x="608" y="25"/>
                  </a:cubicBezTo>
                  <a:cubicBezTo>
                    <a:pt x="583" y="9"/>
                    <a:pt x="554" y="1"/>
                    <a:pt x="5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7" name="Google Shape;12217;p69"/>
            <p:cNvSpPr/>
            <p:nvPr/>
          </p:nvSpPr>
          <p:spPr>
            <a:xfrm>
              <a:off x="5121597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537" y="1"/>
                  </a:moveTo>
                  <a:cubicBezTo>
                    <a:pt x="476" y="1"/>
                    <a:pt x="418" y="33"/>
                    <a:pt x="393" y="82"/>
                  </a:cubicBezTo>
                  <a:lnTo>
                    <a:pt x="48" y="677"/>
                  </a:lnTo>
                  <a:cubicBezTo>
                    <a:pt x="0" y="749"/>
                    <a:pt x="36" y="856"/>
                    <a:pt x="107" y="904"/>
                  </a:cubicBezTo>
                  <a:cubicBezTo>
                    <a:pt x="143" y="915"/>
                    <a:pt x="167" y="915"/>
                    <a:pt x="179" y="915"/>
                  </a:cubicBezTo>
                  <a:cubicBezTo>
                    <a:pt x="238" y="915"/>
                    <a:pt x="286" y="880"/>
                    <a:pt x="322" y="844"/>
                  </a:cubicBezTo>
                  <a:lnTo>
                    <a:pt x="655" y="249"/>
                  </a:lnTo>
                  <a:cubicBezTo>
                    <a:pt x="715" y="165"/>
                    <a:pt x="691" y="70"/>
                    <a:pt x="619" y="22"/>
                  </a:cubicBezTo>
                  <a:cubicBezTo>
                    <a:pt x="593" y="8"/>
                    <a:pt x="565" y="1"/>
                    <a:pt x="5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8" name="Google Shape;12218;p69"/>
            <p:cNvSpPr/>
            <p:nvPr/>
          </p:nvSpPr>
          <p:spPr>
            <a:xfrm>
              <a:off x="4922643" y="3459842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199" y="1"/>
                  </a:moveTo>
                  <a:cubicBezTo>
                    <a:pt x="141" y="1"/>
                    <a:pt x="81" y="33"/>
                    <a:pt x="48" y="82"/>
                  </a:cubicBezTo>
                  <a:cubicBezTo>
                    <a:pt x="0" y="153"/>
                    <a:pt x="36" y="261"/>
                    <a:pt x="108" y="308"/>
                  </a:cubicBezTo>
                  <a:lnTo>
                    <a:pt x="703" y="642"/>
                  </a:lnTo>
                  <a:cubicBezTo>
                    <a:pt x="739" y="665"/>
                    <a:pt x="762" y="665"/>
                    <a:pt x="774" y="665"/>
                  </a:cubicBezTo>
                  <a:cubicBezTo>
                    <a:pt x="834" y="665"/>
                    <a:pt x="881" y="630"/>
                    <a:pt x="917" y="582"/>
                  </a:cubicBezTo>
                  <a:cubicBezTo>
                    <a:pt x="977" y="511"/>
                    <a:pt x="941" y="404"/>
                    <a:pt x="870" y="368"/>
                  </a:cubicBezTo>
                  <a:lnTo>
                    <a:pt x="274" y="23"/>
                  </a:lnTo>
                  <a:cubicBezTo>
                    <a:pt x="252" y="8"/>
                    <a:pt x="226" y="1"/>
                    <a:pt x="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9" name="Google Shape;12219;p69"/>
            <p:cNvSpPr/>
            <p:nvPr/>
          </p:nvSpPr>
          <p:spPr>
            <a:xfrm>
              <a:off x="5169720" y="3602334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187" y="1"/>
                  </a:moveTo>
                  <a:cubicBezTo>
                    <a:pt x="129" y="1"/>
                    <a:pt x="69" y="33"/>
                    <a:pt x="36" y="82"/>
                  </a:cubicBezTo>
                  <a:cubicBezTo>
                    <a:pt x="0" y="153"/>
                    <a:pt x="24" y="260"/>
                    <a:pt x="95" y="308"/>
                  </a:cubicBezTo>
                  <a:lnTo>
                    <a:pt x="691" y="653"/>
                  </a:lnTo>
                  <a:cubicBezTo>
                    <a:pt x="727" y="665"/>
                    <a:pt x="750" y="665"/>
                    <a:pt x="774" y="665"/>
                  </a:cubicBezTo>
                  <a:cubicBezTo>
                    <a:pt x="834" y="665"/>
                    <a:pt x="869" y="629"/>
                    <a:pt x="905" y="594"/>
                  </a:cubicBezTo>
                  <a:cubicBezTo>
                    <a:pt x="965" y="510"/>
                    <a:pt x="953" y="415"/>
                    <a:pt x="857" y="368"/>
                  </a:cubicBezTo>
                  <a:lnTo>
                    <a:pt x="262" y="22"/>
                  </a:lnTo>
                  <a:cubicBezTo>
                    <a:pt x="240" y="7"/>
                    <a:pt x="214" y="1"/>
                    <a:pt x="1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0" name="Google Shape;12220;p69"/>
            <p:cNvSpPr/>
            <p:nvPr/>
          </p:nvSpPr>
          <p:spPr>
            <a:xfrm>
              <a:off x="5121597" y="3650744"/>
              <a:ext cx="22757" cy="29249"/>
            </a:xfrm>
            <a:custGeom>
              <a:avLst/>
              <a:gdLst/>
              <a:ahLst/>
              <a:cxnLst/>
              <a:rect l="l" t="t" r="r" b="b"/>
              <a:pathLst>
                <a:path w="715" h="919" extrusionOk="0">
                  <a:moveTo>
                    <a:pt x="190" y="1"/>
                  </a:moveTo>
                  <a:cubicBezTo>
                    <a:pt x="161" y="1"/>
                    <a:pt x="132" y="9"/>
                    <a:pt x="107" y="25"/>
                  </a:cubicBezTo>
                  <a:cubicBezTo>
                    <a:pt x="36" y="61"/>
                    <a:pt x="0" y="168"/>
                    <a:pt x="48" y="240"/>
                  </a:cubicBezTo>
                  <a:lnTo>
                    <a:pt x="393" y="835"/>
                  </a:lnTo>
                  <a:cubicBezTo>
                    <a:pt x="417" y="883"/>
                    <a:pt x="476" y="918"/>
                    <a:pt x="524" y="918"/>
                  </a:cubicBezTo>
                  <a:cubicBezTo>
                    <a:pt x="560" y="918"/>
                    <a:pt x="584" y="918"/>
                    <a:pt x="595" y="894"/>
                  </a:cubicBezTo>
                  <a:cubicBezTo>
                    <a:pt x="691" y="859"/>
                    <a:pt x="715" y="752"/>
                    <a:pt x="679" y="680"/>
                  </a:cubicBezTo>
                  <a:lnTo>
                    <a:pt x="334" y="85"/>
                  </a:lnTo>
                  <a:cubicBezTo>
                    <a:pt x="302" y="30"/>
                    <a:pt x="245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1" name="Google Shape;12221;p69"/>
            <p:cNvSpPr/>
            <p:nvPr/>
          </p:nvSpPr>
          <p:spPr>
            <a:xfrm>
              <a:off x="4978723" y="3403380"/>
              <a:ext cx="22757" cy="29154"/>
            </a:xfrm>
            <a:custGeom>
              <a:avLst/>
              <a:gdLst/>
              <a:ahLst/>
              <a:cxnLst/>
              <a:rect l="l" t="t" r="r" b="b"/>
              <a:pathLst>
                <a:path w="715" h="916" extrusionOk="0">
                  <a:moveTo>
                    <a:pt x="182" y="1"/>
                  </a:moveTo>
                  <a:cubicBezTo>
                    <a:pt x="156" y="1"/>
                    <a:pt x="130" y="8"/>
                    <a:pt x="108" y="22"/>
                  </a:cubicBezTo>
                  <a:cubicBezTo>
                    <a:pt x="24" y="70"/>
                    <a:pt x="0" y="177"/>
                    <a:pt x="48" y="249"/>
                  </a:cubicBezTo>
                  <a:lnTo>
                    <a:pt x="381" y="844"/>
                  </a:lnTo>
                  <a:cubicBezTo>
                    <a:pt x="417" y="892"/>
                    <a:pt x="477" y="915"/>
                    <a:pt x="524" y="915"/>
                  </a:cubicBezTo>
                  <a:cubicBezTo>
                    <a:pt x="548" y="915"/>
                    <a:pt x="584" y="915"/>
                    <a:pt x="596" y="904"/>
                  </a:cubicBezTo>
                  <a:cubicBezTo>
                    <a:pt x="703" y="856"/>
                    <a:pt x="715" y="749"/>
                    <a:pt x="667" y="677"/>
                  </a:cubicBezTo>
                  <a:lnTo>
                    <a:pt x="322" y="82"/>
                  </a:lnTo>
                  <a:cubicBezTo>
                    <a:pt x="297" y="33"/>
                    <a:pt x="239" y="1"/>
                    <a:pt x="1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2" name="Google Shape;12222;p69"/>
            <p:cNvSpPr/>
            <p:nvPr/>
          </p:nvSpPr>
          <p:spPr>
            <a:xfrm>
              <a:off x="5169720" y="3459842"/>
              <a:ext cx="30714" cy="21197"/>
            </a:xfrm>
            <a:custGeom>
              <a:avLst/>
              <a:gdLst/>
              <a:ahLst/>
              <a:cxnLst/>
              <a:rect l="l" t="t" r="r" b="b"/>
              <a:pathLst>
                <a:path w="965" h="666" extrusionOk="0">
                  <a:moveTo>
                    <a:pt x="771" y="1"/>
                  </a:moveTo>
                  <a:cubicBezTo>
                    <a:pt x="744" y="1"/>
                    <a:pt x="717" y="8"/>
                    <a:pt x="691" y="23"/>
                  </a:cubicBezTo>
                  <a:lnTo>
                    <a:pt x="95" y="368"/>
                  </a:lnTo>
                  <a:cubicBezTo>
                    <a:pt x="24" y="404"/>
                    <a:pt x="0" y="511"/>
                    <a:pt x="36" y="582"/>
                  </a:cubicBezTo>
                  <a:cubicBezTo>
                    <a:pt x="72" y="630"/>
                    <a:pt x="131" y="665"/>
                    <a:pt x="179" y="665"/>
                  </a:cubicBezTo>
                  <a:cubicBezTo>
                    <a:pt x="203" y="665"/>
                    <a:pt x="238" y="665"/>
                    <a:pt x="250" y="642"/>
                  </a:cubicBezTo>
                  <a:lnTo>
                    <a:pt x="846" y="308"/>
                  </a:lnTo>
                  <a:cubicBezTo>
                    <a:pt x="953" y="261"/>
                    <a:pt x="965" y="153"/>
                    <a:pt x="917" y="82"/>
                  </a:cubicBezTo>
                  <a:cubicBezTo>
                    <a:pt x="884" y="33"/>
                    <a:pt x="829" y="1"/>
                    <a:pt x="7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3" name="Google Shape;12223;p69"/>
            <p:cNvSpPr/>
            <p:nvPr/>
          </p:nvSpPr>
          <p:spPr>
            <a:xfrm>
              <a:off x="4922643" y="3602334"/>
              <a:ext cx="31095" cy="21197"/>
            </a:xfrm>
            <a:custGeom>
              <a:avLst/>
              <a:gdLst/>
              <a:ahLst/>
              <a:cxnLst/>
              <a:rect l="l" t="t" r="r" b="b"/>
              <a:pathLst>
                <a:path w="977" h="666" extrusionOk="0">
                  <a:moveTo>
                    <a:pt x="778" y="1"/>
                  </a:moveTo>
                  <a:cubicBezTo>
                    <a:pt x="751" y="1"/>
                    <a:pt x="725" y="7"/>
                    <a:pt x="703" y="22"/>
                  </a:cubicBezTo>
                  <a:lnTo>
                    <a:pt x="108" y="368"/>
                  </a:lnTo>
                  <a:cubicBezTo>
                    <a:pt x="36" y="415"/>
                    <a:pt x="0" y="510"/>
                    <a:pt x="48" y="594"/>
                  </a:cubicBezTo>
                  <a:cubicBezTo>
                    <a:pt x="84" y="629"/>
                    <a:pt x="131" y="665"/>
                    <a:pt x="179" y="665"/>
                  </a:cubicBezTo>
                  <a:cubicBezTo>
                    <a:pt x="215" y="665"/>
                    <a:pt x="238" y="665"/>
                    <a:pt x="262" y="653"/>
                  </a:cubicBezTo>
                  <a:lnTo>
                    <a:pt x="858" y="308"/>
                  </a:lnTo>
                  <a:cubicBezTo>
                    <a:pt x="941" y="260"/>
                    <a:pt x="977" y="153"/>
                    <a:pt x="929" y="82"/>
                  </a:cubicBezTo>
                  <a:cubicBezTo>
                    <a:pt x="896" y="33"/>
                    <a:pt x="836" y="1"/>
                    <a:pt x="7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4" name="Google Shape;12224;p69"/>
            <p:cNvSpPr/>
            <p:nvPr/>
          </p:nvSpPr>
          <p:spPr>
            <a:xfrm>
              <a:off x="5077993" y="3451758"/>
              <a:ext cx="70912" cy="62637"/>
            </a:xfrm>
            <a:custGeom>
              <a:avLst/>
              <a:gdLst/>
              <a:ahLst/>
              <a:cxnLst/>
              <a:rect l="l" t="t" r="r" b="b"/>
              <a:pathLst>
                <a:path w="2228" h="1968" extrusionOk="0">
                  <a:moveTo>
                    <a:pt x="186" y="1"/>
                  </a:moveTo>
                  <a:cubicBezTo>
                    <a:pt x="104" y="1"/>
                    <a:pt x="35" y="47"/>
                    <a:pt x="25" y="122"/>
                  </a:cubicBezTo>
                  <a:cubicBezTo>
                    <a:pt x="1" y="217"/>
                    <a:pt x="49" y="300"/>
                    <a:pt x="144" y="312"/>
                  </a:cubicBezTo>
                  <a:cubicBezTo>
                    <a:pt x="930" y="527"/>
                    <a:pt x="1584" y="1098"/>
                    <a:pt x="1894" y="1860"/>
                  </a:cubicBezTo>
                  <a:cubicBezTo>
                    <a:pt x="1930" y="1920"/>
                    <a:pt x="1989" y="1967"/>
                    <a:pt x="2049" y="1967"/>
                  </a:cubicBezTo>
                  <a:cubicBezTo>
                    <a:pt x="2061" y="1967"/>
                    <a:pt x="2085" y="1967"/>
                    <a:pt x="2108" y="1955"/>
                  </a:cubicBezTo>
                  <a:cubicBezTo>
                    <a:pt x="2192" y="1908"/>
                    <a:pt x="2227" y="1812"/>
                    <a:pt x="2192" y="1729"/>
                  </a:cubicBezTo>
                  <a:cubicBezTo>
                    <a:pt x="1846" y="884"/>
                    <a:pt x="1108" y="229"/>
                    <a:pt x="215" y="3"/>
                  </a:cubicBezTo>
                  <a:cubicBezTo>
                    <a:pt x="206" y="1"/>
                    <a:pt x="196" y="1"/>
                    <a:pt x="1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5" name="Google Shape;12225;p69"/>
          <p:cNvGrpSpPr/>
          <p:nvPr/>
        </p:nvGrpSpPr>
        <p:grpSpPr>
          <a:xfrm>
            <a:off x="5331913" y="3413947"/>
            <a:ext cx="347143" cy="254684"/>
            <a:chOff x="5331913" y="3413947"/>
            <a:chExt cx="347143" cy="254684"/>
          </a:xfrm>
          <a:solidFill>
            <a:srgbClr val="D94169"/>
          </a:solidFill>
        </p:grpSpPr>
        <p:sp>
          <p:nvSpPr>
            <p:cNvPr id="12226" name="Google Shape;12226;p69"/>
            <p:cNvSpPr/>
            <p:nvPr/>
          </p:nvSpPr>
          <p:spPr>
            <a:xfrm>
              <a:off x="5597163" y="3523083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22"/>
                    <a:pt x="167" y="322"/>
                  </a:cubicBezTo>
                  <a:cubicBezTo>
                    <a:pt x="346" y="322"/>
                    <a:pt x="870" y="357"/>
                    <a:pt x="1120" y="476"/>
                  </a:cubicBezTo>
                  <a:cubicBezTo>
                    <a:pt x="1155" y="488"/>
                    <a:pt x="1167" y="488"/>
                    <a:pt x="1191" y="488"/>
                  </a:cubicBezTo>
                  <a:cubicBezTo>
                    <a:pt x="1251" y="488"/>
                    <a:pt x="1310" y="464"/>
                    <a:pt x="1346" y="405"/>
                  </a:cubicBezTo>
                  <a:cubicBezTo>
                    <a:pt x="1358" y="322"/>
                    <a:pt x="1334" y="226"/>
                    <a:pt x="1251" y="191"/>
                  </a:cubicBezTo>
                  <a:cubicBezTo>
                    <a:pt x="882" y="12"/>
                    <a:pt x="20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7" name="Google Shape;12227;p69"/>
            <p:cNvSpPr/>
            <p:nvPr/>
          </p:nvSpPr>
          <p:spPr>
            <a:xfrm>
              <a:off x="5331913" y="3413947"/>
              <a:ext cx="347143" cy="253538"/>
            </a:xfrm>
            <a:custGeom>
              <a:avLst/>
              <a:gdLst/>
              <a:ahLst/>
              <a:cxnLst/>
              <a:rect l="l" t="t" r="r" b="b"/>
              <a:pathLst>
                <a:path w="10907" h="7966" extrusionOk="0">
                  <a:moveTo>
                    <a:pt x="7168" y="357"/>
                  </a:moveTo>
                  <a:lnTo>
                    <a:pt x="7168" y="1893"/>
                  </a:lnTo>
                  <a:cubicBezTo>
                    <a:pt x="7168" y="2131"/>
                    <a:pt x="7120" y="2357"/>
                    <a:pt x="7013" y="2560"/>
                  </a:cubicBezTo>
                  <a:cubicBezTo>
                    <a:pt x="7001" y="2584"/>
                    <a:pt x="7001" y="2608"/>
                    <a:pt x="7001" y="2643"/>
                  </a:cubicBezTo>
                  <a:lnTo>
                    <a:pt x="7001" y="3084"/>
                  </a:lnTo>
                  <a:cubicBezTo>
                    <a:pt x="7001" y="3512"/>
                    <a:pt x="6822" y="3917"/>
                    <a:pt x="6513" y="4203"/>
                  </a:cubicBezTo>
                  <a:cubicBezTo>
                    <a:pt x="6465" y="4227"/>
                    <a:pt x="6429" y="4274"/>
                    <a:pt x="6394" y="4310"/>
                  </a:cubicBezTo>
                  <a:cubicBezTo>
                    <a:pt x="6111" y="4514"/>
                    <a:pt x="5775" y="4621"/>
                    <a:pt x="5415" y="4621"/>
                  </a:cubicBezTo>
                  <a:cubicBezTo>
                    <a:pt x="5396" y="4621"/>
                    <a:pt x="5377" y="4620"/>
                    <a:pt x="5358" y="4620"/>
                  </a:cubicBezTo>
                  <a:cubicBezTo>
                    <a:pt x="4536" y="4560"/>
                    <a:pt x="3917" y="3858"/>
                    <a:pt x="3917" y="3024"/>
                  </a:cubicBezTo>
                  <a:lnTo>
                    <a:pt x="3917" y="2643"/>
                  </a:lnTo>
                  <a:cubicBezTo>
                    <a:pt x="3917" y="2608"/>
                    <a:pt x="3917" y="2596"/>
                    <a:pt x="3905" y="2560"/>
                  </a:cubicBezTo>
                  <a:cubicBezTo>
                    <a:pt x="3798" y="2357"/>
                    <a:pt x="3751" y="2131"/>
                    <a:pt x="3751" y="1893"/>
                  </a:cubicBezTo>
                  <a:lnTo>
                    <a:pt x="3751" y="1548"/>
                  </a:lnTo>
                  <a:cubicBezTo>
                    <a:pt x="3751" y="893"/>
                    <a:pt x="4286" y="357"/>
                    <a:pt x="4941" y="357"/>
                  </a:cubicBezTo>
                  <a:close/>
                  <a:moveTo>
                    <a:pt x="10013" y="2905"/>
                  </a:moveTo>
                  <a:lnTo>
                    <a:pt x="10013" y="3560"/>
                  </a:lnTo>
                  <a:cubicBezTo>
                    <a:pt x="10013" y="3667"/>
                    <a:pt x="9989" y="3774"/>
                    <a:pt x="9942" y="3870"/>
                  </a:cubicBezTo>
                  <a:lnTo>
                    <a:pt x="9870" y="4036"/>
                  </a:lnTo>
                  <a:cubicBezTo>
                    <a:pt x="9858" y="4048"/>
                    <a:pt x="9858" y="4084"/>
                    <a:pt x="9858" y="4108"/>
                  </a:cubicBezTo>
                  <a:lnTo>
                    <a:pt x="9858" y="4453"/>
                  </a:lnTo>
                  <a:cubicBezTo>
                    <a:pt x="9870" y="4679"/>
                    <a:pt x="9763" y="4882"/>
                    <a:pt x="9597" y="5048"/>
                  </a:cubicBezTo>
                  <a:cubicBezTo>
                    <a:pt x="9451" y="5205"/>
                    <a:pt x="9244" y="5288"/>
                    <a:pt x="9022" y="5288"/>
                  </a:cubicBezTo>
                  <a:cubicBezTo>
                    <a:pt x="9007" y="5288"/>
                    <a:pt x="8992" y="5287"/>
                    <a:pt x="8977" y="5286"/>
                  </a:cubicBezTo>
                  <a:cubicBezTo>
                    <a:pt x="8513" y="5275"/>
                    <a:pt x="8144" y="4870"/>
                    <a:pt x="8144" y="4382"/>
                  </a:cubicBezTo>
                  <a:lnTo>
                    <a:pt x="8144" y="4084"/>
                  </a:lnTo>
                  <a:cubicBezTo>
                    <a:pt x="8144" y="4048"/>
                    <a:pt x="8144" y="4036"/>
                    <a:pt x="8132" y="4012"/>
                  </a:cubicBezTo>
                  <a:lnTo>
                    <a:pt x="8025" y="3810"/>
                  </a:lnTo>
                  <a:cubicBezTo>
                    <a:pt x="8002" y="3741"/>
                    <a:pt x="7968" y="3672"/>
                    <a:pt x="7966" y="3582"/>
                  </a:cubicBezTo>
                  <a:lnTo>
                    <a:pt x="7966" y="3582"/>
                  </a:lnTo>
                  <a:cubicBezTo>
                    <a:pt x="7973" y="3196"/>
                    <a:pt x="8279" y="2905"/>
                    <a:pt x="8644" y="2905"/>
                  </a:cubicBezTo>
                  <a:close/>
                  <a:moveTo>
                    <a:pt x="1727" y="2893"/>
                  </a:moveTo>
                  <a:cubicBezTo>
                    <a:pt x="2000" y="2893"/>
                    <a:pt x="2250" y="3000"/>
                    <a:pt x="2441" y="3191"/>
                  </a:cubicBezTo>
                  <a:cubicBezTo>
                    <a:pt x="2643" y="3381"/>
                    <a:pt x="2739" y="3655"/>
                    <a:pt x="2774" y="3929"/>
                  </a:cubicBezTo>
                  <a:cubicBezTo>
                    <a:pt x="2774" y="4024"/>
                    <a:pt x="2786" y="4132"/>
                    <a:pt x="2786" y="4227"/>
                  </a:cubicBezTo>
                  <a:lnTo>
                    <a:pt x="2786" y="4262"/>
                  </a:lnTo>
                  <a:cubicBezTo>
                    <a:pt x="2608" y="3989"/>
                    <a:pt x="2358" y="3798"/>
                    <a:pt x="2000" y="3691"/>
                  </a:cubicBezTo>
                  <a:cubicBezTo>
                    <a:pt x="1753" y="3615"/>
                    <a:pt x="1520" y="3607"/>
                    <a:pt x="1431" y="3607"/>
                  </a:cubicBezTo>
                  <a:cubicBezTo>
                    <a:pt x="1409" y="3607"/>
                    <a:pt x="1396" y="3608"/>
                    <a:pt x="1393" y="3608"/>
                  </a:cubicBezTo>
                  <a:cubicBezTo>
                    <a:pt x="1346" y="3608"/>
                    <a:pt x="1310" y="3620"/>
                    <a:pt x="1286" y="3655"/>
                  </a:cubicBezTo>
                  <a:lnTo>
                    <a:pt x="1000" y="3953"/>
                  </a:lnTo>
                  <a:cubicBezTo>
                    <a:pt x="941" y="4012"/>
                    <a:pt x="941" y="4108"/>
                    <a:pt x="1000" y="4167"/>
                  </a:cubicBezTo>
                  <a:cubicBezTo>
                    <a:pt x="1030" y="4197"/>
                    <a:pt x="1072" y="4212"/>
                    <a:pt x="1113" y="4212"/>
                  </a:cubicBezTo>
                  <a:cubicBezTo>
                    <a:pt x="1155" y="4212"/>
                    <a:pt x="1197" y="4197"/>
                    <a:pt x="1226" y="4167"/>
                  </a:cubicBezTo>
                  <a:lnTo>
                    <a:pt x="1465" y="3917"/>
                  </a:lnTo>
                  <a:cubicBezTo>
                    <a:pt x="1667" y="3929"/>
                    <a:pt x="2322" y="4012"/>
                    <a:pt x="2572" y="4572"/>
                  </a:cubicBezTo>
                  <a:cubicBezTo>
                    <a:pt x="2500" y="4989"/>
                    <a:pt x="2143" y="5298"/>
                    <a:pt x="1727" y="5298"/>
                  </a:cubicBezTo>
                  <a:cubicBezTo>
                    <a:pt x="1250" y="5298"/>
                    <a:pt x="869" y="4917"/>
                    <a:pt x="869" y="4441"/>
                  </a:cubicBezTo>
                  <a:cubicBezTo>
                    <a:pt x="869" y="4346"/>
                    <a:pt x="798" y="4274"/>
                    <a:pt x="703" y="4274"/>
                  </a:cubicBezTo>
                  <a:lnTo>
                    <a:pt x="679" y="4274"/>
                  </a:lnTo>
                  <a:lnTo>
                    <a:pt x="679" y="4227"/>
                  </a:lnTo>
                  <a:cubicBezTo>
                    <a:pt x="679" y="4132"/>
                    <a:pt x="679" y="4024"/>
                    <a:pt x="691" y="3929"/>
                  </a:cubicBezTo>
                  <a:cubicBezTo>
                    <a:pt x="703" y="3655"/>
                    <a:pt x="822" y="3381"/>
                    <a:pt x="1012" y="3191"/>
                  </a:cubicBezTo>
                  <a:cubicBezTo>
                    <a:pt x="1215" y="3000"/>
                    <a:pt x="1465" y="2893"/>
                    <a:pt x="1727" y="2893"/>
                  </a:cubicBezTo>
                  <a:close/>
                  <a:moveTo>
                    <a:pt x="643" y="4882"/>
                  </a:moveTo>
                  <a:cubicBezTo>
                    <a:pt x="726" y="5096"/>
                    <a:pt x="881" y="5275"/>
                    <a:pt x="1060" y="5405"/>
                  </a:cubicBezTo>
                  <a:lnTo>
                    <a:pt x="1060" y="5596"/>
                  </a:lnTo>
                  <a:cubicBezTo>
                    <a:pt x="762" y="5501"/>
                    <a:pt x="619" y="5346"/>
                    <a:pt x="560" y="5275"/>
                  </a:cubicBezTo>
                  <a:cubicBezTo>
                    <a:pt x="595" y="5155"/>
                    <a:pt x="631" y="5036"/>
                    <a:pt x="643" y="4882"/>
                  </a:cubicBezTo>
                  <a:close/>
                  <a:moveTo>
                    <a:pt x="2798" y="4882"/>
                  </a:moveTo>
                  <a:cubicBezTo>
                    <a:pt x="2810" y="5024"/>
                    <a:pt x="2846" y="5155"/>
                    <a:pt x="2893" y="5263"/>
                  </a:cubicBezTo>
                  <a:cubicBezTo>
                    <a:pt x="2834" y="5346"/>
                    <a:pt x="2679" y="5477"/>
                    <a:pt x="2381" y="5596"/>
                  </a:cubicBezTo>
                  <a:lnTo>
                    <a:pt x="2381" y="5405"/>
                  </a:lnTo>
                  <a:cubicBezTo>
                    <a:pt x="2560" y="5275"/>
                    <a:pt x="2715" y="5096"/>
                    <a:pt x="2798" y="4882"/>
                  </a:cubicBezTo>
                  <a:close/>
                  <a:moveTo>
                    <a:pt x="6299" y="4727"/>
                  </a:moveTo>
                  <a:lnTo>
                    <a:pt x="6299" y="5001"/>
                  </a:lnTo>
                  <a:lnTo>
                    <a:pt x="5453" y="5596"/>
                  </a:lnTo>
                  <a:lnTo>
                    <a:pt x="4584" y="5024"/>
                  </a:lnTo>
                  <a:lnTo>
                    <a:pt x="4584" y="4727"/>
                  </a:lnTo>
                  <a:cubicBezTo>
                    <a:pt x="4810" y="4846"/>
                    <a:pt x="5060" y="4917"/>
                    <a:pt x="5322" y="4929"/>
                  </a:cubicBezTo>
                  <a:lnTo>
                    <a:pt x="5441" y="4929"/>
                  </a:lnTo>
                  <a:cubicBezTo>
                    <a:pt x="5739" y="4929"/>
                    <a:pt x="6037" y="4858"/>
                    <a:pt x="6299" y="4727"/>
                  </a:cubicBezTo>
                  <a:close/>
                  <a:moveTo>
                    <a:pt x="9347" y="5572"/>
                  </a:moveTo>
                  <a:lnTo>
                    <a:pt x="9347" y="5632"/>
                  </a:lnTo>
                  <a:cubicBezTo>
                    <a:pt x="9347" y="5656"/>
                    <a:pt x="9347" y="5691"/>
                    <a:pt x="9358" y="5715"/>
                  </a:cubicBezTo>
                  <a:lnTo>
                    <a:pt x="9001" y="6072"/>
                  </a:lnTo>
                  <a:lnTo>
                    <a:pt x="8644" y="5715"/>
                  </a:lnTo>
                  <a:cubicBezTo>
                    <a:pt x="8644" y="5691"/>
                    <a:pt x="8668" y="5656"/>
                    <a:pt x="8668" y="5632"/>
                  </a:cubicBezTo>
                  <a:lnTo>
                    <a:pt x="8668" y="5572"/>
                  </a:lnTo>
                  <a:cubicBezTo>
                    <a:pt x="8763" y="5596"/>
                    <a:pt x="8870" y="5632"/>
                    <a:pt x="8977" y="5632"/>
                  </a:cubicBezTo>
                  <a:lnTo>
                    <a:pt x="9001" y="5632"/>
                  </a:lnTo>
                  <a:cubicBezTo>
                    <a:pt x="9120" y="5632"/>
                    <a:pt x="9239" y="5620"/>
                    <a:pt x="9347" y="5572"/>
                  </a:cubicBezTo>
                  <a:close/>
                  <a:moveTo>
                    <a:pt x="2108" y="5572"/>
                  </a:moveTo>
                  <a:lnTo>
                    <a:pt x="2108" y="5739"/>
                  </a:lnTo>
                  <a:cubicBezTo>
                    <a:pt x="2108" y="5798"/>
                    <a:pt x="2119" y="5834"/>
                    <a:pt x="2143" y="5882"/>
                  </a:cubicBezTo>
                  <a:lnTo>
                    <a:pt x="1965" y="6013"/>
                  </a:lnTo>
                  <a:cubicBezTo>
                    <a:pt x="1899" y="6084"/>
                    <a:pt x="1816" y="6120"/>
                    <a:pt x="1731" y="6120"/>
                  </a:cubicBezTo>
                  <a:cubicBezTo>
                    <a:pt x="1646" y="6120"/>
                    <a:pt x="1560" y="6084"/>
                    <a:pt x="1488" y="6013"/>
                  </a:cubicBezTo>
                  <a:lnTo>
                    <a:pt x="1346" y="5882"/>
                  </a:lnTo>
                  <a:cubicBezTo>
                    <a:pt x="1369" y="5834"/>
                    <a:pt x="1381" y="5775"/>
                    <a:pt x="1381" y="5739"/>
                  </a:cubicBezTo>
                  <a:lnTo>
                    <a:pt x="1381" y="5572"/>
                  </a:lnTo>
                  <a:cubicBezTo>
                    <a:pt x="1488" y="5596"/>
                    <a:pt x="1607" y="5632"/>
                    <a:pt x="1750" y="5632"/>
                  </a:cubicBezTo>
                  <a:cubicBezTo>
                    <a:pt x="1857" y="5632"/>
                    <a:pt x="1977" y="5608"/>
                    <a:pt x="2108" y="5572"/>
                  </a:cubicBezTo>
                  <a:close/>
                  <a:moveTo>
                    <a:pt x="4465" y="5298"/>
                  </a:moveTo>
                  <a:lnTo>
                    <a:pt x="5215" y="5810"/>
                  </a:lnTo>
                  <a:lnTo>
                    <a:pt x="4810" y="6215"/>
                  </a:lnTo>
                  <a:lnTo>
                    <a:pt x="4798" y="6215"/>
                  </a:lnTo>
                  <a:lnTo>
                    <a:pt x="4310" y="5465"/>
                  </a:lnTo>
                  <a:lnTo>
                    <a:pt x="4465" y="5298"/>
                  </a:lnTo>
                  <a:close/>
                  <a:moveTo>
                    <a:pt x="6429" y="5298"/>
                  </a:moveTo>
                  <a:lnTo>
                    <a:pt x="6596" y="5465"/>
                  </a:lnTo>
                  <a:lnTo>
                    <a:pt x="6108" y="6215"/>
                  </a:lnTo>
                  <a:lnTo>
                    <a:pt x="6096" y="6215"/>
                  </a:lnTo>
                  <a:lnTo>
                    <a:pt x="5691" y="5810"/>
                  </a:lnTo>
                  <a:lnTo>
                    <a:pt x="6429" y="5298"/>
                  </a:lnTo>
                  <a:close/>
                  <a:moveTo>
                    <a:pt x="4905" y="0"/>
                  </a:moveTo>
                  <a:cubicBezTo>
                    <a:pt x="4072" y="0"/>
                    <a:pt x="3381" y="691"/>
                    <a:pt x="3381" y="1524"/>
                  </a:cubicBezTo>
                  <a:lnTo>
                    <a:pt x="3381" y="1869"/>
                  </a:lnTo>
                  <a:cubicBezTo>
                    <a:pt x="3381" y="2131"/>
                    <a:pt x="3441" y="2381"/>
                    <a:pt x="3548" y="2643"/>
                  </a:cubicBezTo>
                  <a:lnTo>
                    <a:pt x="3548" y="3000"/>
                  </a:lnTo>
                  <a:cubicBezTo>
                    <a:pt x="3548" y="3596"/>
                    <a:pt x="3810" y="4132"/>
                    <a:pt x="4227" y="4465"/>
                  </a:cubicBezTo>
                  <a:lnTo>
                    <a:pt x="4227" y="5001"/>
                  </a:lnTo>
                  <a:lnTo>
                    <a:pt x="3929" y="5322"/>
                  </a:lnTo>
                  <a:cubicBezTo>
                    <a:pt x="3905" y="5346"/>
                    <a:pt x="3893" y="5394"/>
                    <a:pt x="3893" y="5441"/>
                  </a:cubicBezTo>
                  <a:lnTo>
                    <a:pt x="2905" y="5798"/>
                  </a:lnTo>
                  <a:cubicBezTo>
                    <a:pt x="2834" y="5822"/>
                    <a:pt x="2774" y="5858"/>
                    <a:pt x="2715" y="5894"/>
                  </a:cubicBezTo>
                  <a:lnTo>
                    <a:pt x="2560" y="5822"/>
                  </a:lnTo>
                  <a:cubicBezTo>
                    <a:pt x="3024" y="5632"/>
                    <a:pt x="3155" y="5346"/>
                    <a:pt x="3179" y="5334"/>
                  </a:cubicBezTo>
                  <a:cubicBezTo>
                    <a:pt x="3203" y="5286"/>
                    <a:pt x="3203" y="5227"/>
                    <a:pt x="3179" y="5179"/>
                  </a:cubicBezTo>
                  <a:cubicBezTo>
                    <a:pt x="3060" y="4965"/>
                    <a:pt x="3036" y="4524"/>
                    <a:pt x="3036" y="4203"/>
                  </a:cubicBezTo>
                  <a:cubicBezTo>
                    <a:pt x="3036" y="4084"/>
                    <a:pt x="3036" y="3977"/>
                    <a:pt x="3024" y="3893"/>
                  </a:cubicBezTo>
                  <a:cubicBezTo>
                    <a:pt x="2965" y="3131"/>
                    <a:pt x="2405" y="2548"/>
                    <a:pt x="1691" y="2548"/>
                  </a:cubicBezTo>
                  <a:cubicBezTo>
                    <a:pt x="976" y="2548"/>
                    <a:pt x="393" y="3131"/>
                    <a:pt x="345" y="3893"/>
                  </a:cubicBezTo>
                  <a:cubicBezTo>
                    <a:pt x="345" y="3977"/>
                    <a:pt x="333" y="4084"/>
                    <a:pt x="333" y="4203"/>
                  </a:cubicBezTo>
                  <a:cubicBezTo>
                    <a:pt x="322" y="4548"/>
                    <a:pt x="298" y="4965"/>
                    <a:pt x="203" y="5179"/>
                  </a:cubicBezTo>
                  <a:cubicBezTo>
                    <a:pt x="167" y="5227"/>
                    <a:pt x="167" y="5286"/>
                    <a:pt x="203" y="5334"/>
                  </a:cubicBezTo>
                  <a:cubicBezTo>
                    <a:pt x="203" y="5346"/>
                    <a:pt x="345" y="5632"/>
                    <a:pt x="810" y="5822"/>
                  </a:cubicBezTo>
                  <a:lnTo>
                    <a:pt x="369" y="6037"/>
                  </a:lnTo>
                  <a:cubicBezTo>
                    <a:pt x="155" y="6156"/>
                    <a:pt x="0" y="6370"/>
                    <a:pt x="0" y="6632"/>
                  </a:cubicBezTo>
                  <a:lnTo>
                    <a:pt x="0" y="7799"/>
                  </a:lnTo>
                  <a:cubicBezTo>
                    <a:pt x="0" y="7894"/>
                    <a:pt x="72" y="7965"/>
                    <a:pt x="167" y="7965"/>
                  </a:cubicBezTo>
                  <a:cubicBezTo>
                    <a:pt x="250" y="7965"/>
                    <a:pt x="333" y="7894"/>
                    <a:pt x="333" y="7799"/>
                  </a:cubicBezTo>
                  <a:lnTo>
                    <a:pt x="333" y="6632"/>
                  </a:lnTo>
                  <a:cubicBezTo>
                    <a:pt x="333" y="6489"/>
                    <a:pt x="405" y="6370"/>
                    <a:pt x="524" y="6310"/>
                  </a:cubicBezTo>
                  <a:lnTo>
                    <a:pt x="1060" y="6048"/>
                  </a:lnTo>
                  <a:lnTo>
                    <a:pt x="1238" y="6227"/>
                  </a:lnTo>
                  <a:cubicBezTo>
                    <a:pt x="1369" y="6346"/>
                    <a:pt x="1536" y="6406"/>
                    <a:pt x="1703" y="6406"/>
                  </a:cubicBezTo>
                  <a:cubicBezTo>
                    <a:pt x="1857" y="6406"/>
                    <a:pt x="2024" y="6346"/>
                    <a:pt x="2155" y="6227"/>
                  </a:cubicBezTo>
                  <a:lnTo>
                    <a:pt x="2334" y="6048"/>
                  </a:lnTo>
                  <a:lnTo>
                    <a:pt x="2512" y="6132"/>
                  </a:lnTo>
                  <a:cubicBezTo>
                    <a:pt x="2441" y="6275"/>
                    <a:pt x="2381" y="6418"/>
                    <a:pt x="2381" y="6584"/>
                  </a:cubicBezTo>
                  <a:lnTo>
                    <a:pt x="2381" y="7799"/>
                  </a:lnTo>
                  <a:cubicBezTo>
                    <a:pt x="2381" y="7894"/>
                    <a:pt x="2453" y="7965"/>
                    <a:pt x="2548" y="7965"/>
                  </a:cubicBezTo>
                  <a:cubicBezTo>
                    <a:pt x="2631" y="7965"/>
                    <a:pt x="2715" y="7894"/>
                    <a:pt x="2715" y="7799"/>
                  </a:cubicBezTo>
                  <a:lnTo>
                    <a:pt x="2715" y="6584"/>
                  </a:lnTo>
                  <a:cubicBezTo>
                    <a:pt x="2715" y="6358"/>
                    <a:pt x="2846" y="6167"/>
                    <a:pt x="3048" y="6096"/>
                  </a:cubicBezTo>
                  <a:lnTo>
                    <a:pt x="4084" y="5715"/>
                  </a:lnTo>
                  <a:lnTo>
                    <a:pt x="4513" y="6358"/>
                  </a:lnTo>
                  <a:cubicBezTo>
                    <a:pt x="4572" y="6453"/>
                    <a:pt x="4655" y="6489"/>
                    <a:pt x="4751" y="6513"/>
                  </a:cubicBezTo>
                  <a:lnTo>
                    <a:pt x="4775" y="6513"/>
                  </a:lnTo>
                  <a:cubicBezTo>
                    <a:pt x="4870" y="6513"/>
                    <a:pt x="4941" y="6477"/>
                    <a:pt x="5013" y="6418"/>
                  </a:cubicBezTo>
                  <a:lnTo>
                    <a:pt x="5286" y="6156"/>
                  </a:lnTo>
                  <a:lnTo>
                    <a:pt x="5286" y="7799"/>
                  </a:lnTo>
                  <a:cubicBezTo>
                    <a:pt x="5286" y="7894"/>
                    <a:pt x="5358" y="7965"/>
                    <a:pt x="5453" y="7965"/>
                  </a:cubicBezTo>
                  <a:cubicBezTo>
                    <a:pt x="5537" y="7965"/>
                    <a:pt x="5608" y="7894"/>
                    <a:pt x="5608" y="7799"/>
                  </a:cubicBezTo>
                  <a:lnTo>
                    <a:pt x="5608" y="6156"/>
                  </a:lnTo>
                  <a:lnTo>
                    <a:pt x="5882" y="6418"/>
                  </a:lnTo>
                  <a:cubicBezTo>
                    <a:pt x="5941" y="6477"/>
                    <a:pt x="6025" y="6513"/>
                    <a:pt x="6120" y="6513"/>
                  </a:cubicBezTo>
                  <a:lnTo>
                    <a:pt x="6144" y="6513"/>
                  </a:lnTo>
                  <a:cubicBezTo>
                    <a:pt x="6251" y="6489"/>
                    <a:pt x="6322" y="6453"/>
                    <a:pt x="6382" y="6358"/>
                  </a:cubicBezTo>
                  <a:lnTo>
                    <a:pt x="6822" y="5715"/>
                  </a:lnTo>
                  <a:lnTo>
                    <a:pt x="7846" y="6096"/>
                  </a:lnTo>
                  <a:cubicBezTo>
                    <a:pt x="8049" y="6167"/>
                    <a:pt x="8192" y="6358"/>
                    <a:pt x="8192" y="6584"/>
                  </a:cubicBezTo>
                  <a:lnTo>
                    <a:pt x="8192" y="7799"/>
                  </a:lnTo>
                  <a:cubicBezTo>
                    <a:pt x="8192" y="7894"/>
                    <a:pt x="8263" y="7965"/>
                    <a:pt x="8346" y="7965"/>
                  </a:cubicBezTo>
                  <a:cubicBezTo>
                    <a:pt x="8442" y="7965"/>
                    <a:pt x="8513" y="7894"/>
                    <a:pt x="8513" y="7799"/>
                  </a:cubicBezTo>
                  <a:lnTo>
                    <a:pt x="8513" y="6584"/>
                  </a:lnTo>
                  <a:cubicBezTo>
                    <a:pt x="8513" y="6358"/>
                    <a:pt x="8430" y="6156"/>
                    <a:pt x="8275" y="6001"/>
                  </a:cubicBezTo>
                  <a:lnTo>
                    <a:pt x="8323" y="5989"/>
                  </a:lnTo>
                  <a:cubicBezTo>
                    <a:pt x="8370" y="5977"/>
                    <a:pt x="8406" y="5953"/>
                    <a:pt x="8465" y="5929"/>
                  </a:cubicBezTo>
                  <a:lnTo>
                    <a:pt x="8870" y="6334"/>
                  </a:lnTo>
                  <a:lnTo>
                    <a:pt x="8870" y="7787"/>
                  </a:lnTo>
                  <a:cubicBezTo>
                    <a:pt x="8870" y="7882"/>
                    <a:pt x="8942" y="7953"/>
                    <a:pt x="9037" y="7953"/>
                  </a:cubicBezTo>
                  <a:cubicBezTo>
                    <a:pt x="9120" y="7953"/>
                    <a:pt x="9204" y="7882"/>
                    <a:pt x="9204" y="7787"/>
                  </a:cubicBezTo>
                  <a:lnTo>
                    <a:pt x="9204" y="6334"/>
                  </a:lnTo>
                  <a:lnTo>
                    <a:pt x="9597" y="5929"/>
                  </a:lnTo>
                  <a:cubicBezTo>
                    <a:pt x="9620" y="5941"/>
                    <a:pt x="9644" y="5941"/>
                    <a:pt x="9680" y="5953"/>
                  </a:cubicBezTo>
                  <a:lnTo>
                    <a:pt x="10335" y="6156"/>
                  </a:lnTo>
                  <a:cubicBezTo>
                    <a:pt x="10478" y="6191"/>
                    <a:pt x="10585" y="6334"/>
                    <a:pt x="10585" y="6489"/>
                  </a:cubicBezTo>
                  <a:lnTo>
                    <a:pt x="10585" y="7799"/>
                  </a:lnTo>
                  <a:cubicBezTo>
                    <a:pt x="10585" y="7894"/>
                    <a:pt x="10656" y="7965"/>
                    <a:pt x="10751" y="7965"/>
                  </a:cubicBezTo>
                  <a:cubicBezTo>
                    <a:pt x="10835" y="7965"/>
                    <a:pt x="10906" y="7894"/>
                    <a:pt x="10906" y="7799"/>
                  </a:cubicBezTo>
                  <a:lnTo>
                    <a:pt x="10906" y="6489"/>
                  </a:lnTo>
                  <a:cubicBezTo>
                    <a:pt x="10871" y="6227"/>
                    <a:pt x="10656" y="5953"/>
                    <a:pt x="10382" y="5870"/>
                  </a:cubicBezTo>
                  <a:lnTo>
                    <a:pt x="9716" y="5679"/>
                  </a:lnTo>
                  <a:cubicBezTo>
                    <a:pt x="9692" y="5656"/>
                    <a:pt x="9680" y="5644"/>
                    <a:pt x="9680" y="5620"/>
                  </a:cubicBezTo>
                  <a:lnTo>
                    <a:pt x="9680" y="5394"/>
                  </a:lnTo>
                  <a:cubicBezTo>
                    <a:pt x="9739" y="5358"/>
                    <a:pt x="9787" y="5322"/>
                    <a:pt x="9823" y="5275"/>
                  </a:cubicBezTo>
                  <a:cubicBezTo>
                    <a:pt x="10049" y="5048"/>
                    <a:pt x="10180" y="4751"/>
                    <a:pt x="10180" y="4429"/>
                  </a:cubicBezTo>
                  <a:lnTo>
                    <a:pt x="10180" y="4132"/>
                  </a:lnTo>
                  <a:lnTo>
                    <a:pt x="10239" y="3989"/>
                  </a:lnTo>
                  <a:cubicBezTo>
                    <a:pt x="10323" y="3858"/>
                    <a:pt x="10347" y="3691"/>
                    <a:pt x="10347" y="3548"/>
                  </a:cubicBezTo>
                  <a:lnTo>
                    <a:pt x="10347" y="2727"/>
                  </a:lnTo>
                  <a:cubicBezTo>
                    <a:pt x="10347" y="2643"/>
                    <a:pt x="10275" y="2560"/>
                    <a:pt x="10180" y="2560"/>
                  </a:cubicBezTo>
                  <a:lnTo>
                    <a:pt x="8656" y="2560"/>
                  </a:lnTo>
                  <a:cubicBezTo>
                    <a:pt x="8096" y="2560"/>
                    <a:pt x="7644" y="3012"/>
                    <a:pt x="7644" y="3572"/>
                  </a:cubicBezTo>
                  <a:lnTo>
                    <a:pt x="7644" y="3596"/>
                  </a:lnTo>
                  <a:cubicBezTo>
                    <a:pt x="7644" y="3727"/>
                    <a:pt x="7668" y="3846"/>
                    <a:pt x="7727" y="3965"/>
                  </a:cubicBezTo>
                  <a:lnTo>
                    <a:pt x="7799" y="4132"/>
                  </a:lnTo>
                  <a:lnTo>
                    <a:pt x="7799" y="4382"/>
                  </a:lnTo>
                  <a:cubicBezTo>
                    <a:pt x="7799" y="4798"/>
                    <a:pt x="8013" y="5155"/>
                    <a:pt x="8311" y="5382"/>
                  </a:cubicBezTo>
                  <a:lnTo>
                    <a:pt x="8311" y="5596"/>
                  </a:lnTo>
                  <a:cubicBezTo>
                    <a:pt x="8311" y="5632"/>
                    <a:pt x="8311" y="5644"/>
                    <a:pt x="8180" y="5691"/>
                  </a:cubicBezTo>
                  <a:lnTo>
                    <a:pt x="7858" y="5775"/>
                  </a:lnTo>
                  <a:lnTo>
                    <a:pt x="6941" y="5441"/>
                  </a:lnTo>
                  <a:cubicBezTo>
                    <a:pt x="6941" y="5394"/>
                    <a:pt x="6930" y="5346"/>
                    <a:pt x="6894" y="5322"/>
                  </a:cubicBezTo>
                  <a:lnTo>
                    <a:pt x="6596" y="5001"/>
                  </a:lnTo>
                  <a:lnTo>
                    <a:pt x="6596" y="4489"/>
                  </a:lnTo>
                  <a:cubicBezTo>
                    <a:pt x="6632" y="4453"/>
                    <a:pt x="6656" y="4429"/>
                    <a:pt x="6691" y="4405"/>
                  </a:cubicBezTo>
                  <a:cubicBezTo>
                    <a:pt x="7061" y="4072"/>
                    <a:pt x="7263" y="3560"/>
                    <a:pt x="7263" y="3060"/>
                  </a:cubicBezTo>
                  <a:lnTo>
                    <a:pt x="7263" y="2643"/>
                  </a:lnTo>
                  <a:cubicBezTo>
                    <a:pt x="7382" y="2405"/>
                    <a:pt x="7430" y="2131"/>
                    <a:pt x="7430" y="1869"/>
                  </a:cubicBezTo>
                  <a:lnTo>
                    <a:pt x="7430" y="167"/>
                  </a:lnTo>
                  <a:cubicBezTo>
                    <a:pt x="7430" y="83"/>
                    <a:pt x="7358" y="0"/>
                    <a:pt x="7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8" name="Google Shape;12228;p69"/>
            <p:cNvSpPr/>
            <p:nvPr/>
          </p:nvSpPr>
          <p:spPr>
            <a:xfrm>
              <a:off x="5645669" y="3625759"/>
              <a:ext cx="10248" cy="42872"/>
            </a:xfrm>
            <a:custGeom>
              <a:avLst/>
              <a:gdLst/>
              <a:ahLst/>
              <a:cxnLst/>
              <a:rect l="l" t="t" r="r" b="b"/>
              <a:pathLst>
                <a:path w="322" h="1347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179"/>
                  </a:lnTo>
                  <a:cubicBezTo>
                    <a:pt x="0" y="1263"/>
                    <a:pt x="72" y="1346"/>
                    <a:pt x="167" y="1346"/>
                  </a:cubicBezTo>
                  <a:cubicBezTo>
                    <a:pt x="251" y="1346"/>
                    <a:pt x="322" y="1263"/>
                    <a:pt x="322" y="1179"/>
                  </a:cubicBezTo>
                  <a:lnTo>
                    <a:pt x="322" y="167"/>
                  </a:ln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9" name="Google Shape;12229;p69"/>
            <p:cNvSpPr/>
            <p:nvPr/>
          </p:nvSpPr>
          <p:spPr>
            <a:xfrm>
              <a:off x="5462247" y="3461115"/>
              <a:ext cx="86825" cy="29759"/>
            </a:xfrm>
            <a:custGeom>
              <a:avLst/>
              <a:gdLst/>
              <a:ahLst/>
              <a:cxnLst/>
              <a:rect l="l" t="t" r="r" b="b"/>
              <a:pathLst>
                <a:path w="2728" h="935" extrusionOk="0">
                  <a:moveTo>
                    <a:pt x="1094" y="0"/>
                  </a:moveTo>
                  <a:cubicBezTo>
                    <a:pt x="768" y="0"/>
                    <a:pt x="473" y="35"/>
                    <a:pt x="287" y="66"/>
                  </a:cubicBezTo>
                  <a:cubicBezTo>
                    <a:pt x="120" y="102"/>
                    <a:pt x="1" y="233"/>
                    <a:pt x="1" y="399"/>
                  </a:cubicBezTo>
                  <a:lnTo>
                    <a:pt x="1" y="768"/>
                  </a:lnTo>
                  <a:cubicBezTo>
                    <a:pt x="1" y="864"/>
                    <a:pt x="72" y="935"/>
                    <a:pt x="168" y="935"/>
                  </a:cubicBezTo>
                  <a:cubicBezTo>
                    <a:pt x="251" y="935"/>
                    <a:pt x="322" y="864"/>
                    <a:pt x="322" y="768"/>
                  </a:cubicBezTo>
                  <a:lnTo>
                    <a:pt x="322" y="399"/>
                  </a:lnTo>
                  <a:cubicBezTo>
                    <a:pt x="322" y="399"/>
                    <a:pt x="322" y="387"/>
                    <a:pt x="346" y="387"/>
                  </a:cubicBezTo>
                  <a:cubicBezTo>
                    <a:pt x="498" y="361"/>
                    <a:pt x="764" y="327"/>
                    <a:pt x="1063" y="327"/>
                  </a:cubicBezTo>
                  <a:cubicBezTo>
                    <a:pt x="1162" y="327"/>
                    <a:pt x="1266" y="331"/>
                    <a:pt x="1370" y="340"/>
                  </a:cubicBezTo>
                  <a:cubicBezTo>
                    <a:pt x="1858" y="364"/>
                    <a:pt x="2215" y="506"/>
                    <a:pt x="2442" y="709"/>
                  </a:cubicBezTo>
                  <a:cubicBezTo>
                    <a:pt x="2471" y="739"/>
                    <a:pt x="2513" y="753"/>
                    <a:pt x="2555" y="753"/>
                  </a:cubicBezTo>
                  <a:cubicBezTo>
                    <a:pt x="2596" y="753"/>
                    <a:pt x="2638" y="739"/>
                    <a:pt x="2668" y="709"/>
                  </a:cubicBezTo>
                  <a:cubicBezTo>
                    <a:pt x="2727" y="637"/>
                    <a:pt x="2727" y="530"/>
                    <a:pt x="2656" y="471"/>
                  </a:cubicBezTo>
                  <a:cubicBezTo>
                    <a:pt x="2283" y="97"/>
                    <a:pt x="1643" y="0"/>
                    <a:pt x="10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0" name="Google Shape;12230;p69"/>
            <p:cNvSpPr/>
            <p:nvPr/>
          </p:nvSpPr>
          <p:spPr>
            <a:xfrm>
              <a:off x="5441050" y="3636389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0"/>
                  </a:moveTo>
                  <a:cubicBezTo>
                    <a:pt x="72" y="0"/>
                    <a:pt x="0" y="71"/>
                    <a:pt x="0" y="155"/>
                  </a:cubicBezTo>
                  <a:lnTo>
                    <a:pt x="0" y="845"/>
                  </a:lnTo>
                  <a:cubicBezTo>
                    <a:pt x="0" y="929"/>
                    <a:pt x="72" y="1012"/>
                    <a:pt x="167" y="1012"/>
                  </a:cubicBezTo>
                  <a:cubicBezTo>
                    <a:pt x="250" y="1012"/>
                    <a:pt x="322" y="929"/>
                    <a:pt x="322" y="845"/>
                  </a:cubicBezTo>
                  <a:lnTo>
                    <a:pt x="322" y="155"/>
                  </a:lnTo>
                  <a:cubicBezTo>
                    <a:pt x="310" y="71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1" name="Google Shape;12231;p69"/>
            <p:cNvSpPr/>
            <p:nvPr/>
          </p:nvSpPr>
          <p:spPr>
            <a:xfrm>
              <a:off x="5559257" y="3636389"/>
              <a:ext cx="10662" cy="32241"/>
            </a:xfrm>
            <a:custGeom>
              <a:avLst/>
              <a:gdLst/>
              <a:ahLst/>
              <a:cxnLst/>
              <a:rect l="l" t="t" r="r" b="b"/>
              <a:pathLst>
                <a:path w="335" h="1013" extrusionOk="0">
                  <a:moveTo>
                    <a:pt x="168" y="0"/>
                  </a:moveTo>
                  <a:cubicBezTo>
                    <a:pt x="84" y="0"/>
                    <a:pt x="1" y="71"/>
                    <a:pt x="1" y="155"/>
                  </a:cubicBezTo>
                  <a:lnTo>
                    <a:pt x="1" y="845"/>
                  </a:lnTo>
                  <a:cubicBezTo>
                    <a:pt x="1" y="929"/>
                    <a:pt x="84" y="1012"/>
                    <a:pt x="168" y="1012"/>
                  </a:cubicBezTo>
                  <a:cubicBezTo>
                    <a:pt x="263" y="1012"/>
                    <a:pt x="334" y="929"/>
                    <a:pt x="334" y="845"/>
                  </a:cubicBezTo>
                  <a:lnTo>
                    <a:pt x="334" y="155"/>
                  </a:lnTo>
                  <a:cubicBezTo>
                    <a:pt x="334" y="71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32" name="Google Shape;12232;p69"/>
          <p:cNvGrpSpPr/>
          <p:nvPr/>
        </p:nvGrpSpPr>
        <p:grpSpPr>
          <a:xfrm>
            <a:off x="5776798" y="3409778"/>
            <a:ext cx="346379" cy="264518"/>
            <a:chOff x="5776798" y="3409778"/>
            <a:chExt cx="346379" cy="264518"/>
          </a:xfrm>
          <a:solidFill>
            <a:srgbClr val="D94169"/>
          </a:solidFill>
        </p:grpSpPr>
        <p:sp>
          <p:nvSpPr>
            <p:cNvPr id="12233" name="Google Shape;12233;p69"/>
            <p:cNvSpPr/>
            <p:nvPr/>
          </p:nvSpPr>
          <p:spPr>
            <a:xfrm>
              <a:off x="589010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1" y="1013"/>
                    <a:pt x="167" y="1013"/>
                  </a:cubicBezTo>
                  <a:cubicBezTo>
                    <a:pt x="250" y="1013"/>
                    <a:pt x="321" y="929"/>
                    <a:pt x="321" y="846"/>
                  </a:cubicBezTo>
                  <a:lnTo>
                    <a:pt x="321" y="143"/>
                  </a:lnTo>
                  <a:cubicBezTo>
                    <a:pt x="321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4" name="Google Shape;12234;p69"/>
            <p:cNvSpPr/>
            <p:nvPr/>
          </p:nvSpPr>
          <p:spPr>
            <a:xfrm>
              <a:off x="5998094" y="3642055"/>
              <a:ext cx="10248" cy="32241"/>
            </a:xfrm>
            <a:custGeom>
              <a:avLst/>
              <a:gdLst/>
              <a:ahLst/>
              <a:cxnLst/>
              <a:rect l="l" t="t" r="r" b="b"/>
              <a:pathLst>
                <a:path w="322" h="101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846"/>
                  </a:lnTo>
                  <a:cubicBezTo>
                    <a:pt x="0" y="929"/>
                    <a:pt x="72" y="1013"/>
                    <a:pt x="167" y="1013"/>
                  </a:cubicBezTo>
                  <a:cubicBezTo>
                    <a:pt x="250" y="1013"/>
                    <a:pt x="322" y="929"/>
                    <a:pt x="322" y="846"/>
                  </a:cubicBezTo>
                  <a:lnTo>
                    <a:pt x="322" y="143"/>
                  </a:lnTo>
                  <a:cubicBezTo>
                    <a:pt x="310" y="60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5" name="Google Shape;12235;p69"/>
            <p:cNvSpPr/>
            <p:nvPr/>
          </p:nvSpPr>
          <p:spPr>
            <a:xfrm>
              <a:off x="5814673" y="3528367"/>
              <a:ext cx="43222" cy="15564"/>
            </a:xfrm>
            <a:custGeom>
              <a:avLst/>
              <a:gdLst/>
              <a:ahLst/>
              <a:cxnLst/>
              <a:rect l="l" t="t" r="r" b="b"/>
              <a:pathLst>
                <a:path w="1358" h="489" extrusionOk="0">
                  <a:moveTo>
                    <a:pt x="167" y="1"/>
                  </a:moveTo>
                  <a:cubicBezTo>
                    <a:pt x="72" y="1"/>
                    <a:pt x="1" y="72"/>
                    <a:pt x="1" y="156"/>
                  </a:cubicBezTo>
                  <a:cubicBezTo>
                    <a:pt x="1" y="251"/>
                    <a:pt x="72" y="322"/>
                    <a:pt x="167" y="322"/>
                  </a:cubicBezTo>
                  <a:cubicBezTo>
                    <a:pt x="346" y="322"/>
                    <a:pt x="870" y="358"/>
                    <a:pt x="1120" y="477"/>
                  </a:cubicBezTo>
                  <a:cubicBezTo>
                    <a:pt x="1144" y="489"/>
                    <a:pt x="1167" y="489"/>
                    <a:pt x="1191" y="489"/>
                  </a:cubicBezTo>
                  <a:cubicBezTo>
                    <a:pt x="1251" y="489"/>
                    <a:pt x="1310" y="453"/>
                    <a:pt x="1346" y="394"/>
                  </a:cubicBezTo>
                  <a:cubicBezTo>
                    <a:pt x="1358" y="322"/>
                    <a:pt x="1322" y="239"/>
                    <a:pt x="1251" y="191"/>
                  </a:cubicBezTo>
                  <a:cubicBezTo>
                    <a:pt x="882" y="13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6" name="Google Shape;12236;p69"/>
            <p:cNvSpPr/>
            <p:nvPr/>
          </p:nvSpPr>
          <p:spPr>
            <a:xfrm>
              <a:off x="5797995" y="3631074"/>
              <a:ext cx="10662" cy="42458"/>
            </a:xfrm>
            <a:custGeom>
              <a:avLst/>
              <a:gdLst/>
              <a:ahLst/>
              <a:cxnLst/>
              <a:rect l="l" t="t" r="r" b="b"/>
              <a:pathLst>
                <a:path w="335" h="133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179"/>
                  </a:lnTo>
                  <a:cubicBezTo>
                    <a:pt x="1" y="1262"/>
                    <a:pt x="84" y="1334"/>
                    <a:pt x="167" y="1334"/>
                  </a:cubicBezTo>
                  <a:cubicBezTo>
                    <a:pt x="251" y="1334"/>
                    <a:pt x="334" y="1262"/>
                    <a:pt x="334" y="1179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7" name="Google Shape;12237;p69"/>
            <p:cNvSpPr/>
            <p:nvPr/>
          </p:nvSpPr>
          <p:spPr>
            <a:xfrm>
              <a:off x="5776798" y="3409778"/>
              <a:ext cx="346379" cy="264136"/>
            </a:xfrm>
            <a:custGeom>
              <a:avLst/>
              <a:gdLst/>
              <a:ahLst/>
              <a:cxnLst/>
              <a:rect l="l" t="t" r="r" b="b"/>
              <a:pathLst>
                <a:path w="10883" h="8299" extrusionOk="0">
                  <a:moveTo>
                    <a:pt x="9144" y="2512"/>
                  </a:moveTo>
                  <a:cubicBezTo>
                    <a:pt x="9418" y="2512"/>
                    <a:pt x="9656" y="2715"/>
                    <a:pt x="9656" y="2953"/>
                  </a:cubicBezTo>
                  <a:lnTo>
                    <a:pt x="9656" y="2977"/>
                  </a:lnTo>
                  <a:cubicBezTo>
                    <a:pt x="9501" y="2917"/>
                    <a:pt x="9335" y="2869"/>
                    <a:pt x="9144" y="2869"/>
                  </a:cubicBezTo>
                  <a:cubicBezTo>
                    <a:pt x="8965" y="2869"/>
                    <a:pt x="8787" y="2905"/>
                    <a:pt x="8620" y="2977"/>
                  </a:cubicBezTo>
                  <a:lnTo>
                    <a:pt x="8620" y="2953"/>
                  </a:lnTo>
                  <a:cubicBezTo>
                    <a:pt x="8620" y="2727"/>
                    <a:pt x="8858" y="2512"/>
                    <a:pt x="9144" y="2512"/>
                  </a:cubicBezTo>
                  <a:close/>
                  <a:moveTo>
                    <a:pt x="2869" y="3203"/>
                  </a:moveTo>
                  <a:lnTo>
                    <a:pt x="2869" y="3858"/>
                  </a:lnTo>
                  <a:cubicBezTo>
                    <a:pt x="2869" y="3965"/>
                    <a:pt x="2846" y="4060"/>
                    <a:pt x="2798" y="4167"/>
                  </a:cubicBezTo>
                  <a:lnTo>
                    <a:pt x="2727" y="4334"/>
                  </a:lnTo>
                  <a:cubicBezTo>
                    <a:pt x="2715" y="4346"/>
                    <a:pt x="2715" y="4382"/>
                    <a:pt x="2715" y="4405"/>
                  </a:cubicBezTo>
                  <a:lnTo>
                    <a:pt x="2715" y="4751"/>
                  </a:lnTo>
                  <a:cubicBezTo>
                    <a:pt x="2715" y="4989"/>
                    <a:pt x="2619" y="5191"/>
                    <a:pt x="2441" y="5358"/>
                  </a:cubicBezTo>
                  <a:cubicBezTo>
                    <a:pt x="2298" y="5525"/>
                    <a:pt x="2072" y="5596"/>
                    <a:pt x="1834" y="5596"/>
                  </a:cubicBezTo>
                  <a:cubicBezTo>
                    <a:pt x="1369" y="5584"/>
                    <a:pt x="1000" y="5179"/>
                    <a:pt x="1000" y="4703"/>
                  </a:cubicBezTo>
                  <a:lnTo>
                    <a:pt x="1000" y="4405"/>
                  </a:lnTo>
                  <a:cubicBezTo>
                    <a:pt x="1000" y="4382"/>
                    <a:pt x="1000" y="4358"/>
                    <a:pt x="988" y="4334"/>
                  </a:cubicBezTo>
                  <a:lnTo>
                    <a:pt x="881" y="4143"/>
                  </a:lnTo>
                  <a:cubicBezTo>
                    <a:pt x="845" y="4060"/>
                    <a:pt x="822" y="3989"/>
                    <a:pt x="822" y="3905"/>
                  </a:cubicBezTo>
                  <a:lnTo>
                    <a:pt x="822" y="3882"/>
                  </a:lnTo>
                  <a:cubicBezTo>
                    <a:pt x="822" y="3501"/>
                    <a:pt x="1131" y="3203"/>
                    <a:pt x="1500" y="3203"/>
                  </a:cubicBezTo>
                  <a:close/>
                  <a:moveTo>
                    <a:pt x="9144" y="3215"/>
                  </a:moveTo>
                  <a:cubicBezTo>
                    <a:pt x="9704" y="3215"/>
                    <a:pt x="10168" y="3679"/>
                    <a:pt x="10168" y="4239"/>
                  </a:cubicBezTo>
                  <a:cubicBezTo>
                    <a:pt x="10168" y="4346"/>
                    <a:pt x="10156" y="4465"/>
                    <a:pt x="10108" y="4572"/>
                  </a:cubicBezTo>
                  <a:cubicBezTo>
                    <a:pt x="9656" y="4108"/>
                    <a:pt x="8870" y="3929"/>
                    <a:pt x="8823" y="3929"/>
                  </a:cubicBezTo>
                  <a:cubicBezTo>
                    <a:pt x="8814" y="3926"/>
                    <a:pt x="8804" y="3925"/>
                    <a:pt x="8794" y="3925"/>
                  </a:cubicBezTo>
                  <a:cubicBezTo>
                    <a:pt x="8763" y="3925"/>
                    <a:pt x="8727" y="3938"/>
                    <a:pt x="8692" y="3965"/>
                  </a:cubicBezTo>
                  <a:cubicBezTo>
                    <a:pt x="8644" y="3989"/>
                    <a:pt x="8632" y="4036"/>
                    <a:pt x="8632" y="4084"/>
                  </a:cubicBezTo>
                  <a:cubicBezTo>
                    <a:pt x="8632" y="4084"/>
                    <a:pt x="8632" y="4179"/>
                    <a:pt x="8513" y="4298"/>
                  </a:cubicBezTo>
                  <a:cubicBezTo>
                    <a:pt x="8453" y="4358"/>
                    <a:pt x="8453" y="4465"/>
                    <a:pt x="8513" y="4524"/>
                  </a:cubicBezTo>
                  <a:cubicBezTo>
                    <a:pt x="8543" y="4554"/>
                    <a:pt x="8584" y="4569"/>
                    <a:pt x="8626" y="4569"/>
                  </a:cubicBezTo>
                  <a:cubicBezTo>
                    <a:pt x="8668" y="4569"/>
                    <a:pt x="8709" y="4554"/>
                    <a:pt x="8739" y="4524"/>
                  </a:cubicBezTo>
                  <a:cubicBezTo>
                    <a:pt x="8823" y="4441"/>
                    <a:pt x="8882" y="4346"/>
                    <a:pt x="8918" y="4274"/>
                  </a:cubicBezTo>
                  <a:cubicBezTo>
                    <a:pt x="9180" y="4346"/>
                    <a:pt x="9739" y="4560"/>
                    <a:pt x="9989" y="4894"/>
                  </a:cubicBezTo>
                  <a:cubicBezTo>
                    <a:pt x="9906" y="5298"/>
                    <a:pt x="9573" y="5596"/>
                    <a:pt x="9144" y="5596"/>
                  </a:cubicBezTo>
                  <a:cubicBezTo>
                    <a:pt x="8704" y="5596"/>
                    <a:pt x="8334" y="5275"/>
                    <a:pt x="8287" y="4834"/>
                  </a:cubicBezTo>
                  <a:cubicBezTo>
                    <a:pt x="8287" y="4810"/>
                    <a:pt x="8275" y="4798"/>
                    <a:pt x="8263" y="4774"/>
                  </a:cubicBezTo>
                  <a:cubicBezTo>
                    <a:pt x="8156" y="4620"/>
                    <a:pt x="8108" y="4441"/>
                    <a:pt x="8108" y="4239"/>
                  </a:cubicBezTo>
                  <a:cubicBezTo>
                    <a:pt x="8108" y="3679"/>
                    <a:pt x="8573" y="3215"/>
                    <a:pt x="9144" y="3215"/>
                  </a:cubicBezTo>
                  <a:close/>
                  <a:moveTo>
                    <a:pt x="5441" y="298"/>
                  </a:moveTo>
                  <a:cubicBezTo>
                    <a:pt x="6013" y="298"/>
                    <a:pt x="6489" y="488"/>
                    <a:pt x="6858" y="845"/>
                  </a:cubicBezTo>
                  <a:cubicBezTo>
                    <a:pt x="7227" y="1226"/>
                    <a:pt x="7453" y="1738"/>
                    <a:pt x="7501" y="2369"/>
                  </a:cubicBezTo>
                  <a:cubicBezTo>
                    <a:pt x="7620" y="4060"/>
                    <a:pt x="7763" y="5001"/>
                    <a:pt x="7822" y="5334"/>
                  </a:cubicBezTo>
                  <a:lnTo>
                    <a:pt x="7822" y="5346"/>
                  </a:lnTo>
                  <a:cubicBezTo>
                    <a:pt x="7632" y="5453"/>
                    <a:pt x="7310" y="5632"/>
                    <a:pt x="6787" y="5763"/>
                  </a:cubicBezTo>
                  <a:lnTo>
                    <a:pt x="6525" y="5644"/>
                  </a:lnTo>
                  <a:cubicBezTo>
                    <a:pt x="6453" y="5608"/>
                    <a:pt x="6418" y="5548"/>
                    <a:pt x="6418" y="5477"/>
                  </a:cubicBezTo>
                  <a:lnTo>
                    <a:pt x="6418" y="4929"/>
                  </a:lnTo>
                  <a:cubicBezTo>
                    <a:pt x="6918" y="4596"/>
                    <a:pt x="7263" y="4024"/>
                    <a:pt x="7263" y="3370"/>
                  </a:cubicBezTo>
                  <a:lnTo>
                    <a:pt x="7263" y="3072"/>
                  </a:lnTo>
                  <a:cubicBezTo>
                    <a:pt x="7263" y="2869"/>
                    <a:pt x="7180" y="2691"/>
                    <a:pt x="7037" y="2560"/>
                  </a:cubicBezTo>
                  <a:cubicBezTo>
                    <a:pt x="6727" y="2274"/>
                    <a:pt x="6001" y="1798"/>
                    <a:pt x="4751" y="1667"/>
                  </a:cubicBezTo>
                  <a:cubicBezTo>
                    <a:pt x="4744" y="1666"/>
                    <a:pt x="4737" y="1666"/>
                    <a:pt x="4730" y="1666"/>
                  </a:cubicBezTo>
                  <a:cubicBezTo>
                    <a:pt x="4645" y="1666"/>
                    <a:pt x="4583" y="1733"/>
                    <a:pt x="4572" y="1822"/>
                  </a:cubicBezTo>
                  <a:cubicBezTo>
                    <a:pt x="4548" y="1905"/>
                    <a:pt x="4632" y="1977"/>
                    <a:pt x="4715" y="2000"/>
                  </a:cubicBezTo>
                  <a:cubicBezTo>
                    <a:pt x="5882" y="2119"/>
                    <a:pt x="6537" y="2548"/>
                    <a:pt x="6834" y="2798"/>
                  </a:cubicBezTo>
                  <a:cubicBezTo>
                    <a:pt x="6906" y="2858"/>
                    <a:pt x="6953" y="2965"/>
                    <a:pt x="6953" y="3072"/>
                  </a:cubicBezTo>
                  <a:lnTo>
                    <a:pt x="6953" y="3370"/>
                  </a:lnTo>
                  <a:cubicBezTo>
                    <a:pt x="6953" y="4215"/>
                    <a:pt x="6263" y="4894"/>
                    <a:pt x="5417" y="4894"/>
                  </a:cubicBezTo>
                  <a:cubicBezTo>
                    <a:pt x="4572" y="4894"/>
                    <a:pt x="3881" y="4215"/>
                    <a:pt x="3881" y="3370"/>
                  </a:cubicBezTo>
                  <a:lnTo>
                    <a:pt x="3881" y="3227"/>
                  </a:lnTo>
                  <a:cubicBezTo>
                    <a:pt x="3881" y="3167"/>
                    <a:pt x="3917" y="3108"/>
                    <a:pt x="3977" y="3084"/>
                  </a:cubicBezTo>
                  <a:cubicBezTo>
                    <a:pt x="4167" y="2965"/>
                    <a:pt x="4429" y="2750"/>
                    <a:pt x="4548" y="2393"/>
                  </a:cubicBezTo>
                  <a:cubicBezTo>
                    <a:pt x="4584" y="2310"/>
                    <a:pt x="4536" y="2215"/>
                    <a:pt x="4453" y="2203"/>
                  </a:cubicBezTo>
                  <a:cubicBezTo>
                    <a:pt x="4434" y="2198"/>
                    <a:pt x="4415" y="2196"/>
                    <a:pt x="4398" y="2196"/>
                  </a:cubicBezTo>
                  <a:cubicBezTo>
                    <a:pt x="4327" y="2196"/>
                    <a:pt x="4270" y="2234"/>
                    <a:pt x="4251" y="2310"/>
                  </a:cubicBezTo>
                  <a:cubicBezTo>
                    <a:pt x="4167" y="2572"/>
                    <a:pt x="3977" y="2727"/>
                    <a:pt x="3822" y="2810"/>
                  </a:cubicBezTo>
                  <a:cubicBezTo>
                    <a:pt x="3679" y="2905"/>
                    <a:pt x="3572" y="3072"/>
                    <a:pt x="3572" y="3227"/>
                  </a:cubicBezTo>
                  <a:lnTo>
                    <a:pt x="3572" y="3370"/>
                  </a:lnTo>
                  <a:cubicBezTo>
                    <a:pt x="3572" y="4024"/>
                    <a:pt x="3917" y="4584"/>
                    <a:pt x="4417" y="4929"/>
                  </a:cubicBezTo>
                  <a:lnTo>
                    <a:pt x="4417" y="5477"/>
                  </a:lnTo>
                  <a:cubicBezTo>
                    <a:pt x="4417" y="5548"/>
                    <a:pt x="4370" y="5608"/>
                    <a:pt x="4310" y="5644"/>
                  </a:cubicBezTo>
                  <a:lnTo>
                    <a:pt x="4048" y="5763"/>
                  </a:lnTo>
                  <a:cubicBezTo>
                    <a:pt x="3536" y="5632"/>
                    <a:pt x="3215" y="5453"/>
                    <a:pt x="3060" y="5346"/>
                  </a:cubicBezTo>
                  <a:lnTo>
                    <a:pt x="3060" y="5334"/>
                  </a:lnTo>
                  <a:cubicBezTo>
                    <a:pt x="3131" y="5001"/>
                    <a:pt x="3262" y="4060"/>
                    <a:pt x="3393" y="2369"/>
                  </a:cubicBezTo>
                  <a:cubicBezTo>
                    <a:pt x="3441" y="1738"/>
                    <a:pt x="3655" y="1226"/>
                    <a:pt x="4036" y="845"/>
                  </a:cubicBezTo>
                  <a:cubicBezTo>
                    <a:pt x="4393" y="488"/>
                    <a:pt x="4882" y="298"/>
                    <a:pt x="5441" y="298"/>
                  </a:cubicBezTo>
                  <a:close/>
                  <a:moveTo>
                    <a:pt x="2750" y="5465"/>
                  </a:moveTo>
                  <a:cubicBezTo>
                    <a:pt x="2786" y="5501"/>
                    <a:pt x="2810" y="5572"/>
                    <a:pt x="2869" y="5596"/>
                  </a:cubicBezTo>
                  <a:cubicBezTo>
                    <a:pt x="3000" y="5691"/>
                    <a:pt x="3239" y="5822"/>
                    <a:pt x="3584" y="5941"/>
                  </a:cubicBezTo>
                  <a:lnTo>
                    <a:pt x="3155" y="6144"/>
                  </a:lnTo>
                  <a:lnTo>
                    <a:pt x="2655" y="6001"/>
                  </a:lnTo>
                  <a:cubicBezTo>
                    <a:pt x="2512" y="5953"/>
                    <a:pt x="2512" y="5953"/>
                    <a:pt x="2512" y="5906"/>
                  </a:cubicBezTo>
                  <a:lnTo>
                    <a:pt x="2512" y="5691"/>
                  </a:lnTo>
                  <a:cubicBezTo>
                    <a:pt x="2572" y="5656"/>
                    <a:pt x="2619" y="5608"/>
                    <a:pt x="2667" y="5572"/>
                  </a:cubicBezTo>
                  <a:cubicBezTo>
                    <a:pt x="2691" y="5536"/>
                    <a:pt x="2727" y="5513"/>
                    <a:pt x="2750" y="5465"/>
                  </a:cubicBezTo>
                  <a:close/>
                  <a:moveTo>
                    <a:pt x="8096" y="5239"/>
                  </a:moveTo>
                  <a:cubicBezTo>
                    <a:pt x="8180" y="5417"/>
                    <a:pt x="8323" y="5572"/>
                    <a:pt x="8477" y="5691"/>
                  </a:cubicBezTo>
                  <a:lnTo>
                    <a:pt x="8477" y="6025"/>
                  </a:lnTo>
                  <a:lnTo>
                    <a:pt x="8489" y="6025"/>
                  </a:lnTo>
                  <a:lnTo>
                    <a:pt x="7977" y="6287"/>
                  </a:lnTo>
                  <a:cubicBezTo>
                    <a:pt x="7977" y="6287"/>
                    <a:pt x="7965" y="6287"/>
                    <a:pt x="7965" y="6263"/>
                  </a:cubicBezTo>
                  <a:lnTo>
                    <a:pt x="7227" y="5941"/>
                  </a:lnTo>
                  <a:cubicBezTo>
                    <a:pt x="7596" y="5822"/>
                    <a:pt x="7822" y="5667"/>
                    <a:pt x="7942" y="5596"/>
                  </a:cubicBezTo>
                  <a:cubicBezTo>
                    <a:pt x="8049" y="5525"/>
                    <a:pt x="8108" y="5406"/>
                    <a:pt x="8096" y="5275"/>
                  </a:cubicBezTo>
                  <a:lnTo>
                    <a:pt x="8096" y="5239"/>
                  </a:lnTo>
                  <a:close/>
                  <a:moveTo>
                    <a:pt x="2203" y="5870"/>
                  </a:moveTo>
                  <a:lnTo>
                    <a:pt x="2203" y="5929"/>
                  </a:lnTo>
                  <a:cubicBezTo>
                    <a:pt x="2203" y="5953"/>
                    <a:pt x="2203" y="5989"/>
                    <a:pt x="2215" y="6013"/>
                  </a:cubicBezTo>
                  <a:lnTo>
                    <a:pt x="1857" y="6370"/>
                  </a:lnTo>
                  <a:lnTo>
                    <a:pt x="1500" y="6013"/>
                  </a:lnTo>
                  <a:cubicBezTo>
                    <a:pt x="1512" y="5989"/>
                    <a:pt x="1512" y="5953"/>
                    <a:pt x="1512" y="5929"/>
                  </a:cubicBezTo>
                  <a:lnTo>
                    <a:pt x="1512" y="5870"/>
                  </a:lnTo>
                  <a:cubicBezTo>
                    <a:pt x="1619" y="5894"/>
                    <a:pt x="1726" y="5929"/>
                    <a:pt x="1834" y="5929"/>
                  </a:cubicBezTo>
                  <a:lnTo>
                    <a:pt x="1857" y="5929"/>
                  </a:lnTo>
                  <a:cubicBezTo>
                    <a:pt x="1976" y="5929"/>
                    <a:pt x="2096" y="5906"/>
                    <a:pt x="2203" y="5870"/>
                  </a:cubicBezTo>
                  <a:close/>
                  <a:moveTo>
                    <a:pt x="9525" y="5882"/>
                  </a:moveTo>
                  <a:lnTo>
                    <a:pt x="9525" y="6048"/>
                  </a:lnTo>
                  <a:cubicBezTo>
                    <a:pt x="9525" y="6108"/>
                    <a:pt x="9537" y="6144"/>
                    <a:pt x="9573" y="6191"/>
                  </a:cubicBezTo>
                  <a:lnTo>
                    <a:pt x="9394" y="6322"/>
                  </a:lnTo>
                  <a:cubicBezTo>
                    <a:pt x="9323" y="6394"/>
                    <a:pt x="9236" y="6429"/>
                    <a:pt x="9151" y="6429"/>
                  </a:cubicBezTo>
                  <a:cubicBezTo>
                    <a:pt x="9067" y="6429"/>
                    <a:pt x="8983" y="6394"/>
                    <a:pt x="8918" y="6322"/>
                  </a:cubicBezTo>
                  <a:lnTo>
                    <a:pt x="8763" y="6191"/>
                  </a:lnTo>
                  <a:cubicBezTo>
                    <a:pt x="8799" y="6144"/>
                    <a:pt x="8811" y="6084"/>
                    <a:pt x="8811" y="6048"/>
                  </a:cubicBezTo>
                  <a:lnTo>
                    <a:pt x="8811" y="5882"/>
                  </a:lnTo>
                  <a:cubicBezTo>
                    <a:pt x="8918" y="5906"/>
                    <a:pt x="9037" y="5941"/>
                    <a:pt x="9168" y="5941"/>
                  </a:cubicBezTo>
                  <a:cubicBezTo>
                    <a:pt x="9287" y="5941"/>
                    <a:pt x="9406" y="5929"/>
                    <a:pt x="9525" y="5882"/>
                  </a:cubicBezTo>
                  <a:close/>
                  <a:moveTo>
                    <a:pt x="6096" y="5096"/>
                  </a:moveTo>
                  <a:lnTo>
                    <a:pt x="6096" y="5477"/>
                  </a:lnTo>
                  <a:cubicBezTo>
                    <a:pt x="6096" y="5667"/>
                    <a:pt x="6215" y="5846"/>
                    <a:pt x="6394" y="5941"/>
                  </a:cubicBezTo>
                  <a:lnTo>
                    <a:pt x="6632" y="6048"/>
                  </a:lnTo>
                  <a:cubicBezTo>
                    <a:pt x="6406" y="6489"/>
                    <a:pt x="5941" y="6787"/>
                    <a:pt x="5417" y="6787"/>
                  </a:cubicBezTo>
                  <a:cubicBezTo>
                    <a:pt x="4894" y="6787"/>
                    <a:pt x="4441" y="6501"/>
                    <a:pt x="4203" y="6048"/>
                  </a:cubicBezTo>
                  <a:lnTo>
                    <a:pt x="4441" y="5941"/>
                  </a:lnTo>
                  <a:cubicBezTo>
                    <a:pt x="4620" y="5870"/>
                    <a:pt x="4739" y="5691"/>
                    <a:pt x="4739" y="5477"/>
                  </a:cubicBezTo>
                  <a:lnTo>
                    <a:pt x="4739" y="5096"/>
                  </a:lnTo>
                  <a:cubicBezTo>
                    <a:pt x="4941" y="5179"/>
                    <a:pt x="5179" y="5227"/>
                    <a:pt x="5417" y="5227"/>
                  </a:cubicBezTo>
                  <a:cubicBezTo>
                    <a:pt x="5656" y="5227"/>
                    <a:pt x="5894" y="5179"/>
                    <a:pt x="6096" y="5096"/>
                  </a:cubicBezTo>
                  <a:close/>
                  <a:moveTo>
                    <a:pt x="5417" y="0"/>
                  </a:moveTo>
                  <a:cubicBezTo>
                    <a:pt x="4763" y="0"/>
                    <a:pt x="4215" y="226"/>
                    <a:pt x="3786" y="643"/>
                  </a:cubicBezTo>
                  <a:cubicBezTo>
                    <a:pt x="3346" y="1060"/>
                    <a:pt x="3096" y="1655"/>
                    <a:pt x="3048" y="2346"/>
                  </a:cubicBezTo>
                  <a:cubicBezTo>
                    <a:pt x="3036" y="2548"/>
                    <a:pt x="3024" y="2703"/>
                    <a:pt x="3012" y="2881"/>
                  </a:cubicBezTo>
                  <a:lnTo>
                    <a:pt x="1524" y="2881"/>
                  </a:lnTo>
                  <a:cubicBezTo>
                    <a:pt x="964" y="2881"/>
                    <a:pt x="512" y="3334"/>
                    <a:pt x="512" y="3893"/>
                  </a:cubicBezTo>
                  <a:lnTo>
                    <a:pt x="512" y="3917"/>
                  </a:lnTo>
                  <a:cubicBezTo>
                    <a:pt x="512" y="4048"/>
                    <a:pt x="536" y="4167"/>
                    <a:pt x="595" y="4286"/>
                  </a:cubicBezTo>
                  <a:lnTo>
                    <a:pt x="667" y="4453"/>
                  </a:lnTo>
                  <a:lnTo>
                    <a:pt x="667" y="4703"/>
                  </a:lnTo>
                  <a:cubicBezTo>
                    <a:pt x="667" y="5120"/>
                    <a:pt x="881" y="5477"/>
                    <a:pt x="1179" y="5703"/>
                  </a:cubicBezTo>
                  <a:lnTo>
                    <a:pt x="1179" y="5929"/>
                  </a:lnTo>
                  <a:cubicBezTo>
                    <a:pt x="1179" y="5953"/>
                    <a:pt x="1167" y="5989"/>
                    <a:pt x="1131" y="5989"/>
                  </a:cubicBezTo>
                  <a:lnTo>
                    <a:pt x="476" y="6179"/>
                  </a:lnTo>
                  <a:cubicBezTo>
                    <a:pt x="191" y="6251"/>
                    <a:pt x="0" y="6513"/>
                    <a:pt x="0" y="6810"/>
                  </a:cubicBezTo>
                  <a:lnTo>
                    <a:pt x="0" y="8120"/>
                  </a:lnTo>
                  <a:cubicBezTo>
                    <a:pt x="0" y="8215"/>
                    <a:pt x="71" y="8287"/>
                    <a:pt x="167" y="8287"/>
                  </a:cubicBezTo>
                  <a:cubicBezTo>
                    <a:pt x="250" y="8287"/>
                    <a:pt x="333" y="8215"/>
                    <a:pt x="333" y="8120"/>
                  </a:cubicBezTo>
                  <a:lnTo>
                    <a:pt x="333" y="6810"/>
                  </a:lnTo>
                  <a:cubicBezTo>
                    <a:pt x="333" y="6668"/>
                    <a:pt x="429" y="6513"/>
                    <a:pt x="583" y="6477"/>
                  </a:cubicBezTo>
                  <a:lnTo>
                    <a:pt x="1238" y="6287"/>
                  </a:lnTo>
                  <a:cubicBezTo>
                    <a:pt x="1262" y="6287"/>
                    <a:pt x="1286" y="6263"/>
                    <a:pt x="1310" y="6251"/>
                  </a:cubicBezTo>
                  <a:lnTo>
                    <a:pt x="1715" y="6656"/>
                  </a:lnTo>
                  <a:lnTo>
                    <a:pt x="1715" y="8108"/>
                  </a:lnTo>
                  <a:cubicBezTo>
                    <a:pt x="1715" y="8203"/>
                    <a:pt x="1786" y="8275"/>
                    <a:pt x="1881" y="8275"/>
                  </a:cubicBezTo>
                  <a:cubicBezTo>
                    <a:pt x="1965" y="8275"/>
                    <a:pt x="2036" y="8203"/>
                    <a:pt x="2036" y="8108"/>
                  </a:cubicBezTo>
                  <a:lnTo>
                    <a:pt x="2036" y="6656"/>
                  </a:lnTo>
                  <a:lnTo>
                    <a:pt x="2441" y="6251"/>
                  </a:lnTo>
                  <a:cubicBezTo>
                    <a:pt x="2500" y="6287"/>
                    <a:pt x="2548" y="6298"/>
                    <a:pt x="2596" y="6310"/>
                  </a:cubicBezTo>
                  <a:lnTo>
                    <a:pt x="2750" y="6358"/>
                  </a:lnTo>
                  <a:cubicBezTo>
                    <a:pt x="2536" y="6501"/>
                    <a:pt x="2393" y="6751"/>
                    <a:pt x="2393" y="7037"/>
                  </a:cubicBezTo>
                  <a:lnTo>
                    <a:pt x="2393" y="8120"/>
                  </a:lnTo>
                  <a:cubicBezTo>
                    <a:pt x="2393" y="8215"/>
                    <a:pt x="2465" y="8287"/>
                    <a:pt x="2560" y="8287"/>
                  </a:cubicBezTo>
                  <a:cubicBezTo>
                    <a:pt x="2643" y="8287"/>
                    <a:pt x="2727" y="8215"/>
                    <a:pt x="2727" y="8120"/>
                  </a:cubicBezTo>
                  <a:lnTo>
                    <a:pt x="2727" y="7037"/>
                  </a:lnTo>
                  <a:cubicBezTo>
                    <a:pt x="2727" y="6834"/>
                    <a:pt x="2846" y="6656"/>
                    <a:pt x="3036" y="6560"/>
                  </a:cubicBezTo>
                  <a:lnTo>
                    <a:pt x="3941" y="6156"/>
                  </a:lnTo>
                  <a:cubicBezTo>
                    <a:pt x="4227" y="6727"/>
                    <a:pt x="4810" y="7096"/>
                    <a:pt x="5441" y="7096"/>
                  </a:cubicBezTo>
                  <a:cubicBezTo>
                    <a:pt x="6084" y="7096"/>
                    <a:pt x="6668" y="6739"/>
                    <a:pt x="6953" y="6156"/>
                  </a:cubicBezTo>
                  <a:lnTo>
                    <a:pt x="7858" y="6560"/>
                  </a:lnTo>
                  <a:cubicBezTo>
                    <a:pt x="8049" y="6656"/>
                    <a:pt x="8168" y="6834"/>
                    <a:pt x="8168" y="7037"/>
                  </a:cubicBezTo>
                  <a:lnTo>
                    <a:pt x="8168" y="8120"/>
                  </a:lnTo>
                  <a:cubicBezTo>
                    <a:pt x="8168" y="8215"/>
                    <a:pt x="8239" y="8287"/>
                    <a:pt x="8334" y="8287"/>
                  </a:cubicBezTo>
                  <a:cubicBezTo>
                    <a:pt x="8418" y="8287"/>
                    <a:pt x="8501" y="8215"/>
                    <a:pt x="8501" y="8120"/>
                  </a:cubicBezTo>
                  <a:lnTo>
                    <a:pt x="8501" y="7037"/>
                  </a:lnTo>
                  <a:cubicBezTo>
                    <a:pt x="8501" y="6834"/>
                    <a:pt x="8418" y="6656"/>
                    <a:pt x="8299" y="6501"/>
                  </a:cubicBezTo>
                  <a:lnTo>
                    <a:pt x="8537" y="6382"/>
                  </a:lnTo>
                  <a:lnTo>
                    <a:pt x="8715" y="6560"/>
                  </a:lnTo>
                  <a:cubicBezTo>
                    <a:pt x="8858" y="6679"/>
                    <a:pt x="9013" y="6739"/>
                    <a:pt x="9180" y="6739"/>
                  </a:cubicBezTo>
                  <a:cubicBezTo>
                    <a:pt x="9346" y="6739"/>
                    <a:pt x="9513" y="6679"/>
                    <a:pt x="9644" y="6560"/>
                  </a:cubicBezTo>
                  <a:lnTo>
                    <a:pt x="9823" y="6382"/>
                  </a:lnTo>
                  <a:lnTo>
                    <a:pt x="10358" y="6656"/>
                  </a:lnTo>
                  <a:cubicBezTo>
                    <a:pt x="10478" y="6715"/>
                    <a:pt x="10549" y="6834"/>
                    <a:pt x="10549" y="6965"/>
                  </a:cubicBezTo>
                  <a:lnTo>
                    <a:pt x="10549" y="8144"/>
                  </a:lnTo>
                  <a:cubicBezTo>
                    <a:pt x="10549" y="8227"/>
                    <a:pt x="10620" y="8299"/>
                    <a:pt x="10716" y="8299"/>
                  </a:cubicBezTo>
                  <a:cubicBezTo>
                    <a:pt x="10799" y="8299"/>
                    <a:pt x="10882" y="8227"/>
                    <a:pt x="10882" y="8144"/>
                  </a:cubicBezTo>
                  <a:lnTo>
                    <a:pt x="10882" y="6965"/>
                  </a:lnTo>
                  <a:cubicBezTo>
                    <a:pt x="10823" y="6703"/>
                    <a:pt x="10692" y="6477"/>
                    <a:pt x="10466" y="6358"/>
                  </a:cubicBezTo>
                  <a:lnTo>
                    <a:pt x="9823" y="6025"/>
                  </a:lnTo>
                  <a:lnTo>
                    <a:pt x="9823" y="6013"/>
                  </a:lnTo>
                  <a:lnTo>
                    <a:pt x="9823" y="5691"/>
                  </a:lnTo>
                  <a:cubicBezTo>
                    <a:pt x="10097" y="5501"/>
                    <a:pt x="10275" y="5227"/>
                    <a:pt x="10311" y="4882"/>
                  </a:cubicBezTo>
                  <a:cubicBezTo>
                    <a:pt x="10430" y="4679"/>
                    <a:pt x="10489" y="4453"/>
                    <a:pt x="10489" y="4215"/>
                  </a:cubicBezTo>
                  <a:cubicBezTo>
                    <a:pt x="10489" y="3786"/>
                    <a:pt x="10287" y="3381"/>
                    <a:pt x="9954" y="3143"/>
                  </a:cubicBezTo>
                  <a:cubicBezTo>
                    <a:pt x="9977" y="3084"/>
                    <a:pt x="9989" y="3012"/>
                    <a:pt x="9989" y="2953"/>
                  </a:cubicBezTo>
                  <a:cubicBezTo>
                    <a:pt x="9989" y="2536"/>
                    <a:pt x="9620" y="2191"/>
                    <a:pt x="9156" y="2191"/>
                  </a:cubicBezTo>
                  <a:cubicBezTo>
                    <a:pt x="8692" y="2191"/>
                    <a:pt x="8323" y="2524"/>
                    <a:pt x="8323" y="2953"/>
                  </a:cubicBezTo>
                  <a:cubicBezTo>
                    <a:pt x="8323" y="3024"/>
                    <a:pt x="8334" y="3084"/>
                    <a:pt x="8346" y="3143"/>
                  </a:cubicBezTo>
                  <a:cubicBezTo>
                    <a:pt x="8156" y="3286"/>
                    <a:pt x="8013" y="3477"/>
                    <a:pt x="7906" y="3715"/>
                  </a:cubicBezTo>
                  <a:cubicBezTo>
                    <a:pt x="7858" y="3334"/>
                    <a:pt x="7834" y="2869"/>
                    <a:pt x="7787" y="2346"/>
                  </a:cubicBezTo>
                  <a:cubicBezTo>
                    <a:pt x="7739" y="1655"/>
                    <a:pt x="7489" y="1060"/>
                    <a:pt x="7060" y="643"/>
                  </a:cubicBezTo>
                  <a:cubicBezTo>
                    <a:pt x="6644" y="226"/>
                    <a:pt x="6072" y="0"/>
                    <a:pt x="54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8" name="Google Shape;12238;p69"/>
            <p:cNvSpPr/>
            <p:nvPr/>
          </p:nvSpPr>
          <p:spPr>
            <a:xfrm>
              <a:off x="6089408" y="3637503"/>
              <a:ext cx="10662" cy="36029"/>
            </a:xfrm>
            <a:custGeom>
              <a:avLst/>
              <a:gdLst/>
              <a:ahLst/>
              <a:cxnLst/>
              <a:rect l="l" t="t" r="r" b="b"/>
              <a:pathLst>
                <a:path w="335" h="1132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977"/>
                  </a:lnTo>
                  <a:cubicBezTo>
                    <a:pt x="1" y="1060"/>
                    <a:pt x="72" y="1132"/>
                    <a:pt x="167" y="1132"/>
                  </a:cubicBezTo>
                  <a:cubicBezTo>
                    <a:pt x="251" y="1132"/>
                    <a:pt x="322" y="1060"/>
                    <a:pt x="322" y="977"/>
                  </a:cubicBezTo>
                  <a:lnTo>
                    <a:pt x="322" y="167"/>
                  </a:lnTo>
                  <a:cubicBezTo>
                    <a:pt x="334" y="84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39" name="Google Shape;12239;p69"/>
          <p:cNvGrpSpPr/>
          <p:nvPr/>
        </p:nvGrpSpPr>
        <p:grpSpPr>
          <a:xfrm>
            <a:off x="7108015" y="3396505"/>
            <a:ext cx="344883" cy="290299"/>
            <a:chOff x="7108015" y="3396505"/>
            <a:chExt cx="344883" cy="290299"/>
          </a:xfrm>
          <a:solidFill>
            <a:srgbClr val="D94169"/>
          </a:solidFill>
        </p:grpSpPr>
        <p:sp>
          <p:nvSpPr>
            <p:cNvPr id="12240" name="Google Shape;12240;p69"/>
            <p:cNvSpPr/>
            <p:nvPr/>
          </p:nvSpPr>
          <p:spPr>
            <a:xfrm>
              <a:off x="7108015" y="3396505"/>
              <a:ext cx="344883" cy="290299"/>
            </a:xfrm>
            <a:custGeom>
              <a:avLst/>
              <a:gdLst/>
              <a:ahLst/>
              <a:cxnLst/>
              <a:rect l="l" t="t" r="r" b="b"/>
              <a:pathLst>
                <a:path w="10836" h="9121" extrusionOk="0">
                  <a:moveTo>
                    <a:pt x="4585" y="310"/>
                  </a:moveTo>
                  <a:cubicBezTo>
                    <a:pt x="4716" y="310"/>
                    <a:pt x="4847" y="369"/>
                    <a:pt x="4954" y="465"/>
                  </a:cubicBezTo>
                  <a:lnTo>
                    <a:pt x="5501" y="1012"/>
                  </a:lnTo>
                  <a:lnTo>
                    <a:pt x="4799" y="1012"/>
                  </a:lnTo>
                  <a:cubicBezTo>
                    <a:pt x="4716" y="1012"/>
                    <a:pt x="4620" y="977"/>
                    <a:pt x="4549" y="905"/>
                  </a:cubicBezTo>
                  <a:lnTo>
                    <a:pt x="3954" y="310"/>
                  </a:lnTo>
                  <a:close/>
                  <a:moveTo>
                    <a:pt x="5835" y="286"/>
                  </a:moveTo>
                  <a:cubicBezTo>
                    <a:pt x="5966" y="286"/>
                    <a:pt x="6097" y="346"/>
                    <a:pt x="6204" y="429"/>
                  </a:cubicBezTo>
                  <a:lnTo>
                    <a:pt x="6752" y="977"/>
                  </a:lnTo>
                  <a:lnTo>
                    <a:pt x="6632" y="977"/>
                  </a:lnTo>
                  <a:cubicBezTo>
                    <a:pt x="6549" y="977"/>
                    <a:pt x="6466" y="1060"/>
                    <a:pt x="6466" y="1143"/>
                  </a:cubicBezTo>
                  <a:cubicBezTo>
                    <a:pt x="6466" y="1239"/>
                    <a:pt x="6549" y="1310"/>
                    <a:pt x="6632" y="1310"/>
                  </a:cubicBezTo>
                  <a:lnTo>
                    <a:pt x="10192" y="1310"/>
                  </a:lnTo>
                  <a:cubicBezTo>
                    <a:pt x="10383" y="1310"/>
                    <a:pt x="10550" y="1477"/>
                    <a:pt x="10550" y="1667"/>
                  </a:cubicBezTo>
                  <a:lnTo>
                    <a:pt x="10550" y="8454"/>
                  </a:lnTo>
                  <a:lnTo>
                    <a:pt x="10514" y="8454"/>
                  </a:lnTo>
                  <a:cubicBezTo>
                    <a:pt x="10514" y="8644"/>
                    <a:pt x="10359" y="8811"/>
                    <a:pt x="10157" y="8811"/>
                  </a:cubicBezTo>
                  <a:lnTo>
                    <a:pt x="667" y="8811"/>
                  </a:lnTo>
                  <a:cubicBezTo>
                    <a:pt x="477" y="8811"/>
                    <a:pt x="310" y="8644"/>
                    <a:pt x="310" y="8454"/>
                  </a:cubicBezTo>
                  <a:lnTo>
                    <a:pt x="310" y="655"/>
                  </a:lnTo>
                  <a:cubicBezTo>
                    <a:pt x="310" y="465"/>
                    <a:pt x="465" y="298"/>
                    <a:pt x="667" y="298"/>
                  </a:cubicBezTo>
                  <a:lnTo>
                    <a:pt x="3275" y="298"/>
                  </a:lnTo>
                  <a:cubicBezTo>
                    <a:pt x="3406" y="298"/>
                    <a:pt x="3537" y="358"/>
                    <a:pt x="3644" y="453"/>
                  </a:cubicBezTo>
                  <a:lnTo>
                    <a:pt x="4311" y="1120"/>
                  </a:lnTo>
                  <a:cubicBezTo>
                    <a:pt x="4430" y="1239"/>
                    <a:pt x="4608" y="1310"/>
                    <a:pt x="4787" y="1310"/>
                  </a:cubicBezTo>
                  <a:lnTo>
                    <a:pt x="5870" y="1310"/>
                  </a:lnTo>
                  <a:cubicBezTo>
                    <a:pt x="5930" y="1310"/>
                    <a:pt x="5990" y="1262"/>
                    <a:pt x="6025" y="1203"/>
                  </a:cubicBezTo>
                  <a:cubicBezTo>
                    <a:pt x="6049" y="1143"/>
                    <a:pt x="6037" y="1072"/>
                    <a:pt x="5990" y="1024"/>
                  </a:cubicBezTo>
                  <a:lnTo>
                    <a:pt x="5251" y="286"/>
                  </a:lnTo>
                  <a:close/>
                  <a:moveTo>
                    <a:pt x="667" y="0"/>
                  </a:moveTo>
                  <a:cubicBezTo>
                    <a:pt x="298" y="0"/>
                    <a:pt x="1" y="298"/>
                    <a:pt x="1" y="667"/>
                  </a:cubicBezTo>
                  <a:lnTo>
                    <a:pt x="1" y="8454"/>
                  </a:lnTo>
                  <a:cubicBezTo>
                    <a:pt x="1" y="8823"/>
                    <a:pt x="298" y="9121"/>
                    <a:pt x="667" y="9121"/>
                  </a:cubicBezTo>
                  <a:lnTo>
                    <a:pt x="10157" y="9121"/>
                  </a:lnTo>
                  <a:cubicBezTo>
                    <a:pt x="10538" y="9121"/>
                    <a:pt x="10835" y="8823"/>
                    <a:pt x="10835" y="8454"/>
                  </a:cubicBezTo>
                  <a:lnTo>
                    <a:pt x="10835" y="1679"/>
                  </a:lnTo>
                  <a:cubicBezTo>
                    <a:pt x="10835" y="1310"/>
                    <a:pt x="10538" y="1012"/>
                    <a:pt x="10157" y="1012"/>
                  </a:cubicBezTo>
                  <a:lnTo>
                    <a:pt x="7168" y="1012"/>
                  </a:lnTo>
                  <a:lnTo>
                    <a:pt x="6394" y="238"/>
                  </a:lnTo>
                  <a:cubicBezTo>
                    <a:pt x="6228" y="72"/>
                    <a:pt x="6025" y="0"/>
                    <a:pt x="57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1" name="Google Shape;12241;p69"/>
            <p:cNvSpPr/>
            <p:nvPr/>
          </p:nvSpPr>
          <p:spPr>
            <a:xfrm>
              <a:off x="7211104" y="3487819"/>
              <a:ext cx="139468" cy="139500"/>
            </a:xfrm>
            <a:custGeom>
              <a:avLst/>
              <a:gdLst/>
              <a:ahLst/>
              <a:cxnLst/>
              <a:rect l="l" t="t" r="r" b="b"/>
              <a:pathLst>
                <a:path w="4382" h="4383" extrusionOk="0">
                  <a:moveTo>
                    <a:pt x="2370" y="1168"/>
                  </a:moveTo>
                  <a:cubicBezTo>
                    <a:pt x="2560" y="1168"/>
                    <a:pt x="2727" y="1334"/>
                    <a:pt x="2727" y="1525"/>
                  </a:cubicBezTo>
                  <a:lnTo>
                    <a:pt x="2727" y="1870"/>
                  </a:lnTo>
                  <a:cubicBezTo>
                    <a:pt x="2691" y="2144"/>
                    <a:pt x="2477" y="2382"/>
                    <a:pt x="2191" y="2382"/>
                  </a:cubicBezTo>
                  <a:cubicBezTo>
                    <a:pt x="1905" y="2382"/>
                    <a:pt x="1667" y="2144"/>
                    <a:pt x="1667" y="1870"/>
                  </a:cubicBezTo>
                  <a:lnTo>
                    <a:pt x="1667" y="1525"/>
                  </a:lnTo>
                  <a:cubicBezTo>
                    <a:pt x="1667" y="1334"/>
                    <a:pt x="1834" y="1168"/>
                    <a:pt x="2024" y="1168"/>
                  </a:cubicBezTo>
                  <a:close/>
                  <a:moveTo>
                    <a:pt x="2334" y="2680"/>
                  </a:moveTo>
                  <a:lnTo>
                    <a:pt x="2334" y="2775"/>
                  </a:lnTo>
                  <a:cubicBezTo>
                    <a:pt x="2370" y="2834"/>
                    <a:pt x="2381" y="2894"/>
                    <a:pt x="2417" y="2942"/>
                  </a:cubicBezTo>
                  <a:lnTo>
                    <a:pt x="2191" y="3156"/>
                  </a:lnTo>
                  <a:lnTo>
                    <a:pt x="2155" y="3156"/>
                  </a:lnTo>
                  <a:lnTo>
                    <a:pt x="1941" y="2942"/>
                  </a:lnTo>
                  <a:cubicBezTo>
                    <a:pt x="1965" y="2894"/>
                    <a:pt x="1977" y="2834"/>
                    <a:pt x="1977" y="2775"/>
                  </a:cubicBezTo>
                  <a:lnTo>
                    <a:pt x="1977" y="2680"/>
                  </a:lnTo>
                  <a:cubicBezTo>
                    <a:pt x="2036" y="2703"/>
                    <a:pt x="2096" y="2703"/>
                    <a:pt x="2155" y="2703"/>
                  </a:cubicBezTo>
                  <a:cubicBezTo>
                    <a:pt x="2215" y="2703"/>
                    <a:pt x="2274" y="2703"/>
                    <a:pt x="2334" y="2680"/>
                  </a:cubicBezTo>
                  <a:close/>
                  <a:moveTo>
                    <a:pt x="2203" y="334"/>
                  </a:moveTo>
                  <a:cubicBezTo>
                    <a:pt x="3227" y="334"/>
                    <a:pt x="4072" y="1179"/>
                    <a:pt x="4072" y="2203"/>
                  </a:cubicBezTo>
                  <a:cubicBezTo>
                    <a:pt x="4060" y="2787"/>
                    <a:pt x="3786" y="3311"/>
                    <a:pt x="3370" y="3668"/>
                  </a:cubicBezTo>
                  <a:lnTo>
                    <a:pt x="3370" y="3430"/>
                  </a:lnTo>
                  <a:cubicBezTo>
                    <a:pt x="3370" y="3239"/>
                    <a:pt x="3263" y="3073"/>
                    <a:pt x="3096" y="2977"/>
                  </a:cubicBezTo>
                  <a:lnTo>
                    <a:pt x="2691" y="2787"/>
                  </a:lnTo>
                  <a:lnTo>
                    <a:pt x="2691" y="2775"/>
                  </a:lnTo>
                  <a:lnTo>
                    <a:pt x="2691" y="2537"/>
                  </a:lnTo>
                  <a:cubicBezTo>
                    <a:pt x="2905" y="2382"/>
                    <a:pt x="3036" y="2132"/>
                    <a:pt x="3036" y="1870"/>
                  </a:cubicBezTo>
                  <a:lnTo>
                    <a:pt x="3036" y="1525"/>
                  </a:lnTo>
                  <a:cubicBezTo>
                    <a:pt x="3036" y="1156"/>
                    <a:pt x="2739" y="858"/>
                    <a:pt x="2370" y="858"/>
                  </a:cubicBezTo>
                  <a:lnTo>
                    <a:pt x="2024" y="858"/>
                  </a:lnTo>
                  <a:cubicBezTo>
                    <a:pt x="1655" y="858"/>
                    <a:pt x="1358" y="1156"/>
                    <a:pt x="1358" y="1525"/>
                  </a:cubicBezTo>
                  <a:lnTo>
                    <a:pt x="1358" y="1870"/>
                  </a:lnTo>
                  <a:cubicBezTo>
                    <a:pt x="1358" y="2132"/>
                    <a:pt x="1488" y="2382"/>
                    <a:pt x="1703" y="2537"/>
                  </a:cubicBezTo>
                  <a:lnTo>
                    <a:pt x="1703" y="2775"/>
                  </a:lnTo>
                  <a:lnTo>
                    <a:pt x="1703" y="2787"/>
                  </a:lnTo>
                  <a:lnTo>
                    <a:pt x="1298" y="2977"/>
                  </a:lnTo>
                  <a:cubicBezTo>
                    <a:pt x="1131" y="3073"/>
                    <a:pt x="1024" y="3239"/>
                    <a:pt x="1024" y="3430"/>
                  </a:cubicBezTo>
                  <a:lnTo>
                    <a:pt x="1024" y="3668"/>
                  </a:lnTo>
                  <a:cubicBezTo>
                    <a:pt x="596" y="3323"/>
                    <a:pt x="334" y="2799"/>
                    <a:pt x="334" y="2203"/>
                  </a:cubicBezTo>
                  <a:cubicBezTo>
                    <a:pt x="334" y="1179"/>
                    <a:pt x="1179" y="334"/>
                    <a:pt x="2203" y="334"/>
                  </a:cubicBezTo>
                  <a:close/>
                  <a:moveTo>
                    <a:pt x="2667" y="3120"/>
                  </a:moveTo>
                  <a:lnTo>
                    <a:pt x="2929" y="3251"/>
                  </a:lnTo>
                  <a:cubicBezTo>
                    <a:pt x="2989" y="3275"/>
                    <a:pt x="3036" y="3335"/>
                    <a:pt x="3036" y="3418"/>
                  </a:cubicBezTo>
                  <a:lnTo>
                    <a:pt x="3036" y="3858"/>
                  </a:lnTo>
                  <a:cubicBezTo>
                    <a:pt x="2786" y="3989"/>
                    <a:pt x="2489" y="4073"/>
                    <a:pt x="2179" y="4073"/>
                  </a:cubicBezTo>
                  <a:cubicBezTo>
                    <a:pt x="1858" y="4073"/>
                    <a:pt x="1584" y="3989"/>
                    <a:pt x="1310" y="3858"/>
                  </a:cubicBezTo>
                  <a:lnTo>
                    <a:pt x="1310" y="3418"/>
                  </a:lnTo>
                  <a:cubicBezTo>
                    <a:pt x="1310" y="3335"/>
                    <a:pt x="1358" y="3275"/>
                    <a:pt x="1417" y="3251"/>
                  </a:cubicBezTo>
                  <a:lnTo>
                    <a:pt x="1679" y="3120"/>
                  </a:lnTo>
                  <a:lnTo>
                    <a:pt x="1941" y="3370"/>
                  </a:lnTo>
                  <a:cubicBezTo>
                    <a:pt x="2000" y="3430"/>
                    <a:pt x="2084" y="3454"/>
                    <a:pt x="2179" y="3454"/>
                  </a:cubicBezTo>
                  <a:cubicBezTo>
                    <a:pt x="2262" y="3454"/>
                    <a:pt x="2334" y="3430"/>
                    <a:pt x="2417" y="3370"/>
                  </a:cubicBezTo>
                  <a:lnTo>
                    <a:pt x="2667" y="3120"/>
                  </a:lnTo>
                  <a:close/>
                  <a:moveTo>
                    <a:pt x="2191" y="1"/>
                  </a:moveTo>
                  <a:cubicBezTo>
                    <a:pt x="988" y="1"/>
                    <a:pt x="0" y="989"/>
                    <a:pt x="0" y="2192"/>
                  </a:cubicBezTo>
                  <a:cubicBezTo>
                    <a:pt x="0" y="3394"/>
                    <a:pt x="988" y="4382"/>
                    <a:pt x="2191" y="4382"/>
                  </a:cubicBezTo>
                  <a:cubicBezTo>
                    <a:pt x="3393" y="4382"/>
                    <a:pt x="4382" y="3394"/>
                    <a:pt x="4382" y="2192"/>
                  </a:cubicBezTo>
                  <a:cubicBezTo>
                    <a:pt x="4382" y="989"/>
                    <a:pt x="3393" y="1"/>
                    <a:pt x="2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2" name="Google Shape;12242;p69"/>
            <p:cNvSpPr/>
            <p:nvPr/>
          </p:nvSpPr>
          <p:spPr>
            <a:xfrm>
              <a:off x="7180009" y="3466271"/>
              <a:ext cx="159201" cy="149685"/>
            </a:xfrm>
            <a:custGeom>
              <a:avLst/>
              <a:gdLst/>
              <a:ahLst/>
              <a:cxnLst/>
              <a:rect l="l" t="t" r="r" b="b"/>
              <a:pathLst>
                <a:path w="5002" h="4703" extrusionOk="0">
                  <a:moveTo>
                    <a:pt x="3163" y="1"/>
                  </a:moveTo>
                  <a:cubicBezTo>
                    <a:pt x="2425" y="1"/>
                    <a:pt x="1690" y="286"/>
                    <a:pt x="1132" y="844"/>
                  </a:cubicBezTo>
                  <a:cubicBezTo>
                    <a:pt x="96" y="1868"/>
                    <a:pt x="1" y="3500"/>
                    <a:pt x="894" y="4643"/>
                  </a:cubicBezTo>
                  <a:cubicBezTo>
                    <a:pt x="918" y="4690"/>
                    <a:pt x="965" y="4702"/>
                    <a:pt x="1013" y="4702"/>
                  </a:cubicBezTo>
                  <a:cubicBezTo>
                    <a:pt x="1037" y="4702"/>
                    <a:pt x="1084" y="4690"/>
                    <a:pt x="1108" y="4666"/>
                  </a:cubicBezTo>
                  <a:cubicBezTo>
                    <a:pt x="1192" y="4607"/>
                    <a:pt x="1192" y="4523"/>
                    <a:pt x="1144" y="4452"/>
                  </a:cubicBezTo>
                  <a:cubicBezTo>
                    <a:pt x="358" y="3440"/>
                    <a:pt x="441" y="1987"/>
                    <a:pt x="1346" y="1083"/>
                  </a:cubicBezTo>
                  <a:cubicBezTo>
                    <a:pt x="1845" y="591"/>
                    <a:pt x="2498" y="338"/>
                    <a:pt x="3153" y="338"/>
                  </a:cubicBezTo>
                  <a:cubicBezTo>
                    <a:pt x="3703" y="338"/>
                    <a:pt x="4254" y="516"/>
                    <a:pt x="4716" y="880"/>
                  </a:cubicBezTo>
                  <a:cubicBezTo>
                    <a:pt x="4744" y="903"/>
                    <a:pt x="4775" y="914"/>
                    <a:pt x="4807" y="914"/>
                  </a:cubicBezTo>
                  <a:cubicBezTo>
                    <a:pt x="4856" y="914"/>
                    <a:pt x="4906" y="888"/>
                    <a:pt x="4942" y="844"/>
                  </a:cubicBezTo>
                  <a:cubicBezTo>
                    <a:pt x="5002" y="773"/>
                    <a:pt x="4978" y="666"/>
                    <a:pt x="4918" y="606"/>
                  </a:cubicBezTo>
                  <a:cubicBezTo>
                    <a:pt x="4398" y="200"/>
                    <a:pt x="3779" y="1"/>
                    <a:pt x="31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3" name="Google Shape;12243;p69"/>
            <p:cNvSpPr/>
            <p:nvPr/>
          </p:nvSpPr>
          <p:spPr>
            <a:xfrm>
              <a:off x="7222085" y="3499690"/>
              <a:ext cx="158819" cy="148825"/>
            </a:xfrm>
            <a:custGeom>
              <a:avLst/>
              <a:gdLst/>
              <a:ahLst/>
              <a:cxnLst/>
              <a:rect l="l" t="t" r="r" b="b"/>
              <a:pathLst>
                <a:path w="4990" h="4676" extrusionOk="0">
                  <a:moveTo>
                    <a:pt x="3983" y="0"/>
                  </a:moveTo>
                  <a:cubicBezTo>
                    <a:pt x="3948" y="0"/>
                    <a:pt x="3913" y="12"/>
                    <a:pt x="3882" y="33"/>
                  </a:cubicBezTo>
                  <a:cubicBezTo>
                    <a:pt x="3810" y="92"/>
                    <a:pt x="3810" y="187"/>
                    <a:pt x="3858" y="259"/>
                  </a:cubicBezTo>
                  <a:cubicBezTo>
                    <a:pt x="4644" y="1271"/>
                    <a:pt x="4549" y="2711"/>
                    <a:pt x="3644" y="3616"/>
                  </a:cubicBezTo>
                  <a:cubicBezTo>
                    <a:pt x="3152" y="4115"/>
                    <a:pt x="2502" y="4367"/>
                    <a:pt x="1848" y="4367"/>
                  </a:cubicBezTo>
                  <a:cubicBezTo>
                    <a:pt x="1299" y="4367"/>
                    <a:pt x="748" y="4189"/>
                    <a:pt x="286" y="3831"/>
                  </a:cubicBezTo>
                  <a:cubicBezTo>
                    <a:pt x="250" y="3805"/>
                    <a:pt x="214" y="3793"/>
                    <a:pt x="180" y="3793"/>
                  </a:cubicBezTo>
                  <a:cubicBezTo>
                    <a:pt x="135" y="3793"/>
                    <a:pt x="94" y="3814"/>
                    <a:pt x="60" y="3854"/>
                  </a:cubicBezTo>
                  <a:cubicBezTo>
                    <a:pt x="0" y="3938"/>
                    <a:pt x="12" y="4021"/>
                    <a:pt x="84" y="4081"/>
                  </a:cubicBezTo>
                  <a:cubicBezTo>
                    <a:pt x="608" y="4486"/>
                    <a:pt x="1239" y="4676"/>
                    <a:pt x="1846" y="4676"/>
                  </a:cubicBezTo>
                  <a:cubicBezTo>
                    <a:pt x="2584" y="4676"/>
                    <a:pt x="3322" y="4390"/>
                    <a:pt x="3882" y="3843"/>
                  </a:cubicBezTo>
                  <a:cubicBezTo>
                    <a:pt x="4894" y="2831"/>
                    <a:pt x="4989" y="1211"/>
                    <a:pt x="4108" y="68"/>
                  </a:cubicBezTo>
                  <a:cubicBezTo>
                    <a:pt x="4074" y="21"/>
                    <a:pt x="4029" y="0"/>
                    <a:pt x="3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44" name="Google Shape;12244;p69"/>
          <p:cNvGrpSpPr/>
          <p:nvPr/>
        </p:nvGrpSpPr>
        <p:grpSpPr>
          <a:xfrm>
            <a:off x="7551754" y="3390808"/>
            <a:ext cx="344883" cy="301311"/>
            <a:chOff x="7551754" y="3390808"/>
            <a:chExt cx="344883" cy="301311"/>
          </a:xfrm>
          <a:solidFill>
            <a:srgbClr val="D94169"/>
          </a:solidFill>
        </p:grpSpPr>
        <p:sp>
          <p:nvSpPr>
            <p:cNvPr id="12245" name="Google Shape;12245;p69"/>
            <p:cNvSpPr/>
            <p:nvPr/>
          </p:nvSpPr>
          <p:spPr>
            <a:xfrm>
              <a:off x="7551754" y="3390808"/>
              <a:ext cx="344883" cy="301311"/>
            </a:xfrm>
            <a:custGeom>
              <a:avLst/>
              <a:gdLst/>
              <a:ahLst/>
              <a:cxnLst/>
              <a:rect l="l" t="t" r="r" b="b"/>
              <a:pathLst>
                <a:path w="10836" h="9467" extrusionOk="0">
                  <a:moveTo>
                    <a:pt x="6097" y="334"/>
                  </a:moveTo>
                  <a:lnTo>
                    <a:pt x="5799" y="3049"/>
                  </a:lnTo>
                  <a:cubicBezTo>
                    <a:pt x="5799" y="3049"/>
                    <a:pt x="5799" y="3073"/>
                    <a:pt x="5787" y="3073"/>
                  </a:cubicBezTo>
                  <a:lnTo>
                    <a:pt x="5073" y="3073"/>
                  </a:lnTo>
                  <a:cubicBezTo>
                    <a:pt x="5073" y="3073"/>
                    <a:pt x="5061" y="3073"/>
                    <a:pt x="5061" y="3049"/>
                  </a:cubicBezTo>
                  <a:lnTo>
                    <a:pt x="4763" y="334"/>
                  </a:lnTo>
                  <a:close/>
                  <a:moveTo>
                    <a:pt x="10336" y="2692"/>
                  </a:moveTo>
                  <a:cubicBezTo>
                    <a:pt x="10443" y="2692"/>
                    <a:pt x="10526" y="2763"/>
                    <a:pt x="10526" y="2870"/>
                  </a:cubicBezTo>
                  <a:lnTo>
                    <a:pt x="10526" y="8978"/>
                  </a:lnTo>
                  <a:cubicBezTo>
                    <a:pt x="10526" y="9085"/>
                    <a:pt x="10443" y="9157"/>
                    <a:pt x="10347" y="9157"/>
                  </a:cubicBezTo>
                  <a:lnTo>
                    <a:pt x="525" y="9157"/>
                  </a:lnTo>
                  <a:cubicBezTo>
                    <a:pt x="418" y="9157"/>
                    <a:pt x="346" y="9085"/>
                    <a:pt x="346" y="8978"/>
                  </a:cubicBezTo>
                  <a:lnTo>
                    <a:pt x="346" y="2870"/>
                  </a:lnTo>
                  <a:cubicBezTo>
                    <a:pt x="346" y="2763"/>
                    <a:pt x="418" y="2692"/>
                    <a:pt x="525" y="2692"/>
                  </a:cubicBezTo>
                  <a:lnTo>
                    <a:pt x="4704" y="2692"/>
                  </a:lnTo>
                  <a:lnTo>
                    <a:pt x="4752" y="3084"/>
                  </a:lnTo>
                  <a:cubicBezTo>
                    <a:pt x="4763" y="3251"/>
                    <a:pt x="4906" y="3382"/>
                    <a:pt x="5073" y="3382"/>
                  </a:cubicBezTo>
                  <a:lnTo>
                    <a:pt x="5787" y="3382"/>
                  </a:lnTo>
                  <a:cubicBezTo>
                    <a:pt x="5954" y="3382"/>
                    <a:pt x="6097" y="3263"/>
                    <a:pt x="6121" y="3084"/>
                  </a:cubicBezTo>
                  <a:lnTo>
                    <a:pt x="6156" y="2692"/>
                  </a:lnTo>
                  <a:close/>
                  <a:moveTo>
                    <a:pt x="4573" y="1"/>
                  </a:moveTo>
                  <a:cubicBezTo>
                    <a:pt x="4525" y="1"/>
                    <a:pt x="4478" y="13"/>
                    <a:pt x="4454" y="60"/>
                  </a:cubicBezTo>
                  <a:cubicBezTo>
                    <a:pt x="4418" y="96"/>
                    <a:pt x="4406" y="132"/>
                    <a:pt x="4406" y="179"/>
                  </a:cubicBezTo>
                  <a:lnTo>
                    <a:pt x="4644" y="2382"/>
                  </a:lnTo>
                  <a:lnTo>
                    <a:pt x="489" y="2382"/>
                  </a:lnTo>
                  <a:cubicBezTo>
                    <a:pt x="215" y="2382"/>
                    <a:pt x="1" y="2608"/>
                    <a:pt x="1" y="2870"/>
                  </a:cubicBezTo>
                  <a:lnTo>
                    <a:pt x="1" y="8978"/>
                  </a:lnTo>
                  <a:cubicBezTo>
                    <a:pt x="1" y="9240"/>
                    <a:pt x="215" y="9466"/>
                    <a:pt x="489" y="9466"/>
                  </a:cubicBezTo>
                  <a:lnTo>
                    <a:pt x="10312" y="9466"/>
                  </a:lnTo>
                  <a:cubicBezTo>
                    <a:pt x="10574" y="9466"/>
                    <a:pt x="10800" y="9240"/>
                    <a:pt x="10800" y="8978"/>
                  </a:cubicBezTo>
                  <a:lnTo>
                    <a:pt x="10800" y="2870"/>
                  </a:lnTo>
                  <a:cubicBezTo>
                    <a:pt x="10836" y="2608"/>
                    <a:pt x="10609" y="2382"/>
                    <a:pt x="10347" y="2382"/>
                  </a:cubicBezTo>
                  <a:lnTo>
                    <a:pt x="6192" y="2382"/>
                  </a:lnTo>
                  <a:lnTo>
                    <a:pt x="6430" y="179"/>
                  </a:lnTo>
                  <a:cubicBezTo>
                    <a:pt x="6430" y="132"/>
                    <a:pt x="6418" y="96"/>
                    <a:pt x="6383" y="60"/>
                  </a:cubicBezTo>
                  <a:cubicBezTo>
                    <a:pt x="6359" y="36"/>
                    <a:pt x="6311" y="1"/>
                    <a:pt x="62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6" name="Google Shape;12246;p69"/>
            <p:cNvSpPr/>
            <p:nvPr/>
          </p:nvSpPr>
          <p:spPr>
            <a:xfrm>
              <a:off x="7584345" y="3509811"/>
              <a:ext cx="117889" cy="150098"/>
            </a:xfrm>
            <a:custGeom>
              <a:avLst/>
              <a:gdLst/>
              <a:ahLst/>
              <a:cxnLst/>
              <a:rect l="l" t="t" r="r" b="b"/>
              <a:pathLst>
                <a:path w="3704" h="4716" extrusionOk="0">
                  <a:moveTo>
                    <a:pt x="2037" y="1143"/>
                  </a:moveTo>
                  <a:cubicBezTo>
                    <a:pt x="2239" y="1143"/>
                    <a:pt x="2394" y="1310"/>
                    <a:pt x="2394" y="1501"/>
                  </a:cubicBezTo>
                  <a:lnTo>
                    <a:pt x="2394" y="1846"/>
                  </a:lnTo>
                  <a:cubicBezTo>
                    <a:pt x="2382" y="2143"/>
                    <a:pt x="2144" y="2370"/>
                    <a:pt x="1858" y="2370"/>
                  </a:cubicBezTo>
                  <a:cubicBezTo>
                    <a:pt x="1572" y="2370"/>
                    <a:pt x="1346" y="2132"/>
                    <a:pt x="1346" y="1846"/>
                  </a:cubicBezTo>
                  <a:lnTo>
                    <a:pt x="1346" y="1501"/>
                  </a:lnTo>
                  <a:cubicBezTo>
                    <a:pt x="1346" y="1310"/>
                    <a:pt x="1501" y="1143"/>
                    <a:pt x="1703" y="1143"/>
                  </a:cubicBezTo>
                  <a:close/>
                  <a:moveTo>
                    <a:pt x="2025" y="2667"/>
                  </a:moveTo>
                  <a:lnTo>
                    <a:pt x="2025" y="2751"/>
                  </a:lnTo>
                  <a:cubicBezTo>
                    <a:pt x="2037" y="2822"/>
                    <a:pt x="2061" y="2870"/>
                    <a:pt x="2084" y="2929"/>
                  </a:cubicBezTo>
                  <a:lnTo>
                    <a:pt x="1858" y="3155"/>
                  </a:lnTo>
                  <a:lnTo>
                    <a:pt x="1846" y="3155"/>
                  </a:lnTo>
                  <a:lnTo>
                    <a:pt x="1620" y="2929"/>
                  </a:lnTo>
                  <a:cubicBezTo>
                    <a:pt x="1656" y="2882"/>
                    <a:pt x="1668" y="2822"/>
                    <a:pt x="1668" y="2763"/>
                  </a:cubicBezTo>
                  <a:lnTo>
                    <a:pt x="1668" y="2667"/>
                  </a:lnTo>
                  <a:cubicBezTo>
                    <a:pt x="1727" y="2679"/>
                    <a:pt x="1787" y="2679"/>
                    <a:pt x="1846" y="2679"/>
                  </a:cubicBezTo>
                  <a:cubicBezTo>
                    <a:pt x="1906" y="2679"/>
                    <a:pt x="1965" y="2679"/>
                    <a:pt x="2025" y="2667"/>
                  </a:cubicBezTo>
                  <a:close/>
                  <a:moveTo>
                    <a:pt x="2358" y="3108"/>
                  </a:moveTo>
                  <a:lnTo>
                    <a:pt x="2620" y="3239"/>
                  </a:lnTo>
                  <a:cubicBezTo>
                    <a:pt x="2680" y="3275"/>
                    <a:pt x="2727" y="3334"/>
                    <a:pt x="2727" y="3406"/>
                  </a:cubicBezTo>
                  <a:lnTo>
                    <a:pt x="2727" y="4406"/>
                  </a:lnTo>
                  <a:lnTo>
                    <a:pt x="1001" y="4406"/>
                  </a:lnTo>
                  <a:lnTo>
                    <a:pt x="1001" y="3406"/>
                  </a:lnTo>
                  <a:cubicBezTo>
                    <a:pt x="1001" y="3334"/>
                    <a:pt x="1049" y="3275"/>
                    <a:pt x="1108" y="3239"/>
                  </a:cubicBezTo>
                  <a:lnTo>
                    <a:pt x="1370" y="3108"/>
                  </a:lnTo>
                  <a:lnTo>
                    <a:pt x="1620" y="3358"/>
                  </a:lnTo>
                  <a:cubicBezTo>
                    <a:pt x="1680" y="3417"/>
                    <a:pt x="1775" y="3453"/>
                    <a:pt x="1858" y="3453"/>
                  </a:cubicBezTo>
                  <a:cubicBezTo>
                    <a:pt x="1953" y="3453"/>
                    <a:pt x="2025" y="3417"/>
                    <a:pt x="2096" y="3358"/>
                  </a:cubicBezTo>
                  <a:lnTo>
                    <a:pt x="2358" y="3108"/>
                  </a:lnTo>
                  <a:close/>
                  <a:moveTo>
                    <a:pt x="3394" y="298"/>
                  </a:moveTo>
                  <a:cubicBezTo>
                    <a:pt x="3394" y="298"/>
                    <a:pt x="3406" y="298"/>
                    <a:pt x="3406" y="310"/>
                  </a:cubicBezTo>
                  <a:lnTo>
                    <a:pt x="3406" y="4394"/>
                  </a:lnTo>
                  <a:lnTo>
                    <a:pt x="3394" y="4394"/>
                  </a:lnTo>
                  <a:lnTo>
                    <a:pt x="3037" y="4406"/>
                  </a:lnTo>
                  <a:lnTo>
                    <a:pt x="3037" y="3406"/>
                  </a:lnTo>
                  <a:cubicBezTo>
                    <a:pt x="3037" y="3215"/>
                    <a:pt x="2930" y="3048"/>
                    <a:pt x="2775" y="2965"/>
                  </a:cubicBezTo>
                  <a:lnTo>
                    <a:pt x="2370" y="2763"/>
                  </a:lnTo>
                  <a:lnTo>
                    <a:pt x="2370" y="2751"/>
                  </a:lnTo>
                  <a:lnTo>
                    <a:pt x="2370" y="2513"/>
                  </a:lnTo>
                  <a:cubicBezTo>
                    <a:pt x="2573" y="2370"/>
                    <a:pt x="2715" y="2108"/>
                    <a:pt x="2715" y="1846"/>
                  </a:cubicBezTo>
                  <a:lnTo>
                    <a:pt x="2715" y="1501"/>
                  </a:lnTo>
                  <a:cubicBezTo>
                    <a:pt x="2715" y="1131"/>
                    <a:pt x="2418" y="834"/>
                    <a:pt x="2037" y="834"/>
                  </a:cubicBezTo>
                  <a:lnTo>
                    <a:pt x="1703" y="834"/>
                  </a:lnTo>
                  <a:cubicBezTo>
                    <a:pt x="1322" y="834"/>
                    <a:pt x="1025" y="1131"/>
                    <a:pt x="1025" y="1501"/>
                  </a:cubicBezTo>
                  <a:lnTo>
                    <a:pt x="1025" y="1846"/>
                  </a:lnTo>
                  <a:cubicBezTo>
                    <a:pt x="1025" y="2108"/>
                    <a:pt x="1168" y="2370"/>
                    <a:pt x="1370" y="2513"/>
                  </a:cubicBezTo>
                  <a:lnTo>
                    <a:pt x="1370" y="2751"/>
                  </a:lnTo>
                  <a:lnTo>
                    <a:pt x="1370" y="2763"/>
                  </a:lnTo>
                  <a:lnTo>
                    <a:pt x="965" y="2965"/>
                  </a:lnTo>
                  <a:cubicBezTo>
                    <a:pt x="810" y="3048"/>
                    <a:pt x="703" y="3215"/>
                    <a:pt x="703" y="3406"/>
                  </a:cubicBezTo>
                  <a:lnTo>
                    <a:pt x="703" y="4394"/>
                  </a:lnTo>
                  <a:lnTo>
                    <a:pt x="346" y="4394"/>
                  </a:lnTo>
                  <a:cubicBezTo>
                    <a:pt x="346" y="4394"/>
                    <a:pt x="334" y="4394"/>
                    <a:pt x="334" y="4370"/>
                  </a:cubicBezTo>
                  <a:lnTo>
                    <a:pt x="334" y="310"/>
                  </a:lnTo>
                  <a:cubicBezTo>
                    <a:pt x="334" y="310"/>
                    <a:pt x="334" y="298"/>
                    <a:pt x="346" y="298"/>
                  </a:cubicBezTo>
                  <a:close/>
                  <a:moveTo>
                    <a:pt x="334" y="0"/>
                  </a:moveTo>
                  <a:cubicBezTo>
                    <a:pt x="156" y="0"/>
                    <a:pt x="1" y="143"/>
                    <a:pt x="1" y="322"/>
                  </a:cubicBezTo>
                  <a:lnTo>
                    <a:pt x="1" y="4394"/>
                  </a:lnTo>
                  <a:cubicBezTo>
                    <a:pt x="1" y="4572"/>
                    <a:pt x="156" y="4715"/>
                    <a:pt x="334" y="4715"/>
                  </a:cubicBezTo>
                  <a:lnTo>
                    <a:pt x="3382" y="4715"/>
                  </a:lnTo>
                  <a:cubicBezTo>
                    <a:pt x="3561" y="4715"/>
                    <a:pt x="3704" y="4572"/>
                    <a:pt x="3704" y="4394"/>
                  </a:cubicBezTo>
                  <a:lnTo>
                    <a:pt x="3704" y="322"/>
                  </a:lnTo>
                  <a:cubicBezTo>
                    <a:pt x="3704" y="143"/>
                    <a:pt x="3561" y="0"/>
                    <a:pt x="33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7" name="Google Shape;12247;p69"/>
            <p:cNvSpPr/>
            <p:nvPr/>
          </p:nvSpPr>
          <p:spPr>
            <a:xfrm>
              <a:off x="7724959" y="3509811"/>
              <a:ext cx="139468" cy="31859"/>
            </a:xfrm>
            <a:custGeom>
              <a:avLst/>
              <a:gdLst/>
              <a:ahLst/>
              <a:cxnLst/>
              <a:rect l="l" t="t" r="r" b="b"/>
              <a:pathLst>
                <a:path w="4382" h="1001" extrusionOk="0">
                  <a:moveTo>
                    <a:pt x="4048" y="310"/>
                  </a:moveTo>
                  <a:cubicBezTo>
                    <a:pt x="4048" y="310"/>
                    <a:pt x="4072" y="310"/>
                    <a:pt x="4072" y="322"/>
                  </a:cubicBezTo>
                  <a:lnTo>
                    <a:pt x="4072" y="667"/>
                  </a:lnTo>
                  <a:lnTo>
                    <a:pt x="333" y="679"/>
                  </a:lnTo>
                  <a:cubicBezTo>
                    <a:pt x="333" y="679"/>
                    <a:pt x="322" y="679"/>
                    <a:pt x="322" y="667"/>
                  </a:cubicBezTo>
                  <a:lnTo>
                    <a:pt x="322" y="322"/>
                  </a:lnTo>
                  <a:cubicBezTo>
                    <a:pt x="322" y="322"/>
                    <a:pt x="322" y="310"/>
                    <a:pt x="333" y="310"/>
                  </a:cubicBezTo>
                  <a:close/>
                  <a:moveTo>
                    <a:pt x="333" y="0"/>
                  </a:moveTo>
                  <a:cubicBezTo>
                    <a:pt x="155" y="0"/>
                    <a:pt x="0" y="143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55" y="1000"/>
                    <a:pt x="333" y="1000"/>
                  </a:cubicBezTo>
                  <a:lnTo>
                    <a:pt x="4048" y="1000"/>
                  </a:lnTo>
                  <a:cubicBezTo>
                    <a:pt x="4227" y="1000"/>
                    <a:pt x="4382" y="846"/>
                    <a:pt x="4382" y="667"/>
                  </a:cubicBezTo>
                  <a:lnTo>
                    <a:pt x="4382" y="322"/>
                  </a:lnTo>
                  <a:cubicBezTo>
                    <a:pt x="4382" y="143"/>
                    <a:pt x="4227" y="0"/>
                    <a:pt x="4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8" name="Google Shape;12248;p69"/>
            <p:cNvSpPr/>
            <p:nvPr/>
          </p:nvSpPr>
          <p:spPr>
            <a:xfrm>
              <a:off x="7724577" y="3553001"/>
              <a:ext cx="107259" cy="31477"/>
            </a:xfrm>
            <a:custGeom>
              <a:avLst/>
              <a:gdLst/>
              <a:ahLst/>
              <a:cxnLst/>
              <a:rect l="l" t="t" r="r" b="b"/>
              <a:pathLst>
                <a:path w="3370" h="989" extrusionOk="0">
                  <a:moveTo>
                    <a:pt x="3036" y="310"/>
                  </a:moveTo>
                  <a:cubicBezTo>
                    <a:pt x="3036" y="310"/>
                    <a:pt x="3048" y="310"/>
                    <a:pt x="3048" y="322"/>
                  </a:cubicBezTo>
                  <a:lnTo>
                    <a:pt x="3048" y="667"/>
                  </a:lnTo>
                  <a:lnTo>
                    <a:pt x="334" y="679"/>
                  </a:lnTo>
                  <a:cubicBezTo>
                    <a:pt x="334" y="679"/>
                    <a:pt x="310" y="679"/>
                    <a:pt x="310" y="667"/>
                  </a:cubicBezTo>
                  <a:lnTo>
                    <a:pt x="310" y="322"/>
                  </a:lnTo>
                  <a:cubicBezTo>
                    <a:pt x="310" y="322"/>
                    <a:pt x="310" y="310"/>
                    <a:pt x="334" y="310"/>
                  </a:cubicBezTo>
                  <a:close/>
                  <a:moveTo>
                    <a:pt x="334" y="1"/>
                  </a:moveTo>
                  <a:cubicBezTo>
                    <a:pt x="143" y="1"/>
                    <a:pt x="0" y="144"/>
                    <a:pt x="0" y="322"/>
                  </a:cubicBezTo>
                  <a:lnTo>
                    <a:pt x="0" y="667"/>
                  </a:lnTo>
                  <a:cubicBezTo>
                    <a:pt x="0" y="846"/>
                    <a:pt x="143" y="989"/>
                    <a:pt x="334" y="989"/>
                  </a:cubicBezTo>
                  <a:lnTo>
                    <a:pt x="3036" y="989"/>
                  </a:lnTo>
                  <a:cubicBezTo>
                    <a:pt x="3215" y="989"/>
                    <a:pt x="3370" y="846"/>
                    <a:pt x="3370" y="667"/>
                  </a:cubicBezTo>
                  <a:lnTo>
                    <a:pt x="3370" y="322"/>
                  </a:lnTo>
                  <a:cubicBezTo>
                    <a:pt x="3370" y="144"/>
                    <a:pt x="3227" y="1"/>
                    <a:pt x="30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9" name="Google Shape;12249;p69"/>
            <p:cNvSpPr/>
            <p:nvPr/>
          </p:nvSpPr>
          <p:spPr>
            <a:xfrm>
              <a:off x="7724577" y="3595841"/>
              <a:ext cx="64451" cy="10630"/>
            </a:xfrm>
            <a:custGeom>
              <a:avLst/>
              <a:gdLst/>
              <a:ahLst/>
              <a:cxnLst/>
              <a:rect l="l" t="t" r="r" b="b"/>
              <a:pathLst>
                <a:path w="2025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858" y="333"/>
                  </a:lnTo>
                  <a:cubicBezTo>
                    <a:pt x="1953" y="333"/>
                    <a:pt x="2024" y="262"/>
                    <a:pt x="2024" y="167"/>
                  </a:cubicBezTo>
                  <a:cubicBezTo>
                    <a:pt x="2012" y="83"/>
                    <a:pt x="1953" y="0"/>
                    <a:pt x="1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0" name="Google Shape;12250;p69"/>
            <p:cNvSpPr/>
            <p:nvPr/>
          </p:nvSpPr>
          <p:spPr>
            <a:xfrm>
              <a:off x="7799977" y="3595841"/>
              <a:ext cx="32241" cy="10630"/>
            </a:xfrm>
            <a:custGeom>
              <a:avLst/>
              <a:gdLst/>
              <a:ahLst/>
              <a:cxnLst/>
              <a:rect l="l" t="t" r="r" b="b"/>
              <a:pathLst>
                <a:path w="1013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846" y="333"/>
                  </a:lnTo>
                  <a:cubicBezTo>
                    <a:pt x="941" y="333"/>
                    <a:pt x="1013" y="262"/>
                    <a:pt x="1013" y="167"/>
                  </a:cubicBezTo>
                  <a:cubicBezTo>
                    <a:pt x="1001" y="83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1" name="Google Shape;12251;p69"/>
            <p:cNvSpPr/>
            <p:nvPr/>
          </p:nvSpPr>
          <p:spPr>
            <a:xfrm>
              <a:off x="7724577" y="3628051"/>
              <a:ext cx="21229" cy="10630"/>
            </a:xfrm>
            <a:custGeom>
              <a:avLst/>
              <a:gdLst/>
              <a:ahLst/>
              <a:cxnLst/>
              <a:rect l="l" t="t" r="r" b="b"/>
              <a:pathLst>
                <a:path w="667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512" y="333"/>
                  </a:lnTo>
                  <a:cubicBezTo>
                    <a:pt x="595" y="333"/>
                    <a:pt x="667" y="262"/>
                    <a:pt x="667" y="167"/>
                  </a:cubicBezTo>
                  <a:cubicBezTo>
                    <a:pt x="667" y="83"/>
                    <a:pt x="595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2" name="Google Shape;12252;p69"/>
            <p:cNvSpPr/>
            <p:nvPr/>
          </p:nvSpPr>
          <p:spPr>
            <a:xfrm>
              <a:off x="7756787" y="3628051"/>
              <a:ext cx="53438" cy="10630"/>
            </a:xfrm>
            <a:custGeom>
              <a:avLst/>
              <a:gdLst/>
              <a:ahLst/>
              <a:cxnLst/>
              <a:rect l="l" t="t" r="r" b="b"/>
              <a:pathLst>
                <a:path w="1679" h="334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1524" y="333"/>
                  </a:lnTo>
                  <a:cubicBezTo>
                    <a:pt x="1608" y="333"/>
                    <a:pt x="1679" y="262"/>
                    <a:pt x="1679" y="167"/>
                  </a:cubicBezTo>
                  <a:cubicBezTo>
                    <a:pt x="1679" y="83"/>
                    <a:pt x="1608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3" name="Google Shape;12253;p69"/>
            <p:cNvSpPr/>
            <p:nvPr/>
          </p:nvSpPr>
          <p:spPr>
            <a:xfrm>
              <a:off x="7724577" y="3650012"/>
              <a:ext cx="21229" cy="10280"/>
            </a:xfrm>
            <a:custGeom>
              <a:avLst/>
              <a:gdLst/>
              <a:ahLst/>
              <a:cxnLst/>
              <a:rect l="l" t="t" r="r" b="b"/>
              <a:pathLst>
                <a:path w="667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512" y="322"/>
                  </a:lnTo>
                  <a:cubicBezTo>
                    <a:pt x="595" y="322"/>
                    <a:pt x="667" y="251"/>
                    <a:pt x="667" y="167"/>
                  </a:cubicBezTo>
                  <a:cubicBezTo>
                    <a:pt x="655" y="72"/>
                    <a:pt x="595" y="1"/>
                    <a:pt x="51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4" name="Google Shape;12254;p69"/>
            <p:cNvSpPr/>
            <p:nvPr/>
          </p:nvSpPr>
          <p:spPr>
            <a:xfrm>
              <a:off x="7756787" y="3650012"/>
              <a:ext cx="53438" cy="10280"/>
            </a:xfrm>
            <a:custGeom>
              <a:avLst/>
              <a:gdLst/>
              <a:ahLst/>
              <a:cxnLst/>
              <a:rect l="l" t="t" r="r" b="b"/>
              <a:pathLst>
                <a:path w="1679" h="323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1524" y="322"/>
                  </a:lnTo>
                  <a:cubicBezTo>
                    <a:pt x="1608" y="322"/>
                    <a:pt x="1679" y="251"/>
                    <a:pt x="1679" y="167"/>
                  </a:cubicBezTo>
                  <a:cubicBezTo>
                    <a:pt x="1679" y="72"/>
                    <a:pt x="1608" y="1"/>
                    <a:pt x="15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5" name="Google Shape;12255;p69"/>
            <p:cNvSpPr/>
            <p:nvPr/>
          </p:nvSpPr>
          <p:spPr>
            <a:xfrm>
              <a:off x="7719262" y="3466621"/>
              <a:ext cx="10630" cy="1063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67" y="0"/>
                  </a:moveTo>
                  <a:cubicBezTo>
                    <a:pt x="84" y="0"/>
                    <a:pt x="0" y="71"/>
                    <a:pt x="0" y="167"/>
                  </a:cubicBezTo>
                  <a:cubicBezTo>
                    <a:pt x="0" y="250"/>
                    <a:pt x="84" y="333"/>
                    <a:pt x="167" y="333"/>
                  </a:cubicBezTo>
                  <a:cubicBezTo>
                    <a:pt x="262" y="333"/>
                    <a:pt x="334" y="250"/>
                    <a:pt x="334" y="167"/>
                  </a:cubicBezTo>
                  <a:cubicBezTo>
                    <a:pt x="322" y="60"/>
                    <a:pt x="239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6" name="Google Shape;12256;p69"/>
          <p:cNvGrpSpPr/>
          <p:nvPr/>
        </p:nvGrpSpPr>
        <p:grpSpPr>
          <a:xfrm>
            <a:off x="6707084" y="3387403"/>
            <a:ext cx="261145" cy="308504"/>
            <a:chOff x="6707084" y="3387403"/>
            <a:chExt cx="261145" cy="308504"/>
          </a:xfrm>
          <a:solidFill>
            <a:srgbClr val="D94169"/>
          </a:solidFill>
        </p:grpSpPr>
        <p:sp>
          <p:nvSpPr>
            <p:cNvPr id="12257" name="Google Shape;12257;p69"/>
            <p:cNvSpPr/>
            <p:nvPr/>
          </p:nvSpPr>
          <p:spPr>
            <a:xfrm>
              <a:off x="6726053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10" y="1358"/>
                    <a:pt x="1060" y="1358"/>
                  </a:cubicBezTo>
                  <a:cubicBezTo>
                    <a:pt x="810" y="1358"/>
                    <a:pt x="596" y="1143"/>
                    <a:pt x="596" y="893"/>
                  </a:cubicBezTo>
                  <a:lnTo>
                    <a:pt x="596" y="596"/>
                  </a:lnTo>
                  <a:cubicBezTo>
                    <a:pt x="596" y="417"/>
                    <a:pt x="726" y="286"/>
                    <a:pt x="905" y="286"/>
                  </a:cubicBezTo>
                  <a:close/>
                  <a:moveTo>
                    <a:pt x="1227" y="1643"/>
                  </a:moveTo>
                  <a:lnTo>
                    <a:pt x="1227" y="1715"/>
                  </a:lnTo>
                  <a:cubicBezTo>
                    <a:pt x="1227" y="1774"/>
                    <a:pt x="1238" y="1822"/>
                    <a:pt x="1262" y="1858"/>
                  </a:cubicBezTo>
                  <a:lnTo>
                    <a:pt x="1060" y="2036"/>
                  </a:lnTo>
                  <a:lnTo>
                    <a:pt x="846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7" y="2054"/>
                    <a:pt x="1055" y="2054"/>
                  </a:cubicBezTo>
                  <a:cubicBezTo>
                    <a:pt x="1054" y="2054"/>
                    <a:pt x="1054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4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5" y="4822"/>
                  </a:cubicBezTo>
                  <a:cubicBezTo>
                    <a:pt x="536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4" y="4120"/>
                    <a:pt x="512" y="4036"/>
                  </a:cubicBezTo>
                  <a:lnTo>
                    <a:pt x="357" y="3810"/>
                  </a:lnTo>
                  <a:cubicBezTo>
                    <a:pt x="334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4" y="2179"/>
                    <a:pt x="381" y="2143"/>
                  </a:cubicBezTo>
                  <a:lnTo>
                    <a:pt x="643" y="2024"/>
                  </a:lnTo>
                  <a:lnTo>
                    <a:pt x="857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43" y="2334"/>
                    <a:pt x="1227" y="2310"/>
                    <a:pt x="1286" y="2251"/>
                  </a:cubicBezTo>
                  <a:lnTo>
                    <a:pt x="1500" y="2024"/>
                  </a:lnTo>
                  <a:lnTo>
                    <a:pt x="1762" y="2143"/>
                  </a:lnTo>
                  <a:cubicBezTo>
                    <a:pt x="1822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72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6" y="4822"/>
                    <a:pt x="1679" y="4822"/>
                  </a:cubicBezTo>
                  <a:cubicBezTo>
                    <a:pt x="1750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8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8" name="Google Shape;12258;p69"/>
            <p:cNvSpPr/>
            <p:nvPr/>
          </p:nvSpPr>
          <p:spPr>
            <a:xfrm>
              <a:off x="6803362" y="3542403"/>
              <a:ext cx="68238" cy="153504"/>
            </a:xfrm>
            <a:custGeom>
              <a:avLst/>
              <a:gdLst/>
              <a:ahLst/>
              <a:cxnLst/>
              <a:rect l="l" t="t" r="r" b="b"/>
              <a:pathLst>
                <a:path w="2144" h="4823" extrusionOk="0">
                  <a:moveTo>
                    <a:pt x="1203" y="286"/>
                  </a:moveTo>
                  <a:cubicBezTo>
                    <a:pt x="1381" y="286"/>
                    <a:pt x="1512" y="417"/>
                    <a:pt x="1512" y="596"/>
                  </a:cubicBezTo>
                  <a:lnTo>
                    <a:pt x="1512" y="893"/>
                  </a:lnTo>
                  <a:cubicBezTo>
                    <a:pt x="1512" y="1143"/>
                    <a:pt x="1310" y="1358"/>
                    <a:pt x="1060" y="1358"/>
                  </a:cubicBezTo>
                  <a:cubicBezTo>
                    <a:pt x="798" y="1358"/>
                    <a:pt x="595" y="1143"/>
                    <a:pt x="595" y="893"/>
                  </a:cubicBezTo>
                  <a:lnTo>
                    <a:pt x="595" y="596"/>
                  </a:lnTo>
                  <a:cubicBezTo>
                    <a:pt x="595" y="417"/>
                    <a:pt x="726" y="286"/>
                    <a:pt x="905" y="286"/>
                  </a:cubicBezTo>
                  <a:close/>
                  <a:moveTo>
                    <a:pt x="1215" y="1643"/>
                  </a:moveTo>
                  <a:lnTo>
                    <a:pt x="1215" y="1715"/>
                  </a:lnTo>
                  <a:cubicBezTo>
                    <a:pt x="1215" y="1774"/>
                    <a:pt x="1226" y="1822"/>
                    <a:pt x="1262" y="1858"/>
                  </a:cubicBezTo>
                  <a:lnTo>
                    <a:pt x="1060" y="2036"/>
                  </a:lnTo>
                  <a:lnTo>
                    <a:pt x="845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1060" y="2036"/>
                  </a:moveTo>
                  <a:cubicBezTo>
                    <a:pt x="1060" y="2048"/>
                    <a:pt x="1054" y="2054"/>
                    <a:pt x="1051" y="2054"/>
                  </a:cubicBezTo>
                  <a:cubicBezTo>
                    <a:pt x="1048" y="2054"/>
                    <a:pt x="1048" y="2048"/>
                    <a:pt x="1060" y="2036"/>
                  </a:cubicBezTo>
                  <a:close/>
                  <a:moveTo>
                    <a:pt x="905" y="0"/>
                  </a:moveTo>
                  <a:cubicBezTo>
                    <a:pt x="583" y="0"/>
                    <a:pt x="310" y="274"/>
                    <a:pt x="310" y="596"/>
                  </a:cubicBezTo>
                  <a:lnTo>
                    <a:pt x="310" y="893"/>
                  </a:lnTo>
                  <a:cubicBezTo>
                    <a:pt x="310" y="1143"/>
                    <a:pt x="429" y="1358"/>
                    <a:pt x="607" y="1489"/>
                  </a:cubicBezTo>
                  <a:lnTo>
                    <a:pt x="607" y="1703"/>
                  </a:lnTo>
                  <a:lnTo>
                    <a:pt x="607" y="1715"/>
                  </a:lnTo>
                  <a:lnTo>
                    <a:pt x="250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24" y="3870"/>
                    <a:pt x="107" y="3965"/>
                  </a:cubicBezTo>
                  <a:lnTo>
                    <a:pt x="250" y="4179"/>
                  </a:lnTo>
                  <a:cubicBezTo>
                    <a:pt x="286" y="4227"/>
                    <a:pt x="310" y="4298"/>
                    <a:pt x="310" y="4358"/>
                  </a:cubicBezTo>
                  <a:lnTo>
                    <a:pt x="310" y="4679"/>
                  </a:lnTo>
                  <a:cubicBezTo>
                    <a:pt x="310" y="4751"/>
                    <a:pt x="369" y="4822"/>
                    <a:pt x="464" y="4822"/>
                  </a:cubicBezTo>
                  <a:cubicBezTo>
                    <a:pt x="548" y="4822"/>
                    <a:pt x="607" y="4763"/>
                    <a:pt x="607" y="4679"/>
                  </a:cubicBezTo>
                  <a:lnTo>
                    <a:pt x="607" y="4358"/>
                  </a:lnTo>
                  <a:cubicBezTo>
                    <a:pt x="607" y="4239"/>
                    <a:pt x="583" y="4120"/>
                    <a:pt x="500" y="4036"/>
                  </a:cubicBezTo>
                  <a:lnTo>
                    <a:pt x="357" y="3810"/>
                  </a:lnTo>
                  <a:cubicBezTo>
                    <a:pt x="322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22" y="2179"/>
                    <a:pt x="381" y="2143"/>
                  </a:cubicBezTo>
                  <a:lnTo>
                    <a:pt x="631" y="2024"/>
                  </a:lnTo>
                  <a:lnTo>
                    <a:pt x="857" y="2251"/>
                  </a:lnTo>
                  <a:cubicBezTo>
                    <a:pt x="917" y="2310"/>
                    <a:pt x="1000" y="2334"/>
                    <a:pt x="1072" y="2334"/>
                  </a:cubicBezTo>
                  <a:cubicBezTo>
                    <a:pt x="1143" y="2334"/>
                    <a:pt x="1215" y="2310"/>
                    <a:pt x="1274" y="2251"/>
                  </a:cubicBezTo>
                  <a:lnTo>
                    <a:pt x="1500" y="2024"/>
                  </a:lnTo>
                  <a:lnTo>
                    <a:pt x="1750" y="2143"/>
                  </a:lnTo>
                  <a:cubicBezTo>
                    <a:pt x="1810" y="2179"/>
                    <a:pt x="1846" y="2239"/>
                    <a:pt x="1846" y="2298"/>
                  </a:cubicBezTo>
                  <a:lnTo>
                    <a:pt x="1846" y="3632"/>
                  </a:lnTo>
                  <a:cubicBezTo>
                    <a:pt x="1846" y="3691"/>
                    <a:pt x="1834" y="3751"/>
                    <a:pt x="1786" y="3810"/>
                  </a:cubicBezTo>
                  <a:lnTo>
                    <a:pt x="1631" y="4036"/>
                  </a:lnTo>
                  <a:cubicBezTo>
                    <a:pt x="1572" y="4144"/>
                    <a:pt x="1524" y="4239"/>
                    <a:pt x="1524" y="4358"/>
                  </a:cubicBezTo>
                  <a:lnTo>
                    <a:pt x="1524" y="4679"/>
                  </a:lnTo>
                  <a:cubicBezTo>
                    <a:pt x="1524" y="4751"/>
                    <a:pt x="1596" y="4822"/>
                    <a:pt x="1679" y="4822"/>
                  </a:cubicBezTo>
                  <a:cubicBezTo>
                    <a:pt x="1750" y="4822"/>
                    <a:pt x="1822" y="4763"/>
                    <a:pt x="1822" y="4679"/>
                  </a:cubicBezTo>
                  <a:lnTo>
                    <a:pt x="1822" y="4358"/>
                  </a:lnTo>
                  <a:cubicBezTo>
                    <a:pt x="1822" y="4298"/>
                    <a:pt x="1846" y="4239"/>
                    <a:pt x="1893" y="4179"/>
                  </a:cubicBezTo>
                  <a:lnTo>
                    <a:pt x="2036" y="3965"/>
                  </a:lnTo>
                  <a:cubicBezTo>
                    <a:pt x="2096" y="3858"/>
                    <a:pt x="2143" y="3751"/>
                    <a:pt x="2143" y="3632"/>
                  </a:cubicBezTo>
                  <a:lnTo>
                    <a:pt x="2143" y="2298"/>
                  </a:lnTo>
                  <a:cubicBezTo>
                    <a:pt x="2096" y="2120"/>
                    <a:pt x="2012" y="1965"/>
                    <a:pt x="1857" y="1893"/>
                  </a:cubicBezTo>
                  <a:lnTo>
                    <a:pt x="1500" y="1715"/>
                  </a:lnTo>
                  <a:lnTo>
                    <a:pt x="1500" y="1703"/>
                  </a:lnTo>
                  <a:lnTo>
                    <a:pt x="1500" y="1489"/>
                  </a:lnTo>
                  <a:cubicBezTo>
                    <a:pt x="1679" y="1358"/>
                    <a:pt x="1798" y="1131"/>
                    <a:pt x="1798" y="893"/>
                  </a:cubicBezTo>
                  <a:lnTo>
                    <a:pt x="1798" y="596"/>
                  </a:lnTo>
                  <a:cubicBezTo>
                    <a:pt x="1798" y="274"/>
                    <a:pt x="1536" y="0"/>
                    <a:pt x="12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9" name="Google Shape;12259;p69"/>
            <p:cNvSpPr/>
            <p:nvPr/>
          </p:nvSpPr>
          <p:spPr>
            <a:xfrm>
              <a:off x="6880289" y="3542403"/>
              <a:ext cx="68620" cy="153504"/>
            </a:xfrm>
            <a:custGeom>
              <a:avLst/>
              <a:gdLst/>
              <a:ahLst/>
              <a:cxnLst/>
              <a:rect l="l" t="t" r="r" b="b"/>
              <a:pathLst>
                <a:path w="2156" h="4823" extrusionOk="0">
                  <a:moveTo>
                    <a:pt x="1214" y="286"/>
                  </a:moveTo>
                  <a:cubicBezTo>
                    <a:pt x="1393" y="286"/>
                    <a:pt x="1524" y="417"/>
                    <a:pt x="1524" y="596"/>
                  </a:cubicBezTo>
                  <a:lnTo>
                    <a:pt x="1524" y="893"/>
                  </a:lnTo>
                  <a:cubicBezTo>
                    <a:pt x="1524" y="1143"/>
                    <a:pt x="1322" y="1358"/>
                    <a:pt x="1060" y="1358"/>
                  </a:cubicBezTo>
                  <a:cubicBezTo>
                    <a:pt x="810" y="1358"/>
                    <a:pt x="607" y="1143"/>
                    <a:pt x="607" y="893"/>
                  </a:cubicBezTo>
                  <a:lnTo>
                    <a:pt x="607" y="596"/>
                  </a:lnTo>
                  <a:cubicBezTo>
                    <a:pt x="607" y="417"/>
                    <a:pt x="738" y="286"/>
                    <a:pt x="917" y="286"/>
                  </a:cubicBezTo>
                  <a:close/>
                  <a:moveTo>
                    <a:pt x="1226" y="1643"/>
                  </a:moveTo>
                  <a:lnTo>
                    <a:pt x="1226" y="1715"/>
                  </a:lnTo>
                  <a:cubicBezTo>
                    <a:pt x="1226" y="1774"/>
                    <a:pt x="1238" y="1822"/>
                    <a:pt x="1274" y="1858"/>
                  </a:cubicBezTo>
                  <a:lnTo>
                    <a:pt x="1060" y="2036"/>
                  </a:lnTo>
                  <a:lnTo>
                    <a:pt x="857" y="1846"/>
                  </a:lnTo>
                  <a:cubicBezTo>
                    <a:pt x="881" y="1798"/>
                    <a:pt x="893" y="1762"/>
                    <a:pt x="893" y="1703"/>
                  </a:cubicBezTo>
                  <a:lnTo>
                    <a:pt x="893" y="1643"/>
                  </a:lnTo>
                  <a:close/>
                  <a:moveTo>
                    <a:pt x="917" y="0"/>
                  </a:moveTo>
                  <a:cubicBezTo>
                    <a:pt x="583" y="0"/>
                    <a:pt x="322" y="274"/>
                    <a:pt x="322" y="596"/>
                  </a:cubicBezTo>
                  <a:lnTo>
                    <a:pt x="322" y="893"/>
                  </a:lnTo>
                  <a:cubicBezTo>
                    <a:pt x="322" y="1143"/>
                    <a:pt x="441" y="1358"/>
                    <a:pt x="619" y="1489"/>
                  </a:cubicBezTo>
                  <a:lnTo>
                    <a:pt x="619" y="1703"/>
                  </a:lnTo>
                  <a:lnTo>
                    <a:pt x="619" y="1715"/>
                  </a:lnTo>
                  <a:lnTo>
                    <a:pt x="262" y="1893"/>
                  </a:lnTo>
                  <a:cubicBezTo>
                    <a:pt x="107" y="1965"/>
                    <a:pt x="0" y="2120"/>
                    <a:pt x="0" y="2298"/>
                  </a:cubicBezTo>
                  <a:lnTo>
                    <a:pt x="0" y="3632"/>
                  </a:lnTo>
                  <a:cubicBezTo>
                    <a:pt x="0" y="3751"/>
                    <a:pt x="36" y="3870"/>
                    <a:pt x="107" y="3965"/>
                  </a:cubicBezTo>
                  <a:lnTo>
                    <a:pt x="262" y="4179"/>
                  </a:lnTo>
                  <a:cubicBezTo>
                    <a:pt x="286" y="4227"/>
                    <a:pt x="322" y="4298"/>
                    <a:pt x="322" y="4358"/>
                  </a:cubicBezTo>
                  <a:lnTo>
                    <a:pt x="322" y="4679"/>
                  </a:lnTo>
                  <a:cubicBezTo>
                    <a:pt x="322" y="4751"/>
                    <a:pt x="381" y="4822"/>
                    <a:pt x="464" y="4822"/>
                  </a:cubicBezTo>
                  <a:cubicBezTo>
                    <a:pt x="548" y="4822"/>
                    <a:pt x="619" y="4763"/>
                    <a:pt x="619" y="4679"/>
                  </a:cubicBezTo>
                  <a:lnTo>
                    <a:pt x="619" y="4358"/>
                  </a:lnTo>
                  <a:cubicBezTo>
                    <a:pt x="619" y="4239"/>
                    <a:pt x="583" y="4120"/>
                    <a:pt x="512" y="4036"/>
                  </a:cubicBezTo>
                  <a:lnTo>
                    <a:pt x="369" y="3810"/>
                  </a:lnTo>
                  <a:cubicBezTo>
                    <a:pt x="333" y="3763"/>
                    <a:pt x="298" y="3691"/>
                    <a:pt x="298" y="3632"/>
                  </a:cubicBezTo>
                  <a:lnTo>
                    <a:pt x="298" y="2298"/>
                  </a:lnTo>
                  <a:cubicBezTo>
                    <a:pt x="298" y="2239"/>
                    <a:pt x="333" y="2179"/>
                    <a:pt x="393" y="2143"/>
                  </a:cubicBezTo>
                  <a:lnTo>
                    <a:pt x="643" y="2024"/>
                  </a:lnTo>
                  <a:lnTo>
                    <a:pt x="869" y="2251"/>
                  </a:lnTo>
                  <a:cubicBezTo>
                    <a:pt x="929" y="2310"/>
                    <a:pt x="1000" y="2334"/>
                    <a:pt x="1072" y="2334"/>
                  </a:cubicBezTo>
                  <a:cubicBezTo>
                    <a:pt x="1155" y="2334"/>
                    <a:pt x="1226" y="2310"/>
                    <a:pt x="1286" y="2251"/>
                  </a:cubicBezTo>
                  <a:lnTo>
                    <a:pt x="1512" y="2024"/>
                  </a:lnTo>
                  <a:lnTo>
                    <a:pt x="1762" y="2143"/>
                  </a:lnTo>
                  <a:cubicBezTo>
                    <a:pt x="1822" y="2179"/>
                    <a:pt x="1857" y="2239"/>
                    <a:pt x="1857" y="2298"/>
                  </a:cubicBezTo>
                  <a:lnTo>
                    <a:pt x="1857" y="3632"/>
                  </a:lnTo>
                  <a:cubicBezTo>
                    <a:pt x="1857" y="3691"/>
                    <a:pt x="1834" y="3751"/>
                    <a:pt x="1786" y="3810"/>
                  </a:cubicBezTo>
                  <a:lnTo>
                    <a:pt x="1643" y="4036"/>
                  </a:lnTo>
                  <a:cubicBezTo>
                    <a:pt x="1584" y="4144"/>
                    <a:pt x="1536" y="4239"/>
                    <a:pt x="1536" y="4358"/>
                  </a:cubicBezTo>
                  <a:lnTo>
                    <a:pt x="1536" y="4679"/>
                  </a:lnTo>
                  <a:cubicBezTo>
                    <a:pt x="1536" y="4751"/>
                    <a:pt x="1595" y="4822"/>
                    <a:pt x="1691" y="4822"/>
                  </a:cubicBezTo>
                  <a:cubicBezTo>
                    <a:pt x="1762" y="4822"/>
                    <a:pt x="1834" y="4763"/>
                    <a:pt x="1834" y="4679"/>
                  </a:cubicBezTo>
                  <a:lnTo>
                    <a:pt x="1834" y="4358"/>
                  </a:lnTo>
                  <a:cubicBezTo>
                    <a:pt x="1834" y="4298"/>
                    <a:pt x="1846" y="4239"/>
                    <a:pt x="1893" y="4179"/>
                  </a:cubicBezTo>
                  <a:lnTo>
                    <a:pt x="2048" y="3965"/>
                  </a:lnTo>
                  <a:cubicBezTo>
                    <a:pt x="2107" y="3858"/>
                    <a:pt x="2155" y="3751"/>
                    <a:pt x="2155" y="3632"/>
                  </a:cubicBezTo>
                  <a:lnTo>
                    <a:pt x="2155" y="2298"/>
                  </a:lnTo>
                  <a:cubicBezTo>
                    <a:pt x="2107" y="2120"/>
                    <a:pt x="2012" y="1965"/>
                    <a:pt x="1869" y="1893"/>
                  </a:cubicBezTo>
                  <a:lnTo>
                    <a:pt x="1512" y="1715"/>
                  </a:lnTo>
                  <a:lnTo>
                    <a:pt x="1512" y="1703"/>
                  </a:lnTo>
                  <a:lnTo>
                    <a:pt x="1512" y="1489"/>
                  </a:lnTo>
                  <a:cubicBezTo>
                    <a:pt x="1691" y="1358"/>
                    <a:pt x="1810" y="1131"/>
                    <a:pt x="1810" y="893"/>
                  </a:cubicBezTo>
                  <a:lnTo>
                    <a:pt x="1810" y="596"/>
                  </a:lnTo>
                  <a:cubicBezTo>
                    <a:pt x="1810" y="274"/>
                    <a:pt x="1536" y="0"/>
                    <a:pt x="1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0" name="Google Shape;12260;p69"/>
            <p:cNvSpPr/>
            <p:nvPr/>
          </p:nvSpPr>
          <p:spPr>
            <a:xfrm>
              <a:off x="6707084" y="3387403"/>
              <a:ext cx="261145" cy="183072"/>
            </a:xfrm>
            <a:custGeom>
              <a:avLst/>
              <a:gdLst/>
              <a:ahLst/>
              <a:cxnLst/>
              <a:rect l="l" t="t" r="r" b="b"/>
              <a:pathLst>
                <a:path w="8205" h="5752" extrusionOk="0">
                  <a:moveTo>
                    <a:pt x="2727" y="536"/>
                  </a:moveTo>
                  <a:cubicBezTo>
                    <a:pt x="2501" y="715"/>
                    <a:pt x="2311" y="953"/>
                    <a:pt x="2132" y="1227"/>
                  </a:cubicBezTo>
                  <a:cubicBezTo>
                    <a:pt x="2013" y="1417"/>
                    <a:pt x="1906" y="1608"/>
                    <a:pt x="1799" y="1822"/>
                  </a:cubicBezTo>
                  <a:lnTo>
                    <a:pt x="1013" y="1822"/>
                  </a:lnTo>
                  <a:cubicBezTo>
                    <a:pt x="1465" y="1239"/>
                    <a:pt x="2037" y="798"/>
                    <a:pt x="2727" y="536"/>
                  </a:cubicBezTo>
                  <a:close/>
                  <a:moveTo>
                    <a:pt x="3930" y="286"/>
                  </a:moveTo>
                  <a:lnTo>
                    <a:pt x="3930" y="1822"/>
                  </a:lnTo>
                  <a:lnTo>
                    <a:pt x="2120" y="1822"/>
                  </a:lnTo>
                  <a:cubicBezTo>
                    <a:pt x="2537" y="941"/>
                    <a:pt x="3192" y="358"/>
                    <a:pt x="3930" y="286"/>
                  </a:cubicBezTo>
                  <a:close/>
                  <a:moveTo>
                    <a:pt x="4216" y="286"/>
                  </a:moveTo>
                  <a:cubicBezTo>
                    <a:pt x="4954" y="346"/>
                    <a:pt x="5609" y="941"/>
                    <a:pt x="6025" y="1822"/>
                  </a:cubicBezTo>
                  <a:lnTo>
                    <a:pt x="4216" y="1822"/>
                  </a:lnTo>
                  <a:lnTo>
                    <a:pt x="4216" y="286"/>
                  </a:lnTo>
                  <a:close/>
                  <a:moveTo>
                    <a:pt x="5418" y="536"/>
                  </a:moveTo>
                  <a:cubicBezTo>
                    <a:pt x="6109" y="798"/>
                    <a:pt x="6704" y="1239"/>
                    <a:pt x="7133" y="1822"/>
                  </a:cubicBezTo>
                  <a:lnTo>
                    <a:pt x="6347" y="1822"/>
                  </a:lnTo>
                  <a:cubicBezTo>
                    <a:pt x="6252" y="1608"/>
                    <a:pt x="6133" y="1406"/>
                    <a:pt x="6014" y="1227"/>
                  </a:cubicBezTo>
                  <a:cubicBezTo>
                    <a:pt x="5835" y="953"/>
                    <a:pt x="5644" y="715"/>
                    <a:pt x="5418" y="536"/>
                  </a:cubicBezTo>
                  <a:close/>
                  <a:moveTo>
                    <a:pt x="1680" y="2108"/>
                  </a:moveTo>
                  <a:cubicBezTo>
                    <a:pt x="1489" y="2668"/>
                    <a:pt x="1370" y="3299"/>
                    <a:pt x="1358" y="3953"/>
                  </a:cubicBezTo>
                  <a:lnTo>
                    <a:pt x="275" y="3953"/>
                  </a:lnTo>
                  <a:cubicBezTo>
                    <a:pt x="299" y="3275"/>
                    <a:pt x="489" y="2656"/>
                    <a:pt x="822" y="2108"/>
                  </a:cubicBezTo>
                  <a:close/>
                  <a:moveTo>
                    <a:pt x="3930" y="2108"/>
                  </a:moveTo>
                  <a:lnTo>
                    <a:pt x="3930" y="3953"/>
                  </a:lnTo>
                  <a:lnTo>
                    <a:pt x="1644" y="3953"/>
                  </a:lnTo>
                  <a:cubicBezTo>
                    <a:pt x="1656" y="3275"/>
                    <a:pt x="1787" y="2656"/>
                    <a:pt x="2001" y="2108"/>
                  </a:cubicBezTo>
                  <a:close/>
                  <a:moveTo>
                    <a:pt x="6145" y="2108"/>
                  </a:moveTo>
                  <a:cubicBezTo>
                    <a:pt x="6359" y="2644"/>
                    <a:pt x="6490" y="3263"/>
                    <a:pt x="6502" y="3953"/>
                  </a:cubicBezTo>
                  <a:lnTo>
                    <a:pt x="4216" y="3953"/>
                  </a:lnTo>
                  <a:lnTo>
                    <a:pt x="4216" y="2108"/>
                  </a:lnTo>
                  <a:close/>
                  <a:moveTo>
                    <a:pt x="7311" y="2108"/>
                  </a:moveTo>
                  <a:cubicBezTo>
                    <a:pt x="7633" y="2644"/>
                    <a:pt x="7847" y="3263"/>
                    <a:pt x="7859" y="3953"/>
                  </a:cubicBezTo>
                  <a:lnTo>
                    <a:pt x="6787" y="3953"/>
                  </a:lnTo>
                  <a:cubicBezTo>
                    <a:pt x="6776" y="3299"/>
                    <a:pt x="6656" y="2668"/>
                    <a:pt x="6442" y="2108"/>
                  </a:cubicBezTo>
                  <a:close/>
                  <a:moveTo>
                    <a:pt x="4085" y="1"/>
                  </a:moveTo>
                  <a:cubicBezTo>
                    <a:pt x="2989" y="1"/>
                    <a:pt x="1965" y="429"/>
                    <a:pt x="1192" y="1191"/>
                  </a:cubicBezTo>
                  <a:cubicBezTo>
                    <a:pt x="418" y="1953"/>
                    <a:pt x="1" y="3001"/>
                    <a:pt x="1" y="4084"/>
                  </a:cubicBezTo>
                  <a:cubicBezTo>
                    <a:pt x="1" y="4632"/>
                    <a:pt x="108" y="5156"/>
                    <a:pt x="310" y="5656"/>
                  </a:cubicBezTo>
                  <a:cubicBezTo>
                    <a:pt x="337" y="5719"/>
                    <a:pt x="392" y="5748"/>
                    <a:pt x="443" y="5748"/>
                  </a:cubicBezTo>
                  <a:cubicBezTo>
                    <a:pt x="459" y="5748"/>
                    <a:pt x="475" y="5745"/>
                    <a:pt x="489" y="5739"/>
                  </a:cubicBezTo>
                  <a:cubicBezTo>
                    <a:pt x="560" y="5704"/>
                    <a:pt x="596" y="5620"/>
                    <a:pt x="560" y="5549"/>
                  </a:cubicBezTo>
                  <a:cubicBezTo>
                    <a:pt x="382" y="5144"/>
                    <a:pt x="299" y="4692"/>
                    <a:pt x="287" y="4227"/>
                  </a:cubicBezTo>
                  <a:lnTo>
                    <a:pt x="1370" y="4227"/>
                  </a:lnTo>
                  <a:lnTo>
                    <a:pt x="1370" y="4394"/>
                  </a:lnTo>
                  <a:cubicBezTo>
                    <a:pt x="1370" y="4465"/>
                    <a:pt x="1442" y="4525"/>
                    <a:pt x="1513" y="4525"/>
                  </a:cubicBezTo>
                  <a:cubicBezTo>
                    <a:pt x="1596" y="4525"/>
                    <a:pt x="1656" y="4454"/>
                    <a:pt x="1656" y="4382"/>
                  </a:cubicBezTo>
                  <a:lnTo>
                    <a:pt x="1656" y="4227"/>
                  </a:lnTo>
                  <a:lnTo>
                    <a:pt x="3942" y="4227"/>
                  </a:lnTo>
                  <a:lnTo>
                    <a:pt x="3942" y="4394"/>
                  </a:lnTo>
                  <a:cubicBezTo>
                    <a:pt x="3942" y="4465"/>
                    <a:pt x="4001" y="4549"/>
                    <a:pt x="4097" y="4549"/>
                  </a:cubicBezTo>
                  <a:cubicBezTo>
                    <a:pt x="4168" y="4549"/>
                    <a:pt x="4240" y="4489"/>
                    <a:pt x="4240" y="4394"/>
                  </a:cubicBezTo>
                  <a:lnTo>
                    <a:pt x="4240" y="4227"/>
                  </a:lnTo>
                  <a:lnTo>
                    <a:pt x="6537" y="4227"/>
                  </a:lnTo>
                  <a:lnTo>
                    <a:pt x="6537" y="4382"/>
                  </a:lnTo>
                  <a:cubicBezTo>
                    <a:pt x="6537" y="4454"/>
                    <a:pt x="6597" y="4525"/>
                    <a:pt x="6668" y="4525"/>
                  </a:cubicBezTo>
                  <a:cubicBezTo>
                    <a:pt x="6740" y="4525"/>
                    <a:pt x="6799" y="4465"/>
                    <a:pt x="6823" y="4394"/>
                  </a:cubicBezTo>
                  <a:lnTo>
                    <a:pt x="6823" y="4227"/>
                  </a:lnTo>
                  <a:lnTo>
                    <a:pt x="7907" y="4227"/>
                  </a:lnTo>
                  <a:cubicBezTo>
                    <a:pt x="7895" y="4692"/>
                    <a:pt x="7788" y="5120"/>
                    <a:pt x="7621" y="5549"/>
                  </a:cubicBezTo>
                  <a:cubicBezTo>
                    <a:pt x="7597" y="5632"/>
                    <a:pt x="7621" y="5704"/>
                    <a:pt x="7692" y="5739"/>
                  </a:cubicBezTo>
                  <a:cubicBezTo>
                    <a:pt x="7704" y="5751"/>
                    <a:pt x="7728" y="5751"/>
                    <a:pt x="7752" y="5751"/>
                  </a:cubicBezTo>
                  <a:cubicBezTo>
                    <a:pt x="7811" y="5751"/>
                    <a:pt x="7859" y="5716"/>
                    <a:pt x="7895" y="5656"/>
                  </a:cubicBezTo>
                  <a:cubicBezTo>
                    <a:pt x="8097" y="5168"/>
                    <a:pt x="8204" y="4632"/>
                    <a:pt x="8204" y="4084"/>
                  </a:cubicBezTo>
                  <a:cubicBezTo>
                    <a:pt x="8157" y="3001"/>
                    <a:pt x="7740" y="1965"/>
                    <a:pt x="6966" y="1191"/>
                  </a:cubicBezTo>
                  <a:cubicBezTo>
                    <a:pt x="6192" y="417"/>
                    <a:pt x="5168" y="1"/>
                    <a:pt x="4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1" name="Google Shape;12261;p69"/>
          <p:cNvGrpSpPr/>
          <p:nvPr/>
        </p:nvGrpSpPr>
        <p:grpSpPr>
          <a:xfrm>
            <a:off x="848978" y="4297637"/>
            <a:ext cx="377824" cy="324418"/>
            <a:chOff x="848978" y="4297637"/>
            <a:chExt cx="377824" cy="324418"/>
          </a:xfrm>
          <a:solidFill>
            <a:srgbClr val="D94169"/>
          </a:solidFill>
        </p:grpSpPr>
        <p:sp>
          <p:nvSpPr>
            <p:cNvPr id="12262" name="Google Shape;12262;p69"/>
            <p:cNvSpPr/>
            <p:nvPr/>
          </p:nvSpPr>
          <p:spPr>
            <a:xfrm>
              <a:off x="848978" y="4297637"/>
              <a:ext cx="377824" cy="324418"/>
            </a:xfrm>
            <a:custGeom>
              <a:avLst/>
              <a:gdLst/>
              <a:ahLst/>
              <a:cxnLst/>
              <a:rect l="l" t="t" r="r" b="b"/>
              <a:pathLst>
                <a:path w="11871" h="10193" extrusionOk="0">
                  <a:moveTo>
                    <a:pt x="6787" y="358"/>
                  </a:moveTo>
                  <a:cubicBezTo>
                    <a:pt x="6965" y="358"/>
                    <a:pt x="7132" y="465"/>
                    <a:pt x="7168" y="655"/>
                  </a:cubicBezTo>
                  <a:lnTo>
                    <a:pt x="7382" y="1679"/>
                  </a:lnTo>
                  <a:lnTo>
                    <a:pt x="4465" y="1679"/>
                  </a:lnTo>
                  <a:lnTo>
                    <a:pt x="4703" y="655"/>
                  </a:lnTo>
                  <a:cubicBezTo>
                    <a:pt x="4751" y="465"/>
                    <a:pt x="4906" y="358"/>
                    <a:pt x="5084" y="358"/>
                  </a:cubicBezTo>
                  <a:close/>
                  <a:moveTo>
                    <a:pt x="2786" y="2024"/>
                  </a:moveTo>
                  <a:lnTo>
                    <a:pt x="2786" y="5751"/>
                  </a:lnTo>
                  <a:lnTo>
                    <a:pt x="2381" y="5751"/>
                  </a:lnTo>
                  <a:lnTo>
                    <a:pt x="2381" y="2024"/>
                  </a:lnTo>
                  <a:close/>
                  <a:moveTo>
                    <a:pt x="9478" y="2024"/>
                  </a:moveTo>
                  <a:lnTo>
                    <a:pt x="9478" y="5751"/>
                  </a:lnTo>
                  <a:lnTo>
                    <a:pt x="9085" y="5751"/>
                  </a:lnTo>
                  <a:lnTo>
                    <a:pt x="9085" y="2024"/>
                  </a:lnTo>
                  <a:close/>
                  <a:moveTo>
                    <a:pt x="2048" y="2024"/>
                  </a:moveTo>
                  <a:lnTo>
                    <a:pt x="2048" y="5751"/>
                  </a:lnTo>
                  <a:lnTo>
                    <a:pt x="2024" y="5751"/>
                  </a:lnTo>
                  <a:cubicBezTo>
                    <a:pt x="1834" y="5751"/>
                    <a:pt x="1667" y="5918"/>
                    <a:pt x="1667" y="6108"/>
                  </a:cubicBezTo>
                  <a:lnTo>
                    <a:pt x="1667" y="6501"/>
                  </a:lnTo>
                  <a:lnTo>
                    <a:pt x="1655" y="6501"/>
                  </a:lnTo>
                  <a:cubicBezTo>
                    <a:pt x="929" y="6501"/>
                    <a:pt x="345" y="5906"/>
                    <a:pt x="345" y="5191"/>
                  </a:cubicBezTo>
                  <a:lnTo>
                    <a:pt x="345" y="2584"/>
                  </a:lnTo>
                  <a:cubicBezTo>
                    <a:pt x="345" y="2274"/>
                    <a:pt x="595" y="2024"/>
                    <a:pt x="917" y="2024"/>
                  </a:cubicBezTo>
                  <a:close/>
                  <a:moveTo>
                    <a:pt x="8727" y="2024"/>
                  </a:moveTo>
                  <a:lnTo>
                    <a:pt x="8727" y="5751"/>
                  </a:lnTo>
                  <a:lnTo>
                    <a:pt x="8716" y="5751"/>
                  </a:lnTo>
                  <a:cubicBezTo>
                    <a:pt x="8513" y="5751"/>
                    <a:pt x="8358" y="5918"/>
                    <a:pt x="8358" y="6108"/>
                  </a:cubicBezTo>
                  <a:lnTo>
                    <a:pt x="8358" y="6501"/>
                  </a:lnTo>
                  <a:lnTo>
                    <a:pt x="3501" y="6501"/>
                  </a:lnTo>
                  <a:lnTo>
                    <a:pt x="3501" y="6108"/>
                  </a:lnTo>
                  <a:cubicBezTo>
                    <a:pt x="3501" y="5918"/>
                    <a:pt x="3334" y="5751"/>
                    <a:pt x="3143" y="5751"/>
                  </a:cubicBezTo>
                  <a:lnTo>
                    <a:pt x="3132" y="5751"/>
                  </a:lnTo>
                  <a:lnTo>
                    <a:pt x="3132" y="2024"/>
                  </a:lnTo>
                  <a:close/>
                  <a:moveTo>
                    <a:pt x="10942" y="2024"/>
                  </a:moveTo>
                  <a:cubicBezTo>
                    <a:pt x="11252" y="2024"/>
                    <a:pt x="11514" y="2274"/>
                    <a:pt x="11514" y="2584"/>
                  </a:cubicBezTo>
                  <a:lnTo>
                    <a:pt x="11514" y="5191"/>
                  </a:lnTo>
                  <a:cubicBezTo>
                    <a:pt x="11514" y="5906"/>
                    <a:pt x="10930" y="6501"/>
                    <a:pt x="10204" y="6501"/>
                  </a:cubicBezTo>
                  <a:lnTo>
                    <a:pt x="10180" y="6108"/>
                  </a:lnTo>
                  <a:cubicBezTo>
                    <a:pt x="10180" y="5918"/>
                    <a:pt x="10025" y="5751"/>
                    <a:pt x="9823" y="5751"/>
                  </a:cubicBezTo>
                  <a:lnTo>
                    <a:pt x="9811" y="5751"/>
                  </a:lnTo>
                  <a:lnTo>
                    <a:pt x="9811" y="2024"/>
                  </a:lnTo>
                  <a:close/>
                  <a:moveTo>
                    <a:pt x="3143" y="6096"/>
                  </a:moveTo>
                  <a:cubicBezTo>
                    <a:pt x="3143" y="6096"/>
                    <a:pt x="3155" y="6096"/>
                    <a:pt x="3155" y="6108"/>
                  </a:cubicBezTo>
                  <a:lnTo>
                    <a:pt x="3155" y="7037"/>
                  </a:lnTo>
                  <a:cubicBezTo>
                    <a:pt x="3155" y="7037"/>
                    <a:pt x="3155" y="7049"/>
                    <a:pt x="3143" y="7049"/>
                  </a:cubicBezTo>
                  <a:lnTo>
                    <a:pt x="2024" y="7049"/>
                  </a:lnTo>
                  <a:cubicBezTo>
                    <a:pt x="2024" y="7049"/>
                    <a:pt x="2012" y="7049"/>
                    <a:pt x="2012" y="7037"/>
                  </a:cubicBezTo>
                  <a:lnTo>
                    <a:pt x="2012" y="6108"/>
                  </a:lnTo>
                  <a:cubicBezTo>
                    <a:pt x="2012" y="6108"/>
                    <a:pt x="2012" y="6096"/>
                    <a:pt x="2024" y="6096"/>
                  </a:cubicBezTo>
                  <a:lnTo>
                    <a:pt x="2417" y="6096"/>
                  </a:lnTo>
                  <a:lnTo>
                    <a:pt x="2417" y="6489"/>
                  </a:lnTo>
                  <a:cubicBezTo>
                    <a:pt x="2417" y="6585"/>
                    <a:pt x="2489" y="6668"/>
                    <a:pt x="2584" y="6668"/>
                  </a:cubicBezTo>
                  <a:cubicBezTo>
                    <a:pt x="2667" y="6668"/>
                    <a:pt x="2762" y="6585"/>
                    <a:pt x="2762" y="6489"/>
                  </a:cubicBezTo>
                  <a:lnTo>
                    <a:pt x="2762" y="6096"/>
                  </a:lnTo>
                  <a:close/>
                  <a:moveTo>
                    <a:pt x="9847" y="6108"/>
                  </a:moveTo>
                  <a:cubicBezTo>
                    <a:pt x="9847" y="6108"/>
                    <a:pt x="9859" y="6108"/>
                    <a:pt x="9859" y="6120"/>
                  </a:cubicBezTo>
                  <a:lnTo>
                    <a:pt x="9847" y="7049"/>
                  </a:lnTo>
                  <a:lnTo>
                    <a:pt x="8716" y="7061"/>
                  </a:lnTo>
                  <a:cubicBezTo>
                    <a:pt x="8716" y="7061"/>
                    <a:pt x="8692" y="7061"/>
                    <a:pt x="8692" y="7049"/>
                  </a:cubicBezTo>
                  <a:lnTo>
                    <a:pt x="8692" y="6120"/>
                  </a:lnTo>
                  <a:cubicBezTo>
                    <a:pt x="8692" y="6120"/>
                    <a:pt x="8692" y="6108"/>
                    <a:pt x="8716" y="6108"/>
                  </a:cubicBezTo>
                  <a:lnTo>
                    <a:pt x="9097" y="6108"/>
                  </a:lnTo>
                  <a:lnTo>
                    <a:pt x="9097" y="6501"/>
                  </a:lnTo>
                  <a:cubicBezTo>
                    <a:pt x="9097" y="6585"/>
                    <a:pt x="9168" y="6680"/>
                    <a:pt x="9275" y="6680"/>
                  </a:cubicBezTo>
                  <a:cubicBezTo>
                    <a:pt x="9370" y="6680"/>
                    <a:pt x="9454" y="6608"/>
                    <a:pt x="9454" y="6501"/>
                  </a:cubicBezTo>
                  <a:lnTo>
                    <a:pt x="9454" y="6108"/>
                  </a:lnTo>
                  <a:close/>
                  <a:moveTo>
                    <a:pt x="703" y="6561"/>
                  </a:moveTo>
                  <a:cubicBezTo>
                    <a:pt x="976" y="6739"/>
                    <a:pt x="1298" y="6858"/>
                    <a:pt x="1643" y="6858"/>
                  </a:cubicBezTo>
                  <a:lnTo>
                    <a:pt x="1655" y="6858"/>
                  </a:lnTo>
                  <a:lnTo>
                    <a:pt x="1655" y="7049"/>
                  </a:lnTo>
                  <a:cubicBezTo>
                    <a:pt x="1655" y="7239"/>
                    <a:pt x="1822" y="7406"/>
                    <a:pt x="2012" y="7406"/>
                  </a:cubicBezTo>
                  <a:lnTo>
                    <a:pt x="2774" y="7406"/>
                  </a:lnTo>
                  <a:lnTo>
                    <a:pt x="2774" y="9847"/>
                  </a:lnTo>
                  <a:lnTo>
                    <a:pt x="2381" y="9847"/>
                  </a:lnTo>
                  <a:lnTo>
                    <a:pt x="2381" y="7978"/>
                  </a:lnTo>
                  <a:cubicBezTo>
                    <a:pt x="2381" y="7882"/>
                    <a:pt x="2310" y="7799"/>
                    <a:pt x="2203" y="7799"/>
                  </a:cubicBezTo>
                  <a:cubicBezTo>
                    <a:pt x="2108" y="7799"/>
                    <a:pt x="2024" y="7870"/>
                    <a:pt x="2024" y="7978"/>
                  </a:cubicBezTo>
                  <a:lnTo>
                    <a:pt x="2024" y="9847"/>
                  </a:lnTo>
                  <a:lnTo>
                    <a:pt x="1096" y="9847"/>
                  </a:lnTo>
                  <a:cubicBezTo>
                    <a:pt x="881" y="9847"/>
                    <a:pt x="703" y="9668"/>
                    <a:pt x="703" y="9466"/>
                  </a:cubicBezTo>
                  <a:lnTo>
                    <a:pt x="703" y="6561"/>
                  </a:lnTo>
                  <a:close/>
                  <a:moveTo>
                    <a:pt x="8335" y="6858"/>
                  </a:moveTo>
                  <a:lnTo>
                    <a:pt x="8335" y="7049"/>
                  </a:lnTo>
                  <a:cubicBezTo>
                    <a:pt x="8335" y="7239"/>
                    <a:pt x="8501" y="7406"/>
                    <a:pt x="8692" y="7406"/>
                  </a:cubicBezTo>
                  <a:lnTo>
                    <a:pt x="9454" y="7406"/>
                  </a:lnTo>
                  <a:lnTo>
                    <a:pt x="9466" y="9847"/>
                  </a:lnTo>
                  <a:lnTo>
                    <a:pt x="9073" y="9847"/>
                  </a:lnTo>
                  <a:lnTo>
                    <a:pt x="9073" y="7978"/>
                  </a:lnTo>
                  <a:cubicBezTo>
                    <a:pt x="9073" y="7882"/>
                    <a:pt x="8989" y="7799"/>
                    <a:pt x="8894" y="7799"/>
                  </a:cubicBezTo>
                  <a:cubicBezTo>
                    <a:pt x="8787" y="7799"/>
                    <a:pt x="8716" y="7870"/>
                    <a:pt x="8716" y="7978"/>
                  </a:cubicBezTo>
                  <a:lnTo>
                    <a:pt x="8716" y="9847"/>
                  </a:lnTo>
                  <a:lnTo>
                    <a:pt x="3120" y="9847"/>
                  </a:lnTo>
                  <a:lnTo>
                    <a:pt x="3120" y="7406"/>
                  </a:lnTo>
                  <a:lnTo>
                    <a:pt x="3132" y="7406"/>
                  </a:lnTo>
                  <a:cubicBezTo>
                    <a:pt x="3322" y="7406"/>
                    <a:pt x="3489" y="7239"/>
                    <a:pt x="3489" y="7049"/>
                  </a:cubicBezTo>
                  <a:lnTo>
                    <a:pt x="3489" y="6858"/>
                  </a:lnTo>
                  <a:close/>
                  <a:moveTo>
                    <a:pt x="11133" y="6561"/>
                  </a:moveTo>
                  <a:lnTo>
                    <a:pt x="11133" y="9466"/>
                  </a:lnTo>
                  <a:cubicBezTo>
                    <a:pt x="11133" y="9668"/>
                    <a:pt x="10954" y="9847"/>
                    <a:pt x="10752" y="9847"/>
                  </a:cubicBezTo>
                  <a:lnTo>
                    <a:pt x="9811" y="9847"/>
                  </a:lnTo>
                  <a:lnTo>
                    <a:pt x="9811" y="7406"/>
                  </a:lnTo>
                  <a:lnTo>
                    <a:pt x="9823" y="7406"/>
                  </a:lnTo>
                  <a:cubicBezTo>
                    <a:pt x="10025" y="7406"/>
                    <a:pt x="10180" y="7239"/>
                    <a:pt x="10180" y="7049"/>
                  </a:cubicBezTo>
                  <a:lnTo>
                    <a:pt x="10180" y="6858"/>
                  </a:lnTo>
                  <a:lnTo>
                    <a:pt x="10204" y="6858"/>
                  </a:lnTo>
                  <a:cubicBezTo>
                    <a:pt x="10537" y="6858"/>
                    <a:pt x="10871" y="6751"/>
                    <a:pt x="11133" y="6561"/>
                  </a:cubicBezTo>
                  <a:close/>
                  <a:moveTo>
                    <a:pt x="5084" y="0"/>
                  </a:moveTo>
                  <a:cubicBezTo>
                    <a:pt x="4739" y="0"/>
                    <a:pt x="4441" y="238"/>
                    <a:pt x="4358" y="560"/>
                  </a:cubicBezTo>
                  <a:lnTo>
                    <a:pt x="4120" y="1667"/>
                  </a:lnTo>
                  <a:lnTo>
                    <a:pt x="929" y="1667"/>
                  </a:lnTo>
                  <a:cubicBezTo>
                    <a:pt x="417" y="1667"/>
                    <a:pt x="0" y="2084"/>
                    <a:pt x="0" y="2584"/>
                  </a:cubicBezTo>
                  <a:lnTo>
                    <a:pt x="0" y="5191"/>
                  </a:lnTo>
                  <a:cubicBezTo>
                    <a:pt x="0" y="5596"/>
                    <a:pt x="143" y="5953"/>
                    <a:pt x="381" y="6227"/>
                  </a:cubicBezTo>
                  <a:lnTo>
                    <a:pt x="381" y="9466"/>
                  </a:lnTo>
                  <a:cubicBezTo>
                    <a:pt x="381" y="9859"/>
                    <a:pt x="703" y="10192"/>
                    <a:pt x="1107" y="10192"/>
                  </a:cubicBezTo>
                  <a:lnTo>
                    <a:pt x="10763" y="10192"/>
                  </a:lnTo>
                  <a:cubicBezTo>
                    <a:pt x="11168" y="10192"/>
                    <a:pt x="11490" y="9859"/>
                    <a:pt x="11490" y="9466"/>
                  </a:cubicBezTo>
                  <a:lnTo>
                    <a:pt x="11490" y="6227"/>
                  </a:lnTo>
                  <a:cubicBezTo>
                    <a:pt x="11728" y="5953"/>
                    <a:pt x="11871" y="5572"/>
                    <a:pt x="11871" y="5191"/>
                  </a:cubicBezTo>
                  <a:lnTo>
                    <a:pt x="11871" y="2584"/>
                  </a:lnTo>
                  <a:cubicBezTo>
                    <a:pt x="11871" y="2084"/>
                    <a:pt x="11454" y="1667"/>
                    <a:pt x="10942" y="1667"/>
                  </a:cubicBezTo>
                  <a:lnTo>
                    <a:pt x="7739" y="1667"/>
                  </a:lnTo>
                  <a:lnTo>
                    <a:pt x="7501" y="560"/>
                  </a:lnTo>
                  <a:cubicBezTo>
                    <a:pt x="7430" y="215"/>
                    <a:pt x="7132" y="0"/>
                    <a:pt x="6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3" name="Google Shape;12263;p69"/>
            <p:cNvSpPr/>
            <p:nvPr/>
          </p:nvSpPr>
          <p:spPr>
            <a:xfrm>
              <a:off x="1002450" y="4457157"/>
              <a:ext cx="70116" cy="34533"/>
            </a:xfrm>
            <a:custGeom>
              <a:avLst/>
              <a:gdLst/>
              <a:ahLst/>
              <a:cxnLst/>
              <a:rect l="l" t="t" r="r" b="b"/>
              <a:pathLst>
                <a:path w="2203" h="1085" extrusionOk="0">
                  <a:moveTo>
                    <a:pt x="357" y="1"/>
                  </a:moveTo>
                  <a:cubicBezTo>
                    <a:pt x="167" y="1"/>
                    <a:pt x="0" y="168"/>
                    <a:pt x="0" y="358"/>
                  </a:cubicBezTo>
                  <a:lnTo>
                    <a:pt x="0" y="727"/>
                  </a:lnTo>
                  <a:cubicBezTo>
                    <a:pt x="0" y="918"/>
                    <a:pt x="167" y="1084"/>
                    <a:pt x="357" y="1084"/>
                  </a:cubicBezTo>
                  <a:lnTo>
                    <a:pt x="1846" y="1084"/>
                  </a:lnTo>
                  <a:cubicBezTo>
                    <a:pt x="2048" y="1084"/>
                    <a:pt x="2203" y="918"/>
                    <a:pt x="2203" y="727"/>
                  </a:cubicBezTo>
                  <a:lnTo>
                    <a:pt x="2203" y="358"/>
                  </a:lnTo>
                  <a:cubicBezTo>
                    <a:pt x="2203" y="168"/>
                    <a:pt x="2048" y="1"/>
                    <a:pt x="1846" y="1"/>
                  </a:cubicBezTo>
                  <a:lnTo>
                    <a:pt x="1667" y="1"/>
                  </a:lnTo>
                  <a:cubicBezTo>
                    <a:pt x="1584" y="1"/>
                    <a:pt x="1488" y="72"/>
                    <a:pt x="1488" y="179"/>
                  </a:cubicBezTo>
                  <a:cubicBezTo>
                    <a:pt x="1488" y="287"/>
                    <a:pt x="1572" y="358"/>
                    <a:pt x="1667" y="358"/>
                  </a:cubicBezTo>
                  <a:lnTo>
                    <a:pt x="1846" y="358"/>
                  </a:lnTo>
                  <a:cubicBezTo>
                    <a:pt x="1846" y="358"/>
                    <a:pt x="1869" y="358"/>
                    <a:pt x="1869" y="370"/>
                  </a:cubicBezTo>
                  <a:lnTo>
                    <a:pt x="1869" y="739"/>
                  </a:lnTo>
                  <a:cubicBezTo>
                    <a:pt x="1869" y="739"/>
                    <a:pt x="1869" y="763"/>
                    <a:pt x="1846" y="763"/>
                  </a:cubicBezTo>
                  <a:lnTo>
                    <a:pt x="357" y="763"/>
                  </a:lnTo>
                  <a:cubicBezTo>
                    <a:pt x="357" y="763"/>
                    <a:pt x="345" y="763"/>
                    <a:pt x="345" y="739"/>
                  </a:cubicBezTo>
                  <a:lnTo>
                    <a:pt x="345" y="370"/>
                  </a:lnTo>
                  <a:cubicBezTo>
                    <a:pt x="345" y="370"/>
                    <a:pt x="345" y="358"/>
                    <a:pt x="357" y="358"/>
                  </a:cubicBezTo>
                  <a:lnTo>
                    <a:pt x="917" y="358"/>
                  </a:lnTo>
                  <a:cubicBezTo>
                    <a:pt x="1000" y="358"/>
                    <a:pt x="1084" y="287"/>
                    <a:pt x="1084" y="179"/>
                  </a:cubicBezTo>
                  <a:cubicBezTo>
                    <a:pt x="1084" y="72"/>
                    <a:pt x="1012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64" name="Google Shape;12264;p69"/>
          <p:cNvGrpSpPr/>
          <p:nvPr/>
        </p:nvGrpSpPr>
        <p:grpSpPr>
          <a:xfrm>
            <a:off x="1754279" y="4286593"/>
            <a:ext cx="351439" cy="345965"/>
            <a:chOff x="1754279" y="4286593"/>
            <a:chExt cx="351439" cy="345965"/>
          </a:xfrm>
          <a:solidFill>
            <a:srgbClr val="D94169"/>
          </a:solidFill>
        </p:grpSpPr>
        <p:sp>
          <p:nvSpPr>
            <p:cNvPr id="12265" name="Google Shape;12265;p69"/>
            <p:cNvSpPr/>
            <p:nvPr/>
          </p:nvSpPr>
          <p:spPr>
            <a:xfrm>
              <a:off x="1799379" y="4550857"/>
              <a:ext cx="28422" cy="27117"/>
            </a:xfrm>
            <a:custGeom>
              <a:avLst/>
              <a:gdLst/>
              <a:ahLst/>
              <a:cxnLst/>
              <a:rect l="l" t="t" r="r" b="b"/>
              <a:pathLst>
                <a:path w="893" h="852" extrusionOk="0">
                  <a:moveTo>
                    <a:pt x="708" y="1"/>
                  </a:moveTo>
                  <a:cubicBezTo>
                    <a:pt x="667" y="1"/>
                    <a:pt x="625" y="16"/>
                    <a:pt x="595" y="45"/>
                  </a:cubicBezTo>
                  <a:lnTo>
                    <a:pt x="60" y="581"/>
                  </a:lnTo>
                  <a:cubicBezTo>
                    <a:pt x="0" y="641"/>
                    <a:pt x="0" y="748"/>
                    <a:pt x="60" y="807"/>
                  </a:cubicBezTo>
                  <a:cubicBezTo>
                    <a:pt x="89" y="837"/>
                    <a:pt x="131" y="852"/>
                    <a:pt x="173" y="852"/>
                  </a:cubicBezTo>
                  <a:cubicBezTo>
                    <a:pt x="214" y="852"/>
                    <a:pt x="256" y="837"/>
                    <a:pt x="286" y="807"/>
                  </a:cubicBezTo>
                  <a:lnTo>
                    <a:pt x="822" y="272"/>
                  </a:lnTo>
                  <a:cubicBezTo>
                    <a:pt x="893" y="212"/>
                    <a:pt x="893" y="117"/>
                    <a:pt x="822" y="45"/>
                  </a:cubicBezTo>
                  <a:cubicBezTo>
                    <a:pt x="792" y="16"/>
                    <a:pt x="750" y="1"/>
                    <a:pt x="7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6" name="Google Shape;12266;p69"/>
            <p:cNvSpPr/>
            <p:nvPr/>
          </p:nvSpPr>
          <p:spPr>
            <a:xfrm>
              <a:off x="1833084" y="4584594"/>
              <a:ext cx="27690" cy="27117"/>
            </a:xfrm>
            <a:custGeom>
              <a:avLst/>
              <a:gdLst/>
              <a:ahLst/>
              <a:cxnLst/>
              <a:rect l="l" t="t" r="r" b="b"/>
              <a:pathLst>
                <a:path w="870" h="852" extrusionOk="0">
                  <a:moveTo>
                    <a:pt x="699" y="0"/>
                  </a:moveTo>
                  <a:cubicBezTo>
                    <a:pt x="659" y="0"/>
                    <a:pt x="620" y="15"/>
                    <a:pt x="596" y="45"/>
                  </a:cubicBezTo>
                  <a:lnTo>
                    <a:pt x="48" y="581"/>
                  </a:lnTo>
                  <a:cubicBezTo>
                    <a:pt x="1" y="640"/>
                    <a:pt x="1" y="747"/>
                    <a:pt x="48" y="807"/>
                  </a:cubicBezTo>
                  <a:cubicBezTo>
                    <a:pt x="78" y="837"/>
                    <a:pt x="120" y="852"/>
                    <a:pt x="161" y="852"/>
                  </a:cubicBezTo>
                  <a:cubicBezTo>
                    <a:pt x="203" y="852"/>
                    <a:pt x="245" y="837"/>
                    <a:pt x="275" y="807"/>
                  </a:cubicBezTo>
                  <a:lnTo>
                    <a:pt x="810" y="271"/>
                  </a:lnTo>
                  <a:cubicBezTo>
                    <a:pt x="870" y="212"/>
                    <a:pt x="870" y="105"/>
                    <a:pt x="810" y="45"/>
                  </a:cubicBezTo>
                  <a:cubicBezTo>
                    <a:pt x="781" y="15"/>
                    <a:pt x="739" y="0"/>
                    <a:pt x="6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7" name="Google Shape;12267;p69"/>
            <p:cNvSpPr/>
            <p:nvPr/>
          </p:nvSpPr>
          <p:spPr>
            <a:xfrm>
              <a:off x="1816407" y="4567917"/>
              <a:ext cx="28072" cy="27117"/>
            </a:xfrm>
            <a:custGeom>
              <a:avLst/>
              <a:gdLst/>
              <a:ahLst/>
              <a:cxnLst/>
              <a:rect l="l" t="t" r="r" b="b"/>
              <a:pathLst>
                <a:path w="882" h="852" extrusionOk="0">
                  <a:moveTo>
                    <a:pt x="709" y="0"/>
                  </a:moveTo>
                  <a:cubicBezTo>
                    <a:pt x="668" y="0"/>
                    <a:pt x="626" y="15"/>
                    <a:pt x="596" y="45"/>
                  </a:cubicBezTo>
                  <a:lnTo>
                    <a:pt x="60" y="581"/>
                  </a:lnTo>
                  <a:cubicBezTo>
                    <a:pt x="1" y="640"/>
                    <a:pt x="1" y="748"/>
                    <a:pt x="60" y="807"/>
                  </a:cubicBezTo>
                  <a:cubicBezTo>
                    <a:pt x="90" y="837"/>
                    <a:pt x="132" y="852"/>
                    <a:pt x="172" y="852"/>
                  </a:cubicBezTo>
                  <a:cubicBezTo>
                    <a:pt x="212" y="852"/>
                    <a:pt x="251" y="837"/>
                    <a:pt x="275" y="807"/>
                  </a:cubicBezTo>
                  <a:lnTo>
                    <a:pt x="822" y="271"/>
                  </a:lnTo>
                  <a:cubicBezTo>
                    <a:pt x="882" y="212"/>
                    <a:pt x="882" y="105"/>
                    <a:pt x="822" y="45"/>
                  </a:cubicBezTo>
                  <a:cubicBezTo>
                    <a:pt x="793" y="15"/>
                    <a:pt x="751" y="0"/>
                    <a:pt x="7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8" name="Google Shape;12268;p69"/>
            <p:cNvSpPr/>
            <p:nvPr/>
          </p:nvSpPr>
          <p:spPr>
            <a:xfrm>
              <a:off x="1754279" y="4286593"/>
              <a:ext cx="351439" cy="345965"/>
            </a:xfrm>
            <a:custGeom>
              <a:avLst/>
              <a:gdLst/>
              <a:ahLst/>
              <a:cxnLst/>
              <a:rect l="l" t="t" r="r" b="b"/>
              <a:pathLst>
                <a:path w="11042" h="10870" extrusionOk="0">
                  <a:moveTo>
                    <a:pt x="10656" y="324"/>
                  </a:moveTo>
                  <a:lnTo>
                    <a:pt x="10216" y="1871"/>
                  </a:lnTo>
                  <a:lnTo>
                    <a:pt x="9108" y="776"/>
                  </a:lnTo>
                  <a:lnTo>
                    <a:pt x="10656" y="324"/>
                  </a:lnTo>
                  <a:close/>
                  <a:moveTo>
                    <a:pt x="4632" y="3586"/>
                  </a:moveTo>
                  <a:lnTo>
                    <a:pt x="2679" y="5538"/>
                  </a:lnTo>
                  <a:lnTo>
                    <a:pt x="465" y="5360"/>
                  </a:lnTo>
                  <a:cubicBezTo>
                    <a:pt x="429" y="5360"/>
                    <a:pt x="417" y="5324"/>
                    <a:pt x="441" y="5300"/>
                  </a:cubicBezTo>
                  <a:cubicBezTo>
                    <a:pt x="1393" y="4348"/>
                    <a:pt x="2667" y="3764"/>
                    <a:pt x="4001" y="3645"/>
                  </a:cubicBezTo>
                  <a:lnTo>
                    <a:pt x="4632" y="3586"/>
                  </a:lnTo>
                  <a:close/>
                  <a:moveTo>
                    <a:pt x="2727" y="5955"/>
                  </a:moveTo>
                  <a:lnTo>
                    <a:pt x="3584" y="6812"/>
                  </a:lnTo>
                  <a:lnTo>
                    <a:pt x="3263" y="7146"/>
                  </a:lnTo>
                  <a:lnTo>
                    <a:pt x="2393" y="6277"/>
                  </a:lnTo>
                  <a:lnTo>
                    <a:pt x="2727" y="5955"/>
                  </a:lnTo>
                  <a:close/>
                  <a:moveTo>
                    <a:pt x="2572" y="6920"/>
                  </a:moveTo>
                  <a:lnTo>
                    <a:pt x="3024" y="7360"/>
                  </a:lnTo>
                  <a:lnTo>
                    <a:pt x="2655" y="7753"/>
                  </a:lnTo>
                  <a:lnTo>
                    <a:pt x="2596" y="7813"/>
                  </a:lnTo>
                  <a:lnTo>
                    <a:pt x="2191" y="7408"/>
                  </a:lnTo>
                  <a:cubicBezTo>
                    <a:pt x="2155" y="7384"/>
                    <a:pt x="2155" y="7336"/>
                    <a:pt x="2191" y="7313"/>
                  </a:cubicBezTo>
                  <a:lnTo>
                    <a:pt x="2572" y="6920"/>
                  </a:lnTo>
                  <a:close/>
                  <a:moveTo>
                    <a:pt x="8775" y="895"/>
                  </a:moveTo>
                  <a:lnTo>
                    <a:pt x="10121" y="2229"/>
                  </a:lnTo>
                  <a:lnTo>
                    <a:pt x="9704" y="3598"/>
                  </a:lnTo>
                  <a:lnTo>
                    <a:pt x="5275" y="8039"/>
                  </a:lnTo>
                  <a:lnTo>
                    <a:pt x="4406" y="7170"/>
                  </a:lnTo>
                  <a:lnTo>
                    <a:pt x="6430" y="5146"/>
                  </a:lnTo>
                  <a:cubicBezTo>
                    <a:pt x="6584" y="5003"/>
                    <a:pt x="6608" y="4741"/>
                    <a:pt x="6418" y="4574"/>
                  </a:cubicBezTo>
                  <a:cubicBezTo>
                    <a:pt x="6334" y="4491"/>
                    <a:pt x="6230" y="4449"/>
                    <a:pt x="6127" y="4449"/>
                  </a:cubicBezTo>
                  <a:cubicBezTo>
                    <a:pt x="6025" y="4449"/>
                    <a:pt x="5924" y="4491"/>
                    <a:pt x="5846" y="4574"/>
                  </a:cubicBezTo>
                  <a:lnTo>
                    <a:pt x="3822" y="6598"/>
                  </a:lnTo>
                  <a:lnTo>
                    <a:pt x="2965" y="5729"/>
                  </a:lnTo>
                  <a:lnTo>
                    <a:pt x="7394" y="1300"/>
                  </a:lnTo>
                  <a:lnTo>
                    <a:pt x="8775" y="895"/>
                  </a:lnTo>
                  <a:close/>
                  <a:moveTo>
                    <a:pt x="6126" y="4785"/>
                  </a:moveTo>
                  <a:cubicBezTo>
                    <a:pt x="6153" y="4785"/>
                    <a:pt x="6180" y="4794"/>
                    <a:pt x="6191" y="4812"/>
                  </a:cubicBezTo>
                  <a:cubicBezTo>
                    <a:pt x="6227" y="4836"/>
                    <a:pt x="6239" y="4907"/>
                    <a:pt x="6191" y="4943"/>
                  </a:cubicBezTo>
                  <a:lnTo>
                    <a:pt x="4060" y="7074"/>
                  </a:lnTo>
                  <a:cubicBezTo>
                    <a:pt x="3941" y="7170"/>
                    <a:pt x="3108" y="8003"/>
                    <a:pt x="3024" y="8110"/>
                  </a:cubicBezTo>
                  <a:cubicBezTo>
                    <a:pt x="3005" y="8129"/>
                    <a:pt x="2976" y="8142"/>
                    <a:pt x="2949" y="8142"/>
                  </a:cubicBezTo>
                  <a:cubicBezTo>
                    <a:pt x="2926" y="8142"/>
                    <a:pt x="2904" y="8132"/>
                    <a:pt x="2893" y="8110"/>
                  </a:cubicBezTo>
                  <a:cubicBezTo>
                    <a:pt x="2858" y="8086"/>
                    <a:pt x="2858" y="8003"/>
                    <a:pt x="2893" y="7979"/>
                  </a:cubicBezTo>
                  <a:lnTo>
                    <a:pt x="6060" y="4812"/>
                  </a:lnTo>
                  <a:cubicBezTo>
                    <a:pt x="6072" y="4794"/>
                    <a:pt x="6099" y="4785"/>
                    <a:pt x="6126" y="4785"/>
                  </a:cubicBezTo>
                  <a:close/>
                  <a:moveTo>
                    <a:pt x="4179" y="7396"/>
                  </a:moveTo>
                  <a:lnTo>
                    <a:pt x="5048" y="8253"/>
                  </a:lnTo>
                  <a:lnTo>
                    <a:pt x="4739" y="8586"/>
                  </a:lnTo>
                  <a:lnTo>
                    <a:pt x="4715" y="8586"/>
                  </a:lnTo>
                  <a:lnTo>
                    <a:pt x="3858" y="7729"/>
                  </a:lnTo>
                  <a:lnTo>
                    <a:pt x="4179" y="7396"/>
                  </a:lnTo>
                  <a:close/>
                  <a:moveTo>
                    <a:pt x="3608" y="7944"/>
                  </a:moveTo>
                  <a:lnTo>
                    <a:pt x="4048" y="8396"/>
                  </a:lnTo>
                  <a:lnTo>
                    <a:pt x="3679" y="8801"/>
                  </a:lnTo>
                  <a:cubicBezTo>
                    <a:pt x="3667" y="8813"/>
                    <a:pt x="3632" y="8813"/>
                    <a:pt x="3620" y="8813"/>
                  </a:cubicBezTo>
                  <a:cubicBezTo>
                    <a:pt x="3608" y="8813"/>
                    <a:pt x="3584" y="8813"/>
                    <a:pt x="3560" y="8801"/>
                  </a:cubicBezTo>
                  <a:lnTo>
                    <a:pt x="3155" y="8396"/>
                  </a:lnTo>
                  <a:cubicBezTo>
                    <a:pt x="3191" y="8384"/>
                    <a:pt x="3203" y="8360"/>
                    <a:pt x="3215" y="8336"/>
                  </a:cubicBezTo>
                  <a:lnTo>
                    <a:pt x="3608" y="7944"/>
                  </a:lnTo>
                  <a:close/>
                  <a:moveTo>
                    <a:pt x="10687" y="1"/>
                  </a:moveTo>
                  <a:cubicBezTo>
                    <a:pt x="10658" y="1"/>
                    <a:pt x="10627" y="5"/>
                    <a:pt x="10597" y="14"/>
                  </a:cubicBezTo>
                  <a:cubicBezTo>
                    <a:pt x="9894" y="228"/>
                    <a:pt x="7918" y="800"/>
                    <a:pt x="7263" y="1002"/>
                  </a:cubicBezTo>
                  <a:cubicBezTo>
                    <a:pt x="7239" y="1014"/>
                    <a:pt x="7215" y="1014"/>
                    <a:pt x="7192" y="1038"/>
                  </a:cubicBezTo>
                  <a:lnTo>
                    <a:pt x="4953" y="3276"/>
                  </a:lnTo>
                  <a:lnTo>
                    <a:pt x="3965" y="3360"/>
                  </a:lnTo>
                  <a:cubicBezTo>
                    <a:pt x="2548" y="3479"/>
                    <a:pt x="1203" y="4110"/>
                    <a:pt x="215" y="5110"/>
                  </a:cubicBezTo>
                  <a:cubicBezTo>
                    <a:pt x="0" y="5312"/>
                    <a:pt x="131" y="5681"/>
                    <a:pt x="429" y="5705"/>
                  </a:cubicBezTo>
                  <a:lnTo>
                    <a:pt x="2370" y="5860"/>
                  </a:lnTo>
                  <a:lnTo>
                    <a:pt x="2179" y="6062"/>
                  </a:lnTo>
                  <a:cubicBezTo>
                    <a:pt x="2060" y="6181"/>
                    <a:pt x="2060" y="6384"/>
                    <a:pt x="2179" y="6503"/>
                  </a:cubicBezTo>
                  <a:lnTo>
                    <a:pt x="2370" y="6693"/>
                  </a:lnTo>
                  <a:lnTo>
                    <a:pt x="1977" y="7086"/>
                  </a:lnTo>
                  <a:cubicBezTo>
                    <a:pt x="1834" y="7229"/>
                    <a:pt x="1834" y="7491"/>
                    <a:pt x="1977" y="7634"/>
                  </a:cubicBezTo>
                  <a:lnTo>
                    <a:pt x="3370" y="9015"/>
                  </a:lnTo>
                  <a:cubicBezTo>
                    <a:pt x="3441" y="9092"/>
                    <a:pt x="3539" y="9131"/>
                    <a:pt x="3639" y="9131"/>
                  </a:cubicBezTo>
                  <a:cubicBezTo>
                    <a:pt x="3739" y="9131"/>
                    <a:pt x="3840" y="9092"/>
                    <a:pt x="3917" y="9015"/>
                  </a:cubicBezTo>
                  <a:lnTo>
                    <a:pt x="4298" y="8634"/>
                  </a:lnTo>
                  <a:lnTo>
                    <a:pt x="4477" y="8813"/>
                  </a:lnTo>
                  <a:cubicBezTo>
                    <a:pt x="4548" y="8878"/>
                    <a:pt x="4635" y="8911"/>
                    <a:pt x="4720" y="8911"/>
                  </a:cubicBezTo>
                  <a:cubicBezTo>
                    <a:pt x="4804" y="8911"/>
                    <a:pt x="4888" y="8878"/>
                    <a:pt x="4953" y="8813"/>
                  </a:cubicBezTo>
                  <a:lnTo>
                    <a:pt x="5156" y="8622"/>
                  </a:lnTo>
                  <a:lnTo>
                    <a:pt x="5310" y="10551"/>
                  </a:lnTo>
                  <a:cubicBezTo>
                    <a:pt x="5334" y="10682"/>
                    <a:pt x="5418" y="10801"/>
                    <a:pt x="5537" y="10849"/>
                  </a:cubicBezTo>
                  <a:cubicBezTo>
                    <a:pt x="5577" y="10863"/>
                    <a:pt x="5618" y="10870"/>
                    <a:pt x="5658" y="10870"/>
                  </a:cubicBezTo>
                  <a:cubicBezTo>
                    <a:pt x="5750" y="10870"/>
                    <a:pt x="5840" y="10835"/>
                    <a:pt x="5906" y="10777"/>
                  </a:cubicBezTo>
                  <a:cubicBezTo>
                    <a:pt x="6537" y="10146"/>
                    <a:pt x="7001" y="9420"/>
                    <a:pt x="7299" y="8598"/>
                  </a:cubicBezTo>
                  <a:cubicBezTo>
                    <a:pt x="7323" y="8515"/>
                    <a:pt x="7275" y="8420"/>
                    <a:pt x="7203" y="8396"/>
                  </a:cubicBezTo>
                  <a:cubicBezTo>
                    <a:pt x="7184" y="8388"/>
                    <a:pt x="7164" y="8384"/>
                    <a:pt x="7144" y="8384"/>
                  </a:cubicBezTo>
                  <a:cubicBezTo>
                    <a:pt x="7079" y="8384"/>
                    <a:pt x="7019" y="8425"/>
                    <a:pt x="7001" y="8479"/>
                  </a:cubicBezTo>
                  <a:cubicBezTo>
                    <a:pt x="6715" y="9253"/>
                    <a:pt x="6263" y="9956"/>
                    <a:pt x="5691" y="10539"/>
                  </a:cubicBezTo>
                  <a:cubicBezTo>
                    <a:pt x="5682" y="10544"/>
                    <a:pt x="5670" y="10547"/>
                    <a:pt x="5659" y="10547"/>
                  </a:cubicBezTo>
                  <a:cubicBezTo>
                    <a:pt x="5644" y="10547"/>
                    <a:pt x="5632" y="10541"/>
                    <a:pt x="5632" y="10527"/>
                  </a:cubicBezTo>
                  <a:lnTo>
                    <a:pt x="5429" y="8325"/>
                  </a:lnTo>
                  <a:lnTo>
                    <a:pt x="7382" y="6372"/>
                  </a:lnTo>
                  <a:lnTo>
                    <a:pt x="7382" y="6372"/>
                  </a:lnTo>
                  <a:cubicBezTo>
                    <a:pt x="7323" y="7158"/>
                    <a:pt x="7299" y="7372"/>
                    <a:pt x="7203" y="7765"/>
                  </a:cubicBezTo>
                  <a:cubicBezTo>
                    <a:pt x="7192" y="7860"/>
                    <a:pt x="7239" y="7944"/>
                    <a:pt x="7323" y="7967"/>
                  </a:cubicBezTo>
                  <a:cubicBezTo>
                    <a:pt x="7332" y="7969"/>
                    <a:pt x="7342" y="7969"/>
                    <a:pt x="7351" y="7969"/>
                  </a:cubicBezTo>
                  <a:cubicBezTo>
                    <a:pt x="7434" y="7969"/>
                    <a:pt x="7502" y="7923"/>
                    <a:pt x="7513" y="7848"/>
                  </a:cubicBezTo>
                  <a:cubicBezTo>
                    <a:pt x="7620" y="7348"/>
                    <a:pt x="7632" y="7134"/>
                    <a:pt x="7727" y="6027"/>
                  </a:cubicBezTo>
                  <a:lnTo>
                    <a:pt x="9954" y="3800"/>
                  </a:lnTo>
                  <a:cubicBezTo>
                    <a:pt x="9978" y="3776"/>
                    <a:pt x="9990" y="3753"/>
                    <a:pt x="10001" y="3717"/>
                  </a:cubicBezTo>
                  <a:lnTo>
                    <a:pt x="10454" y="2205"/>
                  </a:lnTo>
                  <a:lnTo>
                    <a:pt x="10990" y="383"/>
                  </a:lnTo>
                  <a:cubicBezTo>
                    <a:pt x="11042" y="196"/>
                    <a:pt x="10885" y="1"/>
                    <a:pt x="106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9" name="Google Shape;12269;p69"/>
            <p:cNvSpPr/>
            <p:nvPr/>
          </p:nvSpPr>
          <p:spPr>
            <a:xfrm>
              <a:off x="1951705" y="4367117"/>
              <a:ext cx="86062" cy="65437"/>
            </a:xfrm>
            <a:custGeom>
              <a:avLst/>
              <a:gdLst/>
              <a:ahLst/>
              <a:cxnLst/>
              <a:rect l="l" t="t" r="r" b="b"/>
              <a:pathLst>
                <a:path w="2704" h="2056" extrusionOk="0">
                  <a:moveTo>
                    <a:pt x="905" y="1"/>
                  </a:moveTo>
                  <a:cubicBezTo>
                    <a:pt x="881" y="1"/>
                    <a:pt x="857" y="7"/>
                    <a:pt x="834" y="20"/>
                  </a:cubicBezTo>
                  <a:cubicBezTo>
                    <a:pt x="167" y="330"/>
                    <a:pt x="0" y="1211"/>
                    <a:pt x="524" y="1746"/>
                  </a:cubicBezTo>
                  <a:cubicBezTo>
                    <a:pt x="739" y="1949"/>
                    <a:pt x="1000" y="2056"/>
                    <a:pt x="1274" y="2056"/>
                  </a:cubicBezTo>
                  <a:cubicBezTo>
                    <a:pt x="2227" y="2056"/>
                    <a:pt x="2703" y="913"/>
                    <a:pt x="2024" y="234"/>
                  </a:cubicBezTo>
                  <a:cubicBezTo>
                    <a:pt x="1941" y="151"/>
                    <a:pt x="1834" y="80"/>
                    <a:pt x="1715" y="20"/>
                  </a:cubicBezTo>
                  <a:cubicBezTo>
                    <a:pt x="1696" y="10"/>
                    <a:pt x="1674" y="6"/>
                    <a:pt x="1652" y="6"/>
                  </a:cubicBezTo>
                  <a:cubicBezTo>
                    <a:pt x="1592" y="6"/>
                    <a:pt x="1530" y="39"/>
                    <a:pt x="1512" y="91"/>
                  </a:cubicBezTo>
                  <a:cubicBezTo>
                    <a:pt x="1477" y="163"/>
                    <a:pt x="1512" y="270"/>
                    <a:pt x="1584" y="294"/>
                  </a:cubicBezTo>
                  <a:cubicBezTo>
                    <a:pt x="2060" y="508"/>
                    <a:pt x="2167" y="1127"/>
                    <a:pt x="1810" y="1508"/>
                  </a:cubicBezTo>
                  <a:cubicBezTo>
                    <a:pt x="1667" y="1645"/>
                    <a:pt x="1477" y="1714"/>
                    <a:pt x="1285" y="1714"/>
                  </a:cubicBezTo>
                  <a:cubicBezTo>
                    <a:pt x="1093" y="1714"/>
                    <a:pt x="899" y="1645"/>
                    <a:pt x="750" y="1508"/>
                  </a:cubicBezTo>
                  <a:cubicBezTo>
                    <a:pt x="381" y="1127"/>
                    <a:pt x="500" y="520"/>
                    <a:pt x="977" y="294"/>
                  </a:cubicBezTo>
                  <a:cubicBezTo>
                    <a:pt x="1048" y="270"/>
                    <a:pt x="1096" y="163"/>
                    <a:pt x="1048" y="91"/>
                  </a:cubicBezTo>
                  <a:cubicBezTo>
                    <a:pt x="1022" y="40"/>
                    <a:pt x="966" y="1"/>
                    <a:pt x="9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0" name="Google Shape;12270;p69"/>
          <p:cNvGrpSpPr/>
          <p:nvPr/>
        </p:nvGrpSpPr>
        <p:grpSpPr>
          <a:xfrm>
            <a:off x="3996113" y="4291176"/>
            <a:ext cx="336512" cy="335048"/>
            <a:chOff x="3996113" y="4291176"/>
            <a:chExt cx="336512" cy="335048"/>
          </a:xfrm>
          <a:solidFill>
            <a:srgbClr val="D94169"/>
          </a:solidFill>
        </p:grpSpPr>
        <p:sp>
          <p:nvSpPr>
            <p:cNvPr id="12271" name="Google Shape;12271;p69"/>
            <p:cNvSpPr/>
            <p:nvPr/>
          </p:nvSpPr>
          <p:spPr>
            <a:xfrm>
              <a:off x="4082143" y="4323386"/>
              <a:ext cx="111810" cy="219833"/>
            </a:xfrm>
            <a:custGeom>
              <a:avLst/>
              <a:gdLst/>
              <a:ahLst/>
              <a:cxnLst/>
              <a:rect l="l" t="t" r="r" b="b"/>
              <a:pathLst>
                <a:path w="3513" h="6907" extrusionOk="0">
                  <a:moveTo>
                    <a:pt x="1751" y="322"/>
                  </a:moveTo>
                  <a:cubicBezTo>
                    <a:pt x="1846" y="322"/>
                    <a:pt x="1929" y="394"/>
                    <a:pt x="1929" y="501"/>
                  </a:cubicBezTo>
                  <a:lnTo>
                    <a:pt x="1929" y="942"/>
                  </a:lnTo>
                  <a:cubicBezTo>
                    <a:pt x="1929" y="1037"/>
                    <a:pt x="2001" y="1096"/>
                    <a:pt x="2084" y="1096"/>
                  </a:cubicBezTo>
                  <a:cubicBezTo>
                    <a:pt x="2691" y="1108"/>
                    <a:pt x="3179" y="1596"/>
                    <a:pt x="3179" y="2204"/>
                  </a:cubicBezTo>
                  <a:lnTo>
                    <a:pt x="3179" y="2525"/>
                  </a:lnTo>
                  <a:cubicBezTo>
                    <a:pt x="3179" y="2608"/>
                    <a:pt x="3108" y="2704"/>
                    <a:pt x="3001" y="2704"/>
                  </a:cubicBezTo>
                  <a:cubicBezTo>
                    <a:pt x="2917" y="2704"/>
                    <a:pt x="2822" y="2620"/>
                    <a:pt x="2822" y="2525"/>
                  </a:cubicBezTo>
                  <a:lnTo>
                    <a:pt x="2822" y="2204"/>
                  </a:lnTo>
                  <a:cubicBezTo>
                    <a:pt x="2834" y="1787"/>
                    <a:pt x="2501" y="1454"/>
                    <a:pt x="2060" y="1454"/>
                  </a:cubicBezTo>
                  <a:lnTo>
                    <a:pt x="1608" y="1454"/>
                  </a:lnTo>
                  <a:cubicBezTo>
                    <a:pt x="1096" y="1454"/>
                    <a:pt x="679" y="1870"/>
                    <a:pt x="679" y="2370"/>
                  </a:cubicBezTo>
                  <a:cubicBezTo>
                    <a:pt x="679" y="2882"/>
                    <a:pt x="1096" y="3299"/>
                    <a:pt x="1608" y="3299"/>
                  </a:cubicBezTo>
                  <a:lnTo>
                    <a:pt x="1917" y="3299"/>
                  </a:lnTo>
                  <a:cubicBezTo>
                    <a:pt x="2620" y="3299"/>
                    <a:pt x="3191" y="3859"/>
                    <a:pt x="3191" y="4573"/>
                  </a:cubicBezTo>
                  <a:cubicBezTo>
                    <a:pt x="3191" y="5216"/>
                    <a:pt x="2715" y="5764"/>
                    <a:pt x="2084" y="5835"/>
                  </a:cubicBezTo>
                  <a:cubicBezTo>
                    <a:pt x="2001" y="5859"/>
                    <a:pt x="1941" y="5918"/>
                    <a:pt x="1941" y="5990"/>
                  </a:cubicBezTo>
                  <a:lnTo>
                    <a:pt x="1941" y="6454"/>
                  </a:lnTo>
                  <a:cubicBezTo>
                    <a:pt x="1941" y="6538"/>
                    <a:pt x="1870" y="6633"/>
                    <a:pt x="1762" y="6633"/>
                  </a:cubicBezTo>
                  <a:cubicBezTo>
                    <a:pt x="1667" y="6633"/>
                    <a:pt x="1584" y="6549"/>
                    <a:pt x="1584" y="6454"/>
                  </a:cubicBezTo>
                  <a:lnTo>
                    <a:pt x="1584" y="6002"/>
                  </a:lnTo>
                  <a:cubicBezTo>
                    <a:pt x="1584" y="5918"/>
                    <a:pt x="1512" y="5859"/>
                    <a:pt x="1441" y="5859"/>
                  </a:cubicBezTo>
                  <a:cubicBezTo>
                    <a:pt x="834" y="5835"/>
                    <a:pt x="334" y="5347"/>
                    <a:pt x="334" y="4740"/>
                  </a:cubicBezTo>
                  <a:cubicBezTo>
                    <a:pt x="334" y="4644"/>
                    <a:pt x="417" y="4561"/>
                    <a:pt x="512" y="4561"/>
                  </a:cubicBezTo>
                  <a:cubicBezTo>
                    <a:pt x="608" y="4561"/>
                    <a:pt x="691" y="4633"/>
                    <a:pt x="691" y="4740"/>
                  </a:cubicBezTo>
                  <a:cubicBezTo>
                    <a:pt x="691" y="5156"/>
                    <a:pt x="1036" y="5502"/>
                    <a:pt x="1453" y="5502"/>
                  </a:cubicBezTo>
                  <a:lnTo>
                    <a:pt x="1929" y="5502"/>
                  </a:lnTo>
                  <a:cubicBezTo>
                    <a:pt x="2441" y="5502"/>
                    <a:pt x="2858" y="5085"/>
                    <a:pt x="2858" y="4573"/>
                  </a:cubicBezTo>
                  <a:cubicBezTo>
                    <a:pt x="2858" y="4073"/>
                    <a:pt x="2441" y="3656"/>
                    <a:pt x="1929" y="3656"/>
                  </a:cubicBezTo>
                  <a:lnTo>
                    <a:pt x="1608" y="3656"/>
                  </a:lnTo>
                  <a:cubicBezTo>
                    <a:pt x="905" y="3656"/>
                    <a:pt x="322" y="3085"/>
                    <a:pt x="322" y="2370"/>
                  </a:cubicBezTo>
                  <a:cubicBezTo>
                    <a:pt x="322" y="1727"/>
                    <a:pt x="798" y="1180"/>
                    <a:pt x="1441" y="1108"/>
                  </a:cubicBezTo>
                  <a:cubicBezTo>
                    <a:pt x="1512" y="1096"/>
                    <a:pt x="1572" y="1037"/>
                    <a:pt x="1572" y="953"/>
                  </a:cubicBezTo>
                  <a:lnTo>
                    <a:pt x="1572" y="501"/>
                  </a:lnTo>
                  <a:cubicBezTo>
                    <a:pt x="1572" y="406"/>
                    <a:pt x="1643" y="322"/>
                    <a:pt x="1751" y="322"/>
                  </a:cubicBezTo>
                  <a:close/>
                  <a:moveTo>
                    <a:pt x="1762" y="1"/>
                  </a:moveTo>
                  <a:cubicBezTo>
                    <a:pt x="1500" y="1"/>
                    <a:pt x="1274" y="227"/>
                    <a:pt x="1274" y="501"/>
                  </a:cubicBezTo>
                  <a:lnTo>
                    <a:pt x="1274" y="823"/>
                  </a:lnTo>
                  <a:cubicBezTo>
                    <a:pt x="548" y="977"/>
                    <a:pt x="24" y="1608"/>
                    <a:pt x="24" y="2370"/>
                  </a:cubicBezTo>
                  <a:cubicBezTo>
                    <a:pt x="24" y="3251"/>
                    <a:pt x="738" y="3954"/>
                    <a:pt x="1608" y="3954"/>
                  </a:cubicBezTo>
                  <a:lnTo>
                    <a:pt x="1917" y="3954"/>
                  </a:lnTo>
                  <a:cubicBezTo>
                    <a:pt x="2262" y="3954"/>
                    <a:pt x="2524" y="4216"/>
                    <a:pt x="2524" y="4561"/>
                  </a:cubicBezTo>
                  <a:cubicBezTo>
                    <a:pt x="2524" y="4906"/>
                    <a:pt x="2262" y="5168"/>
                    <a:pt x="1917" y="5168"/>
                  </a:cubicBezTo>
                  <a:lnTo>
                    <a:pt x="1441" y="5168"/>
                  </a:lnTo>
                  <a:cubicBezTo>
                    <a:pt x="1191" y="5168"/>
                    <a:pt x="977" y="4966"/>
                    <a:pt x="977" y="4704"/>
                  </a:cubicBezTo>
                  <a:cubicBezTo>
                    <a:pt x="977" y="4442"/>
                    <a:pt x="750" y="4216"/>
                    <a:pt x="488" y="4216"/>
                  </a:cubicBezTo>
                  <a:cubicBezTo>
                    <a:pt x="215" y="4216"/>
                    <a:pt x="0" y="4442"/>
                    <a:pt x="0" y="4704"/>
                  </a:cubicBezTo>
                  <a:cubicBezTo>
                    <a:pt x="0" y="5442"/>
                    <a:pt x="548" y="6037"/>
                    <a:pt x="1250" y="6121"/>
                  </a:cubicBezTo>
                  <a:lnTo>
                    <a:pt x="1250" y="6418"/>
                  </a:lnTo>
                  <a:cubicBezTo>
                    <a:pt x="1250" y="6692"/>
                    <a:pt x="1465" y="6907"/>
                    <a:pt x="1739" y="6907"/>
                  </a:cubicBezTo>
                  <a:cubicBezTo>
                    <a:pt x="2001" y="6907"/>
                    <a:pt x="2227" y="6692"/>
                    <a:pt x="2227" y="6418"/>
                  </a:cubicBezTo>
                  <a:lnTo>
                    <a:pt x="2227" y="6121"/>
                  </a:lnTo>
                  <a:cubicBezTo>
                    <a:pt x="2953" y="5978"/>
                    <a:pt x="3477" y="5335"/>
                    <a:pt x="3477" y="4573"/>
                  </a:cubicBezTo>
                  <a:cubicBezTo>
                    <a:pt x="3477" y="3692"/>
                    <a:pt x="2763" y="3001"/>
                    <a:pt x="1905" y="3001"/>
                  </a:cubicBezTo>
                  <a:lnTo>
                    <a:pt x="1608" y="3001"/>
                  </a:lnTo>
                  <a:cubicBezTo>
                    <a:pt x="1262" y="3001"/>
                    <a:pt x="989" y="2728"/>
                    <a:pt x="989" y="2382"/>
                  </a:cubicBezTo>
                  <a:cubicBezTo>
                    <a:pt x="989" y="2037"/>
                    <a:pt x="1262" y="1775"/>
                    <a:pt x="1608" y="1775"/>
                  </a:cubicBezTo>
                  <a:lnTo>
                    <a:pt x="2084" y="1775"/>
                  </a:lnTo>
                  <a:cubicBezTo>
                    <a:pt x="2334" y="1775"/>
                    <a:pt x="2536" y="1989"/>
                    <a:pt x="2536" y="2239"/>
                  </a:cubicBezTo>
                  <a:lnTo>
                    <a:pt x="2536" y="2549"/>
                  </a:lnTo>
                  <a:cubicBezTo>
                    <a:pt x="2524" y="2799"/>
                    <a:pt x="2751" y="3013"/>
                    <a:pt x="3013" y="3013"/>
                  </a:cubicBezTo>
                  <a:cubicBezTo>
                    <a:pt x="3286" y="3013"/>
                    <a:pt x="3513" y="2787"/>
                    <a:pt x="3513" y="2525"/>
                  </a:cubicBezTo>
                  <a:lnTo>
                    <a:pt x="3513" y="2204"/>
                  </a:lnTo>
                  <a:cubicBezTo>
                    <a:pt x="3513" y="1477"/>
                    <a:pt x="2953" y="882"/>
                    <a:pt x="2262" y="799"/>
                  </a:cubicBezTo>
                  <a:lnTo>
                    <a:pt x="2262" y="501"/>
                  </a:lnTo>
                  <a:cubicBezTo>
                    <a:pt x="2262" y="227"/>
                    <a:pt x="2036" y="1"/>
                    <a:pt x="1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2" name="Google Shape;12272;p69"/>
            <p:cNvSpPr/>
            <p:nvPr/>
          </p:nvSpPr>
          <p:spPr>
            <a:xfrm>
              <a:off x="4226894" y="4523485"/>
              <a:ext cx="52324" cy="51942"/>
            </a:xfrm>
            <a:custGeom>
              <a:avLst/>
              <a:gdLst/>
              <a:ahLst/>
              <a:cxnLst/>
              <a:rect l="l" t="t" r="r" b="b"/>
              <a:pathLst>
                <a:path w="1644" h="1632" extrusionOk="0">
                  <a:moveTo>
                    <a:pt x="822" y="310"/>
                  </a:moveTo>
                  <a:cubicBezTo>
                    <a:pt x="1108" y="310"/>
                    <a:pt x="1322" y="536"/>
                    <a:pt x="1322" y="822"/>
                  </a:cubicBezTo>
                  <a:cubicBezTo>
                    <a:pt x="1322" y="1096"/>
                    <a:pt x="1108" y="1322"/>
                    <a:pt x="822" y="1322"/>
                  </a:cubicBezTo>
                  <a:cubicBezTo>
                    <a:pt x="536" y="1322"/>
                    <a:pt x="310" y="1096"/>
                    <a:pt x="310" y="822"/>
                  </a:cubicBezTo>
                  <a:cubicBezTo>
                    <a:pt x="310" y="536"/>
                    <a:pt x="536" y="310"/>
                    <a:pt x="822" y="310"/>
                  </a:cubicBezTo>
                  <a:close/>
                  <a:moveTo>
                    <a:pt x="822" y="0"/>
                  </a:moveTo>
                  <a:cubicBezTo>
                    <a:pt x="370" y="0"/>
                    <a:pt x="0" y="370"/>
                    <a:pt x="0" y="822"/>
                  </a:cubicBezTo>
                  <a:cubicBezTo>
                    <a:pt x="0" y="1263"/>
                    <a:pt x="370" y="1632"/>
                    <a:pt x="822" y="1632"/>
                  </a:cubicBezTo>
                  <a:cubicBezTo>
                    <a:pt x="1263" y="1632"/>
                    <a:pt x="1644" y="1263"/>
                    <a:pt x="1644" y="822"/>
                  </a:cubicBezTo>
                  <a:cubicBezTo>
                    <a:pt x="1644" y="370"/>
                    <a:pt x="1263" y="0"/>
                    <a:pt x="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3" name="Google Shape;12273;p69"/>
            <p:cNvSpPr/>
            <p:nvPr/>
          </p:nvSpPr>
          <p:spPr>
            <a:xfrm>
              <a:off x="3996113" y="4291176"/>
              <a:ext cx="336512" cy="335048"/>
            </a:xfrm>
            <a:custGeom>
              <a:avLst/>
              <a:gdLst/>
              <a:ahLst/>
              <a:cxnLst/>
              <a:rect l="l" t="t" r="r" b="b"/>
              <a:pathLst>
                <a:path w="10573" h="10527" extrusionOk="0">
                  <a:moveTo>
                    <a:pt x="8216" y="5930"/>
                  </a:moveTo>
                  <a:lnTo>
                    <a:pt x="8335" y="6537"/>
                  </a:lnTo>
                  <a:cubicBezTo>
                    <a:pt x="8359" y="6597"/>
                    <a:pt x="8394" y="6645"/>
                    <a:pt x="8442" y="6657"/>
                  </a:cubicBezTo>
                  <a:cubicBezTo>
                    <a:pt x="8502" y="6668"/>
                    <a:pt x="8549" y="6692"/>
                    <a:pt x="8609" y="6716"/>
                  </a:cubicBezTo>
                  <a:cubicBezTo>
                    <a:pt x="8631" y="6729"/>
                    <a:pt x="8653" y="6734"/>
                    <a:pt x="8674" y="6734"/>
                  </a:cubicBezTo>
                  <a:cubicBezTo>
                    <a:pt x="8710" y="6734"/>
                    <a:pt x="8745" y="6719"/>
                    <a:pt x="8775" y="6704"/>
                  </a:cubicBezTo>
                  <a:lnTo>
                    <a:pt x="9252" y="6311"/>
                  </a:lnTo>
                  <a:lnTo>
                    <a:pt x="9561" y="6585"/>
                  </a:lnTo>
                  <a:lnTo>
                    <a:pt x="9264" y="7121"/>
                  </a:lnTo>
                  <a:cubicBezTo>
                    <a:pt x="9228" y="7157"/>
                    <a:pt x="9228" y="7216"/>
                    <a:pt x="9264" y="7276"/>
                  </a:cubicBezTo>
                  <a:cubicBezTo>
                    <a:pt x="9287" y="7323"/>
                    <a:pt x="9323" y="7371"/>
                    <a:pt x="9347" y="7430"/>
                  </a:cubicBezTo>
                  <a:cubicBezTo>
                    <a:pt x="9383" y="7478"/>
                    <a:pt x="9430" y="7514"/>
                    <a:pt x="9490" y="7514"/>
                  </a:cubicBezTo>
                  <a:lnTo>
                    <a:pt x="10109" y="7538"/>
                  </a:lnTo>
                  <a:lnTo>
                    <a:pt x="10180" y="7942"/>
                  </a:lnTo>
                  <a:lnTo>
                    <a:pt x="9645" y="8157"/>
                  </a:lnTo>
                  <a:cubicBezTo>
                    <a:pt x="9585" y="8181"/>
                    <a:pt x="9561" y="8240"/>
                    <a:pt x="9549" y="8276"/>
                  </a:cubicBezTo>
                  <a:cubicBezTo>
                    <a:pt x="9549" y="8335"/>
                    <a:pt x="9526" y="8383"/>
                    <a:pt x="9514" y="8442"/>
                  </a:cubicBezTo>
                  <a:cubicBezTo>
                    <a:pt x="9502" y="8502"/>
                    <a:pt x="9514" y="8562"/>
                    <a:pt x="9561" y="8597"/>
                  </a:cubicBezTo>
                  <a:lnTo>
                    <a:pt x="10014" y="8990"/>
                  </a:lnTo>
                  <a:lnTo>
                    <a:pt x="9811" y="9347"/>
                  </a:lnTo>
                  <a:lnTo>
                    <a:pt x="9228" y="9157"/>
                  </a:lnTo>
                  <a:cubicBezTo>
                    <a:pt x="9213" y="9154"/>
                    <a:pt x="9198" y="9152"/>
                    <a:pt x="9184" y="9152"/>
                  </a:cubicBezTo>
                  <a:cubicBezTo>
                    <a:pt x="9141" y="9152"/>
                    <a:pt x="9103" y="9166"/>
                    <a:pt x="9085" y="9193"/>
                  </a:cubicBezTo>
                  <a:cubicBezTo>
                    <a:pt x="9037" y="9228"/>
                    <a:pt x="8990" y="9264"/>
                    <a:pt x="8954" y="9288"/>
                  </a:cubicBezTo>
                  <a:cubicBezTo>
                    <a:pt x="8906" y="9324"/>
                    <a:pt x="8871" y="9383"/>
                    <a:pt x="8895" y="9443"/>
                  </a:cubicBezTo>
                  <a:lnTo>
                    <a:pt x="8978" y="10050"/>
                  </a:lnTo>
                  <a:lnTo>
                    <a:pt x="8597" y="10181"/>
                  </a:lnTo>
                  <a:lnTo>
                    <a:pt x="8264" y="9669"/>
                  </a:lnTo>
                  <a:cubicBezTo>
                    <a:pt x="8228" y="9621"/>
                    <a:pt x="8192" y="9585"/>
                    <a:pt x="8133" y="9585"/>
                  </a:cubicBezTo>
                  <a:lnTo>
                    <a:pt x="7954" y="9585"/>
                  </a:lnTo>
                  <a:cubicBezTo>
                    <a:pt x="7894" y="9585"/>
                    <a:pt x="7847" y="9621"/>
                    <a:pt x="7811" y="9669"/>
                  </a:cubicBezTo>
                  <a:lnTo>
                    <a:pt x="7490" y="10181"/>
                  </a:lnTo>
                  <a:lnTo>
                    <a:pt x="7097" y="10050"/>
                  </a:lnTo>
                  <a:lnTo>
                    <a:pt x="7192" y="9443"/>
                  </a:lnTo>
                  <a:cubicBezTo>
                    <a:pt x="7204" y="9383"/>
                    <a:pt x="7180" y="9324"/>
                    <a:pt x="7132" y="9288"/>
                  </a:cubicBezTo>
                  <a:cubicBezTo>
                    <a:pt x="7085" y="9264"/>
                    <a:pt x="7037" y="9216"/>
                    <a:pt x="7001" y="9193"/>
                  </a:cubicBezTo>
                  <a:cubicBezTo>
                    <a:pt x="6970" y="9161"/>
                    <a:pt x="6933" y="9145"/>
                    <a:pt x="6897" y="9145"/>
                  </a:cubicBezTo>
                  <a:cubicBezTo>
                    <a:pt x="6880" y="9145"/>
                    <a:pt x="6863" y="9149"/>
                    <a:pt x="6847" y="9157"/>
                  </a:cubicBezTo>
                  <a:lnTo>
                    <a:pt x="6275" y="9347"/>
                  </a:lnTo>
                  <a:lnTo>
                    <a:pt x="6061" y="8990"/>
                  </a:lnTo>
                  <a:lnTo>
                    <a:pt x="6525" y="8597"/>
                  </a:lnTo>
                  <a:cubicBezTo>
                    <a:pt x="6573" y="8550"/>
                    <a:pt x="6585" y="8502"/>
                    <a:pt x="6573" y="8442"/>
                  </a:cubicBezTo>
                  <a:cubicBezTo>
                    <a:pt x="6549" y="8383"/>
                    <a:pt x="6537" y="8335"/>
                    <a:pt x="6537" y="8276"/>
                  </a:cubicBezTo>
                  <a:cubicBezTo>
                    <a:pt x="6537" y="8216"/>
                    <a:pt x="6489" y="8169"/>
                    <a:pt x="6430" y="8157"/>
                  </a:cubicBezTo>
                  <a:lnTo>
                    <a:pt x="5847" y="7942"/>
                  </a:lnTo>
                  <a:lnTo>
                    <a:pt x="5930" y="7538"/>
                  </a:lnTo>
                  <a:lnTo>
                    <a:pt x="6549" y="7514"/>
                  </a:lnTo>
                  <a:cubicBezTo>
                    <a:pt x="6609" y="7514"/>
                    <a:pt x="6656" y="7490"/>
                    <a:pt x="6680" y="7430"/>
                  </a:cubicBezTo>
                  <a:cubicBezTo>
                    <a:pt x="6716" y="7383"/>
                    <a:pt x="6740" y="7323"/>
                    <a:pt x="6775" y="7276"/>
                  </a:cubicBezTo>
                  <a:cubicBezTo>
                    <a:pt x="6811" y="7240"/>
                    <a:pt x="6811" y="7180"/>
                    <a:pt x="6775" y="7121"/>
                  </a:cubicBezTo>
                  <a:lnTo>
                    <a:pt x="6478" y="6585"/>
                  </a:lnTo>
                  <a:lnTo>
                    <a:pt x="6787" y="6311"/>
                  </a:lnTo>
                  <a:lnTo>
                    <a:pt x="7263" y="6704"/>
                  </a:lnTo>
                  <a:cubicBezTo>
                    <a:pt x="7293" y="6719"/>
                    <a:pt x="7327" y="6729"/>
                    <a:pt x="7363" y="6729"/>
                  </a:cubicBezTo>
                  <a:cubicBezTo>
                    <a:pt x="7385" y="6729"/>
                    <a:pt x="7407" y="6725"/>
                    <a:pt x="7430" y="6716"/>
                  </a:cubicBezTo>
                  <a:cubicBezTo>
                    <a:pt x="7478" y="6704"/>
                    <a:pt x="7537" y="6668"/>
                    <a:pt x="7597" y="6657"/>
                  </a:cubicBezTo>
                  <a:cubicBezTo>
                    <a:pt x="7656" y="6645"/>
                    <a:pt x="7680" y="6597"/>
                    <a:pt x="7704" y="6537"/>
                  </a:cubicBezTo>
                  <a:lnTo>
                    <a:pt x="7823" y="5930"/>
                  </a:lnTo>
                  <a:close/>
                  <a:moveTo>
                    <a:pt x="4454" y="1"/>
                  </a:moveTo>
                  <a:cubicBezTo>
                    <a:pt x="3739" y="1"/>
                    <a:pt x="3025" y="180"/>
                    <a:pt x="2382" y="513"/>
                  </a:cubicBezTo>
                  <a:cubicBezTo>
                    <a:pt x="2310" y="561"/>
                    <a:pt x="2287" y="644"/>
                    <a:pt x="2322" y="715"/>
                  </a:cubicBezTo>
                  <a:cubicBezTo>
                    <a:pt x="2354" y="770"/>
                    <a:pt x="2405" y="799"/>
                    <a:pt x="2458" y="799"/>
                  </a:cubicBezTo>
                  <a:cubicBezTo>
                    <a:pt x="2485" y="799"/>
                    <a:pt x="2512" y="791"/>
                    <a:pt x="2537" y="775"/>
                  </a:cubicBezTo>
                  <a:cubicBezTo>
                    <a:pt x="3132" y="465"/>
                    <a:pt x="3787" y="299"/>
                    <a:pt x="4454" y="299"/>
                  </a:cubicBezTo>
                  <a:cubicBezTo>
                    <a:pt x="6728" y="299"/>
                    <a:pt x="8597" y="2168"/>
                    <a:pt x="8597" y="4442"/>
                  </a:cubicBezTo>
                  <a:cubicBezTo>
                    <a:pt x="8597" y="4847"/>
                    <a:pt x="8537" y="5228"/>
                    <a:pt x="8430" y="5621"/>
                  </a:cubicBezTo>
                  <a:lnTo>
                    <a:pt x="7740" y="5621"/>
                  </a:lnTo>
                  <a:cubicBezTo>
                    <a:pt x="7668" y="5621"/>
                    <a:pt x="7609" y="5656"/>
                    <a:pt x="7597" y="5728"/>
                  </a:cubicBezTo>
                  <a:lnTo>
                    <a:pt x="7466" y="6371"/>
                  </a:lnTo>
                  <a:lnTo>
                    <a:pt x="7442" y="6371"/>
                  </a:lnTo>
                  <a:lnTo>
                    <a:pt x="6942" y="5966"/>
                  </a:lnTo>
                  <a:cubicBezTo>
                    <a:pt x="6912" y="5948"/>
                    <a:pt x="6879" y="5939"/>
                    <a:pt x="6847" y="5939"/>
                  </a:cubicBezTo>
                  <a:cubicBezTo>
                    <a:pt x="6814" y="5939"/>
                    <a:pt x="6781" y="5948"/>
                    <a:pt x="6751" y="5966"/>
                  </a:cubicBezTo>
                  <a:lnTo>
                    <a:pt x="6239" y="6407"/>
                  </a:lnTo>
                  <a:cubicBezTo>
                    <a:pt x="6180" y="6442"/>
                    <a:pt x="6168" y="6537"/>
                    <a:pt x="6216" y="6597"/>
                  </a:cubicBezTo>
                  <a:lnTo>
                    <a:pt x="6525" y="7180"/>
                  </a:lnTo>
                  <a:cubicBezTo>
                    <a:pt x="6525" y="7180"/>
                    <a:pt x="6525" y="7192"/>
                    <a:pt x="6513" y="7192"/>
                  </a:cubicBezTo>
                  <a:lnTo>
                    <a:pt x="5858" y="7204"/>
                  </a:lnTo>
                  <a:cubicBezTo>
                    <a:pt x="5775" y="7204"/>
                    <a:pt x="5716" y="7264"/>
                    <a:pt x="5704" y="7335"/>
                  </a:cubicBezTo>
                  <a:lnTo>
                    <a:pt x="5585" y="7990"/>
                  </a:lnTo>
                  <a:cubicBezTo>
                    <a:pt x="5573" y="8073"/>
                    <a:pt x="5620" y="8145"/>
                    <a:pt x="5680" y="8157"/>
                  </a:cubicBezTo>
                  <a:lnTo>
                    <a:pt x="6013" y="8288"/>
                  </a:lnTo>
                  <a:cubicBezTo>
                    <a:pt x="5525" y="8502"/>
                    <a:pt x="5001" y="8585"/>
                    <a:pt x="4454" y="8585"/>
                  </a:cubicBezTo>
                  <a:cubicBezTo>
                    <a:pt x="2179" y="8585"/>
                    <a:pt x="322" y="6728"/>
                    <a:pt x="322" y="4454"/>
                  </a:cubicBezTo>
                  <a:cubicBezTo>
                    <a:pt x="322" y="3168"/>
                    <a:pt x="894" y="2001"/>
                    <a:pt x="1894" y="1203"/>
                  </a:cubicBezTo>
                  <a:cubicBezTo>
                    <a:pt x="1965" y="1144"/>
                    <a:pt x="1965" y="1061"/>
                    <a:pt x="1929" y="989"/>
                  </a:cubicBezTo>
                  <a:cubicBezTo>
                    <a:pt x="1895" y="942"/>
                    <a:pt x="1850" y="921"/>
                    <a:pt x="1804" y="921"/>
                  </a:cubicBezTo>
                  <a:cubicBezTo>
                    <a:pt x="1769" y="921"/>
                    <a:pt x="1734" y="933"/>
                    <a:pt x="1703" y="953"/>
                  </a:cubicBezTo>
                  <a:cubicBezTo>
                    <a:pt x="632" y="1799"/>
                    <a:pt x="1" y="3085"/>
                    <a:pt x="1" y="4454"/>
                  </a:cubicBezTo>
                  <a:cubicBezTo>
                    <a:pt x="1" y="5645"/>
                    <a:pt x="465" y="6764"/>
                    <a:pt x="1298" y="7597"/>
                  </a:cubicBezTo>
                  <a:cubicBezTo>
                    <a:pt x="2132" y="8431"/>
                    <a:pt x="3251" y="8883"/>
                    <a:pt x="4442" y="8883"/>
                  </a:cubicBezTo>
                  <a:cubicBezTo>
                    <a:pt x="5001" y="8883"/>
                    <a:pt x="5537" y="8788"/>
                    <a:pt x="6049" y="8585"/>
                  </a:cubicBezTo>
                  <a:lnTo>
                    <a:pt x="6049" y="8585"/>
                  </a:lnTo>
                  <a:lnTo>
                    <a:pt x="5775" y="8823"/>
                  </a:lnTo>
                  <a:cubicBezTo>
                    <a:pt x="5716" y="8871"/>
                    <a:pt x="5704" y="8966"/>
                    <a:pt x="5751" y="9026"/>
                  </a:cubicBezTo>
                  <a:lnTo>
                    <a:pt x="6073" y="9585"/>
                  </a:lnTo>
                  <a:cubicBezTo>
                    <a:pt x="6101" y="9632"/>
                    <a:pt x="6158" y="9664"/>
                    <a:pt x="6211" y="9664"/>
                  </a:cubicBezTo>
                  <a:cubicBezTo>
                    <a:pt x="6225" y="9664"/>
                    <a:pt x="6239" y="9662"/>
                    <a:pt x="6251" y="9657"/>
                  </a:cubicBezTo>
                  <a:lnTo>
                    <a:pt x="6882" y="9455"/>
                  </a:lnTo>
                  <a:cubicBezTo>
                    <a:pt x="6882" y="9455"/>
                    <a:pt x="6894" y="9455"/>
                    <a:pt x="6894" y="9466"/>
                  </a:cubicBezTo>
                  <a:lnTo>
                    <a:pt x="6787" y="10121"/>
                  </a:lnTo>
                  <a:cubicBezTo>
                    <a:pt x="6775" y="10193"/>
                    <a:pt x="6823" y="10276"/>
                    <a:pt x="6894" y="10288"/>
                  </a:cubicBezTo>
                  <a:lnTo>
                    <a:pt x="7525" y="10514"/>
                  </a:lnTo>
                  <a:cubicBezTo>
                    <a:pt x="7537" y="10514"/>
                    <a:pt x="7549" y="10526"/>
                    <a:pt x="7585" y="10526"/>
                  </a:cubicBezTo>
                  <a:cubicBezTo>
                    <a:pt x="7644" y="10526"/>
                    <a:pt x="7680" y="10490"/>
                    <a:pt x="7716" y="10455"/>
                  </a:cubicBezTo>
                  <a:lnTo>
                    <a:pt x="8061" y="9883"/>
                  </a:lnTo>
                  <a:lnTo>
                    <a:pt x="8073" y="9883"/>
                  </a:lnTo>
                  <a:lnTo>
                    <a:pt x="8418" y="10455"/>
                  </a:lnTo>
                  <a:cubicBezTo>
                    <a:pt x="8445" y="10499"/>
                    <a:pt x="8497" y="10523"/>
                    <a:pt x="8547" y="10523"/>
                  </a:cubicBezTo>
                  <a:cubicBezTo>
                    <a:pt x="8565" y="10523"/>
                    <a:pt x="8582" y="10520"/>
                    <a:pt x="8597" y="10514"/>
                  </a:cubicBezTo>
                  <a:lnTo>
                    <a:pt x="9216" y="10288"/>
                  </a:lnTo>
                  <a:cubicBezTo>
                    <a:pt x="9287" y="10252"/>
                    <a:pt x="9323" y="10193"/>
                    <a:pt x="9323" y="10121"/>
                  </a:cubicBezTo>
                  <a:lnTo>
                    <a:pt x="9216" y="9466"/>
                  </a:lnTo>
                  <a:cubicBezTo>
                    <a:pt x="9216" y="9466"/>
                    <a:pt x="9228" y="9466"/>
                    <a:pt x="9228" y="9455"/>
                  </a:cubicBezTo>
                  <a:lnTo>
                    <a:pt x="9859" y="9657"/>
                  </a:lnTo>
                  <a:cubicBezTo>
                    <a:pt x="9878" y="9666"/>
                    <a:pt x="9897" y="9671"/>
                    <a:pt x="9916" y="9671"/>
                  </a:cubicBezTo>
                  <a:cubicBezTo>
                    <a:pt x="9966" y="9671"/>
                    <a:pt x="10011" y="9638"/>
                    <a:pt x="10038" y="9585"/>
                  </a:cubicBezTo>
                  <a:lnTo>
                    <a:pt x="10359" y="9026"/>
                  </a:lnTo>
                  <a:cubicBezTo>
                    <a:pt x="10395" y="8966"/>
                    <a:pt x="10395" y="8871"/>
                    <a:pt x="10335" y="8823"/>
                  </a:cubicBezTo>
                  <a:lnTo>
                    <a:pt x="9847" y="8395"/>
                  </a:lnTo>
                  <a:lnTo>
                    <a:pt x="9847" y="8383"/>
                  </a:lnTo>
                  <a:lnTo>
                    <a:pt x="10454" y="8145"/>
                  </a:lnTo>
                  <a:cubicBezTo>
                    <a:pt x="10460" y="8146"/>
                    <a:pt x="10465" y="8146"/>
                    <a:pt x="10470" y="8146"/>
                  </a:cubicBezTo>
                  <a:cubicBezTo>
                    <a:pt x="10532" y="8146"/>
                    <a:pt x="10572" y="8080"/>
                    <a:pt x="10561" y="8014"/>
                  </a:cubicBezTo>
                  <a:lnTo>
                    <a:pt x="10442" y="7359"/>
                  </a:lnTo>
                  <a:cubicBezTo>
                    <a:pt x="10419" y="7288"/>
                    <a:pt x="10359" y="7240"/>
                    <a:pt x="10288" y="7228"/>
                  </a:cubicBezTo>
                  <a:lnTo>
                    <a:pt x="9633" y="7204"/>
                  </a:lnTo>
                  <a:cubicBezTo>
                    <a:pt x="9633" y="7204"/>
                    <a:pt x="9633" y="7192"/>
                    <a:pt x="9621" y="7192"/>
                  </a:cubicBezTo>
                  <a:lnTo>
                    <a:pt x="9930" y="6609"/>
                  </a:lnTo>
                  <a:cubicBezTo>
                    <a:pt x="9966" y="6549"/>
                    <a:pt x="9942" y="6466"/>
                    <a:pt x="9907" y="6418"/>
                  </a:cubicBezTo>
                  <a:lnTo>
                    <a:pt x="9395" y="5990"/>
                  </a:lnTo>
                  <a:cubicBezTo>
                    <a:pt x="9365" y="5966"/>
                    <a:pt x="9332" y="5954"/>
                    <a:pt x="9299" y="5954"/>
                  </a:cubicBezTo>
                  <a:cubicBezTo>
                    <a:pt x="9267" y="5954"/>
                    <a:pt x="9234" y="5966"/>
                    <a:pt x="9204" y="5990"/>
                  </a:cubicBezTo>
                  <a:lnTo>
                    <a:pt x="8692" y="6395"/>
                  </a:lnTo>
                  <a:lnTo>
                    <a:pt x="8680" y="6395"/>
                  </a:lnTo>
                  <a:lnTo>
                    <a:pt x="8609" y="6049"/>
                  </a:lnTo>
                  <a:lnTo>
                    <a:pt x="8609" y="6037"/>
                  </a:lnTo>
                  <a:cubicBezTo>
                    <a:pt x="8799" y="5525"/>
                    <a:pt x="8895" y="5002"/>
                    <a:pt x="8895" y="4454"/>
                  </a:cubicBezTo>
                  <a:cubicBezTo>
                    <a:pt x="8895" y="3263"/>
                    <a:pt x="8430" y="2144"/>
                    <a:pt x="7597" y="1311"/>
                  </a:cubicBezTo>
                  <a:cubicBezTo>
                    <a:pt x="6763" y="477"/>
                    <a:pt x="5644" y="1"/>
                    <a:pt x="4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74" name="Google Shape;12274;p69"/>
          <p:cNvSpPr/>
          <p:nvPr/>
        </p:nvSpPr>
        <p:spPr>
          <a:xfrm>
            <a:off x="1331737" y="4307377"/>
            <a:ext cx="304716" cy="304048"/>
          </a:xfrm>
          <a:custGeom>
            <a:avLst/>
            <a:gdLst/>
            <a:ahLst/>
            <a:cxnLst/>
            <a:rect l="l" t="t" r="r" b="b"/>
            <a:pathLst>
              <a:path w="9574" h="9553" extrusionOk="0">
                <a:moveTo>
                  <a:pt x="4811" y="290"/>
                </a:moveTo>
                <a:lnTo>
                  <a:pt x="8157" y="2230"/>
                </a:lnTo>
                <a:lnTo>
                  <a:pt x="7573" y="2230"/>
                </a:lnTo>
                <a:lnTo>
                  <a:pt x="4918" y="671"/>
                </a:lnTo>
                <a:cubicBezTo>
                  <a:pt x="4876" y="647"/>
                  <a:pt x="4838" y="635"/>
                  <a:pt x="4800" y="635"/>
                </a:cubicBezTo>
                <a:cubicBezTo>
                  <a:pt x="4763" y="635"/>
                  <a:pt x="4728" y="647"/>
                  <a:pt x="4692" y="671"/>
                </a:cubicBezTo>
                <a:lnTo>
                  <a:pt x="3989" y="1087"/>
                </a:lnTo>
                <a:cubicBezTo>
                  <a:pt x="3930" y="1135"/>
                  <a:pt x="3906" y="1206"/>
                  <a:pt x="3942" y="1278"/>
                </a:cubicBezTo>
                <a:cubicBezTo>
                  <a:pt x="3974" y="1318"/>
                  <a:pt x="4017" y="1348"/>
                  <a:pt x="4067" y="1348"/>
                </a:cubicBezTo>
                <a:cubicBezTo>
                  <a:pt x="4092" y="1348"/>
                  <a:pt x="4117" y="1341"/>
                  <a:pt x="4144" y="1326"/>
                </a:cubicBezTo>
                <a:lnTo>
                  <a:pt x="4811" y="933"/>
                </a:lnTo>
                <a:lnTo>
                  <a:pt x="7025" y="2230"/>
                </a:lnTo>
                <a:lnTo>
                  <a:pt x="2572" y="2230"/>
                </a:lnTo>
                <a:lnTo>
                  <a:pt x="3561" y="1671"/>
                </a:lnTo>
                <a:cubicBezTo>
                  <a:pt x="3620" y="1623"/>
                  <a:pt x="3644" y="1552"/>
                  <a:pt x="3608" y="1480"/>
                </a:cubicBezTo>
                <a:cubicBezTo>
                  <a:pt x="3576" y="1440"/>
                  <a:pt x="3533" y="1411"/>
                  <a:pt x="3483" y="1411"/>
                </a:cubicBezTo>
                <a:cubicBezTo>
                  <a:pt x="3459" y="1411"/>
                  <a:pt x="3433" y="1417"/>
                  <a:pt x="3406" y="1433"/>
                </a:cubicBezTo>
                <a:lnTo>
                  <a:pt x="2013" y="2254"/>
                </a:lnTo>
                <a:lnTo>
                  <a:pt x="1429" y="2254"/>
                </a:lnTo>
                <a:lnTo>
                  <a:pt x="4811" y="290"/>
                </a:lnTo>
                <a:close/>
                <a:moveTo>
                  <a:pt x="8621" y="2528"/>
                </a:moveTo>
                <a:lnTo>
                  <a:pt x="8621" y="3207"/>
                </a:lnTo>
                <a:lnTo>
                  <a:pt x="965" y="3207"/>
                </a:lnTo>
                <a:lnTo>
                  <a:pt x="965" y="2528"/>
                </a:lnTo>
                <a:close/>
                <a:moveTo>
                  <a:pt x="2644" y="3469"/>
                </a:moveTo>
                <a:cubicBezTo>
                  <a:pt x="2692" y="3469"/>
                  <a:pt x="2727" y="3481"/>
                  <a:pt x="2751" y="3516"/>
                </a:cubicBezTo>
                <a:cubicBezTo>
                  <a:pt x="2787" y="3540"/>
                  <a:pt x="2799" y="3576"/>
                  <a:pt x="2799" y="3623"/>
                </a:cubicBezTo>
                <a:cubicBezTo>
                  <a:pt x="2799" y="3695"/>
                  <a:pt x="2739" y="3754"/>
                  <a:pt x="2668" y="3754"/>
                </a:cubicBezTo>
                <a:cubicBezTo>
                  <a:pt x="2620" y="3754"/>
                  <a:pt x="2596" y="3731"/>
                  <a:pt x="2561" y="3707"/>
                </a:cubicBezTo>
                <a:cubicBezTo>
                  <a:pt x="2528" y="3666"/>
                  <a:pt x="2479" y="3648"/>
                  <a:pt x="2432" y="3648"/>
                </a:cubicBezTo>
                <a:cubicBezTo>
                  <a:pt x="2410" y="3648"/>
                  <a:pt x="2389" y="3652"/>
                  <a:pt x="2370" y="3659"/>
                </a:cubicBezTo>
                <a:cubicBezTo>
                  <a:pt x="2299" y="3695"/>
                  <a:pt x="2251" y="3754"/>
                  <a:pt x="2251" y="3826"/>
                </a:cubicBezTo>
                <a:lnTo>
                  <a:pt x="2251" y="7707"/>
                </a:lnTo>
                <a:lnTo>
                  <a:pt x="1703" y="7707"/>
                </a:lnTo>
                <a:lnTo>
                  <a:pt x="1703" y="3826"/>
                </a:lnTo>
                <a:cubicBezTo>
                  <a:pt x="1703" y="3754"/>
                  <a:pt x="1656" y="3683"/>
                  <a:pt x="1584" y="3659"/>
                </a:cubicBezTo>
                <a:cubicBezTo>
                  <a:pt x="1568" y="3653"/>
                  <a:pt x="1551" y="3650"/>
                  <a:pt x="1532" y="3650"/>
                </a:cubicBezTo>
                <a:cubicBezTo>
                  <a:pt x="1482" y="3650"/>
                  <a:pt x="1425" y="3672"/>
                  <a:pt x="1382" y="3707"/>
                </a:cubicBezTo>
                <a:cubicBezTo>
                  <a:pt x="1358" y="3742"/>
                  <a:pt x="1322" y="3754"/>
                  <a:pt x="1287" y="3754"/>
                </a:cubicBezTo>
                <a:cubicBezTo>
                  <a:pt x="1239" y="3754"/>
                  <a:pt x="1203" y="3731"/>
                  <a:pt x="1179" y="3707"/>
                </a:cubicBezTo>
                <a:cubicBezTo>
                  <a:pt x="1144" y="3683"/>
                  <a:pt x="1132" y="3647"/>
                  <a:pt x="1132" y="3600"/>
                </a:cubicBezTo>
                <a:cubicBezTo>
                  <a:pt x="1132" y="3528"/>
                  <a:pt x="1203" y="3469"/>
                  <a:pt x="1287" y="3469"/>
                </a:cubicBezTo>
                <a:close/>
                <a:moveTo>
                  <a:pt x="5537" y="3481"/>
                </a:moveTo>
                <a:cubicBezTo>
                  <a:pt x="5573" y="3481"/>
                  <a:pt x="5609" y="3504"/>
                  <a:pt x="5644" y="3528"/>
                </a:cubicBezTo>
                <a:cubicBezTo>
                  <a:pt x="5668" y="3564"/>
                  <a:pt x="5692" y="3588"/>
                  <a:pt x="5692" y="3635"/>
                </a:cubicBezTo>
                <a:cubicBezTo>
                  <a:pt x="5692" y="3707"/>
                  <a:pt x="5632" y="3766"/>
                  <a:pt x="5549" y="3766"/>
                </a:cubicBezTo>
                <a:cubicBezTo>
                  <a:pt x="5513" y="3766"/>
                  <a:pt x="5478" y="3754"/>
                  <a:pt x="5454" y="3719"/>
                </a:cubicBezTo>
                <a:cubicBezTo>
                  <a:pt x="5424" y="3681"/>
                  <a:pt x="5376" y="3663"/>
                  <a:pt x="5329" y="3663"/>
                </a:cubicBezTo>
                <a:cubicBezTo>
                  <a:pt x="5301" y="3663"/>
                  <a:pt x="5274" y="3670"/>
                  <a:pt x="5251" y="3683"/>
                </a:cubicBezTo>
                <a:cubicBezTo>
                  <a:pt x="5180" y="3707"/>
                  <a:pt x="5132" y="3766"/>
                  <a:pt x="5132" y="3838"/>
                </a:cubicBezTo>
                <a:lnTo>
                  <a:pt x="5132" y="7731"/>
                </a:lnTo>
                <a:lnTo>
                  <a:pt x="4585" y="7731"/>
                </a:lnTo>
                <a:lnTo>
                  <a:pt x="4585" y="3838"/>
                </a:lnTo>
                <a:cubicBezTo>
                  <a:pt x="4585" y="3766"/>
                  <a:pt x="4537" y="3695"/>
                  <a:pt x="4466" y="3683"/>
                </a:cubicBezTo>
                <a:cubicBezTo>
                  <a:pt x="4439" y="3670"/>
                  <a:pt x="4412" y="3663"/>
                  <a:pt x="4386" y="3663"/>
                </a:cubicBezTo>
                <a:cubicBezTo>
                  <a:pt x="4344" y="3663"/>
                  <a:pt x="4305" y="3681"/>
                  <a:pt x="4275" y="3719"/>
                </a:cubicBezTo>
                <a:cubicBezTo>
                  <a:pt x="4239" y="3754"/>
                  <a:pt x="4216" y="3766"/>
                  <a:pt x="4168" y="3766"/>
                </a:cubicBezTo>
                <a:cubicBezTo>
                  <a:pt x="4120" y="3766"/>
                  <a:pt x="4096" y="3754"/>
                  <a:pt x="4061" y="3719"/>
                </a:cubicBezTo>
                <a:cubicBezTo>
                  <a:pt x="4037" y="3695"/>
                  <a:pt x="4025" y="3659"/>
                  <a:pt x="4025" y="3623"/>
                </a:cubicBezTo>
                <a:cubicBezTo>
                  <a:pt x="4025" y="3540"/>
                  <a:pt x="4096" y="3481"/>
                  <a:pt x="4168" y="3481"/>
                </a:cubicBezTo>
                <a:close/>
                <a:moveTo>
                  <a:pt x="8395" y="3481"/>
                </a:moveTo>
                <a:cubicBezTo>
                  <a:pt x="8442" y="3481"/>
                  <a:pt x="8466" y="3492"/>
                  <a:pt x="8502" y="3528"/>
                </a:cubicBezTo>
                <a:cubicBezTo>
                  <a:pt x="8526" y="3552"/>
                  <a:pt x="8538" y="3588"/>
                  <a:pt x="8538" y="3635"/>
                </a:cubicBezTo>
                <a:cubicBezTo>
                  <a:pt x="8526" y="3695"/>
                  <a:pt x="8466" y="3754"/>
                  <a:pt x="8407" y="3754"/>
                </a:cubicBezTo>
                <a:cubicBezTo>
                  <a:pt x="8371" y="3754"/>
                  <a:pt x="8335" y="3742"/>
                  <a:pt x="8311" y="3707"/>
                </a:cubicBezTo>
                <a:cubicBezTo>
                  <a:pt x="8279" y="3666"/>
                  <a:pt x="8224" y="3648"/>
                  <a:pt x="8174" y="3648"/>
                </a:cubicBezTo>
                <a:cubicBezTo>
                  <a:pt x="8150" y="3648"/>
                  <a:pt x="8128" y="3652"/>
                  <a:pt x="8109" y="3659"/>
                </a:cubicBezTo>
                <a:cubicBezTo>
                  <a:pt x="8037" y="3695"/>
                  <a:pt x="7990" y="3754"/>
                  <a:pt x="7990" y="3826"/>
                </a:cubicBezTo>
                <a:lnTo>
                  <a:pt x="7990" y="7707"/>
                </a:lnTo>
                <a:lnTo>
                  <a:pt x="7442" y="7707"/>
                </a:lnTo>
                <a:lnTo>
                  <a:pt x="7442" y="6314"/>
                </a:lnTo>
                <a:cubicBezTo>
                  <a:pt x="7442" y="6243"/>
                  <a:pt x="7383" y="6183"/>
                  <a:pt x="7311" y="6183"/>
                </a:cubicBezTo>
                <a:cubicBezTo>
                  <a:pt x="7240" y="6183"/>
                  <a:pt x="7180" y="6243"/>
                  <a:pt x="7180" y="6314"/>
                </a:cubicBezTo>
                <a:lnTo>
                  <a:pt x="7180" y="7743"/>
                </a:lnTo>
                <a:cubicBezTo>
                  <a:pt x="7097" y="7791"/>
                  <a:pt x="7061" y="7862"/>
                  <a:pt x="7061" y="7945"/>
                </a:cubicBezTo>
                <a:lnTo>
                  <a:pt x="7061" y="8148"/>
                </a:lnTo>
                <a:lnTo>
                  <a:pt x="5549" y="8148"/>
                </a:lnTo>
                <a:lnTo>
                  <a:pt x="5549" y="7969"/>
                </a:lnTo>
                <a:cubicBezTo>
                  <a:pt x="5549" y="7874"/>
                  <a:pt x="5513" y="7803"/>
                  <a:pt x="5430" y="7755"/>
                </a:cubicBezTo>
                <a:lnTo>
                  <a:pt x="5430" y="4016"/>
                </a:lnTo>
                <a:cubicBezTo>
                  <a:pt x="5465" y="4034"/>
                  <a:pt x="5500" y="4045"/>
                  <a:pt x="5535" y="4045"/>
                </a:cubicBezTo>
                <a:cubicBezTo>
                  <a:pt x="5547" y="4045"/>
                  <a:pt x="5560" y="4043"/>
                  <a:pt x="5573" y="4040"/>
                </a:cubicBezTo>
                <a:cubicBezTo>
                  <a:pt x="5787" y="4040"/>
                  <a:pt x="5966" y="3862"/>
                  <a:pt x="5966" y="3635"/>
                </a:cubicBezTo>
                <a:cubicBezTo>
                  <a:pt x="5966" y="3576"/>
                  <a:pt x="5966" y="3528"/>
                  <a:pt x="5954" y="3481"/>
                </a:cubicBezTo>
                <a:lnTo>
                  <a:pt x="6656" y="3481"/>
                </a:lnTo>
                <a:cubicBezTo>
                  <a:pt x="6633" y="3516"/>
                  <a:pt x="6633" y="3564"/>
                  <a:pt x="6621" y="3600"/>
                </a:cubicBezTo>
                <a:cubicBezTo>
                  <a:pt x="6621" y="3719"/>
                  <a:pt x="6656" y="3826"/>
                  <a:pt x="6740" y="3921"/>
                </a:cubicBezTo>
                <a:cubicBezTo>
                  <a:pt x="6811" y="4004"/>
                  <a:pt x="6942" y="4052"/>
                  <a:pt x="7037" y="4052"/>
                </a:cubicBezTo>
                <a:cubicBezTo>
                  <a:pt x="7085" y="4052"/>
                  <a:pt x="7133" y="4028"/>
                  <a:pt x="7168" y="4016"/>
                </a:cubicBezTo>
                <a:lnTo>
                  <a:pt x="7168" y="5636"/>
                </a:lnTo>
                <a:cubicBezTo>
                  <a:pt x="7168" y="5719"/>
                  <a:pt x="7228" y="5778"/>
                  <a:pt x="7311" y="5778"/>
                </a:cubicBezTo>
                <a:cubicBezTo>
                  <a:pt x="7383" y="5778"/>
                  <a:pt x="7442" y="5719"/>
                  <a:pt x="7442" y="5636"/>
                </a:cubicBezTo>
                <a:lnTo>
                  <a:pt x="7442" y="3838"/>
                </a:lnTo>
                <a:cubicBezTo>
                  <a:pt x="7442" y="3766"/>
                  <a:pt x="7395" y="3695"/>
                  <a:pt x="7323" y="3671"/>
                </a:cubicBezTo>
                <a:cubicBezTo>
                  <a:pt x="7301" y="3667"/>
                  <a:pt x="7278" y="3665"/>
                  <a:pt x="7255" y="3665"/>
                </a:cubicBezTo>
                <a:cubicBezTo>
                  <a:pt x="7205" y="3665"/>
                  <a:pt x="7157" y="3678"/>
                  <a:pt x="7133" y="3719"/>
                </a:cubicBezTo>
                <a:cubicBezTo>
                  <a:pt x="7097" y="3754"/>
                  <a:pt x="7073" y="3766"/>
                  <a:pt x="7025" y="3766"/>
                </a:cubicBezTo>
                <a:cubicBezTo>
                  <a:pt x="6978" y="3766"/>
                  <a:pt x="6954" y="3754"/>
                  <a:pt x="6918" y="3719"/>
                </a:cubicBezTo>
                <a:cubicBezTo>
                  <a:pt x="6894" y="3695"/>
                  <a:pt x="6871" y="3659"/>
                  <a:pt x="6871" y="3612"/>
                </a:cubicBezTo>
                <a:cubicBezTo>
                  <a:pt x="6871" y="3540"/>
                  <a:pt x="6954" y="3481"/>
                  <a:pt x="7025" y="3481"/>
                </a:cubicBezTo>
                <a:close/>
                <a:moveTo>
                  <a:pt x="2382" y="7993"/>
                </a:moveTo>
                <a:lnTo>
                  <a:pt x="2382" y="8160"/>
                </a:lnTo>
                <a:lnTo>
                  <a:pt x="1572" y="8160"/>
                </a:lnTo>
                <a:lnTo>
                  <a:pt x="1572" y="7993"/>
                </a:lnTo>
                <a:close/>
                <a:moveTo>
                  <a:pt x="3751" y="3481"/>
                </a:moveTo>
                <a:cubicBezTo>
                  <a:pt x="3739" y="3516"/>
                  <a:pt x="3739" y="3564"/>
                  <a:pt x="3715" y="3600"/>
                </a:cubicBezTo>
                <a:cubicBezTo>
                  <a:pt x="3715" y="3719"/>
                  <a:pt x="3751" y="3826"/>
                  <a:pt x="3835" y="3921"/>
                </a:cubicBezTo>
                <a:cubicBezTo>
                  <a:pt x="3918" y="4004"/>
                  <a:pt x="4037" y="4052"/>
                  <a:pt x="4132" y="4052"/>
                </a:cubicBezTo>
                <a:cubicBezTo>
                  <a:pt x="4180" y="4052"/>
                  <a:pt x="4227" y="4028"/>
                  <a:pt x="4275" y="4016"/>
                </a:cubicBezTo>
                <a:lnTo>
                  <a:pt x="4275" y="7755"/>
                </a:lnTo>
                <a:cubicBezTo>
                  <a:pt x="4192" y="7803"/>
                  <a:pt x="4156" y="7874"/>
                  <a:pt x="4156" y="7957"/>
                </a:cubicBezTo>
                <a:lnTo>
                  <a:pt x="4156" y="8160"/>
                </a:lnTo>
                <a:lnTo>
                  <a:pt x="2644" y="8160"/>
                </a:lnTo>
                <a:lnTo>
                  <a:pt x="2644" y="7969"/>
                </a:lnTo>
                <a:cubicBezTo>
                  <a:pt x="2668" y="7874"/>
                  <a:pt x="2608" y="7803"/>
                  <a:pt x="2537" y="7755"/>
                </a:cubicBezTo>
                <a:lnTo>
                  <a:pt x="2537" y="4016"/>
                </a:lnTo>
                <a:cubicBezTo>
                  <a:pt x="2563" y="4034"/>
                  <a:pt x="2595" y="4045"/>
                  <a:pt x="2630" y="4045"/>
                </a:cubicBezTo>
                <a:cubicBezTo>
                  <a:pt x="2642" y="4045"/>
                  <a:pt x="2655" y="4043"/>
                  <a:pt x="2668" y="4040"/>
                </a:cubicBezTo>
                <a:cubicBezTo>
                  <a:pt x="2894" y="4040"/>
                  <a:pt x="3073" y="3862"/>
                  <a:pt x="3073" y="3635"/>
                </a:cubicBezTo>
                <a:cubicBezTo>
                  <a:pt x="3073" y="3576"/>
                  <a:pt x="3073" y="3528"/>
                  <a:pt x="3049" y="3481"/>
                </a:cubicBezTo>
                <a:close/>
                <a:moveTo>
                  <a:pt x="5251" y="7993"/>
                </a:moveTo>
                <a:lnTo>
                  <a:pt x="5251" y="8160"/>
                </a:lnTo>
                <a:lnTo>
                  <a:pt x="4454" y="8160"/>
                </a:lnTo>
                <a:lnTo>
                  <a:pt x="4454" y="7993"/>
                </a:lnTo>
                <a:close/>
                <a:moveTo>
                  <a:pt x="8109" y="7993"/>
                </a:moveTo>
                <a:lnTo>
                  <a:pt x="8109" y="8160"/>
                </a:lnTo>
                <a:lnTo>
                  <a:pt x="7311" y="8160"/>
                </a:lnTo>
                <a:lnTo>
                  <a:pt x="7311" y="7993"/>
                </a:lnTo>
                <a:close/>
                <a:moveTo>
                  <a:pt x="8454" y="8445"/>
                </a:moveTo>
                <a:cubicBezTo>
                  <a:pt x="8526" y="8445"/>
                  <a:pt x="8573" y="8505"/>
                  <a:pt x="8573" y="8565"/>
                </a:cubicBezTo>
                <a:lnTo>
                  <a:pt x="8573" y="8719"/>
                </a:lnTo>
                <a:lnTo>
                  <a:pt x="4001" y="8719"/>
                </a:lnTo>
                <a:cubicBezTo>
                  <a:pt x="3930" y="8719"/>
                  <a:pt x="3870" y="8779"/>
                  <a:pt x="3870" y="8862"/>
                </a:cubicBezTo>
                <a:cubicBezTo>
                  <a:pt x="3870" y="8934"/>
                  <a:pt x="3930" y="8993"/>
                  <a:pt x="4001" y="8993"/>
                </a:cubicBezTo>
                <a:lnTo>
                  <a:pt x="8728" y="8993"/>
                </a:lnTo>
                <a:cubicBezTo>
                  <a:pt x="8799" y="8993"/>
                  <a:pt x="8859" y="9053"/>
                  <a:pt x="8859" y="9124"/>
                </a:cubicBezTo>
                <a:lnTo>
                  <a:pt x="8859" y="9279"/>
                </a:lnTo>
                <a:lnTo>
                  <a:pt x="715" y="9279"/>
                </a:lnTo>
                <a:lnTo>
                  <a:pt x="715" y="9136"/>
                </a:lnTo>
                <a:cubicBezTo>
                  <a:pt x="715" y="9065"/>
                  <a:pt x="775" y="9005"/>
                  <a:pt x="846" y="9005"/>
                </a:cubicBezTo>
                <a:lnTo>
                  <a:pt x="3323" y="9005"/>
                </a:lnTo>
                <a:cubicBezTo>
                  <a:pt x="3394" y="9005"/>
                  <a:pt x="3454" y="8946"/>
                  <a:pt x="3454" y="8874"/>
                </a:cubicBezTo>
                <a:cubicBezTo>
                  <a:pt x="3454" y="8803"/>
                  <a:pt x="3394" y="8743"/>
                  <a:pt x="3323" y="8743"/>
                </a:cubicBezTo>
                <a:lnTo>
                  <a:pt x="1013" y="8743"/>
                </a:lnTo>
                <a:lnTo>
                  <a:pt x="1013" y="8565"/>
                </a:lnTo>
                <a:cubicBezTo>
                  <a:pt x="1013" y="8481"/>
                  <a:pt x="1072" y="8445"/>
                  <a:pt x="1132" y="8445"/>
                </a:cubicBezTo>
                <a:close/>
                <a:moveTo>
                  <a:pt x="4781" y="1"/>
                </a:moveTo>
                <a:cubicBezTo>
                  <a:pt x="4736" y="1"/>
                  <a:pt x="4692" y="10"/>
                  <a:pt x="4656" y="28"/>
                </a:cubicBezTo>
                <a:lnTo>
                  <a:pt x="810" y="2278"/>
                </a:lnTo>
                <a:cubicBezTo>
                  <a:pt x="787" y="2278"/>
                  <a:pt x="775" y="2290"/>
                  <a:pt x="775" y="2314"/>
                </a:cubicBezTo>
                <a:cubicBezTo>
                  <a:pt x="715" y="2349"/>
                  <a:pt x="667" y="2445"/>
                  <a:pt x="667" y="2516"/>
                </a:cubicBezTo>
                <a:lnTo>
                  <a:pt x="667" y="3219"/>
                </a:lnTo>
                <a:cubicBezTo>
                  <a:pt x="667" y="3350"/>
                  <a:pt x="763" y="3457"/>
                  <a:pt x="882" y="3481"/>
                </a:cubicBezTo>
                <a:cubicBezTo>
                  <a:pt x="858" y="3528"/>
                  <a:pt x="846" y="3564"/>
                  <a:pt x="846" y="3600"/>
                </a:cubicBezTo>
                <a:cubicBezTo>
                  <a:pt x="846" y="3719"/>
                  <a:pt x="882" y="3826"/>
                  <a:pt x="965" y="3921"/>
                </a:cubicBezTo>
                <a:cubicBezTo>
                  <a:pt x="1048" y="4004"/>
                  <a:pt x="1168" y="4052"/>
                  <a:pt x="1263" y="4052"/>
                </a:cubicBezTo>
                <a:cubicBezTo>
                  <a:pt x="1310" y="4052"/>
                  <a:pt x="1358" y="4028"/>
                  <a:pt x="1406" y="4016"/>
                </a:cubicBezTo>
                <a:lnTo>
                  <a:pt x="1406" y="7755"/>
                </a:lnTo>
                <a:cubicBezTo>
                  <a:pt x="1322" y="7803"/>
                  <a:pt x="1287" y="7874"/>
                  <a:pt x="1287" y="7957"/>
                </a:cubicBezTo>
                <a:lnTo>
                  <a:pt x="1287" y="8160"/>
                </a:lnTo>
                <a:lnTo>
                  <a:pt x="1120" y="8160"/>
                </a:lnTo>
                <a:cubicBezTo>
                  <a:pt x="894" y="8160"/>
                  <a:pt x="715" y="8338"/>
                  <a:pt x="715" y="8553"/>
                </a:cubicBezTo>
                <a:lnTo>
                  <a:pt x="715" y="8743"/>
                </a:lnTo>
                <a:cubicBezTo>
                  <a:pt x="548" y="8791"/>
                  <a:pt x="417" y="8946"/>
                  <a:pt x="417" y="9136"/>
                </a:cubicBezTo>
                <a:lnTo>
                  <a:pt x="417" y="9291"/>
                </a:lnTo>
                <a:lnTo>
                  <a:pt x="132" y="9291"/>
                </a:lnTo>
                <a:cubicBezTo>
                  <a:pt x="60" y="9291"/>
                  <a:pt x="1" y="9350"/>
                  <a:pt x="1" y="9422"/>
                </a:cubicBezTo>
                <a:cubicBezTo>
                  <a:pt x="1" y="9493"/>
                  <a:pt x="60" y="9553"/>
                  <a:pt x="132" y="9553"/>
                </a:cubicBezTo>
                <a:lnTo>
                  <a:pt x="9442" y="9553"/>
                </a:lnTo>
                <a:cubicBezTo>
                  <a:pt x="9514" y="9553"/>
                  <a:pt x="9573" y="9493"/>
                  <a:pt x="9573" y="9422"/>
                </a:cubicBezTo>
                <a:cubicBezTo>
                  <a:pt x="9573" y="9350"/>
                  <a:pt x="9514" y="9291"/>
                  <a:pt x="9442" y="9291"/>
                </a:cubicBezTo>
                <a:lnTo>
                  <a:pt x="9157" y="9291"/>
                </a:lnTo>
                <a:lnTo>
                  <a:pt x="9157" y="9136"/>
                </a:lnTo>
                <a:cubicBezTo>
                  <a:pt x="9157" y="8957"/>
                  <a:pt x="9038" y="8803"/>
                  <a:pt x="8859" y="8743"/>
                </a:cubicBezTo>
                <a:lnTo>
                  <a:pt x="8859" y="8565"/>
                </a:lnTo>
                <a:cubicBezTo>
                  <a:pt x="8859" y="8338"/>
                  <a:pt x="8680" y="8160"/>
                  <a:pt x="8454" y="8160"/>
                </a:cubicBezTo>
                <a:lnTo>
                  <a:pt x="8395" y="8160"/>
                </a:lnTo>
                <a:lnTo>
                  <a:pt x="8395" y="7969"/>
                </a:lnTo>
                <a:cubicBezTo>
                  <a:pt x="8395" y="7874"/>
                  <a:pt x="8347" y="7803"/>
                  <a:pt x="8276" y="7755"/>
                </a:cubicBezTo>
                <a:lnTo>
                  <a:pt x="8276" y="4016"/>
                </a:lnTo>
                <a:cubicBezTo>
                  <a:pt x="8310" y="4034"/>
                  <a:pt x="8345" y="4045"/>
                  <a:pt x="8375" y="4045"/>
                </a:cubicBezTo>
                <a:cubicBezTo>
                  <a:pt x="8387" y="4045"/>
                  <a:pt x="8397" y="4043"/>
                  <a:pt x="8407" y="4040"/>
                </a:cubicBezTo>
                <a:cubicBezTo>
                  <a:pt x="8633" y="4040"/>
                  <a:pt x="8811" y="3862"/>
                  <a:pt x="8811" y="3635"/>
                </a:cubicBezTo>
                <a:cubicBezTo>
                  <a:pt x="8811" y="3564"/>
                  <a:pt x="8799" y="3504"/>
                  <a:pt x="8764" y="3421"/>
                </a:cubicBezTo>
                <a:cubicBezTo>
                  <a:pt x="8835" y="3385"/>
                  <a:pt x="8883" y="3290"/>
                  <a:pt x="8883" y="3207"/>
                </a:cubicBezTo>
                <a:lnTo>
                  <a:pt x="8883" y="2504"/>
                </a:lnTo>
                <a:cubicBezTo>
                  <a:pt x="8883" y="2397"/>
                  <a:pt x="8823" y="2314"/>
                  <a:pt x="8740" y="2266"/>
                </a:cubicBezTo>
                <a:lnTo>
                  <a:pt x="4906" y="28"/>
                </a:lnTo>
                <a:cubicBezTo>
                  <a:pt x="4870" y="10"/>
                  <a:pt x="4826" y="1"/>
                  <a:pt x="4781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75" name="Google Shape;12275;p69"/>
          <p:cNvGrpSpPr/>
          <p:nvPr/>
        </p:nvGrpSpPr>
        <p:grpSpPr>
          <a:xfrm>
            <a:off x="2179081" y="4285511"/>
            <a:ext cx="397525" cy="348670"/>
            <a:chOff x="2179081" y="4285511"/>
            <a:chExt cx="397525" cy="348670"/>
          </a:xfrm>
          <a:solidFill>
            <a:srgbClr val="D94169"/>
          </a:solidFill>
        </p:grpSpPr>
        <p:sp>
          <p:nvSpPr>
            <p:cNvPr id="12276" name="Google Shape;12276;p69"/>
            <p:cNvSpPr/>
            <p:nvPr/>
          </p:nvSpPr>
          <p:spPr>
            <a:xfrm>
              <a:off x="2262437" y="4354322"/>
              <a:ext cx="230813" cy="210507"/>
            </a:xfrm>
            <a:custGeom>
              <a:avLst/>
              <a:gdLst/>
              <a:ahLst/>
              <a:cxnLst/>
              <a:rect l="l" t="t" r="r" b="b"/>
              <a:pathLst>
                <a:path w="7252" h="6614" extrusionOk="0">
                  <a:moveTo>
                    <a:pt x="3627" y="376"/>
                  </a:moveTo>
                  <a:cubicBezTo>
                    <a:pt x="4070" y="376"/>
                    <a:pt x="4516" y="477"/>
                    <a:pt x="4930" y="684"/>
                  </a:cubicBezTo>
                  <a:lnTo>
                    <a:pt x="4132" y="2065"/>
                  </a:lnTo>
                  <a:cubicBezTo>
                    <a:pt x="3965" y="2006"/>
                    <a:pt x="3799" y="1958"/>
                    <a:pt x="3620" y="1958"/>
                  </a:cubicBezTo>
                  <a:cubicBezTo>
                    <a:pt x="3441" y="1958"/>
                    <a:pt x="3263" y="1994"/>
                    <a:pt x="3120" y="2065"/>
                  </a:cubicBezTo>
                  <a:lnTo>
                    <a:pt x="2322" y="684"/>
                  </a:lnTo>
                  <a:cubicBezTo>
                    <a:pt x="2730" y="480"/>
                    <a:pt x="3177" y="376"/>
                    <a:pt x="3627" y="376"/>
                  </a:cubicBezTo>
                  <a:close/>
                  <a:moveTo>
                    <a:pt x="1989" y="863"/>
                  </a:moveTo>
                  <a:lnTo>
                    <a:pt x="2787" y="2244"/>
                  </a:lnTo>
                  <a:cubicBezTo>
                    <a:pt x="2513" y="2458"/>
                    <a:pt x="2322" y="2768"/>
                    <a:pt x="2286" y="3137"/>
                  </a:cubicBezTo>
                  <a:lnTo>
                    <a:pt x="691" y="3137"/>
                  </a:lnTo>
                  <a:lnTo>
                    <a:pt x="691" y="3125"/>
                  </a:lnTo>
                  <a:cubicBezTo>
                    <a:pt x="739" y="2422"/>
                    <a:pt x="1013" y="1756"/>
                    <a:pt x="1536" y="1232"/>
                  </a:cubicBezTo>
                  <a:cubicBezTo>
                    <a:pt x="1667" y="1101"/>
                    <a:pt x="1834" y="970"/>
                    <a:pt x="1989" y="863"/>
                  </a:cubicBezTo>
                  <a:close/>
                  <a:moveTo>
                    <a:pt x="3620" y="2339"/>
                  </a:moveTo>
                  <a:cubicBezTo>
                    <a:pt x="4156" y="2339"/>
                    <a:pt x="4608" y="2779"/>
                    <a:pt x="4608" y="3315"/>
                  </a:cubicBezTo>
                  <a:cubicBezTo>
                    <a:pt x="4608" y="3851"/>
                    <a:pt x="4156" y="4303"/>
                    <a:pt x="3620" y="4303"/>
                  </a:cubicBezTo>
                  <a:cubicBezTo>
                    <a:pt x="3072" y="4303"/>
                    <a:pt x="2644" y="3851"/>
                    <a:pt x="2644" y="3315"/>
                  </a:cubicBezTo>
                  <a:cubicBezTo>
                    <a:pt x="2644" y="2768"/>
                    <a:pt x="3084" y="2339"/>
                    <a:pt x="3620" y="2339"/>
                  </a:cubicBezTo>
                  <a:close/>
                  <a:moveTo>
                    <a:pt x="6549" y="3482"/>
                  </a:moveTo>
                  <a:cubicBezTo>
                    <a:pt x="6513" y="4184"/>
                    <a:pt x="6227" y="4863"/>
                    <a:pt x="5704" y="5387"/>
                  </a:cubicBezTo>
                  <a:cubicBezTo>
                    <a:pt x="5573" y="5518"/>
                    <a:pt x="5406" y="5661"/>
                    <a:pt x="5263" y="5756"/>
                  </a:cubicBezTo>
                  <a:lnTo>
                    <a:pt x="4453" y="4375"/>
                  </a:lnTo>
                  <a:cubicBezTo>
                    <a:pt x="4727" y="4172"/>
                    <a:pt x="4918" y="3851"/>
                    <a:pt x="4965" y="3482"/>
                  </a:cubicBezTo>
                  <a:close/>
                  <a:moveTo>
                    <a:pt x="4120" y="4553"/>
                  </a:moveTo>
                  <a:lnTo>
                    <a:pt x="4918" y="5935"/>
                  </a:lnTo>
                  <a:cubicBezTo>
                    <a:pt x="4510" y="6138"/>
                    <a:pt x="4063" y="6243"/>
                    <a:pt x="3613" y="6243"/>
                  </a:cubicBezTo>
                  <a:cubicBezTo>
                    <a:pt x="3170" y="6243"/>
                    <a:pt x="2724" y="6141"/>
                    <a:pt x="2310" y="5935"/>
                  </a:cubicBezTo>
                  <a:lnTo>
                    <a:pt x="3120" y="4553"/>
                  </a:lnTo>
                  <a:cubicBezTo>
                    <a:pt x="3275" y="4613"/>
                    <a:pt x="3441" y="4661"/>
                    <a:pt x="3620" y="4661"/>
                  </a:cubicBezTo>
                  <a:cubicBezTo>
                    <a:pt x="3799" y="4661"/>
                    <a:pt x="3977" y="4625"/>
                    <a:pt x="4120" y="4553"/>
                  </a:cubicBezTo>
                  <a:close/>
                  <a:moveTo>
                    <a:pt x="3636" y="0"/>
                  </a:moveTo>
                  <a:cubicBezTo>
                    <a:pt x="2787" y="0"/>
                    <a:pt x="1940" y="328"/>
                    <a:pt x="1298" y="970"/>
                  </a:cubicBezTo>
                  <a:cubicBezTo>
                    <a:pt x="120" y="2137"/>
                    <a:pt x="0" y="4018"/>
                    <a:pt x="1036" y="5327"/>
                  </a:cubicBezTo>
                  <a:cubicBezTo>
                    <a:pt x="1060" y="5375"/>
                    <a:pt x="1120" y="5399"/>
                    <a:pt x="1179" y="5399"/>
                  </a:cubicBezTo>
                  <a:cubicBezTo>
                    <a:pt x="1227" y="5399"/>
                    <a:pt x="1251" y="5387"/>
                    <a:pt x="1298" y="5351"/>
                  </a:cubicBezTo>
                  <a:cubicBezTo>
                    <a:pt x="1370" y="5292"/>
                    <a:pt x="1394" y="5173"/>
                    <a:pt x="1334" y="5101"/>
                  </a:cubicBezTo>
                  <a:cubicBezTo>
                    <a:pt x="953" y="4625"/>
                    <a:pt x="751" y="4065"/>
                    <a:pt x="715" y="3482"/>
                  </a:cubicBezTo>
                  <a:lnTo>
                    <a:pt x="2310" y="3482"/>
                  </a:lnTo>
                  <a:cubicBezTo>
                    <a:pt x="2358" y="3839"/>
                    <a:pt x="2548" y="4149"/>
                    <a:pt x="2810" y="4375"/>
                  </a:cubicBezTo>
                  <a:lnTo>
                    <a:pt x="2013" y="5756"/>
                  </a:lnTo>
                  <a:lnTo>
                    <a:pt x="1834" y="5625"/>
                  </a:lnTo>
                  <a:cubicBezTo>
                    <a:pt x="1803" y="5599"/>
                    <a:pt x="1763" y="5587"/>
                    <a:pt x="1723" y="5587"/>
                  </a:cubicBezTo>
                  <a:cubicBezTo>
                    <a:pt x="1671" y="5587"/>
                    <a:pt x="1618" y="5608"/>
                    <a:pt x="1584" y="5649"/>
                  </a:cubicBezTo>
                  <a:cubicBezTo>
                    <a:pt x="1524" y="5732"/>
                    <a:pt x="1536" y="5851"/>
                    <a:pt x="1608" y="5911"/>
                  </a:cubicBezTo>
                  <a:cubicBezTo>
                    <a:pt x="2203" y="6375"/>
                    <a:pt x="2918" y="6613"/>
                    <a:pt x="3632" y="6613"/>
                  </a:cubicBezTo>
                  <a:cubicBezTo>
                    <a:pt x="4489" y="6613"/>
                    <a:pt x="5334" y="6280"/>
                    <a:pt x="5977" y="5637"/>
                  </a:cubicBezTo>
                  <a:cubicBezTo>
                    <a:pt x="7132" y="4470"/>
                    <a:pt x="7251" y="2589"/>
                    <a:pt x="6227" y="1279"/>
                  </a:cubicBezTo>
                  <a:cubicBezTo>
                    <a:pt x="6194" y="1239"/>
                    <a:pt x="6141" y="1217"/>
                    <a:pt x="6088" y="1217"/>
                  </a:cubicBezTo>
                  <a:cubicBezTo>
                    <a:pt x="6048" y="1217"/>
                    <a:pt x="6008" y="1230"/>
                    <a:pt x="5977" y="1255"/>
                  </a:cubicBezTo>
                  <a:cubicBezTo>
                    <a:pt x="5894" y="1315"/>
                    <a:pt x="5882" y="1434"/>
                    <a:pt x="5942" y="1505"/>
                  </a:cubicBezTo>
                  <a:cubicBezTo>
                    <a:pt x="6311" y="1982"/>
                    <a:pt x="6525" y="2541"/>
                    <a:pt x="6549" y="3125"/>
                  </a:cubicBezTo>
                  <a:lnTo>
                    <a:pt x="4965" y="3125"/>
                  </a:lnTo>
                  <a:cubicBezTo>
                    <a:pt x="4918" y="2768"/>
                    <a:pt x="4727" y="2458"/>
                    <a:pt x="4453" y="2232"/>
                  </a:cubicBezTo>
                  <a:lnTo>
                    <a:pt x="5263" y="851"/>
                  </a:lnTo>
                  <a:lnTo>
                    <a:pt x="5442" y="982"/>
                  </a:lnTo>
                  <a:cubicBezTo>
                    <a:pt x="5473" y="1007"/>
                    <a:pt x="5512" y="1020"/>
                    <a:pt x="5552" y="1020"/>
                  </a:cubicBezTo>
                  <a:cubicBezTo>
                    <a:pt x="5605" y="1020"/>
                    <a:pt x="5658" y="998"/>
                    <a:pt x="5692" y="958"/>
                  </a:cubicBezTo>
                  <a:cubicBezTo>
                    <a:pt x="5751" y="874"/>
                    <a:pt x="5739" y="755"/>
                    <a:pt x="5656" y="696"/>
                  </a:cubicBezTo>
                  <a:cubicBezTo>
                    <a:pt x="5059" y="229"/>
                    <a:pt x="4347" y="0"/>
                    <a:pt x="3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7" name="Google Shape;12277;p69"/>
            <p:cNvSpPr/>
            <p:nvPr/>
          </p:nvSpPr>
          <p:spPr>
            <a:xfrm>
              <a:off x="2179081" y="4285511"/>
              <a:ext cx="397525" cy="348670"/>
            </a:xfrm>
            <a:custGeom>
              <a:avLst/>
              <a:gdLst/>
              <a:ahLst/>
              <a:cxnLst/>
              <a:rect l="l" t="t" r="r" b="b"/>
              <a:pathLst>
                <a:path w="12490" h="10955" extrusionOk="0">
                  <a:moveTo>
                    <a:pt x="3493" y="346"/>
                  </a:moveTo>
                  <a:cubicBezTo>
                    <a:pt x="3526" y="346"/>
                    <a:pt x="3560" y="350"/>
                    <a:pt x="3596" y="358"/>
                  </a:cubicBezTo>
                  <a:cubicBezTo>
                    <a:pt x="3679" y="393"/>
                    <a:pt x="3751" y="465"/>
                    <a:pt x="3798" y="548"/>
                  </a:cubicBezTo>
                  <a:lnTo>
                    <a:pt x="4310" y="1655"/>
                  </a:lnTo>
                  <a:cubicBezTo>
                    <a:pt x="4167" y="1727"/>
                    <a:pt x="4036" y="1798"/>
                    <a:pt x="3917" y="1882"/>
                  </a:cubicBezTo>
                  <a:lnTo>
                    <a:pt x="3203" y="893"/>
                  </a:lnTo>
                  <a:cubicBezTo>
                    <a:pt x="3143" y="822"/>
                    <a:pt x="3131" y="715"/>
                    <a:pt x="3143" y="619"/>
                  </a:cubicBezTo>
                  <a:cubicBezTo>
                    <a:pt x="3155" y="512"/>
                    <a:pt x="3215" y="441"/>
                    <a:pt x="3310" y="393"/>
                  </a:cubicBezTo>
                  <a:cubicBezTo>
                    <a:pt x="3366" y="362"/>
                    <a:pt x="3426" y="346"/>
                    <a:pt x="3493" y="346"/>
                  </a:cubicBezTo>
                  <a:close/>
                  <a:moveTo>
                    <a:pt x="8984" y="346"/>
                  </a:moveTo>
                  <a:cubicBezTo>
                    <a:pt x="9046" y="346"/>
                    <a:pt x="9112" y="362"/>
                    <a:pt x="9168" y="393"/>
                  </a:cubicBezTo>
                  <a:cubicBezTo>
                    <a:pt x="9263" y="441"/>
                    <a:pt x="9323" y="524"/>
                    <a:pt x="9335" y="619"/>
                  </a:cubicBezTo>
                  <a:cubicBezTo>
                    <a:pt x="9347" y="715"/>
                    <a:pt x="9335" y="810"/>
                    <a:pt x="9275" y="893"/>
                  </a:cubicBezTo>
                  <a:lnTo>
                    <a:pt x="8561" y="1882"/>
                  </a:lnTo>
                  <a:cubicBezTo>
                    <a:pt x="8442" y="1810"/>
                    <a:pt x="8311" y="1715"/>
                    <a:pt x="8180" y="1655"/>
                  </a:cubicBezTo>
                  <a:lnTo>
                    <a:pt x="8680" y="560"/>
                  </a:lnTo>
                  <a:cubicBezTo>
                    <a:pt x="8727" y="465"/>
                    <a:pt x="8799" y="393"/>
                    <a:pt x="8894" y="358"/>
                  </a:cubicBezTo>
                  <a:cubicBezTo>
                    <a:pt x="8922" y="350"/>
                    <a:pt x="8952" y="346"/>
                    <a:pt x="8984" y="346"/>
                  </a:cubicBezTo>
                  <a:close/>
                  <a:moveTo>
                    <a:pt x="11780" y="5137"/>
                  </a:moveTo>
                  <a:cubicBezTo>
                    <a:pt x="11858" y="5137"/>
                    <a:pt x="11924" y="5171"/>
                    <a:pt x="11990" y="5227"/>
                  </a:cubicBezTo>
                  <a:cubicBezTo>
                    <a:pt x="12061" y="5287"/>
                    <a:pt x="12097" y="5394"/>
                    <a:pt x="12097" y="5477"/>
                  </a:cubicBezTo>
                  <a:cubicBezTo>
                    <a:pt x="12097" y="5572"/>
                    <a:pt x="12061" y="5656"/>
                    <a:pt x="11990" y="5739"/>
                  </a:cubicBezTo>
                  <a:cubicBezTo>
                    <a:pt x="11917" y="5791"/>
                    <a:pt x="11845" y="5825"/>
                    <a:pt x="11756" y="5825"/>
                  </a:cubicBezTo>
                  <a:cubicBezTo>
                    <a:pt x="11743" y="5825"/>
                    <a:pt x="11730" y="5824"/>
                    <a:pt x="11716" y="5823"/>
                  </a:cubicBezTo>
                  <a:lnTo>
                    <a:pt x="10513" y="5703"/>
                  </a:lnTo>
                  <a:lnTo>
                    <a:pt x="10513" y="5477"/>
                  </a:lnTo>
                  <a:lnTo>
                    <a:pt x="10513" y="5263"/>
                  </a:lnTo>
                  <a:lnTo>
                    <a:pt x="11716" y="5144"/>
                  </a:lnTo>
                  <a:cubicBezTo>
                    <a:pt x="11738" y="5139"/>
                    <a:pt x="11760" y="5137"/>
                    <a:pt x="11780" y="5137"/>
                  </a:cubicBezTo>
                  <a:close/>
                  <a:moveTo>
                    <a:pt x="729" y="5130"/>
                  </a:moveTo>
                  <a:cubicBezTo>
                    <a:pt x="740" y="5130"/>
                    <a:pt x="751" y="5131"/>
                    <a:pt x="762" y="5132"/>
                  </a:cubicBezTo>
                  <a:lnTo>
                    <a:pt x="1965" y="5251"/>
                  </a:lnTo>
                  <a:lnTo>
                    <a:pt x="1965" y="5477"/>
                  </a:lnTo>
                  <a:lnTo>
                    <a:pt x="1965" y="5703"/>
                  </a:lnTo>
                  <a:lnTo>
                    <a:pt x="762" y="5823"/>
                  </a:lnTo>
                  <a:cubicBezTo>
                    <a:pt x="745" y="5824"/>
                    <a:pt x="728" y="5825"/>
                    <a:pt x="712" y="5825"/>
                  </a:cubicBezTo>
                  <a:cubicBezTo>
                    <a:pt x="628" y="5825"/>
                    <a:pt x="558" y="5799"/>
                    <a:pt x="488" y="5739"/>
                  </a:cubicBezTo>
                  <a:cubicBezTo>
                    <a:pt x="417" y="5680"/>
                    <a:pt x="369" y="5572"/>
                    <a:pt x="369" y="5477"/>
                  </a:cubicBezTo>
                  <a:cubicBezTo>
                    <a:pt x="369" y="5370"/>
                    <a:pt x="417" y="5287"/>
                    <a:pt x="488" y="5227"/>
                  </a:cubicBezTo>
                  <a:cubicBezTo>
                    <a:pt x="563" y="5174"/>
                    <a:pt x="638" y="5130"/>
                    <a:pt x="729" y="5130"/>
                  </a:cubicBezTo>
                  <a:close/>
                  <a:moveTo>
                    <a:pt x="6239" y="1548"/>
                  </a:moveTo>
                  <a:cubicBezTo>
                    <a:pt x="8394" y="1548"/>
                    <a:pt x="10156" y="3310"/>
                    <a:pt x="10156" y="5465"/>
                  </a:cubicBezTo>
                  <a:cubicBezTo>
                    <a:pt x="10156" y="7620"/>
                    <a:pt x="8394" y="9382"/>
                    <a:pt x="6239" y="9382"/>
                  </a:cubicBezTo>
                  <a:cubicBezTo>
                    <a:pt x="4084" y="9382"/>
                    <a:pt x="2322" y="7620"/>
                    <a:pt x="2322" y="5465"/>
                  </a:cubicBezTo>
                  <a:cubicBezTo>
                    <a:pt x="2322" y="3310"/>
                    <a:pt x="4084" y="1548"/>
                    <a:pt x="6239" y="1548"/>
                  </a:cubicBezTo>
                  <a:close/>
                  <a:moveTo>
                    <a:pt x="3917" y="9073"/>
                  </a:moveTo>
                  <a:cubicBezTo>
                    <a:pt x="4036" y="9144"/>
                    <a:pt x="4167" y="9228"/>
                    <a:pt x="4310" y="9287"/>
                  </a:cubicBezTo>
                  <a:lnTo>
                    <a:pt x="3798" y="10395"/>
                  </a:lnTo>
                  <a:cubicBezTo>
                    <a:pt x="3751" y="10478"/>
                    <a:pt x="3679" y="10561"/>
                    <a:pt x="3596" y="10585"/>
                  </a:cubicBezTo>
                  <a:cubicBezTo>
                    <a:pt x="3563" y="10597"/>
                    <a:pt x="3528" y="10603"/>
                    <a:pt x="3493" y="10603"/>
                  </a:cubicBezTo>
                  <a:cubicBezTo>
                    <a:pt x="3429" y="10603"/>
                    <a:pt x="3364" y="10584"/>
                    <a:pt x="3310" y="10561"/>
                  </a:cubicBezTo>
                  <a:cubicBezTo>
                    <a:pt x="3215" y="10514"/>
                    <a:pt x="3155" y="10418"/>
                    <a:pt x="3143" y="10335"/>
                  </a:cubicBezTo>
                  <a:cubicBezTo>
                    <a:pt x="3131" y="10228"/>
                    <a:pt x="3143" y="10144"/>
                    <a:pt x="3203" y="10049"/>
                  </a:cubicBezTo>
                  <a:lnTo>
                    <a:pt x="3917" y="9073"/>
                  </a:lnTo>
                  <a:close/>
                  <a:moveTo>
                    <a:pt x="8561" y="9073"/>
                  </a:moveTo>
                  <a:lnTo>
                    <a:pt x="9275" y="10049"/>
                  </a:lnTo>
                  <a:cubicBezTo>
                    <a:pt x="9335" y="10121"/>
                    <a:pt x="9347" y="10228"/>
                    <a:pt x="9335" y="10335"/>
                  </a:cubicBezTo>
                  <a:cubicBezTo>
                    <a:pt x="9323" y="10442"/>
                    <a:pt x="9263" y="10514"/>
                    <a:pt x="9168" y="10561"/>
                  </a:cubicBezTo>
                  <a:cubicBezTo>
                    <a:pt x="9114" y="10584"/>
                    <a:pt x="9054" y="10603"/>
                    <a:pt x="8990" y="10603"/>
                  </a:cubicBezTo>
                  <a:cubicBezTo>
                    <a:pt x="8955" y="10603"/>
                    <a:pt x="8920" y="10597"/>
                    <a:pt x="8882" y="10585"/>
                  </a:cubicBezTo>
                  <a:cubicBezTo>
                    <a:pt x="8799" y="10561"/>
                    <a:pt x="8727" y="10478"/>
                    <a:pt x="8680" y="10395"/>
                  </a:cubicBezTo>
                  <a:lnTo>
                    <a:pt x="8180" y="9287"/>
                  </a:lnTo>
                  <a:cubicBezTo>
                    <a:pt x="8311" y="9216"/>
                    <a:pt x="8442" y="9144"/>
                    <a:pt x="8561" y="9073"/>
                  </a:cubicBezTo>
                  <a:close/>
                  <a:moveTo>
                    <a:pt x="3464" y="0"/>
                  </a:moveTo>
                  <a:cubicBezTo>
                    <a:pt x="3346" y="0"/>
                    <a:pt x="3228" y="30"/>
                    <a:pt x="3120" y="96"/>
                  </a:cubicBezTo>
                  <a:cubicBezTo>
                    <a:pt x="2941" y="203"/>
                    <a:pt x="2822" y="358"/>
                    <a:pt x="2774" y="548"/>
                  </a:cubicBezTo>
                  <a:cubicBezTo>
                    <a:pt x="2727" y="750"/>
                    <a:pt x="2774" y="953"/>
                    <a:pt x="2893" y="1120"/>
                  </a:cubicBezTo>
                  <a:lnTo>
                    <a:pt x="3608" y="2096"/>
                  </a:lnTo>
                  <a:cubicBezTo>
                    <a:pt x="2739" y="2775"/>
                    <a:pt x="2143" y="3751"/>
                    <a:pt x="2000" y="4882"/>
                  </a:cubicBezTo>
                  <a:lnTo>
                    <a:pt x="798" y="4763"/>
                  </a:lnTo>
                  <a:cubicBezTo>
                    <a:pt x="781" y="4762"/>
                    <a:pt x="764" y="4761"/>
                    <a:pt x="747" y="4761"/>
                  </a:cubicBezTo>
                  <a:cubicBezTo>
                    <a:pt x="562" y="4761"/>
                    <a:pt x="380" y="4821"/>
                    <a:pt x="238" y="4941"/>
                  </a:cubicBezTo>
                  <a:cubicBezTo>
                    <a:pt x="95" y="5084"/>
                    <a:pt x="0" y="5275"/>
                    <a:pt x="0" y="5465"/>
                  </a:cubicBezTo>
                  <a:cubicBezTo>
                    <a:pt x="0" y="5656"/>
                    <a:pt x="95" y="5858"/>
                    <a:pt x="238" y="5989"/>
                  </a:cubicBezTo>
                  <a:cubicBezTo>
                    <a:pt x="381" y="6108"/>
                    <a:pt x="536" y="6168"/>
                    <a:pt x="714" y="6168"/>
                  </a:cubicBezTo>
                  <a:lnTo>
                    <a:pt x="798" y="6168"/>
                  </a:lnTo>
                  <a:lnTo>
                    <a:pt x="2000" y="6049"/>
                  </a:lnTo>
                  <a:cubicBezTo>
                    <a:pt x="2143" y="7180"/>
                    <a:pt x="2762" y="8156"/>
                    <a:pt x="3608" y="8835"/>
                  </a:cubicBezTo>
                  <a:lnTo>
                    <a:pt x="2905" y="9847"/>
                  </a:lnTo>
                  <a:cubicBezTo>
                    <a:pt x="2786" y="10002"/>
                    <a:pt x="2739" y="10216"/>
                    <a:pt x="2786" y="10406"/>
                  </a:cubicBezTo>
                  <a:cubicBezTo>
                    <a:pt x="2834" y="10597"/>
                    <a:pt x="2953" y="10776"/>
                    <a:pt x="3131" y="10871"/>
                  </a:cubicBezTo>
                  <a:cubicBezTo>
                    <a:pt x="3239" y="10930"/>
                    <a:pt x="3370" y="10954"/>
                    <a:pt x="3489" y="10954"/>
                  </a:cubicBezTo>
                  <a:cubicBezTo>
                    <a:pt x="3560" y="10954"/>
                    <a:pt x="3632" y="10942"/>
                    <a:pt x="3715" y="10930"/>
                  </a:cubicBezTo>
                  <a:cubicBezTo>
                    <a:pt x="3905" y="10871"/>
                    <a:pt x="4048" y="10716"/>
                    <a:pt x="4143" y="10537"/>
                  </a:cubicBezTo>
                  <a:lnTo>
                    <a:pt x="4644" y="9442"/>
                  </a:lnTo>
                  <a:cubicBezTo>
                    <a:pt x="5132" y="9644"/>
                    <a:pt x="5691" y="9752"/>
                    <a:pt x="6251" y="9752"/>
                  </a:cubicBezTo>
                  <a:cubicBezTo>
                    <a:pt x="6822" y="9752"/>
                    <a:pt x="7370" y="9633"/>
                    <a:pt x="7858" y="9442"/>
                  </a:cubicBezTo>
                  <a:lnTo>
                    <a:pt x="8370" y="10537"/>
                  </a:lnTo>
                  <a:cubicBezTo>
                    <a:pt x="8454" y="10716"/>
                    <a:pt x="8608" y="10871"/>
                    <a:pt x="8799" y="10930"/>
                  </a:cubicBezTo>
                  <a:cubicBezTo>
                    <a:pt x="8870" y="10954"/>
                    <a:pt x="8942" y="10954"/>
                    <a:pt x="9025" y="10954"/>
                  </a:cubicBezTo>
                  <a:cubicBezTo>
                    <a:pt x="9144" y="10954"/>
                    <a:pt x="9275" y="10930"/>
                    <a:pt x="9382" y="10871"/>
                  </a:cubicBezTo>
                  <a:cubicBezTo>
                    <a:pt x="9561" y="10764"/>
                    <a:pt x="9680" y="10597"/>
                    <a:pt x="9716" y="10406"/>
                  </a:cubicBezTo>
                  <a:cubicBezTo>
                    <a:pt x="9763" y="10216"/>
                    <a:pt x="9716" y="10002"/>
                    <a:pt x="9597" y="9847"/>
                  </a:cubicBezTo>
                  <a:lnTo>
                    <a:pt x="8882" y="8859"/>
                  </a:lnTo>
                  <a:cubicBezTo>
                    <a:pt x="9751" y="8192"/>
                    <a:pt x="10347" y="7204"/>
                    <a:pt x="10490" y="6073"/>
                  </a:cubicBezTo>
                  <a:lnTo>
                    <a:pt x="11704" y="6192"/>
                  </a:lnTo>
                  <a:lnTo>
                    <a:pt x="11775" y="6192"/>
                  </a:lnTo>
                  <a:cubicBezTo>
                    <a:pt x="11954" y="6192"/>
                    <a:pt x="12121" y="6132"/>
                    <a:pt x="12252" y="6013"/>
                  </a:cubicBezTo>
                  <a:cubicBezTo>
                    <a:pt x="12395" y="5882"/>
                    <a:pt x="12490" y="5692"/>
                    <a:pt x="12490" y="5489"/>
                  </a:cubicBezTo>
                  <a:cubicBezTo>
                    <a:pt x="12490" y="5299"/>
                    <a:pt x="12383" y="5084"/>
                    <a:pt x="12240" y="4941"/>
                  </a:cubicBezTo>
                  <a:cubicBezTo>
                    <a:pt x="12098" y="4821"/>
                    <a:pt x="11926" y="4761"/>
                    <a:pt x="11742" y="4761"/>
                  </a:cubicBezTo>
                  <a:cubicBezTo>
                    <a:pt x="11726" y="4761"/>
                    <a:pt x="11709" y="4762"/>
                    <a:pt x="11692" y="4763"/>
                  </a:cubicBezTo>
                  <a:lnTo>
                    <a:pt x="10478" y="4882"/>
                  </a:lnTo>
                  <a:cubicBezTo>
                    <a:pt x="10335" y="3751"/>
                    <a:pt x="9716" y="2775"/>
                    <a:pt x="8870" y="2096"/>
                  </a:cubicBezTo>
                  <a:lnTo>
                    <a:pt x="9585" y="1120"/>
                  </a:lnTo>
                  <a:cubicBezTo>
                    <a:pt x="9704" y="953"/>
                    <a:pt x="9751" y="750"/>
                    <a:pt x="9704" y="548"/>
                  </a:cubicBezTo>
                  <a:cubicBezTo>
                    <a:pt x="9668" y="358"/>
                    <a:pt x="9537" y="179"/>
                    <a:pt x="9370" y="96"/>
                  </a:cubicBezTo>
                  <a:cubicBezTo>
                    <a:pt x="9254" y="30"/>
                    <a:pt x="9134" y="0"/>
                    <a:pt x="9015" y="0"/>
                  </a:cubicBezTo>
                  <a:cubicBezTo>
                    <a:pt x="8938" y="0"/>
                    <a:pt x="8861" y="13"/>
                    <a:pt x="8787" y="36"/>
                  </a:cubicBezTo>
                  <a:cubicBezTo>
                    <a:pt x="8596" y="96"/>
                    <a:pt x="8442" y="238"/>
                    <a:pt x="8358" y="417"/>
                  </a:cubicBezTo>
                  <a:lnTo>
                    <a:pt x="7846" y="1524"/>
                  </a:lnTo>
                  <a:cubicBezTo>
                    <a:pt x="7358" y="1310"/>
                    <a:pt x="6810" y="1203"/>
                    <a:pt x="6239" y="1203"/>
                  </a:cubicBezTo>
                  <a:cubicBezTo>
                    <a:pt x="5679" y="1203"/>
                    <a:pt x="5120" y="1322"/>
                    <a:pt x="4632" y="1524"/>
                  </a:cubicBezTo>
                  <a:lnTo>
                    <a:pt x="4132" y="417"/>
                  </a:lnTo>
                  <a:cubicBezTo>
                    <a:pt x="4036" y="238"/>
                    <a:pt x="3893" y="96"/>
                    <a:pt x="3691" y="36"/>
                  </a:cubicBezTo>
                  <a:cubicBezTo>
                    <a:pt x="3617" y="13"/>
                    <a:pt x="3540" y="0"/>
                    <a:pt x="34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78" name="Google Shape;12278;p69"/>
          <p:cNvGrpSpPr/>
          <p:nvPr/>
        </p:nvGrpSpPr>
        <p:grpSpPr>
          <a:xfrm>
            <a:off x="3584201" y="4294996"/>
            <a:ext cx="267574" cy="329415"/>
            <a:chOff x="3584201" y="4294996"/>
            <a:chExt cx="267574" cy="329415"/>
          </a:xfrm>
          <a:solidFill>
            <a:srgbClr val="D94169"/>
          </a:solidFill>
        </p:grpSpPr>
        <p:sp>
          <p:nvSpPr>
            <p:cNvPr id="12279" name="Google Shape;12279;p69"/>
            <p:cNvSpPr/>
            <p:nvPr/>
          </p:nvSpPr>
          <p:spPr>
            <a:xfrm>
              <a:off x="3584201" y="4294996"/>
              <a:ext cx="267574" cy="329415"/>
            </a:xfrm>
            <a:custGeom>
              <a:avLst/>
              <a:gdLst/>
              <a:ahLst/>
              <a:cxnLst/>
              <a:rect l="l" t="t" r="r" b="b"/>
              <a:pathLst>
                <a:path w="8407" h="10350" extrusionOk="0">
                  <a:moveTo>
                    <a:pt x="4191" y="321"/>
                  </a:moveTo>
                  <a:lnTo>
                    <a:pt x="8097" y="1095"/>
                  </a:lnTo>
                  <a:lnTo>
                    <a:pt x="8097" y="6727"/>
                  </a:lnTo>
                  <a:lnTo>
                    <a:pt x="4191" y="10001"/>
                  </a:lnTo>
                  <a:lnTo>
                    <a:pt x="298" y="6727"/>
                  </a:lnTo>
                  <a:lnTo>
                    <a:pt x="298" y="1095"/>
                  </a:lnTo>
                  <a:lnTo>
                    <a:pt x="4191" y="321"/>
                  </a:lnTo>
                  <a:close/>
                  <a:moveTo>
                    <a:pt x="4168" y="0"/>
                  </a:moveTo>
                  <a:lnTo>
                    <a:pt x="120" y="810"/>
                  </a:lnTo>
                  <a:cubicBezTo>
                    <a:pt x="48" y="822"/>
                    <a:pt x="0" y="881"/>
                    <a:pt x="0" y="953"/>
                  </a:cubicBezTo>
                  <a:lnTo>
                    <a:pt x="0" y="6787"/>
                  </a:lnTo>
                  <a:cubicBezTo>
                    <a:pt x="0" y="6834"/>
                    <a:pt x="12" y="6882"/>
                    <a:pt x="60" y="6906"/>
                  </a:cubicBezTo>
                  <a:lnTo>
                    <a:pt x="4108" y="10323"/>
                  </a:lnTo>
                  <a:cubicBezTo>
                    <a:pt x="4138" y="10341"/>
                    <a:pt x="4171" y="10350"/>
                    <a:pt x="4203" y="10350"/>
                  </a:cubicBezTo>
                  <a:cubicBezTo>
                    <a:pt x="4236" y="10350"/>
                    <a:pt x="4269" y="10341"/>
                    <a:pt x="4299" y="10323"/>
                  </a:cubicBezTo>
                  <a:lnTo>
                    <a:pt x="8347" y="6906"/>
                  </a:lnTo>
                  <a:cubicBezTo>
                    <a:pt x="8382" y="6882"/>
                    <a:pt x="8406" y="6834"/>
                    <a:pt x="8406" y="6787"/>
                  </a:cubicBezTo>
                  <a:lnTo>
                    <a:pt x="8406" y="953"/>
                  </a:lnTo>
                  <a:cubicBezTo>
                    <a:pt x="8406" y="881"/>
                    <a:pt x="8347" y="822"/>
                    <a:pt x="8275" y="810"/>
                  </a:cubicBezTo>
                  <a:lnTo>
                    <a:pt x="422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0" name="Google Shape;12280;p69"/>
            <p:cNvSpPr/>
            <p:nvPr/>
          </p:nvSpPr>
          <p:spPr>
            <a:xfrm>
              <a:off x="3604666" y="4315811"/>
              <a:ext cx="226644" cy="281610"/>
            </a:xfrm>
            <a:custGeom>
              <a:avLst/>
              <a:gdLst/>
              <a:ahLst/>
              <a:cxnLst/>
              <a:rect l="l" t="t" r="r" b="b"/>
              <a:pathLst>
                <a:path w="7121" h="8848" extrusionOk="0">
                  <a:moveTo>
                    <a:pt x="3525" y="1"/>
                  </a:moveTo>
                  <a:lnTo>
                    <a:pt x="119" y="691"/>
                  </a:lnTo>
                  <a:cubicBezTo>
                    <a:pt x="36" y="703"/>
                    <a:pt x="0" y="763"/>
                    <a:pt x="0" y="834"/>
                  </a:cubicBezTo>
                  <a:lnTo>
                    <a:pt x="0" y="5835"/>
                  </a:lnTo>
                  <a:cubicBezTo>
                    <a:pt x="0" y="5883"/>
                    <a:pt x="12" y="5930"/>
                    <a:pt x="60" y="5954"/>
                  </a:cubicBezTo>
                  <a:lnTo>
                    <a:pt x="3465" y="8811"/>
                  </a:lnTo>
                  <a:cubicBezTo>
                    <a:pt x="3495" y="8835"/>
                    <a:pt x="3528" y="8847"/>
                    <a:pt x="3560" y="8847"/>
                  </a:cubicBezTo>
                  <a:cubicBezTo>
                    <a:pt x="3593" y="8847"/>
                    <a:pt x="3626" y="8835"/>
                    <a:pt x="3656" y="8811"/>
                  </a:cubicBezTo>
                  <a:lnTo>
                    <a:pt x="7061" y="5954"/>
                  </a:lnTo>
                  <a:cubicBezTo>
                    <a:pt x="7097" y="5930"/>
                    <a:pt x="7120" y="5883"/>
                    <a:pt x="7120" y="5835"/>
                  </a:cubicBezTo>
                  <a:lnTo>
                    <a:pt x="7120" y="4609"/>
                  </a:lnTo>
                  <a:cubicBezTo>
                    <a:pt x="7120" y="4513"/>
                    <a:pt x="7049" y="4454"/>
                    <a:pt x="6977" y="4454"/>
                  </a:cubicBezTo>
                  <a:cubicBezTo>
                    <a:pt x="6882" y="4454"/>
                    <a:pt x="6823" y="4525"/>
                    <a:pt x="6823" y="4609"/>
                  </a:cubicBezTo>
                  <a:lnTo>
                    <a:pt x="6823" y="5763"/>
                  </a:lnTo>
                  <a:lnTo>
                    <a:pt x="3572" y="8502"/>
                  </a:lnTo>
                  <a:lnTo>
                    <a:pt x="298" y="5763"/>
                  </a:lnTo>
                  <a:lnTo>
                    <a:pt x="298" y="953"/>
                  </a:lnTo>
                  <a:lnTo>
                    <a:pt x="3548" y="299"/>
                  </a:lnTo>
                  <a:lnTo>
                    <a:pt x="6811" y="953"/>
                  </a:lnTo>
                  <a:lnTo>
                    <a:pt x="6811" y="3847"/>
                  </a:lnTo>
                  <a:cubicBezTo>
                    <a:pt x="6799" y="3930"/>
                    <a:pt x="6870" y="4013"/>
                    <a:pt x="6966" y="4013"/>
                  </a:cubicBezTo>
                  <a:cubicBezTo>
                    <a:pt x="7049" y="4013"/>
                    <a:pt x="7108" y="3930"/>
                    <a:pt x="7108" y="3858"/>
                  </a:cubicBezTo>
                  <a:lnTo>
                    <a:pt x="7108" y="834"/>
                  </a:lnTo>
                  <a:cubicBezTo>
                    <a:pt x="7108" y="763"/>
                    <a:pt x="7061" y="703"/>
                    <a:pt x="6989" y="691"/>
                  </a:cubicBezTo>
                  <a:lnTo>
                    <a:pt x="3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1" name="Google Shape;12281;p69"/>
            <p:cNvSpPr/>
            <p:nvPr/>
          </p:nvSpPr>
          <p:spPr>
            <a:xfrm>
              <a:off x="3645597" y="4362056"/>
              <a:ext cx="144019" cy="144019"/>
            </a:xfrm>
            <a:custGeom>
              <a:avLst/>
              <a:gdLst/>
              <a:ahLst/>
              <a:cxnLst/>
              <a:rect l="l" t="t" r="r" b="b"/>
              <a:pathLst>
                <a:path w="4525" h="4525" extrusionOk="0">
                  <a:moveTo>
                    <a:pt x="2262" y="322"/>
                  </a:moveTo>
                  <a:cubicBezTo>
                    <a:pt x="3334" y="322"/>
                    <a:pt x="4215" y="1203"/>
                    <a:pt x="4215" y="2275"/>
                  </a:cubicBezTo>
                  <a:cubicBezTo>
                    <a:pt x="4215" y="3346"/>
                    <a:pt x="3334" y="4227"/>
                    <a:pt x="2262" y="4227"/>
                  </a:cubicBezTo>
                  <a:cubicBezTo>
                    <a:pt x="1191" y="4227"/>
                    <a:pt x="322" y="3346"/>
                    <a:pt x="322" y="2275"/>
                  </a:cubicBezTo>
                  <a:cubicBezTo>
                    <a:pt x="322" y="1203"/>
                    <a:pt x="1191" y="322"/>
                    <a:pt x="2262" y="322"/>
                  </a:cubicBezTo>
                  <a:close/>
                  <a:moveTo>
                    <a:pt x="2262" y="0"/>
                  </a:moveTo>
                  <a:cubicBezTo>
                    <a:pt x="1012" y="0"/>
                    <a:pt x="0" y="1012"/>
                    <a:pt x="0" y="2263"/>
                  </a:cubicBezTo>
                  <a:cubicBezTo>
                    <a:pt x="0" y="3513"/>
                    <a:pt x="1012" y="4525"/>
                    <a:pt x="2262" y="4525"/>
                  </a:cubicBezTo>
                  <a:cubicBezTo>
                    <a:pt x="3513" y="4525"/>
                    <a:pt x="4525" y="3513"/>
                    <a:pt x="4525" y="2263"/>
                  </a:cubicBezTo>
                  <a:cubicBezTo>
                    <a:pt x="4525" y="1012"/>
                    <a:pt x="3513" y="0"/>
                    <a:pt x="2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2" name="Google Shape;12282;p69"/>
            <p:cNvSpPr/>
            <p:nvPr/>
          </p:nvSpPr>
          <p:spPr>
            <a:xfrm>
              <a:off x="3692574" y="4377970"/>
              <a:ext cx="51561" cy="112574"/>
            </a:xfrm>
            <a:custGeom>
              <a:avLst/>
              <a:gdLst/>
              <a:ahLst/>
              <a:cxnLst/>
              <a:rect l="l" t="t" r="r" b="b"/>
              <a:pathLst>
                <a:path w="1620" h="3537" extrusionOk="0">
                  <a:moveTo>
                    <a:pt x="810" y="0"/>
                  </a:moveTo>
                  <a:cubicBezTo>
                    <a:pt x="727" y="0"/>
                    <a:pt x="656" y="72"/>
                    <a:pt x="656" y="155"/>
                  </a:cubicBezTo>
                  <a:lnTo>
                    <a:pt x="656" y="489"/>
                  </a:lnTo>
                  <a:cubicBezTo>
                    <a:pt x="298" y="524"/>
                    <a:pt x="1" y="834"/>
                    <a:pt x="1" y="1203"/>
                  </a:cubicBezTo>
                  <a:cubicBezTo>
                    <a:pt x="1" y="1608"/>
                    <a:pt x="334" y="1917"/>
                    <a:pt x="715" y="1917"/>
                  </a:cubicBezTo>
                  <a:lnTo>
                    <a:pt x="882" y="1917"/>
                  </a:lnTo>
                  <a:cubicBezTo>
                    <a:pt x="1108" y="1917"/>
                    <a:pt x="1298" y="2108"/>
                    <a:pt x="1298" y="2334"/>
                  </a:cubicBezTo>
                  <a:cubicBezTo>
                    <a:pt x="1298" y="2560"/>
                    <a:pt x="1108" y="2751"/>
                    <a:pt x="882" y="2751"/>
                  </a:cubicBezTo>
                  <a:lnTo>
                    <a:pt x="644" y="2751"/>
                  </a:lnTo>
                  <a:cubicBezTo>
                    <a:pt x="465" y="2751"/>
                    <a:pt x="310" y="2608"/>
                    <a:pt x="310" y="2429"/>
                  </a:cubicBezTo>
                  <a:cubicBezTo>
                    <a:pt x="310" y="2334"/>
                    <a:pt x="239" y="2275"/>
                    <a:pt x="167" y="2275"/>
                  </a:cubicBezTo>
                  <a:cubicBezTo>
                    <a:pt x="84" y="2275"/>
                    <a:pt x="13" y="2346"/>
                    <a:pt x="13" y="2429"/>
                  </a:cubicBezTo>
                  <a:cubicBezTo>
                    <a:pt x="13" y="2787"/>
                    <a:pt x="298" y="3060"/>
                    <a:pt x="656" y="3060"/>
                  </a:cubicBezTo>
                  <a:lnTo>
                    <a:pt x="667" y="3060"/>
                  </a:lnTo>
                  <a:lnTo>
                    <a:pt x="667" y="3394"/>
                  </a:lnTo>
                  <a:cubicBezTo>
                    <a:pt x="667" y="3477"/>
                    <a:pt x="739" y="3537"/>
                    <a:pt x="822" y="3537"/>
                  </a:cubicBezTo>
                  <a:cubicBezTo>
                    <a:pt x="894" y="3537"/>
                    <a:pt x="965" y="3465"/>
                    <a:pt x="965" y="3394"/>
                  </a:cubicBezTo>
                  <a:lnTo>
                    <a:pt x="965" y="3048"/>
                  </a:lnTo>
                  <a:cubicBezTo>
                    <a:pt x="1322" y="3025"/>
                    <a:pt x="1620" y="2703"/>
                    <a:pt x="1620" y="2334"/>
                  </a:cubicBezTo>
                  <a:cubicBezTo>
                    <a:pt x="1620" y="1929"/>
                    <a:pt x="1298" y="1620"/>
                    <a:pt x="906" y="1620"/>
                  </a:cubicBezTo>
                  <a:lnTo>
                    <a:pt x="739" y="1620"/>
                  </a:lnTo>
                  <a:cubicBezTo>
                    <a:pt x="525" y="1620"/>
                    <a:pt x="334" y="1429"/>
                    <a:pt x="334" y="1203"/>
                  </a:cubicBezTo>
                  <a:cubicBezTo>
                    <a:pt x="334" y="977"/>
                    <a:pt x="525" y="786"/>
                    <a:pt x="739" y="786"/>
                  </a:cubicBezTo>
                  <a:lnTo>
                    <a:pt x="977" y="786"/>
                  </a:lnTo>
                  <a:cubicBezTo>
                    <a:pt x="1167" y="786"/>
                    <a:pt x="1310" y="941"/>
                    <a:pt x="1310" y="1120"/>
                  </a:cubicBezTo>
                  <a:lnTo>
                    <a:pt x="1310" y="1286"/>
                  </a:lnTo>
                  <a:cubicBezTo>
                    <a:pt x="1310" y="1358"/>
                    <a:pt x="1382" y="1429"/>
                    <a:pt x="1465" y="1429"/>
                  </a:cubicBezTo>
                  <a:cubicBezTo>
                    <a:pt x="1548" y="1429"/>
                    <a:pt x="1608" y="1358"/>
                    <a:pt x="1608" y="1286"/>
                  </a:cubicBezTo>
                  <a:lnTo>
                    <a:pt x="1608" y="1120"/>
                  </a:lnTo>
                  <a:cubicBezTo>
                    <a:pt x="1608" y="762"/>
                    <a:pt x="1322" y="477"/>
                    <a:pt x="965" y="477"/>
                  </a:cubicBezTo>
                  <a:lnTo>
                    <a:pt x="953" y="477"/>
                  </a:lnTo>
                  <a:lnTo>
                    <a:pt x="953" y="155"/>
                  </a:lnTo>
                  <a:cubicBezTo>
                    <a:pt x="953" y="60"/>
                    <a:pt x="882" y="0"/>
                    <a:pt x="8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83" name="Google Shape;12283;p69"/>
          <p:cNvGrpSpPr/>
          <p:nvPr/>
        </p:nvGrpSpPr>
        <p:grpSpPr>
          <a:xfrm>
            <a:off x="3082855" y="4295728"/>
            <a:ext cx="375946" cy="327823"/>
            <a:chOff x="3082855" y="4295728"/>
            <a:chExt cx="375946" cy="327823"/>
          </a:xfrm>
          <a:solidFill>
            <a:srgbClr val="D94169"/>
          </a:solidFill>
        </p:grpSpPr>
        <p:sp>
          <p:nvSpPr>
            <p:cNvPr id="12284" name="Google Shape;12284;p69"/>
            <p:cNvSpPr/>
            <p:nvPr/>
          </p:nvSpPr>
          <p:spPr>
            <a:xfrm>
              <a:off x="3082855" y="4295728"/>
              <a:ext cx="375946" cy="327823"/>
            </a:xfrm>
            <a:custGeom>
              <a:avLst/>
              <a:gdLst/>
              <a:ahLst/>
              <a:cxnLst/>
              <a:rect l="l" t="t" r="r" b="b"/>
              <a:pathLst>
                <a:path w="11812" h="10300" extrusionOk="0">
                  <a:moveTo>
                    <a:pt x="6644" y="358"/>
                  </a:moveTo>
                  <a:lnTo>
                    <a:pt x="6311" y="3311"/>
                  </a:lnTo>
                  <a:cubicBezTo>
                    <a:pt x="6311" y="3311"/>
                    <a:pt x="6311" y="3335"/>
                    <a:pt x="6299" y="3335"/>
                  </a:cubicBezTo>
                  <a:lnTo>
                    <a:pt x="5525" y="3335"/>
                  </a:lnTo>
                  <a:cubicBezTo>
                    <a:pt x="5525" y="3335"/>
                    <a:pt x="5513" y="3335"/>
                    <a:pt x="5513" y="3311"/>
                  </a:cubicBezTo>
                  <a:lnTo>
                    <a:pt x="5180" y="358"/>
                  </a:lnTo>
                  <a:close/>
                  <a:moveTo>
                    <a:pt x="11240" y="2930"/>
                  </a:moveTo>
                  <a:cubicBezTo>
                    <a:pt x="11347" y="2930"/>
                    <a:pt x="11431" y="3013"/>
                    <a:pt x="11431" y="3120"/>
                  </a:cubicBezTo>
                  <a:lnTo>
                    <a:pt x="11431" y="9764"/>
                  </a:lnTo>
                  <a:lnTo>
                    <a:pt x="11454" y="9764"/>
                  </a:lnTo>
                  <a:cubicBezTo>
                    <a:pt x="11454" y="9859"/>
                    <a:pt x="11359" y="9954"/>
                    <a:pt x="11252" y="9954"/>
                  </a:cubicBezTo>
                  <a:lnTo>
                    <a:pt x="560" y="9954"/>
                  </a:lnTo>
                  <a:cubicBezTo>
                    <a:pt x="453" y="9954"/>
                    <a:pt x="358" y="9859"/>
                    <a:pt x="358" y="9764"/>
                  </a:cubicBezTo>
                  <a:lnTo>
                    <a:pt x="358" y="3120"/>
                  </a:lnTo>
                  <a:cubicBezTo>
                    <a:pt x="358" y="3013"/>
                    <a:pt x="453" y="2930"/>
                    <a:pt x="560" y="2930"/>
                  </a:cubicBezTo>
                  <a:lnTo>
                    <a:pt x="5108" y="2930"/>
                  </a:lnTo>
                  <a:lnTo>
                    <a:pt x="5156" y="3346"/>
                  </a:lnTo>
                  <a:cubicBezTo>
                    <a:pt x="5168" y="3525"/>
                    <a:pt x="5335" y="3656"/>
                    <a:pt x="5513" y="3656"/>
                  </a:cubicBezTo>
                  <a:lnTo>
                    <a:pt x="6287" y="3656"/>
                  </a:lnTo>
                  <a:cubicBezTo>
                    <a:pt x="6466" y="3656"/>
                    <a:pt x="6608" y="3525"/>
                    <a:pt x="6644" y="3346"/>
                  </a:cubicBezTo>
                  <a:lnTo>
                    <a:pt x="6692" y="2930"/>
                  </a:lnTo>
                  <a:close/>
                  <a:moveTo>
                    <a:pt x="4977" y="1"/>
                  </a:moveTo>
                  <a:cubicBezTo>
                    <a:pt x="4930" y="1"/>
                    <a:pt x="4882" y="13"/>
                    <a:pt x="4846" y="60"/>
                  </a:cubicBezTo>
                  <a:cubicBezTo>
                    <a:pt x="4811" y="84"/>
                    <a:pt x="4799" y="144"/>
                    <a:pt x="4799" y="191"/>
                  </a:cubicBezTo>
                  <a:lnTo>
                    <a:pt x="5061" y="2584"/>
                  </a:lnTo>
                  <a:lnTo>
                    <a:pt x="536" y="2584"/>
                  </a:lnTo>
                  <a:cubicBezTo>
                    <a:pt x="239" y="2584"/>
                    <a:pt x="1" y="2823"/>
                    <a:pt x="1" y="3120"/>
                  </a:cubicBezTo>
                  <a:lnTo>
                    <a:pt x="1" y="9764"/>
                  </a:lnTo>
                  <a:cubicBezTo>
                    <a:pt x="1" y="10062"/>
                    <a:pt x="239" y="10300"/>
                    <a:pt x="536" y="10300"/>
                  </a:cubicBezTo>
                  <a:lnTo>
                    <a:pt x="11240" y="10300"/>
                  </a:lnTo>
                  <a:cubicBezTo>
                    <a:pt x="11538" y="10300"/>
                    <a:pt x="11776" y="10062"/>
                    <a:pt x="11776" y="9764"/>
                  </a:cubicBezTo>
                  <a:lnTo>
                    <a:pt x="11776" y="3120"/>
                  </a:lnTo>
                  <a:cubicBezTo>
                    <a:pt x="11812" y="2823"/>
                    <a:pt x="11550" y="2584"/>
                    <a:pt x="11252" y="2584"/>
                  </a:cubicBezTo>
                  <a:lnTo>
                    <a:pt x="6728" y="2584"/>
                  </a:lnTo>
                  <a:lnTo>
                    <a:pt x="7001" y="191"/>
                  </a:lnTo>
                  <a:cubicBezTo>
                    <a:pt x="7001" y="144"/>
                    <a:pt x="6989" y="84"/>
                    <a:pt x="6954" y="60"/>
                  </a:cubicBezTo>
                  <a:cubicBezTo>
                    <a:pt x="6930" y="25"/>
                    <a:pt x="6882" y="1"/>
                    <a:pt x="68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5" name="Google Shape;12285;p69"/>
            <p:cNvSpPr/>
            <p:nvPr/>
          </p:nvSpPr>
          <p:spPr>
            <a:xfrm>
              <a:off x="3118852" y="4424947"/>
              <a:ext cx="128488" cy="163371"/>
            </a:xfrm>
            <a:custGeom>
              <a:avLst/>
              <a:gdLst/>
              <a:ahLst/>
              <a:cxnLst/>
              <a:rect l="l" t="t" r="r" b="b"/>
              <a:pathLst>
                <a:path w="4037" h="5133" extrusionOk="0">
                  <a:moveTo>
                    <a:pt x="2203" y="1251"/>
                  </a:moveTo>
                  <a:cubicBezTo>
                    <a:pt x="2418" y="1251"/>
                    <a:pt x="2596" y="1418"/>
                    <a:pt x="2596" y="1632"/>
                  </a:cubicBezTo>
                  <a:lnTo>
                    <a:pt x="2596" y="2013"/>
                  </a:lnTo>
                  <a:cubicBezTo>
                    <a:pt x="2584" y="2323"/>
                    <a:pt x="2322" y="2573"/>
                    <a:pt x="2013" y="2573"/>
                  </a:cubicBezTo>
                  <a:cubicBezTo>
                    <a:pt x="1703" y="2573"/>
                    <a:pt x="1453" y="2323"/>
                    <a:pt x="1453" y="2013"/>
                  </a:cubicBezTo>
                  <a:lnTo>
                    <a:pt x="1453" y="1632"/>
                  </a:lnTo>
                  <a:cubicBezTo>
                    <a:pt x="1453" y="1430"/>
                    <a:pt x="1608" y="1251"/>
                    <a:pt x="1834" y="1251"/>
                  </a:cubicBezTo>
                  <a:close/>
                  <a:moveTo>
                    <a:pt x="2191" y="2906"/>
                  </a:moveTo>
                  <a:lnTo>
                    <a:pt x="2191" y="3001"/>
                  </a:lnTo>
                  <a:cubicBezTo>
                    <a:pt x="2203" y="3061"/>
                    <a:pt x="2227" y="3144"/>
                    <a:pt x="2251" y="3180"/>
                  </a:cubicBezTo>
                  <a:lnTo>
                    <a:pt x="2013" y="3418"/>
                  </a:lnTo>
                  <a:lnTo>
                    <a:pt x="2001" y="3418"/>
                  </a:lnTo>
                  <a:lnTo>
                    <a:pt x="1763" y="3180"/>
                  </a:lnTo>
                  <a:cubicBezTo>
                    <a:pt x="1787" y="3120"/>
                    <a:pt x="1798" y="3061"/>
                    <a:pt x="1798" y="3001"/>
                  </a:cubicBezTo>
                  <a:lnTo>
                    <a:pt x="1798" y="2906"/>
                  </a:lnTo>
                  <a:cubicBezTo>
                    <a:pt x="1858" y="2918"/>
                    <a:pt x="1941" y="2918"/>
                    <a:pt x="2001" y="2918"/>
                  </a:cubicBezTo>
                  <a:cubicBezTo>
                    <a:pt x="2060" y="2918"/>
                    <a:pt x="2132" y="2906"/>
                    <a:pt x="2191" y="2906"/>
                  </a:cubicBezTo>
                  <a:close/>
                  <a:moveTo>
                    <a:pt x="2525" y="3394"/>
                  </a:moveTo>
                  <a:lnTo>
                    <a:pt x="2822" y="3537"/>
                  </a:lnTo>
                  <a:cubicBezTo>
                    <a:pt x="2882" y="3573"/>
                    <a:pt x="2918" y="3644"/>
                    <a:pt x="2918" y="3716"/>
                  </a:cubicBezTo>
                  <a:lnTo>
                    <a:pt x="2918" y="4787"/>
                  </a:lnTo>
                  <a:lnTo>
                    <a:pt x="1072" y="4787"/>
                  </a:lnTo>
                  <a:lnTo>
                    <a:pt x="1072" y="3716"/>
                  </a:lnTo>
                  <a:cubicBezTo>
                    <a:pt x="1072" y="3644"/>
                    <a:pt x="1120" y="3573"/>
                    <a:pt x="1179" y="3537"/>
                  </a:cubicBezTo>
                  <a:lnTo>
                    <a:pt x="1477" y="3394"/>
                  </a:lnTo>
                  <a:lnTo>
                    <a:pt x="1751" y="3656"/>
                  </a:lnTo>
                  <a:cubicBezTo>
                    <a:pt x="1822" y="3728"/>
                    <a:pt x="1906" y="3763"/>
                    <a:pt x="2001" y="3763"/>
                  </a:cubicBezTo>
                  <a:cubicBezTo>
                    <a:pt x="2084" y="3763"/>
                    <a:pt x="2179" y="3728"/>
                    <a:pt x="2251" y="3656"/>
                  </a:cubicBezTo>
                  <a:lnTo>
                    <a:pt x="2525" y="3394"/>
                  </a:lnTo>
                  <a:close/>
                  <a:moveTo>
                    <a:pt x="3680" y="334"/>
                  </a:moveTo>
                  <a:cubicBezTo>
                    <a:pt x="3680" y="334"/>
                    <a:pt x="3692" y="334"/>
                    <a:pt x="3692" y="358"/>
                  </a:cubicBezTo>
                  <a:lnTo>
                    <a:pt x="3692" y="4775"/>
                  </a:lnTo>
                  <a:lnTo>
                    <a:pt x="3680" y="4775"/>
                  </a:lnTo>
                  <a:lnTo>
                    <a:pt x="3299" y="4787"/>
                  </a:lnTo>
                  <a:lnTo>
                    <a:pt x="3299" y="3716"/>
                  </a:lnTo>
                  <a:cubicBezTo>
                    <a:pt x="3299" y="3513"/>
                    <a:pt x="3180" y="3335"/>
                    <a:pt x="3001" y="3227"/>
                  </a:cubicBezTo>
                  <a:lnTo>
                    <a:pt x="2560" y="3001"/>
                  </a:lnTo>
                  <a:lnTo>
                    <a:pt x="2560" y="2989"/>
                  </a:lnTo>
                  <a:lnTo>
                    <a:pt x="2560" y="2739"/>
                  </a:lnTo>
                  <a:cubicBezTo>
                    <a:pt x="2787" y="2573"/>
                    <a:pt x="2941" y="2311"/>
                    <a:pt x="2941" y="2013"/>
                  </a:cubicBezTo>
                  <a:lnTo>
                    <a:pt x="2941" y="1632"/>
                  </a:lnTo>
                  <a:cubicBezTo>
                    <a:pt x="2941" y="1227"/>
                    <a:pt x="2608" y="906"/>
                    <a:pt x="2203" y="906"/>
                  </a:cubicBezTo>
                  <a:lnTo>
                    <a:pt x="1834" y="906"/>
                  </a:lnTo>
                  <a:cubicBezTo>
                    <a:pt x="1429" y="906"/>
                    <a:pt x="1108" y="1239"/>
                    <a:pt x="1108" y="1632"/>
                  </a:cubicBezTo>
                  <a:lnTo>
                    <a:pt x="1108" y="2013"/>
                  </a:lnTo>
                  <a:cubicBezTo>
                    <a:pt x="1108" y="2311"/>
                    <a:pt x="1251" y="2573"/>
                    <a:pt x="1477" y="2739"/>
                  </a:cubicBezTo>
                  <a:lnTo>
                    <a:pt x="1477" y="2989"/>
                  </a:lnTo>
                  <a:lnTo>
                    <a:pt x="1477" y="3001"/>
                  </a:lnTo>
                  <a:lnTo>
                    <a:pt x="1048" y="3227"/>
                  </a:lnTo>
                  <a:cubicBezTo>
                    <a:pt x="870" y="3323"/>
                    <a:pt x="751" y="3513"/>
                    <a:pt x="751" y="3716"/>
                  </a:cubicBezTo>
                  <a:lnTo>
                    <a:pt x="751" y="4787"/>
                  </a:lnTo>
                  <a:lnTo>
                    <a:pt x="358" y="4787"/>
                  </a:lnTo>
                  <a:cubicBezTo>
                    <a:pt x="358" y="4787"/>
                    <a:pt x="346" y="4787"/>
                    <a:pt x="346" y="4775"/>
                  </a:cubicBezTo>
                  <a:lnTo>
                    <a:pt x="346" y="358"/>
                  </a:lnTo>
                  <a:cubicBezTo>
                    <a:pt x="346" y="358"/>
                    <a:pt x="346" y="334"/>
                    <a:pt x="358" y="334"/>
                  </a:cubicBezTo>
                  <a:close/>
                  <a:moveTo>
                    <a:pt x="358" y="1"/>
                  </a:moveTo>
                  <a:cubicBezTo>
                    <a:pt x="167" y="1"/>
                    <a:pt x="1" y="168"/>
                    <a:pt x="1" y="358"/>
                  </a:cubicBezTo>
                  <a:lnTo>
                    <a:pt x="1" y="4775"/>
                  </a:lnTo>
                  <a:cubicBezTo>
                    <a:pt x="1" y="4966"/>
                    <a:pt x="167" y="5132"/>
                    <a:pt x="358" y="5132"/>
                  </a:cubicBezTo>
                  <a:lnTo>
                    <a:pt x="3680" y="5132"/>
                  </a:lnTo>
                  <a:cubicBezTo>
                    <a:pt x="3870" y="5132"/>
                    <a:pt x="4037" y="4966"/>
                    <a:pt x="4037" y="4775"/>
                  </a:cubicBezTo>
                  <a:lnTo>
                    <a:pt x="4037" y="358"/>
                  </a:lnTo>
                  <a:cubicBezTo>
                    <a:pt x="4037" y="168"/>
                    <a:pt x="3870" y="1"/>
                    <a:pt x="36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6" name="Google Shape;12286;p69"/>
            <p:cNvSpPr/>
            <p:nvPr/>
          </p:nvSpPr>
          <p:spPr>
            <a:xfrm>
              <a:off x="3271178" y="4424947"/>
              <a:ext cx="152008" cy="34533"/>
            </a:xfrm>
            <a:custGeom>
              <a:avLst/>
              <a:gdLst/>
              <a:ahLst/>
              <a:cxnLst/>
              <a:rect l="l" t="t" r="r" b="b"/>
              <a:pathLst>
                <a:path w="4776" h="1085" extrusionOk="0">
                  <a:moveTo>
                    <a:pt x="4430" y="346"/>
                  </a:moveTo>
                  <a:cubicBezTo>
                    <a:pt x="4430" y="346"/>
                    <a:pt x="4442" y="346"/>
                    <a:pt x="4442" y="358"/>
                  </a:cubicBezTo>
                  <a:lnTo>
                    <a:pt x="4442" y="727"/>
                  </a:lnTo>
                  <a:lnTo>
                    <a:pt x="4430" y="727"/>
                  </a:lnTo>
                  <a:lnTo>
                    <a:pt x="370" y="739"/>
                  </a:lnTo>
                  <a:cubicBezTo>
                    <a:pt x="370" y="739"/>
                    <a:pt x="358" y="739"/>
                    <a:pt x="358" y="727"/>
                  </a:cubicBezTo>
                  <a:lnTo>
                    <a:pt x="358" y="358"/>
                  </a:lnTo>
                  <a:cubicBezTo>
                    <a:pt x="358" y="358"/>
                    <a:pt x="358" y="346"/>
                    <a:pt x="370" y="346"/>
                  </a:cubicBezTo>
                  <a:close/>
                  <a:moveTo>
                    <a:pt x="358" y="1"/>
                  </a:moveTo>
                  <a:cubicBezTo>
                    <a:pt x="156" y="1"/>
                    <a:pt x="1" y="168"/>
                    <a:pt x="1" y="358"/>
                  </a:cubicBezTo>
                  <a:lnTo>
                    <a:pt x="1" y="727"/>
                  </a:lnTo>
                  <a:cubicBezTo>
                    <a:pt x="1" y="918"/>
                    <a:pt x="156" y="1084"/>
                    <a:pt x="358" y="1084"/>
                  </a:cubicBezTo>
                  <a:lnTo>
                    <a:pt x="4418" y="1084"/>
                  </a:lnTo>
                  <a:cubicBezTo>
                    <a:pt x="4609" y="1084"/>
                    <a:pt x="4775" y="918"/>
                    <a:pt x="4775" y="727"/>
                  </a:cubicBezTo>
                  <a:lnTo>
                    <a:pt x="4775" y="358"/>
                  </a:lnTo>
                  <a:cubicBezTo>
                    <a:pt x="4775" y="168"/>
                    <a:pt x="462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7" name="Google Shape;12287;p69"/>
            <p:cNvSpPr/>
            <p:nvPr/>
          </p:nvSpPr>
          <p:spPr>
            <a:xfrm>
              <a:off x="3271560" y="4471957"/>
              <a:ext cx="116393" cy="34501"/>
            </a:xfrm>
            <a:custGeom>
              <a:avLst/>
              <a:gdLst/>
              <a:ahLst/>
              <a:cxnLst/>
              <a:rect l="l" t="t" r="r" b="b"/>
              <a:pathLst>
                <a:path w="3657" h="1084" extrusionOk="0">
                  <a:moveTo>
                    <a:pt x="3299" y="334"/>
                  </a:moveTo>
                  <a:cubicBezTo>
                    <a:pt x="3299" y="334"/>
                    <a:pt x="3323" y="334"/>
                    <a:pt x="3323" y="357"/>
                  </a:cubicBezTo>
                  <a:lnTo>
                    <a:pt x="3323" y="727"/>
                  </a:lnTo>
                  <a:lnTo>
                    <a:pt x="358" y="738"/>
                  </a:lnTo>
                  <a:cubicBezTo>
                    <a:pt x="358" y="738"/>
                    <a:pt x="346" y="738"/>
                    <a:pt x="346" y="727"/>
                  </a:cubicBezTo>
                  <a:lnTo>
                    <a:pt x="346" y="357"/>
                  </a:lnTo>
                  <a:cubicBezTo>
                    <a:pt x="346" y="357"/>
                    <a:pt x="346" y="334"/>
                    <a:pt x="358" y="334"/>
                  </a:cubicBezTo>
                  <a:close/>
                  <a:moveTo>
                    <a:pt x="358" y="0"/>
                  </a:moveTo>
                  <a:cubicBezTo>
                    <a:pt x="168" y="0"/>
                    <a:pt x="1" y="155"/>
                    <a:pt x="1" y="357"/>
                  </a:cubicBezTo>
                  <a:lnTo>
                    <a:pt x="1" y="727"/>
                  </a:lnTo>
                  <a:cubicBezTo>
                    <a:pt x="1" y="917"/>
                    <a:pt x="168" y="1084"/>
                    <a:pt x="358" y="1084"/>
                  </a:cubicBezTo>
                  <a:lnTo>
                    <a:pt x="3299" y="1084"/>
                  </a:lnTo>
                  <a:cubicBezTo>
                    <a:pt x="3489" y="1084"/>
                    <a:pt x="3656" y="917"/>
                    <a:pt x="3656" y="727"/>
                  </a:cubicBezTo>
                  <a:lnTo>
                    <a:pt x="3656" y="357"/>
                  </a:lnTo>
                  <a:cubicBezTo>
                    <a:pt x="3656" y="155"/>
                    <a:pt x="3501" y="0"/>
                    <a:pt x="3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8" name="Google Shape;12288;p69"/>
            <p:cNvSpPr/>
            <p:nvPr/>
          </p:nvSpPr>
          <p:spPr>
            <a:xfrm>
              <a:off x="3271178" y="4518552"/>
              <a:ext cx="70148" cy="11394"/>
            </a:xfrm>
            <a:custGeom>
              <a:avLst/>
              <a:gdLst/>
              <a:ahLst/>
              <a:cxnLst/>
              <a:rect l="l" t="t" r="r" b="b"/>
              <a:pathLst>
                <a:path w="2204" h="358" extrusionOk="0">
                  <a:moveTo>
                    <a:pt x="180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80" y="358"/>
                  </a:cubicBezTo>
                  <a:lnTo>
                    <a:pt x="2025" y="358"/>
                  </a:lnTo>
                  <a:cubicBezTo>
                    <a:pt x="2108" y="358"/>
                    <a:pt x="2204" y="286"/>
                    <a:pt x="2204" y="179"/>
                  </a:cubicBezTo>
                  <a:cubicBezTo>
                    <a:pt x="2204" y="84"/>
                    <a:pt x="2120" y="1"/>
                    <a:pt x="2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9" name="Google Shape;12289;p69"/>
            <p:cNvSpPr/>
            <p:nvPr/>
          </p:nvSpPr>
          <p:spPr>
            <a:xfrm>
              <a:off x="3353038" y="4518552"/>
              <a:ext cx="34915" cy="11394"/>
            </a:xfrm>
            <a:custGeom>
              <a:avLst/>
              <a:gdLst/>
              <a:ahLst/>
              <a:cxnLst/>
              <a:rect l="l" t="t" r="r" b="b"/>
              <a:pathLst>
                <a:path w="1097" h="358" extrusionOk="0">
                  <a:moveTo>
                    <a:pt x="179" y="1"/>
                  </a:moveTo>
                  <a:cubicBezTo>
                    <a:pt x="84" y="1"/>
                    <a:pt x="1" y="84"/>
                    <a:pt x="1" y="179"/>
                  </a:cubicBezTo>
                  <a:cubicBezTo>
                    <a:pt x="1" y="286"/>
                    <a:pt x="72" y="358"/>
                    <a:pt x="179" y="358"/>
                  </a:cubicBezTo>
                  <a:lnTo>
                    <a:pt x="917" y="358"/>
                  </a:lnTo>
                  <a:cubicBezTo>
                    <a:pt x="1013" y="358"/>
                    <a:pt x="1096" y="286"/>
                    <a:pt x="1096" y="179"/>
                  </a:cubicBezTo>
                  <a:cubicBezTo>
                    <a:pt x="1096" y="84"/>
                    <a:pt x="1025" y="1"/>
                    <a:pt x="9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0" name="Google Shape;12290;p69"/>
            <p:cNvSpPr/>
            <p:nvPr/>
          </p:nvSpPr>
          <p:spPr>
            <a:xfrm>
              <a:off x="3271178" y="4554167"/>
              <a:ext cx="23170" cy="11426"/>
            </a:xfrm>
            <a:custGeom>
              <a:avLst/>
              <a:gdLst/>
              <a:ahLst/>
              <a:cxnLst/>
              <a:rect l="l" t="t" r="r" b="b"/>
              <a:pathLst>
                <a:path w="728" h="359" extrusionOk="0">
                  <a:moveTo>
                    <a:pt x="180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80" y="358"/>
                  </a:cubicBezTo>
                  <a:lnTo>
                    <a:pt x="549" y="358"/>
                  </a:lnTo>
                  <a:cubicBezTo>
                    <a:pt x="632" y="358"/>
                    <a:pt x="727" y="287"/>
                    <a:pt x="727" y="179"/>
                  </a:cubicBezTo>
                  <a:cubicBezTo>
                    <a:pt x="727" y="72"/>
                    <a:pt x="632" y="1"/>
                    <a:pt x="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1" name="Google Shape;12291;p69"/>
            <p:cNvSpPr/>
            <p:nvPr/>
          </p:nvSpPr>
          <p:spPr>
            <a:xfrm>
              <a:off x="3306443" y="4554167"/>
              <a:ext cx="58372" cy="11426"/>
            </a:xfrm>
            <a:custGeom>
              <a:avLst/>
              <a:gdLst/>
              <a:ahLst/>
              <a:cxnLst/>
              <a:rect l="l" t="t" r="r" b="b"/>
              <a:pathLst>
                <a:path w="1834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4" y="358"/>
                    <a:pt x="179" y="358"/>
                  </a:cubicBezTo>
                  <a:lnTo>
                    <a:pt x="1655" y="358"/>
                  </a:lnTo>
                  <a:cubicBezTo>
                    <a:pt x="1750" y="358"/>
                    <a:pt x="1834" y="287"/>
                    <a:pt x="1834" y="179"/>
                  </a:cubicBezTo>
                  <a:cubicBezTo>
                    <a:pt x="1834" y="72"/>
                    <a:pt x="1750" y="1"/>
                    <a:pt x="16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2" name="Google Shape;12292;p69"/>
            <p:cNvSpPr/>
            <p:nvPr/>
          </p:nvSpPr>
          <p:spPr>
            <a:xfrm>
              <a:off x="3271178" y="4577306"/>
              <a:ext cx="23170" cy="11394"/>
            </a:xfrm>
            <a:custGeom>
              <a:avLst/>
              <a:gdLst/>
              <a:ahLst/>
              <a:cxnLst/>
              <a:rect l="l" t="t" r="r" b="b"/>
              <a:pathLst>
                <a:path w="728" h="358" extrusionOk="0">
                  <a:moveTo>
                    <a:pt x="180" y="0"/>
                  </a:moveTo>
                  <a:cubicBezTo>
                    <a:pt x="84" y="0"/>
                    <a:pt x="1" y="84"/>
                    <a:pt x="1" y="179"/>
                  </a:cubicBezTo>
                  <a:cubicBezTo>
                    <a:pt x="1" y="286"/>
                    <a:pt x="72" y="357"/>
                    <a:pt x="180" y="357"/>
                  </a:cubicBezTo>
                  <a:lnTo>
                    <a:pt x="549" y="357"/>
                  </a:lnTo>
                  <a:cubicBezTo>
                    <a:pt x="632" y="357"/>
                    <a:pt x="727" y="286"/>
                    <a:pt x="727" y="179"/>
                  </a:cubicBezTo>
                  <a:cubicBezTo>
                    <a:pt x="727" y="84"/>
                    <a:pt x="632" y="0"/>
                    <a:pt x="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3" name="Google Shape;12293;p69"/>
            <p:cNvSpPr/>
            <p:nvPr/>
          </p:nvSpPr>
          <p:spPr>
            <a:xfrm>
              <a:off x="3306443" y="4577306"/>
              <a:ext cx="58372" cy="11394"/>
            </a:xfrm>
            <a:custGeom>
              <a:avLst/>
              <a:gdLst/>
              <a:ahLst/>
              <a:cxnLst/>
              <a:rect l="l" t="t" r="r" b="b"/>
              <a:pathLst>
                <a:path w="1834" h="358" extrusionOk="0">
                  <a:moveTo>
                    <a:pt x="179" y="0"/>
                  </a:moveTo>
                  <a:cubicBezTo>
                    <a:pt x="95" y="0"/>
                    <a:pt x="0" y="84"/>
                    <a:pt x="0" y="179"/>
                  </a:cubicBezTo>
                  <a:cubicBezTo>
                    <a:pt x="0" y="286"/>
                    <a:pt x="84" y="357"/>
                    <a:pt x="179" y="357"/>
                  </a:cubicBezTo>
                  <a:lnTo>
                    <a:pt x="1655" y="357"/>
                  </a:lnTo>
                  <a:cubicBezTo>
                    <a:pt x="1750" y="357"/>
                    <a:pt x="1834" y="286"/>
                    <a:pt x="1834" y="179"/>
                  </a:cubicBezTo>
                  <a:cubicBezTo>
                    <a:pt x="1822" y="84"/>
                    <a:pt x="1750" y="0"/>
                    <a:pt x="1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4" name="Google Shape;12294;p69"/>
            <p:cNvSpPr/>
            <p:nvPr/>
          </p:nvSpPr>
          <p:spPr>
            <a:xfrm>
              <a:off x="3265513" y="4377970"/>
              <a:ext cx="11394" cy="11394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74"/>
                    <a:pt x="72" y="358"/>
                    <a:pt x="179" y="358"/>
                  </a:cubicBezTo>
                  <a:cubicBezTo>
                    <a:pt x="262" y="358"/>
                    <a:pt x="358" y="286"/>
                    <a:pt x="358" y="179"/>
                  </a:cubicBezTo>
                  <a:cubicBezTo>
                    <a:pt x="358" y="72"/>
                    <a:pt x="262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95" name="Google Shape;12295;p69"/>
          <p:cNvGrpSpPr/>
          <p:nvPr/>
        </p:nvGrpSpPr>
        <p:grpSpPr>
          <a:xfrm>
            <a:off x="2749016" y="4291176"/>
            <a:ext cx="150831" cy="336926"/>
            <a:chOff x="2749016" y="4291176"/>
            <a:chExt cx="150831" cy="336926"/>
          </a:xfrm>
          <a:solidFill>
            <a:srgbClr val="D94169"/>
          </a:solidFill>
        </p:grpSpPr>
        <p:sp>
          <p:nvSpPr>
            <p:cNvPr id="12296" name="Google Shape;12296;p69"/>
            <p:cNvSpPr/>
            <p:nvPr/>
          </p:nvSpPr>
          <p:spPr>
            <a:xfrm>
              <a:off x="2799399" y="4307472"/>
              <a:ext cx="51942" cy="114865"/>
            </a:xfrm>
            <a:custGeom>
              <a:avLst/>
              <a:gdLst/>
              <a:ahLst/>
              <a:cxnLst/>
              <a:rect l="l" t="t" r="r" b="b"/>
              <a:pathLst>
                <a:path w="1632" h="3609" extrusionOk="0">
                  <a:moveTo>
                    <a:pt x="810" y="1"/>
                  </a:moveTo>
                  <a:cubicBezTo>
                    <a:pt x="727" y="1"/>
                    <a:pt x="667" y="72"/>
                    <a:pt x="667" y="144"/>
                  </a:cubicBezTo>
                  <a:lnTo>
                    <a:pt x="667" y="489"/>
                  </a:lnTo>
                  <a:cubicBezTo>
                    <a:pt x="298" y="525"/>
                    <a:pt x="1" y="846"/>
                    <a:pt x="1" y="1215"/>
                  </a:cubicBezTo>
                  <a:cubicBezTo>
                    <a:pt x="1" y="1620"/>
                    <a:pt x="322" y="1942"/>
                    <a:pt x="727" y="1942"/>
                  </a:cubicBezTo>
                  <a:lnTo>
                    <a:pt x="894" y="1942"/>
                  </a:lnTo>
                  <a:cubicBezTo>
                    <a:pt x="1132" y="1942"/>
                    <a:pt x="1322" y="2144"/>
                    <a:pt x="1322" y="2382"/>
                  </a:cubicBezTo>
                  <a:cubicBezTo>
                    <a:pt x="1322" y="2620"/>
                    <a:pt x="1132" y="2811"/>
                    <a:pt x="894" y="2811"/>
                  </a:cubicBezTo>
                  <a:lnTo>
                    <a:pt x="632" y="2811"/>
                  </a:lnTo>
                  <a:cubicBezTo>
                    <a:pt x="441" y="2811"/>
                    <a:pt x="298" y="2656"/>
                    <a:pt x="298" y="2466"/>
                  </a:cubicBezTo>
                  <a:cubicBezTo>
                    <a:pt x="298" y="2382"/>
                    <a:pt x="215" y="2323"/>
                    <a:pt x="144" y="2323"/>
                  </a:cubicBezTo>
                  <a:cubicBezTo>
                    <a:pt x="48" y="2323"/>
                    <a:pt x="1" y="2394"/>
                    <a:pt x="1" y="2466"/>
                  </a:cubicBezTo>
                  <a:cubicBezTo>
                    <a:pt x="1" y="2823"/>
                    <a:pt x="298" y="3120"/>
                    <a:pt x="644" y="3120"/>
                  </a:cubicBezTo>
                  <a:lnTo>
                    <a:pt x="667" y="3120"/>
                  </a:lnTo>
                  <a:lnTo>
                    <a:pt x="667" y="3466"/>
                  </a:lnTo>
                  <a:cubicBezTo>
                    <a:pt x="667" y="3549"/>
                    <a:pt x="739" y="3609"/>
                    <a:pt x="810" y="3609"/>
                  </a:cubicBezTo>
                  <a:cubicBezTo>
                    <a:pt x="906" y="3609"/>
                    <a:pt x="965" y="3537"/>
                    <a:pt x="965" y="3466"/>
                  </a:cubicBezTo>
                  <a:lnTo>
                    <a:pt x="965" y="3120"/>
                  </a:lnTo>
                  <a:cubicBezTo>
                    <a:pt x="1334" y="3097"/>
                    <a:pt x="1632" y="2763"/>
                    <a:pt x="1632" y="2394"/>
                  </a:cubicBezTo>
                  <a:cubicBezTo>
                    <a:pt x="1632" y="1989"/>
                    <a:pt x="1298" y="1668"/>
                    <a:pt x="906" y="1668"/>
                  </a:cubicBezTo>
                  <a:lnTo>
                    <a:pt x="739" y="1668"/>
                  </a:lnTo>
                  <a:cubicBezTo>
                    <a:pt x="501" y="1668"/>
                    <a:pt x="310" y="1477"/>
                    <a:pt x="310" y="1239"/>
                  </a:cubicBezTo>
                  <a:cubicBezTo>
                    <a:pt x="310" y="1001"/>
                    <a:pt x="501" y="799"/>
                    <a:pt x="739" y="799"/>
                  </a:cubicBezTo>
                  <a:lnTo>
                    <a:pt x="989" y="799"/>
                  </a:lnTo>
                  <a:cubicBezTo>
                    <a:pt x="1191" y="799"/>
                    <a:pt x="1334" y="953"/>
                    <a:pt x="1334" y="1144"/>
                  </a:cubicBezTo>
                  <a:lnTo>
                    <a:pt x="1334" y="1311"/>
                  </a:lnTo>
                  <a:cubicBezTo>
                    <a:pt x="1322" y="1382"/>
                    <a:pt x="1394" y="1453"/>
                    <a:pt x="1489" y="1453"/>
                  </a:cubicBezTo>
                  <a:cubicBezTo>
                    <a:pt x="1572" y="1453"/>
                    <a:pt x="1632" y="1382"/>
                    <a:pt x="1632" y="1311"/>
                  </a:cubicBezTo>
                  <a:lnTo>
                    <a:pt x="1632" y="1144"/>
                  </a:lnTo>
                  <a:cubicBezTo>
                    <a:pt x="1632" y="787"/>
                    <a:pt x="1334" y="489"/>
                    <a:pt x="977" y="489"/>
                  </a:cubicBezTo>
                  <a:lnTo>
                    <a:pt x="965" y="489"/>
                  </a:lnTo>
                  <a:lnTo>
                    <a:pt x="965" y="144"/>
                  </a:lnTo>
                  <a:cubicBezTo>
                    <a:pt x="965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7" name="Google Shape;12297;p69"/>
            <p:cNvSpPr/>
            <p:nvPr/>
          </p:nvSpPr>
          <p:spPr>
            <a:xfrm>
              <a:off x="2750894" y="4291176"/>
              <a:ext cx="147075" cy="336926"/>
            </a:xfrm>
            <a:custGeom>
              <a:avLst/>
              <a:gdLst/>
              <a:ahLst/>
              <a:cxnLst/>
              <a:rect l="l" t="t" r="r" b="b"/>
              <a:pathLst>
                <a:path w="4621" h="10586" extrusionOk="0">
                  <a:moveTo>
                    <a:pt x="2310" y="299"/>
                  </a:moveTo>
                  <a:cubicBezTo>
                    <a:pt x="3406" y="299"/>
                    <a:pt x="4323" y="1192"/>
                    <a:pt x="4323" y="2311"/>
                  </a:cubicBezTo>
                  <a:cubicBezTo>
                    <a:pt x="4323" y="3418"/>
                    <a:pt x="3430" y="4323"/>
                    <a:pt x="2310" y="4323"/>
                  </a:cubicBezTo>
                  <a:cubicBezTo>
                    <a:pt x="1203" y="4311"/>
                    <a:pt x="298" y="3418"/>
                    <a:pt x="298" y="2311"/>
                  </a:cubicBezTo>
                  <a:cubicBezTo>
                    <a:pt x="298" y="1215"/>
                    <a:pt x="1191" y="299"/>
                    <a:pt x="2310" y="299"/>
                  </a:cubicBezTo>
                  <a:close/>
                  <a:moveTo>
                    <a:pt x="4299" y="7288"/>
                  </a:moveTo>
                  <a:lnTo>
                    <a:pt x="4299" y="7621"/>
                  </a:lnTo>
                  <a:lnTo>
                    <a:pt x="3620" y="7621"/>
                  </a:lnTo>
                  <a:cubicBezTo>
                    <a:pt x="3525" y="7621"/>
                    <a:pt x="3465" y="7704"/>
                    <a:pt x="3465" y="7776"/>
                  </a:cubicBezTo>
                  <a:cubicBezTo>
                    <a:pt x="3465" y="7859"/>
                    <a:pt x="3549" y="7919"/>
                    <a:pt x="3620" y="7919"/>
                  </a:cubicBezTo>
                  <a:lnTo>
                    <a:pt x="3787" y="7919"/>
                  </a:lnTo>
                  <a:lnTo>
                    <a:pt x="3727" y="8442"/>
                  </a:lnTo>
                  <a:lnTo>
                    <a:pt x="882" y="8442"/>
                  </a:lnTo>
                  <a:lnTo>
                    <a:pt x="822" y="7919"/>
                  </a:lnTo>
                  <a:lnTo>
                    <a:pt x="2894" y="7919"/>
                  </a:lnTo>
                  <a:cubicBezTo>
                    <a:pt x="2977" y="7919"/>
                    <a:pt x="3037" y="7847"/>
                    <a:pt x="3037" y="7776"/>
                  </a:cubicBezTo>
                  <a:cubicBezTo>
                    <a:pt x="3037" y="7680"/>
                    <a:pt x="2965" y="7621"/>
                    <a:pt x="2894" y="7621"/>
                  </a:cubicBezTo>
                  <a:lnTo>
                    <a:pt x="298" y="7621"/>
                  </a:lnTo>
                  <a:lnTo>
                    <a:pt x="298" y="7288"/>
                  </a:lnTo>
                  <a:close/>
                  <a:moveTo>
                    <a:pt x="3692" y="8776"/>
                  </a:moveTo>
                  <a:lnTo>
                    <a:pt x="3608" y="9455"/>
                  </a:lnTo>
                  <a:lnTo>
                    <a:pt x="1013" y="9455"/>
                  </a:lnTo>
                  <a:lnTo>
                    <a:pt x="929" y="8776"/>
                  </a:lnTo>
                  <a:close/>
                  <a:moveTo>
                    <a:pt x="3573" y="9764"/>
                  </a:moveTo>
                  <a:lnTo>
                    <a:pt x="3501" y="10288"/>
                  </a:lnTo>
                  <a:lnTo>
                    <a:pt x="1120" y="10288"/>
                  </a:lnTo>
                  <a:lnTo>
                    <a:pt x="1060" y="9764"/>
                  </a:lnTo>
                  <a:close/>
                  <a:moveTo>
                    <a:pt x="2310" y="1"/>
                  </a:moveTo>
                  <a:cubicBezTo>
                    <a:pt x="1048" y="1"/>
                    <a:pt x="1" y="1049"/>
                    <a:pt x="1" y="2311"/>
                  </a:cubicBezTo>
                  <a:cubicBezTo>
                    <a:pt x="1" y="3537"/>
                    <a:pt x="953" y="4549"/>
                    <a:pt x="2156" y="4621"/>
                  </a:cubicBezTo>
                  <a:lnTo>
                    <a:pt x="2156" y="6966"/>
                  </a:lnTo>
                  <a:lnTo>
                    <a:pt x="155" y="6966"/>
                  </a:lnTo>
                  <a:cubicBezTo>
                    <a:pt x="60" y="6966"/>
                    <a:pt x="1" y="7049"/>
                    <a:pt x="1" y="7121"/>
                  </a:cubicBezTo>
                  <a:lnTo>
                    <a:pt x="1" y="7788"/>
                  </a:lnTo>
                  <a:cubicBezTo>
                    <a:pt x="1" y="7883"/>
                    <a:pt x="72" y="7942"/>
                    <a:pt x="155" y="7942"/>
                  </a:cubicBezTo>
                  <a:lnTo>
                    <a:pt x="513" y="7942"/>
                  </a:lnTo>
                  <a:lnTo>
                    <a:pt x="822" y="10455"/>
                  </a:lnTo>
                  <a:cubicBezTo>
                    <a:pt x="834" y="10526"/>
                    <a:pt x="894" y="10586"/>
                    <a:pt x="965" y="10586"/>
                  </a:cubicBezTo>
                  <a:lnTo>
                    <a:pt x="3620" y="10586"/>
                  </a:lnTo>
                  <a:cubicBezTo>
                    <a:pt x="3692" y="10586"/>
                    <a:pt x="3763" y="10526"/>
                    <a:pt x="3763" y="10455"/>
                  </a:cubicBezTo>
                  <a:lnTo>
                    <a:pt x="4084" y="7942"/>
                  </a:lnTo>
                  <a:lnTo>
                    <a:pt x="4442" y="7942"/>
                  </a:lnTo>
                  <a:cubicBezTo>
                    <a:pt x="4525" y="7942"/>
                    <a:pt x="4585" y="7859"/>
                    <a:pt x="4585" y="7788"/>
                  </a:cubicBezTo>
                  <a:lnTo>
                    <a:pt x="4585" y="7121"/>
                  </a:lnTo>
                  <a:cubicBezTo>
                    <a:pt x="4620" y="7026"/>
                    <a:pt x="4549" y="6966"/>
                    <a:pt x="4465" y="6966"/>
                  </a:cubicBezTo>
                  <a:lnTo>
                    <a:pt x="2453" y="6966"/>
                  </a:lnTo>
                  <a:lnTo>
                    <a:pt x="2453" y="4621"/>
                  </a:lnTo>
                  <a:cubicBezTo>
                    <a:pt x="3668" y="4549"/>
                    <a:pt x="4620" y="3537"/>
                    <a:pt x="4620" y="2311"/>
                  </a:cubicBezTo>
                  <a:cubicBezTo>
                    <a:pt x="4620" y="1037"/>
                    <a:pt x="3573" y="1"/>
                    <a:pt x="2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8" name="Google Shape;12298;p69"/>
            <p:cNvSpPr/>
            <p:nvPr/>
          </p:nvSpPr>
          <p:spPr>
            <a:xfrm>
              <a:off x="2749016" y="4443917"/>
              <a:ext cx="69734" cy="52706"/>
            </a:xfrm>
            <a:custGeom>
              <a:avLst/>
              <a:gdLst/>
              <a:ahLst/>
              <a:cxnLst/>
              <a:rect l="l" t="t" r="r" b="b"/>
              <a:pathLst>
                <a:path w="2191" h="1656" extrusionOk="0">
                  <a:moveTo>
                    <a:pt x="1107" y="310"/>
                  </a:moveTo>
                  <a:cubicBezTo>
                    <a:pt x="1381" y="310"/>
                    <a:pt x="1643" y="441"/>
                    <a:pt x="1786" y="667"/>
                  </a:cubicBezTo>
                  <a:lnTo>
                    <a:pt x="417" y="667"/>
                  </a:lnTo>
                  <a:cubicBezTo>
                    <a:pt x="572" y="441"/>
                    <a:pt x="822" y="310"/>
                    <a:pt x="1107" y="310"/>
                  </a:cubicBezTo>
                  <a:close/>
                  <a:moveTo>
                    <a:pt x="1786" y="976"/>
                  </a:moveTo>
                  <a:cubicBezTo>
                    <a:pt x="1619" y="1203"/>
                    <a:pt x="1369" y="1334"/>
                    <a:pt x="1107" y="1334"/>
                  </a:cubicBezTo>
                  <a:cubicBezTo>
                    <a:pt x="822" y="1334"/>
                    <a:pt x="572" y="1203"/>
                    <a:pt x="417" y="976"/>
                  </a:cubicBezTo>
                  <a:close/>
                  <a:moveTo>
                    <a:pt x="1107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107" y="1655"/>
                  </a:cubicBezTo>
                  <a:cubicBezTo>
                    <a:pt x="1596" y="1655"/>
                    <a:pt x="2024" y="1334"/>
                    <a:pt x="2191" y="881"/>
                  </a:cubicBezTo>
                  <a:lnTo>
                    <a:pt x="2191" y="846"/>
                  </a:lnTo>
                  <a:lnTo>
                    <a:pt x="2191" y="822"/>
                  </a:lnTo>
                  <a:lnTo>
                    <a:pt x="2191" y="798"/>
                  </a:lnTo>
                  <a:lnTo>
                    <a:pt x="2191" y="774"/>
                  </a:lnTo>
                  <a:cubicBezTo>
                    <a:pt x="2024" y="310"/>
                    <a:pt x="1596" y="0"/>
                    <a:pt x="11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9" name="Google Shape;12299;p69"/>
            <p:cNvSpPr/>
            <p:nvPr/>
          </p:nvSpPr>
          <p:spPr>
            <a:xfrm>
              <a:off x="2829731" y="4443917"/>
              <a:ext cx="70116" cy="52706"/>
            </a:xfrm>
            <a:custGeom>
              <a:avLst/>
              <a:gdLst/>
              <a:ahLst/>
              <a:cxnLst/>
              <a:rect l="l" t="t" r="r" b="b"/>
              <a:pathLst>
                <a:path w="2203" h="1656" extrusionOk="0">
                  <a:moveTo>
                    <a:pt x="1096" y="310"/>
                  </a:moveTo>
                  <a:cubicBezTo>
                    <a:pt x="1381" y="310"/>
                    <a:pt x="1631" y="441"/>
                    <a:pt x="1786" y="667"/>
                  </a:cubicBezTo>
                  <a:lnTo>
                    <a:pt x="417" y="667"/>
                  </a:lnTo>
                  <a:cubicBezTo>
                    <a:pt x="560" y="441"/>
                    <a:pt x="810" y="310"/>
                    <a:pt x="1096" y="310"/>
                  </a:cubicBezTo>
                  <a:close/>
                  <a:moveTo>
                    <a:pt x="1786" y="976"/>
                  </a:moveTo>
                  <a:cubicBezTo>
                    <a:pt x="1631" y="1203"/>
                    <a:pt x="1381" y="1334"/>
                    <a:pt x="1096" y="1334"/>
                  </a:cubicBezTo>
                  <a:cubicBezTo>
                    <a:pt x="810" y="1334"/>
                    <a:pt x="560" y="1203"/>
                    <a:pt x="417" y="976"/>
                  </a:cubicBezTo>
                  <a:close/>
                  <a:moveTo>
                    <a:pt x="1096" y="0"/>
                  </a:moveTo>
                  <a:cubicBezTo>
                    <a:pt x="607" y="0"/>
                    <a:pt x="179" y="310"/>
                    <a:pt x="12" y="774"/>
                  </a:cubicBezTo>
                  <a:cubicBezTo>
                    <a:pt x="0" y="798"/>
                    <a:pt x="0" y="846"/>
                    <a:pt x="12" y="881"/>
                  </a:cubicBezTo>
                  <a:cubicBezTo>
                    <a:pt x="179" y="1334"/>
                    <a:pt x="607" y="1655"/>
                    <a:pt x="1096" y="1655"/>
                  </a:cubicBezTo>
                  <a:cubicBezTo>
                    <a:pt x="1584" y="1655"/>
                    <a:pt x="2024" y="1334"/>
                    <a:pt x="2179" y="881"/>
                  </a:cubicBezTo>
                  <a:cubicBezTo>
                    <a:pt x="2203" y="846"/>
                    <a:pt x="2203" y="822"/>
                    <a:pt x="2179" y="774"/>
                  </a:cubicBezTo>
                  <a:cubicBezTo>
                    <a:pt x="2024" y="310"/>
                    <a:pt x="1584" y="0"/>
                    <a:pt x="1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0" name="Google Shape;12300;p69"/>
          <p:cNvGrpSpPr/>
          <p:nvPr/>
        </p:nvGrpSpPr>
        <p:grpSpPr>
          <a:xfrm>
            <a:off x="7127716" y="4279432"/>
            <a:ext cx="248254" cy="361942"/>
            <a:chOff x="7127716" y="4279432"/>
            <a:chExt cx="248254" cy="361942"/>
          </a:xfrm>
          <a:solidFill>
            <a:srgbClr val="D94169"/>
          </a:solidFill>
        </p:grpSpPr>
        <p:sp>
          <p:nvSpPr>
            <p:cNvPr id="12301" name="Google Shape;12301;p69"/>
            <p:cNvSpPr/>
            <p:nvPr/>
          </p:nvSpPr>
          <p:spPr>
            <a:xfrm>
              <a:off x="7167500" y="4279432"/>
              <a:ext cx="169068" cy="226644"/>
            </a:xfrm>
            <a:custGeom>
              <a:avLst/>
              <a:gdLst/>
              <a:ahLst/>
              <a:cxnLst/>
              <a:rect l="l" t="t" r="r" b="b"/>
              <a:pathLst>
                <a:path w="5312" h="7121" extrusionOk="0">
                  <a:moveTo>
                    <a:pt x="4085" y="310"/>
                  </a:moveTo>
                  <a:lnTo>
                    <a:pt x="4085" y="1715"/>
                  </a:lnTo>
                  <a:cubicBezTo>
                    <a:pt x="4085" y="1834"/>
                    <a:pt x="4049" y="1930"/>
                    <a:pt x="4001" y="2037"/>
                  </a:cubicBezTo>
                  <a:lnTo>
                    <a:pt x="3918" y="2204"/>
                  </a:lnTo>
                  <a:cubicBezTo>
                    <a:pt x="3906" y="2239"/>
                    <a:pt x="3906" y="2251"/>
                    <a:pt x="3906" y="2275"/>
                  </a:cubicBezTo>
                  <a:lnTo>
                    <a:pt x="3906" y="2632"/>
                  </a:lnTo>
                  <a:cubicBezTo>
                    <a:pt x="3906" y="2989"/>
                    <a:pt x="3763" y="3311"/>
                    <a:pt x="3501" y="3561"/>
                  </a:cubicBezTo>
                  <a:cubicBezTo>
                    <a:pt x="3283" y="3801"/>
                    <a:pt x="2975" y="3921"/>
                    <a:pt x="2650" y="3921"/>
                  </a:cubicBezTo>
                  <a:cubicBezTo>
                    <a:pt x="2620" y="3921"/>
                    <a:pt x="2591" y="3920"/>
                    <a:pt x="2561" y="3918"/>
                  </a:cubicBezTo>
                  <a:cubicBezTo>
                    <a:pt x="1906" y="3870"/>
                    <a:pt x="1382" y="3311"/>
                    <a:pt x="1382" y="2608"/>
                  </a:cubicBezTo>
                  <a:lnTo>
                    <a:pt x="1382" y="2299"/>
                  </a:lnTo>
                  <a:cubicBezTo>
                    <a:pt x="1382" y="2263"/>
                    <a:pt x="1382" y="2251"/>
                    <a:pt x="1370" y="2215"/>
                  </a:cubicBezTo>
                  <a:lnTo>
                    <a:pt x="1287" y="2061"/>
                  </a:lnTo>
                  <a:cubicBezTo>
                    <a:pt x="1239" y="1953"/>
                    <a:pt x="1204" y="1846"/>
                    <a:pt x="1204" y="1727"/>
                  </a:cubicBezTo>
                  <a:lnTo>
                    <a:pt x="1204" y="1227"/>
                  </a:lnTo>
                  <a:cubicBezTo>
                    <a:pt x="1204" y="727"/>
                    <a:pt x="1608" y="310"/>
                    <a:pt x="2120" y="310"/>
                  </a:cubicBezTo>
                  <a:close/>
                  <a:moveTo>
                    <a:pt x="3204" y="4168"/>
                  </a:moveTo>
                  <a:lnTo>
                    <a:pt x="3204" y="4359"/>
                  </a:lnTo>
                  <a:cubicBezTo>
                    <a:pt x="3204" y="4418"/>
                    <a:pt x="3216" y="4466"/>
                    <a:pt x="3228" y="4525"/>
                  </a:cubicBezTo>
                  <a:lnTo>
                    <a:pt x="2656" y="4942"/>
                  </a:lnTo>
                  <a:lnTo>
                    <a:pt x="2073" y="4525"/>
                  </a:lnTo>
                  <a:cubicBezTo>
                    <a:pt x="2085" y="4478"/>
                    <a:pt x="2096" y="4418"/>
                    <a:pt x="2096" y="4359"/>
                  </a:cubicBezTo>
                  <a:lnTo>
                    <a:pt x="2096" y="4168"/>
                  </a:lnTo>
                  <a:cubicBezTo>
                    <a:pt x="2239" y="4216"/>
                    <a:pt x="2382" y="4263"/>
                    <a:pt x="2549" y="4263"/>
                  </a:cubicBezTo>
                  <a:lnTo>
                    <a:pt x="2656" y="4263"/>
                  </a:lnTo>
                  <a:cubicBezTo>
                    <a:pt x="2847" y="4263"/>
                    <a:pt x="3025" y="4228"/>
                    <a:pt x="3204" y="4168"/>
                  </a:cubicBezTo>
                  <a:close/>
                  <a:moveTo>
                    <a:pt x="2132" y="1"/>
                  </a:moveTo>
                  <a:cubicBezTo>
                    <a:pt x="1442" y="1"/>
                    <a:pt x="894" y="549"/>
                    <a:pt x="894" y="1239"/>
                  </a:cubicBezTo>
                  <a:lnTo>
                    <a:pt x="894" y="1739"/>
                  </a:lnTo>
                  <a:cubicBezTo>
                    <a:pt x="894" y="1906"/>
                    <a:pt x="942" y="2073"/>
                    <a:pt x="1001" y="2215"/>
                  </a:cubicBezTo>
                  <a:lnTo>
                    <a:pt x="1061" y="2346"/>
                  </a:lnTo>
                  <a:lnTo>
                    <a:pt x="1061" y="2620"/>
                  </a:lnTo>
                  <a:cubicBezTo>
                    <a:pt x="1061" y="3180"/>
                    <a:pt x="1346" y="3692"/>
                    <a:pt x="1775" y="3989"/>
                  </a:cubicBezTo>
                  <a:lnTo>
                    <a:pt x="1775" y="4359"/>
                  </a:lnTo>
                  <a:cubicBezTo>
                    <a:pt x="1775" y="4454"/>
                    <a:pt x="1715" y="4525"/>
                    <a:pt x="1644" y="4537"/>
                  </a:cubicBezTo>
                  <a:lnTo>
                    <a:pt x="632" y="4859"/>
                  </a:lnTo>
                  <a:cubicBezTo>
                    <a:pt x="251" y="4966"/>
                    <a:pt x="1" y="5299"/>
                    <a:pt x="1" y="5704"/>
                  </a:cubicBezTo>
                  <a:lnTo>
                    <a:pt x="1" y="6954"/>
                  </a:lnTo>
                  <a:cubicBezTo>
                    <a:pt x="1" y="7037"/>
                    <a:pt x="72" y="7121"/>
                    <a:pt x="168" y="7121"/>
                  </a:cubicBezTo>
                  <a:cubicBezTo>
                    <a:pt x="251" y="7121"/>
                    <a:pt x="334" y="7037"/>
                    <a:pt x="334" y="6954"/>
                  </a:cubicBezTo>
                  <a:lnTo>
                    <a:pt x="334" y="5704"/>
                  </a:lnTo>
                  <a:cubicBezTo>
                    <a:pt x="334" y="5466"/>
                    <a:pt x="477" y="5252"/>
                    <a:pt x="715" y="5180"/>
                  </a:cubicBezTo>
                  <a:lnTo>
                    <a:pt x="1727" y="4871"/>
                  </a:lnTo>
                  <a:cubicBezTo>
                    <a:pt x="1787" y="4859"/>
                    <a:pt x="1835" y="4823"/>
                    <a:pt x="1882" y="4799"/>
                  </a:cubicBezTo>
                  <a:lnTo>
                    <a:pt x="2442" y="5204"/>
                  </a:lnTo>
                  <a:cubicBezTo>
                    <a:pt x="2501" y="5252"/>
                    <a:pt x="2573" y="5287"/>
                    <a:pt x="2656" y="5287"/>
                  </a:cubicBezTo>
                  <a:cubicBezTo>
                    <a:pt x="2728" y="5287"/>
                    <a:pt x="2799" y="5252"/>
                    <a:pt x="2858" y="5204"/>
                  </a:cubicBezTo>
                  <a:lnTo>
                    <a:pt x="3430" y="4799"/>
                  </a:lnTo>
                  <a:cubicBezTo>
                    <a:pt x="3466" y="4823"/>
                    <a:pt x="3513" y="4859"/>
                    <a:pt x="3573" y="4871"/>
                  </a:cubicBezTo>
                  <a:lnTo>
                    <a:pt x="4585" y="5180"/>
                  </a:lnTo>
                  <a:cubicBezTo>
                    <a:pt x="4823" y="5252"/>
                    <a:pt x="4978" y="5466"/>
                    <a:pt x="4978" y="5704"/>
                  </a:cubicBezTo>
                  <a:lnTo>
                    <a:pt x="4978" y="6954"/>
                  </a:lnTo>
                  <a:cubicBezTo>
                    <a:pt x="4978" y="7037"/>
                    <a:pt x="5049" y="7121"/>
                    <a:pt x="5133" y="7121"/>
                  </a:cubicBezTo>
                  <a:cubicBezTo>
                    <a:pt x="5228" y="7121"/>
                    <a:pt x="5299" y="7037"/>
                    <a:pt x="5299" y="6954"/>
                  </a:cubicBezTo>
                  <a:lnTo>
                    <a:pt x="5299" y="5704"/>
                  </a:lnTo>
                  <a:cubicBezTo>
                    <a:pt x="5311" y="5299"/>
                    <a:pt x="5061" y="4954"/>
                    <a:pt x="4692" y="4835"/>
                  </a:cubicBezTo>
                  <a:lnTo>
                    <a:pt x="3680" y="4525"/>
                  </a:lnTo>
                  <a:cubicBezTo>
                    <a:pt x="3609" y="4501"/>
                    <a:pt x="3549" y="4418"/>
                    <a:pt x="3549" y="4347"/>
                  </a:cubicBezTo>
                  <a:lnTo>
                    <a:pt x="3549" y="3978"/>
                  </a:lnTo>
                  <a:cubicBezTo>
                    <a:pt x="3620" y="3930"/>
                    <a:pt x="3692" y="3870"/>
                    <a:pt x="3751" y="3811"/>
                  </a:cubicBezTo>
                  <a:cubicBezTo>
                    <a:pt x="4061" y="3513"/>
                    <a:pt x="4263" y="3085"/>
                    <a:pt x="4263" y="2656"/>
                  </a:cubicBezTo>
                  <a:lnTo>
                    <a:pt x="4263" y="2334"/>
                  </a:lnTo>
                  <a:lnTo>
                    <a:pt x="4323" y="2204"/>
                  </a:lnTo>
                  <a:cubicBezTo>
                    <a:pt x="4394" y="2061"/>
                    <a:pt x="4418" y="1894"/>
                    <a:pt x="4418" y="1727"/>
                  </a:cubicBezTo>
                  <a:lnTo>
                    <a:pt x="4418" y="168"/>
                  </a:lnTo>
                  <a:cubicBezTo>
                    <a:pt x="4418" y="72"/>
                    <a:pt x="4347" y="1"/>
                    <a:pt x="4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2" name="Google Shape;12302;p69"/>
            <p:cNvSpPr/>
            <p:nvPr/>
          </p:nvSpPr>
          <p:spPr>
            <a:xfrm>
              <a:off x="7246719" y="4455279"/>
              <a:ext cx="10248" cy="50033"/>
            </a:xfrm>
            <a:custGeom>
              <a:avLst/>
              <a:gdLst/>
              <a:ahLst/>
              <a:cxnLst/>
              <a:rect l="l" t="t" r="r" b="b"/>
              <a:pathLst>
                <a:path w="322" h="157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1417"/>
                  </a:lnTo>
                  <a:cubicBezTo>
                    <a:pt x="0" y="1501"/>
                    <a:pt x="72" y="1572"/>
                    <a:pt x="167" y="1572"/>
                  </a:cubicBezTo>
                  <a:cubicBezTo>
                    <a:pt x="250" y="1572"/>
                    <a:pt x="322" y="1501"/>
                    <a:pt x="322" y="1417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3" name="Google Shape;12303;p69"/>
            <p:cNvSpPr/>
            <p:nvPr/>
          </p:nvSpPr>
          <p:spPr>
            <a:xfrm>
              <a:off x="7195572" y="4466642"/>
              <a:ext cx="11012" cy="38670"/>
            </a:xfrm>
            <a:custGeom>
              <a:avLst/>
              <a:gdLst/>
              <a:ahLst/>
              <a:cxnLst/>
              <a:rect l="l" t="t" r="r" b="b"/>
              <a:pathLst>
                <a:path w="346" h="1215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1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45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4" name="Google Shape;12304;p69"/>
            <p:cNvSpPr/>
            <p:nvPr/>
          </p:nvSpPr>
          <p:spPr>
            <a:xfrm>
              <a:off x="7297866" y="4466642"/>
              <a:ext cx="10280" cy="38670"/>
            </a:xfrm>
            <a:custGeom>
              <a:avLst/>
              <a:gdLst/>
              <a:ahLst/>
              <a:cxnLst/>
              <a:rect l="l" t="t" r="r" b="b"/>
              <a:pathLst>
                <a:path w="323" h="121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5" name="Google Shape;12305;p69"/>
            <p:cNvSpPr/>
            <p:nvPr/>
          </p:nvSpPr>
          <p:spPr>
            <a:xfrm>
              <a:off x="72353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4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24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24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6" name="Google Shape;12306;p69"/>
            <p:cNvSpPr/>
            <p:nvPr/>
          </p:nvSpPr>
          <p:spPr>
            <a:xfrm>
              <a:off x="7127716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5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5" y="715"/>
                  </a:cubicBezTo>
                  <a:cubicBezTo>
                    <a:pt x="418" y="715"/>
                    <a:pt x="334" y="620"/>
                    <a:pt x="334" y="512"/>
                  </a:cubicBezTo>
                  <a:cubicBezTo>
                    <a:pt x="334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810" y="1036"/>
                    <a:pt x="1049" y="798"/>
                    <a:pt x="1049" y="512"/>
                  </a:cubicBezTo>
                  <a:cubicBezTo>
                    <a:pt x="1049" y="239"/>
                    <a:pt x="810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7" name="Google Shape;12307;p69"/>
            <p:cNvSpPr/>
            <p:nvPr/>
          </p:nvSpPr>
          <p:spPr>
            <a:xfrm>
              <a:off x="7342965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3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13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3" y="322"/>
                  </a:cubicBezTo>
                  <a:close/>
                  <a:moveTo>
                    <a:pt x="513" y="0"/>
                  </a:moveTo>
                  <a:cubicBezTo>
                    <a:pt x="227" y="0"/>
                    <a:pt x="1" y="239"/>
                    <a:pt x="1" y="512"/>
                  </a:cubicBezTo>
                  <a:cubicBezTo>
                    <a:pt x="1" y="798"/>
                    <a:pt x="227" y="1036"/>
                    <a:pt x="513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810" y="0"/>
                    <a:pt x="5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8" name="Google Shape;12308;p69"/>
            <p:cNvSpPr/>
            <p:nvPr/>
          </p:nvSpPr>
          <p:spPr>
            <a:xfrm>
              <a:off x="7159194" y="4517788"/>
              <a:ext cx="186064" cy="84916"/>
            </a:xfrm>
            <a:custGeom>
              <a:avLst/>
              <a:gdLst/>
              <a:ahLst/>
              <a:cxnLst/>
              <a:rect l="l" t="t" r="r" b="b"/>
              <a:pathLst>
                <a:path w="5846" h="2668" extrusionOk="0">
                  <a:moveTo>
                    <a:pt x="2929" y="1"/>
                  </a:moveTo>
                  <a:cubicBezTo>
                    <a:pt x="2834" y="1"/>
                    <a:pt x="2762" y="72"/>
                    <a:pt x="2762" y="168"/>
                  </a:cubicBezTo>
                  <a:lnTo>
                    <a:pt x="2762" y="715"/>
                  </a:lnTo>
                  <a:lnTo>
                    <a:pt x="1607" y="715"/>
                  </a:lnTo>
                  <a:cubicBezTo>
                    <a:pt x="1381" y="715"/>
                    <a:pt x="1167" y="822"/>
                    <a:pt x="1036" y="1013"/>
                  </a:cubicBezTo>
                  <a:lnTo>
                    <a:pt x="60" y="2394"/>
                  </a:lnTo>
                  <a:cubicBezTo>
                    <a:pt x="0" y="2465"/>
                    <a:pt x="24" y="2573"/>
                    <a:pt x="95" y="2632"/>
                  </a:cubicBezTo>
                  <a:cubicBezTo>
                    <a:pt x="127" y="2655"/>
                    <a:pt x="160" y="2665"/>
                    <a:pt x="192" y="2665"/>
                  </a:cubicBezTo>
                  <a:cubicBezTo>
                    <a:pt x="245" y="2665"/>
                    <a:pt x="296" y="2636"/>
                    <a:pt x="333" y="2585"/>
                  </a:cubicBezTo>
                  <a:lnTo>
                    <a:pt x="1322" y="1203"/>
                  </a:lnTo>
                  <a:cubicBezTo>
                    <a:pt x="1393" y="1120"/>
                    <a:pt x="1500" y="1061"/>
                    <a:pt x="1619" y="1061"/>
                  </a:cubicBezTo>
                  <a:lnTo>
                    <a:pt x="2774" y="1061"/>
                  </a:lnTo>
                  <a:lnTo>
                    <a:pt x="2774" y="2311"/>
                  </a:lnTo>
                  <a:cubicBezTo>
                    <a:pt x="2774" y="2394"/>
                    <a:pt x="2858" y="2465"/>
                    <a:pt x="2941" y="2465"/>
                  </a:cubicBezTo>
                  <a:cubicBezTo>
                    <a:pt x="3036" y="2465"/>
                    <a:pt x="3108" y="2394"/>
                    <a:pt x="3108" y="2311"/>
                  </a:cubicBezTo>
                  <a:lnTo>
                    <a:pt x="3108" y="1061"/>
                  </a:lnTo>
                  <a:lnTo>
                    <a:pt x="4262" y="1061"/>
                  </a:lnTo>
                  <a:cubicBezTo>
                    <a:pt x="4382" y="1061"/>
                    <a:pt x="4489" y="1120"/>
                    <a:pt x="4560" y="1203"/>
                  </a:cubicBezTo>
                  <a:lnTo>
                    <a:pt x="5548" y="2585"/>
                  </a:lnTo>
                  <a:cubicBezTo>
                    <a:pt x="5572" y="2632"/>
                    <a:pt x="5632" y="2668"/>
                    <a:pt x="5679" y="2668"/>
                  </a:cubicBezTo>
                  <a:cubicBezTo>
                    <a:pt x="5715" y="2668"/>
                    <a:pt x="5751" y="2644"/>
                    <a:pt x="5775" y="2632"/>
                  </a:cubicBezTo>
                  <a:cubicBezTo>
                    <a:pt x="5834" y="2561"/>
                    <a:pt x="5846" y="2454"/>
                    <a:pt x="5798" y="2382"/>
                  </a:cubicBezTo>
                  <a:lnTo>
                    <a:pt x="4822" y="1001"/>
                  </a:lnTo>
                  <a:cubicBezTo>
                    <a:pt x="4679" y="822"/>
                    <a:pt x="4477" y="703"/>
                    <a:pt x="4251" y="703"/>
                  </a:cubicBezTo>
                  <a:lnTo>
                    <a:pt x="3096" y="703"/>
                  </a:lnTo>
                  <a:lnTo>
                    <a:pt x="3096" y="168"/>
                  </a:lnTo>
                  <a:cubicBezTo>
                    <a:pt x="3096" y="72"/>
                    <a:pt x="3012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9" name="Google Shape;12309;p69"/>
            <p:cNvSpPr/>
            <p:nvPr/>
          </p:nvSpPr>
          <p:spPr>
            <a:xfrm>
              <a:off x="7217915" y="4321126"/>
              <a:ext cx="68238" cy="25812"/>
            </a:xfrm>
            <a:custGeom>
              <a:avLst/>
              <a:gdLst/>
              <a:ahLst/>
              <a:cxnLst/>
              <a:rect l="l" t="t" r="r" b="b"/>
              <a:pathLst>
                <a:path w="2144" h="811" extrusionOk="0">
                  <a:moveTo>
                    <a:pt x="933" y="1"/>
                  </a:moveTo>
                  <a:cubicBezTo>
                    <a:pt x="491" y="1"/>
                    <a:pt x="139" y="113"/>
                    <a:pt x="120" y="120"/>
                  </a:cubicBezTo>
                  <a:cubicBezTo>
                    <a:pt x="36" y="155"/>
                    <a:pt x="1" y="215"/>
                    <a:pt x="1" y="286"/>
                  </a:cubicBezTo>
                  <a:lnTo>
                    <a:pt x="1" y="643"/>
                  </a:lnTo>
                  <a:cubicBezTo>
                    <a:pt x="1" y="727"/>
                    <a:pt x="72" y="810"/>
                    <a:pt x="155" y="810"/>
                  </a:cubicBezTo>
                  <a:cubicBezTo>
                    <a:pt x="251" y="810"/>
                    <a:pt x="322" y="727"/>
                    <a:pt x="322" y="643"/>
                  </a:cubicBezTo>
                  <a:lnTo>
                    <a:pt x="322" y="417"/>
                  </a:lnTo>
                  <a:cubicBezTo>
                    <a:pt x="455" y="384"/>
                    <a:pt x="683" y="341"/>
                    <a:pt x="940" y="341"/>
                  </a:cubicBezTo>
                  <a:cubicBezTo>
                    <a:pt x="1236" y="341"/>
                    <a:pt x="1572" y="398"/>
                    <a:pt x="1846" y="596"/>
                  </a:cubicBezTo>
                  <a:cubicBezTo>
                    <a:pt x="1877" y="622"/>
                    <a:pt x="1914" y="634"/>
                    <a:pt x="1951" y="634"/>
                  </a:cubicBezTo>
                  <a:cubicBezTo>
                    <a:pt x="1999" y="634"/>
                    <a:pt x="2045" y="613"/>
                    <a:pt x="2072" y="572"/>
                  </a:cubicBezTo>
                  <a:cubicBezTo>
                    <a:pt x="2144" y="489"/>
                    <a:pt x="2120" y="393"/>
                    <a:pt x="2048" y="334"/>
                  </a:cubicBezTo>
                  <a:cubicBezTo>
                    <a:pt x="1703" y="74"/>
                    <a:pt x="1289" y="1"/>
                    <a:pt x="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0" name="Google Shape;12310;p69"/>
          <p:cNvGrpSpPr/>
          <p:nvPr/>
        </p:nvGrpSpPr>
        <p:grpSpPr>
          <a:xfrm>
            <a:off x="7565408" y="4279432"/>
            <a:ext cx="248255" cy="361942"/>
            <a:chOff x="7565408" y="4279432"/>
            <a:chExt cx="248255" cy="361942"/>
          </a:xfrm>
          <a:solidFill>
            <a:srgbClr val="D94169"/>
          </a:solidFill>
        </p:grpSpPr>
        <p:sp>
          <p:nvSpPr>
            <p:cNvPr id="12311" name="Google Shape;12311;p69"/>
            <p:cNvSpPr/>
            <p:nvPr/>
          </p:nvSpPr>
          <p:spPr>
            <a:xfrm>
              <a:off x="7610126" y="4279432"/>
              <a:ext cx="158055" cy="236892"/>
            </a:xfrm>
            <a:custGeom>
              <a:avLst/>
              <a:gdLst/>
              <a:ahLst/>
              <a:cxnLst/>
              <a:rect l="l" t="t" r="r" b="b"/>
              <a:pathLst>
                <a:path w="4966" h="7443" extrusionOk="0">
                  <a:moveTo>
                    <a:pt x="2501" y="346"/>
                  </a:moveTo>
                  <a:cubicBezTo>
                    <a:pt x="2882" y="346"/>
                    <a:pt x="3191" y="572"/>
                    <a:pt x="3227" y="870"/>
                  </a:cubicBezTo>
                  <a:cubicBezTo>
                    <a:pt x="3001" y="775"/>
                    <a:pt x="2763" y="727"/>
                    <a:pt x="2501" y="727"/>
                  </a:cubicBezTo>
                  <a:cubicBezTo>
                    <a:pt x="2239" y="727"/>
                    <a:pt x="1989" y="775"/>
                    <a:pt x="1763" y="870"/>
                  </a:cubicBezTo>
                  <a:cubicBezTo>
                    <a:pt x="1798" y="572"/>
                    <a:pt x="2108" y="346"/>
                    <a:pt x="2501" y="346"/>
                  </a:cubicBezTo>
                  <a:close/>
                  <a:moveTo>
                    <a:pt x="2501" y="1061"/>
                  </a:moveTo>
                  <a:cubicBezTo>
                    <a:pt x="3394" y="1061"/>
                    <a:pt x="4108" y="1787"/>
                    <a:pt x="4108" y="2668"/>
                  </a:cubicBezTo>
                  <a:cubicBezTo>
                    <a:pt x="4108" y="2799"/>
                    <a:pt x="4084" y="2918"/>
                    <a:pt x="4061" y="3049"/>
                  </a:cubicBezTo>
                  <a:cubicBezTo>
                    <a:pt x="4025" y="2918"/>
                    <a:pt x="3953" y="2799"/>
                    <a:pt x="3846" y="2715"/>
                  </a:cubicBezTo>
                  <a:cubicBezTo>
                    <a:pt x="3191" y="2132"/>
                    <a:pt x="2036" y="1977"/>
                    <a:pt x="1989" y="1977"/>
                  </a:cubicBezTo>
                  <a:cubicBezTo>
                    <a:pt x="1983" y="1976"/>
                    <a:pt x="1977" y="1976"/>
                    <a:pt x="1970" y="1976"/>
                  </a:cubicBezTo>
                  <a:cubicBezTo>
                    <a:pt x="1892" y="1976"/>
                    <a:pt x="1810" y="2044"/>
                    <a:pt x="1810" y="2132"/>
                  </a:cubicBezTo>
                  <a:cubicBezTo>
                    <a:pt x="1798" y="2215"/>
                    <a:pt x="1870" y="2311"/>
                    <a:pt x="1953" y="2311"/>
                  </a:cubicBezTo>
                  <a:cubicBezTo>
                    <a:pt x="1977" y="2311"/>
                    <a:pt x="3072" y="2454"/>
                    <a:pt x="3644" y="2966"/>
                  </a:cubicBezTo>
                  <a:cubicBezTo>
                    <a:pt x="3715" y="3037"/>
                    <a:pt x="3763" y="3144"/>
                    <a:pt x="3763" y="3251"/>
                  </a:cubicBezTo>
                  <a:lnTo>
                    <a:pt x="3763" y="3394"/>
                  </a:lnTo>
                  <a:cubicBezTo>
                    <a:pt x="3751" y="4061"/>
                    <a:pt x="3179" y="4632"/>
                    <a:pt x="2501" y="4632"/>
                  </a:cubicBezTo>
                  <a:cubicBezTo>
                    <a:pt x="1798" y="4632"/>
                    <a:pt x="1251" y="4061"/>
                    <a:pt x="1251" y="3382"/>
                  </a:cubicBezTo>
                  <a:cubicBezTo>
                    <a:pt x="1251" y="3335"/>
                    <a:pt x="1274" y="3275"/>
                    <a:pt x="1310" y="3251"/>
                  </a:cubicBezTo>
                  <a:cubicBezTo>
                    <a:pt x="1441" y="3144"/>
                    <a:pt x="1632" y="2977"/>
                    <a:pt x="1751" y="2739"/>
                  </a:cubicBezTo>
                  <a:cubicBezTo>
                    <a:pt x="1798" y="2656"/>
                    <a:pt x="1763" y="2561"/>
                    <a:pt x="1679" y="2513"/>
                  </a:cubicBezTo>
                  <a:cubicBezTo>
                    <a:pt x="1651" y="2503"/>
                    <a:pt x="1625" y="2497"/>
                    <a:pt x="1600" y="2497"/>
                  </a:cubicBezTo>
                  <a:cubicBezTo>
                    <a:pt x="1538" y="2497"/>
                    <a:pt x="1487" y="2529"/>
                    <a:pt x="1453" y="2596"/>
                  </a:cubicBezTo>
                  <a:cubicBezTo>
                    <a:pt x="1370" y="2775"/>
                    <a:pt x="1215" y="2906"/>
                    <a:pt x="1108" y="2977"/>
                  </a:cubicBezTo>
                  <a:cubicBezTo>
                    <a:pt x="1048" y="3025"/>
                    <a:pt x="989" y="3085"/>
                    <a:pt x="965" y="3156"/>
                  </a:cubicBezTo>
                  <a:cubicBezTo>
                    <a:pt x="917" y="2989"/>
                    <a:pt x="893" y="2835"/>
                    <a:pt x="893" y="2668"/>
                  </a:cubicBezTo>
                  <a:cubicBezTo>
                    <a:pt x="893" y="1775"/>
                    <a:pt x="1620" y="1061"/>
                    <a:pt x="2501" y="1061"/>
                  </a:cubicBezTo>
                  <a:close/>
                  <a:moveTo>
                    <a:pt x="3048" y="4871"/>
                  </a:moveTo>
                  <a:lnTo>
                    <a:pt x="3048" y="5109"/>
                  </a:lnTo>
                  <a:cubicBezTo>
                    <a:pt x="3048" y="5156"/>
                    <a:pt x="3048" y="5192"/>
                    <a:pt x="3060" y="5240"/>
                  </a:cubicBezTo>
                  <a:lnTo>
                    <a:pt x="2501" y="5656"/>
                  </a:lnTo>
                  <a:lnTo>
                    <a:pt x="1929" y="5240"/>
                  </a:lnTo>
                  <a:cubicBezTo>
                    <a:pt x="1941" y="5192"/>
                    <a:pt x="1941" y="5156"/>
                    <a:pt x="1941" y="5109"/>
                  </a:cubicBezTo>
                  <a:lnTo>
                    <a:pt x="1941" y="4871"/>
                  </a:lnTo>
                  <a:cubicBezTo>
                    <a:pt x="2108" y="4930"/>
                    <a:pt x="2298" y="4954"/>
                    <a:pt x="2501" y="4954"/>
                  </a:cubicBezTo>
                  <a:cubicBezTo>
                    <a:pt x="2691" y="4954"/>
                    <a:pt x="2870" y="4930"/>
                    <a:pt x="3048" y="4871"/>
                  </a:cubicBezTo>
                  <a:close/>
                  <a:moveTo>
                    <a:pt x="2477" y="1"/>
                  </a:moveTo>
                  <a:cubicBezTo>
                    <a:pt x="1905" y="1"/>
                    <a:pt x="1429" y="394"/>
                    <a:pt x="1429" y="882"/>
                  </a:cubicBezTo>
                  <a:cubicBezTo>
                    <a:pt x="1429" y="930"/>
                    <a:pt x="1429" y="965"/>
                    <a:pt x="1441" y="1013"/>
                  </a:cubicBezTo>
                  <a:cubicBezTo>
                    <a:pt x="893" y="1358"/>
                    <a:pt x="536" y="1965"/>
                    <a:pt x="536" y="2656"/>
                  </a:cubicBezTo>
                  <a:cubicBezTo>
                    <a:pt x="536" y="3096"/>
                    <a:pt x="691" y="3549"/>
                    <a:pt x="977" y="3882"/>
                  </a:cubicBezTo>
                  <a:cubicBezTo>
                    <a:pt x="1096" y="4216"/>
                    <a:pt x="1322" y="4501"/>
                    <a:pt x="1608" y="4692"/>
                  </a:cubicBezTo>
                  <a:lnTo>
                    <a:pt x="1608" y="5097"/>
                  </a:lnTo>
                  <a:cubicBezTo>
                    <a:pt x="1608" y="5168"/>
                    <a:pt x="1560" y="5240"/>
                    <a:pt x="1489" y="5275"/>
                  </a:cubicBezTo>
                  <a:lnTo>
                    <a:pt x="417" y="5752"/>
                  </a:lnTo>
                  <a:cubicBezTo>
                    <a:pt x="155" y="5871"/>
                    <a:pt x="0" y="6109"/>
                    <a:pt x="0" y="6383"/>
                  </a:cubicBezTo>
                  <a:lnTo>
                    <a:pt x="0" y="7276"/>
                  </a:lnTo>
                  <a:cubicBezTo>
                    <a:pt x="0" y="7371"/>
                    <a:pt x="72" y="7442"/>
                    <a:pt x="155" y="7442"/>
                  </a:cubicBezTo>
                  <a:cubicBezTo>
                    <a:pt x="251" y="7442"/>
                    <a:pt x="322" y="7371"/>
                    <a:pt x="322" y="7276"/>
                  </a:cubicBezTo>
                  <a:lnTo>
                    <a:pt x="322" y="6383"/>
                  </a:lnTo>
                  <a:cubicBezTo>
                    <a:pt x="322" y="6240"/>
                    <a:pt x="417" y="6109"/>
                    <a:pt x="548" y="6049"/>
                  </a:cubicBezTo>
                  <a:lnTo>
                    <a:pt x="1620" y="5573"/>
                  </a:lnTo>
                  <a:cubicBezTo>
                    <a:pt x="1667" y="5549"/>
                    <a:pt x="1691" y="5525"/>
                    <a:pt x="1727" y="5513"/>
                  </a:cubicBezTo>
                  <a:lnTo>
                    <a:pt x="2263" y="5906"/>
                  </a:lnTo>
                  <a:cubicBezTo>
                    <a:pt x="2322" y="5954"/>
                    <a:pt x="2394" y="5990"/>
                    <a:pt x="2465" y="5990"/>
                  </a:cubicBezTo>
                  <a:cubicBezTo>
                    <a:pt x="2537" y="5990"/>
                    <a:pt x="2620" y="5954"/>
                    <a:pt x="2679" y="5906"/>
                  </a:cubicBezTo>
                  <a:lnTo>
                    <a:pt x="3215" y="5513"/>
                  </a:lnTo>
                  <a:cubicBezTo>
                    <a:pt x="3239" y="5537"/>
                    <a:pt x="3287" y="5549"/>
                    <a:pt x="3310" y="5573"/>
                  </a:cubicBezTo>
                  <a:lnTo>
                    <a:pt x="4382" y="6049"/>
                  </a:lnTo>
                  <a:cubicBezTo>
                    <a:pt x="4525" y="6109"/>
                    <a:pt x="4608" y="6240"/>
                    <a:pt x="4608" y="6383"/>
                  </a:cubicBezTo>
                  <a:lnTo>
                    <a:pt x="4608" y="7276"/>
                  </a:lnTo>
                  <a:cubicBezTo>
                    <a:pt x="4608" y="7371"/>
                    <a:pt x="4680" y="7442"/>
                    <a:pt x="4775" y="7442"/>
                  </a:cubicBezTo>
                  <a:cubicBezTo>
                    <a:pt x="4858" y="7442"/>
                    <a:pt x="4942" y="7371"/>
                    <a:pt x="4942" y="7276"/>
                  </a:cubicBezTo>
                  <a:lnTo>
                    <a:pt x="4942" y="6383"/>
                  </a:lnTo>
                  <a:cubicBezTo>
                    <a:pt x="4965" y="6121"/>
                    <a:pt x="4799" y="5871"/>
                    <a:pt x="4549" y="5752"/>
                  </a:cubicBezTo>
                  <a:lnTo>
                    <a:pt x="3477" y="5275"/>
                  </a:lnTo>
                  <a:cubicBezTo>
                    <a:pt x="3406" y="5240"/>
                    <a:pt x="3358" y="5168"/>
                    <a:pt x="3358" y="5097"/>
                  </a:cubicBezTo>
                  <a:lnTo>
                    <a:pt x="3358" y="4692"/>
                  </a:lnTo>
                  <a:cubicBezTo>
                    <a:pt x="3644" y="4501"/>
                    <a:pt x="3870" y="4216"/>
                    <a:pt x="3989" y="3882"/>
                  </a:cubicBezTo>
                  <a:cubicBezTo>
                    <a:pt x="4263" y="3549"/>
                    <a:pt x="4430" y="3096"/>
                    <a:pt x="4430" y="2656"/>
                  </a:cubicBezTo>
                  <a:cubicBezTo>
                    <a:pt x="4430" y="1965"/>
                    <a:pt x="4072" y="1358"/>
                    <a:pt x="3525" y="1013"/>
                  </a:cubicBezTo>
                  <a:cubicBezTo>
                    <a:pt x="3537" y="965"/>
                    <a:pt x="3537" y="930"/>
                    <a:pt x="3537" y="882"/>
                  </a:cubicBezTo>
                  <a:cubicBezTo>
                    <a:pt x="3537" y="394"/>
                    <a:pt x="306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2" name="Google Shape;12312;p69"/>
            <p:cNvSpPr/>
            <p:nvPr/>
          </p:nvSpPr>
          <p:spPr>
            <a:xfrm>
              <a:off x="7684411" y="4478004"/>
              <a:ext cx="10248" cy="38702"/>
            </a:xfrm>
            <a:custGeom>
              <a:avLst/>
              <a:gdLst/>
              <a:ahLst/>
              <a:cxnLst/>
              <a:rect l="l" t="t" r="r" b="b"/>
              <a:pathLst>
                <a:path w="322" h="1216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72" y="1215"/>
                    <a:pt x="167" y="1215"/>
                  </a:cubicBezTo>
                  <a:cubicBezTo>
                    <a:pt x="250" y="1215"/>
                    <a:pt x="322" y="1144"/>
                    <a:pt x="322" y="1060"/>
                  </a:cubicBezTo>
                  <a:lnTo>
                    <a:pt x="322" y="167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3" name="Google Shape;12313;p69"/>
            <p:cNvSpPr/>
            <p:nvPr/>
          </p:nvSpPr>
          <p:spPr>
            <a:xfrm>
              <a:off x="7638929" y="4489366"/>
              <a:ext cx="10248" cy="27340"/>
            </a:xfrm>
            <a:custGeom>
              <a:avLst/>
              <a:gdLst/>
              <a:ahLst/>
              <a:cxnLst/>
              <a:rect l="l" t="t" r="r" b="b"/>
              <a:pathLst>
                <a:path w="322" h="859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703"/>
                  </a:lnTo>
                  <a:cubicBezTo>
                    <a:pt x="0" y="787"/>
                    <a:pt x="72" y="858"/>
                    <a:pt x="167" y="858"/>
                  </a:cubicBezTo>
                  <a:cubicBezTo>
                    <a:pt x="250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4" name="Google Shape;12314;p69"/>
            <p:cNvSpPr/>
            <p:nvPr/>
          </p:nvSpPr>
          <p:spPr>
            <a:xfrm>
              <a:off x="7729479" y="4489366"/>
              <a:ext cx="10662" cy="27340"/>
            </a:xfrm>
            <a:custGeom>
              <a:avLst/>
              <a:gdLst/>
              <a:ahLst/>
              <a:cxnLst/>
              <a:rect l="l" t="t" r="r" b="b"/>
              <a:pathLst>
                <a:path w="335" h="859" extrusionOk="0">
                  <a:moveTo>
                    <a:pt x="156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703"/>
                  </a:lnTo>
                  <a:cubicBezTo>
                    <a:pt x="1" y="787"/>
                    <a:pt x="72" y="858"/>
                    <a:pt x="156" y="858"/>
                  </a:cubicBezTo>
                  <a:cubicBezTo>
                    <a:pt x="251" y="858"/>
                    <a:pt x="322" y="787"/>
                    <a:pt x="322" y="703"/>
                  </a:cubicBezTo>
                  <a:lnTo>
                    <a:pt x="322" y="168"/>
                  </a:lnTo>
                  <a:cubicBezTo>
                    <a:pt x="334" y="72"/>
                    <a:pt x="263" y="1"/>
                    <a:pt x="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5" name="Google Shape;12315;p69"/>
            <p:cNvSpPr/>
            <p:nvPr/>
          </p:nvSpPr>
          <p:spPr>
            <a:xfrm>
              <a:off x="767301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25" y="322"/>
                  </a:moveTo>
                  <a:cubicBezTo>
                    <a:pt x="620" y="322"/>
                    <a:pt x="715" y="417"/>
                    <a:pt x="715" y="512"/>
                  </a:cubicBezTo>
                  <a:cubicBezTo>
                    <a:pt x="715" y="620"/>
                    <a:pt x="620" y="715"/>
                    <a:pt x="525" y="715"/>
                  </a:cubicBezTo>
                  <a:cubicBezTo>
                    <a:pt x="418" y="715"/>
                    <a:pt x="322" y="620"/>
                    <a:pt x="322" y="512"/>
                  </a:cubicBezTo>
                  <a:cubicBezTo>
                    <a:pt x="322" y="417"/>
                    <a:pt x="418" y="322"/>
                    <a:pt x="525" y="322"/>
                  </a:cubicBezTo>
                  <a:close/>
                  <a:moveTo>
                    <a:pt x="525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5" y="1036"/>
                  </a:cubicBezTo>
                  <a:cubicBezTo>
                    <a:pt x="799" y="1036"/>
                    <a:pt x="1037" y="798"/>
                    <a:pt x="1037" y="512"/>
                  </a:cubicBezTo>
                  <a:cubicBezTo>
                    <a:pt x="1037" y="239"/>
                    <a:pt x="799" y="0"/>
                    <a:pt x="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6" name="Google Shape;12316;p69"/>
            <p:cNvSpPr/>
            <p:nvPr/>
          </p:nvSpPr>
          <p:spPr>
            <a:xfrm>
              <a:off x="7565408" y="4608369"/>
              <a:ext cx="33387" cy="33005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322"/>
                  </a:moveTo>
                  <a:cubicBezTo>
                    <a:pt x="632" y="322"/>
                    <a:pt x="715" y="417"/>
                    <a:pt x="715" y="512"/>
                  </a:cubicBezTo>
                  <a:cubicBezTo>
                    <a:pt x="715" y="620"/>
                    <a:pt x="632" y="715"/>
                    <a:pt x="524" y="715"/>
                  </a:cubicBezTo>
                  <a:cubicBezTo>
                    <a:pt x="417" y="715"/>
                    <a:pt x="334" y="620"/>
                    <a:pt x="334" y="512"/>
                  </a:cubicBezTo>
                  <a:cubicBezTo>
                    <a:pt x="334" y="417"/>
                    <a:pt x="417" y="322"/>
                    <a:pt x="524" y="322"/>
                  </a:cubicBezTo>
                  <a:close/>
                  <a:moveTo>
                    <a:pt x="524" y="0"/>
                  </a:moveTo>
                  <a:cubicBezTo>
                    <a:pt x="239" y="0"/>
                    <a:pt x="1" y="239"/>
                    <a:pt x="1" y="512"/>
                  </a:cubicBezTo>
                  <a:cubicBezTo>
                    <a:pt x="1" y="798"/>
                    <a:pt x="239" y="1036"/>
                    <a:pt x="524" y="1036"/>
                  </a:cubicBezTo>
                  <a:cubicBezTo>
                    <a:pt x="810" y="1036"/>
                    <a:pt x="1048" y="798"/>
                    <a:pt x="1048" y="512"/>
                  </a:cubicBezTo>
                  <a:cubicBezTo>
                    <a:pt x="1048" y="239"/>
                    <a:pt x="810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7" name="Google Shape;12317;p69"/>
            <p:cNvSpPr/>
            <p:nvPr/>
          </p:nvSpPr>
          <p:spPr>
            <a:xfrm>
              <a:off x="7780657" y="4608369"/>
              <a:ext cx="33005" cy="33005"/>
            </a:xfrm>
            <a:custGeom>
              <a:avLst/>
              <a:gdLst/>
              <a:ahLst/>
              <a:cxnLst/>
              <a:rect l="l" t="t" r="r" b="b"/>
              <a:pathLst>
                <a:path w="1037" h="1037" extrusionOk="0">
                  <a:moveTo>
                    <a:pt x="512" y="322"/>
                  </a:moveTo>
                  <a:cubicBezTo>
                    <a:pt x="619" y="322"/>
                    <a:pt x="715" y="417"/>
                    <a:pt x="715" y="512"/>
                  </a:cubicBezTo>
                  <a:cubicBezTo>
                    <a:pt x="715" y="620"/>
                    <a:pt x="619" y="715"/>
                    <a:pt x="512" y="715"/>
                  </a:cubicBezTo>
                  <a:cubicBezTo>
                    <a:pt x="417" y="715"/>
                    <a:pt x="322" y="620"/>
                    <a:pt x="322" y="512"/>
                  </a:cubicBezTo>
                  <a:cubicBezTo>
                    <a:pt x="322" y="417"/>
                    <a:pt x="417" y="322"/>
                    <a:pt x="512" y="322"/>
                  </a:cubicBezTo>
                  <a:close/>
                  <a:moveTo>
                    <a:pt x="512" y="0"/>
                  </a:moveTo>
                  <a:cubicBezTo>
                    <a:pt x="238" y="0"/>
                    <a:pt x="0" y="239"/>
                    <a:pt x="0" y="512"/>
                  </a:cubicBezTo>
                  <a:cubicBezTo>
                    <a:pt x="0" y="798"/>
                    <a:pt x="238" y="1036"/>
                    <a:pt x="512" y="1036"/>
                  </a:cubicBezTo>
                  <a:cubicBezTo>
                    <a:pt x="798" y="1036"/>
                    <a:pt x="1036" y="798"/>
                    <a:pt x="1036" y="512"/>
                  </a:cubicBezTo>
                  <a:cubicBezTo>
                    <a:pt x="1036" y="239"/>
                    <a:pt x="798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8" name="Google Shape;12318;p69"/>
            <p:cNvSpPr/>
            <p:nvPr/>
          </p:nvSpPr>
          <p:spPr>
            <a:xfrm>
              <a:off x="7596090" y="4528801"/>
              <a:ext cx="186859" cy="73362"/>
            </a:xfrm>
            <a:custGeom>
              <a:avLst/>
              <a:gdLst/>
              <a:ahLst/>
              <a:cxnLst/>
              <a:rect l="l" t="t" r="r" b="b"/>
              <a:pathLst>
                <a:path w="5871" h="2305" extrusionOk="0">
                  <a:moveTo>
                    <a:pt x="2942" y="0"/>
                  </a:moveTo>
                  <a:cubicBezTo>
                    <a:pt x="2847" y="0"/>
                    <a:pt x="2775" y="72"/>
                    <a:pt x="2775" y="155"/>
                  </a:cubicBezTo>
                  <a:lnTo>
                    <a:pt x="2775" y="357"/>
                  </a:lnTo>
                  <a:lnTo>
                    <a:pt x="1608" y="357"/>
                  </a:lnTo>
                  <a:cubicBezTo>
                    <a:pt x="1394" y="357"/>
                    <a:pt x="1180" y="453"/>
                    <a:pt x="1049" y="655"/>
                  </a:cubicBezTo>
                  <a:lnTo>
                    <a:pt x="60" y="2036"/>
                  </a:lnTo>
                  <a:cubicBezTo>
                    <a:pt x="1" y="2108"/>
                    <a:pt x="37" y="2215"/>
                    <a:pt x="108" y="2274"/>
                  </a:cubicBezTo>
                  <a:cubicBezTo>
                    <a:pt x="133" y="2295"/>
                    <a:pt x="163" y="2304"/>
                    <a:pt x="193" y="2304"/>
                  </a:cubicBezTo>
                  <a:cubicBezTo>
                    <a:pt x="249" y="2304"/>
                    <a:pt x="308" y="2273"/>
                    <a:pt x="346" y="2227"/>
                  </a:cubicBezTo>
                  <a:lnTo>
                    <a:pt x="1334" y="846"/>
                  </a:lnTo>
                  <a:cubicBezTo>
                    <a:pt x="1406" y="750"/>
                    <a:pt x="1513" y="691"/>
                    <a:pt x="1632" y="691"/>
                  </a:cubicBezTo>
                  <a:lnTo>
                    <a:pt x="2787" y="691"/>
                  </a:lnTo>
                  <a:lnTo>
                    <a:pt x="2787" y="1941"/>
                  </a:lnTo>
                  <a:cubicBezTo>
                    <a:pt x="2787" y="2036"/>
                    <a:pt x="2858" y="2108"/>
                    <a:pt x="2954" y="2108"/>
                  </a:cubicBezTo>
                  <a:cubicBezTo>
                    <a:pt x="3037" y="2108"/>
                    <a:pt x="3120" y="2036"/>
                    <a:pt x="3120" y="1941"/>
                  </a:cubicBezTo>
                  <a:lnTo>
                    <a:pt x="3120" y="691"/>
                  </a:lnTo>
                  <a:lnTo>
                    <a:pt x="4275" y="691"/>
                  </a:lnTo>
                  <a:cubicBezTo>
                    <a:pt x="4394" y="691"/>
                    <a:pt x="4502" y="750"/>
                    <a:pt x="4573" y="846"/>
                  </a:cubicBezTo>
                  <a:lnTo>
                    <a:pt x="5561" y="2227"/>
                  </a:lnTo>
                  <a:cubicBezTo>
                    <a:pt x="5585" y="2274"/>
                    <a:pt x="5645" y="2298"/>
                    <a:pt x="5692" y="2298"/>
                  </a:cubicBezTo>
                  <a:cubicBezTo>
                    <a:pt x="5716" y="2298"/>
                    <a:pt x="5764" y="2286"/>
                    <a:pt x="5775" y="2274"/>
                  </a:cubicBezTo>
                  <a:cubicBezTo>
                    <a:pt x="5859" y="2215"/>
                    <a:pt x="5871" y="2108"/>
                    <a:pt x="5811" y="2036"/>
                  </a:cubicBezTo>
                  <a:lnTo>
                    <a:pt x="4823" y="655"/>
                  </a:lnTo>
                  <a:cubicBezTo>
                    <a:pt x="4692" y="476"/>
                    <a:pt x="4490" y="357"/>
                    <a:pt x="4263" y="357"/>
                  </a:cubicBezTo>
                  <a:lnTo>
                    <a:pt x="3097" y="357"/>
                  </a:lnTo>
                  <a:lnTo>
                    <a:pt x="3097" y="155"/>
                  </a:lnTo>
                  <a:cubicBezTo>
                    <a:pt x="3097" y="72"/>
                    <a:pt x="3025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9" name="Google Shape;12319;p69"/>
          <p:cNvGrpSpPr/>
          <p:nvPr/>
        </p:nvGrpSpPr>
        <p:grpSpPr>
          <a:xfrm>
            <a:off x="6264109" y="4279432"/>
            <a:ext cx="225498" cy="361560"/>
            <a:chOff x="6264109" y="4279432"/>
            <a:chExt cx="225498" cy="361560"/>
          </a:xfrm>
          <a:solidFill>
            <a:srgbClr val="D94169"/>
          </a:solidFill>
        </p:grpSpPr>
        <p:sp>
          <p:nvSpPr>
            <p:cNvPr id="12320" name="Google Shape;12320;p69"/>
            <p:cNvSpPr/>
            <p:nvPr/>
          </p:nvSpPr>
          <p:spPr>
            <a:xfrm>
              <a:off x="6264109" y="4279432"/>
              <a:ext cx="225498" cy="361560"/>
            </a:xfrm>
            <a:custGeom>
              <a:avLst/>
              <a:gdLst/>
              <a:ahLst/>
              <a:cxnLst/>
              <a:rect l="l" t="t" r="r" b="b"/>
              <a:pathLst>
                <a:path w="7085" h="11360" extrusionOk="0">
                  <a:moveTo>
                    <a:pt x="6716" y="870"/>
                  </a:moveTo>
                  <a:cubicBezTo>
                    <a:pt x="6716" y="870"/>
                    <a:pt x="6728" y="870"/>
                    <a:pt x="6728" y="882"/>
                  </a:cubicBezTo>
                  <a:lnTo>
                    <a:pt x="6728" y="1239"/>
                  </a:lnTo>
                  <a:lnTo>
                    <a:pt x="6751" y="1239"/>
                  </a:lnTo>
                  <a:lnTo>
                    <a:pt x="6192" y="1251"/>
                  </a:lnTo>
                  <a:cubicBezTo>
                    <a:pt x="6108" y="1251"/>
                    <a:pt x="6037" y="1322"/>
                    <a:pt x="6037" y="1418"/>
                  </a:cubicBezTo>
                  <a:cubicBezTo>
                    <a:pt x="6037" y="1501"/>
                    <a:pt x="6108" y="1584"/>
                    <a:pt x="6192" y="1584"/>
                  </a:cubicBezTo>
                  <a:lnTo>
                    <a:pt x="6394" y="1584"/>
                  </a:lnTo>
                  <a:lnTo>
                    <a:pt x="6394" y="7454"/>
                  </a:lnTo>
                  <a:cubicBezTo>
                    <a:pt x="6394" y="7454"/>
                    <a:pt x="6394" y="7478"/>
                    <a:pt x="6370" y="7478"/>
                  </a:cubicBezTo>
                  <a:lnTo>
                    <a:pt x="679" y="7478"/>
                  </a:lnTo>
                  <a:cubicBezTo>
                    <a:pt x="679" y="7478"/>
                    <a:pt x="655" y="7478"/>
                    <a:pt x="655" y="7454"/>
                  </a:cubicBezTo>
                  <a:lnTo>
                    <a:pt x="655" y="1584"/>
                  </a:lnTo>
                  <a:lnTo>
                    <a:pt x="5477" y="1584"/>
                  </a:lnTo>
                  <a:cubicBezTo>
                    <a:pt x="5573" y="1584"/>
                    <a:pt x="5644" y="1501"/>
                    <a:pt x="5644" y="1418"/>
                  </a:cubicBezTo>
                  <a:cubicBezTo>
                    <a:pt x="5644" y="1322"/>
                    <a:pt x="5573" y="1251"/>
                    <a:pt x="5477" y="1251"/>
                  </a:cubicBezTo>
                  <a:lnTo>
                    <a:pt x="322" y="1251"/>
                  </a:lnTo>
                  <a:cubicBezTo>
                    <a:pt x="322" y="1251"/>
                    <a:pt x="298" y="1251"/>
                    <a:pt x="298" y="1239"/>
                  </a:cubicBezTo>
                  <a:lnTo>
                    <a:pt x="298" y="882"/>
                  </a:lnTo>
                  <a:cubicBezTo>
                    <a:pt x="298" y="882"/>
                    <a:pt x="298" y="870"/>
                    <a:pt x="322" y="870"/>
                  </a:cubicBezTo>
                  <a:close/>
                  <a:moveTo>
                    <a:pt x="5358" y="7811"/>
                  </a:moveTo>
                  <a:lnTo>
                    <a:pt x="5858" y="10335"/>
                  </a:lnTo>
                  <a:lnTo>
                    <a:pt x="3691" y="10335"/>
                  </a:lnTo>
                  <a:lnTo>
                    <a:pt x="3691" y="8371"/>
                  </a:lnTo>
                  <a:cubicBezTo>
                    <a:pt x="3691" y="8276"/>
                    <a:pt x="3620" y="8204"/>
                    <a:pt x="3537" y="8204"/>
                  </a:cubicBezTo>
                  <a:cubicBezTo>
                    <a:pt x="3441" y="8204"/>
                    <a:pt x="3370" y="8276"/>
                    <a:pt x="3370" y="8371"/>
                  </a:cubicBezTo>
                  <a:lnTo>
                    <a:pt x="3370" y="10335"/>
                  </a:lnTo>
                  <a:lnTo>
                    <a:pt x="1215" y="10335"/>
                  </a:lnTo>
                  <a:lnTo>
                    <a:pt x="1715" y="7811"/>
                  </a:lnTo>
                  <a:close/>
                  <a:moveTo>
                    <a:pt x="3549" y="1"/>
                  </a:moveTo>
                  <a:cubicBezTo>
                    <a:pt x="3453" y="1"/>
                    <a:pt x="3382" y="72"/>
                    <a:pt x="3382" y="168"/>
                  </a:cubicBezTo>
                  <a:lnTo>
                    <a:pt x="3382" y="537"/>
                  </a:lnTo>
                  <a:lnTo>
                    <a:pt x="346" y="537"/>
                  </a:lnTo>
                  <a:cubicBezTo>
                    <a:pt x="155" y="537"/>
                    <a:pt x="0" y="691"/>
                    <a:pt x="0" y="882"/>
                  </a:cubicBezTo>
                  <a:lnTo>
                    <a:pt x="0" y="1239"/>
                  </a:lnTo>
                  <a:cubicBezTo>
                    <a:pt x="0" y="1430"/>
                    <a:pt x="155" y="1584"/>
                    <a:pt x="346" y="1584"/>
                  </a:cubicBezTo>
                  <a:lnTo>
                    <a:pt x="358" y="1584"/>
                  </a:lnTo>
                  <a:lnTo>
                    <a:pt x="358" y="7454"/>
                  </a:lnTo>
                  <a:cubicBezTo>
                    <a:pt x="358" y="7645"/>
                    <a:pt x="512" y="7799"/>
                    <a:pt x="703" y="7799"/>
                  </a:cubicBezTo>
                  <a:lnTo>
                    <a:pt x="1382" y="7799"/>
                  </a:lnTo>
                  <a:lnTo>
                    <a:pt x="715" y="11157"/>
                  </a:lnTo>
                  <a:cubicBezTo>
                    <a:pt x="703" y="11252"/>
                    <a:pt x="762" y="11347"/>
                    <a:pt x="858" y="11359"/>
                  </a:cubicBezTo>
                  <a:lnTo>
                    <a:pt x="882" y="11359"/>
                  </a:lnTo>
                  <a:cubicBezTo>
                    <a:pt x="953" y="11359"/>
                    <a:pt x="1036" y="11300"/>
                    <a:pt x="1048" y="11217"/>
                  </a:cubicBezTo>
                  <a:lnTo>
                    <a:pt x="1167" y="10645"/>
                  </a:lnTo>
                  <a:lnTo>
                    <a:pt x="3382" y="10645"/>
                  </a:lnTo>
                  <a:lnTo>
                    <a:pt x="3382" y="11193"/>
                  </a:lnTo>
                  <a:cubicBezTo>
                    <a:pt x="3382" y="11288"/>
                    <a:pt x="3453" y="11359"/>
                    <a:pt x="3549" y="11359"/>
                  </a:cubicBezTo>
                  <a:cubicBezTo>
                    <a:pt x="3632" y="11359"/>
                    <a:pt x="3703" y="11288"/>
                    <a:pt x="3703" y="11193"/>
                  </a:cubicBezTo>
                  <a:lnTo>
                    <a:pt x="3703" y="10645"/>
                  </a:lnTo>
                  <a:lnTo>
                    <a:pt x="5930" y="10645"/>
                  </a:lnTo>
                  <a:lnTo>
                    <a:pt x="6049" y="11217"/>
                  </a:lnTo>
                  <a:cubicBezTo>
                    <a:pt x="6061" y="11300"/>
                    <a:pt x="6132" y="11359"/>
                    <a:pt x="6204" y="11359"/>
                  </a:cubicBezTo>
                  <a:lnTo>
                    <a:pt x="6239" y="11359"/>
                  </a:lnTo>
                  <a:cubicBezTo>
                    <a:pt x="6323" y="11336"/>
                    <a:pt x="6382" y="11252"/>
                    <a:pt x="6370" y="11157"/>
                  </a:cubicBezTo>
                  <a:lnTo>
                    <a:pt x="5704" y="7799"/>
                  </a:lnTo>
                  <a:lnTo>
                    <a:pt x="6382" y="7799"/>
                  </a:lnTo>
                  <a:cubicBezTo>
                    <a:pt x="6585" y="7799"/>
                    <a:pt x="6728" y="7645"/>
                    <a:pt x="6728" y="7454"/>
                  </a:cubicBezTo>
                  <a:lnTo>
                    <a:pt x="6728" y="1584"/>
                  </a:lnTo>
                  <a:lnTo>
                    <a:pt x="6739" y="1584"/>
                  </a:lnTo>
                  <a:cubicBezTo>
                    <a:pt x="6942" y="1584"/>
                    <a:pt x="7085" y="1430"/>
                    <a:pt x="7085" y="1239"/>
                  </a:cubicBezTo>
                  <a:lnTo>
                    <a:pt x="7085" y="882"/>
                  </a:lnTo>
                  <a:cubicBezTo>
                    <a:pt x="7085" y="691"/>
                    <a:pt x="6930" y="537"/>
                    <a:pt x="6751" y="537"/>
                  </a:cubicBezTo>
                  <a:lnTo>
                    <a:pt x="3715" y="537"/>
                  </a:lnTo>
                  <a:lnTo>
                    <a:pt x="3715" y="168"/>
                  </a:lnTo>
                  <a:cubicBezTo>
                    <a:pt x="3715" y="72"/>
                    <a:pt x="3632" y="1"/>
                    <a:pt x="35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1" name="Google Shape;12321;p69"/>
            <p:cNvSpPr/>
            <p:nvPr/>
          </p:nvSpPr>
          <p:spPr>
            <a:xfrm>
              <a:off x="6303129" y="4370395"/>
              <a:ext cx="146693" cy="106495"/>
            </a:xfrm>
            <a:custGeom>
              <a:avLst/>
              <a:gdLst/>
              <a:ahLst/>
              <a:cxnLst/>
              <a:rect l="l" t="t" r="r" b="b"/>
              <a:pathLst>
                <a:path w="4609" h="3346" extrusionOk="0">
                  <a:moveTo>
                    <a:pt x="3561" y="0"/>
                  </a:moveTo>
                  <a:cubicBezTo>
                    <a:pt x="3466" y="0"/>
                    <a:pt x="3394" y="72"/>
                    <a:pt x="3394" y="167"/>
                  </a:cubicBezTo>
                  <a:cubicBezTo>
                    <a:pt x="3394" y="250"/>
                    <a:pt x="3466" y="334"/>
                    <a:pt x="3561" y="334"/>
                  </a:cubicBezTo>
                  <a:lnTo>
                    <a:pt x="4049" y="334"/>
                  </a:lnTo>
                  <a:lnTo>
                    <a:pt x="2406" y="1965"/>
                  </a:lnTo>
                  <a:lnTo>
                    <a:pt x="2394" y="1965"/>
                  </a:lnTo>
                  <a:lnTo>
                    <a:pt x="2025" y="1596"/>
                  </a:lnTo>
                  <a:cubicBezTo>
                    <a:pt x="1959" y="1530"/>
                    <a:pt x="1870" y="1498"/>
                    <a:pt x="1781" y="1498"/>
                  </a:cubicBezTo>
                  <a:cubicBezTo>
                    <a:pt x="1692" y="1498"/>
                    <a:pt x="1602" y="1530"/>
                    <a:pt x="1537" y="1596"/>
                  </a:cubicBezTo>
                  <a:lnTo>
                    <a:pt x="60" y="3072"/>
                  </a:lnTo>
                  <a:cubicBezTo>
                    <a:pt x="1" y="3132"/>
                    <a:pt x="1" y="3227"/>
                    <a:pt x="60" y="3310"/>
                  </a:cubicBezTo>
                  <a:cubicBezTo>
                    <a:pt x="84" y="3334"/>
                    <a:pt x="132" y="3346"/>
                    <a:pt x="179" y="3346"/>
                  </a:cubicBezTo>
                  <a:cubicBezTo>
                    <a:pt x="227" y="3346"/>
                    <a:pt x="263" y="3334"/>
                    <a:pt x="298" y="3310"/>
                  </a:cubicBezTo>
                  <a:lnTo>
                    <a:pt x="1775" y="1834"/>
                  </a:lnTo>
                  <a:lnTo>
                    <a:pt x="1787" y="1834"/>
                  </a:lnTo>
                  <a:lnTo>
                    <a:pt x="2156" y="2203"/>
                  </a:lnTo>
                  <a:cubicBezTo>
                    <a:pt x="2215" y="2263"/>
                    <a:pt x="2311" y="2310"/>
                    <a:pt x="2394" y="2310"/>
                  </a:cubicBezTo>
                  <a:cubicBezTo>
                    <a:pt x="2477" y="2310"/>
                    <a:pt x="2573" y="2274"/>
                    <a:pt x="2632" y="2203"/>
                  </a:cubicBezTo>
                  <a:lnTo>
                    <a:pt x="4263" y="572"/>
                  </a:lnTo>
                  <a:lnTo>
                    <a:pt x="4263" y="1060"/>
                  </a:lnTo>
                  <a:cubicBezTo>
                    <a:pt x="4263" y="1143"/>
                    <a:pt x="4347" y="1227"/>
                    <a:pt x="4430" y="1227"/>
                  </a:cubicBezTo>
                  <a:cubicBezTo>
                    <a:pt x="4525" y="1227"/>
                    <a:pt x="4597" y="1143"/>
                    <a:pt x="4597" y="1060"/>
                  </a:cubicBezTo>
                  <a:lnTo>
                    <a:pt x="4597" y="167"/>
                  </a:lnTo>
                  <a:cubicBezTo>
                    <a:pt x="4609" y="72"/>
                    <a:pt x="4537" y="0"/>
                    <a:pt x="4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2" name="Google Shape;12322;p69"/>
          <p:cNvGrpSpPr/>
          <p:nvPr/>
        </p:nvGrpSpPr>
        <p:grpSpPr>
          <a:xfrm>
            <a:off x="7929578" y="4284365"/>
            <a:ext cx="395266" cy="351312"/>
            <a:chOff x="7929578" y="4284365"/>
            <a:chExt cx="395266" cy="351312"/>
          </a:xfrm>
          <a:solidFill>
            <a:srgbClr val="D94169"/>
          </a:solidFill>
        </p:grpSpPr>
        <p:sp>
          <p:nvSpPr>
            <p:cNvPr id="12323" name="Google Shape;12323;p69"/>
            <p:cNvSpPr/>
            <p:nvPr/>
          </p:nvSpPr>
          <p:spPr>
            <a:xfrm>
              <a:off x="7954213" y="4588668"/>
              <a:ext cx="11394" cy="47009"/>
            </a:xfrm>
            <a:custGeom>
              <a:avLst/>
              <a:gdLst/>
              <a:ahLst/>
              <a:cxnLst/>
              <a:rect l="l" t="t" r="r" b="b"/>
              <a:pathLst>
                <a:path w="358" h="1477" extrusionOk="0">
                  <a:moveTo>
                    <a:pt x="179" y="0"/>
                  </a:moveTo>
                  <a:cubicBezTo>
                    <a:pt x="84" y="0"/>
                    <a:pt x="0" y="84"/>
                    <a:pt x="0" y="179"/>
                  </a:cubicBezTo>
                  <a:lnTo>
                    <a:pt x="0" y="1298"/>
                  </a:lnTo>
                  <a:cubicBezTo>
                    <a:pt x="0" y="1405"/>
                    <a:pt x="84" y="1477"/>
                    <a:pt x="179" y="1477"/>
                  </a:cubicBezTo>
                  <a:cubicBezTo>
                    <a:pt x="286" y="1477"/>
                    <a:pt x="358" y="1405"/>
                    <a:pt x="358" y="1298"/>
                  </a:cubicBezTo>
                  <a:lnTo>
                    <a:pt x="358" y="179"/>
                  </a:lnTo>
                  <a:cubicBezTo>
                    <a:pt x="358" y="96"/>
                    <a:pt x="286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4" name="Google Shape;12324;p69"/>
            <p:cNvSpPr/>
            <p:nvPr/>
          </p:nvSpPr>
          <p:spPr>
            <a:xfrm>
              <a:off x="7929578" y="4432522"/>
              <a:ext cx="213372" cy="203155"/>
            </a:xfrm>
            <a:custGeom>
              <a:avLst/>
              <a:gdLst/>
              <a:ahLst/>
              <a:cxnLst/>
              <a:rect l="l" t="t" r="r" b="b"/>
              <a:pathLst>
                <a:path w="6704" h="6383" extrusionOk="0">
                  <a:moveTo>
                    <a:pt x="6192" y="1013"/>
                  </a:moveTo>
                  <a:lnTo>
                    <a:pt x="6275" y="1275"/>
                  </a:lnTo>
                  <a:cubicBezTo>
                    <a:pt x="6287" y="1358"/>
                    <a:pt x="6275" y="1430"/>
                    <a:pt x="6216" y="1489"/>
                  </a:cubicBezTo>
                  <a:lnTo>
                    <a:pt x="6108" y="1596"/>
                  </a:lnTo>
                  <a:lnTo>
                    <a:pt x="5858" y="1334"/>
                  </a:lnTo>
                  <a:lnTo>
                    <a:pt x="6192" y="1013"/>
                  </a:lnTo>
                  <a:close/>
                  <a:moveTo>
                    <a:pt x="1941" y="382"/>
                  </a:moveTo>
                  <a:cubicBezTo>
                    <a:pt x="2251" y="382"/>
                    <a:pt x="2536" y="501"/>
                    <a:pt x="2763" y="727"/>
                  </a:cubicBezTo>
                  <a:cubicBezTo>
                    <a:pt x="2965" y="953"/>
                    <a:pt x="3096" y="1251"/>
                    <a:pt x="3132" y="1573"/>
                  </a:cubicBezTo>
                  <a:cubicBezTo>
                    <a:pt x="3144" y="1692"/>
                    <a:pt x="3156" y="1846"/>
                    <a:pt x="3179" y="2001"/>
                  </a:cubicBezTo>
                  <a:cubicBezTo>
                    <a:pt x="2977" y="1680"/>
                    <a:pt x="2656" y="1430"/>
                    <a:pt x="2239" y="1287"/>
                  </a:cubicBezTo>
                  <a:cubicBezTo>
                    <a:pt x="1947" y="1199"/>
                    <a:pt x="1670" y="1191"/>
                    <a:pt x="1579" y="1191"/>
                  </a:cubicBezTo>
                  <a:cubicBezTo>
                    <a:pt x="1559" y="1191"/>
                    <a:pt x="1548" y="1192"/>
                    <a:pt x="1548" y="1192"/>
                  </a:cubicBezTo>
                  <a:cubicBezTo>
                    <a:pt x="1513" y="1192"/>
                    <a:pt x="1465" y="1204"/>
                    <a:pt x="1429" y="1251"/>
                  </a:cubicBezTo>
                  <a:lnTo>
                    <a:pt x="1108" y="1585"/>
                  </a:lnTo>
                  <a:cubicBezTo>
                    <a:pt x="1036" y="1668"/>
                    <a:pt x="1036" y="1787"/>
                    <a:pt x="1108" y="1846"/>
                  </a:cubicBezTo>
                  <a:cubicBezTo>
                    <a:pt x="1143" y="1882"/>
                    <a:pt x="1191" y="1900"/>
                    <a:pt x="1237" y="1900"/>
                  </a:cubicBezTo>
                  <a:cubicBezTo>
                    <a:pt x="1283" y="1900"/>
                    <a:pt x="1328" y="1882"/>
                    <a:pt x="1358" y="1846"/>
                  </a:cubicBezTo>
                  <a:lnTo>
                    <a:pt x="1632" y="1561"/>
                  </a:lnTo>
                  <a:cubicBezTo>
                    <a:pt x="1870" y="1573"/>
                    <a:pt x="2620" y="1668"/>
                    <a:pt x="2906" y="2299"/>
                  </a:cubicBezTo>
                  <a:cubicBezTo>
                    <a:pt x="2834" y="2763"/>
                    <a:pt x="2417" y="3120"/>
                    <a:pt x="1929" y="3120"/>
                  </a:cubicBezTo>
                  <a:cubicBezTo>
                    <a:pt x="1393" y="3120"/>
                    <a:pt x="941" y="2680"/>
                    <a:pt x="941" y="2144"/>
                  </a:cubicBezTo>
                  <a:cubicBezTo>
                    <a:pt x="941" y="2037"/>
                    <a:pt x="870" y="1966"/>
                    <a:pt x="762" y="1966"/>
                  </a:cubicBezTo>
                  <a:cubicBezTo>
                    <a:pt x="751" y="1966"/>
                    <a:pt x="715" y="1966"/>
                    <a:pt x="703" y="1977"/>
                  </a:cubicBezTo>
                  <a:cubicBezTo>
                    <a:pt x="715" y="1835"/>
                    <a:pt x="751" y="1680"/>
                    <a:pt x="751" y="1573"/>
                  </a:cubicBezTo>
                  <a:cubicBezTo>
                    <a:pt x="774" y="1251"/>
                    <a:pt x="893" y="953"/>
                    <a:pt x="1120" y="727"/>
                  </a:cubicBezTo>
                  <a:cubicBezTo>
                    <a:pt x="1334" y="501"/>
                    <a:pt x="1632" y="382"/>
                    <a:pt x="1941" y="382"/>
                  </a:cubicBezTo>
                  <a:close/>
                  <a:moveTo>
                    <a:pt x="631" y="2442"/>
                  </a:moveTo>
                  <a:cubicBezTo>
                    <a:pt x="703" y="2763"/>
                    <a:pt x="917" y="3049"/>
                    <a:pt x="1179" y="3228"/>
                  </a:cubicBezTo>
                  <a:lnTo>
                    <a:pt x="1179" y="3442"/>
                  </a:lnTo>
                  <a:lnTo>
                    <a:pt x="1167" y="3442"/>
                  </a:lnTo>
                  <a:cubicBezTo>
                    <a:pt x="822" y="3382"/>
                    <a:pt x="572" y="3287"/>
                    <a:pt x="417" y="3216"/>
                  </a:cubicBezTo>
                  <a:cubicBezTo>
                    <a:pt x="405" y="3216"/>
                    <a:pt x="417" y="3204"/>
                    <a:pt x="417" y="3204"/>
                  </a:cubicBezTo>
                  <a:cubicBezTo>
                    <a:pt x="501" y="2989"/>
                    <a:pt x="572" y="2728"/>
                    <a:pt x="631" y="2442"/>
                  </a:cubicBezTo>
                  <a:close/>
                  <a:moveTo>
                    <a:pt x="3239" y="2454"/>
                  </a:moveTo>
                  <a:cubicBezTo>
                    <a:pt x="3275" y="2692"/>
                    <a:pt x="3334" y="2942"/>
                    <a:pt x="3418" y="3144"/>
                  </a:cubicBezTo>
                  <a:lnTo>
                    <a:pt x="3084" y="3454"/>
                  </a:lnTo>
                  <a:cubicBezTo>
                    <a:pt x="3037" y="3478"/>
                    <a:pt x="3001" y="3513"/>
                    <a:pt x="2941" y="3513"/>
                  </a:cubicBezTo>
                  <a:lnTo>
                    <a:pt x="2894" y="3513"/>
                  </a:lnTo>
                  <a:cubicBezTo>
                    <a:pt x="2775" y="3513"/>
                    <a:pt x="2679" y="3418"/>
                    <a:pt x="2679" y="3299"/>
                  </a:cubicBezTo>
                  <a:lnTo>
                    <a:pt x="2679" y="3239"/>
                  </a:lnTo>
                  <a:cubicBezTo>
                    <a:pt x="2953" y="3061"/>
                    <a:pt x="3144" y="2787"/>
                    <a:pt x="3239" y="2454"/>
                  </a:cubicBezTo>
                  <a:close/>
                  <a:moveTo>
                    <a:pt x="2358" y="3418"/>
                  </a:moveTo>
                  <a:cubicBezTo>
                    <a:pt x="2370" y="3525"/>
                    <a:pt x="2429" y="3620"/>
                    <a:pt x="2489" y="3692"/>
                  </a:cubicBezTo>
                  <a:lnTo>
                    <a:pt x="2203" y="3954"/>
                  </a:lnTo>
                  <a:cubicBezTo>
                    <a:pt x="2132" y="4031"/>
                    <a:pt x="2033" y="4070"/>
                    <a:pt x="1934" y="4070"/>
                  </a:cubicBezTo>
                  <a:cubicBezTo>
                    <a:pt x="1834" y="4070"/>
                    <a:pt x="1733" y="4031"/>
                    <a:pt x="1655" y="3954"/>
                  </a:cubicBezTo>
                  <a:lnTo>
                    <a:pt x="1489" y="3799"/>
                  </a:lnTo>
                  <a:cubicBezTo>
                    <a:pt x="1524" y="3740"/>
                    <a:pt x="1536" y="3680"/>
                    <a:pt x="1536" y="3620"/>
                  </a:cubicBezTo>
                  <a:lnTo>
                    <a:pt x="1536" y="3418"/>
                  </a:lnTo>
                  <a:cubicBezTo>
                    <a:pt x="1667" y="3466"/>
                    <a:pt x="1810" y="3478"/>
                    <a:pt x="1941" y="3478"/>
                  </a:cubicBezTo>
                  <a:cubicBezTo>
                    <a:pt x="2084" y="3478"/>
                    <a:pt x="2227" y="3454"/>
                    <a:pt x="2358" y="3418"/>
                  </a:cubicBezTo>
                  <a:close/>
                  <a:moveTo>
                    <a:pt x="1941" y="1"/>
                  </a:moveTo>
                  <a:cubicBezTo>
                    <a:pt x="1120" y="1"/>
                    <a:pt x="465" y="656"/>
                    <a:pt x="393" y="1537"/>
                  </a:cubicBezTo>
                  <a:cubicBezTo>
                    <a:pt x="358" y="1882"/>
                    <a:pt x="239" y="2644"/>
                    <a:pt x="72" y="3061"/>
                  </a:cubicBezTo>
                  <a:cubicBezTo>
                    <a:pt x="0" y="3251"/>
                    <a:pt x="96" y="3454"/>
                    <a:pt x="274" y="3537"/>
                  </a:cubicBezTo>
                  <a:cubicBezTo>
                    <a:pt x="405" y="3597"/>
                    <a:pt x="608" y="3692"/>
                    <a:pt x="893" y="3751"/>
                  </a:cubicBezTo>
                  <a:lnTo>
                    <a:pt x="417" y="3990"/>
                  </a:lnTo>
                  <a:cubicBezTo>
                    <a:pt x="155" y="4121"/>
                    <a:pt x="0" y="4371"/>
                    <a:pt x="0" y="4668"/>
                  </a:cubicBezTo>
                  <a:lnTo>
                    <a:pt x="0" y="6204"/>
                  </a:lnTo>
                  <a:cubicBezTo>
                    <a:pt x="0" y="6311"/>
                    <a:pt x="72" y="6383"/>
                    <a:pt x="179" y="6383"/>
                  </a:cubicBezTo>
                  <a:cubicBezTo>
                    <a:pt x="286" y="6383"/>
                    <a:pt x="358" y="6311"/>
                    <a:pt x="358" y="6204"/>
                  </a:cubicBezTo>
                  <a:lnTo>
                    <a:pt x="358" y="4668"/>
                  </a:lnTo>
                  <a:cubicBezTo>
                    <a:pt x="358" y="4525"/>
                    <a:pt x="453" y="4371"/>
                    <a:pt x="584" y="4311"/>
                  </a:cubicBezTo>
                  <a:lnTo>
                    <a:pt x="1191" y="4013"/>
                  </a:lnTo>
                  <a:lnTo>
                    <a:pt x="1405" y="4216"/>
                  </a:lnTo>
                  <a:cubicBezTo>
                    <a:pt x="1548" y="4347"/>
                    <a:pt x="1739" y="4418"/>
                    <a:pt x="1929" y="4418"/>
                  </a:cubicBezTo>
                  <a:cubicBezTo>
                    <a:pt x="2120" y="4418"/>
                    <a:pt x="2310" y="4347"/>
                    <a:pt x="2453" y="4216"/>
                  </a:cubicBezTo>
                  <a:lnTo>
                    <a:pt x="2822" y="3859"/>
                  </a:lnTo>
                  <a:lnTo>
                    <a:pt x="2929" y="3859"/>
                  </a:lnTo>
                  <a:cubicBezTo>
                    <a:pt x="3084" y="3859"/>
                    <a:pt x="3215" y="3799"/>
                    <a:pt x="3322" y="3692"/>
                  </a:cubicBezTo>
                  <a:lnTo>
                    <a:pt x="5584" y="1561"/>
                  </a:lnTo>
                  <a:lnTo>
                    <a:pt x="5835" y="1811"/>
                  </a:lnTo>
                  <a:lnTo>
                    <a:pt x="3001" y="4656"/>
                  </a:lnTo>
                  <a:cubicBezTo>
                    <a:pt x="2822" y="4835"/>
                    <a:pt x="2715" y="5073"/>
                    <a:pt x="2715" y="5347"/>
                  </a:cubicBezTo>
                  <a:lnTo>
                    <a:pt x="2715" y="6192"/>
                  </a:lnTo>
                  <a:cubicBezTo>
                    <a:pt x="2715" y="6299"/>
                    <a:pt x="2787" y="6371"/>
                    <a:pt x="2894" y="6371"/>
                  </a:cubicBezTo>
                  <a:cubicBezTo>
                    <a:pt x="3001" y="6371"/>
                    <a:pt x="3072" y="6299"/>
                    <a:pt x="3072" y="6192"/>
                  </a:cubicBezTo>
                  <a:lnTo>
                    <a:pt x="3072" y="5371"/>
                  </a:lnTo>
                  <a:cubicBezTo>
                    <a:pt x="3072" y="5204"/>
                    <a:pt x="3132" y="5061"/>
                    <a:pt x="3251" y="4954"/>
                  </a:cubicBezTo>
                  <a:lnTo>
                    <a:pt x="6466" y="1739"/>
                  </a:lnTo>
                  <a:cubicBezTo>
                    <a:pt x="6597" y="1608"/>
                    <a:pt x="6656" y="1394"/>
                    <a:pt x="6608" y="1204"/>
                  </a:cubicBezTo>
                  <a:lnTo>
                    <a:pt x="6513" y="727"/>
                  </a:lnTo>
                  <a:lnTo>
                    <a:pt x="6632" y="608"/>
                  </a:lnTo>
                  <a:cubicBezTo>
                    <a:pt x="6704" y="537"/>
                    <a:pt x="6704" y="430"/>
                    <a:pt x="6644" y="358"/>
                  </a:cubicBezTo>
                  <a:cubicBezTo>
                    <a:pt x="6607" y="321"/>
                    <a:pt x="6560" y="303"/>
                    <a:pt x="6513" y="303"/>
                  </a:cubicBezTo>
                  <a:cubicBezTo>
                    <a:pt x="6470" y="303"/>
                    <a:pt x="6428" y="318"/>
                    <a:pt x="6394" y="346"/>
                  </a:cubicBezTo>
                  <a:lnTo>
                    <a:pt x="3727" y="2858"/>
                  </a:lnTo>
                  <a:cubicBezTo>
                    <a:pt x="3608" y="2430"/>
                    <a:pt x="3501" y="1846"/>
                    <a:pt x="3489" y="1537"/>
                  </a:cubicBezTo>
                  <a:cubicBezTo>
                    <a:pt x="3429" y="656"/>
                    <a:pt x="2751" y="1"/>
                    <a:pt x="1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5" name="Google Shape;12325;p69"/>
            <p:cNvSpPr/>
            <p:nvPr/>
          </p:nvSpPr>
          <p:spPr>
            <a:xfrm>
              <a:off x="8090243" y="4284365"/>
              <a:ext cx="234601" cy="196344"/>
            </a:xfrm>
            <a:custGeom>
              <a:avLst/>
              <a:gdLst/>
              <a:ahLst/>
              <a:cxnLst/>
              <a:rect l="l" t="t" r="r" b="b"/>
              <a:pathLst>
                <a:path w="7371" h="6169" extrusionOk="0">
                  <a:moveTo>
                    <a:pt x="572" y="1"/>
                  </a:moveTo>
                  <a:cubicBezTo>
                    <a:pt x="251" y="1"/>
                    <a:pt x="1" y="251"/>
                    <a:pt x="1" y="560"/>
                  </a:cubicBezTo>
                  <a:lnTo>
                    <a:pt x="1" y="5275"/>
                  </a:lnTo>
                  <a:cubicBezTo>
                    <a:pt x="1" y="5382"/>
                    <a:pt x="72" y="5454"/>
                    <a:pt x="179" y="5454"/>
                  </a:cubicBezTo>
                  <a:cubicBezTo>
                    <a:pt x="286" y="5454"/>
                    <a:pt x="358" y="5382"/>
                    <a:pt x="358" y="5275"/>
                  </a:cubicBezTo>
                  <a:lnTo>
                    <a:pt x="358" y="560"/>
                  </a:lnTo>
                  <a:cubicBezTo>
                    <a:pt x="358" y="441"/>
                    <a:pt x="453" y="358"/>
                    <a:pt x="572" y="358"/>
                  </a:cubicBezTo>
                  <a:lnTo>
                    <a:pt x="6787" y="358"/>
                  </a:lnTo>
                  <a:cubicBezTo>
                    <a:pt x="6906" y="358"/>
                    <a:pt x="7002" y="441"/>
                    <a:pt x="7002" y="560"/>
                  </a:cubicBezTo>
                  <a:lnTo>
                    <a:pt x="7002" y="5608"/>
                  </a:lnTo>
                  <a:cubicBezTo>
                    <a:pt x="7002" y="5728"/>
                    <a:pt x="6906" y="5811"/>
                    <a:pt x="6787" y="5811"/>
                  </a:cubicBezTo>
                  <a:lnTo>
                    <a:pt x="2191" y="5811"/>
                  </a:lnTo>
                  <a:cubicBezTo>
                    <a:pt x="2084" y="5811"/>
                    <a:pt x="2013" y="5894"/>
                    <a:pt x="2013" y="5989"/>
                  </a:cubicBezTo>
                  <a:cubicBezTo>
                    <a:pt x="2013" y="6097"/>
                    <a:pt x="2084" y="6168"/>
                    <a:pt x="2191" y="6168"/>
                  </a:cubicBezTo>
                  <a:lnTo>
                    <a:pt x="6787" y="6168"/>
                  </a:lnTo>
                  <a:cubicBezTo>
                    <a:pt x="7097" y="6168"/>
                    <a:pt x="7359" y="5918"/>
                    <a:pt x="7359" y="5608"/>
                  </a:cubicBezTo>
                  <a:lnTo>
                    <a:pt x="7359" y="560"/>
                  </a:lnTo>
                  <a:cubicBezTo>
                    <a:pt x="7371" y="251"/>
                    <a:pt x="7097" y="1"/>
                    <a:pt x="6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6" name="Google Shape;12326;p69"/>
            <p:cNvSpPr/>
            <p:nvPr/>
          </p:nvSpPr>
          <p:spPr>
            <a:xfrm>
              <a:off x="8145591" y="4309382"/>
              <a:ext cx="136063" cy="135299"/>
            </a:xfrm>
            <a:custGeom>
              <a:avLst/>
              <a:gdLst/>
              <a:ahLst/>
              <a:cxnLst/>
              <a:rect l="l" t="t" r="r" b="b"/>
              <a:pathLst>
                <a:path w="4275" h="4251" extrusionOk="0">
                  <a:moveTo>
                    <a:pt x="1953" y="739"/>
                  </a:moveTo>
                  <a:cubicBezTo>
                    <a:pt x="2322" y="739"/>
                    <a:pt x="2655" y="882"/>
                    <a:pt x="2917" y="1084"/>
                  </a:cubicBezTo>
                  <a:lnTo>
                    <a:pt x="1822" y="2179"/>
                  </a:lnTo>
                  <a:cubicBezTo>
                    <a:pt x="1750" y="2263"/>
                    <a:pt x="1750" y="2382"/>
                    <a:pt x="1822" y="2441"/>
                  </a:cubicBezTo>
                  <a:cubicBezTo>
                    <a:pt x="1845" y="2465"/>
                    <a:pt x="1905" y="2501"/>
                    <a:pt x="1953" y="2501"/>
                  </a:cubicBezTo>
                  <a:cubicBezTo>
                    <a:pt x="2000" y="2501"/>
                    <a:pt x="2048" y="2477"/>
                    <a:pt x="2084" y="2441"/>
                  </a:cubicBezTo>
                  <a:lnTo>
                    <a:pt x="2643" y="1882"/>
                  </a:lnTo>
                  <a:cubicBezTo>
                    <a:pt x="2715" y="2001"/>
                    <a:pt x="2762" y="2155"/>
                    <a:pt x="2762" y="2298"/>
                  </a:cubicBezTo>
                  <a:cubicBezTo>
                    <a:pt x="2762" y="2739"/>
                    <a:pt x="2405" y="3096"/>
                    <a:pt x="1965" y="3096"/>
                  </a:cubicBezTo>
                  <a:cubicBezTo>
                    <a:pt x="1536" y="3096"/>
                    <a:pt x="1179" y="2739"/>
                    <a:pt x="1179" y="2298"/>
                  </a:cubicBezTo>
                  <a:cubicBezTo>
                    <a:pt x="1179" y="1870"/>
                    <a:pt x="1536" y="1513"/>
                    <a:pt x="1965" y="1513"/>
                  </a:cubicBezTo>
                  <a:cubicBezTo>
                    <a:pt x="2072" y="1513"/>
                    <a:pt x="2143" y="1441"/>
                    <a:pt x="2143" y="1334"/>
                  </a:cubicBezTo>
                  <a:cubicBezTo>
                    <a:pt x="2143" y="1227"/>
                    <a:pt x="2072" y="1155"/>
                    <a:pt x="1965" y="1155"/>
                  </a:cubicBezTo>
                  <a:cubicBezTo>
                    <a:pt x="1334" y="1155"/>
                    <a:pt x="822" y="1679"/>
                    <a:pt x="822" y="2298"/>
                  </a:cubicBezTo>
                  <a:cubicBezTo>
                    <a:pt x="822" y="2941"/>
                    <a:pt x="1345" y="3453"/>
                    <a:pt x="1965" y="3453"/>
                  </a:cubicBezTo>
                  <a:cubicBezTo>
                    <a:pt x="2607" y="3453"/>
                    <a:pt x="3119" y="2929"/>
                    <a:pt x="3119" y="2298"/>
                  </a:cubicBezTo>
                  <a:cubicBezTo>
                    <a:pt x="3119" y="2060"/>
                    <a:pt x="3036" y="1822"/>
                    <a:pt x="2893" y="1632"/>
                  </a:cubicBezTo>
                  <a:lnTo>
                    <a:pt x="3191" y="1334"/>
                  </a:lnTo>
                  <a:cubicBezTo>
                    <a:pt x="3381" y="1608"/>
                    <a:pt x="3512" y="1953"/>
                    <a:pt x="3512" y="2310"/>
                  </a:cubicBezTo>
                  <a:cubicBezTo>
                    <a:pt x="3512" y="3168"/>
                    <a:pt x="2822" y="3870"/>
                    <a:pt x="1953" y="3870"/>
                  </a:cubicBezTo>
                  <a:cubicBezTo>
                    <a:pt x="1095" y="3870"/>
                    <a:pt x="393" y="3168"/>
                    <a:pt x="393" y="2310"/>
                  </a:cubicBezTo>
                  <a:cubicBezTo>
                    <a:pt x="393" y="1441"/>
                    <a:pt x="1095" y="739"/>
                    <a:pt x="1953" y="739"/>
                  </a:cubicBezTo>
                  <a:close/>
                  <a:moveTo>
                    <a:pt x="3500" y="0"/>
                  </a:moveTo>
                  <a:cubicBezTo>
                    <a:pt x="3393" y="0"/>
                    <a:pt x="3322" y="72"/>
                    <a:pt x="3322" y="179"/>
                  </a:cubicBezTo>
                  <a:lnTo>
                    <a:pt x="3322" y="679"/>
                  </a:lnTo>
                  <a:lnTo>
                    <a:pt x="3179" y="834"/>
                  </a:lnTo>
                  <a:cubicBezTo>
                    <a:pt x="2846" y="548"/>
                    <a:pt x="2417" y="381"/>
                    <a:pt x="1941" y="381"/>
                  </a:cubicBezTo>
                  <a:cubicBezTo>
                    <a:pt x="869" y="381"/>
                    <a:pt x="0" y="1251"/>
                    <a:pt x="0" y="2322"/>
                  </a:cubicBezTo>
                  <a:cubicBezTo>
                    <a:pt x="0" y="3394"/>
                    <a:pt x="869" y="4251"/>
                    <a:pt x="1941" y="4251"/>
                  </a:cubicBezTo>
                  <a:cubicBezTo>
                    <a:pt x="3012" y="4251"/>
                    <a:pt x="3870" y="3394"/>
                    <a:pt x="3870" y="2322"/>
                  </a:cubicBezTo>
                  <a:cubicBezTo>
                    <a:pt x="3870" y="1858"/>
                    <a:pt x="3715" y="1429"/>
                    <a:pt x="3429" y="1084"/>
                  </a:cubicBezTo>
                  <a:lnTo>
                    <a:pt x="3572" y="941"/>
                  </a:lnTo>
                  <a:lnTo>
                    <a:pt x="4084" y="941"/>
                  </a:lnTo>
                  <a:cubicBezTo>
                    <a:pt x="4191" y="941"/>
                    <a:pt x="4262" y="858"/>
                    <a:pt x="4262" y="751"/>
                  </a:cubicBezTo>
                  <a:cubicBezTo>
                    <a:pt x="4262" y="655"/>
                    <a:pt x="4191" y="584"/>
                    <a:pt x="4084" y="584"/>
                  </a:cubicBezTo>
                  <a:lnTo>
                    <a:pt x="3929" y="584"/>
                  </a:lnTo>
                  <a:lnTo>
                    <a:pt x="4203" y="310"/>
                  </a:lnTo>
                  <a:cubicBezTo>
                    <a:pt x="4274" y="239"/>
                    <a:pt x="4274" y="120"/>
                    <a:pt x="4203" y="60"/>
                  </a:cubicBezTo>
                  <a:cubicBezTo>
                    <a:pt x="4167" y="24"/>
                    <a:pt x="4120" y="6"/>
                    <a:pt x="4073" y="6"/>
                  </a:cubicBezTo>
                  <a:cubicBezTo>
                    <a:pt x="4027" y="6"/>
                    <a:pt x="3983" y="24"/>
                    <a:pt x="3953" y="60"/>
                  </a:cubicBezTo>
                  <a:lnTo>
                    <a:pt x="3679" y="322"/>
                  </a:lnTo>
                  <a:lnTo>
                    <a:pt x="3679" y="179"/>
                  </a:lnTo>
                  <a:cubicBezTo>
                    <a:pt x="3679" y="72"/>
                    <a:pt x="3608" y="0"/>
                    <a:pt x="3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27" name="Google Shape;12327;p69"/>
          <p:cNvGrpSpPr/>
          <p:nvPr/>
        </p:nvGrpSpPr>
        <p:grpSpPr>
          <a:xfrm>
            <a:off x="6595502" y="4323777"/>
            <a:ext cx="426315" cy="332826"/>
            <a:chOff x="6639652" y="4323777"/>
            <a:chExt cx="426315" cy="332826"/>
          </a:xfrm>
          <a:solidFill>
            <a:srgbClr val="D94169"/>
          </a:solidFill>
        </p:grpSpPr>
        <p:sp>
          <p:nvSpPr>
            <p:cNvPr id="12328" name="Google Shape;12328;p69"/>
            <p:cNvSpPr/>
            <p:nvPr/>
          </p:nvSpPr>
          <p:spPr>
            <a:xfrm>
              <a:off x="6639652" y="4323777"/>
              <a:ext cx="426315" cy="332826"/>
            </a:xfrm>
            <a:custGeom>
              <a:avLst/>
              <a:gdLst/>
              <a:ahLst/>
              <a:cxnLst/>
              <a:rect l="l" t="t" r="r" b="b"/>
              <a:pathLst>
                <a:path w="10967" h="8562" extrusionOk="0">
                  <a:moveTo>
                    <a:pt x="10585" y="382"/>
                  </a:moveTo>
                  <a:lnTo>
                    <a:pt x="10609" y="727"/>
                  </a:lnTo>
                  <a:lnTo>
                    <a:pt x="9335" y="727"/>
                  </a:lnTo>
                  <a:cubicBezTo>
                    <a:pt x="9252" y="727"/>
                    <a:pt x="9156" y="799"/>
                    <a:pt x="9156" y="906"/>
                  </a:cubicBezTo>
                  <a:cubicBezTo>
                    <a:pt x="9156" y="989"/>
                    <a:pt x="9240" y="1084"/>
                    <a:pt x="9335" y="1084"/>
                  </a:cubicBezTo>
                  <a:lnTo>
                    <a:pt x="10323" y="1084"/>
                  </a:lnTo>
                  <a:lnTo>
                    <a:pt x="10323" y="6168"/>
                  </a:lnTo>
                  <a:lnTo>
                    <a:pt x="4442" y="6168"/>
                  </a:lnTo>
                  <a:lnTo>
                    <a:pt x="4442" y="6002"/>
                  </a:lnTo>
                  <a:cubicBezTo>
                    <a:pt x="4442" y="5918"/>
                    <a:pt x="4370" y="5823"/>
                    <a:pt x="4263" y="5823"/>
                  </a:cubicBezTo>
                  <a:lnTo>
                    <a:pt x="3977" y="5823"/>
                  </a:lnTo>
                  <a:cubicBezTo>
                    <a:pt x="3953" y="5728"/>
                    <a:pt x="3906" y="5621"/>
                    <a:pt x="3846" y="5513"/>
                  </a:cubicBezTo>
                  <a:lnTo>
                    <a:pt x="4037" y="5323"/>
                  </a:lnTo>
                  <a:cubicBezTo>
                    <a:pt x="4108" y="5252"/>
                    <a:pt x="4108" y="5144"/>
                    <a:pt x="4037" y="5085"/>
                  </a:cubicBezTo>
                  <a:lnTo>
                    <a:pt x="3513" y="4561"/>
                  </a:lnTo>
                  <a:cubicBezTo>
                    <a:pt x="3489" y="4537"/>
                    <a:pt x="3441" y="4513"/>
                    <a:pt x="3394" y="4513"/>
                  </a:cubicBezTo>
                  <a:cubicBezTo>
                    <a:pt x="3358" y="4513"/>
                    <a:pt x="3311" y="4537"/>
                    <a:pt x="3275" y="4561"/>
                  </a:cubicBezTo>
                  <a:lnTo>
                    <a:pt x="3084" y="4751"/>
                  </a:lnTo>
                  <a:cubicBezTo>
                    <a:pt x="2977" y="4692"/>
                    <a:pt x="2882" y="4668"/>
                    <a:pt x="2775" y="4621"/>
                  </a:cubicBezTo>
                  <a:lnTo>
                    <a:pt x="2775" y="4335"/>
                  </a:lnTo>
                  <a:cubicBezTo>
                    <a:pt x="2775" y="4251"/>
                    <a:pt x="2703" y="4156"/>
                    <a:pt x="2596" y="4156"/>
                  </a:cubicBezTo>
                  <a:lnTo>
                    <a:pt x="2168" y="4156"/>
                  </a:lnTo>
                  <a:lnTo>
                    <a:pt x="2168" y="1084"/>
                  </a:lnTo>
                  <a:lnTo>
                    <a:pt x="8728" y="1084"/>
                  </a:lnTo>
                  <a:cubicBezTo>
                    <a:pt x="8811" y="1084"/>
                    <a:pt x="8906" y="1001"/>
                    <a:pt x="8906" y="894"/>
                  </a:cubicBezTo>
                  <a:cubicBezTo>
                    <a:pt x="8906" y="799"/>
                    <a:pt x="8835" y="715"/>
                    <a:pt x="8728" y="715"/>
                  </a:cubicBezTo>
                  <a:lnTo>
                    <a:pt x="1882" y="715"/>
                  </a:lnTo>
                  <a:lnTo>
                    <a:pt x="1882" y="382"/>
                  </a:lnTo>
                  <a:close/>
                  <a:moveTo>
                    <a:pt x="10609" y="6502"/>
                  </a:moveTo>
                  <a:lnTo>
                    <a:pt x="10609" y="6835"/>
                  </a:lnTo>
                  <a:lnTo>
                    <a:pt x="4394" y="6835"/>
                  </a:lnTo>
                  <a:cubicBezTo>
                    <a:pt x="4430" y="6811"/>
                    <a:pt x="4442" y="6764"/>
                    <a:pt x="4442" y="6716"/>
                  </a:cubicBezTo>
                  <a:lnTo>
                    <a:pt x="4442" y="6526"/>
                  </a:lnTo>
                  <a:lnTo>
                    <a:pt x="10490" y="6526"/>
                  </a:lnTo>
                  <a:cubicBezTo>
                    <a:pt x="10526" y="6526"/>
                    <a:pt x="10561" y="6514"/>
                    <a:pt x="10585" y="6502"/>
                  </a:cubicBezTo>
                  <a:close/>
                  <a:moveTo>
                    <a:pt x="2453" y="4501"/>
                  </a:moveTo>
                  <a:lnTo>
                    <a:pt x="2453" y="4740"/>
                  </a:lnTo>
                  <a:cubicBezTo>
                    <a:pt x="2453" y="4811"/>
                    <a:pt x="2513" y="4894"/>
                    <a:pt x="2584" y="4906"/>
                  </a:cubicBezTo>
                  <a:cubicBezTo>
                    <a:pt x="2751" y="4930"/>
                    <a:pt x="2894" y="5013"/>
                    <a:pt x="3049" y="5097"/>
                  </a:cubicBezTo>
                  <a:cubicBezTo>
                    <a:pt x="3078" y="5117"/>
                    <a:pt x="3110" y="5126"/>
                    <a:pt x="3141" y="5126"/>
                  </a:cubicBezTo>
                  <a:cubicBezTo>
                    <a:pt x="3183" y="5126"/>
                    <a:pt x="3223" y="5108"/>
                    <a:pt x="3251" y="5073"/>
                  </a:cubicBezTo>
                  <a:lnTo>
                    <a:pt x="3430" y="4894"/>
                  </a:lnTo>
                  <a:lnTo>
                    <a:pt x="3715" y="5168"/>
                  </a:lnTo>
                  <a:lnTo>
                    <a:pt x="3537" y="5347"/>
                  </a:lnTo>
                  <a:cubicBezTo>
                    <a:pt x="3477" y="5406"/>
                    <a:pt x="3477" y="5502"/>
                    <a:pt x="3501" y="5561"/>
                  </a:cubicBezTo>
                  <a:cubicBezTo>
                    <a:pt x="3596" y="5704"/>
                    <a:pt x="3656" y="5859"/>
                    <a:pt x="3703" y="6025"/>
                  </a:cubicBezTo>
                  <a:cubicBezTo>
                    <a:pt x="3715" y="6097"/>
                    <a:pt x="3787" y="6156"/>
                    <a:pt x="3858" y="6156"/>
                  </a:cubicBezTo>
                  <a:lnTo>
                    <a:pt x="4096" y="6156"/>
                  </a:lnTo>
                  <a:lnTo>
                    <a:pt x="4096" y="6561"/>
                  </a:lnTo>
                  <a:lnTo>
                    <a:pt x="3858" y="6561"/>
                  </a:lnTo>
                  <a:cubicBezTo>
                    <a:pt x="3787" y="6561"/>
                    <a:pt x="3715" y="6621"/>
                    <a:pt x="3703" y="6692"/>
                  </a:cubicBezTo>
                  <a:cubicBezTo>
                    <a:pt x="3656" y="6859"/>
                    <a:pt x="3596" y="7002"/>
                    <a:pt x="3501" y="7157"/>
                  </a:cubicBezTo>
                  <a:cubicBezTo>
                    <a:pt x="3465" y="7228"/>
                    <a:pt x="3477" y="7311"/>
                    <a:pt x="3537" y="7359"/>
                  </a:cubicBezTo>
                  <a:lnTo>
                    <a:pt x="3715" y="7538"/>
                  </a:lnTo>
                  <a:lnTo>
                    <a:pt x="3430" y="7823"/>
                  </a:lnTo>
                  <a:lnTo>
                    <a:pt x="3251" y="7645"/>
                  </a:lnTo>
                  <a:cubicBezTo>
                    <a:pt x="3215" y="7608"/>
                    <a:pt x="3169" y="7594"/>
                    <a:pt x="3126" y="7594"/>
                  </a:cubicBezTo>
                  <a:cubicBezTo>
                    <a:pt x="3098" y="7594"/>
                    <a:pt x="3072" y="7600"/>
                    <a:pt x="3049" y="7609"/>
                  </a:cubicBezTo>
                  <a:cubicBezTo>
                    <a:pt x="2894" y="7704"/>
                    <a:pt x="2751" y="7764"/>
                    <a:pt x="2584" y="7799"/>
                  </a:cubicBezTo>
                  <a:cubicBezTo>
                    <a:pt x="2513" y="7823"/>
                    <a:pt x="2453" y="7895"/>
                    <a:pt x="2453" y="7966"/>
                  </a:cubicBezTo>
                  <a:lnTo>
                    <a:pt x="2453" y="8204"/>
                  </a:lnTo>
                  <a:lnTo>
                    <a:pt x="2048" y="8204"/>
                  </a:lnTo>
                  <a:lnTo>
                    <a:pt x="2048" y="7966"/>
                  </a:lnTo>
                  <a:cubicBezTo>
                    <a:pt x="2048" y="7895"/>
                    <a:pt x="1989" y="7823"/>
                    <a:pt x="1917" y="7799"/>
                  </a:cubicBezTo>
                  <a:cubicBezTo>
                    <a:pt x="1751" y="7764"/>
                    <a:pt x="1596" y="7704"/>
                    <a:pt x="1453" y="7609"/>
                  </a:cubicBezTo>
                  <a:cubicBezTo>
                    <a:pt x="1426" y="7596"/>
                    <a:pt x="1396" y="7589"/>
                    <a:pt x="1366" y="7589"/>
                  </a:cubicBezTo>
                  <a:cubicBezTo>
                    <a:pt x="1317" y="7589"/>
                    <a:pt x="1269" y="7607"/>
                    <a:pt x="1239" y="7645"/>
                  </a:cubicBezTo>
                  <a:lnTo>
                    <a:pt x="1060" y="7823"/>
                  </a:lnTo>
                  <a:lnTo>
                    <a:pt x="786" y="7538"/>
                  </a:lnTo>
                  <a:lnTo>
                    <a:pt x="965" y="7359"/>
                  </a:lnTo>
                  <a:cubicBezTo>
                    <a:pt x="1025" y="7299"/>
                    <a:pt x="1025" y="7216"/>
                    <a:pt x="989" y="7157"/>
                  </a:cubicBezTo>
                  <a:cubicBezTo>
                    <a:pt x="905" y="7002"/>
                    <a:pt x="846" y="6859"/>
                    <a:pt x="798" y="6692"/>
                  </a:cubicBezTo>
                  <a:cubicBezTo>
                    <a:pt x="786" y="6621"/>
                    <a:pt x="703" y="6561"/>
                    <a:pt x="632" y="6561"/>
                  </a:cubicBezTo>
                  <a:lnTo>
                    <a:pt x="393" y="6561"/>
                  </a:lnTo>
                  <a:lnTo>
                    <a:pt x="393" y="6156"/>
                  </a:lnTo>
                  <a:lnTo>
                    <a:pt x="632" y="6156"/>
                  </a:lnTo>
                  <a:cubicBezTo>
                    <a:pt x="703" y="6156"/>
                    <a:pt x="786" y="6097"/>
                    <a:pt x="798" y="6025"/>
                  </a:cubicBezTo>
                  <a:cubicBezTo>
                    <a:pt x="822" y="5859"/>
                    <a:pt x="905" y="5704"/>
                    <a:pt x="989" y="5561"/>
                  </a:cubicBezTo>
                  <a:cubicBezTo>
                    <a:pt x="1036" y="5490"/>
                    <a:pt x="1025" y="5394"/>
                    <a:pt x="965" y="5347"/>
                  </a:cubicBezTo>
                  <a:lnTo>
                    <a:pt x="786" y="5168"/>
                  </a:lnTo>
                  <a:lnTo>
                    <a:pt x="1060" y="4894"/>
                  </a:lnTo>
                  <a:lnTo>
                    <a:pt x="1239" y="5073"/>
                  </a:lnTo>
                  <a:cubicBezTo>
                    <a:pt x="1272" y="5106"/>
                    <a:pt x="1317" y="5121"/>
                    <a:pt x="1361" y="5121"/>
                  </a:cubicBezTo>
                  <a:cubicBezTo>
                    <a:pt x="1394" y="5121"/>
                    <a:pt x="1427" y="5112"/>
                    <a:pt x="1453" y="5097"/>
                  </a:cubicBezTo>
                  <a:cubicBezTo>
                    <a:pt x="1596" y="5013"/>
                    <a:pt x="1751" y="4954"/>
                    <a:pt x="1917" y="4906"/>
                  </a:cubicBezTo>
                  <a:cubicBezTo>
                    <a:pt x="1989" y="4894"/>
                    <a:pt x="2048" y="4811"/>
                    <a:pt x="2048" y="4740"/>
                  </a:cubicBezTo>
                  <a:lnTo>
                    <a:pt x="2048" y="4501"/>
                  </a:lnTo>
                  <a:close/>
                  <a:moveTo>
                    <a:pt x="1715" y="1"/>
                  </a:moveTo>
                  <a:cubicBezTo>
                    <a:pt x="1632" y="1"/>
                    <a:pt x="1536" y="84"/>
                    <a:pt x="1536" y="191"/>
                  </a:cubicBezTo>
                  <a:lnTo>
                    <a:pt x="1536" y="882"/>
                  </a:lnTo>
                  <a:cubicBezTo>
                    <a:pt x="1536" y="977"/>
                    <a:pt x="1608" y="1061"/>
                    <a:pt x="1715" y="1061"/>
                  </a:cubicBezTo>
                  <a:lnTo>
                    <a:pt x="1822" y="1061"/>
                  </a:lnTo>
                  <a:lnTo>
                    <a:pt x="1822" y="4144"/>
                  </a:lnTo>
                  <a:cubicBezTo>
                    <a:pt x="1751" y="4156"/>
                    <a:pt x="1679" y="4240"/>
                    <a:pt x="1679" y="4311"/>
                  </a:cubicBezTo>
                  <a:lnTo>
                    <a:pt x="1679" y="4597"/>
                  </a:lnTo>
                  <a:cubicBezTo>
                    <a:pt x="1572" y="4621"/>
                    <a:pt x="1465" y="4668"/>
                    <a:pt x="1358" y="4728"/>
                  </a:cubicBezTo>
                  <a:lnTo>
                    <a:pt x="1167" y="4537"/>
                  </a:lnTo>
                  <a:cubicBezTo>
                    <a:pt x="1144" y="4501"/>
                    <a:pt x="1096" y="4490"/>
                    <a:pt x="1048" y="4490"/>
                  </a:cubicBezTo>
                  <a:cubicBezTo>
                    <a:pt x="1001" y="4490"/>
                    <a:pt x="965" y="4501"/>
                    <a:pt x="929" y="4537"/>
                  </a:cubicBezTo>
                  <a:lnTo>
                    <a:pt x="405" y="5049"/>
                  </a:lnTo>
                  <a:cubicBezTo>
                    <a:pt x="334" y="5132"/>
                    <a:pt x="334" y="5228"/>
                    <a:pt x="405" y="5287"/>
                  </a:cubicBezTo>
                  <a:lnTo>
                    <a:pt x="608" y="5490"/>
                  </a:lnTo>
                  <a:cubicBezTo>
                    <a:pt x="548" y="5585"/>
                    <a:pt x="513" y="5692"/>
                    <a:pt x="465" y="5799"/>
                  </a:cubicBezTo>
                  <a:lnTo>
                    <a:pt x="191" y="5799"/>
                  </a:lnTo>
                  <a:cubicBezTo>
                    <a:pt x="96" y="5799"/>
                    <a:pt x="1" y="5871"/>
                    <a:pt x="1" y="5978"/>
                  </a:cubicBezTo>
                  <a:lnTo>
                    <a:pt x="1" y="6716"/>
                  </a:lnTo>
                  <a:cubicBezTo>
                    <a:pt x="1" y="6811"/>
                    <a:pt x="84" y="6895"/>
                    <a:pt x="191" y="6895"/>
                  </a:cubicBezTo>
                  <a:lnTo>
                    <a:pt x="465" y="6895"/>
                  </a:lnTo>
                  <a:cubicBezTo>
                    <a:pt x="501" y="7002"/>
                    <a:pt x="548" y="7109"/>
                    <a:pt x="608" y="7216"/>
                  </a:cubicBezTo>
                  <a:lnTo>
                    <a:pt x="405" y="7407"/>
                  </a:lnTo>
                  <a:cubicBezTo>
                    <a:pt x="334" y="7478"/>
                    <a:pt x="334" y="7585"/>
                    <a:pt x="405" y="7645"/>
                  </a:cubicBezTo>
                  <a:lnTo>
                    <a:pt x="929" y="8169"/>
                  </a:lnTo>
                  <a:cubicBezTo>
                    <a:pt x="965" y="8204"/>
                    <a:pt x="1010" y="8222"/>
                    <a:pt x="1053" y="8222"/>
                  </a:cubicBezTo>
                  <a:cubicBezTo>
                    <a:pt x="1096" y="8222"/>
                    <a:pt x="1138" y="8204"/>
                    <a:pt x="1167" y="8169"/>
                  </a:cubicBezTo>
                  <a:lnTo>
                    <a:pt x="1358" y="7966"/>
                  </a:lnTo>
                  <a:cubicBezTo>
                    <a:pt x="1465" y="8026"/>
                    <a:pt x="1572" y="8061"/>
                    <a:pt x="1679" y="8109"/>
                  </a:cubicBezTo>
                  <a:lnTo>
                    <a:pt x="1679" y="8383"/>
                  </a:lnTo>
                  <a:cubicBezTo>
                    <a:pt x="1679" y="8478"/>
                    <a:pt x="1751" y="8561"/>
                    <a:pt x="1858" y="8561"/>
                  </a:cubicBezTo>
                  <a:lnTo>
                    <a:pt x="2596" y="8561"/>
                  </a:lnTo>
                  <a:cubicBezTo>
                    <a:pt x="2679" y="8561"/>
                    <a:pt x="2775" y="8490"/>
                    <a:pt x="2775" y="8383"/>
                  </a:cubicBezTo>
                  <a:lnTo>
                    <a:pt x="2775" y="8109"/>
                  </a:lnTo>
                  <a:cubicBezTo>
                    <a:pt x="2882" y="8073"/>
                    <a:pt x="2989" y="8026"/>
                    <a:pt x="3084" y="7966"/>
                  </a:cubicBezTo>
                  <a:lnTo>
                    <a:pt x="3275" y="8169"/>
                  </a:lnTo>
                  <a:cubicBezTo>
                    <a:pt x="3316" y="8204"/>
                    <a:pt x="3364" y="8222"/>
                    <a:pt x="3407" y="8222"/>
                  </a:cubicBezTo>
                  <a:cubicBezTo>
                    <a:pt x="3450" y="8222"/>
                    <a:pt x="3489" y="8204"/>
                    <a:pt x="3513" y="8169"/>
                  </a:cubicBezTo>
                  <a:lnTo>
                    <a:pt x="4037" y="7645"/>
                  </a:lnTo>
                  <a:cubicBezTo>
                    <a:pt x="4108" y="7573"/>
                    <a:pt x="4108" y="7466"/>
                    <a:pt x="4037" y="7407"/>
                  </a:cubicBezTo>
                  <a:lnTo>
                    <a:pt x="3846" y="7216"/>
                  </a:lnTo>
                  <a:cubicBezTo>
                    <a:pt x="3846" y="7192"/>
                    <a:pt x="3858" y="7192"/>
                    <a:pt x="3858" y="7180"/>
                  </a:cubicBezTo>
                  <a:lnTo>
                    <a:pt x="10764" y="7180"/>
                  </a:lnTo>
                  <a:cubicBezTo>
                    <a:pt x="10859" y="7180"/>
                    <a:pt x="10942" y="7109"/>
                    <a:pt x="10942" y="7002"/>
                  </a:cubicBezTo>
                  <a:lnTo>
                    <a:pt x="10942" y="6299"/>
                  </a:lnTo>
                  <a:cubicBezTo>
                    <a:pt x="10942" y="6216"/>
                    <a:pt x="10871" y="6121"/>
                    <a:pt x="10764" y="6121"/>
                  </a:cubicBezTo>
                  <a:lnTo>
                    <a:pt x="10657" y="6121"/>
                  </a:lnTo>
                  <a:lnTo>
                    <a:pt x="10657" y="1037"/>
                  </a:lnTo>
                  <a:lnTo>
                    <a:pt x="10788" y="1037"/>
                  </a:lnTo>
                  <a:lnTo>
                    <a:pt x="10788" y="1061"/>
                  </a:lnTo>
                  <a:cubicBezTo>
                    <a:pt x="10871" y="1061"/>
                    <a:pt x="10966" y="989"/>
                    <a:pt x="10966" y="882"/>
                  </a:cubicBezTo>
                  <a:lnTo>
                    <a:pt x="10966" y="191"/>
                  </a:lnTo>
                  <a:cubicBezTo>
                    <a:pt x="10966" y="96"/>
                    <a:pt x="10883" y="1"/>
                    <a:pt x="107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9" name="Google Shape;12329;p69"/>
            <p:cNvSpPr/>
            <p:nvPr/>
          </p:nvSpPr>
          <p:spPr>
            <a:xfrm>
              <a:off x="6830793" y="4458937"/>
              <a:ext cx="41244" cy="85675"/>
            </a:xfrm>
            <a:custGeom>
              <a:avLst/>
              <a:gdLst/>
              <a:ahLst/>
              <a:cxnLst/>
              <a:rect l="l" t="t" r="r" b="b"/>
              <a:pathLst>
                <a:path w="1061" h="2204" extrusionOk="0">
                  <a:moveTo>
                    <a:pt x="715" y="358"/>
                  </a:moveTo>
                  <a:lnTo>
                    <a:pt x="715" y="1858"/>
                  </a:lnTo>
                  <a:lnTo>
                    <a:pt x="370" y="1858"/>
                  </a:lnTo>
                  <a:lnTo>
                    <a:pt x="370" y="358"/>
                  </a:lnTo>
                  <a:close/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2025"/>
                  </a:lnTo>
                  <a:cubicBezTo>
                    <a:pt x="1" y="2108"/>
                    <a:pt x="72" y="2203"/>
                    <a:pt x="179" y="2203"/>
                  </a:cubicBezTo>
                  <a:lnTo>
                    <a:pt x="882" y="2203"/>
                  </a:lnTo>
                  <a:cubicBezTo>
                    <a:pt x="965" y="2203"/>
                    <a:pt x="1061" y="2132"/>
                    <a:pt x="1061" y="2025"/>
                  </a:cubicBezTo>
                  <a:lnTo>
                    <a:pt x="1061" y="179"/>
                  </a:lnTo>
                  <a:cubicBezTo>
                    <a:pt x="1061" y="84"/>
                    <a:pt x="989" y="1"/>
                    <a:pt x="8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0" name="Google Shape;12330;p69"/>
            <p:cNvSpPr/>
            <p:nvPr/>
          </p:nvSpPr>
          <p:spPr>
            <a:xfrm>
              <a:off x="6879423" y="4426556"/>
              <a:ext cx="41205" cy="118522"/>
            </a:xfrm>
            <a:custGeom>
              <a:avLst/>
              <a:gdLst/>
              <a:ahLst/>
              <a:cxnLst/>
              <a:rect l="l" t="t" r="r" b="b"/>
              <a:pathLst>
                <a:path w="1060" h="3049" extrusionOk="0">
                  <a:moveTo>
                    <a:pt x="702" y="345"/>
                  </a:moveTo>
                  <a:lnTo>
                    <a:pt x="702" y="2691"/>
                  </a:lnTo>
                  <a:lnTo>
                    <a:pt x="357" y="2691"/>
                  </a:lnTo>
                  <a:lnTo>
                    <a:pt x="357" y="345"/>
                  </a:lnTo>
                  <a:close/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lnTo>
                    <a:pt x="0" y="2869"/>
                  </a:lnTo>
                  <a:cubicBezTo>
                    <a:pt x="0" y="2965"/>
                    <a:pt x="71" y="3048"/>
                    <a:pt x="179" y="3048"/>
                  </a:cubicBezTo>
                  <a:lnTo>
                    <a:pt x="881" y="3048"/>
                  </a:lnTo>
                  <a:cubicBezTo>
                    <a:pt x="964" y="3048"/>
                    <a:pt x="1060" y="2977"/>
                    <a:pt x="1060" y="2869"/>
                  </a:cubicBezTo>
                  <a:lnTo>
                    <a:pt x="1060" y="179"/>
                  </a:lnTo>
                  <a:cubicBezTo>
                    <a:pt x="1048" y="72"/>
                    <a:pt x="964" y="0"/>
                    <a:pt x="8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1" name="Google Shape;12331;p69"/>
            <p:cNvSpPr/>
            <p:nvPr/>
          </p:nvSpPr>
          <p:spPr>
            <a:xfrm>
              <a:off x="6927549" y="4443194"/>
              <a:ext cx="41205" cy="101418"/>
            </a:xfrm>
            <a:custGeom>
              <a:avLst/>
              <a:gdLst/>
              <a:ahLst/>
              <a:cxnLst/>
              <a:rect l="l" t="t" r="r" b="b"/>
              <a:pathLst>
                <a:path w="1060" h="2609" extrusionOk="0">
                  <a:moveTo>
                    <a:pt x="715" y="358"/>
                  </a:moveTo>
                  <a:lnTo>
                    <a:pt x="715" y="2263"/>
                  </a:lnTo>
                  <a:lnTo>
                    <a:pt x="369" y="2263"/>
                  </a:lnTo>
                  <a:lnTo>
                    <a:pt x="369" y="358"/>
                  </a:lnTo>
                  <a:close/>
                  <a:moveTo>
                    <a:pt x="179" y="1"/>
                  </a:moveTo>
                  <a:cubicBezTo>
                    <a:pt x="84" y="1"/>
                    <a:pt x="0" y="72"/>
                    <a:pt x="0" y="179"/>
                  </a:cubicBezTo>
                  <a:lnTo>
                    <a:pt x="0" y="2430"/>
                  </a:lnTo>
                  <a:cubicBezTo>
                    <a:pt x="0" y="2513"/>
                    <a:pt x="72" y="2608"/>
                    <a:pt x="179" y="2608"/>
                  </a:cubicBezTo>
                  <a:lnTo>
                    <a:pt x="881" y="2608"/>
                  </a:lnTo>
                  <a:cubicBezTo>
                    <a:pt x="965" y="2608"/>
                    <a:pt x="1060" y="2537"/>
                    <a:pt x="1060" y="2430"/>
                  </a:cubicBezTo>
                  <a:lnTo>
                    <a:pt x="1060" y="179"/>
                  </a:lnTo>
                  <a:cubicBezTo>
                    <a:pt x="1060" y="72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2" name="Google Shape;12332;p69"/>
            <p:cNvSpPr/>
            <p:nvPr/>
          </p:nvSpPr>
          <p:spPr>
            <a:xfrm>
              <a:off x="6976141" y="4387645"/>
              <a:ext cx="41244" cy="156967"/>
            </a:xfrm>
            <a:custGeom>
              <a:avLst/>
              <a:gdLst/>
              <a:ahLst/>
              <a:cxnLst/>
              <a:rect l="l" t="t" r="r" b="b"/>
              <a:pathLst>
                <a:path w="1061" h="4038" extrusionOk="0">
                  <a:moveTo>
                    <a:pt x="679" y="358"/>
                  </a:moveTo>
                  <a:lnTo>
                    <a:pt x="679" y="3692"/>
                  </a:lnTo>
                  <a:lnTo>
                    <a:pt x="346" y="3692"/>
                  </a:lnTo>
                  <a:lnTo>
                    <a:pt x="346" y="358"/>
                  </a:lnTo>
                  <a:close/>
                  <a:moveTo>
                    <a:pt x="179" y="1"/>
                  </a:moveTo>
                  <a:cubicBezTo>
                    <a:pt x="72" y="1"/>
                    <a:pt x="0" y="96"/>
                    <a:pt x="0" y="180"/>
                  </a:cubicBezTo>
                  <a:lnTo>
                    <a:pt x="0" y="3859"/>
                  </a:lnTo>
                  <a:cubicBezTo>
                    <a:pt x="0" y="3942"/>
                    <a:pt x="72" y="4037"/>
                    <a:pt x="179" y="4037"/>
                  </a:cubicBezTo>
                  <a:lnTo>
                    <a:pt x="881" y="4037"/>
                  </a:lnTo>
                  <a:cubicBezTo>
                    <a:pt x="965" y="4037"/>
                    <a:pt x="1060" y="3966"/>
                    <a:pt x="1060" y="3859"/>
                  </a:cubicBezTo>
                  <a:lnTo>
                    <a:pt x="1060" y="180"/>
                  </a:lnTo>
                  <a:cubicBezTo>
                    <a:pt x="1060" y="96"/>
                    <a:pt x="977" y="1"/>
                    <a:pt x="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3" name="Google Shape;12333;p69"/>
            <p:cNvSpPr/>
            <p:nvPr/>
          </p:nvSpPr>
          <p:spPr>
            <a:xfrm>
              <a:off x="6745193" y="4404321"/>
              <a:ext cx="50029" cy="13916"/>
            </a:xfrm>
            <a:custGeom>
              <a:avLst/>
              <a:gdLst/>
              <a:ahLst/>
              <a:cxnLst/>
              <a:rect l="l" t="t" r="r" b="b"/>
              <a:pathLst>
                <a:path w="12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12" y="274"/>
                    <a:pt x="95" y="358"/>
                    <a:pt x="179" y="358"/>
                  </a:cubicBezTo>
                  <a:lnTo>
                    <a:pt x="1107" y="358"/>
                  </a:lnTo>
                  <a:cubicBezTo>
                    <a:pt x="1191" y="358"/>
                    <a:pt x="1286" y="286"/>
                    <a:pt x="1286" y="179"/>
                  </a:cubicBezTo>
                  <a:cubicBezTo>
                    <a:pt x="1286" y="96"/>
                    <a:pt x="1203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4" name="Google Shape;12334;p69"/>
            <p:cNvSpPr/>
            <p:nvPr/>
          </p:nvSpPr>
          <p:spPr>
            <a:xfrm>
              <a:off x="6745193" y="4426090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72" y="357"/>
                    <a:pt x="179" y="357"/>
                  </a:cubicBezTo>
                  <a:lnTo>
                    <a:pt x="1608" y="357"/>
                  </a:lnTo>
                  <a:cubicBezTo>
                    <a:pt x="1703" y="357"/>
                    <a:pt x="1786" y="274"/>
                    <a:pt x="1786" y="179"/>
                  </a:cubicBezTo>
                  <a:cubicBezTo>
                    <a:pt x="1786" y="72"/>
                    <a:pt x="1703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5" name="Google Shape;12335;p69"/>
            <p:cNvSpPr/>
            <p:nvPr/>
          </p:nvSpPr>
          <p:spPr>
            <a:xfrm>
              <a:off x="6745193" y="4447353"/>
              <a:ext cx="69465" cy="13955"/>
            </a:xfrm>
            <a:custGeom>
              <a:avLst/>
              <a:gdLst/>
              <a:ahLst/>
              <a:cxnLst/>
              <a:rect l="l" t="t" r="r" b="b"/>
              <a:pathLst>
                <a:path w="1787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7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6" name="Google Shape;12336;p69"/>
            <p:cNvSpPr/>
            <p:nvPr/>
          </p:nvSpPr>
          <p:spPr>
            <a:xfrm>
              <a:off x="6745193" y="4468189"/>
              <a:ext cx="69465" cy="13916"/>
            </a:xfrm>
            <a:custGeom>
              <a:avLst/>
              <a:gdLst/>
              <a:ahLst/>
              <a:cxnLst/>
              <a:rect l="l" t="t" r="r" b="b"/>
              <a:pathLst>
                <a:path w="1787" h="358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63"/>
                    <a:pt x="72" y="358"/>
                    <a:pt x="179" y="358"/>
                  </a:cubicBezTo>
                  <a:lnTo>
                    <a:pt x="1608" y="358"/>
                  </a:lnTo>
                  <a:cubicBezTo>
                    <a:pt x="1703" y="358"/>
                    <a:pt x="1786" y="286"/>
                    <a:pt x="1786" y="179"/>
                  </a:cubicBezTo>
                  <a:cubicBezTo>
                    <a:pt x="1774" y="72"/>
                    <a:pt x="1703" y="1"/>
                    <a:pt x="16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7" name="Google Shape;12337;p69"/>
            <p:cNvSpPr/>
            <p:nvPr/>
          </p:nvSpPr>
          <p:spPr>
            <a:xfrm>
              <a:off x="6684551" y="4528830"/>
              <a:ext cx="83809" cy="83809"/>
            </a:xfrm>
            <a:custGeom>
              <a:avLst/>
              <a:gdLst/>
              <a:ahLst/>
              <a:cxnLst/>
              <a:rect l="l" t="t" r="r" b="b"/>
              <a:pathLst>
                <a:path w="2156" h="2156" extrusionOk="0">
                  <a:moveTo>
                    <a:pt x="1084" y="0"/>
                  </a:moveTo>
                  <a:cubicBezTo>
                    <a:pt x="489" y="0"/>
                    <a:pt x="0" y="489"/>
                    <a:pt x="0" y="1084"/>
                  </a:cubicBezTo>
                  <a:cubicBezTo>
                    <a:pt x="0" y="1322"/>
                    <a:pt x="72" y="1548"/>
                    <a:pt x="227" y="1739"/>
                  </a:cubicBezTo>
                  <a:cubicBezTo>
                    <a:pt x="263" y="1782"/>
                    <a:pt x="313" y="1808"/>
                    <a:pt x="365" y="1808"/>
                  </a:cubicBezTo>
                  <a:cubicBezTo>
                    <a:pt x="398" y="1808"/>
                    <a:pt x="432" y="1798"/>
                    <a:pt x="465" y="1774"/>
                  </a:cubicBezTo>
                  <a:cubicBezTo>
                    <a:pt x="536" y="1715"/>
                    <a:pt x="548" y="1608"/>
                    <a:pt x="489" y="1536"/>
                  </a:cubicBezTo>
                  <a:cubicBezTo>
                    <a:pt x="381" y="1405"/>
                    <a:pt x="346" y="1251"/>
                    <a:pt x="346" y="1084"/>
                  </a:cubicBezTo>
                  <a:cubicBezTo>
                    <a:pt x="346" y="679"/>
                    <a:pt x="667" y="358"/>
                    <a:pt x="1072" y="358"/>
                  </a:cubicBezTo>
                  <a:cubicBezTo>
                    <a:pt x="1477" y="358"/>
                    <a:pt x="1798" y="691"/>
                    <a:pt x="1798" y="1084"/>
                  </a:cubicBezTo>
                  <a:cubicBezTo>
                    <a:pt x="1798" y="1322"/>
                    <a:pt x="1679" y="1560"/>
                    <a:pt x="1477" y="1703"/>
                  </a:cubicBezTo>
                  <a:cubicBezTo>
                    <a:pt x="1453" y="1703"/>
                    <a:pt x="1453" y="1715"/>
                    <a:pt x="1441" y="1715"/>
                  </a:cubicBezTo>
                  <a:lnTo>
                    <a:pt x="1429" y="1715"/>
                  </a:lnTo>
                  <a:lnTo>
                    <a:pt x="1417" y="1727"/>
                  </a:lnTo>
                  <a:lnTo>
                    <a:pt x="1394" y="1727"/>
                  </a:lnTo>
                  <a:cubicBezTo>
                    <a:pt x="1382" y="1727"/>
                    <a:pt x="1382" y="1739"/>
                    <a:pt x="1370" y="1739"/>
                  </a:cubicBezTo>
                  <a:cubicBezTo>
                    <a:pt x="1358" y="1739"/>
                    <a:pt x="1358" y="1762"/>
                    <a:pt x="1334" y="1762"/>
                  </a:cubicBezTo>
                  <a:lnTo>
                    <a:pt x="1322" y="1762"/>
                  </a:lnTo>
                  <a:cubicBezTo>
                    <a:pt x="1322" y="1762"/>
                    <a:pt x="1310" y="1762"/>
                    <a:pt x="1310" y="1774"/>
                  </a:cubicBezTo>
                  <a:lnTo>
                    <a:pt x="1298" y="1774"/>
                  </a:lnTo>
                  <a:cubicBezTo>
                    <a:pt x="1274" y="1774"/>
                    <a:pt x="1274" y="1774"/>
                    <a:pt x="1263" y="1786"/>
                  </a:cubicBezTo>
                  <a:cubicBezTo>
                    <a:pt x="1251" y="1786"/>
                    <a:pt x="1251" y="1786"/>
                    <a:pt x="1239" y="1798"/>
                  </a:cubicBezTo>
                  <a:lnTo>
                    <a:pt x="798" y="1798"/>
                  </a:lnTo>
                  <a:cubicBezTo>
                    <a:pt x="786" y="1798"/>
                    <a:pt x="786" y="1798"/>
                    <a:pt x="774" y="1786"/>
                  </a:cubicBezTo>
                  <a:cubicBezTo>
                    <a:pt x="762" y="1786"/>
                    <a:pt x="762" y="1786"/>
                    <a:pt x="739" y="1774"/>
                  </a:cubicBezTo>
                  <a:lnTo>
                    <a:pt x="727" y="1774"/>
                  </a:lnTo>
                  <a:cubicBezTo>
                    <a:pt x="708" y="1766"/>
                    <a:pt x="688" y="1763"/>
                    <a:pt x="668" y="1763"/>
                  </a:cubicBezTo>
                  <a:cubicBezTo>
                    <a:pt x="599" y="1763"/>
                    <a:pt x="528" y="1808"/>
                    <a:pt x="501" y="1882"/>
                  </a:cubicBezTo>
                  <a:cubicBezTo>
                    <a:pt x="477" y="1965"/>
                    <a:pt x="524" y="2072"/>
                    <a:pt x="608" y="2096"/>
                  </a:cubicBezTo>
                  <a:lnTo>
                    <a:pt x="620" y="2096"/>
                  </a:lnTo>
                  <a:cubicBezTo>
                    <a:pt x="643" y="2096"/>
                    <a:pt x="655" y="2120"/>
                    <a:pt x="667" y="2120"/>
                  </a:cubicBezTo>
                  <a:cubicBezTo>
                    <a:pt x="679" y="2120"/>
                    <a:pt x="703" y="2132"/>
                    <a:pt x="715" y="2132"/>
                  </a:cubicBezTo>
                  <a:lnTo>
                    <a:pt x="727" y="2132"/>
                  </a:lnTo>
                  <a:cubicBezTo>
                    <a:pt x="739" y="2132"/>
                    <a:pt x="762" y="2132"/>
                    <a:pt x="762" y="2143"/>
                  </a:cubicBezTo>
                  <a:lnTo>
                    <a:pt x="774" y="2143"/>
                  </a:lnTo>
                  <a:cubicBezTo>
                    <a:pt x="786" y="2143"/>
                    <a:pt x="798" y="2143"/>
                    <a:pt x="822" y="2155"/>
                  </a:cubicBezTo>
                  <a:lnTo>
                    <a:pt x="1132" y="2155"/>
                  </a:lnTo>
                  <a:cubicBezTo>
                    <a:pt x="1143" y="2155"/>
                    <a:pt x="1155" y="2155"/>
                    <a:pt x="1179" y="2143"/>
                  </a:cubicBezTo>
                  <a:lnTo>
                    <a:pt x="1191" y="2143"/>
                  </a:lnTo>
                  <a:cubicBezTo>
                    <a:pt x="1203" y="2143"/>
                    <a:pt x="1215" y="2143"/>
                    <a:pt x="1215" y="2132"/>
                  </a:cubicBezTo>
                  <a:lnTo>
                    <a:pt x="1227" y="2132"/>
                  </a:lnTo>
                  <a:cubicBezTo>
                    <a:pt x="1251" y="2132"/>
                    <a:pt x="1263" y="2120"/>
                    <a:pt x="1274" y="2120"/>
                  </a:cubicBezTo>
                  <a:cubicBezTo>
                    <a:pt x="1286" y="2120"/>
                    <a:pt x="1310" y="2096"/>
                    <a:pt x="1322" y="2096"/>
                  </a:cubicBezTo>
                  <a:lnTo>
                    <a:pt x="1334" y="2096"/>
                  </a:lnTo>
                  <a:cubicBezTo>
                    <a:pt x="1346" y="2096"/>
                    <a:pt x="1346" y="2084"/>
                    <a:pt x="1370" y="2084"/>
                  </a:cubicBezTo>
                  <a:lnTo>
                    <a:pt x="1382" y="2084"/>
                  </a:lnTo>
                  <a:cubicBezTo>
                    <a:pt x="1394" y="2084"/>
                    <a:pt x="1405" y="2072"/>
                    <a:pt x="1429" y="2072"/>
                  </a:cubicBezTo>
                  <a:cubicBezTo>
                    <a:pt x="1441" y="2072"/>
                    <a:pt x="1453" y="2060"/>
                    <a:pt x="1465" y="2060"/>
                  </a:cubicBezTo>
                  <a:lnTo>
                    <a:pt x="1489" y="2060"/>
                  </a:lnTo>
                  <a:cubicBezTo>
                    <a:pt x="1501" y="2060"/>
                    <a:pt x="1501" y="2036"/>
                    <a:pt x="1513" y="2036"/>
                  </a:cubicBezTo>
                  <a:lnTo>
                    <a:pt x="1524" y="2036"/>
                  </a:lnTo>
                  <a:cubicBezTo>
                    <a:pt x="1548" y="2024"/>
                    <a:pt x="1560" y="2024"/>
                    <a:pt x="1572" y="2013"/>
                  </a:cubicBezTo>
                  <a:cubicBezTo>
                    <a:pt x="1870" y="1798"/>
                    <a:pt x="2048" y="1477"/>
                    <a:pt x="2048" y="1120"/>
                  </a:cubicBezTo>
                  <a:cubicBezTo>
                    <a:pt x="2156" y="477"/>
                    <a:pt x="1679" y="0"/>
                    <a:pt x="10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38" name="Google Shape;12338;p69"/>
          <p:cNvGrpSpPr/>
          <p:nvPr/>
        </p:nvGrpSpPr>
        <p:grpSpPr>
          <a:xfrm>
            <a:off x="5357662" y="4297637"/>
            <a:ext cx="287275" cy="326296"/>
            <a:chOff x="5357662" y="4297637"/>
            <a:chExt cx="287275" cy="326296"/>
          </a:xfrm>
          <a:solidFill>
            <a:srgbClr val="D94169"/>
          </a:solidFill>
        </p:grpSpPr>
        <p:sp>
          <p:nvSpPr>
            <p:cNvPr id="12339" name="Google Shape;12339;p69"/>
            <p:cNvSpPr/>
            <p:nvPr/>
          </p:nvSpPr>
          <p:spPr>
            <a:xfrm>
              <a:off x="5357662" y="4385545"/>
              <a:ext cx="287275" cy="238388"/>
            </a:xfrm>
            <a:custGeom>
              <a:avLst/>
              <a:gdLst/>
              <a:ahLst/>
              <a:cxnLst/>
              <a:rect l="l" t="t" r="r" b="b"/>
              <a:pathLst>
                <a:path w="9026" h="7490" extrusionOk="0">
                  <a:moveTo>
                    <a:pt x="2906" y="5573"/>
                  </a:moveTo>
                  <a:lnTo>
                    <a:pt x="2906" y="7144"/>
                  </a:lnTo>
                  <a:lnTo>
                    <a:pt x="322" y="7144"/>
                  </a:lnTo>
                  <a:lnTo>
                    <a:pt x="322" y="5573"/>
                  </a:lnTo>
                  <a:close/>
                  <a:moveTo>
                    <a:pt x="5799" y="3037"/>
                  </a:moveTo>
                  <a:lnTo>
                    <a:pt x="5799" y="7144"/>
                  </a:lnTo>
                  <a:lnTo>
                    <a:pt x="3227" y="7144"/>
                  </a:lnTo>
                  <a:lnTo>
                    <a:pt x="3227" y="5406"/>
                  </a:lnTo>
                  <a:lnTo>
                    <a:pt x="3227" y="3037"/>
                  </a:lnTo>
                  <a:close/>
                  <a:moveTo>
                    <a:pt x="5966" y="1"/>
                  </a:moveTo>
                  <a:cubicBezTo>
                    <a:pt x="5882" y="1"/>
                    <a:pt x="5799" y="72"/>
                    <a:pt x="5799" y="167"/>
                  </a:cubicBezTo>
                  <a:lnTo>
                    <a:pt x="5799" y="2727"/>
                  </a:lnTo>
                  <a:lnTo>
                    <a:pt x="3061" y="2727"/>
                  </a:lnTo>
                  <a:cubicBezTo>
                    <a:pt x="2977" y="2727"/>
                    <a:pt x="2906" y="2799"/>
                    <a:pt x="2906" y="2894"/>
                  </a:cubicBezTo>
                  <a:lnTo>
                    <a:pt x="2906" y="5251"/>
                  </a:lnTo>
                  <a:lnTo>
                    <a:pt x="156" y="5251"/>
                  </a:lnTo>
                  <a:cubicBezTo>
                    <a:pt x="72" y="5251"/>
                    <a:pt x="1" y="5335"/>
                    <a:pt x="1" y="5418"/>
                  </a:cubicBezTo>
                  <a:lnTo>
                    <a:pt x="1" y="7323"/>
                  </a:lnTo>
                  <a:cubicBezTo>
                    <a:pt x="1" y="7418"/>
                    <a:pt x="72" y="7490"/>
                    <a:pt x="156" y="7490"/>
                  </a:cubicBezTo>
                  <a:lnTo>
                    <a:pt x="8871" y="7490"/>
                  </a:lnTo>
                  <a:cubicBezTo>
                    <a:pt x="8954" y="7490"/>
                    <a:pt x="9026" y="7418"/>
                    <a:pt x="9026" y="7323"/>
                  </a:cubicBezTo>
                  <a:lnTo>
                    <a:pt x="9026" y="1417"/>
                  </a:lnTo>
                  <a:cubicBezTo>
                    <a:pt x="9026" y="1322"/>
                    <a:pt x="8954" y="1251"/>
                    <a:pt x="8871" y="1251"/>
                  </a:cubicBezTo>
                  <a:cubicBezTo>
                    <a:pt x="8776" y="1251"/>
                    <a:pt x="8704" y="1322"/>
                    <a:pt x="8704" y="1417"/>
                  </a:cubicBezTo>
                  <a:lnTo>
                    <a:pt x="8704" y="7144"/>
                  </a:lnTo>
                  <a:lnTo>
                    <a:pt x="6132" y="7144"/>
                  </a:lnTo>
                  <a:lnTo>
                    <a:pt x="6132" y="2870"/>
                  </a:lnTo>
                  <a:lnTo>
                    <a:pt x="6132" y="310"/>
                  </a:lnTo>
                  <a:lnTo>
                    <a:pt x="8704" y="310"/>
                  </a:lnTo>
                  <a:lnTo>
                    <a:pt x="8704" y="763"/>
                  </a:lnTo>
                  <a:cubicBezTo>
                    <a:pt x="8704" y="846"/>
                    <a:pt x="8776" y="929"/>
                    <a:pt x="8871" y="929"/>
                  </a:cubicBezTo>
                  <a:cubicBezTo>
                    <a:pt x="8954" y="929"/>
                    <a:pt x="9026" y="846"/>
                    <a:pt x="9026" y="763"/>
                  </a:cubicBezTo>
                  <a:lnTo>
                    <a:pt x="9026" y="167"/>
                  </a:lnTo>
                  <a:cubicBezTo>
                    <a:pt x="9026" y="72"/>
                    <a:pt x="8954" y="1"/>
                    <a:pt x="88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0" name="Google Shape;12340;p69"/>
            <p:cNvSpPr/>
            <p:nvPr/>
          </p:nvSpPr>
          <p:spPr>
            <a:xfrm>
              <a:off x="5377363" y="4576542"/>
              <a:ext cx="62191" cy="10248"/>
            </a:xfrm>
            <a:custGeom>
              <a:avLst/>
              <a:gdLst/>
              <a:ahLst/>
              <a:cxnLst/>
              <a:rect l="l" t="t" r="r" b="b"/>
              <a:pathLst>
                <a:path w="1954" h="322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1787" y="322"/>
                  </a:lnTo>
                  <a:cubicBezTo>
                    <a:pt x="1882" y="322"/>
                    <a:pt x="1953" y="250"/>
                    <a:pt x="1953" y="167"/>
                  </a:cubicBezTo>
                  <a:cubicBezTo>
                    <a:pt x="1953" y="72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1" name="Google Shape;12341;p69"/>
            <p:cNvSpPr/>
            <p:nvPr/>
          </p:nvSpPr>
          <p:spPr>
            <a:xfrm>
              <a:off x="5470204" y="4495827"/>
              <a:ext cx="62191" cy="10630"/>
            </a:xfrm>
            <a:custGeom>
              <a:avLst/>
              <a:gdLst/>
              <a:ahLst/>
              <a:cxnLst/>
              <a:rect l="l" t="t" r="r" b="b"/>
              <a:pathLst>
                <a:path w="1954" h="334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cubicBezTo>
                    <a:pt x="1" y="262"/>
                    <a:pt x="84" y="334"/>
                    <a:pt x="168" y="334"/>
                  </a:cubicBezTo>
                  <a:lnTo>
                    <a:pt x="1787" y="334"/>
                  </a:lnTo>
                  <a:cubicBezTo>
                    <a:pt x="1882" y="334"/>
                    <a:pt x="1954" y="262"/>
                    <a:pt x="1954" y="167"/>
                  </a:cubicBezTo>
                  <a:cubicBezTo>
                    <a:pt x="1954" y="84"/>
                    <a:pt x="1882" y="0"/>
                    <a:pt x="17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2" name="Google Shape;12342;p69"/>
            <p:cNvSpPr/>
            <p:nvPr/>
          </p:nvSpPr>
          <p:spPr>
            <a:xfrm>
              <a:off x="5562694" y="4409798"/>
              <a:ext cx="62159" cy="10280"/>
            </a:xfrm>
            <a:custGeom>
              <a:avLst/>
              <a:gdLst/>
              <a:ahLst/>
              <a:cxnLst/>
              <a:rect l="l" t="t" r="r" b="b"/>
              <a:pathLst>
                <a:path w="1953" h="323" extrusionOk="0">
                  <a:moveTo>
                    <a:pt x="167" y="1"/>
                  </a:moveTo>
                  <a:cubicBezTo>
                    <a:pt x="71" y="1"/>
                    <a:pt x="0" y="72"/>
                    <a:pt x="0" y="167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1786" y="322"/>
                  </a:lnTo>
                  <a:cubicBezTo>
                    <a:pt x="1881" y="322"/>
                    <a:pt x="1953" y="251"/>
                    <a:pt x="1953" y="167"/>
                  </a:cubicBezTo>
                  <a:cubicBezTo>
                    <a:pt x="1953" y="72"/>
                    <a:pt x="1881" y="1"/>
                    <a:pt x="1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3" name="Google Shape;12343;p69"/>
            <p:cNvSpPr/>
            <p:nvPr/>
          </p:nvSpPr>
          <p:spPr>
            <a:xfrm>
              <a:off x="5358043" y="4297637"/>
              <a:ext cx="238388" cy="237624"/>
            </a:xfrm>
            <a:custGeom>
              <a:avLst/>
              <a:gdLst/>
              <a:ahLst/>
              <a:cxnLst/>
              <a:rect l="l" t="t" r="r" b="b"/>
              <a:pathLst>
                <a:path w="7490" h="7466" extrusionOk="0">
                  <a:moveTo>
                    <a:pt x="6061" y="0"/>
                  </a:moveTo>
                  <a:cubicBezTo>
                    <a:pt x="5966" y="0"/>
                    <a:pt x="5894" y="72"/>
                    <a:pt x="5894" y="155"/>
                  </a:cubicBezTo>
                  <a:cubicBezTo>
                    <a:pt x="5894" y="250"/>
                    <a:pt x="5966" y="322"/>
                    <a:pt x="6061" y="322"/>
                  </a:cubicBezTo>
                  <a:lnTo>
                    <a:pt x="6942" y="322"/>
                  </a:lnTo>
                  <a:lnTo>
                    <a:pt x="60" y="7204"/>
                  </a:lnTo>
                  <a:cubicBezTo>
                    <a:pt x="1" y="7263"/>
                    <a:pt x="1" y="7358"/>
                    <a:pt x="60" y="7418"/>
                  </a:cubicBezTo>
                  <a:cubicBezTo>
                    <a:pt x="72" y="7454"/>
                    <a:pt x="120" y="7466"/>
                    <a:pt x="167" y="7466"/>
                  </a:cubicBezTo>
                  <a:cubicBezTo>
                    <a:pt x="215" y="7466"/>
                    <a:pt x="251" y="7454"/>
                    <a:pt x="286" y="7418"/>
                  </a:cubicBezTo>
                  <a:lnTo>
                    <a:pt x="7156" y="548"/>
                  </a:lnTo>
                  <a:lnTo>
                    <a:pt x="7156" y="1429"/>
                  </a:lnTo>
                  <a:cubicBezTo>
                    <a:pt x="7156" y="1512"/>
                    <a:pt x="7240" y="1584"/>
                    <a:pt x="7323" y="1584"/>
                  </a:cubicBezTo>
                  <a:cubicBezTo>
                    <a:pt x="7406" y="1584"/>
                    <a:pt x="7490" y="1512"/>
                    <a:pt x="7490" y="1429"/>
                  </a:cubicBezTo>
                  <a:lnTo>
                    <a:pt x="7490" y="155"/>
                  </a:lnTo>
                  <a:cubicBezTo>
                    <a:pt x="7490" y="72"/>
                    <a:pt x="7406" y="0"/>
                    <a:pt x="7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4" name="Google Shape;12344;p69"/>
          <p:cNvGrpSpPr/>
          <p:nvPr/>
        </p:nvGrpSpPr>
        <p:grpSpPr>
          <a:xfrm>
            <a:off x="5774124" y="4294550"/>
            <a:ext cx="331611" cy="331674"/>
            <a:chOff x="5774124" y="4294550"/>
            <a:chExt cx="331611" cy="331674"/>
          </a:xfrm>
          <a:solidFill>
            <a:srgbClr val="D94169"/>
          </a:solidFill>
        </p:grpSpPr>
        <p:sp>
          <p:nvSpPr>
            <p:cNvPr id="12345" name="Google Shape;12345;p69"/>
            <p:cNvSpPr/>
            <p:nvPr/>
          </p:nvSpPr>
          <p:spPr>
            <a:xfrm>
              <a:off x="5774124" y="4419664"/>
              <a:ext cx="331611" cy="206560"/>
            </a:xfrm>
            <a:custGeom>
              <a:avLst/>
              <a:gdLst/>
              <a:ahLst/>
              <a:cxnLst/>
              <a:rect l="l" t="t" r="r" b="b"/>
              <a:pathLst>
                <a:path w="10419" h="6490" extrusionOk="0">
                  <a:moveTo>
                    <a:pt x="2751" y="2905"/>
                  </a:moveTo>
                  <a:lnTo>
                    <a:pt x="2751" y="6191"/>
                  </a:lnTo>
                  <a:lnTo>
                    <a:pt x="1429" y="6191"/>
                  </a:lnTo>
                  <a:lnTo>
                    <a:pt x="1429" y="2905"/>
                  </a:lnTo>
                  <a:close/>
                  <a:moveTo>
                    <a:pt x="5847" y="2084"/>
                  </a:moveTo>
                  <a:lnTo>
                    <a:pt x="5847" y="6191"/>
                  </a:lnTo>
                  <a:lnTo>
                    <a:pt x="4525" y="6191"/>
                  </a:lnTo>
                  <a:lnTo>
                    <a:pt x="4525" y="2084"/>
                  </a:lnTo>
                  <a:close/>
                  <a:moveTo>
                    <a:pt x="8942" y="298"/>
                  </a:moveTo>
                  <a:lnTo>
                    <a:pt x="8942" y="6191"/>
                  </a:lnTo>
                  <a:lnTo>
                    <a:pt x="7609" y="6191"/>
                  </a:lnTo>
                  <a:lnTo>
                    <a:pt x="7609" y="298"/>
                  </a:lnTo>
                  <a:close/>
                  <a:moveTo>
                    <a:pt x="7466" y="0"/>
                  </a:moveTo>
                  <a:cubicBezTo>
                    <a:pt x="7383" y="0"/>
                    <a:pt x="7323" y="72"/>
                    <a:pt x="7323" y="155"/>
                  </a:cubicBezTo>
                  <a:lnTo>
                    <a:pt x="7323" y="6191"/>
                  </a:lnTo>
                  <a:lnTo>
                    <a:pt x="6156" y="6191"/>
                  </a:lnTo>
                  <a:lnTo>
                    <a:pt x="6156" y="1941"/>
                  </a:lnTo>
                  <a:cubicBezTo>
                    <a:pt x="6156" y="1846"/>
                    <a:pt x="6085" y="1786"/>
                    <a:pt x="6013" y="1786"/>
                  </a:cubicBezTo>
                  <a:lnTo>
                    <a:pt x="4370" y="1786"/>
                  </a:lnTo>
                  <a:cubicBezTo>
                    <a:pt x="4287" y="1786"/>
                    <a:pt x="4227" y="1858"/>
                    <a:pt x="4227" y="1941"/>
                  </a:cubicBezTo>
                  <a:lnTo>
                    <a:pt x="4227" y="6191"/>
                  </a:lnTo>
                  <a:lnTo>
                    <a:pt x="3061" y="6191"/>
                  </a:lnTo>
                  <a:lnTo>
                    <a:pt x="3061" y="2751"/>
                  </a:lnTo>
                  <a:cubicBezTo>
                    <a:pt x="3061" y="2667"/>
                    <a:pt x="2989" y="2608"/>
                    <a:pt x="2918" y="2608"/>
                  </a:cubicBezTo>
                  <a:lnTo>
                    <a:pt x="1275" y="2608"/>
                  </a:lnTo>
                  <a:cubicBezTo>
                    <a:pt x="1191" y="2608"/>
                    <a:pt x="1132" y="2679"/>
                    <a:pt x="1132" y="2751"/>
                  </a:cubicBezTo>
                  <a:lnTo>
                    <a:pt x="1132" y="6191"/>
                  </a:lnTo>
                  <a:lnTo>
                    <a:pt x="144" y="6191"/>
                  </a:lnTo>
                  <a:cubicBezTo>
                    <a:pt x="60" y="6191"/>
                    <a:pt x="1" y="6263"/>
                    <a:pt x="1" y="6346"/>
                  </a:cubicBezTo>
                  <a:cubicBezTo>
                    <a:pt x="1" y="6430"/>
                    <a:pt x="72" y="6489"/>
                    <a:pt x="144" y="6489"/>
                  </a:cubicBezTo>
                  <a:lnTo>
                    <a:pt x="10264" y="6489"/>
                  </a:lnTo>
                  <a:cubicBezTo>
                    <a:pt x="10359" y="6489"/>
                    <a:pt x="10419" y="6418"/>
                    <a:pt x="10419" y="6346"/>
                  </a:cubicBezTo>
                  <a:cubicBezTo>
                    <a:pt x="10395" y="6251"/>
                    <a:pt x="10323" y="6191"/>
                    <a:pt x="10240" y="6191"/>
                  </a:cubicBezTo>
                  <a:lnTo>
                    <a:pt x="9252" y="6191"/>
                  </a:lnTo>
                  <a:lnTo>
                    <a:pt x="9252" y="155"/>
                  </a:lnTo>
                  <a:cubicBezTo>
                    <a:pt x="9252" y="60"/>
                    <a:pt x="9180" y="0"/>
                    <a:pt x="91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6" name="Google Shape;12346;p69"/>
            <p:cNvSpPr/>
            <p:nvPr/>
          </p:nvSpPr>
          <p:spPr>
            <a:xfrm>
              <a:off x="5778294" y="4294550"/>
              <a:ext cx="316461" cy="191442"/>
            </a:xfrm>
            <a:custGeom>
              <a:avLst/>
              <a:gdLst/>
              <a:ahLst/>
              <a:cxnLst/>
              <a:rect l="l" t="t" r="r" b="b"/>
              <a:pathLst>
                <a:path w="9943" h="6015" extrusionOk="0">
                  <a:moveTo>
                    <a:pt x="9447" y="0"/>
                  </a:moveTo>
                  <a:cubicBezTo>
                    <a:pt x="9433" y="0"/>
                    <a:pt x="9420" y="1"/>
                    <a:pt x="9407" y="2"/>
                  </a:cubicBezTo>
                  <a:lnTo>
                    <a:pt x="8097" y="169"/>
                  </a:lnTo>
                  <a:cubicBezTo>
                    <a:pt x="7847" y="193"/>
                    <a:pt x="7644" y="455"/>
                    <a:pt x="7680" y="705"/>
                  </a:cubicBezTo>
                  <a:cubicBezTo>
                    <a:pt x="7703" y="951"/>
                    <a:pt x="7914" y="1123"/>
                    <a:pt x="8167" y="1123"/>
                  </a:cubicBezTo>
                  <a:cubicBezTo>
                    <a:pt x="8183" y="1123"/>
                    <a:pt x="8200" y="1123"/>
                    <a:pt x="8216" y="1121"/>
                  </a:cubicBezTo>
                  <a:lnTo>
                    <a:pt x="8323" y="1109"/>
                  </a:lnTo>
                  <a:lnTo>
                    <a:pt x="8323" y="1109"/>
                  </a:lnTo>
                  <a:cubicBezTo>
                    <a:pt x="6716" y="2967"/>
                    <a:pt x="4811" y="3919"/>
                    <a:pt x="3465" y="4407"/>
                  </a:cubicBezTo>
                  <a:cubicBezTo>
                    <a:pt x="1787" y="5003"/>
                    <a:pt x="477" y="5062"/>
                    <a:pt x="477" y="5062"/>
                  </a:cubicBezTo>
                  <a:cubicBezTo>
                    <a:pt x="203" y="5074"/>
                    <a:pt x="1" y="5288"/>
                    <a:pt x="13" y="5550"/>
                  </a:cubicBezTo>
                  <a:cubicBezTo>
                    <a:pt x="24" y="5824"/>
                    <a:pt x="239" y="6015"/>
                    <a:pt x="489" y="6015"/>
                  </a:cubicBezTo>
                  <a:lnTo>
                    <a:pt x="501" y="6015"/>
                  </a:lnTo>
                  <a:cubicBezTo>
                    <a:pt x="560" y="6015"/>
                    <a:pt x="1953" y="5967"/>
                    <a:pt x="3775" y="5312"/>
                  </a:cubicBezTo>
                  <a:cubicBezTo>
                    <a:pt x="4811" y="4943"/>
                    <a:pt x="5775" y="4467"/>
                    <a:pt x="6656" y="3872"/>
                  </a:cubicBezTo>
                  <a:cubicBezTo>
                    <a:pt x="6728" y="3824"/>
                    <a:pt x="6740" y="3729"/>
                    <a:pt x="6692" y="3669"/>
                  </a:cubicBezTo>
                  <a:cubicBezTo>
                    <a:pt x="6670" y="3618"/>
                    <a:pt x="6621" y="3594"/>
                    <a:pt x="6573" y="3594"/>
                  </a:cubicBezTo>
                  <a:cubicBezTo>
                    <a:pt x="6542" y="3594"/>
                    <a:pt x="6512" y="3603"/>
                    <a:pt x="6490" y="3622"/>
                  </a:cubicBezTo>
                  <a:cubicBezTo>
                    <a:pt x="5620" y="4205"/>
                    <a:pt x="4692" y="4681"/>
                    <a:pt x="3692" y="5038"/>
                  </a:cubicBezTo>
                  <a:cubicBezTo>
                    <a:pt x="1906" y="5669"/>
                    <a:pt x="560" y="5717"/>
                    <a:pt x="525" y="5717"/>
                  </a:cubicBezTo>
                  <a:cubicBezTo>
                    <a:pt x="429" y="5717"/>
                    <a:pt x="358" y="5646"/>
                    <a:pt x="346" y="5550"/>
                  </a:cubicBezTo>
                  <a:cubicBezTo>
                    <a:pt x="346" y="5467"/>
                    <a:pt x="417" y="5372"/>
                    <a:pt x="501" y="5372"/>
                  </a:cubicBezTo>
                  <a:cubicBezTo>
                    <a:pt x="525" y="5372"/>
                    <a:pt x="1858" y="5336"/>
                    <a:pt x="3596" y="4705"/>
                  </a:cubicBezTo>
                  <a:cubicBezTo>
                    <a:pt x="5061" y="4181"/>
                    <a:pt x="7144" y="3133"/>
                    <a:pt x="8835" y="1014"/>
                  </a:cubicBezTo>
                  <a:cubicBezTo>
                    <a:pt x="8927" y="911"/>
                    <a:pt x="8842" y="763"/>
                    <a:pt x="8718" y="763"/>
                  </a:cubicBezTo>
                  <a:cubicBezTo>
                    <a:pt x="8714" y="763"/>
                    <a:pt x="8709" y="764"/>
                    <a:pt x="8704" y="764"/>
                  </a:cubicBezTo>
                  <a:lnTo>
                    <a:pt x="8216" y="824"/>
                  </a:lnTo>
                  <a:cubicBezTo>
                    <a:pt x="8208" y="825"/>
                    <a:pt x="8200" y="825"/>
                    <a:pt x="8192" y="825"/>
                  </a:cubicBezTo>
                  <a:cubicBezTo>
                    <a:pt x="8109" y="825"/>
                    <a:pt x="8047" y="769"/>
                    <a:pt x="8025" y="693"/>
                  </a:cubicBezTo>
                  <a:cubicBezTo>
                    <a:pt x="7990" y="586"/>
                    <a:pt x="8061" y="478"/>
                    <a:pt x="8168" y="478"/>
                  </a:cubicBezTo>
                  <a:lnTo>
                    <a:pt x="9478" y="312"/>
                  </a:lnTo>
                  <a:cubicBezTo>
                    <a:pt x="9484" y="311"/>
                    <a:pt x="9490" y="311"/>
                    <a:pt x="9496" y="311"/>
                  </a:cubicBezTo>
                  <a:cubicBezTo>
                    <a:pt x="9594" y="311"/>
                    <a:pt x="9669" y="400"/>
                    <a:pt x="9669" y="490"/>
                  </a:cubicBezTo>
                  <a:lnTo>
                    <a:pt x="9669" y="1800"/>
                  </a:lnTo>
                  <a:cubicBezTo>
                    <a:pt x="9669" y="1895"/>
                    <a:pt x="9597" y="1979"/>
                    <a:pt x="9490" y="1979"/>
                  </a:cubicBezTo>
                  <a:cubicBezTo>
                    <a:pt x="9407" y="1979"/>
                    <a:pt x="9311" y="1907"/>
                    <a:pt x="9311" y="1800"/>
                  </a:cubicBezTo>
                  <a:lnTo>
                    <a:pt x="9311" y="1407"/>
                  </a:lnTo>
                  <a:cubicBezTo>
                    <a:pt x="9311" y="1348"/>
                    <a:pt x="9264" y="1288"/>
                    <a:pt x="9204" y="1252"/>
                  </a:cubicBezTo>
                  <a:cubicBezTo>
                    <a:pt x="9187" y="1242"/>
                    <a:pt x="9169" y="1238"/>
                    <a:pt x="9152" y="1238"/>
                  </a:cubicBezTo>
                  <a:cubicBezTo>
                    <a:pt x="9106" y="1238"/>
                    <a:pt x="9060" y="1266"/>
                    <a:pt x="9026" y="1300"/>
                  </a:cubicBezTo>
                  <a:cubicBezTo>
                    <a:pt x="8466" y="2002"/>
                    <a:pt x="7811" y="2633"/>
                    <a:pt x="7097" y="3193"/>
                  </a:cubicBezTo>
                  <a:cubicBezTo>
                    <a:pt x="7037" y="3229"/>
                    <a:pt x="7025" y="3336"/>
                    <a:pt x="7061" y="3395"/>
                  </a:cubicBezTo>
                  <a:cubicBezTo>
                    <a:pt x="7091" y="3433"/>
                    <a:pt x="7144" y="3451"/>
                    <a:pt x="7194" y="3451"/>
                  </a:cubicBezTo>
                  <a:cubicBezTo>
                    <a:pt x="7224" y="3451"/>
                    <a:pt x="7253" y="3445"/>
                    <a:pt x="7275" y="3431"/>
                  </a:cubicBezTo>
                  <a:cubicBezTo>
                    <a:pt x="7895" y="2943"/>
                    <a:pt x="8466" y="2419"/>
                    <a:pt x="8990" y="1824"/>
                  </a:cubicBezTo>
                  <a:cubicBezTo>
                    <a:pt x="9002" y="2074"/>
                    <a:pt x="9204" y="2276"/>
                    <a:pt x="9466" y="2276"/>
                  </a:cubicBezTo>
                  <a:cubicBezTo>
                    <a:pt x="9728" y="2276"/>
                    <a:pt x="9942" y="2074"/>
                    <a:pt x="9942" y="1800"/>
                  </a:cubicBezTo>
                  <a:lnTo>
                    <a:pt x="9942" y="478"/>
                  </a:lnTo>
                  <a:cubicBezTo>
                    <a:pt x="9942" y="347"/>
                    <a:pt x="9883" y="216"/>
                    <a:pt x="9776" y="121"/>
                  </a:cubicBezTo>
                  <a:cubicBezTo>
                    <a:pt x="9679" y="46"/>
                    <a:pt x="9564" y="0"/>
                    <a:pt x="94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47" name="Google Shape;12347;p69"/>
          <p:cNvGrpSpPr/>
          <p:nvPr/>
        </p:nvGrpSpPr>
        <p:grpSpPr>
          <a:xfrm>
            <a:off x="4890434" y="4287389"/>
            <a:ext cx="345997" cy="346029"/>
            <a:chOff x="4890434" y="4287389"/>
            <a:chExt cx="345997" cy="346029"/>
          </a:xfrm>
          <a:solidFill>
            <a:srgbClr val="D94169"/>
          </a:solidFill>
        </p:grpSpPr>
        <p:sp>
          <p:nvSpPr>
            <p:cNvPr id="12348" name="Google Shape;12348;p69"/>
            <p:cNvSpPr/>
            <p:nvPr/>
          </p:nvSpPr>
          <p:spPr>
            <a:xfrm>
              <a:off x="5111349" y="4400695"/>
              <a:ext cx="54998" cy="54998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46" y="1144"/>
                    <a:pt x="346" y="870"/>
                  </a:cubicBezTo>
                  <a:cubicBezTo>
                    <a:pt x="346" y="584"/>
                    <a:pt x="584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27" y="1346"/>
                    <a:pt x="1727" y="870"/>
                  </a:cubicBezTo>
                  <a:cubicBezTo>
                    <a:pt x="1727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9" name="Google Shape;12349;p69"/>
            <p:cNvSpPr/>
            <p:nvPr/>
          </p:nvSpPr>
          <p:spPr>
            <a:xfrm>
              <a:off x="5113640" y="4466642"/>
              <a:ext cx="70498" cy="51179"/>
            </a:xfrm>
            <a:custGeom>
              <a:avLst/>
              <a:gdLst/>
              <a:ahLst/>
              <a:cxnLst/>
              <a:rect l="l" t="t" r="r" b="b"/>
              <a:pathLst>
                <a:path w="2215" h="1608" extrusionOk="0">
                  <a:moveTo>
                    <a:pt x="786" y="1"/>
                  </a:moveTo>
                  <a:cubicBezTo>
                    <a:pt x="548" y="1"/>
                    <a:pt x="333" y="60"/>
                    <a:pt x="119" y="167"/>
                  </a:cubicBezTo>
                  <a:cubicBezTo>
                    <a:pt x="36" y="203"/>
                    <a:pt x="0" y="310"/>
                    <a:pt x="48" y="405"/>
                  </a:cubicBezTo>
                  <a:cubicBezTo>
                    <a:pt x="73" y="463"/>
                    <a:pt x="132" y="498"/>
                    <a:pt x="198" y="498"/>
                  </a:cubicBezTo>
                  <a:cubicBezTo>
                    <a:pt x="226" y="498"/>
                    <a:pt x="257" y="491"/>
                    <a:pt x="286" y="477"/>
                  </a:cubicBezTo>
                  <a:cubicBezTo>
                    <a:pt x="429" y="382"/>
                    <a:pt x="607" y="346"/>
                    <a:pt x="786" y="346"/>
                  </a:cubicBezTo>
                  <a:cubicBezTo>
                    <a:pt x="1322" y="346"/>
                    <a:pt x="1774" y="727"/>
                    <a:pt x="1857" y="1251"/>
                  </a:cubicBezTo>
                  <a:lnTo>
                    <a:pt x="786" y="1251"/>
                  </a:lnTo>
                  <a:cubicBezTo>
                    <a:pt x="703" y="1251"/>
                    <a:pt x="607" y="1322"/>
                    <a:pt x="607" y="1429"/>
                  </a:cubicBezTo>
                  <a:cubicBezTo>
                    <a:pt x="607" y="1513"/>
                    <a:pt x="679" y="1608"/>
                    <a:pt x="786" y="1608"/>
                  </a:cubicBezTo>
                  <a:lnTo>
                    <a:pt x="2036" y="1608"/>
                  </a:lnTo>
                  <a:cubicBezTo>
                    <a:pt x="2131" y="1608"/>
                    <a:pt x="2215" y="1536"/>
                    <a:pt x="2215" y="1429"/>
                  </a:cubicBezTo>
                  <a:cubicBezTo>
                    <a:pt x="2215" y="643"/>
                    <a:pt x="1572" y="1"/>
                    <a:pt x="7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0" name="Google Shape;12350;p69"/>
            <p:cNvSpPr/>
            <p:nvPr/>
          </p:nvSpPr>
          <p:spPr>
            <a:xfrm>
              <a:off x="4943490" y="4467023"/>
              <a:ext cx="70880" cy="51179"/>
            </a:xfrm>
            <a:custGeom>
              <a:avLst/>
              <a:gdLst/>
              <a:ahLst/>
              <a:cxnLst/>
              <a:rect l="l" t="t" r="r" b="b"/>
              <a:pathLst>
                <a:path w="2227" h="1608" extrusionOk="0">
                  <a:moveTo>
                    <a:pt x="1429" y="0"/>
                  </a:moveTo>
                  <a:cubicBezTo>
                    <a:pt x="643" y="0"/>
                    <a:pt x="0" y="643"/>
                    <a:pt x="0" y="1429"/>
                  </a:cubicBezTo>
                  <a:cubicBezTo>
                    <a:pt x="0" y="1524"/>
                    <a:pt x="84" y="1608"/>
                    <a:pt x="179" y="1608"/>
                  </a:cubicBezTo>
                  <a:lnTo>
                    <a:pt x="1453" y="1608"/>
                  </a:lnTo>
                  <a:cubicBezTo>
                    <a:pt x="1536" y="1608"/>
                    <a:pt x="1631" y="1536"/>
                    <a:pt x="1631" y="1429"/>
                  </a:cubicBezTo>
                  <a:cubicBezTo>
                    <a:pt x="1608" y="1322"/>
                    <a:pt x="1536" y="1251"/>
                    <a:pt x="1453" y="1251"/>
                  </a:cubicBezTo>
                  <a:lnTo>
                    <a:pt x="357" y="1251"/>
                  </a:lnTo>
                  <a:cubicBezTo>
                    <a:pt x="453" y="727"/>
                    <a:pt x="893" y="346"/>
                    <a:pt x="1429" y="346"/>
                  </a:cubicBezTo>
                  <a:cubicBezTo>
                    <a:pt x="1608" y="346"/>
                    <a:pt x="1786" y="393"/>
                    <a:pt x="1941" y="477"/>
                  </a:cubicBezTo>
                  <a:cubicBezTo>
                    <a:pt x="1966" y="491"/>
                    <a:pt x="1994" y="498"/>
                    <a:pt x="2022" y="498"/>
                  </a:cubicBezTo>
                  <a:cubicBezTo>
                    <a:pt x="2084" y="498"/>
                    <a:pt x="2146" y="463"/>
                    <a:pt x="2179" y="405"/>
                  </a:cubicBezTo>
                  <a:cubicBezTo>
                    <a:pt x="2227" y="310"/>
                    <a:pt x="2191" y="215"/>
                    <a:pt x="2108" y="167"/>
                  </a:cubicBezTo>
                  <a:cubicBezTo>
                    <a:pt x="1893" y="60"/>
                    <a:pt x="1667" y="0"/>
                    <a:pt x="14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1" name="Google Shape;12351;p69"/>
            <p:cNvSpPr/>
            <p:nvPr/>
          </p:nvSpPr>
          <p:spPr>
            <a:xfrm>
              <a:off x="4961282" y="4400695"/>
              <a:ext cx="54616" cy="54998"/>
            </a:xfrm>
            <a:custGeom>
              <a:avLst/>
              <a:gdLst/>
              <a:ahLst/>
              <a:cxnLst/>
              <a:rect l="l" t="t" r="r" b="b"/>
              <a:pathLst>
                <a:path w="1716" h="1728" extrusionOk="0">
                  <a:moveTo>
                    <a:pt x="858" y="346"/>
                  </a:moveTo>
                  <a:cubicBezTo>
                    <a:pt x="1144" y="346"/>
                    <a:pt x="1382" y="584"/>
                    <a:pt x="1382" y="870"/>
                  </a:cubicBezTo>
                  <a:cubicBezTo>
                    <a:pt x="1382" y="1144"/>
                    <a:pt x="1144" y="1382"/>
                    <a:pt x="858" y="1382"/>
                  </a:cubicBezTo>
                  <a:cubicBezTo>
                    <a:pt x="572" y="1382"/>
                    <a:pt x="334" y="1144"/>
                    <a:pt x="334" y="870"/>
                  </a:cubicBezTo>
                  <a:cubicBezTo>
                    <a:pt x="358" y="584"/>
                    <a:pt x="572" y="346"/>
                    <a:pt x="858" y="346"/>
                  </a:cubicBezTo>
                  <a:close/>
                  <a:moveTo>
                    <a:pt x="858" y="1"/>
                  </a:moveTo>
                  <a:cubicBezTo>
                    <a:pt x="382" y="1"/>
                    <a:pt x="1" y="394"/>
                    <a:pt x="1" y="870"/>
                  </a:cubicBezTo>
                  <a:cubicBezTo>
                    <a:pt x="1" y="1346"/>
                    <a:pt x="382" y="1727"/>
                    <a:pt x="858" y="1727"/>
                  </a:cubicBezTo>
                  <a:cubicBezTo>
                    <a:pt x="1334" y="1727"/>
                    <a:pt x="1715" y="1346"/>
                    <a:pt x="1715" y="870"/>
                  </a:cubicBezTo>
                  <a:cubicBezTo>
                    <a:pt x="1715" y="394"/>
                    <a:pt x="1334" y="1"/>
                    <a:pt x="8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2" name="Google Shape;12352;p69"/>
            <p:cNvSpPr/>
            <p:nvPr/>
          </p:nvSpPr>
          <p:spPr>
            <a:xfrm>
              <a:off x="5028374" y="4386691"/>
              <a:ext cx="71262" cy="70880"/>
            </a:xfrm>
            <a:custGeom>
              <a:avLst/>
              <a:gdLst/>
              <a:ahLst/>
              <a:cxnLst/>
              <a:rect l="l" t="t" r="r" b="b"/>
              <a:pathLst>
                <a:path w="2239" h="2227" extrusionOk="0">
                  <a:moveTo>
                    <a:pt x="1119" y="358"/>
                  </a:moveTo>
                  <a:cubicBezTo>
                    <a:pt x="1536" y="358"/>
                    <a:pt x="1893" y="691"/>
                    <a:pt x="1893" y="1131"/>
                  </a:cubicBezTo>
                  <a:cubicBezTo>
                    <a:pt x="1893" y="1548"/>
                    <a:pt x="1548" y="1905"/>
                    <a:pt x="1119" y="1905"/>
                  </a:cubicBezTo>
                  <a:cubicBezTo>
                    <a:pt x="703" y="1905"/>
                    <a:pt x="345" y="1560"/>
                    <a:pt x="345" y="1131"/>
                  </a:cubicBezTo>
                  <a:cubicBezTo>
                    <a:pt x="345" y="691"/>
                    <a:pt x="679" y="358"/>
                    <a:pt x="1119" y="358"/>
                  </a:cubicBezTo>
                  <a:close/>
                  <a:moveTo>
                    <a:pt x="1119" y="0"/>
                  </a:moveTo>
                  <a:cubicBezTo>
                    <a:pt x="512" y="0"/>
                    <a:pt x="0" y="500"/>
                    <a:pt x="0" y="1108"/>
                  </a:cubicBezTo>
                  <a:cubicBezTo>
                    <a:pt x="0" y="1739"/>
                    <a:pt x="512" y="2227"/>
                    <a:pt x="1119" y="2227"/>
                  </a:cubicBezTo>
                  <a:cubicBezTo>
                    <a:pt x="1727" y="2227"/>
                    <a:pt x="2239" y="1727"/>
                    <a:pt x="2239" y="1108"/>
                  </a:cubicBezTo>
                  <a:cubicBezTo>
                    <a:pt x="2239" y="500"/>
                    <a:pt x="1727" y="0"/>
                    <a:pt x="11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3" name="Google Shape;12353;p69"/>
            <p:cNvSpPr/>
            <p:nvPr/>
          </p:nvSpPr>
          <p:spPr>
            <a:xfrm>
              <a:off x="5004122" y="4468901"/>
              <a:ext cx="120149" cy="65596"/>
            </a:xfrm>
            <a:custGeom>
              <a:avLst/>
              <a:gdLst/>
              <a:ahLst/>
              <a:cxnLst/>
              <a:rect l="l" t="t" r="r" b="b"/>
              <a:pathLst>
                <a:path w="3775" h="2061" extrusionOk="0">
                  <a:moveTo>
                    <a:pt x="1881" y="346"/>
                  </a:moveTo>
                  <a:cubicBezTo>
                    <a:pt x="2667" y="346"/>
                    <a:pt x="3322" y="942"/>
                    <a:pt x="3393" y="1704"/>
                  </a:cubicBezTo>
                  <a:lnTo>
                    <a:pt x="357" y="1704"/>
                  </a:lnTo>
                  <a:cubicBezTo>
                    <a:pt x="453" y="942"/>
                    <a:pt x="1096" y="346"/>
                    <a:pt x="1881" y="346"/>
                  </a:cubicBezTo>
                  <a:close/>
                  <a:moveTo>
                    <a:pt x="1881" y="1"/>
                  </a:moveTo>
                  <a:cubicBezTo>
                    <a:pt x="834" y="1"/>
                    <a:pt x="0" y="846"/>
                    <a:pt x="0" y="1882"/>
                  </a:cubicBezTo>
                  <a:cubicBezTo>
                    <a:pt x="0" y="1966"/>
                    <a:pt x="84" y="2061"/>
                    <a:pt x="179" y="2061"/>
                  </a:cubicBezTo>
                  <a:lnTo>
                    <a:pt x="3596" y="2061"/>
                  </a:lnTo>
                  <a:cubicBezTo>
                    <a:pt x="3679" y="2061"/>
                    <a:pt x="3774" y="1977"/>
                    <a:pt x="3774" y="1882"/>
                  </a:cubicBezTo>
                  <a:cubicBezTo>
                    <a:pt x="3751" y="834"/>
                    <a:pt x="2905" y="1"/>
                    <a:pt x="18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4" name="Google Shape;12354;p69"/>
            <p:cNvSpPr/>
            <p:nvPr/>
          </p:nvSpPr>
          <p:spPr>
            <a:xfrm>
              <a:off x="4890434" y="4287389"/>
              <a:ext cx="345997" cy="346029"/>
            </a:xfrm>
            <a:custGeom>
              <a:avLst/>
              <a:gdLst/>
              <a:ahLst/>
              <a:cxnLst/>
              <a:rect l="l" t="t" r="r" b="b"/>
              <a:pathLst>
                <a:path w="10871" h="10872" extrusionOk="0">
                  <a:moveTo>
                    <a:pt x="5608" y="953"/>
                  </a:moveTo>
                  <a:cubicBezTo>
                    <a:pt x="7954" y="1049"/>
                    <a:pt x="9823" y="2918"/>
                    <a:pt x="9918" y="5252"/>
                  </a:cubicBezTo>
                  <a:lnTo>
                    <a:pt x="9502" y="5252"/>
                  </a:lnTo>
                  <a:cubicBezTo>
                    <a:pt x="9406" y="5252"/>
                    <a:pt x="9323" y="5335"/>
                    <a:pt x="9323" y="5442"/>
                  </a:cubicBezTo>
                  <a:cubicBezTo>
                    <a:pt x="9323" y="5525"/>
                    <a:pt x="9394" y="5621"/>
                    <a:pt x="9502" y="5621"/>
                  </a:cubicBezTo>
                  <a:lnTo>
                    <a:pt x="9918" y="5621"/>
                  </a:lnTo>
                  <a:cubicBezTo>
                    <a:pt x="9847" y="7954"/>
                    <a:pt x="7954" y="9824"/>
                    <a:pt x="5608" y="9919"/>
                  </a:cubicBezTo>
                  <a:lnTo>
                    <a:pt x="5608" y="9502"/>
                  </a:lnTo>
                  <a:cubicBezTo>
                    <a:pt x="5608" y="9407"/>
                    <a:pt x="5537" y="9323"/>
                    <a:pt x="5430" y="9323"/>
                  </a:cubicBezTo>
                  <a:cubicBezTo>
                    <a:pt x="5346" y="9323"/>
                    <a:pt x="5251" y="9395"/>
                    <a:pt x="5251" y="9502"/>
                  </a:cubicBezTo>
                  <a:lnTo>
                    <a:pt x="5251" y="9919"/>
                  </a:lnTo>
                  <a:cubicBezTo>
                    <a:pt x="2917" y="9824"/>
                    <a:pt x="1048" y="7954"/>
                    <a:pt x="953" y="5621"/>
                  </a:cubicBezTo>
                  <a:lnTo>
                    <a:pt x="1370" y="5621"/>
                  </a:lnTo>
                  <a:cubicBezTo>
                    <a:pt x="1465" y="5621"/>
                    <a:pt x="1548" y="5537"/>
                    <a:pt x="1548" y="5442"/>
                  </a:cubicBezTo>
                  <a:cubicBezTo>
                    <a:pt x="1548" y="5347"/>
                    <a:pt x="1477" y="5252"/>
                    <a:pt x="1370" y="5252"/>
                  </a:cubicBezTo>
                  <a:lnTo>
                    <a:pt x="953" y="5252"/>
                  </a:lnTo>
                  <a:cubicBezTo>
                    <a:pt x="1048" y="2918"/>
                    <a:pt x="2917" y="1049"/>
                    <a:pt x="5251" y="953"/>
                  </a:cubicBezTo>
                  <a:lnTo>
                    <a:pt x="5251" y="1370"/>
                  </a:lnTo>
                  <a:cubicBezTo>
                    <a:pt x="5251" y="1465"/>
                    <a:pt x="5334" y="1549"/>
                    <a:pt x="5430" y="1549"/>
                  </a:cubicBezTo>
                  <a:cubicBezTo>
                    <a:pt x="5525" y="1549"/>
                    <a:pt x="5608" y="1477"/>
                    <a:pt x="5608" y="1370"/>
                  </a:cubicBezTo>
                  <a:lnTo>
                    <a:pt x="5608" y="953"/>
                  </a:lnTo>
                  <a:close/>
                  <a:moveTo>
                    <a:pt x="5441" y="1"/>
                  </a:moveTo>
                  <a:cubicBezTo>
                    <a:pt x="5346" y="1"/>
                    <a:pt x="5263" y="84"/>
                    <a:pt x="5263" y="179"/>
                  </a:cubicBezTo>
                  <a:lnTo>
                    <a:pt x="5263" y="596"/>
                  </a:lnTo>
                  <a:cubicBezTo>
                    <a:pt x="2727" y="691"/>
                    <a:pt x="691" y="2727"/>
                    <a:pt x="596" y="5263"/>
                  </a:cubicBezTo>
                  <a:lnTo>
                    <a:pt x="179" y="5263"/>
                  </a:lnTo>
                  <a:cubicBezTo>
                    <a:pt x="96" y="5263"/>
                    <a:pt x="0" y="5335"/>
                    <a:pt x="0" y="5442"/>
                  </a:cubicBezTo>
                  <a:cubicBezTo>
                    <a:pt x="0" y="5525"/>
                    <a:pt x="84" y="5621"/>
                    <a:pt x="179" y="5621"/>
                  </a:cubicBezTo>
                  <a:lnTo>
                    <a:pt x="596" y="5621"/>
                  </a:lnTo>
                  <a:cubicBezTo>
                    <a:pt x="691" y="8145"/>
                    <a:pt x="2727" y="10181"/>
                    <a:pt x="5263" y="10276"/>
                  </a:cubicBezTo>
                  <a:lnTo>
                    <a:pt x="5263" y="10693"/>
                  </a:lnTo>
                  <a:cubicBezTo>
                    <a:pt x="5263" y="10776"/>
                    <a:pt x="5334" y="10871"/>
                    <a:pt x="5441" y="10871"/>
                  </a:cubicBezTo>
                  <a:cubicBezTo>
                    <a:pt x="5525" y="10871"/>
                    <a:pt x="5620" y="10800"/>
                    <a:pt x="5620" y="10693"/>
                  </a:cubicBezTo>
                  <a:lnTo>
                    <a:pt x="5620" y="10276"/>
                  </a:lnTo>
                  <a:cubicBezTo>
                    <a:pt x="8144" y="10181"/>
                    <a:pt x="10180" y="8145"/>
                    <a:pt x="10275" y="5621"/>
                  </a:cubicBezTo>
                  <a:lnTo>
                    <a:pt x="10692" y="5621"/>
                  </a:lnTo>
                  <a:cubicBezTo>
                    <a:pt x="10775" y="5621"/>
                    <a:pt x="10871" y="5537"/>
                    <a:pt x="10871" y="5442"/>
                  </a:cubicBezTo>
                  <a:cubicBezTo>
                    <a:pt x="10871" y="5347"/>
                    <a:pt x="10799" y="5263"/>
                    <a:pt x="10692" y="5263"/>
                  </a:cubicBezTo>
                  <a:lnTo>
                    <a:pt x="10275" y="5263"/>
                  </a:lnTo>
                  <a:cubicBezTo>
                    <a:pt x="10180" y="2727"/>
                    <a:pt x="8144" y="691"/>
                    <a:pt x="5620" y="596"/>
                  </a:cubicBezTo>
                  <a:lnTo>
                    <a:pt x="5620" y="179"/>
                  </a:lnTo>
                  <a:cubicBezTo>
                    <a:pt x="5620" y="96"/>
                    <a:pt x="5537" y="1"/>
                    <a:pt x="5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55" name="Google Shape;12355;p69"/>
          <p:cNvGrpSpPr/>
          <p:nvPr/>
        </p:nvGrpSpPr>
        <p:grpSpPr>
          <a:xfrm>
            <a:off x="2165809" y="3811059"/>
            <a:ext cx="422542" cy="342973"/>
            <a:chOff x="2165809" y="3811059"/>
            <a:chExt cx="422542" cy="342973"/>
          </a:xfrm>
          <a:solidFill>
            <a:srgbClr val="D94169"/>
          </a:solidFill>
        </p:grpSpPr>
        <p:sp>
          <p:nvSpPr>
            <p:cNvPr id="12356" name="Google Shape;12356;p69"/>
            <p:cNvSpPr/>
            <p:nvPr/>
          </p:nvSpPr>
          <p:spPr>
            <a:xfrm>
              <a:off x="2165809" y="3811059"/>
              <a:ext cx="422542" cy="342973"/>
            </a:xfrm>
            <a:custGeom>
              <a:avLst/>
              <a:gdLst/>
              <a:ahLst/>
              <a:cxnLst/>
              <a:rect l="l" t="t" r="r" b="b"/>
              <a:pathLst>
                <a:path w="13276" h="10776" extrusionOk="0">
                  <a:moveTo>
                    <a:pt x="2084" y="382"/>
                  </a:moveTo>
                  <a:cubicBezTo>
                    <a:pt x="2084" y="382"/>
                    <a:pt x="2108" y="382"/>
                    <a:pt x="2108" y="406"/>
                  </a:cubicBezTo>
                  <a:lnTo>
                    <a:pt x="2108" y="1239"/>
                  </a:lnTo>
                  <a:cubicBezTo>
                    <a:pt x="2108" y="1239"/>
                    <a:pt x="2108" y="1251"/>
                    <a:pt x="2084" y="1251"/>
                  </a:cubicBezTo>
                  <a:lnTo>
                    <a:pt x="1667" y="1251"/>
                  </a:lnTo>
                  <a:cubicBezTo>
                    <a:pt x="1667" y="1251"/>
                    <a:pt x="1655" y="1251"/>
                    <a:pt x="1655" y="1239"/>
                  </a:cubicBezTo>
                  <a:lnTo>
                    <a:pt x="1655" y="406"/>
                  </a:lnTo>
                  <a:lnTo>
                    <a:pt x="2084" y="382"/>
                  </a:lnTo>
                  <a:close/>
                  <a:moveTo>
                    <a:pt x="11645" y="382"/>
                  </a:moveTo>
                  <a:cubicBezTo>
                    <a:pt x="11645" y="382"/>
                    <a:pt x="11657" y="382"/>
                    <a:pt x="11657" y="406"/>
                  </a:cubicBezTo>
                  <a:lnTo>
                    <a:pt x="11657" y="1239"/>
                  </a:lnTo>
                  <a:cubicBezTo>
                    <a:pt x="11657" y="1239"/>
                    <a:pt x="11657" y="1251"/>
                    <a:pt x="11645" y="1251"/>
                  </a:cubicBezTo>
                  <a:lnTo>
                    <a:pt x="11216" y="1251"/>
                  </a:lnTo>
                  <a:cubicBezTo>
                    <a:pt x="11216" y="1251"/>
                    <a:pt x="11192" y="1251"/>
                    <a:pt x="11192" y="1239"/>
                  </a:cubicBezTo>
                  <a:lnTo>
                    <a:pt x="11192" y="406"/>
                  </a:lnTo>
                  <a:lnTo>
                    <a:pt x="11216" y="406"/>
                  </a:lnTo>
                  <a:lnTo>
                    <a:pt x="11645" y="382"/>
                  </a:lnTo>
                  <a:close/>
                  <a:moveTo>
                    <a:pt x="12478" y="1215"/>
                  </a:moveTo>
                  <a:cubicBezTo>
                    <a:pt x="12716" y="1215"/>
                    <a:pt x="12907" y="1418"/>
                    <a:pt x="12907" y="1656"/>
                  </a:cubicBezTo>
                  <a:lnTo>
                    <a:pt x="12907" y="9954"/>
                  </a:lnTo>
                  <a:cubicBezTo>
                    <a:pt x="12895" y="10193"/>
                    <a:pt x="12704" y="10383"/>
                    <a:pt x="12466" y="10383"/>
                  </a:cubicBezTo>
                  <a:lnTo>
                    <a:pt x="834" y="10383"/>
                  </a:lnTo>
                  <a:cubicBezTo>
                    <a:pt x="596" y="10383"/>
                    <a:pt x="405" y="10193"/>
                    <a:pt x="405" y="9954"/>
                  </a:cubicBezTo>
                  <a:lnTo>
                    <a:pt x="405" y="1656"/>
                  </a:lnTo>
                  <a:cubicBezTo>
                    <a:pt x="405" y="1418"/>
                    <a:pt x="596" y="1215"/>
                    <a:pt x="834" y="1215"/>
                  </a:cubicBezTo>
                  <a:lnTo>
                    <a:pt x="1262" y="1215"/>
                  </a:lnTo>
                  <a:lnTo>
                    <a:pt x="1262" y="1239"/>
                  </a:lnTo>
                  <a:cubicBezTo>
                    <a:pt x="1262" y="1453"/>
                    <a:pt x="1441" y="1632"/>
                    <a:pt x="1667" y="1632"/>
                  </a:cubicBezTo>
                  <a:lnTo>
                    <a:pt x="2084" y="1632"/>
                  </a:lnTo>
                  <a:cubicBezTo>
                    <a:pt x="2310" y="1632"/>
                    <a:pt x="2489" y="1453"/>
                    <a:pt x="2489" y="1239"/>
                  </a:cubicBezTo>
                  <a:lnTo>
                    <a:pt x="2489" y="1215"/>
                  </a:lnTo>
                  <a:lnTo>
                    <a:pt x="10823" y="1215"/>
                  </a:lnTo>
                  <a:lnTo>
                    <a:pt x="10823" y="1239"/>
                  </a:lnTo>
                  <a:cubicBezTo>
                    <a:pt x="10823" y="1453"/>
                    <a:pt x="11002" y="1632"/>
                    <a:pt x="11228" y="1632"/>
                  </a:cubicBezTo>
                  <a:lnTo>
                    <a:pt x="11645" y="1632"/>
                  </a:lnTo>
                  <a:cubicBezTo>
                    <a:pt x="11859" y="1632"/>
                    <a:pt x="12038" y="1453"/>
                    <a:pt x="12038" y="1239"/>
                  </a:cubicBezTo>
                  <a:lnTo>
                    <a:pt x="12038" y="1215"/>
                  </a:lnTo>
                  <a:close/>
                  <a:moveTo>
                    <a:pt x="1655" y="1"/>
                  </a:moveTo>
                  <a:cubicBezTo>
                    <a:pt x="1429" y="1"/>
                    <a:pt x="1251" y="179"/>
                    <a:pt x="1251" y="406"/>
                  </a:cubicBezTo>
                  <a:lnTo>
                    <a:pt x="1251" y="834"/>
                  </a:lnTo>
                  <a:lnTo>
                    <a:pt x="822" y="834"/>
                  </a:lnTo>
                  <a:cubicBezTo>
                    <a:pt x="381" y="834"/>
                    <a:pt x="0" y="1203"/>
                    <a:pt x="0" y="1656"/>
                  </a:cubicBezTo>
                  <a:lnTo>
                    <a:pt x="0" y="9954"/>
                  </a:lnTo>
                  <a:cubicBezTo>
                    <a:pt x="0" y="10395"/>
                    <a:pt x="381" y="10776"/>
                    <a:pt x="822" y="10776"/>
                  </a:cubicBezTo>
                  <a:lnTo>
                    <a:pt x="12442" y="10776"/>
                  </a:lnTo>
                  <a:cubicBezTo>
                    <a:pt x="12895" y="10776"/>
                    <a:pt x="13264" y="10395"/>
                    <a:pt x="13264" y="9954"/>
                  </a:cubicBezTo>
                  <a:lnTo>
                    <a:pt x="13264" y="1656"/>
                  </a:lnTo>
                  <a:cubicBezTo>
                    <a:pt x="13276" y="1203"/>
                    <a:pt x="12907" y="834"/>
                    <a:pt x="12466" y="834"/>
                  </a:cubicBezTo>
                  <a:lnTo>
                    <a:pt x="12026" y="834"/>
                  </a:lnTo>
                  <a:lnTo>
                    <a:pt x="12026" y="406"/>
                  </a:lnTo>
                  <a:cubicBezTo>
                    <a:pt x="12026" y="179"/>
                    <a:pt x="11847" y="1"/>
                    <a:pt x="11621" y="1"/>
                  </a:cubicBezTo>
                  <a:lnTo>
                    <a:pt x="11216" y="1"/>
                  </a:lnTo>
                  <a:cubicBezTo>
                    <a:pt x="10990" y="1"/>
                    <a:pt x="10811" y="179"/>
                    <a:pt x="10811" y="406"/>
                  </a:cubicBezTo>
                  <a:lnTo>
                    <a:pt x="10811" y="834"/>
                  </a:lnTo>
                  <a:lnTo>
                    <a:pt x="2477" y="834"/>
                  </a:lnTo>
                  <a:lnTo>
                    <a:pt x="2477" y="406"/>
                  </a:lnTo>
                  <a:cubicBezTo>
                    <a:pt x="2477" y="179"/>
                    <a:pt x="2298" y="1"/>
                    <a:pt x="2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7" name="Google Shape;12357;p69"/>
            <p:cNvSpPr/>
            <p:nvPr/>
          </p:nvSpPr>
          <p:spPr>
            <a:xfrm>
              <a:off x="2193085" y="3877387"/>
              <a:ext cx="368753" cy="12158"/>
            </a:xfrm>
            <a:custGeom>
              <a:avLst/>
              <a:gdLst/>
              <a:ahLst/>
              <a:cxnLst/>
              <a:rect l="l" t="t" r="r" b="b"/>
              <a:pathLst>
                <a:path w="11586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1395" y="381"/>
                  </a:lnTo>
                  <a:cubicBezTo>
                    <a:pt x="11502" y="381"/>
                    <a:pt x="11585" y="298"/>
                    <a:pt x="11585" y="191"/>
                  </a:cubicBezTo>
                  <a:cubicBezTo>
                    <a:pt x="11585" y="84"/>
                    <a:pt x="11502" y="0"/>
                    <a:pt x="11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8" name="Google Shape;12358;p69"/>
            <p:cNvSpPr/>
            <p:nvPr/>
          </p:nvSpPr>
          <p:spPr>
            <a:xfrm>
              <a:off x="2212404" y="3930062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9" name="Google Shape;12359;p69"/>
            <p:cNvSpPr/>
            <p:nvPr/>
          </p:nvSpPr>
          <p:spPr>
            <a:xfrm>
              <a:off x="2305245" y="3930062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0" name="Google Shape;12360;p69"/>
            <p:cNvSpPr/>
            <p:nvPr/>
          </p:nvSpPr>
          <p:spPr>
            <a:xfrm>
              <a:off x="2489813" y="3930062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4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86"/>
                    <a:pt x="1643" y="191"/>
                  </a:cubicBezTo>
                  <a:cubicBezTo>
                    <a:pt x="1643" y="84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1" name="Google Shape;12361;p69"/>
            <p:cNvSpPr/>
            <p:nvPr/>
          </p:nvSpPr>
          <p:spPr>
            <a:xfrm>
              <a:off x="2212404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4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86"/>
                    <a:pt x="1632" y="191"/>
                  </a:cubicBezTo>
                  <a:cubicBezTo>
                    <a:pt x="1632" y="84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2" name="Google Shape;12362;p69"/>
            <p:cNvSpPr/>
            <p:nvPr/>
          </p:nvSpPr>
          <p:spPr>
            <a:xfrm>
              <a:off x="2397736" y="3983118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3" y="0"/>
                    <a:pt x="0" y="84"/>
                    <a:pt x="0" y="191"/>
                  </a:cubicBezTo>
                  <a:cubicBezTo>
                    <a:pt x="0" y="298"/>
                    <a:pt x="83" y="381"/>
                    <a:pt x="191" y="381"/>
                  </a:cubicBezTo>
                  <a:lnTo>
                    <a:pt x="1441" y="381"/>
                  </a:lnTo>
                  <a:cubicBezTo>
                    <a:pt x="1548" y="381"/>
                    <a:pt x="1631" y="286"/>
                    <a:pt x="1631" y="191"/>
                  </a:cubicBezTo>
                  <a:cubicBezTo>
                    <a:pt x="1631" y="84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3" name="Google Shape;12363;p69"/>
            <p:cNvSpPr/>
            <p:nvPr/>
          </p:nvSpPr>
          <p:spPr>
            <a:xfrm>
              <a:off x="2212404" y="4036175"/>
              <a:ext cx="51942" cy="12158"/>
            </a:xfrm>
            <a:custGeom>
              <a:avLst/>
              <a:gdLst/>
              <a:ahLst/>
              <a:cxnLst/>
              <a:rect l="l" t="t" r="r" b="b"/>
              <a:pathLst>
                <a:path w="1632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61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4" name="Google Shape;12364;p69"/>
            <p:cNvSpPr/>
            <p:nvPr/>
          </p:nvSpPr>
          <p:spPr>
            <a:xfrm>
              <a:off x="2305245" y="4036175"/>
              <a:ext cx="51974" cy="12158"/>
            </a:xfrm>
            <a:custGeom>
              <a:avLst/>
              <a:gdLst/>
              <a:ahLst/>
              <a:cxnLst/>
              <a:rect l="l" t="t" r="r" b="b"/>
              <a:pathLst>
                <a:path w="1633" h="382" extrusionOk="0">
                  <a:moveTo>
                    <a:pt x="191" y="0"/>
                  </a:moveTo>
                  <a:cubicBezTo>
                    <a:pt x="84" y="0"/>
                    <a:pt x="1" y="83"/>
                    <a:pt x="1" y="191"/>
                  </a:cubicBezTo>
                  <a:cubicBezTo>
                    <a:pt x="1" y="298"/>
                    <a:pt x="84" y="381"/>
                    <a:pt x="191" y="381"/>
                  </a:cubicBezTo>
                  <a:lnTo>
                    <a:pt x="1442" y="381"/>
                  </a:lnTo>
                  <a:cubicBezTo>
                    <a:pt x="1549" y="381"/>
                    <a:pt x="1632" y="298"/>
                    <a:pt x="1632" y="191"/>
                  </a:cubicBezTo>
                  <a:cubicBezTo>
                    <a:pt x="1632" y="83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5" name="Google Shape;12365;p69"/>
            <p:cNvSpPr/>
            <p:nvPr/>
          </p:nvSpPr>
          <p:spPr>
            <a:xfrm>
              <a:off x="2489813" y="4036175"/>
              <a:ext cx="52324" cy="12158"/>
            </a:xfrm>
            <a:custGeom>
              <a:avLst/>
              <a:gdLst/>
              <a:ahLst/>
              <a:cxnLst/>
              <a:rect l="l" t="t" r="r" b="b"/>
              <a:pathLst>
                <a:path w="1644" h="382" extrusionOk="0">
                  <a:moveTo>
                    <a:pt x="203" y="0"/>
                  </a:moveTo>
                  <a:cubicBezTo>
                    <a:pt x="95" y="0"/>
                    <a:pt x="0" y="83"/>
                    <a:pt x="0" y="191"/>
                  </a:cubicBezTo>
                  <a:cubicBezTo>
                    <a:pt x="0" y="298"/>
                    <a:pt x="95" y="381"/>
                    <a:pt x="203" y="381"/>
                  </a:cubicBezTo>
                  <a:lnTo>
                    <a:pt x="1441" y="381"/>
                  </a:lnTo>
                  <a:cubicBezTo>
                    <a:pt x="1548" y="381"/>
                    <a:pt x="1643" y="298"/>
                    <a:pt x="1643" y="191"/>
                  </a:cubicBezTo>
                  <a:cubicBezTo>
                    <a:pt x="1643" y="83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6" name="Google Shape;12366;p69"/>
            <p:cNvSpPr/>
            <p:nvPr/>
          </p:nvSpPr>
          <p:spPr>
            <a:xfrm>
              <a:off x="2305245" y="4088467"/>
              <a:ext cx="51974" cy="12540"/>
            </a:xfrm>
            <a:custGeom>
              <a:avLst/>
              <a:gdLst/>
              <a:ahLst/>
              <a:cxnLst/>
              <a:rect l="l" t="t" r="r" b="b"/>
              <a:pathLst>
                <a:path w="1633" h="394" extrusionOk="0">
                  <a:moveTo>
                    <a:pt x="191" y="0"/>
                  </a:moveTo>
                  <a:cubicBezTo>
                    <a:pt x="84" y="0"/>
                    <a:pt x="1" y="95"/>
                    <a:pt x="1" y="191"/>
                  </a:cubicBezTo>
                  <a:cubicBezTo>
                    <a:pt x="1" y="298"/>
                    <a:pt x="84" y="393"/>
                    <a:pt x="191" y="393"/>
                  </a:cubicBezTo>
                  <a:lnTo>
                    <a:pt x="1442" y="393"/>
                  </a:lnTo>
                  <a:cubicBezTo>
                    <a:pt x="1549" y="393"/>
                    <a:pt x="1632" y="298"/>
                    <a:pt x="1632" y="191"/>
                  </a:cubicBezTo>
                  <a:cubicBezTo>
                    <a:pt x="1632" y="95"/>
                    <a:pt x="1549" y="0"/>
                    <a:pt x="14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7" name="Google Shape;12367;p69"/>
            <p:cNvSpPr/>
            <p:nvPr/>
          </p:nvSpPr>
          <p:spPr>
            <a:xfrm>
              <a:off x="2397736" y="4088467"/>
              <a:ext cx="51942" cy="12540"/>
            </a:xfrm>
            <a:custGeom>
              <a:avLst/>
              <a:gdLst/>
              <a:ahLst/>
              <a:cxnLst/>
              <a:rect l="l" t="t" r="r" b="b"/>
              <a:pathLst>
                <a:path w="1632" h="394" extrusionOk="0">
                  <a:moveTo>
                    <a:pt x="191" y="0"/>
                  </a:moveTo>
                  <a:cubicBezTo>
                    <a:pt x="83" y="0"/>
                    <a:pt x="0" y="95"/>
                    <a:pt x="0" y="191"/>
                  </a:cubicBezTo>
                  <a:cubicBezTo>
                    <a:pt x="0" y="298"/>
                    <a:pt x="83" y="393"/>
                    <a:pt x="191" y="393"/>
                  </a:cubicBezTo>
                  <a:lnTo>
                    <a:pt x="1441" y="393"/>
                  </a:lnTo>
                  <a:cubicBezTo>
                    <a:pt x="1548" y="393"/>
                    <a:pt x="1631" y="298"/>
                    <a:pt x="1631" y="191"/>
                  </a:cubicBezTo>
                  <a:cubicBezTo>
                    <a:pt x="1631" y="95"/>
                    <a:pt x="1548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8" name="Google Shape;12368;p69"/>
            <p:cNvSpPr/>
            <p:nvPr/>
          </p:nvSpPr>
          <p:spPr>
            <a:xfrm>
              <a:off x="2489813" y="4088467"/>
              <a:ext cx="52324" cy="12540"/>
            </a:xfrm>
            <a:custGeom>
              <a:avLst/>
              <a:gdLst/>
              <a:ahLst/>
              <a:cxnLst/>
              <a:rect l="l" t="t" r="r" b="b"/>
              <a:pathLst>
                <a:path w="1644" h="394" extrusionOk="0">
                  <a:moveTo>
                    <a:pt x="203" y="0"/>
                  </a:moveTo>
                  <a:cubicBezTo>
                    <a:pt x="95" y="0"/>
                    <a:pt x="0" y="95"/>
                    <a:pt x="0" y="191"/>
                  </a:cubicBezTo>
                  <a:cubicBezTo>
                    <a:pt x="0" y="298"/>
                    <a:pt x="95" y="393"/>
                    <a:pt x="203" y="393"/>
                  </a:cubicBezTo>
                  <a:lnTo>
                    <a:pt x="1441" y="393"/>
                  </a:lnTo>
                  <a:cubicBezTo>
                    <a:pt x="1548" y="393"/>
                    <a:pt x="1643" y="298"/>
                    <a:pt x="1643" y="191"/>
                  </a:cubicBezTo>
                  <a:cubicBezTo>
                    <a:pt x="1643" y="95"/>
                    <a:pt x="1572" y="0"/>
                    <a:pt x="1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9" name="Google Shape;12369;p69"/>
            <p:cNvSpPr/>
            <p:nvPr/>
          </p:nvSpPr>
          <p:spPr>
            <a:xfrm>
              <a:off x="230486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54" y="1"/>
                  </a:moveTo>
                  <a:cubicBezTo>
                    <a:pt x="1406" y="1"/>
                    <a:pt x="1358" y="21"/>
                    <a:pt x="1323" y="63"/>
                  </a:cubicBezTo>
                  <a:lnTo>
                    <a:pt x="620" y="754"/>
                  </a:lnTo>
                  <a:lnTo>
                    <a:pt x="334" y="480"/>
                  </a:lnTo>
                  <a:cubicBezTo>
                    <a:pt x="299" y="438"/>
                    <a:pt x="251" y="417"/>
                    <a:pt x="203" y="417"/>
                  </a:cubicBezTo>
                  <a:cubicBezTo>
                    <a:pt x="156" y="417"/>
                    <a:pt x="108" y="438"/>
                    <a:pt x="72" y="480"/>
                  </a:cubicBezTo>
                  <a:cubicBezTo>
                    <a:pt x="1" y="551"/>
                    <a:pt x="1" y="670"/>
                    <a:pt x="72" y="742"/>
                  </a:cubicBezTo>
                  <a:lnTo>
                    <a:pt x="489" y="1158"/>
                  </a:lnTo>
                  <a:cubicBezTo>
                    <a:pt x="513" y="1194"/>
                    <a:pt x="572" y="1218"/>
                    <a:pt x="620" y="1218"/>
                  </a:cubicBezTo>
                  <a:cubicBezTo>
                    <a:pt x="668" y="1218"/>
                    <a:pt x="727" y="1206"/>
                    <a:pt x="751" y="1158"/>
                  </a:cubicBezTo>
                  <a:lnTo>
                    <a:pt x="1585" y="325"/>
                  </a:lnTo>
                  <a:cubicBezTo>
                    <a:pt x="1668" y="254"/>
                    <a:pt x="1668" y="134"/>
                    <a:pt x="1585" y="63"/>
                  </a:cubicBezTo>
                  <a:cubicBezTo>
                    <a:pt x="1549" y="21"/>
                    <a:pt x="1501" y="1"/>
                    <a:pt x="1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0" name="Google Shape;12370;p69"/>
            <p:cNvSpPr/>
            <p:nvPr/>
          </p:nvSpPr>
          <p:spPr>
            <a:xfrm>
              <a:off x="2489813" y="3969751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6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24" y="1194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4"/>
                    <a:pt x="1667" y="134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1" name="Google Shape;12371;p69"/>
            <p:cNvSpPr/>
            <p:nvPr/>
          </p:nvSpPr>
          <p:spPr>
            <a:xfrm>
              <a:off x="2396972" y="4022807"/>
              <a:ext cx="53088" cy="38766"/>
            </a:xfrm>
            <a:custGeom>
              <a:avLst/>
              <a:gdLst/>
              <a:ahLst/>
              <a:cxnLst/>
              <a:rect l="l" t="t" r="r" b="b"/>
              <a:pathLst>
                <a:path w="1668" h="1218" extrusionOk="0">
                  <a:moveTo>
                    <a:pt x="1465" y="0"/>
                  </a:moveTo>
                  <a:cubicBezTo>
                    <a:pt x="1417" y="0"/>
                    <a:pt x="1369" y="21"/>
                    <a:pt x="1334" y="63"/>
                  </a:cubicBezTo>
                  <a:lnTo>
                    <a:pt x="631" y="753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8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8"/>
                  </a:cubicBezTo>
                  <a:lnTo>
                    <a:pt x="1596" y="325"/>
                  </a:lnTo>
                  <a:cubicBezTo>
                    <a:pt x="1667" y="253"/>
                    <a:pt x="1667" y="134"/>
                    <a:pt x="1596" y="63"/>
                  </a:cubicBezTo>
                  <a:cubicBezTo>
                    <a:pt x="1560" y="21"/>
                    <a:pt x="1512" y="0"/>
                    <a:pt x="1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2" name="Google Shape;12372;p69"/>
            <p:cNvSpPr/>
            <p:nvPr/>
          </p:nvSpPr>
          <p:spPr>
            <a:xfrm>
              <a:off x="2212404" y="4075386"/>
              <a:ext cx="53088" cy="38861"/>
            </a:xfrm>
            <a:custGeom>
              <a:avLst/>
              <a:gdLst/>
              <a:ahLst/>
              <a:cxnLst/>
              <a:rect l="l" t="t" r="r" b="b"/>
              <a:pathLst>
                <a:path w="1668" h="1221" extrusionOk="0">
                  <a:moveTo>
                    <a:pt x="1455" y="0"/>
                  </a:moveTo>
                  <a:cubicBezTo>
                    <a:pt x="1406" y="0"/>
                    <a:pt x="1358" y="18"/>
                    <a:pt x="1322" y="54"/>
                  </a:cubicBezTo>
                  <a:lnTo>
                    <a:pt x="620" y="756"/>
                  </a:lnTo>
                  <a:lnTo>
                    <a:pt x="346" y="471"/>
                  </a:lnTo>
                  <a:cubicBezTo>
                    <a:pt x="304" y="435"/>
                    <a:pt x="254" y="417"/>
                    <a:pt x="205" y="417"/>
                  </a:cubicBezTo>
                  <a:cubicBezTo>
                    <a:pt x="156" y="417"/>
                    <a:pt x="108" y="435"/>
                    <a:pt x="72" y="471"/>
                  </a:cubicBezTo>
                  <a:cubicBezTo>
                    <a:pt x="1" y="554"/>
                    <a:pt x="1" y="673"/>
                    <a:pt x="72" y="745"/>
                  </a:cubicBezTo>
                  <a:lnTo>
                    <a:pt x="489" y="1161"/>
                  </a:lnTo>
                  <a:cubicBezTo>
                    <a:pt x="537" y="1197"/>
                    <a:pt x="584" y="1221"/>
                    <a:pt x="620" y="1221"/>
                  </a:cubicBezTo>
                  <a:cubicBezTo>
                    <a:pt x="668" y="1221"/>
                    <a:pt x="727" y="1197"/>
                    <a:pt x="763" y="1161"/>
                  </a:cubicBezTo>
                  <a:lnTo>
                    <a:pt x="1596" y="328"/>
                  </a:lnTo>
                  <a:cubicBezTo>
                    <a:pt x="1668" y="268"/>
                    <a:pt x="1668" y="137"/>
                    <a:pt x="1596" y="54"/>
                  </a:cubicBezTo>
                  <a:cubicBezTo>
                    <a:pt x="1555" y="18"/>
                    <a:pt x="1504" y="0"/>
                    <a:pt x="1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3" name="Google Shape;12373;p69"/>
            <p:cNvSpPr/>
            <p:nvPr/>
          </p:nvSpPr>
          <p:spPr>
            <a:xfrm>
              <a:off x="2396972" y="3916694"/>
              <a:ext cx="53088" cy="38798"/>
            </a:xfrm>
            <a:custGeom>
              <a:avLst/>
              <a:gdLst/>
              <a:ahLst/>
              <a:cxnLst/>
              <a:rect l="l" t="t" r="r" b="b"/>
              <a:pathLst>
                <a:path w="1668" h="1219" extrusionOk="0">
                  <a:moveTo>
                    <a:pt x="1465" y="1"/>
                  </a:moveTo>
                  <a:cubicBezTo>
                    <a:pt x="1417" y="1"/>
                    <a:pt x="1369" y="21"/>
                    <a:pt x="1334" y="63"/>
                  </a:cubicBezTo>
                  <a:lnTo>
                    <a:pt x="631" y="754"/>
                  </a:lnTo>
                  <a:lnTo>
                    <a:pt x="345" y="480"/>
                  </a:lnTo>
                  <a:cubicBezTo>
                    <a:pt x="310" y="438"/>
                    <a:pt x="262" y="417"/>
                    <a:pt x="215" y="417"/>
                  </a:cubicBezTo>
                  <a:cubicBezTo>
                    <a:pt x="167" y="417"/>
                    <a:pt x="119" y="438"/>
                    <a:pt x="84" y="480"/>
                  </a:cubicBezTo>
                  <a:cubicBezTo>
                    <a:pt x="0" y="551"/>
                    <a:pt x="0" y="670"/>
                    <a:pt x="84" y="742"/>
                  </a:cubicBezTo>
                  <a:lnTo>
                    <a:pt x="500" y="1159"/>
                  </a:lnTo>
                  <a:cubicBezTo>
                    <a:pt x="536" y="1206"/>
                    <a:pt x="584" y="1218"/>
                    <a:pt x="631" y="1218"/>
                  </a:cubicBezTo>
                  <a:cubicBezTo>
                    <a:pt x="667" y="1218"/>
                    <a:pt x="738" y="1206"/>
                    <a:pt x="762" y="1159"/>
                  </a:cubicBezTo>
                  <a:lnTo>
                    <a:pt x="1596" y="325"/>
                  </a:lnTo>
                  <a:cubicBezTo>
                    <a:pt x="1667" y="266"/>
                    <a:pt x="1667" y="135"/>
                    <a:pt x="1596" y="63"/>
                  </a:cubicBezTo>
                  <a:cubicBezTo>
                    <a:pt x="1560" y="21"/>
                    <a:pt x="1512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74" name="Google Shape;12374;p69"/>
          <p:cNvSpPr/>
          <p:nvPr/>
        </p:nvSpPr>
        <p:spPr>
          <a:xfrm>
            <a:off x="6217513" y="3397651"/>
            <a:ext cx="347524" cy="289917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75" name="Google Shape;12375;p69"/>
          <p:cNvGrpSpPr/>
          <p:nvPr/>
        </p:nvGrpSpPr>
        <p:grpSpPr>
          <a:xfrm>
            <a:off x="903530" y="3806125"/>
            <a:ext cx="264550" cy="353222"/>
            <a:chOff x="903530" y="3806125"/>
            <a:chExt cx="264550" cy="353222"/>
          </a:xfrm>
          <a:solidFill>
            <a:srgbClr val="D94169"/>
          </a:solidFill>
        </p:grpSpPr>
        <p:sp>
          <p:nvSpPr>
            <p:cNvPr id="12376" name="Google Shape;12376;p69"/>
            <p:cNvSpPr/>
            <p:nvPr/>
          </p:nvSpPr>
          <p:spPr>
            <a:xfrm>
              <a:off x="926637" y="3839321"/>
              <a:ext cx="173237" cy="162002"/>
            </a:xfrm>
            <a:custGeom>
              <a:avLst/>
              <a:gdLst/>
              <a:ahLst/>
              <a:cxnLst/>
              <a:rect l="l" t="t" r="r" b="b"/>
              <a:pathLst>
                <a:path w="5443" h="5090" extrusionOk="0">
                  <a:moveTo>
                    <a:pt x="3418" y="1"/>
                  </a:moveTo>
                  <a:cubicBezTo>
                    <a:pt x="2623" y="1"/>
                    <a:pt x="1831" y="307"/>
                    <a:pt x="1227" y="911"/>
                  </a:cubicBezTo>
                  <a:cubicBezTo>
                    <a:pt x="108" y="2030"/>
                    <a:pt x="1" y="3804"/>
                    <a:pt x="989" y="5030"/>
                  </a:cubicBezTo>
                  <a:cubicBezTo>
                    <a:pt x="1013" y="5078"/>
                    <a:pt x="1061" y="5090"/>
                    <a:pt x="1120" y="5090"/>
                  </a:cubicBezTo>
                  <a:cubicBezTo>
                    <a:pt x="1156" y="5090"/>
                    <a:pt x="1192" y="5078"/>
                    <a:pt x="1227" y="5066"/>
                  </a:cubicBezTo>
                  <a:cubicBezTo>
                    <a:pt x="1299" y="5006"/>
                    <a:pt x="1311" y="4899"/>
                    <a:pt x="1251" y="4840"/>
                  </a:cubicBezTo>
                  <a:cubicBezTo>
                    <a:pt x="382" y="3744"/>
                    <a:pt x="477" y="2149"/>
                    <a:pt x="1477" y="1149"/>
                  </a:cubicBezTo>
                  <a:cubicBezTo>
                    <a:pt x="2019" y="607"/>
                    <a:pt x="2735" y="334"/>
                    <a:pt x="3452" y="334"/>
                  </a:cubicBezTo>
                  <a:cubicBezTo>
                    <a:pt x="4059" y="334"/>
                    <a:pt x="4666" y="530"/>
                    <a:pt x="5168" y="923"/>
                  </a:cubicBezTo>
                  <a:cubicBezTo>
                    <a:pt x="5199" y="948"/>
                    <a:pt x="5237" y="961"/>
                    <a:pt x="5273" y="961"/>
                  </a:cubicBezTo>
                  <a:cubicBezTo>
                    <a:pt x="5321" y="961"/>
                    <a:pt x="5367" y="939"/>
                    <a:pt x="5394" y="899"/>
                  </a:cubicBezTo>
                  <a:cubicBezTo>
                    <a:pt x="5442" y="827"/>
                    <a:pt x="5418" y="720"/>
                    <a:pt x="5347" y="672"/>
                  </a:cubicBezTo>
                  <a:cubicBezTo>
                    <a:pt x="4777" y="223"/>
                    <a:pt x="4096" y="1"/>
                    <a:pt x="3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7" name="Google Shape;12377;p69"/>
            <p:cNvSpPr/>
            <p:nvPr/>
          </p:nvSpPr>
          <p:spPr>
            <a:xfrm>
              <a:off x="903530" y="3806125"/>
              <a:ext cx="264550" cy="353222"/>
            </a:xfrm>
            <a:custGeom>
              <a:avLst/>
              <a:gdLst/>
              <a:ahLst/>
              <a:cxnLst/>
              <a:rect l="l" t="t" r="r" b="b"/>
              <a:pathLst>
                <a:path w="8312" h="11098" extrusionOk="0">
                  <a:moveTo>
                    <a:pt x="4144" y="322"/>
                  </a:moveTo>
                  <a:cubicBezTo>
                    <a:pt x="6251" y="322"/>
                    <a:pt x="7966" y="2025"/>
                    <a:pt x="7966" y="4144"/>
                  </a:cubicBezTo>
                  <a:cubicBezTo>
                    <a:pt x="7978" y="5085"/>
                    <a:pt x="7775" y="6002"/>
                    <a:pt x="7371" y="6895"/>
                  </a:cubicBezTo>
                  <a:cubicBezTo>
                    <a:pt x="7037" y="7609"/>
                    <a:pt x="6597" y="8323"/>
                    <a:pt x="6025" y="8978"/>
                  </a:cubicBezTo>
                  <a:cubicBezTo>
                    <a:pt x="5228" y="9919"/>
                    <a:pt x="4418" y="10526"/>
                    <a:pt x="4156" y="10717"/>
                  </a:cubicBezTo>
                  <a:cubicBezTo>
                    <a:pt x="3882" y="10538"/>
                    <a:pt x="3084" y="9931"/>
                    <a:pt x="2275" y="8990"/>
                  </a:cubicBezTo>
                  <a:cubicBezTo>
                    <a:pt x="1715" y="8323"/>
                    <a:pt x="1251" y="7621"/>
                    <a:pt x="929" y="6895"/>
                  </a:cubicBezTo>
                  <a:cubicBezTo>
                    <a:pt x="525" y="6002"/>
                    <a:pt x="310" y="5085"/>
                    <a:pt x="310" y="4144"/>
                  </a:cubicBezTo>
                  <a:cubicBezTo>
                    <a:pt x="310" y="2025"/>
                    <a:pt x="2025" y="322"/>
                    <a:pt x="4144" y="322"/>
                  </a:cubicBezTo>
                  <a:close/>
                  <a:moveTo>
                    <a:pt x="4156" y="1"/>
                  </a:moveTo>
                  <a:cubicBezTo>
                    <a:pt x="1858" y="1"/>
                    <a:pt x="1" y="1870"/>
                    <a:pt x="1" y="4156"/>
                  </a:cubicBezTo>
                  <a:cubicBezTo>
                    <a:pt x="1" y="5121"/>
                    <a:pt x="215" y="6097"/>
                    <a:pt x="644" y="7049"/>
                  </a:cubicBezTo>
                  <a:cubicBezTo>
                    <a:pt x="989" y="7788"/>
                    <a:pt x="1441" y="8514"/>
                    <a:pt x="2037" y="9216"/>
                  </a:cubicBezTo>
                  <a:cubicBezTo>
                    <a:pt x="3037" y="10395"/>
                    <a:pt x="4037" y="11050"/>
                    <a:pt x="4061" y="11062"/>
                  </a:cubicBezTo>
                  <a:cubicBezTo>
                    <a:pt x="4096" y="11074"/>
                    <a:pt x="4120" y="11098"/>
                    <a:pt x="4156" y="11098"/>
                  </a:cubicBezTo>
                  <a:cubicBezTo>
                    <a:pt x="4180" y="11098"/>
                    <a:pt x="4215" y="11074"/>
                    <a:pt x="4239" y="11062"/>
                  </a:cubicBezTo>
                  <a:cubicBezTo>
                    <a:pt x="4287" y="11038"/>
                    <a:pt x="5275" y="10395"/>
                    <a:pt x="6263" y="9216"/>
                  </a:cubicBezTo>
                  <a:cubicBezTo>
                    <a:pt x="6859" y="8538"/>
                    <a:pt x="7323" y="7800"/>
                    <a:pt x="7668" y="7049"/>
                  </a:cubicBezTo>
                  <a:cubicBezTo>
                    <a:pt x="8085" y="6109"/>
                    <a:pt x="8311" y="5144"/>
                    <a:pt x="8311" y="4156"/>
                  </a:cubicBezTo>
                  <a:cubicBezTo>
                    <a:pt x="8311" y="1870"/>
                    <a:pt x="6442" y="1"/>
                    <a:pt x="4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8" name="Google Shape;12378;p69"/>
            <p:cNvSpPr/>
            <p:nvPr/>
          </p:nvSpPr>
          <p:spPr>
            <a:xfrm>
              <a:off x="1008879" y="3904059"/>
              <a:ext cx="54966" cy="18460"/>
            </a:xfrm>
            <a:custGeom>
              <a:avLst/>
              <a:gdLst/>
              <a:ahLst/>
              <a:cxnLst/>
              <a:rect l="l" t="t" r="r" b="b"/>
              <a:pathLst>
                <a:path w="1727" h="580" extrusionOk="0">
                  <a:moveTo>
                    <a:pt x="648" y="1"/>
                  </a:moveTo>
                  <a:cubicBezTo>
                    <a:pt x="492" y="1"/>
                    <a:pt x="319" y="16"/>
                    <a:pt x="132" y="55"/>
                  </a:cubicBezTo>
                  <a:cubicBezTo>
                    <a:pt x="60" y="67"/>
                    <a:pt x="1" y="127"/>
                    <a:pt x="1" y="222"/>
                  </a:cubicBezTo>
                  <a:lnTo>
                    <a:pt x="1" y="401"/>
                  </a:lnTo>
                  <a:cubicBezTo>
                    <a:pt x="1" y="484"/>
                    <a:pt x="72" y="555"/>
                    <a:pt x="155" y="555"/>
                  </a:cubicBezTo>
                  <a:cubicBezTo>
                    <a:pt x="251" y="555"/>
                    <a:pt x="322" y="484"/>
                    <a:pt x="322" y="401"/>
                  </a:cubicBezTo>
                  <a:lnTo>
                    <a:pt x="322" y="365"/>
                  </a:lnTo>
                  <a:cubicBezTo>
                    <a:pt x="434" y="350"/>
                    <a:pt x="539" y="343"/>
                    <a:pt x="636" y="343"/>
                  </a:cubicBezTo>
                  <a:cubicBezTo>
                    <a:pt x="841" y="343"/>
                    <a:pt x="1011" y="372"/>
                    <a:pt x="1132" y="413"/>
                  </a:cubicBezTo>
                  <a:cubicBezTo>
                    <a:pt x="1334" y="472"/>
                    <a:pt x="1453" y="543"/>
                    <a:pt x="1465" y="543"/>
                  </a:cubicBezTo>
                  <a:cubicBezTo>
                    <a:pt x="1501" y="555"/>
                    <a:pt x="1525" y="579"/>
                    <a:pt x="1560" y="579"/>
                  </a:cubicBezTo>
                  <a:cubicBezTo>
                    <a:pt x="1620" y="579"/>
                    <a:pt x="1667" y="543"/>
                    <a:pt x="1691" y="496"/>
                  </a:cubicBezTo>
                  <a:cubicBezTo>
                    <a:pt x="1727" y="401"/>
                    <a:pt x="1703" y="305"/>
                    <a:pt x="1632" y="246"/>
                  </a:cubicBezTo>
                  <a:cubicBezTo>
                    <a:pt x="1613" y="236"/>
                    <a:pt x="1255" y="1"/>
                    <a:pt x="6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9" name="Google Shape;12379;p69"/>
            <p:cNvSpPr/>
            <p:nvPr/>
          </p:nvSpPr>
          <p:spPr>
            <a:xfrm>
              <a:off x="972118" y="3872072"/>
              <a:ext cx="172473" cy="164866"/>
            </a:xfrm>
            <a:custGeom>
              <a:avLst/>
              <a:gdLst/>
              <a:ahLst/>
              <a:cxnLst/>
              <a:rect l="l" t="t" r="r" b="b"/>
              <a:pathLst>
                <a:path w="5419" h="5180" extrusionOk="0">
                  <a:moveTo>
                    <a:pt x="3239" y="346"/>
                  </a:moveTo>
                  <a:lnTo>
                    <a:pt x="3239" y="1144"/>
                  </a:lnTo>
                  <a:cubicBezTo>
                    <a:pt x="3239" y="1287"/>
                    <a:pt x="3203" y="1418"/>
                    <a:pt x="3144" y="1537"/>
                  </a:cubicBezTo>
                  <a:lnTo>
                    <a:pt x="3084" y="1668"/>
                  </a:lnTo>
                  <a:cubicBezTo>
                    <a:pt x="3073" y="1703"/>
                    <a:pt x="3073" y="1715"/>
                    <a:pt x="3073" y="1739"/>
                  </a:cubicBezTo>
                  <a:lnTo>
                    <a:pt x="3073" y="2084"/>
                  </a:lnTo>
                  <a:cubicBezTo>
                    <a:pt x="3073" y="2370"/>
                    <a:pt x="2953" y="2632"/>
                    <a:pt x="2763" y="2846"/>
                  </a:cubicBezTo>
                  <a:cubicBezTo>
                    <a:pt x="2558" y="3028"/>
                    <a:pt x="2311" y="3145"/>
                    <a:pt x="2040" y="3145"/>
                  </a:cubicBezTo>
                  <a:cubicBezTo>
                    <a:pt x="2027" y="3145"/>
                    <a:pt x="2014" y="3144"/>
                    <a:pt x="2001" y="3144"/>
                  </a:cubicBezTo>
                  <a:cubicBezTo>
                    <a:pt x="1406" y="3108"/>
                    <a:pt x="941" y="2620"/>
                    <a:pt x="941" y="2037"/>
                  </a:cubicBezTo>
                  <a:lnTo>
                    <a:pt x="941" y="1739"/>
                  </a:lnTo>
                  <a:cubicBezTo>
                    <a:pt x="941" y="1715"/>
                    <a:pt x="941" y="1703"/>
                    <a:pt x="929" y="1668"/>
                  </a:cubicBezTo>
                  <a:lnTo>
                    <a:pt x="870" y="1537"/>
                  </a:lnTo>
                  <a:cubicBezTo>
                    <a:pt x="810" y="1418"/>
                    <a:pt x="775" y="1287"/>
                    <a:pt x="775" y="1144"/>
                  </a:cubicBezTo>
                  <a:cubicBezTo>
                    <a:pt x="775" y="703"/>
                    <a:pt x="1132" y="346"/>
                    <a:pt x="1584" y="346"/>
                  </a:cubicBezTo>
                  <a:close/>
                  <a:moveTo>
                    <a:pt x="1465" y="3346"/>
                  </a:moveTo>
                  <a:cubicBezTo>
                    <a:pt x="1608" y="3406"/>
                    <a:pt x="1775" y="3453"/>
                    <a:pt x="1953" y="3465"/>
                  </a:cubicBezTo>
                  <a:lnTo>
                    <a:pt x="2001" y="3465"/>
                  </a:lnTo>
                  <a:cubicBezTo>
                    <a:pt x="2180" y="3465"/>
                    <a:pt x="2370" y="3442"/>
                    <a:pt x="2537" y="3370"/>
                  </a:cubicBezTo>
                  <a:lnTo>
                    <a:pt x="2537" y="3584"/>
                  </a:lnTo>
                  <a:cubicBezTo>
                    <a:pt x="2537" y="3632"/>
                    <a:pt x="2549" y="3692"/>
                    <a:pt x="2549" y="3739"/>
                  </a:cubicBezTo>
                  <a:lnTo>
                    <a:pt x="2001" y="4156"/>
                  </a:lnTo>
                  <a:lnTo>
                    <a:pt x="1453" y="3727"/>
                  </a:lnTo>
                  <a:cubicBezTo>
                    <a:pt x="1465" y="3680"/>
                    <a:pt x="1465" y="3632"/>
                    <a:pt x="1465" y="3573"/>
                  </a:cubicBezTo>
                  <a:lnTo>
                    <a:pt x="1465" y="3346"/>
                  </a:lnTo>
                  <a:close/>
                  <a:moveTo>
                    <a:pt x="1251" y="3977"/>
                  </a:moveTo>
                  <a:lnTo>
                    <a:pt x="1834" y="4406"/>
                  </a:lnTo>
                  <a:lnTo>
                    <a:pt x="1834" y="4870"/>
                  </a:lnTo>
                  <a:cubicBezTo>
                    <a:pt x="1334" y="4835"/>
                    <a:pt x="822" y="4680"/>
                    <a:pt x="394" y="4358"/>
                  </a:cubicBezTo>
                  <a:cubicBezTo>
                    <a:pt x="417" y="4335"/>
                    <a:pt x="465" y="4299"/>
                    <a:pt x="501" y="4287"/>
                  </a:cubicBezTo>
                  <a:lnTo>
                    <a:pt x="1132" y="4049"/>
                  </a:lnTo>
                  <a:cubicBezTo>
                    <a:pt x="1179" y="4037"/>
                    <a:pt x="1227" y="4001"/>
                    <a:pt x="1251" y="3977"/>
                  </a:cubicBezTo>
                  <a:close/>
                  <a:moveTo>
                    <a:pt x="2739" y="3989"/>
                  </a:moveTo>
                  <a:cubicBezTo>
                    <a:pt x="2787" y="4025"/>
                    <a:pt x="2822" y="4037"/>
                    <a:pt x="2858" y="4061"/>
                  </a:cubicBezTo>
                  <a:lnTo>
                    <a:pt x="3632" y="4346"/>
                  </a:lnTo>
                  <a:cubicBezTo>
                    <a:pt x="3192" y="4656"/>
                    <a:pt x="2680" y="4835"/>
                    <a:pt x="2168" y="4870"/>
                  </a:cubicBezTo>
                  <a:lnTo>
                    <a:pt x="2168" y="4418"/>
                  </a:lnTo>
                  <a:lnTo>
                    <a:pt x="2739" y="3989"/>
                  </a:lnTo>
                  <a:close/>
                  <a:moveTo>
                    <a:pt x="1596" y="1"/>
                  </a:moveTo>
                  <a:cubicBezTo>
                    <a:pt x="977" y="1"/>
                    <a:pt x="465" y="501"/>
                    <a:pt x="465" y="1132"/>
                  </a:cubicBezTo>
                  <a:cubicBezTo>
                    <a:pt x="465" y="1310"/>
                    <a:pt x="513" y="1501"/>
                    <a:pt x="596" y="1668"/>
                  </a:cubicBezTo>
                  <a:lnTo>
                    <a:pt x="644" y="1751"/>
                  </a:lnTo>
                  <a:lnTo>
                    <a:pt x="644" y="2013"/>
                  </a:lnTo>
                  <a:cubicBezTo>
                    <a:pt x="644" y="2453"/>
                    <a:pt x="858" y="2858"/>
                    <a:pt x="1168" y="3120"/>
                  </a:cubicBezTo>
                  <a:lnTo>
                    <a:pt x="1168" y="3561"/>
                  </a:lnTo>
                  <a:cubicBezTo>
                    <a:pt x="1168" y="3632"/>
                    <a:pt x="1120" y="3704"/>
                    <a:pt x="1048" y="3739"/>
                  </a:cubicBezTo>
                  <a:lnTo>
                    <a:pt x="406" y="3977"/>
                  </a:lnTo>
                  <a:cubicBezTo>
                    <a:pt x="239" y="4037"/>
                    <a:pt x="108" y="4168"/>
                    <a:pt x="36" y="4311"/>
                  </a:cubicBezTo>
                  <a:cubicBezTo>
                    <a:pt x="1" y="4394"/>
                    <a:pt x="25" y="4466"/>
                    <a:pt x="84" y="4513"/>
                  </a:cubicBezTo>
                  <a:cubicBezTo>
                    <a:pt x="644" y="4954"/>
                    <a:pt x="1334" y="5180"/>
                    <a:pt x="2001" y="5180"/>
                  </a:cubicBezTo>
                  <a:cubicBezTo>
                    <a:pt x="2799" y="5180"/>
                    <a:pt x="3596" y="4870"/>
                    <a:pt x="4204" y="4275"/>
                  </a:cubicBezTo>
                  <a:cubicBezTo>
                    <a:pt x="5323" y="3168"/>
                    <a:pt x="5418" y="1406"/>
                    <a:pt x="4442" y="167"/>
                  </a:cubicBezTo>
                  <a:cubicBezTo>
                    <a:pt x="4405" y="124"/>
                    <a:pt x="4351" y="98"/>
                    <a:pt x="4301" y="98"/>
                  </a:cubicBezTo>
                  <a:cubicBezTo>
                    <a:pt x="4269" y="98"/>
                    <a:pt x="4239" y="108"/>
                    <a:pt x="4216" y="132"/>
                  </a:cubicBezTo>
                  <a:cubicBezTo>
                    <a:pt x="4144" y="191"/>
                    <a:pt x="4132" y="298"/>
                    <a:pt x="4192" y="358"/>
                  </a:cubicBezTo>
                  <a:cubicBezTo>
                    <a:pt x="5061" y="1465"/>
                    <a:pt x="4966" y="3049"/>
                    <a:pt x="3965" y="4049"/>
                  </a:cubicBezTo>
                  <a:lnTo>
                    <a:pt x="3906" y="4108"/>
                  </a:lnTo>
                  <a:cubicBezTo>
                    <a:pt x="3870" y="4096"/>
                    <a:pt x="3835" y="4061"/>
                    <a:pt x="3799" y="4049"/>
                  </a:cubicBezTo>
                  <a:lnTo>
                    <a:pt x="2977" y="3739"/>
                  </a:lnTo>
                  <a:cubicBezTo>
                    <a:pt x="2906" y="3704"/>
                    <a:pt x="2858" y="3644"/>
                    <a:pt x="2858" y="3561"/>
                  </a:cubicBezTo>
                  <a:lnTo>
                    <a:pt x="2858" y="3144"/>
                  </a:lnTo>
                  <a:cubicBezTo>
                    <a:pt x="2894" y="3108"/>
                    <a:pt x="2942" y="3084"/>
                    <a:pt x="2965" y="3049"/>
                  </a:cubicBezTo>
                  <a:cubicBezTo>
                    <a:pt x="3239" y="2787"/>
                    <a:pt x="3382" y="2441"/>
                    <a:pt x="3382" y="2072"/>
                  </a:cubicBezTo>
                  <a:lnTo>
                    <a:pt x="3382" y="1751"/>
                  </a:lnTo>
                  <a:lnTo>
                    <a:pt x="3430" y="1668"/>
                  </a:lnTo>
                  <a:cubicBezTo>
                    <a:pt x="3513" y="1501"/>
                    <a:pt x="3561" y="1310"/>
                    <a:pt x="3561" y="1132"/>
                  </a:cubicBezTo>
                  <a:lnTo>
                    <a:pt x="3561" y="167"/>
                  </a:lnTo>
                  <a:cubicBezTo>
                    <a:pt x="3561" y="72"/>
                    <a:pt x="3489" y="1"/>
                    <a:pt x="3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0" name="Google Shape;12380;p69"/>
          <p:cNvGrpSpPr/>
          <p:nvPr/>
        </p:nvGrpSpPr>
        <p:grpSpPr>
          <a:xfrm>
            <a:off x="2611458" y="3816374"/>
            <a:ext cx="426329" cy="332375"/>
            <a:chOff x="2611458" y="3816374"/>
            <a:chExt cx="426329" cy="332375"/>
          </a:xfrm>
          <a:solidFill>
            <a:srgbClr val="D94169"/>
          </a:solidFill>
        </p:grpSpPr>
        <p:sp>
          <p:nvSpPr>
            <p:cNvPr id="12381" name="Google Shape;12381;p69"/>
            <p:cNvSpPr/>
            <p:nvPr/>
          </p:nvSpPr>
          <p:spPr>
            <a:xfrm>
              <a:off x="2611458" y="3816374"/>
              <a:ext cx="426329" cy="332375"/>
            </a:xfrm>
            <a:custGeom>
              <a:avLst/>
              <a:gdLst/>
              <a:ahLst/>
              <a:cxnLst/>
              <a:rect l="l" t="t" r="r" b="b"/>
              <a:pathLst>
                <a:path w="13395" h="10443" extrusionOk="0">
                  <a:moveTo>
                    <a:pt x="13002" y="429"/>
                  </a:moveTo>
                  <a:lnTo>
                    <a:pt x="12966" y="846"/>
                  </a:lnTo>
                  <a:lnTo>
                    <a:pt x="11418" y="846"/>
                  </a:lnTo>
                  <a:cubicBezTo>
                    <a:pt x="11299" y="846"/>
                    <a:pt x="11216" y="929"/>
                    <a:pt x="11216" y="1048"/>
                  </a:cubicBezTo>
                  <a:cubicBezTo>
                    <a:pt x="11216" y="1167"/>
                    <a:pt x="11299" y="1263"/>
                    <a:pt x="11418" y="1263"/>
                  </a:cubicBezTo>
                  <a:lnTo>
                    <a:pt x="12633" y="1263"/>
                  </a:lnTo>
                  <a:lnTo>
                    <a:pt x="12633" y="7501"/>
                  </a:lnTo>
                  <a:lnTo>
                    <a:pt x="5429" y="7501"/>
                  </a:lnTo>
                  <a:lnTo>
                    <a:pt x="5429" y="7287"/>
                  </a:lnTo>
                  <a:cubicBezTo>
                    <a:pt x="5429" y="7168"/>
                    <a:pt x="5334" y="7085"/>
                    <a:pt x="5215" y="7085"/>
                  </a:cubicBezTo>
                  <a:lnTo>
                    <a:pt x="4870" y="7085"/>
                  </a:lnTo>
                  <a:cubicBezTo>
                    <a:pt x="4834" y="6942"/>
                    <a:pt x="4786" y="6811"/>
                    <a:pt x="4715" y="6692"/>
                  </a:cubicBezTo>
                  <a:lnTo>
                    <a:pt x="4953" y="6454"/>
                  </a:lnTo>
                  <a:cubicBezTo>
                    <a:pt x="5036" y="6358"/>
                    <a:pt x="5036" y="6227"/>
                    <a:pt x="4953" y="6156"/>
                  </a:cubicBezTo>
                  <a:lnTo>
                    <a:pt x="4310" y="5513"/>
                  </a:lnTo>
                  <a:cubicBezTo>
                    <a:pt x="4263" y="5477"/>
                    <a:pt x="4215" y="5454"/>
                    <a:pt x="4155" y="5454"/>
                  </a:cubicBezTo>
                  <a:cubicBezTo>
                    <a:pt x="4096" y="5454"/>
                    <a:pt x="4060" y="5477"/>
                    <a:pt x="4013" y="5513"/>
                  </a:cubicBezTo>
                  <a:lnTo>
                    <a:pt x="3774" y="5751"/>
                  </a:lnTo>
                  <a:cubicBezTo>
                    <a:pt x="3655" y="5692"/>
                    <a:pt x="3524" y="5632"/>
                    <a:pt x="3382" y="5596"/>
                  </a:cubicBezTo>
                  <a:lnTo>
                    <a:pt x="3382" y="5251"/>
                  </a:lnTo>
                  <a:cubicBezTo>
                    <a:pt x="3382" y="5132"/>
                    <a:pt x="3298" y="5037"/>
                    <a:pt x="3179" y="5037"/>
                  </a:cubicBezTo>
                  <a:lnTo>
                    <a:pt x="2655" y="5037"/>
                  </a:lnTo>
                  <a:lnTo>
                    <a:pt x="2655" y="1274"/>
                  </a:lnTo>
                  <a:lnTo>
                    <a:pt x="10704" y="1274"/>
                  </a:lnTo>
                  <a:cubicBezTo>
                    <a:pt x="10823" y="1274"/>
                    <a:pt x="10918" y="1191"/>
                    <a:pt x="10918" y="1072"/>
                  </a:cubicBezTo>
                  <a:cubicBezTo>
                    <a:pt x="10918" y="953"/>
                    <a:pt x="10823" y="858"/>
                    <a:pt x="10704" y="858"/>
                  </a:cubicBezTo>
                  <a:lnTo>
                    <a:pt x="2310" y="858"/>
                  </a:lnTo>
                  <a:lnTo>
                    <a:pt x="2310" y="429"/>
                  </a:lnTo>
                  <a:close/>
                  <a:moveTo>
                    <a:pt x="12966" y="7918"/>
                  </a:moveTo>
                  <a:lnTo>
                    <a:pt x="12966" y="8347"/>
                  </a:lnTo>
                  <a:lnTo>
                    <a:pt x="5358" y="8347"/>
                  </a:lnTo>
                  <a:cubicBezTo>
                    <a:pt x="5394" y="8299"/>
                    <a:pt x="5417" y="8251"/>
                    <a:pt x="5417" y="8192"/>
                  </a:cubicBezTo>
                  <a:lnTo>
                    <a:pt x="5417" y="7954"/>
                  </a:lnTo>
                  <a:lnTo>
                    <a:pt x="12835" y="7954"/>
                  </a:lnTo>
                  <a:cubicBezTo>
                    <a:pt x="12883" y="7954"/>
                    <a:pt x="12930" y="7942"/>
                    <a:pt x="12954" y="7918"/>
                  </a:cubicBezTo>
                  <a:close/>
                  <a:moveTo>
                    <a:pt x="2953" y="5442"/>
                  </a:moveTo>
                  <a:lnTo>
                    <a:pt x="2953" y="5739"/>
                  </a:lnTo>
                  <a:cubicBezTo>
                    <a:pt x="2953" y="5846"/>
                    <a:pt x="3024" y="5918"/>
                    <a:pt x="3120" y="5954"/>
                  </a:cubicBezTo>
                  <a:cubicBezTo>
                    <a:pt x="3310" y="5989"/>
                    <a:pt x="3501" y="6073"/>
                    <a:pt x="3679" y="6192"/>
                  </a:cubicBezTo>
                  <a:cubicBezTo>
                    <a:pt x="3716" y="6215"/>
                    <a:pt x="3755" y="6225"/>
                    <a:pt x="3793" y="6225"/>
                  </a:cubicBezTo>
                  <a:cubicBezTo>
                    <a:pt x="3853" y="6225"/>
                    <a:pt x="3909" y="6200"/>
                    <a:pt x="3953" y="6156"/>
                  </a:cubicBezTo>
                  <a:lnTo>
                    <a:pt x="4155" y="5954"/>
                  </a:lnTo>
                  <a:lnTo>
                    <a:pt x="4501" y="6287"/>
                  </a:lnTo>
                  <a:lnTo>
                    <a:pt x="4298" y="6501"/>
                  </a:lnTo>
                  <a:cubicBezTo>
                    <a:pt x="4215" y="6573"/>
                    <a:pt x="4203" y="6680"/>
                    <a:pt x="4263" y="6763"/>
                  </a:cubicBezTo>
                  <a:cubicBezTo>
                    <a:pt x="4370" y="6942"/>
                    <a:pt x="4453" y="7144"/>
                    <a:pt x="4501" y="7335"/>
                  </a:cubicBezTo>
                  <a:cubicBezTo>
                    <a:pt x="4513" y="7418"/>
                    <a:pt x="4608" y="7501"/>
                    <a:pt x="4715" y="7501"/>
                  </a:cubicBezTo>
                  <a:lnTo>
                    <a:pt x="5013" y="7501"/>
                  </a:lnTo>
                  <a:lnTo>
                    <a:pt x="5013" y="7990"/>
                  </a:lnTo>
                  <a:lnTo>
                    <a:pt x="4715" y="7990"/>
                  </a:lnTo>
                  <a:cubicBezTo>
                    <a:pt x="4608" y="7990"/>
                    <a:pt x="4525" y="8061"/>
                    <a:pt x="4501" y="8156"/>
                  </a:cubicBezTo>
                  <a:cubicBezTo>
                    <a:pt x="4453" y="8347"/>
                    <a:pt x="4382" y="8537"/>
                    <a:pt x="4263" y="8716"/>
                  </a:cubicBezTo>
                  <a:cubicBezTo>
                    <a:pt x="4203" y="8811"/>
                    <a:pt x="4215" y="8906"/>
                    <a:pt x="4298" y="8990"/>
                  </a:cubicBezTo>
                  <a:lnTo>
                    <a:pt x="4501" y="9192"/>
                  </a:lnTo>
                  <a:lnTo>
                    <a:pt x="4155" y="9537"/>
                  </a:lnTo>
                  <a:lnTo>
                    <a:pt x="3953" y="9323"/>
                  </a:lnTo>
                  <a:cubicBezTo>
                    <a:pt x="3912" y="9282"/>
                    <a:pt x="3860" y="9261"/>
                    <a:pt x="3805" y="9261"/>
                  </a:cubicBezTo>
                  <a:cubicBezTo>
                    <a:pt x="3764" y="9261"/>
                    <a:pt x="3720" y="9273"/>
                    <a:pt x="3679" y="9299"/>
                  </a:cubicBezTo>
                  <a:cubicBezTo>
                    <a:pt x="3501" y="9394"/>
                    <a:pt x="3310" y="9490"/>
                    <a:pt x="3120" y="9537"/>
                  </a:cubicBezTo>
                  <a:cubicBezTo>
                    <a:pt x="3024" y="9549"/>
                    <a:pt x="2953" y="9633"/>
                    <a:pt x="2953" y="9740"/>
                  </a:cubicBezTo>
                  <a:lnTo>
                    <a:pt x="2953" y="10037"/>
                  </a:lnTo>
                  <a:lnTo>
                    <a:pt x="2465" y="10037"/>
                  </a:lnTo>
                  <a:lnTo>
                    <a:pt x="2465" y="9740"/>
                  </a:lnTo>
                  <a:cubicBezTo>
                    <a:pt x="2465" y="9633"/>
                    <a:pt x="2393" y="9561"/>
                    <a:pt x="2298" y="9537"/>
                  </a:cubicBezTo>
                  <a:cubicBezTo>
                    <a:pt x="2108" y="9490"/>
                    <a:pt x="1917" y="9418"/>
                    <a:pt x="1738" y="9299"/>
                  </a:cubicBezTo>
                  <a:cubicBezTo>
                    <a:pt x="1697" y="9273"/>
                    <a:pt x="1654" y="9261"/>
                    <a:pt x="1612" y="9261"/>
                  </a:cubicBezTo>
                  <a:cubicBezTo>
                    <a:pt x="1557" y="9261"/>
                    <a:pt x="1505" y="9282"/>
                    <a:pt x="1465" y="9323"/>
                  </a:cubicBezTo>
                  <a:lnTo>
                    <a:pt x="1262" y="9537"/>
                  </a:lnTo>
                  <a:lnTo>
                    <a:pt x="917" y="9192"/>
                  </a:lnTo>
                  <a:lnTo>
                    <a:pt x="1119" y="8990"/>
                  </a:lnTo>
                  <a:cubicBezTo>
                    <a:pt x="1203" y="8906"/>
                    <a:pt x="1215" y="8799"/>
                    <a:pt x="1155" y="8716"/>
                  </a:cubicBezTo>
                  <a:cubicBezTo>
                    <a:pt x="1048" y="8537"/>
                    <a:pt x="965" y="8347"/>
                    <a:pt x="917" y="8156"/>
                  </a:cubicBezTo>
                  <a:cubicBezTo>
                    <a:pt x="905" y="8061"/>
                    <a:pt x="810" y="7990"/>
                    <a:pt x="703" y="7990"/>
                  </a:cubicBezTo>
                  <a:lnTo>
                    <a:pt x="405" y="7990"/>
                  </a:lnTo>
                  <a:lnTo>
                    <a:pt x="405" y="7501"/>
                  </a:lnTo>
                  <a:lnTo>
                    <a:pt x="703" y="7501"/>
                  </a:lnTo>
                  <a:cubicBezTo>
                    <a:pt x="810" y="7501"/>
                    <a:pt x="881" y="7418"/>
                    <a:pt x="917" y="7335"/>
                  </a:cubicBezTo>
                  <a:cubicBezTo>
                    <a:pt x="965" y="7144"/>
                    <a:pt x="1036" y="6942"/>
                    <a:pt x="1155" y="6763"/>
                  </a:cubicBezTo>
                  <a:cubicBezTo>
                    <a:pt x="1215" y="6680"/>
                    <a:pt x="1203" y="6573"/>
                    <a:pt x="1119" y="6501"/>
                  </a:cubicBezTo>
                  <a:lnTo>
                    <a:pt x="917" y="6287"/>
                  </a:lnTo>
                  <a:lnTo>
                    <a:pt x="1262" y="5954"/>
                  </a:lnTo>
                  <a:lnTo>
                    <a:pt x="1465" y="6156"/>
                  </a:lnTo>
                  <a:cubicBezTo>
                    <a:pt x="1508" y="6200"/>
                    <a:pt x="1565" y="6225"/>
                    <a:pt x="1624" y="6225"/>
                  </a:cubicBezTo>
                  <a:cubicBezTo>
                    <a:pt x="1662" y="6225"/>
                    <a:pt x="1701" y="6215"/>
                    <a:pt x="1738" y="6192"/>
                  </a:cubicBezTo>
                  <a:cubicBezTo>
                    <a:pt x="1917" y="6085"/>
                    <a:pt x="2108" y="5989"/>
                    <a:pt x="2298" y="5954"/>
                  </a:cubicBezTo>
                  <a:cubicBezTo>
                    <a:pt x="2393" y="5930"/>
                    <a:pt x="2465" y="5846"/>
                    <a:pt x="2465" y="5739"/>
                  </a:cubicBezTo>
                  <a:lnTo>
                    <a:pt x="2465" y="5442"/>
                  </a:lnTo>
                  <a:close/>
                  <a:moveTo>
                    <a:pt x="2084" y="0"/>
                  </a:moveTo>
                  <a:cubicBezTo>
                    <a:pt x="1977" y="0"/>
                    <a:pt x="1881" y="84"/>
                    <a:pt x="1881" y="203"/>
                  </a:cubicBezTo>
                  <a:lnTo>
                    <a:pt x="1881" y="1048"/>
                  </a:lnTo>
                  <a:cubicBezTo>
                    <a:pt x="1881" y="1167"/>
                    <a:pt x="1977" y="1263"/>
                    <a:pt x="2084" y="1263"/>
                  </a:cubicBezTo>
                  <a:lnTo>
                    <a:pt x="2227" y="1263"/>
                  </a:lnTo>
                  <a:lnTo>
                    <a:pt x="2227" y="5037"/>
                  </a:lnTo>
                  <a:cubicBezTo>
                    <a:pt x="2119" y="5061"/>
                    <a:pt x="2048" y="5144"/>
                    <a:pt x="2048" y="5251"/>
                  </a:cubicBezTo>
                  <a:lnTo>
                    <a:pt x="2048" y="5584"/>
                  </a:lnTo>
                  <a:cubicBezTo>
                    <a:pt x="1905" y="5632"/>
                    <a:pt x="1774" y="5680"/>
                    <a:pt x="1655" y="5751"/>
                  </a:cubicBezTo>
                  <a:lnTo>
                    <a:pt x="1417" y="5513"/>
                  </a:lnTo>
                  <a:cubicBezTo>
                    <a:pt x="1369" y="5465"/>
                    <a:pt x="1334" y="5454"/>
                    <a:pt x="1274" y="5454"/>
                  </a:cubicBezTo>
                  <a:cubicBezTo>
                    <a:pt x="1215" y="5454"/>
                    <a:pt x="1167" y="5465"/>
                    <a:pt x="1119" y="5513"/>
                  </a:cubicBezTo>
                  <a:lnTo>
                    <a:pt x="476" y="6156"/>
                  </a:lnTo>
                  <a:cubicBezTo>
                    <a:pt x="393" y="6239"/>
                    <a:pt x="393" y="6382"/>
                    <a:pt x="476" y="6454"/>
                  </a:cubicBezTo>
                  <a:lnTo>
                    <a:pt x="715" y="6692"/>
                  </a:lnTo>
                  <a:cubicBezTo>
                    <a:pt x="655" y="6811"/>
                    <a:pt x="595" y="6942"/>
                    <a:pt x="560" y="7073"/>
                  </a:cubicBezTo>
                  <a:lnTo>
                    <a:pt x="214" y="7073"/>
                  </a:lnTo>
                  <a:cubicBezTo>
                    <a:pt x="95" y="7073"/>
                    <a:pt x="0" y="7168"/>
                    <a:pt x="0" y="7287"/>
                  </a:cubicBezTo>
                  <a:lnTo>
                    <a:pt x="0" y="8192"/>
                  </a:lnTo>
                  <a:cubicBezTo>
                    <a:pt x="0" y="8311"/>
                    <a:pt x="95" y="8406"/>
                    <a:pt x="214" y="8406"/>
                  </a:cubicBezTo>
                  <a:lnTo>
                    <a:pt x="560" y="8406"/>
                  </a:lnTo>
                  <a:cubicBezTo>
                    <a:pt x="595" y="8537"/>
                    <a:pt x="643" y="8668"/>
                    <a:pt x="715" y="8787"/>
                  </a:cubicBezTo>
                  <a:lnTo>
                    <a:pt x="476" y="9025"/>
                  </a:lnTo>
                  <a:cubicBezTo>
                    <a:pt x="393" y="9121"/>
                    <a:pt x="393" y="9252"/>
                    <a:pt x="476" y="9323"/>
                  </a:cubicBezTo>
                  <a:lnTo>
                    <a:pt x="1119" y="9966"/>
                  </a:lnTo>
                  <a:cubicBezTo>
                    <a:pt x="1167" y="10008"/>
                    <a:pt x="1223" y="10028"/>
                    <a:pt x="1277" y="10028"/>
                  </a:cubicBezTo>
                  <a:cubicBezTo>
                    <a:pt x="1331" y="10028"/>
                    <a:pt x="1381" y="10008"/>
                    <a:pt x="1417" y="9966"/>
                  </a:cubicBezTo>
                  <a:lnTo>
                    <a:pt x="1655" y="9728"/>
                  </a:lnTo>
                  <a:cubicBezTo>
                    <a:pt x="1774" y="9787"/>
                    <a:pt x="1905" y="9847"/>
                    <a:pt x="2048" y="9895"/>
                  </a:cubicBezTo>
                  <a:lnTo>
                    <a:pt x="2048" y="10228"/>
                  </a:lnTo>
                  <a:cubicBezTo>
                    <a:pt x="2048" y="10347"/>
                    <a:pt x="2131" y="10442"/>
                    <a:pt x="2250" y="10442"/>
                  </a:cubicBezTo>
                  <a:lnTo>
                    <a:pt x="3155" y="10442"/>
                  </a:lnTo>
                  <a:cubicBezTo>
                    <a:pt x="3274" y="10442"/>
                    <a:pt x="3370" y="10347"/>
                    <a:pt x="3370" y="10228"/>
                  </a:cubicBezTo>
                  <a:lnTo>
                    <a:pt x="3370" y="9895"/>
                  </a:lnTo>
                  <a:cubicBezTo>
                    <a:pt x="3501" y="9847"/>
                    <a:pt x="3632" y="9799"/>
                    <a:pt x="3751" y="9728"/>
                  </a:cubicBezTo>
                  <a:lnTo>
                    <a:pt x="3989" y="9966"/>
                  </a:lnTo>
                  <a:cubicBezTo>
                    <a:pt x="4036" y="10008"/>
                    <a:pt x="4093" y="10028"/>
                    <a:pt x="4146" y="10028"/>
                  </a:cubicBezTo>
                  <a:cubicBezTo>
                    <a:pt x="4200" y="10028"/>
                    <a:pt x="4251" y="10008"/>
                    <a:pt x="4286" y="9966"/>
                  </a:cubicBezTo>
                  <a:lnTo>
                    <a:pt x="4929" y="9323"/>
                  </a:lnTo>
                  <a:cubicBezTo>
                    <a:pt x="5025" y="9240"/>
                    <a:pt x="5025" y="9097"/>
                    <a:pt x="4929" y="9025"/>
                  </a:cubicBezTo>
                  <a:lnTo>
                    <a:pt x="4691" y="8787"/>
                  </a:lnTo>
                  <a:cubicBezTo>
                    <a:pt x="4691" y="8775"/>
                    <a:pt x="4703" y="8775"/>
                    <a:pt x="4703" y="8763"/>
                  </a:cubicBezTo>
                  <a:lnTo>
                    <a:pt x="13180" y="8763"/>
                  </a:lnTo>
                  <a:cubicBezTo>
                    <a:pt x="13299" y="8763"/>
                    <a:pt x="13383" y="8668"/>
                    <a:pt x="13383" y="8549"/>
                  </a:cubicBezTo>
                  <a:lnTo>
                    <a:pt x="13383" y="7704"/>
                  </a:lnTo>
                  <a:cubicBezTo>
                    <a:pt x="13383" y="7585"/>
                    <a:pt x="13299" y="7489"/>
                    <a:pt x="13180" y="7489"/>
                  </a:cubicBezTo>
                  <a:lnTo>
                    <a:pt x="13037" y="7489"/>
                  </a:lnTo>
                  <a:lnTo>
                    <a:pt x="13037" y="1263"/>
                  </a:lnTo>
                  <a:lnTo>
                    <a:pt x="13192" y="1263"/>
                  </a:lnTo>
                  <a:cubicBezTo>
                    <a:pt x="13311" y="1263"/>
                    <a:pt x="13395" y="1167"/>
                    <a:pt x="13395" y="1048"/>
                  </a:cubicBezTo>
                  <a:lnTo>
                    <a:pt x="13395" y="203"/>
                  </a:lnTo>
                  <a:cubicBezTo>
                    <a:pt x="13395" y="84"/>
                    <a:pt x="13311" y="0"/>
                    <a:pt x="131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2" name="Google Shape;12382;p69"/>
            <p:cNvSpPr/>
            <p:nvPr/>
          </p:nvSpPr>
          <p:spPr>
            <a:xfrm>
              <a:off x="2803568" y="3950909"/>
              <a:ext cx="40198" cy="85648"/>
            </a:xfrm>
            <a:custGeom>
              <a:avLst/>
              <a:gdLst/>
              <a:ahLst/>
              <a:cxnLst/>
              <a:rect l="l" t="t" r="r" b="b"/>
              <a:pathLst>
                <a:path w="1263" h="2691" extrusionOk="0">
                  <a:moveTo>
                    <a:pt x="846" y="417"/>
                  </a:moveTo>
                  <a:lnTo>
                    <a:pt x="846" y="2262"/>
                  </a:lnTo>
                  <a:lnTo>
                    <a:pt x="417" y="22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84"/>
                    <a:pt x="1" y="203"/>
                  </a:cubicBezTo>
                  <a:lnTo>
                    <a:pt x="1" y="2477"/>
                  </a:lnTo>
                  <a:cubicBezTo>
                    <a:pt x="1" y="2596"/>
                    <a:pt x="84" y="2691"/>
                    <a:pt x="203" y="2691"/>
                  </a:cubicBezTo>
                  <a:lnTo>
                    <a:pt x="1060" y="2691"/>
                  </a:lnTo>
                  <a:cubicBezTo>
                    <a:pt x="1167" y="2691"/>
                    <a:pt x="1263" y="2596"/>
                    <a:pt x="1263" y="2477"/>
                  </a:cubicBezTo>
                  <a:lnTo>
                    <a:pt x="1263" y="203"/>
                  </a:lnTo>
                  <a:cubicBezTo>
                    <a:pt x="1263" y="84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3" name="Google Shape;12383;p69"/>
            <p:cNvSpPr/>
            <p:nvPr/>
          </p:nvSpPr>
          <p:spPr>
            <a:xfrm>
              <a:off x="2851691" y="3917935"/>
              <a:ext cx="40580" cy="118621"/>
            </a:xfrm>
            <a:custGeom>
              <a:avLst/>
              <a:gdLst/>
              <a:ahLst/>
              <a:cxnLst/>
              <a:rect l="l" t="t" r="r" b="b"/>
              <a:pathLst>
                <a:path w="1275" h="3727" extrusionOk="0">
                  <a:moveTo>
                    <a:pt x="858" y="417"/>
                  </a:moveTo>
                  <a:lnTo>
                    <a:pt x="858" y="3298"/>
                  </a:lnTo>
                  <a:lnTo>
                    <a:pt x="417" y="3298"/>
                  </a:lnTo>
                  <a:lnTo>
                    <a:pt x="417" y="417"/>
                  </a:lnTo>
                  <a:close/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lnTo>
                    <a:pt x="1" y="3513"/>
                  </a:lnTo>
                  <a:cubicBezTo>
                    <a:pt x="1" y="3632"/>
                    <a:pt x="96" y="3727"/>
                    <a:pt x="215" y="3727"/>
                  </a:cubicBezTo>
                  <a:lnTo>
                    <a:pt x="1060" y="3727"/>
                  </a:lnTo>
                  <a:cubicBezTo>
                    <a:pt x="1179" y="3727"/>
                    <a:pt x="1275" y="3632"/>
                    <a:pt x="1275" y="3513"/>
                  </a:cubicBezTo>
                  <a:lnTo>
                    <a:pt x="1275" y="215"/>
                  </a:lnTo>
                  <a:cubicBezTo>
                    <a:pt x="1275" y="96"/>
                    <a:pt x="117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4" name="Google Shape;12384;p69"/>
            <p:cNvSpPr/>
            <p:nvPr/>
          </p:nvSpPr>
          <p:spPr>
            <a:xfrm>
              <a:off x="2900197" y="3934995"/>
              <a:ext cx="40198" cy="101562"/>
            </a:xfrm>
            <a:custGeom>
              <a:avLst/>
              <a:gdLst/>
              <a:ahLst/>
              <a:cxnLst/>
              <a:rect l="l" t="t" r="r" b="b"/>
              <a:pathLst>
                <a:path w="1263" h="3191" extrusionOk="0">
                  <a:moveTo>
                    <a:pt x="846" y="417"/>
                  </a:moveTo>
                  <a:lnTo>
                    <a:pt x="846" y="2762"/>
                  </a:lnTo>
                  <a:lnTo>
                    <a:pt x="417" y="2762"/>
                  </a:lnTo>
                  <a:lnTo>
                    <a:pt x="417" y="417"/>
                  </a:lnTo>
                  <a:close/>
                  <a:moveTo>
                    <a:pt x="203" y="0"/>
                  </a:moveTo>
                  <a:cubicBezTo>
                    <a:pt x="84" y="0"/>
                    <a:pt x="1" y="95"/>
                    <a:pt x="1" y="214"/>
                  </a:cubicBezTo>
                  <a:lnTo>
                    <a:pt x="1" y="2977"/>
                  </a:lnTo>
                  <a:cubicBezTo>
                    <a:pt x="1" y="3096"/>
                    <a:pt x="84" y="3191"/>
                    <a:pt x="203" y="3191"/>
                  </a:cubicBezTo>
                  <a:lnTo>
                    <a:pt x="1048" y="3191"/>
                  </a:lnTo>
                  <a:cubicBezTo>
                    <a:pt x="1168" y="3191"/>
                    <a:pt x="1263" y="3096"/>
                    <a:pt x="1263" y="2977"/>
                  </a:cubicBezTo>
                  <a:lnTo>
                    <a:pt x="1263" y="214"/>
                  </a:lnTo>
                  <a:cubicBezTo>
                    <a:pt x="1263" y="95"/>
                    <a:pt x="1179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5" name="Google Shape;12385;p69"/>
            <p:cNvSpPr/>
            <p:nvPr/>
          </p:nvSpPr>
          <p:spPr>
            <a:xfrm>
              <a:off x="2948320" y="3879265"/>
              <a:ext cx="40580" cy="156941"/>
            </a:xfrm>
            <a:custGeom>
              <a:avLst/>
              <a:gdLst/>
              <a:ahLst/>
              <a:cxnLst/>
              <a:rect l="l" t="t" r="r" b="b"/>
              <a:pathLst>
                <a:path w="1275" h="4931" extrusionOk="0">
                  <a:moveTo>
                    <a:pt x="858" y="430"/>
                  </a:moveTo>
                  <a:lnTo>
                    <a:pt x="858" y="4525"/>
                  </a:lnTo>
                  <a:lnTo>
                    <a:pt x="418" y="4525"/>
                  </a:lnTo>
                  <a:lnTo>
                    <a:pt x="418" y="430"/>
                  </a:lnTo>
                  <a:close/>
                  <a:moveTo>
                    <a:pt x="215" y="1"/>
                  </a:moveTo>
                  <a:cubicBezTo>
                    <a:pt x="96" y="1"/>
                    <a:pt x="1" y="108"/>
                    <a:pt x="1" y="203"/>
                  </a:cubicBezTo>
                  <a:lnTo>
                    <a:pt x="1" y="4716"/>
                  </a:lnTo>
                  <a:cubicBezTo>
                    <a:pt x="1" y="4835"/>
                    <a:pt x="96" y="4930"/>
                    <a:pt x="215" y="4930"/>
                  </a:cubicBezTo>
                  <a:lnTo>
                    <a:pt x="1060" y="4930"/>
                  </a:lnTo>
                  <a:cubicBezTo>
                    <a:pt x="1180" y="4930"/>
                    <a:pt x="1275" y="4835"/>
                    <a:pt x="1275" y="4716"/>
                  </a:cubicBezTo>
                  <a:lnTo>
                    <a:pt x="1275" y="203"/>
                  </a:lnTo>
                  <a:cubicBezTo>
                    <a:pt x="1275" y="84"/>
                    <a:pt x="118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6" name="Google Shape;12386;p69"/>
            <p:cNvSpPr/>
            <p:nvPr/>
          </p:nvSpPr>
          <p:spPr>
            <a:xfrm>
              <a:off x="2716807" y="3896325"/>
              <a:ext cx="49269" cy="13304"/>
            </a:xfrm>
            <a:custGeom>
              <a:avLst/>
              <a:gdLst/>
              <a:ahLst/>
              <a:cxnLst/>
              <a:rect l="l" t="t" r="r" b="b"/>
              <a:pathLst>
                <a:path w="1548" h="418" extrusionOk="0">
                  <a:moveTo>
                    <a:pt x="214" y="1"/>
                  </a:moveTo>
                  <a:cubicBezTo>
                    <a:pt x="95" y="1"/>
                    <a:pt x="0" y="84"/>
                    <a:pt x="0" y="203"/>
                  </a:cubicBezTo>
                  <a:cubicBezTo>
                    <a:pt x="0" y="322"/>
                    <a:pt x="107" y="417"/>
                    <a:pt x="214" y="417"/>
                  </a:cubicBezTo>
                  <a:lnTo>
                    <a:pt x="1345" y="417"/>
                  </a:lnTo>
                  <a:cubicBezTo>
                    <a:pt x="1453" y="417"/>
                    <a:pt x="1548" y="322"/>
                    <a:pt x="1548" y="203"/>
                  </a:cubicBezTo>
                  <a:cubicBezTo>
                    <a:pt x="1548" y="84"/>
                    <a:pt x="1453" y="1"/>
                    <a:pt x="13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7" name="Google Shape;12387;p69"/>
            <p:cNvSpPr/>
            <p:nvPr/>
          </p:nvSpPr>
          <p:spPr>
            <a:xfrm>
              <a:off x="2717157" y="3917553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0"/>
                  </a:moveTo>
                  <a:cubicBezTo>
                    <a:pt x="96" y="0"/>
                    <a:pt x="1" y="96"/>
                    <a:pt x="1" y="215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5"/>
                  </a:cubicBezTo>
                  <a:cubicBezTo>
                    <a:pt x="2168" y="96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8" name="Google Shape;12388;p69"/>
            <p:cNvSpPr/>
            <p:nvPr/>
          </p:nvSpPr>
          <p:spPr>
            <a:xfrm>
              <a:off x="2717157" y="3938782"/>
              <a:ext cx="69002" cy="13272"/>
            </a:xfrm>
            <a:custGeom>
              <a:avLst/>
              <a:gdLst/>
              <a:ahLst/>
              <a:cxnLst/>
              <a:rect l="l" t="t" r="r" b="b"/>
              <a:pathLst>
                <a:path w="2168" h="417" extrusionOk="0">
                  <a:moveTo>
                    <a:pt x="215" y="0"/>
                  </a:moveTo>
                  <a:cubicBezTo>
                    <a:pt x="96" y="0"/>
                    <a:pt x="1" y="95"/>
                    <a:pt x="1" y="214"/>
                  </a:cubicBezTo>
                  <a:cubicBezTo>
                    <a:pt x="1" y="334"/>
                    <a:pt x="96" y="417"/>
                    <a:pt x="215" y="417"/>
                  </a:cubicBezTo>
                  <a:lnTo>
                    <a:pt x="1954" y="417"/>
                  </a:lnTo>
                  <a:cubicBezTo>
                    <a:pt x="2073" y="417"/>
                    <a:pt x="2168" y="334"/>
                    <a:pt x="2168" y="214"/>
                  </a:cubicBezTo>
                  <a:cubicBezTo>
                    <a:pt x="2168" y="95"/>
                    <a:pt x="2061" y="0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9" name="Google Shape;12389;p69"/>
            <p:cNvSpPr/>
            <p:nvPr/>
          </p:nvSpPr>
          <p:spPr>
            <a:xfrm>
              <a:off x="2717157" y="3960361"/>
              <a:ext cx="69002" cy="13304"/>
            </a:xfrm>
            <a:custGeom>
              <a:avLst/>
              <a:gdLst/>
              <a:ahLst/>
              <a:cxnLst/>
              <a:rect l="l" t="t" r="r" b="b"/>
              <a:pathLst>
                <a:path w="2168" h="418" extrusionOk="0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8"/>
                    <a:pt x="215" y="418"/>
                  </a:cubicBezTo>
                  <a:lnTo>
                    <a:pt x="1954" y="418"/>
                  </a:lnTo>
                  <a:cubicBezTo>
                    <a:pt x="2073" y="418"/>
                    <a:pt x="2168" y="322"/>
                    <a:pt x="2168" y="203"/>
                  </a:cubicBezTo>
                  <a:cubicBezTo>
                    <a:pt x="2168" y="84"/>
                    <a:pt x="2061" y="1"/>
                    <a:pt x="1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0" name="Google Shape;12390;p69"/>
            <p:cNvSpPr/>
            <p:nvPr/>
          </p:nvSpPr>
          <p:spPr>
            <a:xfrm>
              <a:off x="2655793" y="4020993"/>
              <a:ext cx="84152" cy="82656"/>
            </a:xfrm>
            <a:custGeom>
              <a:avLst/>
              <a:gdLst/>
              <a:ahLst/>
              <a:cxnLst/>
              <a:rect l="l" t="t" r="r" b="b"/>
              <a:pathLst>
                <a:path w="2644" h="2597" extrusionOk="0">
                  <a:moveTo>
                    <a:pt x="1322" y="1"/>
                  </a:moveTo>
                  <a:cubicBezTo>
                    <a:pt x="595" y="1"/>
                    <a:pt x="0" y="596"/>
                    <a:pt x="0" y="1322"/>
                  </a:cubicBezTo>
                  <a:cubicBezTo>
                    <a:pt x="0" y="1620"/>
                    <a:pt x="84" y="1882"/>
                    <a:pt x="262" y="2120"/>
                  </a:cubicBezTo>
                  <a:cubicBezTo>
                    <a:pt x="312" y="2177"/>
                    <a:pt x="379" y="2204"/>
                    <a:pt x="442" y="2204"/>
                  </a:cubicBezTo>
                  <a:cubicBezTo>
                    <a:pt x="485" y="2204"/>
                    <a:pt x="526" y="2192"/>
                    <a:pt x="560" y="2168"/>
                  </a:cubicBezTo>
                  <a:cubicBezTo>
                    <a:pt x="655" y="2096"/>
                    <a:pt x="667" y="1965"/>
                    <a:pt x="607" y="1870"/>
                  </a:cubicBezTo>
                  <a:cubicBezTo>
                    <a:pt x="488" y="1703"/>
                    <a:pt x="429" y="1525"/>
                    <a:pt x="429" y="1322"/>
                  </a:cubicBezTo>
                  <a:cubicBezTo>
                    <a:pt x="429" y="822"/>
                    <a:pt x="834" y="406"/>
                    <a:pt x="1334" y="406"/>
                  </a:cubicBezTo>
                  <a:cubicBezTo>
                    <a:pt x="1846" y="406"/>
                    <a:pt x="2239" y="810"/>
                    <a:pt x="2239" y="1322"/>
                  </a:cubicBezTo>
                  <a:cubicBezTo>
                    <a:pt x="2239" y="1620"/>
                    <a:pt x="2096" y="1894"/>
                    <a:pt x="1846" y="2061"/>
                  </a:cubicBezTo>
                  <a:cubicBezTo>
                    <a:pt x="1822" y="2061"/>
                    <a:pt x="1822" y="2073"/>
                    <a:pt x="1810" y="2073"/>
                  </a:cubicBezTo>
                  <a:lnTo>
                    <a:pt x="1798" y="2073"/>
                  </a:lnTo>
                  <a:cubicBezTo>
                    <a:pt x="1786" y="2073"/>
                    <a:pt x="1786" y="2096"/>
                    <a:pt x="1762" y="2096"/>
                  </a:cubicBezTo>
                  <a:lnTo>
                    <a:pt x="1750" y="2096"/>
                  </a:lnTo>
                  <a:cubicBezTo>
                    <a:pt x="1738" y="2096"/>
                    <a:pt x="1738" y="2108"/>
                    <a:pt x="1727" y="2108"/>
                  </a:cubicBezTo>
                  <a:cubicBezTo>
                    <a:pt x="1703" y="2108"/>
                    <a:pt x="1691" y="2120"/>
                    <a:pt x="1691" y="2120"/>
                  </a:cubicBezTo>
                  <a:lnTo>
                    <a:pt x="1679" y="2120"/>
                  </a:lnTo>
                  <a:cubicBezTo>
                    <a:pt x="1667" y="2120"/>
                    <a:pt x="1667" y="2120"/>
                    <a:pt x="1643" y="2144"/>
                  </a:cubicBezTo>
                  <a:lnTo>
                    <a:pt x="1631" y="2144"/>
                  </a:lnTo>
                  <a:cubicBezTo>
                    <a:pt x="1619" y="2144"/>
                    <a:pt x="1608" y="2156"/>
                    <a:pt x="1608" y="2156"/>
                  </a:cubicBezTo>
                  <a:cubicBezTo>
                    <a:pt x="1584" y="2156"/>
                    <a:pt x="1572" y="2156"/>
                    <a:pt x="1560" y="2168"/>
                  </a:cubicBezTo>
                  <a:lnTo>
                    <a:pt x="1072" y="2168"/>
                  </a:lnTo>
                  <a:cubicBezTo>
                    <a:pt x="1048" y="2168"/>
                    <a:pt x="1036" y="2168"/>
                    <a:pt x="1024" y="2156"/>
                  </a:cubicBezTo>
                  <a:cubicBezTo>
                    <a:pt x="1012" y="2156"/>
                    <a:pt x="988" y="2144"/>
                    <a:pt x="988" y="2144"/>
                  </a:cubicBezTo>
                  <a:lnTo>
                    <a:pt x="976" y="2144"/>
                  </a:lnTo>
                  <a:cubicBezTo>
                    <a:pt x="951" y="2133"/>
                    <a:pt x="925" y="2127"/>
                    <a:pt x="899" y="2127"/>
                  </a:cubicBezTo>
                  <a:cubicBezTo>
                    <a:pt x="817" y="2127"/>
                    <a:pt x="742" y="2181"/>
                    <a:pt x="715" y="2263"/>
                  </a:cubicBezTo>
                  <a:cubicBezTo>
                    <a:pt x="667" y="2358"/>
                    <a:pt x="726" y="2501"/>
                    <a:pt x="834" y="2525"/>
                  </a:cubicBezTo>
                  <a:lnTo>
                    <a:pt x="846" y="2525"/>
                  </a:lnTo>
                  <a:cubicBezTo>
                    <a:pt x="857" y="2525"/>
                    <a:pt x="869" y="2537"/>
                    <a:pt x="905" y="2537"/>
                  </a:cubicBezTo>
                  <a:cubicBezTo>
                    <a:pt x="917" y="2537"/>
                    <a:pt x="929" y="2561"/>
                    <a:pt x="965" y="2561"/>
                  </a:cubicBezTo>
                  <a:lnTo>
                    <a:pt x="976" y="2561"/>
                  </a:lnTo>
                  <a:cubicBezTo>
                    <a:pt x="988" y="2561"/>
                    <a:pt x="1012" y="2561"/>
                    <a:pt x="1024" y="2573"/>
                  </a:cubicBezTo>
                  <a:lnTo>
                    <a:pt x="1036" y="2573"/>
                  </a:lnTo>
                  <a:cubicBezTo>
                    <a:pt x="1048" y="2573"/>
                    <a:pt x="1072" y="2573"/>
                    <a:pt x="1096" y="2584"/>
                  </a:cubicBezTo>
                  <a:cubicBezTo>
                    <a:pt x="1107" y="2584"/>
                    <a:pt x="1143" y="2584"/>
                    <a:pt x="1155" y="2596"/>
                  </a:cubicBezTo>
                  <a:lnTo>
                    <a:pt x="1429" y="2596"/>
                  </a:lnTo>
                  <a:cubicBezTo>
                    <a:pt x="1441" y="2596"/>
                    <a:pt x="1465" y="2596"/>
                    <a:pt x="1488" y="2584"/>
                  </a:cubicBezTo>
                  <a:cubicBezTo>
                    <a:pt x="1500" y="2584"/>
                    <a:pt x="1524" y="2584"/>
                    <a:pt x="1548" y="2573"/>
                  </a:cubicBezTo>
                  <a:lnTo>
                    <a:pt x="1560" y="2573"/>
                  </a:lnTo>
                  <a:cubicBezTo>
                    <a:pt x="1572" y="2573"/>
                    <a:pt x="1584" y="2573"/>
                    <a:pt x="1608" y="2561"/>
                  </a:cubicBezTo>
                  <a:lnTo>
                    <a:pt x="1619" y="2561"/>
                  </a:lnTo>
                  <a:cubicBezTo>
                    <a:pt x="1631" y="2561"/>
                    <a:pt x="1643" y="2537"/>
                    <a:pt x="1679" y="2537"/>
                  </a:cubicBezTo>
                  <a:cubicBezTo>
                    <a:pt x="1691" y="2537"/>
                    <a:pt x="1703" y="2525"/>
                    <a:pt x="1738" y="2525"/>
                  </a:cubicBezTo>
                  <a:lnTo>
                    <a:pt x="1750" y="2525"/>
                  </a:lnTo>
                  <a:cubicBezTo>
                    <a:pt x="1762" y="2525"/>
                    <a:pt x="1786" y="2513"/>
                    <a:pt x="1798" y="2513"/>
                  </a:cubicBezTo>
                  <a:lnTo>
                    <a:pt x="1810" y="2513"/>
                  </a:lnTo>
                  <a:cubicBezTo>
                    <a:pt x="1822" y="2513"/>
                    <a:pt x="1846" y="2489"/>
                    <a:pt x="1858" y="2477"/>
                  </a:cubicBezTo>
                  <a:cubicBezTo>
                    <a:pt x="1869" y="2465"/>
                    <a:pt x="1881" y="2465"/>
                    <a:pt x="1905" y="2454"/>
                  </a:cubicBezTo>
                  <a:lnTo>
                    <a:pt x="1917" y="2430"/>
                  </a:lnTo>
                  <a:cubicBezTo>
                    <a:pt x="1929" y="2430"/>
                    <a:pt x="1941" y="2418"/>
                    <a:pt x="1941" y="2418"/>
                  </a:cubicBezTo>
                  <a:lnTo>
                    <a:pt x="1965" y="2406"/>
                  </a:lnTo>
                  <a:cubicBezTo>
                    <a:pt x="1977" y="2394"/>
                    <a:pt x="1989" y="2394"/>
                    <a:pt x="2000" y="2370"/>
                  </a:cubicBezTo>
                  <a:cubicBezTo>
                    <a:pt x="2381" y="2120"/>
                    <a:pt x="2584" y="1715"/>
                    <a:pt x="2584" y="1275"/>
                  </a:cubicBezTo>
                  <a:cubicBezTo>
                    <a:pt x="2643" y="596"/>
                    <a:pt x="2048" y="1"/>
                    <a:pt x="1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91" name="Google Shape;12391;p69"/>
          <p:cNvSpPr/>
          <p:nvPr/>
        </p:nvSpPr>
        <p:spPr>
          <a:xfrm>
            <a:off x="1752752" y="3803866"/>
            <a:ext cx="356245" cy="356627"/>
          </a:xfrm>
          <a:custGeom>
            <a:avLst/>
            <a:gdLst/>
            <a:ahLst/>
            <a:cxnLst/>
            <a:rect l="l" t="t" r="r" b="b"/>
            <a:pathLst>
              <a:path w="11193" h="11205" extrusionOk="0">
                <a:moveTo>
                  <a:pt x="3763" y="358"/>
                </a:moveTo>
                <a:cubicBezTo>
                  <a:pt x="4096" y="358"/>
                  <a:pt x="4346" y="632"/>
                  <a:pt x="4346" y="941"/>
                </a:cubicBezTo>
                <a:cubicBezTo>
                  <a:pt x="4346" y="1144"/>
                  <a:pt x="4239" y="1346"/>
                  <a:pt x="4061" y="1441"/>
                </a:cubicBezTo>
                <a:cubicBezTo>
                  <a:pt x="4013" y="1477"/>
                  <a:pt x="3977" y="1536"/>
                  <a:pt x="3977" y="1596"/>
                </a:cubicBezTo>
                <a:lnTo>
                  <a:pt x="3977" y="2001"/>
                </a:lnTo>
                <a:cubicBezTo>
                  <a:pt x="3977" y="2096"/>
                  <a:pt x="4049" y="2179"/>
                  <a:pt x="4156" y="2179"/>
                </a:cubicBezTo>
                <a:lnTo>
                  <a:pt x="5394" y="2179"/>
                </a:lnTo>
                <a:lnTo>
                  <a:pt x="5394" y="3406"/>
                </a:lnTo>
                <a:cubicBezTo>
                  <a:pt x="5394" y="3513"/>
                  <a:pt x="5466" y="3584"/>
                  <a:pt x="5573" y="3584"/>
                </a:cubicBezTo>
                <a:lnTo>
                  <a:pt x="5966" y="3584"/>
                </a:lnTo>
                <a:cubicBezTo>
                  <a:pt x="6025" y="3584"/>
                  <a:pt x="6085" y="3561"/>
                  <a:pt x="6120" y="3501"/>
                </a:cubicBezTo>
                <a:cubicBezTo>
                  <a:pt x="6228" y="3322"/>
                  <a:pt x="6418" y="3215"/>
                  <a:pt x="6620" y="3215"/>
                </a:cubicBezTo>
                <a:cubicBezTo>
                  <a:pt x="6954" y="3215"/>
                  <a:pt x="7204" y="3489"/>
                  <a:pt x="7204" y="3799"/>
                </a:cubicBezTo>
                <a:cubicBezTo>
                  <a:pt x="7204" y="4120"/>
                  <a:pt x="6942" y="4382"/>
                  <a:pt x="6620" y="4382"/>
                </a:cubicBezTo>
                <a:cubicBezTo>
                  <a:pt x="6418" y="4382"/>
                  <a:pt x="6228" y="4275"/>
                  <a:pt x="6120" y="4096"/>
                </a:cubicBezTo>
                <a:cubicBezTo>
                  <a:pt x="6085" y="4037"/>
                  <a:pt x="6025" y="4001"/>
                  <a:pt x="5966" y="4001"/>
                </a:cubicBezTo>
                <a:lnTo>
                  <a:pt x="5573" y="4001"/>
                </a:lnTo>
                <a:cubicBezTo>
                  <a:pt x="5466" y="4001"/>
                  <a:pt x="5394" y="4084"/>
                  <a:pt x="5394" y="4180"/>
                </a:cubicBezTo>
                <a:lnTo>
                  <a:pt x="5394" y="5418"/>
                </a:lnTo>
                <a:lnTo>
                  <a:pt x="4334" y="5418"/>
                </a:lnTo>
                <a:lnTo>
                  <a:pt x="4334" y="5299"/>
                </a:lnTo>
                <a:cubicBezTo>
                  <a:pt x="4573" y="5120"/>
                  <a:pt x="4704" y="4834"/>
                  <a:pt x="4704" y="4561"/>
                </a:cubicBezTo>
                <a:cubicBezTo>
                  <a:pt x="4704" y="4037"/>
                  <a:pt x="4287" y="3620"/>
                  <a:pt x="3775" y="3620"/>
                </a:cubicBezTo>
                <a:cubicBezTo>
                  <a:pt x="3251" y="3620"/>
                  <a:pt x="2834" y="4037"/>
                  <a:pt x="2834" y="4561"/>
                </a:cubicBezTo>
                <a:cubicBezTo>
                  <a:pt x="2834" y="4858"/>
                  <a:pt x="2965" y="5132"/>
                  <a:pt x="3203" y="5299"/>
                </a:cubicBezTo>
                <a:lnTo>
                  <a:pt x="3203" y="5430"/>
                </a:lnTo>
                <a:lnTo>
                  <a:pt x="2144" y="5430"/>
                </a:lnTo>
                <a:lnTo>
                  <a:pt x="2144" y="2179"/>
                </a:lnTo>
                <a:lnTo>
                  <a:pt x="3382" y="2179"/>
                </a:lnTo>
                <a:cubicBezTo>
                  <a:pt x="3489" y="2179"/>
                  <a:pt x="3561" y="2096"/>
                  <a:pt x="3561" y="2001"/>
                </a:cubicBezTo>
                <a:lnTo>
                  <a:pt x="3561" y="1596"/>
                </a:lnTo>
                <a:cubicBezTo>
                  <a:pt x="3561" y="1536"/>
                  <a:pt x="3537" y="1477"/>
                  <a:pt x="3465" y="1441"/>
                </a:cubicBezTo>
                <a:cubicBezTo>
                  <a:pt x="3299" y="1346"/>
                  <a:pt x="3191" y="1144"/>
                  <a:pt x="3191" y="941"/>
                </a:cubicBezTo>
                <a:cubicBezTo>
                  <a:pt x="3191" y="608"/>
                  <a:pt x="3453" y="358"/>
                  <a:pt x="3763" y="358"/>
                </a:cubicBezTo>
                <a:close/>
                <a:moveTo>
                  <a:pt x="9014" y="5811"/>
                </a:moveTo>
                <a:lnTo>
                  <a:pt x="9014" y="7799"/>
                </a:lnTo>
                <a:lnTo>
                  <a:pt x="9014" y="8025"/>
                </a:lnTo>
                <a:lnTo>
                  <a:pt x="9014" y="9049"/>
                </a:lnTo>
                <a:lnTo>
                  <a:pt x="7775" y="9049"/>
                </a:lnTo>
                <a:cubicBezTo>
                  <a:pt x="7668" y="9049"/>
                  <a:pt x="7597" y="9121"/>
                  <a:pt x="7597" y="9228"/>
                </a:cubicBezTo>
                <a:lnTo>
                  <a:pt x="7597" y="9633"/>
                </a:lnTo>
                <a:cubicBezTo>
                  <a:pt x="7597" y="9692"/>
                  <a:pt x="7621" y="9752"/>
                  <a:pt x="7680" y="9776"/>
                </a:cubicBezTo>
                <a:cubicBezTo>
                  <a:pt x="7859" y="9883"/>
                  <a:pt x="7966" y="10073"/>
                  <a:pt x="7966" y="10288"/>
                </a:cubicBezTo>
                <a:cubicBezTo>
                  <a:pt x="7966" y="10609"/>
                  <a:pt x="7704" y="10871"/>
                  <a:pt x="7382" y="10871"/>
                </a:cubicBezTo>
                <a:cubicBezTo>
                  <a:pt x="7061" y="10871"/>
                  <a:pt x="6811" y="10597"/>
                  <a:pt x="6811" y="10288"/>
                </a:cubicBezTo>
                <a:cubicBezTo>
                  <a:pt x="6811" y="10073"/>
                  <a:pt x="6906" y="9883"/>
                  <a:pt x="7085" y="9776"/>
                </a:cubicBezTo>
                <a:cubicBezTo>
                  <a:pt x="7144" y="9752"/>
                  <a:pt x="7180" y="9692"/>
                  <a:pt x="7180" y="9633"/>
                </a:cubicBezTo>
                <a:lnTo>
                  <a:pt x="7180" y="9228"/>
                </a:lnTo>
                <a:cubicBezTo>
                  <a:pt x="7180" y="9121"/>
                  <a:pt x="7109" y="9049"/>
                  <a:pt x="7001" y="9049"/>
                </a:cubicBezTo>
                <a:lnTo>
                  <a:pt x="5763" y="9049"/>
                </a:lnTo>
                <a:lnTo>
                  <a:pt x="5763" y="7811"/>
                </a:lnTo>
                <a:cubicBezTo>
                  <a:pt x="5763" y="7716"/>
                  <a:pt x="5692" y="7632"/>
                  <a:pt x="5585" y="7632"/>
                </a:cubicBezTo>
                <a:lnTo>
                  <a:pt x="5180" y="7632"/>
                </a:lnTo>
                <a:cubicBezTo>
                  <a:pt x="5120" y="7632"/>
                  <a:pt x="5061" y="7668"/>
                  <a:pt x="5037" y="7728"/>
                </a:cubicBezTo>
                <a:cubicBezTo>
                  <a:pt x="4930" y="7906"/>
                  <a:pt x="4739" y="8013"/>
                  <a:pt x="4525" y="8013"/>
                </a:cubicBezTo>
                <a:cubicBezTo>
                  <a:pt x="4203" y="8013"/>
                  <a:pt x="3953" y="7740"/>
                  <a:pt x="3953" y="7430"/>
                </a:cubicBezTo>
                <a:cubicBezTo>
                  <a:pt x="3953" y="7120"/>
                  <a:pt x="4215" y="6847"/>
                  <a:pt x="4525" y="6847"/>
                </a:cubicBezTo>
                <a:cubicBezTo>
                  <a:pt x="4739" y="6847"/>
                  <a:pt x="4930" y="6954"/>
                  <a:pt x="5037" y="7132"/>
                </a:cubicBezTo>
                <a:cubicBezTo>
                  <a:pt x="5061" y="7192"/>
                  <a:pt x="5120" y="7216"/>
                  <a:pt x="5180" y="7216"/>
                </a:cubicBezTo>
                <a:lnTo>
                  <a:pt x="5585" y="7216"/>
                </a:lnTo>
                <a:cubicBezTo>
                  <a:pt x="5692" y="7216"/>
                  <a:pt x="5763" y="7144"/>
                  <a:pt x="5763" y="7037"/>
                </a:cubicBezTo>
                <a:lnTo>
                  <a:pt x="5763" y="5811"/>
                </a:lnTo>
                <a:lnTo>
                  <a:pt x="6823" y="5811"/>
                </a:lnTo>
                <a:lnTo>
                  <a:pt x="6823" y="5942"/>
                </a:lnTo>
                <a:cubicBezTo>
                  <a:pt x="6585" y="6120"/>
                  <a:pt x="6454" y="6406"/>
                  <a:pt x="6454" y="6680"/>
                </a:cubicBezTo>
                <a:cubicBezTo>
                  <a:pt x="6454" y="7204"/>
                  <a:pt x="6870" y="7621"/>
                  <a:pt x="7382" y="7621"/>
                </a:cubicBezTo>
                <a:cubicBezTo>
                  <a:pt x="7906" y="7621"/>
                  <a:pt x="8323" y="7204"/>
                  <a:pt x="8323" y="6680"/>
                </a:cubicBezTo>
                <a:cubicBezTo>
                  <a:pt x="8323" y="6382"/>
                  <a:pt x="8192" y="6108"/>
                  <a:pt x="7954" y="5942"/>
                </a:cubicBezTo>
                <a:lnTo>
                  <a:pt x="7954" y="5811"/>
                </a:lnTo>
                <a:close/>
                <a:moveTo>
                  <a:pt x="3799" y="1"/>
                </a:moveTo>
                <a:cubicBezTo>
                  <a:pt x="3275" y="1"/>
                  <a:pt x="2858" y="417"/>
                  <a:pt x="2858" y="941"/>
                </a:cubicBezTo>
                <a:cubicBezTo>
                  <a:pt x="2858" y="1239"/>
                  <a:pt x="3001" y="1525"/>
                  <a:pt x="3239" y="1679"/>
                </a:cubicBezTo>
                <a:lnTo>
                  <a:pt x="3239" y="1822"/>
                </a:lnTo>
                <a:lnTo>
                  <a:pt x="2001" y="1822"/>
                </a:lnTo>
                <a:cubicBezTo>
                  <a:pt x="1894" y="1822"/>
                  <a:pt x="1822" y="1894"/>
                  <a:pt x="1822" y="2001"/>
                </a:cubicBezTo>
                <a:lnTo>
                  <a:pt x="1822" y="5608"/>
                </a:lnTo>
                <a:lnTo>
                  <a:pt x="1822" y="6847"/>
                </a:lnTo>
                <a:lnTo>
                  <a:pt x="1691" y="6847"/>
                </a:lnTo>
                <a:cubicBezTo>
                  <a:pt x="1513" y="6609"/>
                  <a:pt x="1227" y="6478"/>
                  <a:pt x="941" y="6478"/>
                </a:cubicBezTo>
                <a:cubicBezTo>
                  <a:pt x="417" y="6478"/>
                  <a:pt x="1" y="6894"/>
                  <a:pt x="1" y="7406"/>
                </a:cubicBezTo>
                <a:cubicBezTo>
                  <a:pt x="1" y="7930"/>
                  <a:pt x="417" y="8347"/>
                  <a:pt x="941" y="8347"/>
                </a:cubicBezTo>
                <a:cubicBezTo>
                  <a:pt x="1239" y="8347"/>
                  <a:pt x="1525" y="8216"/>
                  <a:pt x="1691" y="7978"/>
                </a:cubicBezTo>
                <a:lnTo>
                  <a:pt x="1822" y="7978"/>
                </a:lnTo>
                <a:lnTo>
                  <a:pt x="1822" y="9216"/>
                </a:lnTo>
                <a:cubicBezTo>
                  <a:pt x="1822" y="9311"/>
                  <a:pt x="1894" y="9395"/>
                  <a:pt x="2001" y="9395"/>
                </a:cubicBezTo>
                <a:lnTo>
                  <a:pt x="2620" y="9395"/>
                </a:lnTo>
                <a:cubicBezTo>
                  <a:pt x="2727" y="9395"/>
                  <a:pt x="2799" y="9311"/>
                  <a:pt x="2799" y="9216"/>
                </a:cubicBezTo>
                <a:cubicBezTo>
                  <a:pt x="2799" y="9109"/>
                  <a:pt x="2727" y="9037"/>
                  <a:pt x="2620" y="9037"/>
                </a:cubicBezTo>
                <a:lnTo>
                  <a:pt x="2179" y="9037"/>
                </a:lnTo>
                <a:lnTo>
                  <a:pt x="2179" y="7799"/>
                </a:lnTo>
                <a:cubicBezTo>
                  <a:pt x="2179" y="7692"/>
                  <a:pt x="2108" y="7621"/>
                  <a:pt x="2001" y="7621"/>
                </a:cubicBezTo>
                <a:lnTo>
                  <a:pt x="1596" y="7621"/>
                </a:lnTo>
                <a:cubicBezTo>
                  <a:pt x="1536" y="7621"/>
                  <a:pt x="1477" y="7644"/>
                  <a:pt x="1453" y="7704"/>
                </a:cubicBezTo>
                <a:cubicBezTo>
                  <a:pt x="1346" y="7882"/>
                  <a:pt x="1155" y="7990"/>
                  <a:pt x="941" y="7990"/>
                </a:cubicBezTo>
                <a:cubicBezTo>
                  <a:pt x="620" y="7990"/>
                  <a:pt x="358" y="7728"/>
                  <a:pt x="358" y="7406"/>
                </a:cubicBezTo>
                <a:cubicBezTo>
                  <a:pt x="358" y="7085"/>
                  <a:pt x="632" y="6835"/>
                  <a:pt x="941" y="6835"/>
                </a:cubicBezTo>
                <a:cubicBezTo>
                  <a:pt x="1155" y="6835"/>
                  <a:pt x="1346" y="6930"/>
                  <a:pt x="1453" y="7109"/>
                </a:cubicBezTo>
                <a:cubicBezTo>
                  <a:pt x="1477" y="7168"/>
                  <a:pt x="1536" y="7204"/>
                  <a:pt x="1596" y="7204"/>
                </a:cubicBezTo>
                <a:lnTo>
                  <a:pt x="2001" y="7204"/>
                </a:lnTo>
                <a:cubicBezTo>
                  <a:pt x="2108" y="7204"/>
                  <a:pt x="2179" y="7132"/>
                  <a:pt x="2179" y="7025"/>
                </a:cubicBezTo>
                <a:lnTo>
                  <a:pt x="2179" y="5787"/>
                </a:lnTo>
                <a:lnTo>
                  <a:pt x="3418" y="5787"/>
                </a:lnTo>
                <a:cubicBezTo>
                  <a:pt x="3513" y="5787"/>
                  <a:pt x="3596" y="5716"/>
                  <a:pt x="3596" y="5608"/>
                </a:cubicBezTo>
                <a:lnTo>
                  <a:pt x="3596" y="5204"/>
                </a:lnTo>
                <a:cubicBezTo>
                  <a:pt x="3596" y="5144"/>
                  <a:pt x="3561" y="5085"/>
                  <a:pt x="3501" y="5061"/>
                </a:cubicBezTo>
                <a:cubicBezTo>
                  <a:pt x="3322" y="4954"/>
                  <a:pt x="3215" y="4763"/>
                  <a:pt x="3215" y="4549"/>
                </a:cubicBezTo>
                <a:cubicBezTo>
                  <a:pt x="3215" y="4227"/>
                  <a:pt x="3489" y="3977"/>
                  <a:pt x="3799" y="3977"/>
                </a:cubicBezTo>
                <a:cubicBezTo>
                  <a:pt x="4132" y="3977"/>
                  <a:pt x="4382" y="4239"/>
                  <a:pt x="4382" y="4549"/>
                </a:cubicBezTo>
                <a:cubicBezTo>
                  <a:pt x="4382" y="4763"/>
                  <a:pt x="4275" y="4954"/>
                  <a:pt x="4096" y="5061"/>
                </a:cubicBezTo>
                <a:cubicBezTo>
                  <a:pt x="4037" y="5085"/>
                  <a:pt x="4013" y="5144"/>
                  <a:pt x="4013" y="5204"/>
                </a:cubicBezTo>
                <a:lnTo>
                  <a:pt x="4013" y="5608"/>
                </a:lnTo>
                <a:cubicBezTo>
                  <a:pt x="4013" y="5716"/>
                  <a:pt x="4084" y="5787"/>
                  <a:pt x="4192" y="5787"/>
                </a:cubicBezTo>
                <a:lnTo>
                  <a:pt x="5418" y="5787"/>
                </a:lnTo>
                <a:lnTo>
                  <a:pt x="5418" y="6847"/>
                </a:lnTo>
                <a:lnTo>
                  <a:pt x="5287" y="6847"/>
                </a:lnTo>
                <a:cubicBezTo>
                  <a:pt x="5108" y="6609"/>
                  <a:pt x="4823" y="6478"/>
                  <a:pt x="4549" y="6478"/>
                </a:cubicBezTo>
                <a:cubicBezTo>
                  <a:pt x="4025" y="6478"/>
                  <a:pt x="3608" y="6894"/>
                  <a:pt x="3608" y="7406"/>
                </a:cubicBezTo>
                <a:cubicBezTo>
                  <a:pt x="3608" y="7930"/>
                  <a:pt x="4025" y="8347"/>
                  <a:pt x="4549" y="8347"/>
                </a:cubicBezTo>
                <a:cubicBezTo>
                  <a:pt x="4846" y="8347"/>
                  <a:pt x="5120" y="8216"/>
                  <a:pt x="5287" y="7978"/>
                </a:cubicBezTo>
                <a:lnTo>
                  <a:pt x="5418" y="7978"/>
                </a:lnTo>
                <a:lnTo>
                  <a:pt x="5418" y="9037"/>
                </a:lnTo>
                <a:lnTo>
                  <a:pt x="3168" y="9037"/>
                </a:lnTo>
                <a:cubicBezTo>
                  <a:pt x="3072" y="9037"/>
                  <a:pt x="3001" y="9109"/>
                  <a:pt x="3001" y="9216"/>
                </a:cubicBezTo>
                <a:cubicBezTo>
                  <a:pt x="3001" y="9311"/>
                  <a:pt x="3072" y="9395"/>
                  <a:pt x="3168" y="9395"/>
                </a:cubicBezTo>
                <a:lnTo>
                  <a:pt x="6835" y="9395"/>
                </a:lnTo>
                <a:lnTo>
                  <a:pt x="6835" y="9526"/>
                </a:lnTo>
                <a:cubicBezTo>
                  <a:pt x="6597" y="9704"/>
                  <a:pt x="6466" y="9990"/>
                  <a:pt x="6466" y="10264"/>
                </a:cubicBezTo>
                <a:cubicBezTo>
                  <a:pt x="6466" y="10788"/>
                  <a:pt x="6882" y="11204"/>
                  <a:pt x="7406" y="11204"/>
                </a:cubicBezTo>
                <a:cubicBezTo>
                  <a:pt x="7918" y="11204"/>
                  <a:pt x="8335" y="10788"/>
                  <a:pt x="8335" y="10264"/>
                </a:cubicBezTo>
                <a:cubicBezTo>
                  <a:pt x="8335" y="9966"/>
                  <a:pt x="8204" y="9692"/>
                  <a:pt x="7966" y="9526"/>
                </a:cubicBezTo>
                <a:lnTo>
                  <a:pt x="7966" y="9395"/>
                </a:lnTo>
                <a:lnTo>
                  <a:pt x="9204" y="9395"/>
                </a:lnTo>
                <a:cubicBezTo>
                  <a:pt x="9311" y="9395"/>
                  <a:pt x="9383" y="9311"/>
                  <a:pt x="9383" y="9216"/>
                </a:cubicBezTo>
                <a:lnTo>
                  <a:pt x="9383" y="8002"/>
                </a:lnTo>
                <a:lnTo>
                  <a:pt x="9383" y="7787"/>
                </a:lnTo>
                <a:lnTo>
                  <a:pt x="9383" y="5596"/>
                </a:lnTo>
                <a:lnTo>
                  <a:pt x="9383" y="4358"/>
                </a:lnTo>
                <a:lnTo>
                  <a:pt x="9514" y="4358"/>
                </a:lnTo>
                <a:cubicBezTo>
                  <a:pt x="9692" y="4596"/>
                  <a:pt x="9978" y="4727"/>
                  <a:pt x="10264" y="4727"/>
                </a:cubicBezTo>
                <a:cubicBezTo>
                  <a:pt x="10776" y="4727"/>
                  <a:pt x="11192" y="4311"/>
                  <a:pt x="11192" y="3799"/>
                </a:cubicBezTo>
                <a:cubicBezTo>
                  <a:pt x="11192" y="3287"/>
                  <a:pt x="10776" y="2858"/>
                  <a:pt x="10264" y="2858"/>
                </a:cubicBezTo>
                <a:cubicBezTo>
                  <a:pt x="9966" y="2858"/>
                  <a:pt x="9680" y="2989"/>
                  <a:pt x="9514" y="3227"/>
                </a:cubicBezTo>
                <a:lnTo>
                  <a:pt x="9383" y="3227"/>
                </a:lnTo>
                <a:lnTo>
                  <a:pt x="9383" y="2001"/>
                </a:lnTo>
                <a:cubicBezTo>
                  <a:pt x="9383" y="1894"/>
                  <a:pt x="9311" y="1822"/>
                  <a:pt x="9204" y="1822"/>
                </a:cubicBezTo>
                <a:lnTo>
                  <a:pt x="8609" y="1822"/>
                </a:lnTo>
                <a:cubicBezTo>
                  <a:pt x="8502" y="1822"/>
                  <a:pt x="8430" y="1894"/>
                  <a:pt x="8430" y="2001"/>
                </a:cubicBezTo>
                <a:cubicBezTo>
                  <a:pt x="8430" y="2096"/>
                  <a:pt x="8502" y="2179"/>
                  <a:pt x="8609" y="2179"/>
                </a:cubicBezTo>
                <a:lnTo>
                  <a:pt x="9026" y="2179"/>
                </a:lnTo>
                <a:lnTo>
                  <a:pt x="9026" y="3406"/>
                </a:lnTo>
                <a:cubicBezTo>
                  <a:pt x="9026" y="3513"/>
                  <a:pt x="9097" y="3584"/>
                  <a:pt x="9204" y="3584"/>
                </a:cubicBezTo>
                <a:lnTo>
                  <a:pt x="9609" y="3584"/>
                </a:lnTo>
                <a:cubicBezTo>
                  <a:pt x="9668" y="3584"/>
                  <a:pt x="9728" y="3561"/>
                  <a:pt x="9752" y="3501"/>
                </a:cubicBezTo>
                <a:cubicBezTo>
                  <a:pt x="9859" y="3322"/>
                  <a:pt x="10049" y="3215"/>
                  <a:pt x="10264" y="3215"/>
                </a:cubicBezTo>
                <a:cubicBezTo>
                  <a:pt x="10585" y="3215"/>
                  <a:pt x="10835" y="3489"/>
                  <a:pt x="10835" y="3799"/>
                </a:cubicBezTo>
                <a:cubicBezTo>
                  <a:pt x="10835" y="4120"/>
                  <a:pt x="10573" y="4382"/>
                  <a:pt x="10264" y="4382"/>
                </a:cubicBezTo>
                <a:cubicBezTo>
                  <a:pt x="10049" y="4382"/>
                  <a:pt x="9859" y="4275"/>
                  <a:pt x="9752" y="4096"/>
                </a:cubicBezTo>
                <a:cubicBezTo>
                  <a:pt x="9728" y="4037"/>
                  <a:pt x="9668" y="4001"/>
                  <a:pt x="9609" y="4001"/>
                </a:cubicBezTo>
                <a:lnTo>
                  <a:pt x="9204" y="4001"/>
                </a:lnTo>
                <a:cubicBezTo>
                  <a:pt x="9097" y="4001"/>
                  <a:pt x="9026" y="4084"/>
                  <a:pt x="9026" y="4180"/>
                </a:cubicBezTo>
                <a:lnTo>
                  <a:pt x="9026" y="5418"/>
                </a:lnTo>
                <a:lnTo>
                  <a:pt x="7787" y="5418"/>
                </a:lnTo>
                <a:cubicBezTo>
                  <a:pt x="7680" y="5418"/>
                  <a:pt x="7609" y="5489"/>
                  <a:pt x="7609" y="5596"/>
                </a:cubicBezTo>
                <a:lnTo>
                  <a:pt x="7609" y="6001"/>
                </a:lnTo>
                <a:cubicBezTo>
                  <a:pt x="7609" y="6061"/>
                  <a:pt x="7644" y="6120"/>
                  <a:pt x="7704" y="6144"/>
                </a:cubicBezTo>
                <a:cubicBezTo>
                  <a:pt x="7883" y="6251"/>
                  <a:pt x="7978" y="6442"/>
                  <a:pt x="7978" y="6656"/>
                </a:cubicBezTo>
                <a:cubicBezTo>
                  <a:pt x="7978" y="6978"/>
                  <a:pt x="7716" y="7240"/>
                  <a:pt x="7406" y="7240"/>
                </a:cubicBezTo>
                <a:cubicBezTo>
                  <a:pt x="7073" y="7240"/>
                  <a:pt x="6823" y="6966"/>
                  <a:pt x="6823" y="6656"/>
                </a:cubicBezTo>
                <a:cubicBezTo>
                  <a:pt x="6823" y="6442"/>
                  <a:pt x="6930" y="6251"/>
                  <a:pt x="7109" y="6144"/>
                </a:cubicBezTo>
                <a:cubicBezTo>
                  <a:pt x="7168" y="6120"/>
                  <a:pt x="7192" y="6061"/>
                  <a:pt x="7192" y="6001"/>
                </a:cubicBezTo>
                <a:lnTo>
                  <a:pt x="7192" y="5596"/>
                </a:lnTo>
                <a:cubicBezTo>
                  <a:pt x="7192" y="5489"/>
                  <a:pt x="7121" y="5418"/>
                  <a:pt x="7013" y="5418"/>
                </a:cubicBezTo>
                <a:lnTo>
                  <a:pt x="5775" y="5418"/>
                </a:lnTo>
                <a:lnTo>
                  <a:pt x="5775" y="4358"/>
                </a:lnTo>
                <a:lnTo>
                  <a:pt x="5918" y="4358"/>
                </a:lnTo>
                <a:cubicBezTo>
                  <a:pt x="6097" y="4596"/>
                  <a:pt x="6370" y="4739"/>
                  <a:pt x="6656" y="4739"/>
                </a:cubicBezTo>
                <a:cubicBezTo>
                  <a:pt x="7180" y="4739"/>
                  <a:pt x="7597" y="4323"/>
                  <a:pt x="7597" y="3799"/>
                </a:cubicBezTo>
                <a:cubicBezTo>
                  <a:pt x="7597" y="3275"/>
                  <a:pt x="7180" y="2858"/>
                  <a:pt x="6656" y="2858"/>
                </a:cubicBezTo>
                <a:cubicBezTo>
                  <a:pt x="6359" y="2858"/>
                  <a:pt x="6073" y="2989"/>
                  <a:pt x="5918" y="3227"/>
                </a:cubicBezTo>
                <a:lnTo>
                  <a:pt x="5775" y="3227"/>
                </a:lnTo>
                <a:lnTo>
                  <a:pt x="5775" y="2179"/>
                </a:lnTo>
                <a:lnTo>
                  <a:pt x="8025" y="2179"/>
                </a:lnTo>
                <a:cubicBezTo>
                  <a:pt x="8133" y="2179"/>
                  <a:pt x="8204" y="2096"/>
                  <a:pt x="8204" y="2001"/>
                </a:cubicBezTo>
                <a:cubicBezTo>
                  <a:pt x="8204" y="1894"/>
                  <a:pt x="8133" y="1822"/>
                  <a:pt x="8025" y="1822"/>
                </a:cubicBezTo>
                <a:lnTo>
                  <a:pt x="4370" y="1822"/>
                </a:lnTo>
                <a:lnTo>
                  <a:pt x="4370" y="1679"/>
                </a:lnTo>
                <a:cubicBezTo>
                  <a:pt x="4608" y="1501"/>
                  <a:pt x="4739" y="1227"/>
                  <a:pt x="4739" y="941"/>
                </a:cubicBezTo>
                <a:cubicBezTo>
                  <a:pt x="4739" y="417"/>
                  <a:pt x="4323" y="1"/>
                  <a:pt x="3799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92" name="Google Shape;12392;p69"/>
          <p:cNvGrpSpPr/>
          <p:nvPr/>
        </p:nvGrpSpPr>
        <p:grpSpPr>
          <a:xfrm>
            <a:off x="4019984" y="3805393"/>
            <a:ext cx="293704" cy="353954"/>
            <a:chOff x="4019984" y="3805393"/>
            <a:chExt cx="293704" cy="353954"/>
          </a:xfrm>
          <a:solidFill>
            <a:srgbClr val="D94169"/>
          </a:solidFill>
        </p:grpSpPr>
        <p:sp>
          <p:nvSpPr>
            <p:cNvPr id="12393" name="Google Shape;12393;p69"/>
            <p:cNvSpPr/>
            <p:nvPr/>
          </p:nvSpPr>
          <p:spPr>
            <a:xfrm>
              <a:off x="4019984" y="3805393"/>
              <a:ext cx="293704" cy="353954"/>
            </a:xfrm>
            <a:custGeom>
              <a:avLst/>
              <a:gdLst/>
              <a:ahLst/>
              <a:cxnLst/>
              <a:rect l="l" t="t" r="r" b="b"/>
              <a:pathLst>
                <a:path w="9228" h="11121" extrusionOk="0">
                  <a:moveTo>
                    <a:pt x="477" y="1084"/>
                  </a:moveTo>
                  <a:cubicBezTo>
                    <a:pt x="727" y="1084"/>
                    <a:pt x="977" y="1215"/>
                    <a:pt x="1108" y="1429"/>
                  </a:cubicBezTo>
                  <a:lnTo>
                    <a:pt x="1251" y="1608"/>
                  </a:lnTo>
                  <a:cubicBezTo>
                    <a:pt x="1382" y="1798"/>
                    <a:pt x="1608" y="1917"/>
                    <a:pt x="1822" y="1917"/>
                  </a:cubicBezTo>
                  <a:lnTo>
                    <a:pt x="1822" y="2620"/>
                  </a:lnTo>
                  <a:cubicBezTo>
                    <a:pt x="1822" y="3120"/>
                    <a:pt x="1906" y="3596"/>
                    <a:pt x="2049" y="4072"/>
                  </a:cubicBezTo>
                  <a:cubicBezTo>
                    <a:pt x="1918" y="4001"/>
                    <a:pt x="1775" y="3929"/>
                    <a:pt x="1620" y="3870"/>
                  </a:cubicBezTo>
                  <a:cubicBezTo>
                    <a:pt x="1298" y="3739"/>
                    <a:pt x="965" y="3596"/>
                    <a:pt x="727" y="3334"/>
                  </a:cubicBezTo>
                  <a:cubicBezTo>
                    <a:pt x="441" y="3024"/>
                    <a:pt x="310" y="2560"/>
                    <a:pt x="310" y="1929"/>
                  </a:cubicBezTo>
                  <a:lnTo>
                    <a:pt x="310" y="1250"/>
                  </a:lnTo>
                  <a:cubicBezTo>
                    <a:pt x="310" y="1203"/>
                    <a:pt x="322" y="1155"/>
                    <a:pt x="358" y="1131"/>
                  </a:cubicBezTo>
                  <a:cubicBezTo>
                    <a:pt x="382" y="1096"/>
                    <a:pt x="429" y="1084"/>
                    <a:pt x="477" y="1084"/>
                  </a:cubicBezTo>
                  <a:close/>
                  <a:moveTo>
                    <a:pt x="8704" y="1084"/>
                  </a:moveTo>
                  <a:cubicBezTo>
                    <a:pt x="8752" y="1084"/>
                    <a:pt x="8799" y="1096"/>
                    <a:pt x="8823" y="1131"/>
                  </a:cubicBezTo>
                  <a:cubicBezTo>
                    <a:pt x="8847" y="1155"/>
                    <a:pt x="8871" y="1203"/>
                    <a:pt x="8871" y="1250"/>
                  </a:cubicBezTo>
                  <a:lnTo>
                    <a:pt x="8871" y="1929"/>
                  </a:lnTo>
                  <a:lnTo>
                    <a:pt x="8883" y="1929"/>
                  </a:lnTo>
                  <a:cubicBezTo>
                    <a:pt x="8883" y="2572"/>
                    <a:pt x="8752" y="3036"/>
                    <a:pt x="8466" y="3334"/>
                  </a:cubicBezTo>
                  <a:cubicBezTo>
                    <a:pt x="8228" y="3596"/>
                    <a:pt x="7883" y="3739"/>
                    <a:pt x="7573" y="3870"/>
                  </a:cubicBezTo>
                  <a:cubicBezTo>
                    <a:pt x="7430" y="3929"/>
                    <a:pt x="7263" y="3989"/>
                    <a:pt x="7133" y="4072"/>
                  </a:cubicBezTo>
                  <a:cubicBezTo>
                    <a:pt x="7275" y="3620"/>
                    <a:pt x="7347" y="3120"/>
                    <a:pt x="7347" y="2620"/>
                  </a:cubicBezTo>
                  <a:lnTo>
                    <a:pt x="7347" y="1917"/>
                  </a:lnTo>
                  <a:cubicBezTo>
                    <a:pt x="7585" y="1917"/>
                    <a:pt x="7799" y="1798"/>
                    <a:pt x="7930" y="1608"/>
                  </a:cubicBezTo>
                  <a:lnTo>
                    <a:pt x="8061" y="1429"/>
                  </a:lnTo>
                  <a:cubicBezTo>
                    <a:pt x="8216" y="1215"/>
                    <a:pt x="8454" y="1084"/>
                    <a:pt x="8704" y="1084"/>
                  </a:cubicBezTo>
                  <a:close/>
                  <a:moveTo>
                    <a:pt x="7347" y="345"/>
                  </a:moveTo>
                  <a:lnTo>
                    <a:pt x="7347" y="726"/>
                  </a:lnTo>
                  <a:lnTo>
                    <a:pt x="5954" y="726"/>
                  </a:lnTo>
                  <a:cubicBezTo>
                    <a:pt x="5859" y="726"/>
                    <a:pt x="5787" y="798"/>
                    <a:pt x="5787" y="893"/>
                  </a:cubicBezTo>
                  <a:cubicBezTo>
                    <a:pt x="5787" y="976"/>
                    <a:pt x="5859" y="1060"/>
                    <a:pt x="5954" y="1060"/>
                  </a:cubicBezTo>
                  <a:lnTo>
                    <a:pt x="7013" y="1060"/>
                  </a:lnTo>
                  <a:lnTo>
                    <a:pt x="7013" y="2620"/>
                  </a:lnTo>
                  <a:cubicBezTo>
                    <a:pt x="7037" y="4036"/>
                    <a:pt x="6359" y="5382"/>
                    <a:pt x="5204" y="6239"/>
                  </a:cubicBezTo>
                  <a:lnTo>
                    <a:pt x="5085" y="6322"/>
                  </a:lnTo>
                  <a:cubicBezTo>
                    <a:pt x="5061" y="6322"/>
                    <a:pt x="5025" y="6310"/>
                    <a:pt x="5001" y="6310"/>
                  </a:cubicBezTo>
                  <a:lnTo>
                    <a:pt x="4192" y="6310"/>
                  </a:lnTo>
                  <a:cubicBezTo>
                    <a:pt x="4168" y="6310"/>
                    <a:pt x="4132" y="6310"/>
                    <a:pt x="4108" y="6322"/>
                  </a:cubicBezTo>
                  <a:lnTo>
                    <a:pt x="3989" y="6239"/>
                  </a:lnTo>
                  <a:cubicBezTo>
                    <a:pt x="2846" y="5382"/>
                    <a:pt x="2156" y="4048"/>
                    <a:pt x="2156" y="2620"/>
                  </a:cubicBezTo>
                  <a:lnTo>
                    <a:pt x="2156" y="1060"/>
                  </a:lnTo>
                  <a:lnTo>
                    <a:pt x="5204" y="1060"/>
                  </a:lnTo>
                  <a:cubicBezTo>
                    <a:pt x="5299" y="1060"/>
                    <a:pt x="5370" y="976"/>
                    <a:pt x="5370" y="893"/>
                  </a:cubicBezTo>
                  <a:cubicBezTo>
                    <a:pt x="5370" y="798"/>
                    <a:pt x="5299" y="726"/>
                    <a:pt x="5204" y="726"/>
                  </a:cubicBezTo>
                  <a:lnTo>
                    <a:pt x="1810" y="726"/>
                  </a:lnTo>
                  <a:lnTo>
                    <a:pt x="1810" y="345"/>
                  </a:lnTo>
                  <a:close/>
                  <a:moveTo>
                    <a:pt x="5001" y="6632"/>
                  </a:moveTo>
                  <a:cubicBezTo>
                    <a:pt x="5061" y="6632"/>
                    <a:pt x="5108" y="6680"/>
                    <a:pt x="5108" y="6739"/>
                  </a:cubicBezTo>
                  <a:lnTo>
                    <a:pt x="5108" y="6858"/>
                  </a:lnTo>
                  <a:cubicBezTo>
                    <a:pt x="5108" y="6918"/>
                    <a:pt x="5061" y="6965"/>
                    <a:pt x="5001" y="6965"/>
                  </a:cubicBezTo>
                  <a:lnTo>
                    <a:pt x="4192" y="6965"/>
                  </a:lnTo>
                  <a:cubicBezTo>
                    <a:pt x="4132" y="6965"/>
                    <a:pt x="4085" y="6918"/>
                    <a:pt x="4085" y="6858"/>
                  </a:cubicBezTo>
                  <a:lnTo>
                    <a:pt x="4085" y="6739"/>
                  </a:lnTo>
                  <a:cubicBezTo>
                    <a:pt x="4085" y="6680"/>
                    <a:pt x="4132" y="6632"/>
                    <a:pt x="4192" y="6632"/>
                  </a:cubicBezTo>
                  <a:close/>
                  <a:moveTo>
                    <a:pt x="4787" y="7287"/>
                  </a:moveTo>
                  <a:lnTo>
                    <a:pt x="4787" y="8882"/>
                  </a:lnTo>
                  <a:lnTo>
                    <a:pt x="4406" y="8882"/>
                  </a:lnTo>
                  <a:lnTo>
                    <a:pt x="4406" y="7287"/>
                  </a:lnTo>
                  <a:close/>
                  <a:moveTo>
                    <a:pt x="5609" y="9216"/>
                  </a:moveTo>
                  <a:cubicBezTo>
                    <a:pt x="5728" y="9216"/>
                    <a:pt x="5823" y="9299"/>
                    <a:pt x="5823" y="9418"/>
                  </a:cubicBezTo>
                  <a:lnTo>
                    <a:pt x="5823" y="9609"/>
                  </a:lnTo>
                  <a:lnTo>
                    <a:pt x="4370" y="9609"/>
                  </a:lnTo>
                  <a:cubicBezTo>
                    <a:pt x="4287" y="9609"/>
                    <a:pt x="4204" y="9680"/>
                    <a:pt x="4204" y="9775"/>
                  </a:cubicBezTo>
                  <a:cubicBezTo>
                    <a:pt x="4204" y="9870"/>
                    <a:pt x="4287" y="9942"/>
                    <a:pt x="4370" y="9942"/>
                  </a:cubicBezTo>
                  <a:lnTo>
                    <a:pt x="6585" y="9942"/>
                  </a:lnTo>
                  <a:cubicBezTo>
                    <a:pt x="6609" y="9942"/>
                    <a:pt x="6621" y="9954"/>
                    <a:pt x="6632" y="9966"/>
                  </a:cubicBezTo>
                  <a:lnTo>
                    <a:pt x="6787" y="10763"/>
                  </a:lnTo>
                  <a:cubicBezTo>
                    <a:pt x="6787" y="10775"/>
                    <a:pt x="6787" y="10787"/>
                    <a:pt x="6763" y="10787"/>
                  </a:cubicBezTo>
                  <a:cubicBezTo>
                    <a:pt x="6763" y="10787"/>
                    <a:pt x="6752" y="10799"/>
                    <a:pt x="6740" y="10799"/>
                  </a:cubicBezTo>
                  <a:lnTo>
                    <a:pt x="2453" y="10799"/>
                  </a:lnTo>
                  <a:cubicBezTo>
                    <a:pt x="2441" y="10799"/>
                    <a:pt x="2418" y="10787"/>
                    <a:pt x="2418" y="10787"/>
                  </a:cubicBezTo>
                  <a:cubicBezTo>
                    <a:pt x="2418" y="10787"/>
                    <a:pt x="2406" y="10775"/>
                    <a:pt x="2406" y="10763"/>
                  </a:cubicBezTo>
                  <a:lnTo>
                    <a:pt x="2561" y="9966"/>
                  </a:lnTo>
                  <a:cubicBezTo>
                    <a:pt x="2561" y="9954"/>
                    <a:pt x="2572" y="9942"/>
                    <a:pt x="2596" y="9942"/>
                  </a:cubicBezTo>
                  <a:lnTo>
                    <a:pt x="3596" y="9942"/>
                  </a:lnTo>
                  <a:cubicBezTo>
                    <a:pt x="3692" y="9942"/>
                    <a:pt x="3763" y="9870"/>
                    <a:pt x="3763" y="9775"/>
                  </a:cubicBezTo>
                  <a:cubicBezTo>
                    <a:pt x="3763" y="9680"/>
                    <a:pt x="3692" y="9609"/>
                    <a:pt x="3596" y="9609"/>
                  </a:cubicBezTo>
                  <a:lnTo>
                    <a:pt x="3370" y="9609"/>
                  </a:lnTo>
                  <a:lnTo>
                    <a:pt x="3370" y="9418"/>
                  </a:lnTo>
                  <a:cubicBezTo>
                    <a:pt x="3370" y="9299"/>
                    <a:pt x="3465" y="9216"/>
                    <a:pt x="3584" y="9216"/>
                  </a:cubicBezTo>
                  <a:close/>
                  <a:moveTo>
                    <a:pt x="1810" y="0"/>
                  </a:moveTo>
                  <a:cubicBezTo>
                    <a:pt x="1656" y="0"/>
                    <a:pt x="1501" y="131"/>
                    <a:pt x="1501" y="310"/>
                  </a:cubicBezTo>
                  <a:lnTo>
                    <a:pt x="1501" y="726"/>
                  </a:lnTo>
                  <a:cubicBezTo>
                    <a:pt x="1501" y="893"/>
                    <a:pt x="1632" y="1036"/>
                    <a:pt x="1810" y="1036"/>
                  </a:cubicBezTo>
                  <a:lnTo>
                    <a:pt x="1846" y="1036"/>
                  </a:lnTo>
                  <a:lnTo>
                    <a:pt x="1846" y="1572"/>
                  </a:lnTo>
                  <a:cubicBezTo>
                    <a:pt x="1727" y="1572"/>
                    <a:pt x="1608" y="1512"/>
                    <a:pt x="1537" y="1417"/>
                  </a:cubicBezTo>
                  <a:lnTo>
                    <a:pt x="1394" y="1238"/>
                  </a:lnTo>
                  <a:cubicBezTo>
                    <a:pt x="1191" y="941"/>
                    <a:pt x="846" y="762"/>
                    <a:pt x="489" y="762"/>
                  </a:cubicBezTo>
                  <a:cubicBezTo>
                    <a:pt x="358" y="762"/>
                    <a:pt x="239" y="798"/>
                    <a:pt x="144" y="905"/>
                  </a:cubicBezTo>
                  <a:cubicBezTo>
                    <a:pt x="60" y="1000"/>
                    <a:pt x="1" y="1131"/>
                    <a:pt x="1" y="1250"/>
                  </a:cubicBezTo>
                  <a:lnTo>
                    <a:pt x="1" y="1929"/>
                  </a:lnTo>
                  <a:cubicBezTo>
                    <a:pt x="1" y="3560"/>
                    <a:pt x="834" y="3894"/>
                    <a:pt x="1501" y="4179"/>
                  </a:cubicBezTo>
                  <a:cubicBezTo>
                    <a:pt x="1870" y="4334"/>
                    <a:pt x="2203" y="4465"/>
                    <a:pt x="2370" y="4786"/>
                  </a:cubicBezTo>
                  <a:cubicBezTo>
                    <a:pt x="2406" y="4882"/>
                    <a:pt x="2394" y="4965"/>
                    <a:pt x="2334" y="5025"/>
                  </a:cubicBezTo>
                  <a:cubicBezTo>
                    <a:pt x="2284" y="5092"/>
                    <a:pt x="2191" y="5124"/>
                    <a:pt x="2108" y="5124"/>
                  </a:cubicBezTo>
                  <a:cubicBezTo>
                    <a:pt x="2073" y="5124"/>
                    <a:pt x="2041" y="5118"/>
                    <a:pt x="2013" y="5108"/>
                  </a:cubicBezTo>
                  <a:cubicBezTo>
                    <a:pt x="1894" y="5060"/>
                    <a:pt x="1870" y="4906"/>
                    <a:pt x="1870" y="4786"/>
                  </a:cubicBezTo>
                  <a:cubicBezTo>
                    <a:pt x="1870" y="4703"/>
                    <a:pt x="1810" y="4632"/>
                    <a:pt x="1727" y="4632"/>
                  </a:cubicBezTo>
                  <a:cubicBezTo>
                    <a:pt x="1632" y="4632"/>
                    <a:pt x="1560" y="4691"/>
                    <a:pt x="1560" y="4775"/>
                  </a:cubicBezTo>
                  <a:cubicBezTo>
                    <a:pt x="1560" y="4929"/>
                    <a:pt x="1572" y="5263"/>
                    <a:pt x="1894" y="5406"/>
                  </a:cubicBezTo>
                  <a:cubicBezTo>
                    <a:pt x="1965" y="5429"/>
                    <a:pt x="2037" y="5441"/>
                    <a:pt x="2108" y="5441"/>
                  </a:cubicBezTo>
                  <a:cubicBezTo>
                    <a:pt x="2275" y="5441"/>
                    <a:pt x="2453" y="5370"/>
                    <a:pt x="2572" y="5251"/>
                  </a:cubicBezTo>
                  <a:cubicBezTo>
                    <a:pt x="2584" y="5239"/>
                    <a:pt x="2608" y="5227"/>
                    <a:pt x="2608" y="5203"/>
                  </a:cubicBezTo>
                  <a:cubicBezTo>
                    <a:pt x="2918" y="5703"/>
                    <a:pt x="3323" y="6144"/>
                    <a:pt x="3811" y="6489"/>
                  </a:cubicBezTo>
                  <a:lnTo>
                    <a:pt x="3834" y="6501"/>
                  </a:lnTo>
                  <a:cubicBezTo>
                    <a:pt x="3799" y="6561"/>
                    <a:pt x="3775" y="6656"/>
                    <a:pt x="3775" y="6727"/>
                  </a:cubicBezTo>
                  <a:lnTo>
                    <a:pt x="3775" y="6846"/>
                  </a:lnTo>
                  <a:cubicBezTo>
                    <a:pt x="3775" y="7037"/>
                    <a:pt x="3918" y="7215"/>
                    <a:pt x="4096" y="7263"/>
                  </a:cubicBezTo>
                  <a:lnTo>
                    <a:pt x="4096" y="8870"/>
                  </a:lnTo>
                  <a:lnTo>
                    <a:pt x="3596" y="8870"/>
                  </a:lnTo>
                  <a:cubicBezTo>
                    <a:pt x="3299" y="8870"/>
                    <a:pt x="3061" y="9108"/>
                    <a:pt x="3061" y="9406"/>
                  </a:cubicBezTo>
                  <a:lnTo>
                    <a:pt x="3061" y="9597"/>
                  </a:lnTo>
                  <a:lnTo>
                    <a:pt x="2620" y="9597"/>
                  </a:lnTo>
                  <a:cubicBezTo>
                    <a:pt x="2441" y="9597"/>
                    <a:pt x="2287" y="9716"/>
                    <a:pt x="2263" y="9894"/>
                  </a:cubicBezTo>
                  <a:lnTo>
                    <a:pt x="2108" y="10680"/>
                  </a:lnTo>
                  <a:cubicBezTo>
                    <a:pt x="2096" y="10787"/>
                    <a:pt x="2108" y="10906"/>
                    <a:pt x="2191" y="10978"/>
                  </a:cubicBezTo>
                  <a:cubicBezTo>
                    <a:pt x="2263" y="11073"/>
                    <a:pt x="2370" y="11121"/>
                    <a:pt x="2465" y="11121"/>
                  </a:cubicBezTo>
                  <a:lnTo>
                    <a:pt x="6752" y="11121"/>
                  </a:lnTo>
                  <a:cubicBezTo>
                    <a:pt x="6859" y="11121"/>
                    <a:pt x="6966" y="11073"/>
                    <a:pt x="7037" y="10978"/>
                  </a:cubicBezTo>
                  <a:cubicBezTo>
                    <a:pt x="7109" y="10894"/>
                    <a:pt x="7144" y="10787"/>
                    <a:pt x="7109" y="10680"/>
                  </a:cubicBezTo>
                  <a:lnTo>
                    <a:pt x="6966" y="9894"/>
                  </a:lnTo>
                  <a:cubicBezTo>
                    <a:pt x="6930" y="9716"/>
                    <a:pt x="6787" y="9597"/>
                    <a:pt x="6609" y="9597"/>
                  </a:cubicBezTo>
                  <a:lnTo>
                    <a:pt x="6156" y="9597"/>
                  </a:lnTo>
                  <a:lnTo>
                    <a:pt x="6156" y="9406"/>
                  </a:lnTo>
                  <a:cubicBezTo>
                    <a:pt x="6156" y="9108"/>
                    <a:pt x="5918" y="8870"/>
                    <a:pt x="5620" y="8870"/>
                  </a:cubicBezTo>
                  <a:lnTo>
                    <a:pt x="5132" y="8870"/>
                  </a:lnTo>
                  <a:lnTo>
                    <a:pt x="5132" y="7263"/>
                  </a:lnTo>
                  <a:cubicBezTo>
                    <a:pt x="5311" y="7215"/>
                    <a:pt x="5442" y="7037"/>
                    <a:pt x="5442" y="6846"/>
                  </a:cubicBezTo>
                  <a:lnTo>
                    <a:pt x="5442" y="6727"/>
                  </a:lnTo>
                  <a:cubicBezTo>
                    <a:pt x="5442" y="6632"/>
                    <a:pt x="5418" y="6561"/>
                    <a:pt x="5382" y="6501"/>
                  </a:cubicBezTo>
                  <a:lnTo>
                    <a:pt x="5418" y="6489"/>
                  </a:lnTo>
                  <a:cubicBezTo>
                    <a:pt x="5894" y="6132"/>
                    <a:pt x="6311" y="5703"/>
                    <a:pt x="6621" y="5203"/>
                  </a:cubicBezTo>
                  <a:cubicBezTo>
                    <a:pt x="6632" y="5227"/>
                    <a:pt x="6656" y="5239"/>
                    <a:pt x="6656" y="5251"/>
                  </a:cubicBezTo>
                  <a:cubicBezTo>
                    <a:pt x="6775" y="5382"/>
                    <a:pt x="6954" y="5441"/>
                    <a:pt x="7109" y="5441"/>
                  </a:cubicBezTo>
                  <a:cubicBezTo>
                    <a:pt x="7192" y="5441"/>
                    <a:pt x="7263" y="5429"/>
                    <a:pt x="7335" y="5406"/>
                  </a:cubicBezTo>
                  <a:cubicBezTo>
                    <a:pt x="7644" y="5263"/>
                    <a:pt x="7668" y="4929"/>
                    <a:pt x="7668" y="4775"/>
                  </a:cubicBezTo>
                  <a:cubicBezTo>
                    <a:pt x="7668" y="4701"/>
                    <a:pt x="7603" y="4628"/>
                    <a:pt x="7531" y="4628"/>
                  </a:cubicBezTo>
                  <a:cubicBezTo>
                    <a:pt x="7521" y="4628"/>
                    <a:pt x="7511" y="4629"/>
                    <a:pt x="7502" y="4632"/>
                  </a:cubicBezTo>
                  <a:cubicBezTo>
                    <a:pt x="7406" y="4632"/>
                    <a:pt x="7335" y="4703"/>
                    <a:pt x="7347" y="4786"/>
                  </a:cubicBezTo>
                  <a:cubicBezTo>
                    <a:pt x="7347" y="4906"/>
                    <a:pt x="7335" y="5048"/>
                    <a:pt x="7216" y="5108"/>
                  </a:cubicBezTo>
                  <a:cubicBezTo>
                    <a:pt x="7188" y="5117"/>
                    <a:pt x="7158" y="5122"/>
                    <a:pt x="7128" y="5122"/>
                  </a:cubicBezTo>
                  <a:cubicBezTo>
                    <a:pt x="7043" y="5122"/>
                    <a:pt x="6956" y="5086"/>
                    <a:pt x="6894" y="5025"/>
                  </a:cubicBezTo>
                  <a:cubicBezTo>
                    <a:pt x="6835" y="4953"/>
                    <a:pt x="6811" y="4882"/>
                    <a:pt x="6859" y="4786"/>
                  </a:cubicBezTo>
                  <a:cubicBezTo>
                    <a:pt x="7025" y="4465"/>
                    <a:pt x="7335" y="4334"/>
                    <a:pt x="7728" y="4179"/>
                  </a:cubicBezTo>
                  <a:cubicBezTo>
                    <a:pt x="8395" y="3917"/>
                    <a:pt x="9228" y="3572"/>
                    <a:pt x="9228" y="1929"/>
                  </a:cubicBezTo>
                  <a:lnTo>
                    <a:pt x="9228" y="1250"/>
                  </a:lnTo>
                  <a:cubicBezTo>
                    <a:pt x="9216" y="1131"/>
                    <a:pt x="9168" y="1000"/>
                    <a:pt x="9061" y="905"/>
                  </a:cubicBezTo>
                  <a:cubicBezTo>
                    <a:pt x="8978" y="822"/>
                    <a:pt x="8859" y="762"/>
                    <a:pt x="8716" y="762"/>
                  </a:cubicBezTo>
                  <a:cubicBezTo>
                    <a:pt x="8359" y="762"/>
                    <a:pt x="8025" y="941"/>
                    <a:pt x="7811" y="1238"/>
                  </a:cubicBezTo>
                  <a:lnTo>
                    <a:pt x="7680" y="1417"/>
                  </a:lnTo>
                  <a:cubicBezTo>
                    <a:pt x="7609" y="1512"/>
                    <a:pt x="7490" y="1572"/>
                    <a:pt x="7371" y="1572"/>
                  </a:cubicBezTo>
                  <a:lnTo>
                    <a:pt x="7371" y="1036"/>
                  </a:lnTo>
                  <a:lnTo>
                    <a:pt x="7394" y="1036"/>
                  </a:lnTo>
                  <a:cubicBezTo>
                    <a:pt x="7561" y="1036"/>
                    <a:pt x="7704" y="905"/>
                    <a:pt x="7704" y="726"/>
                  </a:cubicBezTo>
                  <a:lnTo>
                    <a:pt x="7704" y="310"/>
                  </a:lnTo>
                  <a:cubicBezTo>
                    <a:pt x="7704" y="143"/>
                    <a:pt x="7573" y="0"/>
                    <a:pt x="7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4" name="Google Shape;12394;p69"/>
            <p:cNvSpPr/>
            <p:nvPr/>
          </p:nvSpPr>
          <p:spPr>
            <a:xfrm>
              <a:off x="4118903" y="3867139"/>
              <a:ext cx="93987" cy="87971"/>
            </a:xfrm>
            <a:custGeom>
              <a:avLst/>
              <a:gdLst/>
              <a:ahLst/>
              <a:cxnLst/>
              <a:rect l="l" t="t" r="r" b="b"/>
              <a:pathLst>
                <a:path w="2953" h="2764" extrusionOk="0">
                  <a:moveTo>
                    <a:pt x="1477" y="489"/>
                  </a:moveTo>
                  <a:lnTo>
                    <a:pt x="1727" y="989"/>
                  </a:lnTo>
                  <a:cubicBezTo>
                    <a:pt x="1762" y="1049"/>
                    <a:pt x="1822" y="1096"/>
                    <a:pt x="1881" y="1096"/>
                  </a:cubicBezTo>
                  <a:lnTo>
                    <a:pt x="2441" y="1180"/>
                  </a:lnTo>
                  <a:lnTo>
                    <a:pt x="2036" y="1584"/>
                  </a:lnTo>
                  <a:cubicBezTo>
                    <a:pt x="2000" y="1632"/>
                    <a:pt x="1977" y="1692"/>
                    <a:pt x="1977" y="1763"/>
                  </a:cubicBezTo>
                  <a:lnTo>
                    <a:pt x="2072" y="2335"/>
                  </a:lnTo>
                  <a:lnTo>
                    <a:pt x="1560" y="2061"/>
                  </a:lnTo>
                  <a:cubicBezTo>
                    <a:pt x="1536" y="2049"/>
                    <a:pt x="1500" y="2037"/>
                    <a:pt x="1477" y="2037"/>
                  </a:cubicBezTo>
                  <a:cubicBezTo>
                    <a:pt x="1441" y="2037"/>
                    <a:pt x="1417" y="2049"/>
                    <a:pt x="1381" y="2061"/>
                  </a:cubicBezTo>
                  <a:lnTo>
                    <a:pt x="881" y="2335"/>
                  </a:lnTo>
                  <a:lnTo>
                    <a:pt x="965" y="1763"/>
                  </a:lnTo>
                  <a:cubicBezTo>
                    <a:pt x="988" y="1703"/>
                    <a:pt x="953" y="1632"/>
                    <a:pt x="905" y="1584"/>
                  </a:cubicBezTo>
                  <a:lnTo>
                    <a:pt x="512" y="1180"/>
                  </a:lnTo>
                  <a:lnTo>
                    <a:pt x="1072" y="1096"/>
                  </a:lnTo>
                  <a:cubicBezTo>
                    <a:pt x="1131" y="1084"/>
                    <a:pt x="1191" y="1049"/>
                    <a:pt x="1227" y="989"/>
                  </a:cubicBezTo>
                  <a:lnTo>
                    <a:pt x="1477" y="489"/>
                  </a:lnTo>
                  <a:close/>
                  <a:moveTo>
                    <a:pt x="1477" y="1"/>
                  </a:moveTo>
                  <a:cubicBezTo>
                    <a:pt x="1405" y="1"/>
                    <a:pt x="1322" y="49"/>
                    <a:pt x="1298" y="108"/>
                  </a:cubicBezTo>
                  <a:lnTo>
                    <a:pt x="953" y="799"/>
                  </a:lnTo>
                  <a:lnTo>
                    <a:pt x="191" y="906"/>
                  </a:lnTo>
                  <a:cubicBezTo>
                    <a:pt x="119" y="918"/>
                    <a:pt x="60" y="965"/>
                    <a:pt x="36" y="1037"/>
                  </a:cubicBezTo>
                  <a:cubicBezTo>
                    <a:pt x="0" y="1108"/>
                    <a:pt x="36" y="1180"/>
                    <a:pt x="72" y="1227"/>
                  </a:cubicBezTo>
                  <a:lnTo>
                    <a:pt x="631" y="1763"/>
                  </a:lnTo>
                  <a:lnTo>
                    <a:pt x="488" y="2525"/>
                  </a:lnTo>
                  <a:cubicBezTo>
                    <a:pt x="476" y="2596"/>
                    <a:pt x="512" y="2668"/>
                    <a:pt x="572" y="2716"/>
                  </a:cubicBezTo>
                  <a:cubicBezTo>
                    <a:pt x="604" y="2741"/>
                    <a:pt x="639" y="2753"/>
                    <a:pt x="676" y="2753"/>
                  </a:cubicBezTo>
                  <a:cubicBezTo>
                    <a:pt x="708" y="2753"/>
                    <a:pt x="741" y="2744"/>
                    <a:pt x="774" y="2727"/>
                  </a:cubicBezTo>
                  <a:lnTo>
                    <a:pt x="1465" y="2370"/>
                  </a:lnTo>
                  <a:lnTo>
                    <a:pt x="2143" y="2727"/>
                  </a:lnTo>
                  <a:cubicBezTo>
                    <a:pt x="2179" y="2751"/>
                    <a:pt x="2203" y="2763"/>
                    <a:pt x="2239" y="2763"/>
                  </a:cubicBezTo>
                  <a:cubicBezTo>
                    <a:pt x="2274" y="2763"/>
                    <a:pt x="2310" y="2751"/>
                    <a:pt x="2358" y="2716"/>
                  </a:cubicBezTo>
                  <a:cubicBezTo>
                    <a:pt x="2417" y="2668"/>
                    <a:pt x="2441" y="2596"/>
                    <a:pt x="2429" y="2525"/>
                  </a:cubicBezTo>
                  <a:lnTo>
                    <a:pt x="2298" y="1763"/>
                  </a:lnTo>
                  <a:lnTo>
                    <a:pt x="2846" y="1227"/>
                  </a:lnTo>
                  <a:cubicBezTo>
                    <a:pt x="2917" y="1180"/>
                    <a:pt x="2953" y="1108"/>
                    <a:pt x="2917" y="1037"/>
                  </a:cubicBezTo>
                  <a:cubicBezTo>
                    <a:pt x="2893" y="965"/>
                    <a:pt x="2834" y="918"/>
                    <a:pt x="2751" y="906"/>
                  </a:cubicBezTo>
                  <a:lnTo>
                    <a:pt x="2000" y="799"/>
                  </a:lnTo>
                  <a:lnTo>
                    <a:pt x="1655" y="108"/>
                  </a:lnTo>
                  <a:cubicBezTo>
                    <a:pt x="1619" y="37"/>
                    <a:pt x="1548" y="1"/>
                    <a:pt x="1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5" name="Google Shape;12395;p69"/>
          <p:cNvGrpSpPr/>
          <p:nvPr/>
        </p:nvGrpSpPr>
        <p:grpSpPr>
          <a:xfrm>
            <a:off x="8006505" y="3390044"/>
            <a:ext cx="323654" cy="303189"/>
            <a:chOff x="8006505" y="3390044"/>
            <a:chExt cx="323654" cy="303189"/>
          </a:xfrm>
          <a:solidFill>
            <a:srgbClr val="D94169"/>
          </a:solidFill>
        </p:grpSpPr>
        <p:sp>
          <p:nvSpPr>
            <p:cNvPr id="12396" name="Google Shape;12396;p69"/>
            <p:cNvSpPr/>
            <p:nvPr/>
          </p:nvSpPr>
          <p:spPr>
            <a:xfrm>
              <a:off x="8006505" y="3390044"/>
              <a:ext cx="323654" cy="303189"/>
            </a:xfrm>
            <a:custGeom>
              <a:avLst/>
              <a:gdLst/>
              <a:ahLst/>
              <a:cxnLst/>
              <a:rect l="l" t="t" r="r" b="b"/>
              <a:pathLst>
                <a:path w="10169" h="9526" extrusionOk="0">
                  <a:moveTo>
                    <a:pt x="5358" y="322"/>
                  </a:moveTo>
                  <a:cubicBezTo>
                    <a:pt x="5704" y="322"/>
                    <a:pt x="5965" y="608"/>
                    <a:pt x="5965" y="930"/>
                  </a:cubicBezTo>
                  <a:lnTo>
                    <a:pt x="5965" y="1311"/>
                  </a:lnTo>
                  <a:cubicBezTo>
                    <a:pt x="5965" y="1584"/>
                    <a:pt x="6192" y="1811"/>
                    <a:pt x="6477" y="1811"/>
                  </a:cubicBezTo>
                  <a:lnTo>
                    <a:pt x="6620" y="1811"/>
                  </a:lnTo>
                  <a:cubicBezTo>
                    <a:pt x="6727" y="1811"/>
                    <a:pt x="6811" y="1906"/>
                    <a:pt x="6811" y="2001"/>
                  </a:cubicBezTo>
                  <a:lnTo>
                    <a:pt x="6811" y="3013"/>
                  </a:lnTo>
                  <a:cubicBezTo>
                    <a:pt x="6811" y="3120"/>
                    <a:pt x="6727" y="3204"/>
                    <a:pt x="6620" y="3204"/>
                  </a:cubicBezTo>
                  <a:lnTo>
                    <a:pt x="3465" y="3204"/>
                  </a:lnTo>
                  <a:cubicBezTo>
                    <a:pt x="3358" y="3204"/>
                    <a:pt x="3275" y="3120"/>
                    <a:pt x="3275" y="3013"/>
                  </a:cubicBezTo>
                  <a:lnTo>
                    <a:pt x="3322" y="2001"/>
                  </a:lnTo>
                  <a:cubicBezTo>
                    <a:pt x="3322" y="1894"/>
                    <a:pt x="3406" y="1811"/>
                    <a:pt x="3513" y="1811"/>
                  </a:cubicBezTo>
                  <a:lnTo>
                    <a:pt x="3656" y="1811"/>
                  </a:lnTo>
                  <a:cubicBezTo>
                    <a:pt x="3941" y="1811"/>
                    <a:pt x="4168" y="1584"/>
                    <a:pt x="4168" y="1311"/>
                  </a:cubicBezTo>
                  <a:lnTo>
                    <a:pt x="4168" y="930"/>
                  </a:lnTo>
                  <a:cubicBezTo>
                    <a:pt x="4168" y="596"/>
                    <a:pt x="4453" y="322"/>
                    <a:pt x="4775" y="322"/>
                  </a:cubicBezTo>
                  <a:close/>
                  <a:moveTo>
                    <a:pt x="9275" y="2239"/>
                  </a:moveTo>
                  <a:cubicBezTo>
                    <a:pt x="9585" y="2239"/>
                    <a:pt x="9847" y="2501"/>
                    <a:pt x="9847" y="2823"/>
                  </a:cubicBezTo>
                  <a:lnTo>
                    <a:pt x="9835" y="8633"/>
                  </a:lnTo>
                  <a:cubicBezTo>
                    <a:pt x="9835" y="8943"/>
                    <a:pt x="9585" y="9204"/>
                    <a:pt x="9252" y="9204"/>
                  </a:cubicBezTo>
                  <a:lnTo>
                    <a:pt x="881" y="9204"/>
                  </a:lnTo>
                  <a:cubicBezTo>
                    <a:pt x="560" y="9204"/>
                    <a:pt x="298" y="8954"/>
                    <a:pt x="298" y="8633"/>
                  </a:cubicBezTo>
                  <a:lnTo>
                    <a:pt x="298" y="2823"/>
                  </a:lnTo>
                  <a:cubicBezTo>
                    <a:pt x="298" y="2513"/>
                    <a:pt x="548" y="2239"/>
                    <a:pt x="881" y="2239"/>
                  </a:cubicBezTo>
                  <a:lnTo>
                    <a:pt x="2977" y="2239"/>
                  </a:lnTo>
                  <a:lnTo>
                    <a:pt x="2977" y="2775"/>
                  </a:lnTo>
                  <a:lnTo>
                    <a:pt x="1001" y="2775"/>
                  </a:lnTo>
                  <a:cubicBezTo>
                    <a:pt x="905" y="2775"/>
                    <a:pt x="834" y="2858"/>
                    <a:pt x="834" y="2942"/>
                  </a:cubicBezTo>
                  <a:lnTo>
                    <a:pt x="834" y="8514"/>
                  </a:lnTo>
                  <a:cubicBezTo>
                    <a:pt x="834" y="8597"/>
                    <a:pt x="905" y="8669"/>
                    <a:pt x="1001" y="8669"/>
                  </a:cubicBezTo>
                  <a:lnTo>
                    <a:pt x="6418" y="8669"/>
                  </a:lnTo>
                  <a:cubicBezTo>
                    <a:pt x="6501" y="8669"/>
                    <a:pt x="6573" y="8597"/>
                    <a:pt x="6573" y="8514"/>
                  </a:cubicBezTo>
                  <a:cubicBezTo>
                    <a:pt x="6573" y="8419"/>
                    <a:pt x="6501" y="8347"/>
                    <a:pt x="6418" y="8347"/>
                  </a:cubicBezTo>
                  <a:lnTo>
                    <a:pt x="1155" y="8347"/>
                  </a:lnTo>
                  <a:lnTo>
                    <a:pt x="1155" y="3108"/>
                  </a:lnTo>
                  <a:lnTo>
                    <a:pt x="2989" y="3108"/>
                  </a:lnTo>
                  <a:cubicBezTo>
                    <a:pt x="3037" y="3347"/>
                    <a:pt x="3239" y="3537"/>
                    <a:pt x="3501" y="3537"/>
                  </a:cubicBezTo>
                  <a:lnTo>
                    <a:pt x="6656" y="3537"/>
                  </a:lnTo>
                  <a:cubicBezTo>
                    <a:pt x="6906" y="3537"/>
                    <a:pt x="7108" y="3359"/>
                    <a:pt x="7156" y="3108"/>
                  </a:cubicBezTo>
                  <a:lnTo>
                    <a:pt x="8990" y="3108"/>
                  </a:lnTo>
                  <a:lnTo>
                    <a:pt x="8990" y="8347"/>
                  </a:lnTo>
                  <a:lnTo>
                    <a:pt x="7216" y="8347"/>
                  </a:lnTo>
                  <a:cubicBezTo>
                    <a:pt x="7132" y="8347"/>
                    <a:pt x="7049" y="8419"/>
                    <a:pt x="7049" y="8514"/>
                  </a:cubicBezTo>
                  <a:cubicBezTo>
                    <a:pt x="7049" y="8597"/>
                    <a:pt x="7132" y="8669"/>
                    <a:pt x="7216" y="8669"/>
                  </a:cubicBezTo>
                  <a:lnTo>
                    <a:pt x="9156" y="8669"/>
                  </a:lnTo>
                  <a:cubicBezTo>
                    <a:pt x="9240" y="8669"/>
                    <a:pt x="9311" y="8597"/>
                    <a:pt x="9311" y="8514"/>
                  </a:cubicBezTo>
                  <a:lnTo>
                    <a:pt x="9311" y="2942"/>
                  </a:lnTo>
                  <a:cubicBezTo>
                    <a:pt x="9311" y="2858"/>
                    <a:pt x="9240" y="2775"/>
                    <a:pt x="9156" y="2775"/>
                  </a:cubicBezTo>
                  <a:lnTo>
                    <a:pt x="7168" y="2775"/>
                  </a:lnTo>
                  <a:lnTo>
                    <a:pt x="7168" y="2239"/>
                  </a:lnTo>
                  <a:close/>
                  <a:moveTo>
                    <a:pt x="4787" y="1"/>
                  </a:moveTo>
                  <a:cubicBezTo>
                    <a:pt x="4275" y="1"/>
                    <a:pt x="3858" y="418"/>
                    <a:pt x="3858" y="930"/>
                  </a:cubicBezTo>
                  <a:lnTo>
                    <a:pt x="3858" y="1311"/>
                  </a:lnTo>
                  <a:cubicBezTo>
                    <a:pt x="3858" y="1406"/>
                    <a:pt x="3763" y="1501"/>
                    <a:pt x="3656" y="1501"/>
                  </a:cubicBezTo>
                  <a:lnTo>
                    <a:pt x="3513" y="1501"/>
                  </a:lnTo>
                  <a:cubicBezTo>
                    <a:pt x="3263" y="1501"/>
                    <a:pt x="3048" y="1680"/>
                    <a:pt x="3001" y="1930"/>
                  </a:cubicBezTo>
                  <a:lnTo>
                    <a:pt x="893" y="1930"/>
                  </a:lnTo>
                  <a:cubicBezTo>
                    <a:pt x="405" y="1930"/>
                    <a:pt x="0" y="2335"/>
                    <a:pt x="0" y="2823"/>
                  </a:cubicBezTo>
                  <a:lnTo>
                    <a:pt x="0" y="8633"/>
                  </a:lnTo>
                  <a:cubicBezTo>
                    <a:pt x="0" y="9121"/>
                    <a:pt x="405" y="9526"/>
                    <a:pt x="893" y="9526"/>
                  </a:cubicBezTo>
                  <a:lnTo>
                    <a:pt x="9263" y="9526"/>
                  </a:lnTo>
                  <a:cubicBezTo>
                    <a:pt x="9764" y="9526"/>
                    <a:pt x="10156" y="9121"/>
                    <a:pt x="10156" y="8633"/>
                  </a:cubicBezTo>
                  <a:lnTo>
                    <a:pt x="10156" y="2823"/>
                  </a:lnTo>
                  <a:cubicBezTo>
                    <a:pt x="10168" y="2335"/>
                    <a:pt x="9764" y="1930"/>
                    <a:pt x="9275" y="1930"/>
                  </a:cubicBezTo>
                  <a:lnTo>
                    <a:pt x="7156" y="1930"/>
                  </a:lnTo>
                  <a:cubicBezTo>
                    <a:pt x="7108" y="1692"/>
                    <a:pt x="6906" y="1501"/>
                    <a:pt x="6656" y="1501"/>
                  </a:cubicBezTo>
                  <a:lnTo>
                    <a:pt x="6501" y="1501"/>
                  </a:lnTo>
                  <a:cubicBezTo>
                    <a:pt x="6394" y="1501"/>
                    <a:pt x="6311" y="1406"/>
                    <a:pt x="6311" y="1311"/>
                  </a:cubicBezTo>
                  <a:lnTo>
                    <a:pt x="6311" y="930"/>
                  </a:lnTo>
                  <a:cubicBezTo>
                    <a:pt x="6311" y="418"/>
                    <a:pt x="5894" y="1"/>
                    <a:pt x="53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7" name="Google Shape;12397;p69"/>
            <p:cNvSpPr/>
            <p:nvPr/>
          </p:nvSpPr>
          <p:spPr>
            <a:xfrm>
              <a:off x="8148997" y="3444247"/>
              <a:ext cx="37907" cy="37938"/>
            </a:xfrm>
            <a:custGeom>
              <a:avLst/>
              <a:gdLst/>
              <a:ahLst/>
              <a:cxnLst/>
              <a:rect l="l" t="t" r="r" b="b"/>
              <a:pathLst>
                <a:path w="1191" h="1192" extrusionOk="0">
                  <a:moveTo>
                    <a:pt x="595" y="334"/>
                  </a:moveTo>
                  <a:cubicBezTo>
                    <a:pt x="750" y="334"/>
                    <a:pt x="869" y="453"/>
                    <a:pt x="869" y="596"/>
                  </a:cubicBezTo>
                  <a:cubicBezTo>
                    <a:pt x="869" y="751"/>
                    <a:pt x="750" y="870"/>
                    <a:pt x="595" y="870"/>
                  </a:cubicBezTo>
                  <a:cubicBezTo>
                    <a:pt x="453" y="870"/>
                    <a:pt x="334" y="751"/>
                    <a:pt x="334" y="596"/>
                  </a:cubicBezTo>
                  <a:cubicBezTo>
                    <a:pt x="334" y="453"/>
                    <a:pt x="453" y="334"/>
                    <a:pt x="595" y="334"/>
                  </a:cubicBezTo>
                  <a:close/>
                  <a:moveTo>
                    <a:pt x="595" y="1"/>
                  </a:moveTo>
                  <a:cubicBezTo>
                    <a:pt x="274" y="1"/>
                    <a:pt x="0" y="274"/>
                    <a:pt x="0" y="596"/>
                  </a:cubicBezTo>
                  <a:cubicBezTo>
                    <a:pt x="0" y="929"/>
                    <a:pt x="274" y="1191"/>
                    <a:pt x="595" y="1191"/>
                  </a:cubicBezTo>
                  <a:cubicBezTo>
                    <a:pt x="929" y="1191"/>
                    <a:pt x="1191" y="929"/>
                    <a:pt x="1191" y="596"/>
                  </a:cubicBezTo>
                  <a:cubicBezTo>
                    <a:pt x="1191" y="274"/>
                    <a:pt x="929" y="1"/>
                    <a:pt x="5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8" name="Google Shape;12398;p69"/>
            <p:cNvSpPr/>
            <p:nvPr/>
          </p:nvSpPr>
          <p:spPr>
            <a:xfrm>
              <a:off x="8089861" y="3526871"/>
              <a:ext cx="165630" cy="104617"/>
            </a:xfrm>
            <a:custGeom>
              <a:avLst/>
              <a:gdLst/>
              <a:ahLst/>
              <a:cxnLst/>
              <a:rect l="l" t="t" r="r" b="b"/>
              <a:pathLst>
                <a:path w="5204" h="3287" extrusionOk="0">
                  <a:moveTo>
                    <a:pt x="739" y="2024"/>
                  </a:moveTo>
                  <a:cubicBezTo>
                    <a:pt x="1001" y="2024"/>
                    <a:pt x="1215" y="2250"/>
                    <a:pt x="1215" y="2500"/>
                  </a:cubicBezTo>
                  <a:cubicBezTo>
                    <a:pt x="1239" y="2762"/>
                    <a:pt x="1013" y="2977"/>
                    <a:pt x="739" y="2977"/>
                  </a:cubicBezTo>
                  <a:cubicBezTo>
                    <a:pt x="477" y="2977"/>
                    <a:pt x="263" y="2750"/>
                    <a:pt x="263" y="2500"/>
                  </a:cubicBezTo>
                  <a:cubicBezTo>
                    <a:pt x="263" y="2227"/>
                    <a:pt x="489" y="2024"/>
                    <a:pt x="739" y="2024"/>
                  </a:cubicBezTo>
                  <a:close/>
                  <a:moveTo>
                    <a:pt x="4823" y="0"/>
                  </a:moveTo>
                  <a:cubicBezTo>
                    <a:pt x="4823" y="0"/>
                    <a:pt x="4811" y="0"/>
                    <a:pt x="4811" y="12"/>
                  </a:cubicBezTo>
                  <a:lnTo>
                    <a:pt x="4370" y="226"/>
                  </a:lnTo>
                  <a:cubicBezTo>
                    <a:pt x="4299" y="262"/>
                    <a:pt x="4275" y="357"/>
                    <a:pt x="4299" y="429"/>
                  </a:cubicBezTo>
                  <a:cubicBezTo>
                    <a:pt x="4334" y="481"/>
                    <a:pt x="4388" y="514"/>
                    <a:pt x="4447" y="514"/>
                  </a:cubicBezTo>
                  <a:cubicBezTo>
                    <a:pt x="4469" y="514"/>
                    <a:pt x="4491" y="510"/>
                    <a:pt x="4513" y="500"/>
                  </a:cubicBezTo>
                  <a:lnTo>
                    <a:pt x="4632" y="441"/>
                  </a:lnTo>
                  <a:lnTo>
                    <a:pt x="4632" y="441"/>
                  </a:lnTo>
                  <a:cubicBezTo>
                    <a:pt x="4418" y="1143"/>
                    <a:pt x="4049" y="1667"/>
                    <a:pt x="3537" y="1988"/>
                  </a:cubicBezTo>
                  <a:cubicBezTo>
                    <a:pt x="3037" y="2306"/>
                    <a:pt x="2479" y="2385"/>
                    <a:pt x="2070" y="2385"/>
                  </a:cubicBezTo>
                  <a:cubicBezTo>
                    <a:pt x="1866" y="2385"/>
                    <a:pt x="1699" y="2365"/>
                    <a:pt x="1596" y="2346"/>
                  </a:cubicBezTo>
                  <a:cubicBezTo>
                    <a:pt x="1537" y="1977"/>
                    <a:pt x="1191" y="1679"/>
                    <a:pt x="799" y="1679"/>
                  </a:cubicBezTo>
                  <a:cubicBezTo>
                    <a:pt x="358" y="1679"/>
                    <a:pt x="1" y="2036"/>
                    <a:pt x="1" y="2477"/>
                  </a:cubicBezTo>
                  <a:cubicBezTo>
                    <a:pt x="1" y="2929"/>
                    <a:pt x="358" y="3286"/>
                    <a:pt x="799" y="3286"/>
                  </a:cubicBezTo>
                  <a:cubicBezTo>
                    <a:pt x="1180" y="3286"/>
                    <a:pt x="1501" y="3012"/>
                    <a:pt x="1572" y="2679"/>
                  </a:cubicBezTo>
                  <a:cubicBezTo>
                    <a:pt x="1691" y="2691"/>
                    <a:pt x="1858" y="2703"/>
                    <a:pt x="2049" y="2703"/>
                  </a:cubicBezTo>
                  <a:cubicBezTo>
                    <a:pt x="2501" y="2703"/>
                    <a:pt x="3120" y="2619"/>
                    <a:pt x="3692" y="2262"/>
                  </a:cubicBezTo>
                  <a:cubicBezTo>
                    <a:pt x="4251" y="1905"/>
                    <a:pt x="4656" y="1334"/>
                    <a:pt x="4894" y="595"/>
                  </a:cubicBezTo>
                  <a:lnTo>
                    <a:pt x="4930" y="631"/>
                  </a:lnTo>
                  <a:cubicBezTo>
                    <a:pt x="4954" y="691"/>
                    <a:pt x="5013" y="726"/>
                    <a:pt x="5073" y="726"/>
                  </a:cubicBezTo>
                  <a:cubicBezTo>
                    <a:pt x="5109" y="726"/>
                    <a:pt x="5120" y="726"/>
                    <a:pt x="5144" y="714"/>
                  </a:cubicBezTo>
                  <a:cubicBezTo>
                    <a:pt x="5180" y="679"/>
                    <a:pt x="5204" y="584"/>
                    <a:pt x="5180" y="500"/>
                  </a:cubicBezTo>
                  <a:lnTo>
                    <a:pt x="4966" y="72"/>
                  </a:lnTo>
                  <a:cubicBezTo>
                    <a:pt x="4966" y="72"/>
                    <a:pt x="4966" y="60"/>
                    <a:pt x="4954" y="60"/>
                  </a:cubicBezTo>
                  <a:lnTo>
                    <a:pt x="4930" y="24"/>
                  </a:lnTo>
                  <a:lnTo>
                    <a:pt x="4906" y="12"/>
                  </a:lnTo>
                  <a:cubicBezTo>
                    <a:pt x="4906" y="12"/>
                    <a:pt x="4894" y="12"/>
                    <a:pt x="48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9" name="Google Shape;12399;p69"/>
            <p:cNvSpPr/>
            <p:nvPr/>
          </p:nvSpPr>
          <p:spPr>
            <a:xfrm>
              <a:off x="8067519" y="3519742"/>
              <a:ext cx="32241" cy="30268"/>
            </a:xfrm>
            <a:custGeom>
              <a:avLst/>
              <a:gdLst/>
              <a:ahLst/>
              <a:cxnLst/>
              <a:rect l="l" t="t" r="r" b="b"/>
              <a:pathLst>
                <a:path w="1013" h="951" extrusionOk="0">
                  <a:moveTo>
                    <a:pt x="173" y="1"/>
                  </a:moveTo>
                  <a:cubicBezTo>
                    <a:pt x="131" y="1"/>
                    <a:pt x="90" y="16"/>
                    <a:pt x="60" y="46"/>
                  </a:cubicBezTo>
                  <a:cubicBezTo>
                    <a:pt x="0" y="105"/>
                    <a:pt x="0" y="212"/>
                    <a:pt x="60" y="272"/>
                  </a:cubicBezTo>
                  <a:lnTo>
                    <a:pt x="274" y="474"/>
                  </a:lnTo>
                  <a:lnTo>
                    <a:pt x="60" y="688"/>
                  </a:lnTo>
                  <a:cubicBezTo>
                    <a:pt x="0" y="748"/>
                    <a:pt x="0" y="843"/>
                    <a:pt x="60" y="903"/>
                  </a:cubicBezTo>
                  <a:cubicBezTo>
                    <a:pt x="96" y="938"/>
                    <a:pt x="131" y="950"/>
                    <a:pt x="179" y="950"/>
                  </a:cubicBezTo>
                  <a:cubicBezTo>
                    <a:pt x="227" y="950"/>
                    <a:pt x="274" y="938"/>
                    <a:pt x="298" y="903"/>
                  </a:cubicBezTo>
                  <a:lnTo>
                    <a:pt x="512" y="700"/>
                  </a:lnTo>
                  <a:lnTo>
                    <a:pt x="715" y="903"/>
                  </a:lnTo>
                  <a:cubicBezTo>
                    <a:pt x="750" y="938"/>
                    <a:pt x="786" y="950"/>
                    <a:pt x="834" y="950"/>
                  </a:cubicBezTo>
                  <a:cubicBezTo>
                    <a:pt x="881" y="950"/>
                    <a:pt x="929" y="938"/>
                    <a:pt x="953" y="903"/>
                  </a:cubicBezTo>
                  <a:cubicBezTo>
                    <a:pt x="1012" y="843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29" y="272"/>
                  </a:lnTo>
                  <a:cubicBezTo>
                    <a:pt x="989" y="212"/>
                    <a:pt x="989" y="105"/>
                    <a:pt x="929" y="46"/>
                  </a:cubicBezTo>
                  <a:cubicBezTo>
                    <a:pt x="899" y="16"/>
                    <a:pt x="858" y="1"/>
                    <a:pt x="816" y="1"/>
                  </a:cubicBezTo>
                  <a:cubicBezTo>
                    <a:pt x="774" y="1"/>
                    <a:pt x="733" y="16"/>
                    <a:pt x="703" y="46"/>
                  </a:cubicBezTo>
                  <a:lnTo>
                    <a:pt x="488" y="248"/>
                  </a:lnTo>
                  <a:lnTo>
                    <a:pt x="286" y="46"/>
                  </a:lnTo>
                  <a:cubicBezTo>
                    <a:pt x="256" y="16"/>
                    <a:pt x="215" y="1"/>
                    <a:pt x="1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0" name="Google Shape;12400;p69"/>
            <p:cNvSpPr/>
            <p:nvPr/>
          </p:nvSpPr>
          <p:spPr>
            <a:xfrm>
              <a:off x="8244479" y="3601602"/>
              <a:ext cx="32623" cy="30268"/>
            </a:xfrm>
            <a:custGeom>
              <a:avLst/>
              <a:gdLst/>
              <a:ahLst/>
              <a:cxnLst/>
              <a:rect l="l" t="t" r="r" b="b"/>
              <a:pathLst>
                <a:path w="1025" h="951" extrusionOk="0">
                  <a:moveTo>
                    <a:pt x="179" y="1"/>
                  </a:moveTo>
                  <a:cubicBezTo>
                    <a:pt x="140" y="1"/>
                    <a:pt x="102" y="15"/>
                    <a:pt x="72" y="45"/>
                  </a:cubicBezTo>
                  <a:cubicBezTo>
                    <a:pt x="1" y="105"/>
                    <a:pt x="1" y="212"/>
                    <a:pt x="72" y="271"/>
                  </a:cubicBezTo>
                  <a:lnTo>
                    <a:pt x="274" y="474"/>
                  </a:lnTo>
                  <a:lnTo>
                    <a:pt x="72" y="688"/>
                  </a:lnTo>
                  <a:cubicBezTo>
                    <a:pt x="1" y="748"/>
                    <a:pt x="1" y="855"/>
                    <a:pt x="72" y="914"/>
                  </a:cubicBezTo>
                  <a:cubicBezTo>
                    <a:pt x="96" y="938"/>
                    <a:pt x="143" y="950"/>
                    <a:pt x="179" y="950"/>
                  </a:cubicBezTo>
                  <a:cubicBezTo>
                    <a:pt x="227" y="950"/>
                    <a:pt x="274" y="938"/>
                    <a:pt x="298" y="914"/>
                  </a:cubicBezTo>
                  <a:lnTo>
                    <a:pt x="513" y="700"/>
                  </a:lnTo>
                  <a:lnTo>
                    <a:pt x="727" y="914"/>
                  </a:lnTo>
                  <a:cubicBezTo>
                    <a:pt x="751" y="938"/>
                    <a:pt x="798" y="950"/>
                    <a:pt x="846" y="950"/>
                  </a:cubicBezTo>
                  <a:cubicBezTo>
                    <a:pt x="882" y="950"/>
                    <a:pt x="929" y="938"/>
                    <a:pt x="965" y="914"/>
                  </a:cubicBezTo>
                  <a:cubicBezTo>
                    <a:pt x="1024" y="855"/>
                    <a:pt x="1024" y="748"/>
                    <a:pt x="965" y="688"/>
                  </a:cubicBezTo>
                  <a:lnTo>
                    <a:pt x="727" y="474"/>
                  </a:lnTo>
                  <a:lnTo>
                    <a:pt x="929" y="271"/>
                  </a:lnTo>
                  <a:cubicBezTo>
                    <a:pt x="989" y="212"/>
                    <a:pt x="989" y="105"/>
                    <a:pt x="929" y="45"/>
                  </a:cubicBezTo>
                  <a:cubicBezTo>
                    <a:pt x="899" y="15"/>
                    <a:pt x="858" y="1"/>
                    <a:pt x="816" y="1"/>
                  </a:cubicBezTo>
                  <a:cubicBezTo>
                    <a:pt x="774" y="1"/>
                    <a:pt x="733" y="15"/>
                    <a:pt x="703" y="45"/>
                  </a:cubicBezTo>
                  <a:lnTo>
                    <a:pt x="501" y="260"/>
                  </a:lnTo>
                  <a:lnTo>
                    <a:pt x="286" y="45"/>
                  </a:lnTo>
                  <a:cubicBezTo>
                    <a:pt x="257" y="15"/>
                    <a:pt x="218" y="1"/>
                    <a:pt x="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1" name="Google Shape;12401;p69"/>
            <p:cNvSpPr/>
            <p:nvPr/>
          </p:nvSpPr>
          <p:spPr>
            <a:xfrm>
              <a:off x="8156190" y="3533396"/>
              <a:ext cx="32241" cy="30236"/>
            </a:xfrm>
            <a:custGeom>
              <a:avLst/>
              <a:gdLst/>
              <a:ahLst/>
              <a:cxnLst/>
              <a:rect l="l" t="t" r="r" b="b"/>
              <a:pathLst>
                <a:path w="1013" h="950" extrusionOk="0">
                  <a:moveTo>
                    <a:pt x="167" y="0"/>
                  </a:moveTo>
                  <a:cubicBezTo>
                    <a:pt x="128" y="0"/>
                    <a:pt x="90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62" y="474"/>
                  </a:lnTo>
                  <a:lnTo>
                    <a:pt x="60" y="688"/>
                  </a:lnTo>
                  <a:cubicBezTo>
                    <a:pt x="0" y="748"/>
                    <a:pt x="0" y="855"/>
                    <a:pt x="60" y="914"/>
                  </a:cubicBezTo>
                  <a:cubicBezTo>
                    <a:pt x="84" y="938"/>
                    <a:pt x="131" y="950"/>
                    <a:pt x="179" y="950"/>
                  </a:cubicBezTo>
                  <a:cubicBezTo>
                    <a:pt x="215" y="950"/>
                    <a:pt x="262" y="938"/>
                    <a:pt x="298" y="914"/>
                  </a:cubicBezTo>
                  <a:lnTo>
                    <a:pt x="500" y="700"/>
                  </a:lnTo>
                  <a:lnTo>
                    <a:pt x="715" y="914"/>
                  </a:lnTo>
                  <a:cubicBezTo>
                    <a:pt x="739" y="938"/>
                    <a:pt x="786" y="950"/>
                    <a:pt x="834" y="950"/>
                  </a:cubicBezTo>
                  <a:cubicBezTo>
                    <a:pt x="870" y="950"/>
                    <a:pt x="917" y="938"/>
                    <a:pt x="953" y="914"/>
                  </a:cubicBezTo>
                  <a:cubicBezTo>
                    <a:pt x="1012" y="855"/>
                    <a:pt x="1012" y="748"/>
                    <a:pt x="953" y="688"/>
                  </a:cubicBezTo>
                  <a:lnTo>
                    <a:pt x="715" y="474"/>
                  </a:lnTo>
                  <a:lnTo>
                    <a:pt x="917" y="271"/>
                  </a:lnTo>
                  <a:cubicBezTo>
                    <a:pt x="977" y="212"/>
                    <a:pt x="977" y="105"/>
                    <a:pt x="917" y="45"/>
                  </a:cubicBezTo>
                  <a:cubicBezTo>
                    <a:pt x="887" y="15"/>
                    <a:pt x="849" y="0"/>
                    <a:pt x="810" y="0"/>
                  </a:cubicBezTo>
                  <a:cubicBezTo>
                    <a:pt x="771" y="0"/>
                    <a:pt x="733" y="15"/>
                    <a:pt x="703" y="45"/>
                  </a:cubicBezTo>
                  <a:lnTo>
                    <a:pt x="489" y="259"/>
                  </a:lnTo>
                  <a:lnTo>
                    <a:pt x="274" y="45"/>
                  </a:lnTo>
                  <a:cubicBezTo>
                    <a:pt x="244" y="15"/>
                    <a:pt x="206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02" name="Google Shape;12402;p69"/>
          <p:cNvGrpSpPr/>
          <p:nvPr/>
        </p:nvGrpSpPr>
        <p:grpSpPr>
          <a:xfrm>
            <a:off x="1299146" y="3806507"/>
            <a:ext cx="367990" cy="351312"/>
            <a:chOff x="1299146" y="3806507"/>
            <a:chExt cx="367990" cy="351312"/>
          </a:xfrm>
          <a:solidFill>
            <a:srgbClr val="D94169"/>
          </a:solidFill>
        </p:grpSpPr>
        <p:sp>
          <p:nvSpPr>
            <p:cNvPr id="12403" name="Google Shape;12403;p69"/>
            <p:cNvSpPr/>
            <p:nvPr/>
          </p:nvSpPr>
          <p:spPr>
            <a:xfrm>
              <a:off x="1299146" y="3844414"/>
              <a:ext cx="321012" cy="313405"/>
            </a:xfrm>
            <a:custGeom>
              <a:avLst/>
              <a:gdLst/>
              <a:ahLst/>
              <a:cxnLst/>
              <a:rect l="l" t="t" r="r" b="b"/>
              <a:pathLst>
                <a:path w="10086" h="9847" extrusionOk="0">
                  <a:moveTo>
                    <a:pt x="8728" y="1"/>
                  </a:moveTo>
                  <a:cubicBezTo>
                    <a:pt x="8383" y="1"/>
                    <a:pt x="8038" y="143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5"/>
                    <a:pt x="6847" y="1596"/>
                  </a:cubicBezTo>
                  <a:cubicBezTo>
                    <a:pt x="6883" y="1632"/>
                    <a:pt x="6927" y="1650"/>
                    <a:pt x="6972" y="1650"/>
                  </a:cubicBezTo>
                  <a:cubicBezTo>
                    <a:pt x="7017" y="1650"/>
                    <a:pt x="7061" y="1632"/>
                    <a:pt x="7097" y="1596"/>
                  </a:cubicBezTo>
                  <a:lnTo>
                    <a:pt x="8038" y="667"/>
                  </a:lnTo>
                  <a:cubicBezTo>
                    <a:pt x="8228" y="465"/>
                    <a:pt x="8478" y="370"/>
                    <a:pt x="8728" y="370"/>
                  </a:cubicBezTo>
                  <a:cubicBezTo>
                    <a:pt x="8990" y="370"/>
                    <a:pt x="9252" y="465"/>
                    <a:pt x="9431" y="667"/>
                  </a:cubicBezTo>
                  <a:cubicBezTo>
                    <a:pt x="9633" y="858"/>
                    <a:pt x="9728" y="1108"/>
                    <a:pt x="9728" y="1358"/>
                  </a:cubicBezTo>
                  <a:cubicBezTo>
                    <a:pt x="9728" y="1620"/>
                    <a:pt x="9633" y="1882"/>
                    <a:pt x="9431" y="2060"/>
                  </a:cubicBezTo>
                  <a:lnTo>
                    <a:pt x="8157" y="3346"/>
                  </a:lnTo>
                  <a:cubicBezTo>
                    <a:pt x="8014" y="3025"/>
                    <a:pt x="7835" y="2751"/>
                    <a:pt x="7585" y="2489"/>
                  </a:cubicBezTo>
                  <a:cubicBezTo>
                    <a:pt x="7085" y="1995"/>
                    <a:pt x="6427" y="1748"/>
                    <a:pt x="5769" y="1748"/>
                  </a:cubicBezTo>
                  <a:cubicBezTo>
                    <a:pt x="5112" y="1748"/>
                    <a:pt x="4454" y="1995"/>
                    <a:pt x="3954" y="2489"/>
                  </a:cubicBezTo>
                  <a:lnTo>
                    <a:pt x="989" y="5454"/>
                  </a:lnTo>
                  <a:cubicBezTo>
                    <a:pt x="1" y="6454"/>
                    <a:pt x="1" y="8085"/>
                    <a:pt x="989" y="9085"/>
                  </a:cubicBezTo>
                  <a:cubicBezTo>
                    <a:pt x="1501" y="9597"/>
                    <a:pt x="2156" y="9847"/>
                    <a:pt x="2811" y="9847"/>
                  </a:cubicBezTo>
                  <a:cubicBezTo>
                    <a:pt x="3466" y="9847"/>
                    <a:pt x="4120" y="9597"/>
                    <a:pt x="4620" y="9085"/>
                  </a:cubicBezTo>
                  <a:lnTo>
                    <a:pt x="6204" y="7513"/>
                  </a:lnTo>
                  <a:cubicBezTo>
                    <a:pt x="6275" y="7430"/>
                    <a:pt x="6275" y="7323"/>
                    <a:pt x="6204" y="7251"/>
                  </a:cubicBezTo>
                  <a:cubicBezTo>
                    <a:pt x="6182" y="7243"/>
                    <a:pt x="6152" y="7237"/>
                    <a:pt x="6120" y="7237"/>
                  </a:cubicBezTo>
                  <a:cubicBezTo>
                    <a:pt x="6064" y="7237"/>
                    <a:pt x="5999" y="7254"/>
                    <a:pt x="5954" y="7299"/>
                  </a:cubicBezTo>
                  <a:lnTo>
                    <a:pt x="4370" y="8883"/>
                  </a:lnTo>
                  <a:cubicBezTo>
                    <a:pt x="3954" y="9299"/>
                    <a:pt x="3394" y="9537"/>
                    <a:pt x="2811" y="9537"/>
                  </a:cubicBezTo>
                  <a:cubicBezTo>
                    <a:pt x="2215" y="9537"/>
                    <a:pt x="1668" y="9311"/>
                    <a:pt x="1251" y="8883"/>
                  </a:cubicBezTo>
                  <a:cubicBezTo>
                    <a:pt x="382" y="8013"/>
                    <a:pt x="382" y="6597"/>
                    <a:pt x="1251" y="5739"/>
                  </a:cubicBezTo>
                  <a:lnTo>
                    <a:pt x="4204" y="2775"/>
                  </a:lnTo>
                  <a:cubicBezTo>
                    <a:pt x="4620" y="2358"/>
                    <a:pt x="5192" y="2120"/>
                    <a:pt x="5775" y="2120"/>
                  </a:cubicBezTo>
                  <a:cubicBezTo>
                    <a:pt x="6371" y="2120"/>
                    <a:pt x="6918" y="2346"/>
                    <a:pt x="7335" y="2775"/>
                  </a:cubicBezTo>
                  <a:cubicBezTo>
                    <a:pt x="7573" y="3013"/>
                    <a:pt x="7764" y="3310"/>
                    <a:pt x="7871" y="3644"/>
                  </a:cubicBezTo>
                  <a:lnTo>
                    <a:pt x="6478" y="5037"/>
                  </a:lnTo>
                  <a:cubicBezTo>
                    <a:pt x="6275" y="5227"/>
                    <a:pt x="6025" y="5335"/>
                    <a:pt x="5775" y="5335"/>
                  </a:cubicBezTo>
                  <a:cubicBezTo>
                    <a:pt x="5501" y="5335"/>
                    <a:pt x="5251" y="5227"/>
                    <a:pt x="5073" y="5037"/>
                  </a:cubicBezTo>
                  <a:cubicBezTo>
                    <a:pt x="4990" y="4942"/>
                    <a:pt x="4906" y="4834"/>
                    <a:pt x="4847" y="4703"/>
                  </a:cubicBezTo>
                  <a:cubicBezTo>
                    <a:pt x="4828" y="4639"/>
                    <a:pt x="4760" y="4596"/>
                    <a:pt x="4692" y="4596"/>
                  </a:cubicBezTo>
                  <a:cubicBezTo>
                    <a:pt x="4672" y="4596"/>
                    <a:pt x="4651" y="4600"/>
                    <a:pt x="4632" y="4608"/>
                  </a:cubicBezTo>
                  <a:cubicBezTo>
                    <a:pt x="4537" y="4632"/>
                    <a:pt x="4489" y="4739"/>
                    <a:pt x="4525" y="4823"/>
                  </a:cubicBezTo>
                  <a:cubicBezTo>
                    <a:pt x="4597" y="4989"/>
                    <a:pt x="4692" y="5144"/>
                    <a:pt x="4823" y="5275"/>
                  </a:cubicBezTo>
                  <a:cubicBezTo>
                    <a:pt x="5073" y="5525"/>
                    <a:pt x="5418" y="5680"/>
                    <a:pt x="5775" y="5680"/>
                  </a:cubicBezTo>
                  <a:cubicBezTo>
                    <a:pt x="6133" y="5680"/>
                    <a:pt x="6478" y="5537"/>
                    <a:pt x="6728" y="5275"/>
                  </a:cubicBezTo>
                  <a:lnTo>
                    <a:pt x="9681" y="2310"/>
                  </a:lnTo>
                  <a:cubicBezTo>
                    <a:pt x="9943" y="2060"/>
                    <a:pt x="10085" y="1715"/>
                    <a:pt x="10085" y="1358"/>
                  </a:cubicBezTo>
                  <a:cubicBezTo>
                    <a:pt x="10085" y="1001"/>
                    <a:pt x="9954" y="655"/>
                    <a:pt x="9681" y="405"/>
                  </a:cubicBezTo>
                  <a:cubicBezTo>
                    <a:pt x="9431" y="155"/>
                    <a:pt x="9085" y="1"/>
                    <a:pt x="87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4" name="Google Shape;12404;p69"/>
            <p:cNvSpPr/>
            <p:nvPr/>
          </p:nvSpPr>
          <p:spPr>
            <a:xfrm>
              <a:off x="1345391" y="3806507"/>
              <a:ext cx="321744" cy="313819"/>
            </a:xfrm>
            <a:custGeom>
              <a:avLst/>
              <a:gdLst/>
              <a:ahLst/>
              <a:cxnLst/>
              <a:rect l="l" t="t" r="r" b="b"/>
              <a:pathLst>
                <a:path w="10109" h="9860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35"/>
                  </a:lnTo>
                  <a:cubicBezTo>
                    <a:pt x="3810" y="2406"/>
                    <a:pt x="3810" y="2513"/>
                    <a:pt x="3894" y="2585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5"/>
                  </a:cubicBezTo>
                  <a:lnTo>
                    <a:pt x="5715" y="1001"/>
                  </a:lnTo>
                  <a:cubicBezTo>
                    <a:pt x="6150" y="572"/>
                    <a:pt x="6721" y="358"/>
                    <a:pt x="7291" y="358"/>
                  </a:cubicBezTo>
                  <a:cubicBezTo>
                    <a:pt x="7861" y="358"/>
                    <a:pt x="8430" y="572"/>
                    <a:pt x="8859" y="1001"/>
                  </a:cubicBezTo>
                  <a:cubicBezTo>
                    <a:pt x="9728" y="1870"/>
                    <a:pt x="9728" y="3287"/>
                    <a:pt x="8859" y="4144"/>
                  </a:cubicBezTo>
                  <a:lnTo>
                    <a:pt x="5882" y="7097"/>
                  </a:lnTo>
                  <a:cubicBezTo>
                    <a:pt x="5465" y="7514"/>
                    <a:pt x="4894" y="7752"/>
                    <a:pt x="4322" y="7752"/>
                  </a:cubicBezTo>
                  <a:cubicBezTo>
                    <a:pt x="3727" y="7752"/>
                    <a:pt x="3179" y="7526"/>
                    <a:pt x="2763" y="7097"/>
                  </a:cubicBezTo>
                  <a:cubicBezTo>
                    <a:pt x="2513" y="6859"/>
                    <a:pt x="2322" y="6561"/>
                    <a:pt x="2215" y="6228"/>
                  </a:cubicBezTo>
                  <a:lnTo>
                    <a:pt x="3620" y="4835"/>
                  </a:lnTo>
                  <a:cubicBezTo>
                    <a:pt x="3810" y="4632"/>
                    <a:pt x="4060" y="4537"/>
                    <a:pt x="4322" y="4537"/>
                  </a:cubicBezTo>
                  <a:cubicBezTo>
                    <a:pt x="4584" y="4537"/>
                    <a:pt x="4834" y="4632"/>
                    <a:pt x="5013" y="4835"/>
                  </a:cubicBezTo>
                  <a:cubicBezTo>
                    <a:pt x="5108" y="4918"/>
                    <a:pt x="5180" y="5037"/>
                    <a:pt x="5239" y="5156"/>
                  </a:cubicBezTo>
                  <a:cubicBezTo>
                    <a:pt x="5268" y="5232"/>
                    <a:pt x="5334" y="5271"/>
                    <a:pt x="5409" y="5271"/>
                  </a:cubicBezTo>
                  <a:cubicBezTo>
                    <a:pt x="5427" y="5271"/>
                    <a:pt x="5446" y="5268"/>
                    <a:pt x="5465" y="5263"/>
                  </a:cubicBezTo>
                  <a:cubicBezTo>
                    <a:pt x="5549" y="5228"/>
                    <a:pt x="5596" y="5132"/>
                    <a:pt x="5572" y="5037"/>
                  </a:cubicBezTo>
                  <a:cubicBezTo>
                    <a:pt x="5489" y="4871"/>
                    <a:pt x="5406" y="4728"/>
                    <a:pt x="5275" y="4597"/>
                  </a:cubicBezTo>
                  <a:cubicBezTo>
                    <a:pt x="5013" y="4335"/>
                    <a:pt x="4680" y="4192"/>
                    <a:pt x="4322" y="4192"/>
                  </a:cubicBezTo>
                  <a:cubicBezTo>
                    <a:pt x="3965" y="4192"/>
                    <a:pt x="3620" y="4323"/>
                    <a:pt x="3370" y="4597"/>
                  </a:cubicBezTo>
                  <a:lnTo>
                    <a:pt x="1917" y="6037"/>
                  </a:lnTo>
                  <a:cubicBezTo>
                    <a:pt x="1893" y="6049"/>
                    <a:pt x="1882" y="6061"/>
                    <a:pt x="1870" y="6097"/>
                  </a:cubicBezTo>
                  <a:lnTo>
                    <a:pt x="405" y="7549"/>
                  </a:lnTo>
                  <a:cubicBezTo>
                    <a:pt x="155" y="7811"/>
                    <a:pt x="0" y="8145"/>
                    <a:pt x="0" y="8502"/>
                  </a:cubicBezTo>
                  <a:cubicBezTo>
                    <a:pt x="0" y="8859"/>
                    <a:pt x="131" y="9204"/>
                    <a:pt x="405" y="9454"/>
                  </a:cubicBezTo>
                  <a:cubicBezTo>
                    <a:pt x="655" y="9716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26"/>
                  </a:lnTo>
                  <a:cubicBezTo>
                    <a:pt x="3322" y="8442"/>
                    <a:pt x="3322" y="8347"/>
                    <a:pt x="3251" y="8264"/>
                  </a:cubicBezTo>
                  <a:cubicBezTo>
                    <a:pt x="3209" y="8228"/>
                    <a:pt x="3164" y="8210"/>
                    <a:pt x="3120" y="8210"/>
                  </a:cubicBezTo>
                  <a:cubicBezTo>
                    <a:pt x="3075" y="8210"/>
                    <a:pt x="3030" y="8228"/>
                    <a:pt x="2989" y="8264"/>
                  </a:cubicBezTo>
                  <a:lnTo>
                    <a:pt x="2060" y="9204"/>
                  </a:lnTo>
                  <a:cubicBezTo>
                    <a:pt x="1858" y="9395"/>
                    <a:pt x="1608" y="9502"/>
                    <a:pt x="1358" y="9502"/>
                  </a:cubicBezTo>
                  <a:cubicBezTo>
                    <a:pt x="1108" y="9502"/>
                    <a:pt x="834" y="9395"/>
                    <a:pt x="655" y="9204"/>
                  </a:cubicBezTo>
                  <a:cubicBezTo>
                    <a:pt x="465" y="9014"/>
                    <a:pt x="358" y="8764"/>
                    <a:pt x="358" y="8502"/>
                  </a:cubicBezTo>
                  <a:cubicBezTo>
                    <a:pt x="358" y="8252"/>
                    <a:pt x="465" y="7990"/>
                    <a:pt x="655" y="7811"/>
                  </a:cubicBezTo>
                  <a:lnTo>
                    <a:pt x="1941" y="6526"/>
                  </a:lnTo>
                  <a:cubicBezTo>
                    <a:pt x="2072" y="6835"/>
                    <a:pt x="2251" y="7121"/>
                    <a:pt x="2501" y="7371"/>
                  </a:cubicBezTo>
                  <a:cubicBezTo>
                    <a:pt x="3001" y="7859"/>
                    <a:pt x="3632" y="8133"/>
                    <a:pt x="4322" y="8133"/>
                  </a:cubicBezTo>
                  <a:cubicBezTo>
                    <a:pt x="5001" y="8133"/>
                    <a:pt x="5656" y="7871"/>
                    <a:pt x="6132" y="7371"/>
                  </a:cubicBezTo>
                  <a:lnTo>
                    <a:pt x="9097" y="4418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05" name="Google Shape;12405;p69"/>
          <p:cNvSpPr/>
          <p:nvPr/>
        </p:nvSpPr>
        <p:spPr>
          <a:xfrm>
            <a:off x="3524716" y="3804184"/>
            <a:ext cx="389187" cy="355927"/>
          </a:xfrm>
          <a:custGeom>
            <a:avLst/>
            <a:gdLst/>
            <a:ahLst/>
            <a:cxnLst/>
            <a:rect l="l" t="t" r="r" b="b"/>
            <a:pathLst>
              <a:path w="12228" h="11183" extrusionOk="0">
                <a:moveTo>
                  <a:pt x="4560" y="3991"/>
                </a:moveTo>
                <a:cubicBezTo>
                  <a:pt x="4739" y="3991"/>
                  <a:pt x="4894" y="4146"/>
                  <a:pt x="4894" y="4324"/>
                </a:cubicBezTo>
                <a:cubicBezTo>
                  <a:pt x="4894" y="4503"/>
                  <a:pt x="4739" y="4646"/>
                  <a:pt x="4560" y="4646"/>
                </a:cubicBezTo>
                <a:cubicBezTo>
                  <a:pt x="4382" y="4646"/>
                  <a:pt x="4239" y="4503"/>
                  <a:pt x="4239" y="4324"/>
                </a:cubicBezTo>
                <a:cubicBezTo>
                  <a:pt x="4251" y="4134"/>
                  <a:pt x="4382" y="3991"/>
                  <a:pt x="4560" y="3991"/>
                </a:cubicBezTo>
                <a:close/>
                <a:moveTo>
                  <a:pt x="5930" y="1419"/>
                </a:moveTo>
                <a:lnTo>
                  <a:pt x="5930" y="2003"/>
                </a:lnTo>
                <a:lnTo>
                  <a:pt x="5941" y="4051"/>
                </a:lnTo>
                <a:lnTo>
                  <a:pt x="5965" y="5872"/>
                </a:lnTo>
                <a:lnTo>
                  <a:pt x="1619" y="4908"/>
                </a:lnTo>
                <a:cubicBezTo>
                  <a:pt x="1869" y="3801"/>
                  <a:pt x="2548" y="2848"/>
                  <a:pt x="3489" y="2229"/>
                </a:cubicBezTo>
                <a:lnTo>
                  <a:pt x="4275" y="3670"/>
                </a:lnTo>
                <a:cubicBezTo>
                  <a:pt x="4025" y="3777"/>
                  <a:pt x="3858" y="4027"/>
                  <a:pt x="3858" y="4313"/>
                </a:cubicBezTo>
                <a:cubicBezTo>
                  <a:pt x="3858" y="4694"/>
                  <a:pt x="4179" y="5027"/>
                  <a:pt x="4572" y="5027"/>
                </a:cubicBezTo>
                <a:cubicBezTo>
                  <a:pt x="4965" y="5027"/>
                  <a:pt x="5287" y="4705"/>
                  <a:pt x="5287" y="4313"/>
                </a:cubicBezTo>
                <a:cubicBezTo>
                  <a:pt x="5287" y="3967"/>
                  <a:pt x="5037" y="3670"/>
                  <a:pt x="4715" y="3610"/>
                </a:cubicBezTo>
                <a:lnTo>
                  <a:pt x="3846" y="2015"/>
                </a:lnTo>
                <a:cubicBezTo>
                  <a:pt x="4477" y="1657"/>
                  <a:pt x="5168" y="1455"/>
                  <a:pt x="5930" y="1419"/>
                </a:cubicBezTo>
                <a:close/>
                <a:moveTo>
                  <a:pt x="6287" y="4265"/>
                </a:moveTo>
                <a:cubicBezTo>
                  <a:pt x="7227" y="4348"/>
                  <a:pt x="7965" y="5158"/>
                  <a:pt x="7965" y="6122"/>
                </a:cubicBezTo>
                <a:cubicBezTo>
                  <a:pt x="7965" y="6491"/>
                  <a:pt x="7846" y="6872"/>
                  <a:pt x="7644" y="7170"/>
                </a:cubicBezTo>
                <a:lnTo>
                  <a:pt x="6287" y="6039"/>
                </a:lnTo>
                <a:lnTo>
                  <a:pt x="6287" y="4265"/>
                </a:lnTo>
                <a:close/>
                <a:moveTo>
                  <a:pt x="6477" y="348"/>
                </a:moveTo>
                <a:cubicBezTo>
                  <a:pt x="9501" y="526"/>
                  <a:pt x="11871" y="3039"/>
                  <a:pt x="11871" y="6063"/>
                </a:cubicBezTo>
                <a:cubicBezTo>
                  <a:pt x="11835" y="7349"/>
                  <a:pt x="11454" y="8539"/>
                  <a:pt x="10728" y="9516"/>
                </a:cubicBezTo>
                <a:cubicBezTo>
                  <a:pt x="10692" y="9563"/>
                  <a:pt x="10644" y="9575"/>
                  <a:pt x="10609" y="9575"/>
                </a:cubicBezTo>
                <a:cubicBezTo>
                  <a:pt x="10561" y="9575"/>
                  <a:pt x="10513" y="9563"/>
                  <a:pt x="10490" y="9527"/>
                </a:cubicBezTo>
                <a:lnTo>
                  <a:pt x="9537" y="8730"/>
                </a:lnTo>
                <a:cubicBezTo>
                  <a:pt x="10013" y="8123"/>
                  <a:pt x="10311" y="7384"/>
                  <a:pt x="10394" y="6610"/>
                </a:cubicBezTo>
                <a:cubicBezTo>
                  <a:pt x="10406" y="6491"/>
                  <a:pt x="10323" y="6396"/>
                  <a:pt x="10204" y="6396"/>
                </a:cubicBezTo>
                <a:cubicBezTo>
                  <a:pt x="10097" y="6396"/>
                  <a:pt x="10025" y="6468"/>
                  <a:pt x="10013" y="6551"/>
                </a:cubicBezTo>
                <a:cubicBezTo>
                  <a:pt x="9930" y="7206"/>
                  <a:pt x="9680" y="7849"/>
                  <a:pt x="9299" y="8384"/>
                </a:cubicBezTo>
                <a:cubicBezTo>
                  <a:pt x="9275" y="8396"/>
                  <a:pt x="9263" y="8432"/>
                  <a:pt x="9251" y="8444"/>
                </a:cubicBezTo>
                <a:cubicBezTo>
                  <a:pt x="9251" y="8444"/>
                  <a:pt x="9251" y="8456"/>
                  <a:pt x="9239" y="8456"/>
                </a:cubicBezTo>
                <a:lnTo>
                  <a:pt x="7954" y="7372"/>
                </a:lnTo>
                <a:cubicBezTo>
                  <a:pt x="8227" y="7003"/>
                  <a:pt x="8370" y="6539"/>
                  <a:pt x="8370" y="6075"/>
                </a:cubicBezTo>
                <a:cubicBezTo>
                  <a:pt x="8370" y="4908"/>
                  <a:pt x="7465" y="3920"/>
                  <a:pt x="6299" y="3836"/>
                </a:cubicBezTo>
                <a:lnTo>
                  <a:pt x="6287" y="2146"/>
                </a:lnTo>
                <a:lnTo>
                  <a:pt x="6418" y="2146"/>
                </a:lnTo>
                <a:cubicBezTo>
                  <a:pt x="6453" y="2146"/>
                  <a:pt x="6501" y="2146"/>
                  <a:pt x="6525" y="2169"/>
                </a:cubicBezTo>
                <a:cubicBezTo>
                  <a:pt x="8358" y="2360"/>
                  <a:pt x="9811" y="3812"/>
                  <a:pt x="10025" y="5646"/>
                </a:cubicBezTo>
                <a:cubicBezTo>
                  <a:pt x="10037" y="5753"/>
                  <a:pt x="10109" y="5813"/>
                  <a:pt x="10216" y="5813"/>
                </a:cubicBezTo>
                <a:cubicBezTo>
                  <a:pt x="10335" y="5813"/>
                  <a:pt x="10430" y="5706"/>
                  <a:pt x="10406" y="5598"/>
                </a:cubicBezTo>
                <a:cubicBezTo>
                  <a:pt x="10192" y="3503"/>
                  <a:pt x="8430" y="1848"/>
                  <a:pt x="6299" y="1765"/>
                </a:cubicBezTo>
                <a:lnTo>
                  <a:pt x="6299" y="526"/>
                </a:lnTo>
                <a:cubicBezTo>
                  <a:pt x="6299" y="479"/>
                  <a:pt x="6322" y="443"/>
                  <a:pt x="6346" y="407"/>
                </a:cubicBezTo>
                <a:cubicBezTo>
                  <a:pt x="6382" y="360"/>
                  <a:pt x="6418" y="348"/>
                  <a:pt x="6477" y="348"/>
                </a:cubicBezTo>
                <a:close/>
                <a:moveTo>
                  <a:pt x="1477" y="5277"/>
                </a:moveTo>
                <a:lnTo>
                  <a:pt x="5870" y="6241"/>
                </a:lnTo>
                <a:lnTo>
                  <a:pt x="4667" y="10575"/>
                </a:lnTo>
                <a:cubicBezTo>
                  <a:pt x="2774" y="9980"/>
                  <a:pt x="1405" y="8206"/>
                  <a:pt x="1405" y="6110"/>
                </a:cubicBezTo>
                <a:cubicBezTo>
                  <a:pt x="1405" y="5825"/>
                  <a:pt x="1441" y="5539"/>
                  <a:pt x="1477" y="5277"/>
                </a:cubicBezTo>
                <a:close/>
                <a:moveTo>
                  <a:pt x="6215" y="6468"/>
                </a:moveTo>
                <a:lnTo>
                  <a:pt x="7549" y="7599"/>
                </a:lnTo>
                <a:lnTo>
                  <a:pt x="9132" y="8920"/>
                </a:lnTo>
                <a:lnTo>
                  <a:pt x="9573" y="9289"/>
                </a:lnTo>
                <a:cubicBezTo>
                  <a:pt x="8680" y="10266"/>
                  <a:pt x="7430" y="10813"/>
                  <a:pt x="6108" y="10813"/>
                </a:cubicBezTo>
                <a:cubicBezTo>
                  <a:pt x="5739" y="10813"/>
                  <a:pt x="5382" y="10766"/>
                  <a:pt x="5037" y="10694"/>
                </a:cubicBezTo>
                <a:lnTo>
                  <a:pt x="6215" y="6468"/>
                </a:lnTo>
                <a:close/>
                <a:moveTo>
                  <a:pt x="6429" y="1"/>
                </a:moveTo>
                <a:cubicBezTo>
                  <a:pt x="6297" y="1"/>
                  <a:pt x="6159" y="59"/>
                  <a:pt x="6060" y="157"/>
                </a:cubicBezTo>
                <a:cubicBezTo>
                  <a:pt x="5953" y="264"/>
                  <a:pt x="5882" y="407"/>
                  <a:pt x="5882" y="562"/>
                </a:cubicBezTo>
                <a:lnTo>
                  <a:pt x="5882" y="1038"/>
                </a:lnTo>
                <a:cubicBezTo>
                  <a:pt x="5084" y="1062"/>
                  <a:pt x="4310" y="1288"/>
                  <a:pt x="3620" y="1669"/>
                </a:cubicBezTo>
                <a:lnTo>
                  <a:pt x="3191" y="872"/>
                </a:lnTo>
                <a:cubicBezTo>
                  <a:pt x="3155" y="812"/>
                  <a:pt x="3084" y="764"/>
                  <a:pt x="3024" y="764"/>
                </a:cubicBezTo>
                <a:lnTo>
                  <a:pt x="393" y="764"/>
                </a:lnTo>
                <a:lnTo>
                  <a:pt x="393" y="443"/>
                </a:lnTo>
                <a:cubicBezTo>
                  <a:pt x="393" y="336"/>
                  <a:pt x="298" y="241"/>
                  <a:pt x="203" y="241"/>
                </a:cubicBezTo>
                <a:cubicBezTo>
                  <a:pt x="95" y="241"/>
                  <a:pt x="0" y="336"/>
                  <a:pt x="0" y="443"/>
                </a:cubicBezTo>
                <a:lnTo>
                  <a:pt x="0" y="1467"/>
                </a:lnTo>
                <a:cubicBezTo>
                  <a:pt x="0" y="1574"/>
                  <a:pt x="95" y="1657"/>
                  <a:pt x="203" y="1657"/>
                </a:cubicBezTo>
                <a:cubicBezTo>
                  <a:pt x="298" y="1657"/>
                  <a:pt x="393" y="1562"/>
                  <a:pt x="393" y="1467"/>
                </a:cubicBezTo>
                <a:lnTo>
                  <a:pt x="393" y="1157"/>
                </a:lnTo>
                <a:lnTo>
                  <a:pt x="2917" y="1157"/>
                </a:lnTo>
                <a:lnTo>
                  <a:pt x="3310" y="1872"/>
                </a:lnTo>
                <a:cubicBezTo>
                  <a:pt x="3024" y="2062"/>
                  <a:pt x="2762" y="2277"/>
                  <a:pt x="2501" y="2527"/>
                </a:cubicBezTo>
                <a:cubicBezTo>
                  <a:pt x="1548" y="3467"/>
                  <a:pt x="1036" y="4753"/>
                  <a:pt x="1036" y="6098"/>
                </a:cubicBezTo>
                <a:cubicBezTo>
                  <a:pt x="1036" y="8885"/>
                  <a:pt x="3310" y="11182"/>
                  <a:pt x="6120" y="11182"/>
                </a:cubicBezTo>
                <a:cubicBezTo>
                  <a:pt x="7573" y="11182"/>
                  <a:pt x="8918" y="10575"/>
                  <a:pt x="9882" y="9516"/>
                </a:cubicBezTo>
                <a:lnTo>
                  <a:pt x="10240" y="9813"/>
                </a:lnTo>
                <a:cubicBezTo>
                  <a:pt x="10347" y="9908"/>
                  <a:pt x="10466" y="9944"/>
                  <a:pt x="10597" y="9944"/>
                </a:cubicBezTo>
                <a:lnTo>
                  <a:pt x="10656" y="9944"/>
                </a:lnTo>
                <a:cubicBezTo>
                  <a:pt x="10811" y="9932"/>
                  <a:pt x="10942" y="9837"/>
                  <a:pt x="11037" y="9718"/>
                </a:cubicBezTo>
                <a:cubicBezTo>
                  <a:pt x="11823" y="8670"/>
                  <a:pt x="12228" y="7420"/>
                  <a:pt x="12228" y="6098"/>
                </a:cubicBezTo>
                <a:cubicBezTo>
                  <a:pt x="12228" y="2884"/>
                  <a:pt x="9692" y="205"/>
                  <a:pt x="6465" y="2"/>
                </a:cubicBezTo>
                <a:cubicBezTo>
                  <a:pt x="6453" y="1"/>
                  <a:pt x="6441" y="1"/>
                  <a:pt x="6429" y="1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06" name="Google Shape;12406;p69"/>
          <p:cNvGrpSpPr/>
          <p:nvPr/>
        </p:nvGrpSpPr>
        <p:grpSpPr>
          <a:xfrm>
            <a:off x="3095745" y="3805393"/>
            <a:ext cx="352840" cy="354717"/>
            <a:chOff x="3095745" y="3805393"/>
            <a:chExt cx="352840" cy="354717"/>
          </a:xfrm>
          <a:solidFill>
            <a:srgbClr val="D94169"/>
          </a:solidFill>
        </p:grpSpPr>
        <p:sp>
          <p:nvSpPr>
            <p:cNvPr id="12407" name="Google Shape;12407;p69"/>
            <p:cNvSpPr/>
            <p:nvPr/>
          </p:nvSpPr>
          <p:spPr>
            <a:xfrm>
              <a:off x="3095745" y="3805393"/>
              <a:ext cx="272093" cy="271711"/>
            </a:xfrm>
            <a:custGeom>
              <a:avLst/>
              <a:gdLst/>
              <a:ahLst/>
              <a:cxnLst/>
              <a:rect l="l" t="t" r="r" b="b"/>
              <a:pathLst>
                <a:path w="8549" h="8537" extrusionOk="0">
                  <a:moveTo>
                    <a:pt x="4025" y="0"/>
                  </a:moveTo>
                  <a:cubicBezTo>
                    <a:pt x="3763" y="0"/>
                    <a:pt x="3525" y="179"/>
                    <a:pt x="3489" y="441"/>
                  </a:cubicBezTo>
                  <a:lnTo>
                    <a:pt x="3322" y="1262"/>
                  </a:lnTo>
                  <a:cubicBezTo>
                    <a:pt x="3155" y="1322"/>
                    <a:pt x="2977" y="1381"/>
                    <a:pt x="2834" y="1465"/>
                  </a:cubicBezTo>
                  <a:lnTo>
                    <a:pt x="2132" y="1012"/>
                  </a:lnTo>
                  <a:cubicBezTo>
                    <a:pt x="2036" y="947"/>
                    <a:pt x="1929" y="915"/>
                    <a:pt x="1825" y="915"/>
                  </a:cubicBezTo>
                  <a:cubicBezTo>
                    <a:pt x="1683" y="915"/>
                    <a:pt x="1544" y="974"/>
                    <a:pt x="1441" y="1084"/>
                  </a:cubicBezTo>
                  <a:lnTo>
                    <a:pt x="1084" y="1441"/>
                  </a:lnTo>
                  <a:cubicBezTo>
                    <a:pt x="905" y="1619"/>
                    <a:pt x="881" y="1917"/>
                    <a:pt x="1012" y="2119"/>
                  </a:cubicBezTo>
                  <a:lnTo>
                    <a:pt x="1477" y="2822"/>
                  </a:lnTo>
                  <a:cubicBezTo>
                    <a:pt x="1381" y="2989"/>
                    <a:pt x="1322" y="3155"/>
                    <a:pt x="1262" y="3310"/>
                  </a:cubicBezTo>
                  <a:lnTo>
                    <a:pt x="453" y="3477"/>
                  </a:lnTo>
                  <a:cubicBezTo>
                    <a:pt x="191" y="3524"/>
                    <a:pt x="0" y="3763"/>
                    <a:pt x="0" y="4013"/>
                  </a:cubicBezTo>
                  <a:lnTo>
                    <a:pt x="0" y="4525"/>
                  </a:lnTo>
                  <a:cubicBezTo>
                    <a:pt x="0" y="4775"/>
                    <a:pt x="179" y="5013"/>
                    <a:pt x="453" y="5060"/>
                  </a:cubicBezTo>
                  <a:lnTo>
                    <a:pt x="1262" y="5215"/>
                  </a:lnTo>
                  <a:cubicBezTo>
                    <a:pt x="1322" y="5382"/>
                    <a:pt x="1381" y="5560"/>
                    <a:pt x="1477" y="5715"/>
                  </a:cubicBezTo>
                  <a:lnTo>
                    <a:pt x="1012" y="6406"/>
                  </a:lnTo>
                  <a:cubicBezTo>
                    <a:pt x="869" y="6632"/>
                    <a:pt x="893" y="6918"/>
                    <a:pt x="1084" y="7096"/>
                  </a:cubicBezTo>
                  <a:lnTo>
                    <a:pt x="1441" y="7453"/>
                  </a:lnTo>
                  <a:cubicBezTo>
                    <a:pt x="1544" y="7557"/>
                    <a:pt x="1687" y="7608"/>
                    <a:pt x="1830" y="7608"/>
                  </a:cubicBezTo>
                  <a:cubicBezTo>
                    <a:pt x="1935" y="7608"/>
                    <a:pt x="2041" y="7580"/>
                    <a:pt x="2132" y="7525"/>
                  </a:cubicBezTo>
                  <a:lnTo>
                    <a:pt x="2834" y="7061"/>
                  </a:lnTo>
                  <a:cubicBezTo>
                    <a:pt x="2989" y="7156"/>
                    <a:pt x="3155" y="7215"/>
                    <a:pt x="3322" y="7275"/>
                  </a:cubicBezTo>
                  <a:lnTo>
                    <a:pt x="3489" y="8096"/>
                  </a:lnTo>
                  <a:cubicBezTo>
                    <a:pt x="3525" y="8346"/>
                    <a:pt x="3763" y="8537"/>
                    <a:pt x="4025" y="8537"/>
                  </a:cubicBezTo>
                  <a:lnTo>
                    <a:pt x="4525" y="8537"/>
                  </a:lnTo>
                  <a:cubicBezTo>
                    <a:pt x="4775" y="8537"/>
                    <a:pt x="5013" y="8358"/>
                    <a:pt x="5060" y="8096"/>
                  </a:cubicBezTo>
                  <a:lnTo>
                    <a:pt x="5227" y="7275"/>
                  </a:lnTo>
                  <a:cubicBezTo>
                    <a:pt x="5358" y="7227"/>
                    <a:pt x="5489" y="7180"/>
                    <a:pt x="5632" y="7120"/>
                  </a:cubicBezTo>
                  <a:cubicBezTo>
                    <a:pt x="5692" y="7084"/>
                    <a:pt x="5727" y="6977"/>
                    <a:pt x="5692" y="6894"/>
                  </a:cubicBezTo>
                  <a:cubicBezTo>
                    <a:pt x="5655" y="6821"/>
                    <a:pt x="5584" y="6790"/>
                    <a:pt x="5515" y="6790"/>
                  </a:cubicBezTo>
                  <a:cubicBezTo>
                    <a:pt x="5494" y="6790"/>
                    <a:pt x="5473" y="6793"/>
                    <a:pt x="5453" y="6799"/>
                  </a:cubicBezTo>
                  <a:cubicBezTo>
                    <a:pt x="5299" y="6870"/>
                    <a:pt x="5156" y="6918"/>
                    <a:pt x="5001" y="6965"/>
                  </a:cubicBezTo>
                  <a:cubicBezTo>
                    <a:pt x="4941" y="6977"/>
                    <a:pt x="4882" y="7037"/>
                    <a:pt x="4882" y="7096"/>
                  </a:cubicBezTo>
                  <a:lnTo>
                    <a:pt x="4703" y="8025"/>
                  </a:lnTo>
                  <a:cubicBezTo>
                    <a:pt x="4691" y="8108"/>
                    <a:pt x="4596" y="8180"/>
                    <a:pt x="4513" y="8180"/>
                  </a:cubicBezTo>
                  <a:lnTo>
                    <a:pt x="4001" y="8180"/>
                  </a:lnTo>
                  <a:cubicBezTo>
                    <a:pt x="3917" y="8180"/>
                    <a:pt x="3822" y="8120"/>
                    <a:pt x="3810" y="8025"/>
                  </a:cubicBezTo>
                  <a:lnTo>
                    <a:pt x="3632" y="7096"/>
                  </a:lnTo>
                  <a:cubicBezTo>
                    <a:pt x="3620" y="7037"/>
                    <a:pt x="3572" y="6977"/>
                    <a:pt x="3513" y="6965"/>
                  </a:cubicBezTo>
                  <a:cubicBezTo>
                    <a:pt x="3310" y="6906"/>
                    <a:pt x="3096" y="6811"/>
                    <a:pt x="2905" y="6703"/>
                  </a:cubicBezTo>
                  <a:cubicBezTo>
                    <a:pt x="2876" y="6691"/>
                    <a:pt x="2843" y="6686"/>
                    <a:pt x="2812" y="6686"/>
                  </a:cubicBezTo>
                  <a:cubicBezTo>
                    <a:pt x="2780" y="6686"/>
                    <a:pt x="2751" y="6691"/>
                    <a:pt x="2727" y="6703"/>
                  </a:cubicBezTo>
                  <a:lnTo>
                    <a:pt x="1941" y="7227"/>
                  </a:lnTo>
                  <a:cubicBezTo>
                    <a:pt x="1904" y="7249"/>
                    <a:pt x="1864" y="7260"/>
                    <a:pt x="1824" y="7260"/>
                  </a:cubicBezTo>
                  <a:cubicBezTo>
                    <a:pt x="1774" y="7260"/>
                    <a:pt x="1725" y="7243"/>
                    <a:pt x="1679" y="7203"/>
                  </a:cubicBezTo>
                  <a:lnTo>
                    <a:pt x="1322" y="6846"/>
                  </a:lnTo>
                  <a:cubicBezTo>
                    <a:pt x="1262" y="6787"/>
                    <a:pt x="1250" y="6680"/>
                    <a:pt x="1298" y="6584"/>
                  </a:cubicBezTo>
                  <a:lnTo>
                    <a:pt x="1822" y="5799"/>
                  </a:lnTo>
                  <a:cubicBezTo>
                    <a:pt x="1846" y="5739"/>
                    <a:pt x="1858" y="5679"/>
                    <a:pt x="1822" y="5620"/>
                  </a:cubicBezTo>
                  <a:cubicBezTo>
                    <a:pt x="1715" y="5429"/>
                    <a:pt x="1620" y="5215"/>
                    <a:pt x="1560" y="5013"/>
                  </a:cubicBezTo>
                  <a:cubicBezTo>
                    <a:pt x="1548" y="4953"/>
                    <a:pt x="1489" y="4894"/>
                    <a:pt x="1429" y="4894"/>
                  </a:cubicBezTo>
                  <a:lnTo>
                    <a:pt x="512" y="4715"/>
                  </a:lnTo>
                  <a:cubicBezTo>
                    <a:pt x="417" y="4703"/>
                    <a:pt x="346" y="4608"/>
                    <a:pt x="346" y="4525"/>
                  </a:cubicBezTo>
                  <a:lnTo>
                    <a:pt x="346" y="4013"/>
                  </a:lnTo>
                  <a:cubicBezTo>
                    <a:pt x="346" y="3929"/>
                    <a:pt x="405" y="3834"/>
                    <a:pt x="512" y="3822"/>
                  </a:cubicBezTo>
                  <a:lnTo>
                    <a:pt x="1429" y="3643"/>
                  </a:lnTo>
                  <a:cubicBezTo>
                    <a:pt x="1489" y="3632"/>
                    <a:pt x="1548" y="3584"/>
                    <a:pt x="1560" y="3524"/>
                  </a:cubicBezTo>
                  <a:cubicBezTo>
                    <a:pt x="1620" y="3322"/>
                    <a:pt x="1715" y="3108"/>
                    <a:pt x="1822" y="2917"/>
                  </a:cubicBezTo>
                  <a:cubicBezTo>
                    <a:pt x="1846" y="2858"/>
                    <a:pt x="1846" y="2786"/>
                    <a:pt x="1822" y="2739"/>
                  </a:cubicBezTo>
                  <a:lnTo>
                    <a:pt x="1298" y="1941"/>
                  </a:lnTo>
                  <a:cubicBezTo>
                    <a:pt x="1250" y="1869"/>
                    <a:pt x="1250" y="1762"/>
                    <a:pt x="1322" y="1691"/>
                  </a:cubicBezTo>
                  <a:lnTo>
                    <a:pt x="1679" y="1334"/>
                  </a:lnTo>
                  <a:cubicBezTo>
                    <a:pt x="1714" y="1299"/>
                    <a:pt x="1765" y="1280"/>
                    <a:pt x="1820" y="1280"/>
                  </a:cubicBezTo>
                  <a:cubicBezTo>
                    <a:pt x="1859" y="1280"/>
                    <a:pt x="1901" y="1290"/>
                    <a:pt x="1941" y="1310"/>
                  </a:cubicBezTo>
                  <a:lnTo>
                    <a:pt x="2727" y="1822"/>
                  </a:lnTo>
                  <a:cubicBezTo>
                    <a:pt x="2759" y="1841"/>
                    <a:pt x="2791" y="1853"/>
                    <a:pt x="2822" y="1853"/>
                  </a:cubicBezTo>
                  <a:cubicBezTo>
                    <a:pt x="2850" y="1853"/>
                    <a:pt x="2878" y="1844"/>
                    <a:pt x="2905" y="1822"/>
                  </a:cubicBezTo>
                  <a:cubicBezTo>
                    <a:pt x="3096" y="1727"/>
                    <a:pt x="3310" y="1631"/>
                    <a:pt x="3513" y="1572"/>
                  </a:cubicBezTo>
                  <a:cubicBezTo>
                    <a:pt x="3572" y="1560"/>
                    <a:pt x="3632" y="1500"/>
                    <a:pt x="3632" y="1441"/>
                  </a:cubicBezTo>
                  <a:lnTo>
                    <a:pt x="3810" y="512"/>
                  </a:lnTo>
                  <a:cubicBezTo>
                    <a:pt x="3822" y="429"/>
                    <a:pt x="3917" y="357"/>
                    <a:pt x="4001" y="357"/>
                  </a:cubicBezTo>
                  <a:lnTo>
                    <a:pt x="4513" y="357"/>
                  </a:lnTo>
                  <a:cubicBezTo>
                    <a:pt x="4596" y="357"/>
                    <a:pt x="4691" y="417"/>
                    <a:pt x="4703" y="512"/>
                  </a:cubicBezTo>
                  <a:lnTo>
                    <a:pt x="4882" y="1441"/>
                  </a:lnTo>
                  <a:cubicBezTo>
                    <a:pt x="4894" y="1500"/>
                    <a:pt x="4941" y="1560"/>
                    <a:pt x="5001" y="1572"/>
                  </a:cubicBezTo>
                  <a:cubicBezTo>
                    <a:pt x="5215" y="1631"/>
                    <a:pt x="5418" y="1727"/>
                    <a:pt x="5608" y="1822"/>
                  </a:cubicBezTo>
                  <a:cubicBezTo>
                    <a:pt x="5638" y="1840"/>
                    <a:pt x="5674" y="1849"/>
                    <a:pt x="5706" y="1849"/>
                  </a:cubicBezTo>
                  <a:cubicBezTo>
                    <a:pt x="5739" y="1849"/>
                    <a:pt x="5769" y="1840"/>
                    <a:pt x="5787" y="1822"/>
                  </a:cubicBezTo>
                  <a:lnTo>
                    <a:pt x="6584" y="1310"/>
                  </a:lnTo>
                  <a:cubicBezTo>
                    <a:pt x="6617" y="1288"/>
                    <a:pt x="6656" y="1277"/>
                    <a:pt x="6696" y="1277"/>
                  </a:cubicBezTo>
                  <a:cubicBezTo>
                    <a:pt x="6745" y="1277"/>
                    <a:pt x="6795" y="1294"/>
                    <a:pt x="6835" y="1334"/>
                  </a:cubicBezTo>
                  <a:lnTo>
                    <a:pt x="7192" y="1691"/>
                  </a:lnTo>
                  <a:cubicBezTo>
                    <a:pt x="7251" y="1750"/>
                    <a:pt x="7263" y="1858"/>
                    <a:pt x="7216" y="1941"/>
                  </a:cubicBezTo>
                  <a:lnTo>
                    <a:pt x="6704" y="2739"/>
                  </a:lnTo>
                  <a:cubicBezTo>
                    <a:pt x="6668" y="2798"/>
                    <a:pt x="6656" y="2858"/>
                    <a:pt x="6704" y="2917"/>
                  </a:cubicBezTo>
                  <a:cubicBezTo>
                    <a:pt x="6799" y="3108"/>
                    <a:pt x="6894" y="3322"/>
                    <a:pt x="6954" y="3524"/>
                  </a:cubicBezTo>
                  <a:cubicBezTo>
                    <a:pt x="6965" y="3584"/>
                    <a:pt x="7025" y="3643"/>
                    <a:pt x="7085" y="3643"/>
                  </a:cubicBezTo>
                  <a:lnTo>
                    <a:pt x="8013" y="3822"/>
                  </a:lnTo>
                  <a:cubicBezTo>
                    <a:pt x="8097" y="3834"/>
                    <a:pt x="8168" y="3929"/>
                    <a:pt x="8168" y="4013"/>
                  </a:cubicBezTo>
                  <a:lnTo>
                    <a:pt x="8168" y="4525"/>
                  </a:lnTo>
                  <a:cubicBezTo>
                    <a:pt x="8168" y="4608"/>
                    <a:pt x="8108" y="4703"/>
                    <a:pt x="8013" y="4715"/>
                  </a:cubicBezTo>
                  <a:lnTo>
                    <a:pt x="7085" y="4894"/>
                  </a:lnTo>
                  <a:cubicBezTo>
                    <a:pt x="7025" y="4906"/>
                    <a:pt x="6965" y="4953"/>
                    <a:pt x="6954" y="5013"/>
                  </a:cubicBezTo>
                  <a:cubicBezTo>
                    <a:pt x="6906" y="5156"/>
                    <a:pt x="6846" y="5322"/>
                    <a:pt x="6787" y="5477"/>
                  </a:cubicBezTo>
                  <a:cubicBezTo>
                    <a:pt x="6739" y="5560"/>
                    <a:pt x="6787" y="5668"/>
                    <a:pt x="6882" y="5715"/>
                  </a:cubicBezTo>
                  <a:cubicBezTo>
                    <a:pt x="6903" y="5724"/>
                    <a:pt x="6926" y="5729"/>
                    <a:pt x="6949" y="5729"/>
                  </a:cubicBezTo>
                  <a:cubicBezTo>
                    <a:pt x="7016" y="5729"/>
                    <a:pt x="7085" y="5691"/>
                    <a:pt x="7120" y="5620"/>
                  </a:cubicBezTo>
                  <a:cubicBezTo>
                    <a:pt x="7180" y="5489"/>
                    <a:pt x="7239" y="5358"/>
                    <a:pt x="7275" y="5215"/>
                  </a:cubicBezTo>
                  <a:lnTo>
                    <a:pt x="8097" y="5060"/>
                  </a:lnTo>
                  <a:cubicBezTo>
                    <a:pt x="8347" y="5013"/>
                    <a:pt x="8549" y="4775"/>
                    <a:pt x="8549" y="4525"/>
                  </a:cubicBezTo>
                  <a:lnTo>
                    <a:pt x="8549" y="4013"/>
                  </a:lnTo>
                  <a:cubicBezTo>
                    <a:pt x="8549" y="3763"/>
                    <a:pt x="8370" y="3524"/>
                    <a:pt x="8097" y="3477"/>
                  </a:cubicBezTo>
                  <a:lnTo>
                    <a:pt x="7275" y="3310"/>
                  </a:lnTo>
                  <a:cubicBezTo>
                    <a:pt x="7216" y="3155"/>
                    <a:pt x="7156" y="2977"/>
                    <a:pt x="7073" y="2822"/>
                  </a:cubicBezTo>
                  <a:lnTo>
                    <a:pt x="7537" y="2119"/>
                  </a:lnTo>
                  <a:cubicBezTo>
                    <a:pt x="7680" y="1905"/>
                    <a:pt x="7656" y="1619"/>
                    <a:pt x="7454" y="1441"/>
                  </a:cubicBezTo>
                  <a:lnTo>
                    <a:pt x="7096" y="1084"/>
                  </a:lnTo>
                  <a:cubicBezTo>
                    <a:pt x="6992" y="980"/>
                    <a:pt x="6848" y="924"/>
                    <a:pt x="6705" y="924"/>
                  </a:cubicBezTo>
                  <a:cubicBezTo>
                    <a:pt x="6603" y="924"/>
                    <a:pt x="6502" y="953"/>
                    <a:pt x="6418" y="1012"/>
                  </a:cubicBezTo>
                  <a:lnTo>
                    <a:pt x="5715" y="1465"/>
                  </a:lnTo>
                  <a:cubicBezTo>
                    <a:pt x="5549" y="1381"/>
                    <a:pt x="5394" y="1322"/>
                    <a:pt x="5227" y="1262"/>
                  </a:cubicBezTo>
                  <a:lnTo>
                    <a:pt x="5060" y="441"/>
                  </a:lnTo>
                  <a:cubicBezTo>
                    <a:pt x="5013" y="191"/>
                    <a:pt x="4775" y="0"/>
                    <a:pt x="45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8" name="Google Shape;12408;p69"/>
            <p:cNvSpPr/>
            <p:nvPr/>
          </p:nvSpPr>
          <p:spPr>
            <a:xfrm>
              <a:off x="3184798" y="3878883"/>
              <a:ext cx="109550" cy="94018"/>
            </a:xfrm>
            <a:custGeom>
              <a:avLst/>
              <a:gdLst/>
              <a:ahLst/>
              <a:cxnLst/>
              <a:rect l="l" t="t" r="r" b="b"/>
              <a:pathLst>
                <a:path w="3442" h="2954" extrusionOk="0">
                  <a:moveTo>
                    <a:pt x="1465" y="1"/>
                  </a:moveTo>
                  <a:cubicBezTo>
                    <a:pt x="941" y="1"/>
                    <a:pt x="453" y="191"/>
                    <a:pt x="72" y="561"/>
                  </a:cubicBezTo>
                  <a:cubicBezTo>
                    <a:pt x="0" y="632"/>
                    <a:pt x="0" y="739"/>
                    <a:pt x="72" y="811"/>
                  </a:cubicBezTo>
                  <a:cubicBezTo>
                    <a:pt x="113" y="852"/>
                    <a:pt x="158" y="873"/>
                    <a:pt x="203" y="873"/>
                  </a:cubicBezTo>
                  <a:cubicBezTo>
                    <a:pt x="247" y="873"/>
                    <a:pt x="292" y="852"/>
                    <a:pt x="334" y="811"/>
                  </a:cubicBezTo>
                  <a:cubicBezTo>
                    <a:pt x="631" y="513"/>
                    <a:pt x="1024" y="358"/>
                    <a:pt x="1465" y="358"/>
                  </a:cubicBezTo>
                  <a:cubicBezTo>
                    <a:pt x="2358" y="358"/>
                    <a:pt x="3084" y="1084"/>
                    <a:pt x="3084" y="1977"/>
                  </a:cubicBezTo>
                  <a:cubicBezTo>
                    <a:pt x="3084" y="2227"/>
                    <a:pt x="3024" y="2477"/>
                    <a:pt x="2905" y="2716"/>
                  </a:cubicBezTo>
                  <a:cubicBezTo>
                    <a:pt x="2846" y="2799"/>
                    <a:pt x="2894" y="2894"/>
                    <a:pt x="2977" y="2942"/>
                  </a:cubicBezTo>
                  <a:cubicBezTo>
                    <a:pt x="3013" y="2954"/>
                    <a:pt x="3036" y="2954"/>
                    <a:pt x="3048" y="2954"/>
                  </a:cubicBezTo>
                  <a:cubicBezTo>
                    <a:pt x="3108" y="2954"/>
                    <a:pt x="3167" y="2930"/>
                    <a:pt x="3215" y="2870"/>
                  </a:cubicBezTo>
                  <a:cubicBezTo>
                    <a:pt x="3370" y="2585"/>
                    <a:pt x="3441" y="2287"/>
                    <a:pt x="3441" y="1977"/>
                  </a:cubicBezTo>
                  <a:cubicBezTo>
                    <a:pt x="3441" y="894"/>
                    <a:pt x="2560" y="1"/>
                    <a:pt x="1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9" name="Google Shape;12409;p69"/>
            <p:cNvSpPr/>
            <p:nvPr/>
          </p:nvSpPr>
          <p:spPr>
            <a:xfrm>
              <a:off x="3168120" y="3917331"/>
              <a:ext cx="102707" cy="87016"/>
            </a:xfrm>
            <a:custGeom>
              <a:avLst/>
              <a:gdLst/>
              <a:ahLst/>
              <a:cxnLst/>
              <a:rect l="l" t="t" r="r" b="b"/>
              <a:pathLst>
                <a:path w="3227" h="2734" extrusionOk="0">
                  <a:moveTo>
                    <a:pt x="277" y="0"/>
                  </a:moveTo>
                  <a:cubicBezTo>
                    <a:pt x="203" y="0"/>
                    <a:pt x="136" y="38"/>
                    <a:pt x="108" y="115"/>
                  </a:cubicBezTo>
                  <a:cubicBezTo>
                    <a:pt x="36" y="317"/>
                    <a:pt x="0" y="531"/>
                    <a:pt x="0" y="758"/>
                  </a:cubicBezTo>
                  <a:cubicBezTo>
                    <a:pt x="0" y="1841"/>
                    <a:pt x="881" y="2734"/>
                    <a:pt x="1977" y="2734"/>
                  </a:cubicBezTo>
                  <a:cubicBezTo>
                    <a:pt x="2394" y="2734"/>
                    <a:pt x="2798" y="2603"/>
                    <a:pt x="3144" y="2365"/>
                  </a:cubicBezTo>
                  <a:cubicBezTo>
                    <a:pt x="3215" y="2305"/>
                    <a:pt x="3227" y="2198"/>
                    <a:pt x="3191" y="2127"/>
                  </a:cubicBezTo>
                  <a:cubicBezTo>
                    <a:pt x="3162" y="2075"/>
                    <a:pt x="3106" y="2051"/>
                    <a:pt x="3050" y="2051"/>
                  </a:cubicBezTo>
                  <a:cubicBezTo>
                    <a:pt x="3015" y="2051"/>
                    <a:pt x="2981" y="2061"/>
                    <a:pt x="2953" y="2079"/>
                  </a:cubicBezTo>
                  <a:cubicBezTo>
                    <a:pt x="2667" y="2282"/>
                    <a:pt x="2334" y="2389"/>
                    <a:pt x="2001" y="2389"/>
                  </a:cubicBezTo>
                  <a:cubicBezTo>
                    <a:pt x="1108" y="2389"/>
                    <a:pt x="370" y="1662"/>
                    <a:pt x="370" y="769"/>
                  </a:cubicBezTo>
                  <a:cubicBezTo>
                    <a:pt x="370" y="591"/>
                    <a:pt x="405" y="412"/>
                    <a:pt x="465" y="246"/>
                  </a:cubicBezTo>
                  <a:cubicBezTo>
                    <a:pt x="465" y="138"/>
                    <a:pt x="417" y="43"/>
                    <a:pt x="334" y="7"/>
                  </a:cubicBezTo>
                  <a:cubicBezTo>
                    <a:pt x="315" y="3"/>
                    <a:pt x="296" y="0"/>
                    <a:pt x="2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0" name="Google Shape;12410;p69"/>
            <p:cNvSpPr/>
            <p:nvPr/>
          </p:nvSpPr>
          <p:spPr>
            <a:xfrm>
              <a:off x="3264749" y="3976275"/>
              <a:ext cx="183836" cy="183836"/>
            </a:xfrm>
            <a:custGeom>
              <a:avLst/>
              <a:gdLst/>
              <a:ahLst/>
              <a:cxnLst/>
              <a:rect l="l" t="t" r="r" b="b"/>
              <a:pathLst>
                <a:path w="5776" h="5776" extrusionOk="0">
                  <a:moveTo>
                    <a:pt x="2739" y="1"/>
                  </a:moveTo>
                  <a:cubicBezTo>
                    <a:pt x="2548" y="1"/>
                    <a:pt x="2370" y="156"/>
                    <a:pt x="2322" y="346"/>
                  </a:cubicBezTo>
                  <a:lnTo>
                    <a:pt x="2215" y="846"/>
                  </a:lnTo>
                  <a:cubicBezTo>
                    <a:pt x="2132" y="882"/>
                    <a:pt x="2036" y="930"/>
                    <a:pt x="1953" y="953"/>
                  </a:cubicBezTo>
                  <a:lnTo>
                    <a:pt x="1525" y="668"/>
                  </a:lnTo>
                  <a:cubicBezTo>
                    <a:pt x="1454" y="627"/>
                    <a:pt x="1372" y="606"/>
                    <a:pt x="1291" y="606"/>
                  </a:cubicBezTo>
                  <a:cubicBezTo>
                    <a:pt x="1181" y="606"/>
                    <a:pt x="1071" y="645"/>
                    <a:pt x="989" y="727"/>
                  </a:cubicBezTo>
                  <a:lnTo>
                    <a:pt x="751" y="965"/>
                  </a:lnTo>
                  <a:cubicBezTo>
                    <a:pt x="620" y="1108"/>
                    <a:pt x="584" y="1322"/>
                    <a:pt x="691" y="1501"/>
                  </a:cubicBezTo>
                  <a:lnTo>
                    <a:pt x="977" y="1942"/>
                  </a:lnTo>
                  <a:cubicBezTo>
                    <a:pt x="917" y="2061"/>
                    <a:pt x="870" y="2180"/>
                    <a:pt x="822" y="2311"/>
                  </a:cubicBezTo>
                  <a:cubicBezTo>
                    <a:pt x="786" y="2394"/>
                    <a:pt x="858" y="2501"/>
                    <a:pt x="941" y="2537"/>
                  </a:cubicBezTo>
                  <a:cubicBezTo>
                    <a:pt x="954" y="2541"/>
                    <a:pt x="967" y="2542"/>
                    <a:pt x="980" y="2542"/>
                  </a:cubicBezTo>
                  <a:cubicBezTo>
                    <a:pt x="1055" y="2542"/>
                    <a:pt x="1137" y="2489"/>
                    <a:pt x="1167" y="2418"/>
                  </a:cubicBezTo>
                  <a:cubicBezTo>
                    <a:pt x="1203" y="2275"/>
                    <a:pt x="1251" y="2144"/>
                    <a:pt x="1322" y="2025"/>
                  </a:cubicBezTo>
                  <a:cubicBezTo>
                    <a:pt x="1358" y="1965"/>
                    <a:pt x="1358" y="1894"/>
                    <a:pt x="1322" y="1846"/>
                  </a:cubicBezTo>
                  <a:lnTo>
                    <a:pt x="989" y="1322"/>
                  </a:lnTo>
                  <a:cubicBezTo>
                    <a:pt x="977" y="1299"/>
                    <a:pt x="977" y="1263"/>
                    <a:pt x="1001" y="1239"/>
                  </a:cubicBezTo>
                  <a:lnTo>
                    <a:pt x="1239" y="1001"/>
                  </a:lnTo>
                  <a:cubicBezTo>
                    <a:pt x="1258" y="981"/>
                    <a:pt x="1274" y="973"/>
                    <a:pt x="1291" y="973"/>
                  </a:cubicBezTo>
                  <a:cubicBezTo>
                    <a:pt x="1304" y="973"/>
                    <a:pt x="1318" y="978"/>
                    <a:pt x="1334" y="989"/>
                  </a:cubicBezTo>
                  <a:lnTo>
                    <a:pt x="1846" y="1322"/>
                  </a:lnTo>
                  <a:cubicBezTo>
                    <a:pt x="1878" y="1342"/>
                    <a:pt x="1910" y="1354"/>
                    <a:pt x="1942" y="1354"/>
                  </a:cubicBezTo>
                  <a:cubicBezTo>
                    <a:pt x="1969" y="1354"/>
                    <a:pt x="1997" y="1345"/>
                    <a:pt x="2025" y="1322"/>
                  </a:cubicBezTo>
                  <a:cubicBezTo>
                    <a:pt x="2144" y="1251"/>
                    <a:pt x="2287" y="1203"/>
                    <a:pt x="2417" y="1156"/>
                  </a:cubicBezTo>
                  <a:cubicBezTo>
                    <a:pt x="2477" y="1144"/>
                    <a:pt x="2537" y="1084"/>
                    <a:pt x="2537" y="1025"/>
                  </a:cubicBezTo>
                  <a:lnTo>
                    <a:pt x="2656" y="418"/>
                  </a:lnTo>
                  <a:cubicBezTo>
                    <a:pt x="2656" y="382"/>
                    <a:pt x="2679" y="358"/>
                    <a:pt x="2727" y="358"/>
                  </a:cubicBezTo>
                  <a:lnTo>
                    <a:pt x="3060" y="358"/>
                  </a:lnTo>
                  <a:cubicBezTo>
                    <a:pt x="3084" y="358"/>
                    <a:pt x="3120" y="394"/>
                    <a:pt x="3132" y="418"/>
                  </a:cubicBezTo>
                  <a:lnTo>
                    <a:pt x="3251" y="1025"/>
                  </a:lnTo>
                  <a:cubicBezTo>
                    <a:pt x="3263" y="1084"/>
                    <a:pt x="3310" y="1144"/>
                    <a:pt x="3370" y="1156"/>
                  </a:cubicBezTo>
                  <a:cubicBezTo>
                    <a:pt x="3501" y="1203"/>
                    <a:pt x="3632" y="1251"/>
                    <a:pt x="3751" y="1322"/>
                  </a:cubicBezTo>
                  <a:cubicBezTo>
                    <a:pt x="3781" y="1340"/>
                    <a:pt x="3816" y="1349"/>
                    <a:pt x="3849" y="1349"/>
                  </a:cubicBezTo>
                  <a:cubicBezTo>
                    <a:pt x="3882" y="1349"/>
                    <a:pt x="3912" y="1340"/>
                    <a:pt x="3930" y="1322"/>
                  </a:cubicBezTo>
                  <a:lnTo>
                    <a:pt x="4453" y="989"/>
                  </a:lnTo>
                  <a:cubicBezTo>
                    <a:pt x="4469" y="978"/>
                    <a:pt x="4483" y="973"/>
                    <a:pt x="4497" y="973"/>
                  </a:cubicBezTo>
                  <a:cubicBezTo>
                    <a:pt x="4513" y="973"/>
                    <a:pt x="4529" y="981"/>
                    <a:pt x="4549" y="1001"/>
                  </a:cubicBezTo>
                  <a:lnTo>
                    <a:pt x="4787" y="1239"/>
                  </a:lnTo>
                  <a:cubicBezTo>
                    <a:pt x="4811" y="1263"/>
                    <a:pt x="4811" y="1299"/>
                    <a:pt x="4799" y="1322"/>
                  </a:cubicBezTo>
                  <a:lnTo>
                    <a:pt x="4453" y="1846"/>
                  </a:lnTo>
                  <a:cubicBezTo>
                    <a:pt x="4430" y="1906"/>
                    <a:pt x="4406" y="1965"/>
                    <a:pt x="4453" y="2025"/>
                  </a:cubicBezTo>
                  <a:cubicBezTo>
                    <a:pt x="4525" y="2144"/>
                    <a:pt x="4573" y="2275"/>
                    <a:pt x="4620" y="2418"/>
                  </a:cubicBezTo>
                  <a:cubicBezTo>
                    <a:pt x="4632" y="2477"/>
                    <a:pt x="4692" y="2537"/>
                    <a:pt x="4751" y="2537"/>
                  </a:cubicBezTo>
                  <a:lnTo>
                    <a:pt x="5358" y="2656"/>
                  </a:lnTo>
                  <a:cubicBezTo>
                    <a:pt x="5394" y="2656"/>
                    <a:pt x="5418" y="2680"/>
                    <a:pt x="5418" y="2727"/>
                  </a:cubicBezTo>
                  <a:lnTo>
                    <a:pt x="5418" y="3049"/>
                  </a:lnTo>
                  <a:cubicBezTo>
                    <a:pt x="5418" y="3085"/>
                    <a:pt x="5394" y="3108"/>
                    <a:pt x="5358" y="3132"/>
                  </a:cubicBezTo>
                  <a:lnTo>
                    <a:pt x="4751" y="3251"/>
                  </a:lnTo>
                  <a:cubicBezTo>
                    <a:pt x="4692" y="3263"/>
                    <a:pt x="4632" y="3311"/>
                    <a:pt x="4620" y="3370"/>
                  </a:cubicBezTo>
                  <a:cubicBezTo>
                    <a:pt x="4573" y="3501"/>
                    <a:pt x="4525" y="3632"/>
                    <a:pt x="4453" y="3751"/>
                  </a:cubicBezTo>
                  <a:cubicBezTo>
                    <a:pt x="4430" y="3811"/>
                    <a:pt x="4430" y="3882"/>
                    <a:pt x="4453" y="3930"/>
                  </a:cubicBezTo>
                  <a:lnTo>
                    <a:pt x="4799" y="4454"/>
                  </a:lnTo>
                  <a:cubicBezTo>
                    <a:pt x="4811" y="4478"/>
                    <a:pt x="4811" y="4513"/>
                    <a:pt x="4787" y="4537"/>
                  </a:cubicBezTo>
                  <a:lnTo>
                    <a:pt x="4549" y="4775"/>
                  </a:lnTo>
                  <a:cubicBezTo>
                    <a:pt x="4526" y="4798"/>
                    <a:pt x="4508" y="4806"/>
                    <a:pt x="4489" y="4806"/>
                  </a:cubicBezTo>
                  <a:cubicBezTo>
                    <a:pt x="4478" y="4806"/>
                    <a:pt x="4467" y="4803"/>
                    <a:pt x="4453" y="4799"/>
                  </a:cubicBezTo>
                  <a:lnTo>
                    <a:pt x="3930" y="4454"/>
                  </a:lnTo>
                  <a:cubicBezTo>
                    <a:pt x="3898" y="4435"/>
                    <a:pt x="3866" y="4422"/>
                    <a:pt x="3834" y="4422"/>
                  </a:cubicBezTo>
                  <a:cubicBezTo>
                    <a:pt x="3806" y="4422"/>
                    <a:pt x="3779" y="4432"/>
                    <a:pt x="3751" y="4454"/>
                  </a:cubicBezTo>
                  <a:cubicBezTo>
                    <a:pt x="3632" y="4525"/>
                    <a:pt x="3501" y="4573"/>
                    <a:pt x="3370" y="4621"/>
                  </a:cubicBezTo>
                  <a:cubicBezTo>
                    <a:pt x="3310" y="4632"/>
                    <a:pt x="3251" y="4692"/>
                    <a:pt x="3251" y="4751"/>
                  </a:cubicBezTo>
                  <a:lnTo>
                    <a:pt x="3132" y="5359"/>
                  </a:lnTo>
                  <a:cubicBezTo>
                    <a:pt x="3132" y="5394"/>
                    <a:pt x="3096" y="5418"/>
                    <a:pt x="3060" y="5418"/>
                  </a:cubicBezTo>
                  <a:lnTo>
                    <a:pt x="2727" y="5418"/>
                  </a:lnTo>
                  <a:cubicBezTo>
                    <a:pt x="2703" y="5418"/>
                    <a:pt x="2668" y="5394"/>
                    <a:pt x="2656" y="5359"/>
                  </a:cubicBezTo>
                  <a:lnTo>
                    <a:pt x="2537" y="4751"/>
                  </a:lnTo>
                  <a:cubicBezTo>
                    <a:pt x="2525" y="4692"/>
                    <a:pt x="2477" y="4632"/>
                    <a:pt x="2417" y="4621"/>
                  </a:cubicBezTo>
                  <a:cubicBezTo>
                    <a:pt x="2287" y="4573"/>
                    <a:pt x="2144" y="4525"/>
                    <a:pt x="2025" y="4454"/>
                  </a:cubicBezTo>
                  <a:cubicBezTo>
                    <a:pt x="1995" y="4436"/>
                    <a:pt x="1962" y="4427"/>
                    <a:pt x="1931" y="4427"/>
                  </a:cubicBezTo>
                  <a:cubicBezTo>
                    <a:pt x="1900" y="4427"/>
                    <a:pt x="1870" y="4436"/>
                    <a:pt x="1846" y="4454"/>
                  </a:cubicBezTo>
                  <a:lnTo>
                    <a:pt x="1334" y="4799"/>
                  </a:lnTo>
                  <a:cubicBezTo>
                    <a:pt x="1321" y="4803"/>
                    <a:pt x="1309" y="4806"/>
                    <a:pt x="1298" y="4806"/>
                  </a:cubicBezTo>
                  <a:cubicBezTo>
                    <a:pt x="1279" y="4806"/>
                    <a:pt x="1261" y="4798"/>
                    <a:pt x="1239" y="4775"/>
                  </a:cubicBezTo>
                  <a:lnTo>
                    <a:pt x="1001" y="4537"/>
                  </a:lnTo>
                  <a:cubicBezTo>
                    <a:pt x="977" y="4513"/>
                    <a:pt x="977" y="4478"/>
                    <a:pt x="989" y="4454"/>
                  </a:cubicBezTo>
                  <a:lnTo>
                    <a:pt x="1322" y="3930"/>
                  </a:lnTo>
                  <a:cubicBezTo>
                    <a:pt x="1358" y="3870"/>
                    <a:pt x="1370" y="3811"/>
                    <a:pt x="1322" y="3751"/>
                  </a:cubicBezTo>
                  <a:cubicBezTo>
                    <a:pt x="1251" y="3632"/>
                    <a:pt x="1215" y="3501"/>
                    <a:pt x="1167" y="3370"/>
                  </a:cubicBezTo>
                  <a:cubicBezTo>
                    <a:pt x="1144" y="3311"/>
                    <a:pt x="1084" y="3251"/>
                    <a:pt x="1024" y="3251"/>
                  </a:cubicBezTo>
                  <a:lnTo>
                    <a:pt x="417" y="3132"/>
                  </a:lnTo>
                  <a:cubicBezTo>
                    <a:pt x="393" y="3132"/>
                    <a:pt x="358" y="3097"/>
                    <a:pt x="358" y="3049"/>
                  </a:cubicBezTo>
                  <a:lnTo>
                    <a:pt x="358" y="2727"/>
                  </a:lnTo>
                  <a:cubicBezTo>
                    <a:pt x="358" y="2692"/>
                    <a:pt x="393" y="2668"/>
                    <a:pt x="417" y="2656"/>
                  </a:cubicBezTo>
                  <a:lnTo>
                    <a:pt x="465" y="2632"/>
                  </a:lnTo>
                  <a:cubicBezTo>
                    <a:pt x="548" y="2620"/>
                    <a:pt x="632" y="2525"/>
                    <a:pt x="596" y="2430"/>
                  </a:cubicBezTo>
                  <a:cubicBezTo>
                    <a:pt x="586" y="2352"/>
                    <a:pt x="520" y="2289"/>
                    <a:pt x="444" y="2289"/>
                  </a:cubicBezTo>
                  <a:cubicBezTo>
                    <a:pt x="428" y="2289"/>
                    <a:pt x="410" y="2292"/>
                    <a:pt x="393" y="2299"/>
                  </a:cubicBezTo>
                  <a:lnTo>
                    <a:pt x="346" y="2311"/>
                  </a:lnTo>
                  <a:cubicBezTo>
                    <a:pt x="155" y="2358"/>
                    <a:pt x="1" y="2513"/>
                    <a:pt x="1" y="2727"/>
                  </a:cubicBezTo>
                  <a:lnTo>
                    <a:pt x="1" y="3049"/>
                  </a:lnTo>
                  <a:cubicBezTo>
                    <a:pt x="1" y="3251"/>
                    <a:pt x="155" y="3430"/>
                    <a:pt x="346" y="3466"/>
                  </a:cubicBezTo>
                  <a:lnTo>
                    <a:pt x="846" y="3573"/>
                  </a:lnTo>
                  <a:cubicBezTo>
                    <a:pt x="882" y="3668"/>
                    <a:pt x="929" y="3751"/>
                    <a:pt x="953" y="3847"/>
                  </a:cubicBezTo>
                  <a:lnTo>
                    <a:pt x="679" y="4275"/>
                  </a:lnTo>
                  <a:cubicBezTo>
                    <a:pt x="572" y="4442"/>
                    <a:pt x="584" y="4656"/>
                    <a:pt x="727" y="4811"/>
                  </a:cubicBezTo>
                  <a:lnTo>
                    <a:pt x="977" y="5049"/>
                  </a:lnTo>
                  <a:cubicBezTo>
                    <a:pt x="1055" y="5127"/>
                    <a:pt x="1163" y="5172"/>
                    <a:pt x="1278" y="5172"/>
                  </a:cubicBezTo>
                  <a:cubicBezTo>
                    <a:pt x="1356" y="5172"/>
                    <a:pt x="1436" y="5152"/>
                    <a:pt x="1513" y="5109"/>
                  </a:cubicBezTo>
                  <a:lnTo>
                    <a:pt x="1941" y="4823"/>
                  </a:lnTo>
                  <a:cubicBezTo>
                    <a:pt x="2025" y="4871"/>
                    <a:pt x="2120" y="4894"/>
                    <a:pt x="2203" y="4930"/>
                  </a:cubicBezTo>
                  <a:lnTo>
                    <a:pt x="2310" y="5430"/>
                  </a:lnTo>
                  <a:cubicBezTo>
                    <a:pt x="2358" y="5633"/>
                    <a:pt x="2513" y="5775"/>
                    <a:pt x="2727" y="5775"/>
                  </a:cubicBezTo>
                  <a:lnTo>
                    <a:pt x="3060" y="5775"/>
                  </a:lnTo>
                  <a:cubicBezTo>
                    <a:pt x="3251" y="5775"/>
                    <a:pt x="3430" y="5633"/>
                    <a:pt x="3465" y="5430"/>
                  </a:cubicBezTo>
                  <a:lnTo>
                    <a:pt x="3572" y="4930"/>
                  </a:lnTo>
                  <a:cubicBezTo>
                    <a:pt x="3668" y="4894"/>
                    <a:pt x="3751" y="4859"/>
                    <a:pt x="3846" y="4823"/>
                  </a:cubicBezTo>
                  <a:lnTo>
                    <a:pt x="4275" y="5109"/>
                  </a:lnTo>
                  <a:cubicBezTo>
                    <a:pt x="4344" y="5153"/>
                    <a:pt x="4422" y="5175"/>
                    <a:pt x="4500" y="5175"/>
                  </a:cubicBezTo>
                  <a:cubicBezTo>
                    <a:pt x="4610" y="5175"/>
                    <a:pt x="4720" y="5132"/>
                    <a:pt x="4811" y="5049"/>
                  </a:cubicBezTo>
                  <a:lnTo>
                    <a:pt x="5049" y="4811"/>
                  </a:lnTo>
                  <a:cubicBezTo>
                    <a:pt x="5180" y="4680"/>
                    <a:pt x="5215" y="4454"/>
                    <a:pt x="5108" y="4275"/>
                  </a:cubicBezTo>
                  <a:lnTo>
                    <a:pt x="4823" y="3847"/>
                  </a:lnTo>
                  <a:cubicBezTo>
                    <a:pt x="4870" y="3751"/>
                    <a:pt x="4894" y="3668"/>
                    <a:pt x="4930" y="3573"/>
                  </a:cubicBezTo>
                  <a:lnTo>
                    <a:pt x="5442" y="3466"/>
                  </a:lnTo>
                  <a:cubicBezTo>
                    <a:pt x="5632" y="3430"/>
                    <a:pt x="5775" y="3263"/>
                    <a:pt x="5775" y="3049"/>
                  </a:cubicBezTo>
                  <a:lnTo>
                    <a:pt x="5775" y="2727"/>
                  </a:lnTo>
                  <a:cubicBezTo>
                    <a:pt x="5775" y="2513"/>
                    <a:pt x="5644" y="2358"/>
                    <a:pt x="5454" y="2311"/>
                  </a:cubicBezTo>
                  <a:lnTo>
                    <a:pt x="4942" y="2204"/>
                  </a:lnTo>
                  <a:cubicBezTo>
                    <a:pt x="4918" y="2120"/>
                    <a:pt x="4870" y="2025"/>
                    <a:pt x="4846" y="1942"/>
                  </a:cubicBezTo>
                  <a:lnTo>
                    <a:pt x="5120" y="1501"/>
                  </a:lnTo>
                  <a:cubicBezTo>
                    <a:pt x="5227" y="1346"/>
                    <a:pt x="5215" y="1120"/>
                    <a:pt x="5061" y="965"/>
                  </a:cubicBezTo>
                  <a:lnTo>
                    <a:pt x="4823" y="727"/>
                  </a:lnTo>
                  <a:cubicBezTo>
                    <a:pt x="4745" y="650"/>
                    <a:pt x="4634" y="610"/>
                    <a:pt x="4520" y="610"/>
                  </a:cubicBezTo>
                  <a:cubicBezTo>
                    <a:pt x="4441" y="610"/>
                    <a:pt x="4360" y="629"/>
                    <a:pt x="4287" y="668"/>
                  </a:cubicBezTo>
                  <a:lnTo>
                    <a:pt x="3858" y="953"/>
                  </a:lnTo>
                  <a:cubicBezTo>
                    <a:pt x="3763" y="906"/>
                    <a:pt x="3680" y="882"/>
                    <a:pt x="3596" y="846"/>
                  </a:cubicBezTo>
                  <a:lnTo>
                    <a:pt x="3489" y="346"/>
                  </a:lnTo>
                  <a:cubicBezTo>
                    <a:pt x="3441" y="156"/>
                    <a:pt x="3275" y="1"/>
                    <a:pt x="3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1" name="Google Shape;12411;p69"/>
            <p:cNvSpPr/>
            <p:nvPr/>
          </p:nvSpPr>
          <p:spPr>
            <a:xfrm>
              <a:off x="3326526" y="4036907"/>
              <a:ext cx="62541" cy="62573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77" y="1"/>
                  </a:moveTo>
                  <a:cubicBezTo>
                    <a:pt x="441" y="1"/>
                    <a:pt x="0" y="453"/>
                    <a:pt x="0" y="989"/>
                  </a:cubicBezTo>
                  <a:cubicBezTo>
                    <a:pt x="0" y="1525"/>
                    <a:pt x="441" y="1965"/>
                    <a:pt x="977" y="1965"/>
                  </a:cubicBezTo>
                  <a:cubicBezTo>
                    <a:pt x="1203" y="1965"/>
                    <a:pt x="1417" y="1894"/>
                    <a:pt x="1572" y="1763"/>
                  </a:cubicBezTo>
                  <a:cubicBezTo>
                    <a:pt x="1655" y="1703"/>
                    <a:pt x="1667" y="1596"/>
                    <a:pt x="1608" y="1501"/>
                  </a:cubicBezTo>
                  <a:cubicBezTo>
                    <a:pt x="1574" y="1461"/>
                    <a:pt x="1525" y="1439"/>
                    <a:pt x="1473" y="1439"/>
                  </a:cubicBezTo>
                  <a:cubicBezTo>
                    <a:pt x="1434" y="1439"/>
                    <a:pt x="1394" y="1452"/>
                    <a:pt x="1358" y="1477"/>
                  </a:cubicBezTo>
                  <a:cubicBezTo>
                    <a:pt x="1250" y="1561"/>
                    <a:pt x="1119" y="1608"/>
                    <a:pt x="965" y="1608"/>
                  </a:cubicBezTo>
                  <a:cubicBezTo>
                    <a:pt x="619" y="1608"/>
                    <a:pt x="346" y="1322"/>
                    <a:pt x="346" y="977"/>
                  </a:cubicBezTo>
                  <a:cubicBezTo>
                    <a:pt x="346" y="644"/>
                    <a:pt x="619" y="358"/>
                    <a:pt x="977" y="358"/>
                  </a:cubicBezTo>
                  <a:cubicBezTo>
                    <a:pt x="1322" y="358"/>
                    <a:pt x="1608" y="644"/>
                    <a:pt x="1608" y="989"/>
                  </a:cubicBezTo>
                  <a:cubicBezTo>
                    <a:pt x="1608" y="1084"/>
                    <a:pt x="1679" y="1168"/>
                    <a:pt x="1786" y="1168"/>
                  </a:cubicBezTo>
                  <a:cubicBezTo>
                    <a:pt x="1893" y="1168"/>
                    <a:pt x="1965" y="1084"/>
                    <a:pt x="1965" y="989"/>
                  </a:cubicBezTo>
                  <a:cubicBezTo>
                    <a:pt x="1965" y="453"/>
                    <a:pt x="1512" y="1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2" name="Google Shape;12412;p69"/>
            <p:cNvSpPr/>
            <p:nvPr/>
          </p:nvSpPr>
          <p:spPr>
            <a:xfrm>
              <a:off x="3196542" y="3907687"/>
              <a:ext cx="68238" cy="68238"/>
            </a:xfrm>
            <a:custGeom>
              <a:avLst/>
              <a:gdLst/>
              <a:ahLst/>
              <a:cxnLst/>
              <a:rect l="l" t="t" r="r" b="b"/>
              <a:pathLst>
                <a:path w="2144" h="2144" extrusionOk="0">
                  <a:moveTo>
                    <a:pt x="1072" y="358"/>
                  </a:moveTo>
                  <a:cubicBezTo>
                    <a:pt x="1477" y="358"/>
                    <a:pt x="1786" y="680"/>
                    <a:pt x="1786" y="1072"/>
                  </a:cubicBezTo>
                  <a:cubicBezTo>
                    <a:pt x="1786" y="1477"/>
                    <a:pt x="1465" y="1787"/>
                    <a:pt x="1072" y="1787"/>
                  </a:cubicBezTo>
                  <a:cubicBezTo>
                    <a:pt x="691" y="1787"/>
                    <a:pt x="358" y="1453"/>
                    <a:pt x="358" y="1072"/>
                  </a:cubicBezTo>
                  <a:cubicBezTo>
                    <a:pt x="358" y="668"/>
                    <a:pt x="691" y="358"/>
                    <a:pt x="1072" y="358"/>
                  </a:cubicBezTo>
                  <a:close/>
                  <a:moveTo>
                    <a:pt x="1072" y="1"/>
                  </a:moveTo>
                  <a:cubicBezTo>
                    <a:pt x="477" y="1"/>
                    <a:pt x="0" y="477"/>
                    <a:pt x="0" y="1072"/>
                  </a:cubicBezTo>
                  <a:cubicBezTo>
                    <a:pt x="0" y="1668"/>
                    <a:pt x="477" y="2144"/>
                    <a:pt x="1072" y="2144"/>
                  </a:cubicBezTo>
                  <a:cubicBezTo>
                    <a:pt x="1667" y="2144"/>
                    <a:pt x="2144" y="1656"/>
                    <a:pt x="2144" y="1072"/>
                  </a:cubicBezTo>
                  <a:cubicBezTo>
                    <a:pt x="2144" y="477"/>
                    <a:pt x="1667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13" name="Google Shape;12413;p69"/>
          <p:cNvGrpSpPr/>
          <p:nvPr/>
        </p:nvGrpSpPr>
        <p:grpSpPr>
          <a:xfrm>
            <a:off x="7550258" y="3832670"/>
            <a:ext cx="371395" cy="301279"/>
            <a:chOff x="7550258" y="3832670"/>
            <a:chExt cx="371395" cy="301279"/>
          </a:xfrm>
          <a:solidFill>
            <a:srgbClr val="D94169"/>
          </a:solidFill>
        </p:grpSpPr>
        <p:sp>
          <p:nvSpPr>
            <p:cNvPr id="12414" name="Google Shape;12414;p69"/>
            <p:cNvSpPr/>
            <p:nvPr/>
          </p:nvSpPr>
          <p:spPr>
            <a:xfrm>
              <a:off x="7550258" y="3832670"/>
              <a:ext cx="371395" cy="301279"/>
            </a:xfrm>
            <a:custGeom>
              <a:avLst/>
              <a:gdLst/>
              <a:ahLst/>
              <a:cxnLst/>
              <a:rect l="l" t="t" r="r" b="b"/>
              <a:pathLst>
                <a:path w="11669" h="9466" extrusionOk="0">
                  <a:moveTo>
                    <a:pt x="1822" y="346"/>
                  </a:moveTo>
                  <a:cubicBezTo>
                    <a:pt x="1822" y="346"/>
                    <a:pt x="1834" y="346"/>
                    <a:pt x="1834" y="358"/>
                  </a:cubicBezTo>
                  <a:lnTo>
                    <a:pt x="1834" y="1096"/>
                  </a:lnTo>
                  <a:cubicBezTo>
                    <a:pt x="1834" y="1096"/>
                    <a:pt x="1834" y="1108"/>
                    <a:pt x="1822" y="1108"/>
                  </a:cubicBezTo>
                  <a:lnTo>
                    <a:pt x="1441" y="1108"/>
                  </a:lnTo>
                  <a:cubicBezTo>
                    <a:pt x="1441" y="1108"/>
                    <a:pt x="1429" y="1108"/>
                    <a:pt x="1429" y="1096"/>
                  </a:cubicBezTo>
                  <a:lnTo>
                    <a:pt x="1429" y="358"/>
                  </a:lnTo>
                  <a:lnTo>
                    <a:pt x="1441" y="358"/>
                  </a:lnTo>
                  <a:lnTo>
                    <a:pt x="1822" y="346"/>
                  </a:lnTo>
                  <a:close/>
                  <a:moveTo>
                    <a:pt x="10228" y="346"/>
                  </a:moveTo>
                  <a:cubicBezTo>
                    <a:pt x="10228" y="346"/>
                    <a:pt x="10240" y="346"/>
                    <a:pt x="10240" y="358"/>
                  </a:cubicBezTo>
                  <a:lnTo>
                    <a:pt x="10240" y="1096"/>
                  </a:lnTo>
                  <a:cubicBezTo>
                    <a:pt x="10240" y="1096"/>
                    <a:pt x="10240" y="1108"/>
                    <a:pt x="10228" y="1108"/>
                  </a:cubicBezTo>
                  <a:lnTo>
                    <a:pt x="9859" y="1108"/>
                  </a:lnTo>
                  <a:cubicBezTo>
                    <a:pt x="9859" y="1108"/>
                    <a:pt x="9835" y="1108"/>
                    <a:pt x="9835" y="1096"/>
                  </a:cubicBezTo>
                  <a:lnTo>
                    <a:pt x="9835" y="358"/>
                  </a:lnTo>
                  <a:lnTo>
                    <a:pt x="9859" y="358"/>
                  </a:lnTo>
                  <a:lnTo>
                    <a:pt x="10228" y="346"/>
                  </a:lnTo>
                  <a:close/>
                  <a:moveTo>
                    <a:pt x="10966" y="1096"/>
                  </a:moveTo>
                  <a:cubicBezTo>
                    <a:pt x="11180" y="1096"/>
                    <a:pt x="11347" y="1251"/>
                    <a:pt x="11347" y="1465"/>
                  </a:cubicBezTo>
                  <a:lnTo>
                    <a:pt x="11347" y="8775"/>
                  </a:lnTo>
                  <a:cubicBezTo>
                    <a:pt x="11323" y="8978"/>
                    <a:pt x="11168" y="9144"/>
                    <a:pt x="10954" y="9144"/>
                  </a:cubicBezTo>
                  <a:lnTo>
                    <a:pt x="715" y="9144"/>
                  </a:lnTo>
                  <a:cubicBezTo>
                    <a:pt x="512" y="9144"/>
                    <a:pt x="346" y="8978"/>
                    <a:pt x="346" y="8775"/>
                  </a:cubicBezTo>
                  <a:lnTo>
                    <a:pt x="346" y="1465"/>
                  </a:lnTo>
                  <a:cubicBezTo>
                    <a:pt x="346" y="1251"/>
                    <a:pt x="512" y="1096"/>
                    <a:pt x="715" y="1096"/>
                  </a:cubicBezTo>
                  <a:lnTo>
                    <a:pt x="1084" y="1096"/>
                  </a:lnTo>
                  <a:lnTo>
                    <a:pt x="1084" y="1108"/>
                  </a:lnTo>
                  <a:cubicBezTo>
                    <a:pt x="1084" y="1298"/>
                    <a:pt x="1250" y="1465"/>
                    <a:pt x="1441" y="1465"/>
                  </a:cubicBezTo>
                  <a:lnTo>
                    <a:pt x="1822" y="1465"/>
                  </a:lnTo>
                  <a:cubicBezTo>
                    <a:pt x="2012" y="1465"/>
                    <a:pt x="2179" y="1298"/>
                    <a:pt x="2179" y="1108"/>
                  </a:cubicBezTo>
                  <a:lnTo>
                    <a:pt x="2179" y="1096"/>
                  </a:lnTo>
                  <a:lnTo>
                    <a:pt x="9513" y="1096"/>
                  </a:lnTo>
                  <a:lnTo>
                    <a:pt x="9513" y="1108"/>
                  </a:lnTo>
                  <a:cubicBezTo>
                    <a:pt x="9513" y="1298"/>
                    <a:pt x="9680" y="1465"/>
                    <a:pt x="9871" y="1465"/>
                  </a:cubicBezTo>
                  <a:lnTo>
                    <a:pt x="10240" y="1465"/>
                  </a:lnTo>
                  <a:cubicBezTo>
                    <a:pt x="10430" y="1465"/>
                    <a:pt x="10597" y="1298"/>
                    <a:pt x="10597" y="1108"/>
                  </a:cubicBezTo>
                  <a:lnTo>
                    <a:pt x="10597" y="1096"/>
                  </a:lnTo>
                  <a:close/>
                  <a:moveTo>
                    <a:pt x="1441" y="0"/>
                  </a:moveTo>
                  <a:cubicBezTo>
                    <a:pt x="1250" y="0"/>
                    <a:pt x="1084" y="167"/>
                    <a:pt x="1084" y="358"/>
                  </a:cubicBezTo>
                  <a:lnTo>
                    <a:pt x="1084" y="739"/>
                  </a:lnTo>
                  <a:lnTo>
                    <a:pt x="715" y="739"/>
                  </a:lnTo>
                  <a:cubicBezTo>
                    <a:pt x="310" y="739"/>
                    <a:pt x="0" y="1060"/>
                    <a:pt x="0" y="1453"/>
                  </a:cubicBezTo>
                  <a:lnTo>
                    <a:pt x="0" y="8752"/>
                  </a:lnTo>
                  <a:cubicBezTo>
                    <a:pt x="0" y="9156"/>
                    <a:pt x="334" y="9466"/>
                    <a:pt x="715" y="9466"/>
                  </a:cubicBezTo>
                  <a:lnTo>
                    <a:pt x="10954" y="9466"/>
                  </a:lnTo>
                  <a:cubicBezTo>
                    <a:pt x="11359" y="9466"/>
                    <a:pt x="11668" y="9144"/>
                    <a:pt x="11668" y="8752"/>
                  </a:cubicBezTo>
                  <a:lnTo>
                    <a:pt x="11668" y="1453"/>
                  </a:lnTo>
                  <a:cubicBezTo>
                    <a:pt x="11668" y="1060"/>
                    <a:pt x="11359" y="739"/>
                    <a:pt x="10954" y="739"/>
                  </a:cubicBezTo>
                  <a:lnTo>
                    <a:pt x="10585" y="739"/>
                  </a:lnTo>
                  <a:lnTo>
                    <a:pt x="10585" y="358"/>
                  </a:lnTo>
                  <a:cubicBezTo>
                    <a:pt x="10585" y="167"/>
                    <a:pt x="10418" y="0"/>
                    <a:pt x="10228" y="0"/>
                  </a:cubicBezTo>
                  <a:lnTo>
                    <a:pt x="9859" y="0"/>
                  </a:lnTo>
                  <a:cubicBezTo>
                    <a:pt x="9656" y="0"/>
                    <a:pt x="9490" y="167"/>
                    <a:pt x="9490" y="358"/>
                  </a:cubicBezTo>
                  <a:lnTo>
                    <a:pt x="9490" y="739"/>
                  </a:lnTo>
                  <a:lnTo>
                    <a:pt x="2179" y="739"/>
                  </a:lnTo>
                  <a:lnTo>
                    <a:pt x="2179" y="358"/>
                  </a:lnTo>
                  <a:cubicBezTo>
                    <a:pt x="2179" y="167"/>
                    <a:pt x="2012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5" name="Google Shape;12415;p69"/>
            <p:cNvSpPr/>
            <p:nvPr/>
          </p:nvSpPr>
          <p:spPr>
            <a:xfrm>
              <a:off x="7574129" y="3891009"/>
              <a:ext cx="324418" cy="10662"/>
            </a:xfrm>
            <a:custGeom>
              <a:avLst/>
              <a:gdLst/>
              <a:ahLst/>
              <a:cxnLst/>
              <a:rect l="l" t="t" r="r" b="b"/>
              <a:pathLst>
                <a:path w="10193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10025" y="334"/>
                  </a:lnTo>
                  <a:cubicBezTo>
                    <a:pt x="10121" y="334"/>
                    <a:pt x="10192" y="251"/>
                    <a:pt x="10192" y="168"/>
                  </a:cubicBezTo>
                  <a:cubicBezTo>
                    <a:pt x="10192" y="72"/>
                    <a:pt x="10121" y="1"/>
                    <a:pt x="10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6" name="Google Shape;12416;p69"/>
            <p:cNvSpPr/>
            <p:nvPr/>
          </p:nvSpPr>
          <p:spPr>
            <a:xfrm>
              <a:off x="7591188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55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7" name="Google Shape;12417;p69"/>
            <p:cNvSpPr/>
            <p:nvPr/>
          </p:nvSpPr>
          <p:spPr>
            <a:xfrm>
              <a:off x="7672667" y="3937637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55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55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8" name="Google Shape;12418;p69"/>
            <p:cNvSpPr/>
            <p:nvPr/>
          </p:nvSpPr>
          <p:spPr>
            <a:xfrm>
              <a:off x="7835592" y="3937637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55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9" name="Google Shape;12419;p69"/>
            <p:cNvSpPr/>
            <p:nvPr/>
          </p:nvSpPr>
          <p:spPr>
            <a:xfrm>
              <a:off x="7591188" y="3984232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55" y="334"/>
                  </a:cubicBezTo>
                  <a:lnTo>
                    <a:pt x="1262" y="334"/>
                  </a:lnTo>
                  <a:cubicBezTo>
                    <a:pt x="1346" y="334"/>
                    <a:pt x="1429" y="263"/>
                    <a:pt x="1429" y="168"/>
                  </a:cubicBezTo>
                  <a:cubicBezTo>
                    <a:pt x="1429" y="84"/>
                    <a:pt x="1346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0" name="Google Shape;12420;p69"/>
            <p:cNvSpPr/>
            <p:nvPr/>
          </p:nvSpPr>
          <p:spPr>
            <a:xfrm>
              <a:off x="7754113" y="3984232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1" name="Google Shape;12421;p69"/>
            <p:cNvSpPr/>
            <p:nvPr/>
          </p:nvSpPr>
          <p:spPr>
            <a:xfrm>
              <a:off x="7591188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1262" y="322"/>
                  </a:lnTo>
                  <a:cubicBezTo>
                    <a:pt x="1346" y="322"/>
                    <a:pt x="1429" y="250"/>
                    <a:pt x="1429" y="167"/>
                  </a:cubicBezTo>
                  <a:cubicBezTo>
                    <a:pt x="1429" y="72"/>
                    <a:pt x="1346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2" name="Google Shape;12422;p69"/>
            <p:cNvSpPr/>
            <p:nvPr/>
          </p:nvSpPr>
          <p:spPr>
            <a:xfrm>
              <a:off x="7672667" y="4030859"/>
              <a:ext cx="45481" cy="10248"/>
            </a:xfrm>
            <a:custGeom>
              <a:avLst/>
              <a:gdLst/>
              <a:ahLst/>
              <a:cxnLst/>
              <a:rect l="l" t="t" r="r" b="b"/>
              <a:pathLst>
                <a:path w="1429" h="322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cubicBezTo>
                    <a:pt x="0" y="250"/>
                    <a:pt x="71" y="322"/>
                    <a:pt x="155" y="322"/>
                  </a:cubicBezTo>
                  <a:lnTo>
                    <a:pt x="1262" y="322"/>
                  </a:lnTo>
                  <a:cubicBezTo>
                    <a:pt x="1345" y="322"/>
                    <a:pt x="1429" y="250"/>
                    <a:pt x="1429" y="167"/>
                  </a:cubicBezTo>
                  <a:cubicBezTo>
                    <a:pt x="1429" y="72"/>
                    <a:pt x="1345" y="0"/>
                    <a:pt x="12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3" name="Google Shape;12423;p69"/>
            <p:cNvSpPr/>
            <p:nvPr/>
          </p:nvSpPr>
          <p:spPr>
            <a:xfrm>
              <a:off x="7835592" y="4030859"/>
              <a:ext cx="45131" cy="10248"/>
            </a:xfrm>
            <a:custGeom>
              <a:avLst/>
              <a:gdLst/>
              <a:ahLst/>
              <a:cxnLst/>
              <a:rect l="l" t="t" r="r" b="b"/>
              <a:pathLst>
                <a:path w="1418" h="322" extrusionOk="0">
                  <a:moveTo>
                    <a:pt x="155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1263" y="322"/>
                  </a:lnTo>
                  <a:cubicBezTo>
                    <a:pt x="1346" y="322"/>
                    <a:pt x="1418" y="250"/>
                    <a:pt x="1418" y="167"/>
                  </a:cubicBezTo>
                  <a:cubicBezTo>
                    <a:pt x="1418" y="72"/>
                    <a:pt x="1346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4" name="Google Shape;12424;p69"/>
            <p:cNvSpPr/>
            <p:nvPr/>
          </p:nvSpPr>
          <p:spPr>
            <a:xfrm>
              <a:off x="7672667" y="4077073"/>
              <a:ext cx="45481" cy="10662"/>
            </a:xfrm>
            <a:custGeom>
              <a:avLst/>
              <a:gdLst/>
              <a:ahLst/>
              <a:cxnLst/>
              <a:rect l="l" t="t" r="r" b="b"/>
              <a:pathLst>
                <a:path w="1429" h="335" extrusionOk="0">
                  <a:moveTo>
                    <a:pt x="155" y="1"/>
                  </a:moveTo>
                  <a:cubicBezTo>
                    <a:pt x="71" y="1"/>
                    <a:pt x="0" y="84"/>
                    <a:pt x="0" y="168"/>
                  </a:cubicBezTo>
                  <a:cubicBezTo>
                    <a:pt x="0" y="263"/>
                    <a:pt x="71" y="334"/>
                    <a:pt x="155" y="334"/>
                  </a:cubicBezTo>
                  <a:lnTo>
                    <a:pt x="1262" y="334"/>
                  </a:lnTo>
                  <a:cubicBezTo>
                    <a:pt x="1345" y="334"/>
                    <a:pt x="1429" y="263"/>
                    <a:pt x="1429" y="168"/>
                  </a:cubicBezTo>
                  <a:cubicBezTo>
                    <a:pt x="1429" y="84"/>
                    <a:pt x="1345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5" name="Google Shape;12425;p69"/>
            <p:cNvSpPr/>
            <p:nvPr/>
          </p:nvSpPr>
          <p:spPr>
            <a:xfrm>
              <a:off x="7754113" y="4077073"/>
              <a:ext cx="45513" cy="10662"/>
            </a:xfrm>
            <a:custGeom>
              <a:avLst/>
              <a:gdLst/>
              <a:ahLst/>
              <a:cxnLst/>
              <a:rect l="l" t="t" r="r" b="b"/>
              <a:pathLst>
                <a:path w="1430" h="335" extrusionOk="0">
                  <a:moveTo>
                    <a:pt x="156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6" y="334"/>
                  </a:cubicBezTo>
                  <a:lnTo>
                    <a:pt x="1263" y="334"/>
                  </a:lnTo>
                  <a:cubicBezTo>
                    <a:pt x="1346" y="334"/>
                    <a:pt x="1430" y="263"/>
                    <a:pt x="1430" y="168"/>
                  </a:cubicBezTo>
                  <a:cubicBezTo>
                    <a:pt x="1430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6" name="Google Shape;12426;p69"/>
            <p:cNvSpPr/>
            <p:nvPr/>
          </p:nvSpPr>
          <p:spPr>
            <a:xfrm>
              <a:off x="7835592" y="4077073"/>
              <a:ext cx="45131" cy="10662"/>
            </a:xfrm>
            <a:custGeom>
              <a:avLst/>
              <a:gdLst/>
              <a:ahLst/>
              <a:cxnLst/>
              <a:rect l="l" t="t" r="r" b="b"/>
              <a:pathLst>
                <a:path w="1418" h="335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55" y="334"/>
                  </a:cubicBezTo>
                  <a:lnTo>
                    <a:pt x="1263" y="334"/>
                  </a:lnTo>
                  <a:cubicBezTo>
                    <a:pt x="1346" y="334"/>
                    <a:pt x="1418" y="263"/>
                    <a:pt x="1418" y="168"/>
                  </a:cubicBezTo>
                  <a:cubicBezTo>
                    <a:pt x="1418" y="84"/>
                    <a:pt x="1346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7" name="Google Shape;12427;p69"/>
            <p:cNvSpPr/>
            <p:nvPr/>
          </p:nvSpPr>
          <p:spPr>
            <a:xfrm>
              <a:off x="7672667" y="3972583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7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5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22"/>
                  </a:lnTo>
                  <a:cubicBezTo>
                    <a:pt x="452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22"/>
                  </a:cubicBezTo>
                  <a:lnTo>
                    <a:pt x="1393" y="295"/>
                  </a:lnTo>
                  <a:cubicBezTo>
                    <a:pt x="1453" y="224"/>
                    <a:pt x="1453" y="117"/>
                    <a:pt x="1381" y="45"/>
                  </a:cubicBezTo>
                  <a:cubicBezTo>
                    <a:pt x="1351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8" name="Google Shape;12428;p69"/>
            <p:cNvSpPr/>
            <p:nvPr/>
          </p:nvSpPr>
          <p:spPr>
            <a:xfrm>
              <a:off x="7835592" y="3972583"/>
              <a:ext cx="45895" cy="34055"/>
            </a:xfrm>
            <a:custGeom>
              <a:avLst/>
              <a:gdLst/>
              <a:ahLst/>
              <a:cxnLst/>
              <a:rect l="l" t="t" r="r" b="b"/>
              <a:pathLst>
                <a:path w="1442" h="1070" extrusionOk="0">
                  <a:moveTo>
                    <a:pt x="1263" y="1"/>
                  </a:moveTo>
                  <a:cubicBezTo>
                    <a:pt x="1218" y="1"/>
                    <a:pt x="1173" y="16"/>
                    <a:pt x="1144" y="45"/>
                  </a:cubicBezTo>
                  <a:lnTo>
                    <a:pt x="536" y="653"/>
                  </a:lnTo>
                  <a:lnTo>
                    <a:pt x="298" y="415"/>
                  </a:lnTo>
                  <a:cubicBezTo>
                    <a:pt x="269" y="385"/>
                    <a:pt x="224" y="370"/>
                    <a:pt x="179" y="370"/>
                  </a:cubicBezTo>
                  <a:cubicBezTo>
                    <a:pt x="135" y="370"/>
                    <a:pt x="90" y="385"/>
                    <a:pt x="60" y="415"/>
                  </a:cubicBezTo>
                  <a:cubicBezTo>
                    <a:pt x="1" y="474"/>
                    <a:pt x="1" y="593"/>
                    <a:pt x="60" y="653"/>
                  </a:cubicBezTo>
                  <a:lnTo>
                    <a:pt x="429" y="1022"/>
                  </a:lnTo>
                  <a:cubicBezTo>
                    <a:pt x="453" y="1057"/>
                    <a:pt x="501" y="1069"/>
                    <a:pt x="548" y="1069"/>
                  </a:cubicBezTo>
                  <a:cubicBezTo>
                    <a:pt x="596" y="1069"/>
                    <a:pt x="632" y="1057"/>
                    <a:pt x="667" y="1022"/>
                  </a:cubicBezTo>
                  <a:lnTo>
                    <a:pt x="1394" y="295"/>
                  </a:lnTo>
                  <a:cubicBezTo>
                    <a:pt x="1441" y="224"/>
                    <a:pt x="1441" y="117"/>
                    <a:pt x="1382" y="45"/>
                  </a:cubicBezTo>
                  <a:cubicBezTo>
                    <a:pt x="1352" y="16"/>
                    <a:pt x="1307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9" name="Google Shape;12429;p69"/>
            <p:cNvSpPr/>
            <p:nvPr/>
          </p:nvSpPr>
          <p:spPr>
            <a:xfrm>
              <a:off x="7754113" y="4019592"/>
              <a:ext cx="46277" cy="34024"/>
            </a:xfrm>
            <a:custGeom>
              <a:avLst/>
              <a:gdLst/>
              <a:ahLst/>
              <a:cxnLst/>
              <a:rect l="l" t="t" r="r" b="b"/>
              <a:pathLst>
                <a:path w="1454" h="1069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52"/>
                  </a:lnTo>
                  <a:lnTo>
                    <a:pt x="299" y="414"/>
                  </a:lnTo>
                  <a:cubicBezTo>
                    <a:pt x="269" y="384"/>
                    <a:pt x="224" y="369"/>
                    <a:pt x="179" y="369"/>
                  </a:cubicBezTo>
                  <a:cubicBezTo>
                    <a:pt x="135" y="369"/>
                    <a:pt x="90" y="384"/>
                    <a:pt x="60" y="414"/>
                  </a:cubicBezTo>
                  <a:cubicBezTo>
                    <a:pt x="1" y="473"/>
                    <a:pt x="1" y="593"/>
                    <a:pt x="60" y="652"/>
                  </a:cubicBezTo>
                  <a:lnTo>
                    <a:pt x="429" y="1021"/>
                  </a:lnTo>
                  <a:cubicBezTo>
                    <a:pt x="453" y="1057"/>
                    <a:pt x="501" y="1069"/>
                    <a:pt x="549" y="1069"/>
                  </a:cubicBezTo>
                  <a:cubicBezTo>
                    <a:pt x="596" y="1069"/>
                    <a:pt x="632" y="1057"/>
                    <a:pt x="668" y="1021"/>
                  </a:cubicBezTo>
                  <a:lnTo>
                    <a:pt x="1394" y="295"/>
                  </a:lnTo>
                  <a:cubicBezTo>
                    <a:pt x="1453" y="200"/>
                    <a:pt x="1453" y="104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0" name="Google Shape;12430;p69"/>
            <p:cNvSpPr/>
            <p:nvPr/>
          </p:nvSpPr>
          <p:spPr>
            <a:xfrm>
              <a:off x="7591188" y="4065806"/>
              <a:ext cx="46245" cy="34055"/>
            </a:xfrm>
            <a:custGeom>
              <a:avLst/>
              <a:gdLst/>
              <a:ahLst/>
              <a:cxnLst/>
              <a:rect l="l" t="t" r="r" b="b"/>
              <a:pathLst>
                <a:path w="1453" h="1070" extrusionOk="0">
                  <a:moveTo>
                    <a:pt x="1262" y="1"/>
                  </a:moveTo>
                  <a:cubicBezTo>
                    <a:pt x="1218" y="1"/>
                    <a:pt x="1173" y="16"/>
                    <a:pt x="1143" y="45"/>
                  </a:cubicBezTo>
                  <a:lnTo>
                    <a:pt x="536" y="653"/>
                  </a:lnTo>
                  <a:lnTo>
                    <a:pt x="298" y="414"/>
                  </a:lnTo>
                  <a:cubicBezTo>
                    <a:pt x="268" y="385"/>
                    <a:pt x="223" y="370"/>
                    <a:pt x="179" y="370"/>
                  </a:cubicBezTo>
                  <a:cubicBezTo>
                    <a:pt x="134" y="370"/>
                    <a:pt x="89" y="385"/>
                    <a:pt x="60" y="414"/>
                  </a:cubicBezTo>
                  <a:cubicBezTo>
                    <a:pt x="0" y="474"/>
                    <a:pt x="0" y="593"/>
                    <a:pt x="60" y="653"/>
                  </a:cubicBezTo>
                  <a:lnTo>
                    <a:pt x="429" y="1034"/>
                  </a:lnTo>
                  <a:cubicBezTo>
                    <a:pt x="453" y="1057"/>
                    <a:pt x="500" y="1069"/>
                    <a:pt x="548" y="1069"/>
                  </a:cubicBezTo>
                  <a:cubicBezTo>
                    <a:pt x="595" y="1069"/>
                    <a:pt x="631" y="1057"/>
                    <a:pt x="667" y="1034"/>
                  </a:cubicBezTo>
                  <a:lnTo>
                    <a:pt x="1393" y="295"/>
                  </a:lnTo>
                  <a:cubicBezTo>
                    <a:pt x="1453" y="224"/>
                    <a:pt x="1453" y="105"/>
                    <a:pt x="1381" y="45"/>
                  </a:cubicBezTo>
                  <a:cubicBezTo>
                    <a:pt x="1352" y="16"/>
                    <a:pt x="1307" y="1"/>
                    <a:pt x="1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1" name="Google Shape;12431;p69"/>
            <p:cNvSpPr/>
            <p:nvPr/>
          </p:nvSpPr>
          <p:spPr>
            <a:xfrm>
              <a:off x="7754113" y="3925988"/>
              <a:ext cx="46277" cy="34406"/>
            </a:xfrm>
            <a:custGeom>
              <a:avLst/>
              <a:gdLst/>
              <a:ahLst/>
              <a:cxnLst/>
              <a:rect l="l" t="t" r="r" b="b"/>
              <a:pathLst>
                <a:path w="1454" h="1081" extrusionOk="0">
                  <a:moveTo>
                    <a:pt x="1263" y="0"/>
                  </a:moveTo>
                  <a:cubicBezTo>
                    <a:pt x="1218" y="0"/>
                    <a:pt x="1174" y="15"/>
                    <a:pt x="1144" y="45"/>
                  </a:cubicBezTo>
                  <a:lnTo>
                    <a:pt x="537" y="664"/>
                  </a:lnTo>
                  <a:lnTo>
                    <a:pt x="299" y="426"/>
                  </a:lnTo>
                  <a:cubicBezTo>
                    <a:pt x="269" y="396"/>
                    <a:pt x="224" y="381"/>
                    <a:pt x="179" y="381"/>
                  </a:cubicBezTo>
                  <a:cubicBezTo>
                    <a:pt x="135" y="381"/>
                    <a:pt x="90" y="396"/>
                    <a:pt x="60" y="426"/>
                  </a:cubicBezTo>
                  <a:cubicBezTo>
                    <a:pt x="1" y="486"/>
                    <a:pt x="1" y="605"/>
                    <a:pt x="60" y="664"/>
                  </a:cubicBezTo>
                  <a:lnTo>
                    <a:pt x="429" y="1033"/>
                  </a:lnTo>
                  <a:cubicBezTo>
                    <a:pt x="453" y="1057"/>
                    <a:pt x="501" y="1081"/>
                    <a:pt x="549" y="1081"/>
                  </a:cubicBezTo>
                  <a:cubicBezTo>
                    <a:pt x="596" y="1081"/>
                    <a:pt x="632" y="1057"/>
                    <a:pt x="668" y="1033"/>
                  </a:cubicBezTo>
                  <a:lnTo>
                    <a:pt x="1394" y="307"/>
                  </a:lnTo>
                  <a:cubicBezTo>
                    <a:pt x="1453" y="224"/>
                    <a:pt x="1453" y="128"/>
                    <a:pt x="1382" y="45"/>
                  </a:cubicBezTo>
                  <a:cubicBezTo>
                    <a:pt x="1352" y="15"/>
                    <a:pt x="1308" y="0"/>
                    <a:pt x="1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32" name="Google Shape;12432;p69"/>
          <p:cNvSpPr/>
          <p:nvPr/>
        </p:nvSpPr>
        <p:spPr>
          <a:xfrm>
            <a:off x="7114476" y="3808799"/>
            <a:ext cx="350548" cy="350548"/>
          </a:xfrm>
          <a:custGeom>
            <a:avLst/>
            <a:gdLst/>
            <a:ahLst/>
            <a:cxnLst/>
            <a:rect l="l" t="t" r="r" b="b"/>
            <a:pathLst>
              <a:path w="11014" h="11014" extrusionOk="0">
                <a:moveTo>
                  <a:pt x="3739" y="358"/>
                </a:moveTo>
                <a:cubicBezTo>
                  <a:pt x="4048" y="358"/>
                  <a:pt x="4298" y="608"/>
                  <a:pt x="4298" y="917"/>
                </a:cubicBezTo>
                <a:cubicBezTo>
                  <a:pt x="4298" y="1131"/>
                  <a:pt x="4203" y="1310"/>
                  <a:pt x="4024" y="1405"/>
                </a:cubicBezTo>
                <a:cubicBezTo>
                  <a:pt x="3953" y="1441"/>
                  <a:pt x="3929" y="1501"/>
                  <a:pt x="3929" y="1560"/>
                </a:cubicBezTo>
                <a:lnTo>
                  <a:pt x="3929" y="1965"/>
                </a:lnTo>
                <a:cubicBezTo>
                  <a:pt x="3929" y="2048"/>
                  <a:pt x="4001" y="2143"/>
                  <a:pt x="4108" y="2143"/>
                </a:cubicBezTo>
                <a:lnTo>
                  <a:pt x="5334" y="2143"/>
                </a:lnTo>
                <a:lnTo>
                  <a:pt x="5334" y="3358"/>
                </a:lnTo>
                <a:cubicBezTo>
                  <a:pt x="5334" y="3453"/>
                  <a:pt x="5406" y="3536"/>
                  <a:pt x="5513" y="3536"/>
                </a:cubicBezTo>
                <a:lnTo>
                  <a:pt x="5906" y="3536"/>
                </a:lnTo>
                <a:cubicBezTo>
                  <a:pt x="5965" y="3536"/>
                  <a:pt x="6025" y="3513"/>
                  <a:pt x="6060" y="3453"/>
                </a:cubicBezTo>
                <a:cubicBezTo>
                  <a:pt x="6168" y="3275"/>
                  <a:pt x="6358" y="3167"/>
                  <a:pt x="6549" y="3167"/>
                </a:cubicBezTo>
                <a:cubicBezTo>
                  <a:pt x="6858" y="3167"/>
                  <a:pt x="7120" y="3417"/>
                  <a:pt x="7120" y="3727"/>
                </a:cubicBezTo>
                <a:cubicBezTo>
                  <a:pt x="7120" y="4048"/>
                  <a:pt x="6858" y="4298"/>
                  <a:pt x="6549" y="4298"/>
                </a:cubicBezTo>
                <a:cubicBezTo>
                  <a:pt x="6346" y="4298"/>
                  <a:pt x="6168" y="4191"/>
                  <a:pt x="6060" y="4013"/>
                </a:cubicBezTo>
                <a:cubicBezTo>
                  <a:pt x="6025" y="3953"/>
                  <a:pt x="5965" y="3929"/>
                  <a:pt x="5906" y="3929"/>
                </a:cubicBezTo>
                <a:lnTo>
                  <a:pt x="5513" y="3929"/>
                </a:lnTo>
                <a:cubicBezTo>
                  <a:pt x="5417" y="3929"/>
                  <a:pt x="5334" y="4001"/>
                  <a:pt x="5334" y="4108"/>
                </a:cubicBezTo>
                <a:lnTo>
                  <a:pt x="5334" y="5322"/>
                </a:lnTo>
                <a:lnTo>
                  <a:pt x="4286" y="5322"/>
                </a:lnTo>
                <a:lnTo>
                  <a:pt x="4286" y="5191"/>
                </a:lnTo>
                <a:cubicBezTo>
                  <a:pt x="4513" y="5013"/>
                  <a:pt x="4655" y="4739"/>
                  <a:pt x="4655" y="4465"/>
                </a:cubicBezTo>
                <a:cubicBezTo>
                  <a:pt x="4655" y="3953"/>
                  <a:pt x="4239" y="3536"/>
                  <a:pt x="3739" y="3536"/>
                </a:cubicBezTo>
                <a:cubicBezTo>
                  <a:pt x="3227" y="3536"/>
                  <a:pt x="2810" y="3953"/>
                  <a:pt x="2810" y="4465"/>
                </a:cubicBezTo>
                <a:cubicBezTo>
                  <a:pt x="2810" y="4739"/>
                  <a:pt x="2953" y="5025"/>
                  <a:pt x="3191" y="5191"/>
                </a:cubicBezTo>
                <a:lnTo>
                  <a:pt x="3191" y="5322"/>
                </a:lnTo>
                <a:lnTo>
                  <a:pt x="2143" y="5322"/>
                </a:lnTo>
                <a:lnTo>
                  <a:pt x="2143" y="2143"/>
                </a:lnTo>
                <a:lnTo>
                  <a:pt x="3370" y="2143"/>
                </a:lnTo>
                <a:cubicBezTo>
                  <a:pt x="3453" y="2143"/>
                  <a:pt x="3548" y="2060"/>
                  <a:pt x="3548" y="1965"/>
                </a:cubicBezTo>
                <a:lnTo>
                  <a:pt x="3548" y="1560"/>
                </a:lnTo>
                <a:cubicBezTo>
                  <a:pt x="3548" y="1501"/>
                  <a:pt x="3512" y="1441"/>
                  <a:pt x="3453" y="1405"/>
                </a:cubicBezTo>
                <a:cubicBezTo>
                  <a:pt x="3274" y="1298"/>
                  <a:pt x="3167" y="1108"/>
                  <a:pt x="3167" y="917"/>
                </a:cubicBezTo>
                <a:cubicBezTo>
                  <a:pt x="3167" y="608"/>
                  <a:pt x="3429" y="358"/>
                  <a:pt x="3739" y="358"/>
                </a:cubicBezTo>
                <a:close/>
                <a:moveTo>
                  <a:pt x="8870" y="5644"/>
                </a:moveTo>
                <a:lnTo>
                  <a:pt x="8870" y="7632"/>
                </a:lnTo>
                <a:lnTo>
                  <a:pt x="8870" y="7858"/>
                </a:lnTo>
                <a:lnTo>
                  <a:pt x="8870" y="8870"/>
                </a:lnTo>
                <a:lnTo>
                  <a:pt x="7656" y="8870"/>
                </a:lnTo>
                <a:cubicBezTo>
                  <a:pt x="7561" y="8870"/>
                  <a:pt x="7477" y="8942"/>
                  <a:pt x="7477" y="9049"/>
                </a:cubicBezTo>
                <a:lnTo>
                  <a:pt x="7477" y="9442"/>
                </a:lnTo>
                <a:cubicBezTo>
                  <a:pt x="7477" y="9502"/>
                  <a:pt x="7501" y="9561"/>
                  <a:pt x="7561" y="9597"/>
                </a:cubicBezTo>
                <a:cubicBezTo>
                  <a:pt x="7739" y="9704"/>
                  <a:pt x="7846" y="9894"/>
                  <a:pt x="7846" y="10085"/>
                </a:cubicBezTo>
                <a:cubicBezTo>
                  <a:pt x="7846" y="10394"/>
                  <a:pt x="7596" y="10656"/>
                  <a:pt x="7275" y="10656"/>
                </a:cubicBezTo>
                <a:cubicBezTo>
                  <a:pt x="6965" y="10656"/>
                  <a:pt x="6715" y="10394"/>
                  <a:pt x="6715" y="10085"/>
                </a:cubicBezTo>
                <a:cubicBezTo>
                  <a:pt x="6715" y="9883"/>
                  <a:pt x="6822" y="9704"/>
                  <a:pt x="7001" y="9597"/>
                </a:cubicBezTo>
                <a:cubicBezTo>
                  <a:pt x="7061" y="9561"/>
                  <a:pt x="7084" y="9502"/>
                  <a:pt x="7084" y="9442"/>
                </a:cubicBezTo>
                <a:lnTo>
                  <a:pt x="7084" y="9049"/>
                </a:lnTo>
                <a:cubicBezTo>
                  <a:pt x="7084" y="8954"/>
                  <a:pt x="7013" y="8870"/>
                  <a:pt x="6906" y="8870"/>
                </a:cubicBezTo>
                <a:lnTo>
                  <a:pt x="5691" y="8870"/>
                </a:lnTo>
                <a:lnTo>
                  <a:pt x="5691" y="7644"/>
                </a:lnTo>
                <a:cubicBezTo>
                  <a:pt x="5691" y="7549"/>
                  <a:pt x="5608" y="7466"/>
                  <a:pt x="5513" y="7466"/>
                </a:cubicBezTo>
                <a:lnTo>
                  <a:pt x="5108" y="7466"/>
                </a:lnTo>
                <a:cubicBezTo>
                  <a:pt x="5048" y="7466"/>
                  <a:pt x="4989" y="7489"/>
                  <a:pt x="4953" y="7549"/>
                </a:cubicBezTo>
                <a:cubicBezTo>
                  <a:pt x="4846" y="7739"/>
                  <a:pt x="4655" y="7835"/>
                  <a:pt x="4465" y="7835"/>
                </a:cubicBezTo>
                <a:cubicBezTo>
                  <a:pt x="4155" y="7835"/>
                  <a:pt x="3905" y="7585"/>
                  <a:pt x="3905" y="7251"/>
                </a:cubicBezTo>
                <a:cubicBezTo>
                  <a:pt x="3905" y="6942"/>
                  <a:pt x="4155" y="6680"/>
                  <a:pt x="4465" y="6680"/>
                </a:cubicBezTo>
                <a:cubicBezTo>
                  <a:pt x="4679" y="6680"/>
                  <a:pt x="4846" y="6787"/>
                  <a:pt x="4953" y="6954"/>
                </a:cubicBezTo>
                <a:cubicBezTo>
                  <a:pt x="4989" y="7013"/>
                  <a:pt x="5048" y="7049"/>
                  <a:pt x="5108" y="7049"/>
                </a:cubicBezTo>
                <a:lnTo>
                  <a:pt x="5513" y="7049"/>
                </a:lnTo>
                <a:cubicBezTo>
                  <a:pt x="5596" y="7049"/>
                  <a:pt x="5691" y="6977"/>
                  <a:pt x="5691" y="6870"/>
                </a:cubicBezTo>
                <a:lnTo>
                  <a:pt x="5691" y="5644"/>
                </a:lnTo>
                <a:lnTo>
                  <a:pt x="6727" y="5644"/>
                </a:lnTo>
                <a:lnTo>
                  <a:pt x="6727" y="5787"/>
                </a:lnTo>
                <a:cubicBezTo>
                  <a:pt x="6501" y="5965"/>
                  <a:pt x="6358" y="6227"/>
                  <a:pt x="6358" y="6513"/>
                </a:cubicBezTo>
                <a:cubicBezTo>
                  <a:pt x="6358" y="7013"/>
                  <a:pt x="6775" y="7430"/>
                  <a:pt x="7275" y="7430"/>
                </a:cubicBezTo>
                <a:cubicBezTo>
                  <a:pt x="7787" y="7430"/>
                  <a:pt x="8204" y="7013"/>
                  <a:pt x="8204" y="6513"/>
                </a:cubicBezTo>
                <a:cubicBezTo>
                  <a:pt x="8204" y="6227"/>
                  <a:pt x="8073" y="5942"/>
                  <a:pt x="7834" y="5787"/>
                </a:cubicBezTo>
                <a:lnTo>
                  <a:pt x="7834" y="5644"/>
                </a:lnTo>
                <a:close/>
                <a:moveTo>
                  <a:pt x="3739" y="0"/>
                </a:moveTo>
                <a:cubicBezTo>
                  <a:pt x="3227" y="0"/>
                  <a:pt x="2810" y="405"/>
                  <a:pt x="2810" y="917"/>
                </a:cubicBezTo>
                <a:cubicBezTo>
                  <a:pt x="2810" y="1203"/>
                  <a:pt x="2941" y="1489"/>
                  <a:pt x="3179" y="1643"/>
                </a:cubicBezTo>
                <a:lnTo>
                  <a:pt x="3179" y="1786"/>
                </a:lnTo>
                <a:lnTo>
                  <a:pt x="1965" y="1786"/>
                </a:lnTo>
                <a:cubicBezTo>
                  <a:pt x="1869" y="1786"/>
                  <a:pt x="1786" y="1858"/>
                  <a:pt x="1786" y="1965"/>
                </a:cubicBezTo>
                <a:lnTo>
                  <a:pt x="1786" y="5501"/>
                </a:lnTo>
                <a:lnTo>
                  <a:pt x="1786" y="6727"/>
                </a:lnTo>
                <a:lnTo>
                  <a:pt x="1655" y="6727"/>
                </a:lnTo>
                <a:cubicBezTo>
                  <a:pt x="1476" y="6501"/>
                  <a:pt x="1203" y="6346"/>
                  <a:pt x="917" y="6346"/>
                </a:cubicBezTo>
                <a:cubicBezTo>
                  <a:pt x="417" y="6346"/>
                  <a:pt x="0" y="6763"/>
                  <a:pt x="0" y="7275"/>
                </a:cubicBezTo>
                <a:cubicBezTo>
                  <a:pt x="0" y="7775"/>
                  <a:pt x="417" y="8192"/>
                  <a:pt x="917" y="8192"/>
                </a:cubicBezTo>
                <a:cubicBezTo>
                  <a:pt x="1203" y="8192"/>
                  <a:pt x="1488" y="8061"/>
                  <a:pt x="1655" y="7823"/>
                </a:cubicBezTo>
                <a:lnTo>
                  <a:pt x="1786" y="7823"/>
                </a:lnTo>
                <a:lnTo>
                  <a:pt x="1786" y="9049"/>
                </a:lnTo>
                <a:cubicBezTo>
                  <a:pt x="1786" y="9132"/>
                  <a:pt x="1857" y="9228"/>
                  <a:pt x="1965" y="9228"/>
                </a:cubicBezTo>
                <a:lnTo>
                  <a:pt x="2584" y="9228"/>
                </a:lnTo>
                <a:cubicBezTo>
                  <a:pt x="2679" y="9228"/>
                  <a:pt x="2762" y="9144"/>
                  <a:pt x="2762" y="9049"/>
                </a:cubicBezTo>
                <a:cubicBezTo>
                  <a:pt x="2762" y="8942"/>
                  <a:pt x="2691" y="8870"/>
                  <a:pt x="2584" y="8870"/>
                </a:cubicBezTo>
                <a:lnTo>
                  <a:pt x="2143" y="8870"/>
                </a:lnTo>
                <a:lnTo>
                  <a:pt x="2143" y="7644"/>
                </a:lnTo>
                <a:cubicBezTo>
                  <a:pt x="2143" y="7561"/>
                  <a:pt x="2072" y="7466"/>
                  <a:pt x="1965" y="7466"/>
                </a:cubicBezTo>
                <a:lnTo>
                  <a:pt x="1560" y="7466"/>
                </a:lnTo>
                <a:cubicBezTo>
                  <a:pt x="1500" y="7466"/>
                  <a:pt x="1441" y="7501"/>
                  <a:pt x="1417" y="7561"/>
                </a:cubicBezTo>
                <a:cubicBezTo>
                  <a:pt x="1310" y="7739"/>
                  <a:pt x="1119" y="7835"/>
                  <a:pt x="917" y="7835"/>
                </a:cubicBezTo>
                <a:cubicBezTo>
                  <a:pt x="607" y="7835"/>
                  <a:pt x="357" y="7585"/>
                  <a:pt x="357" y="7275"/>
                </a:cubicBezTo>
                <a:cubicBezTo>
                  <a:pt x="357" y="6965"/>
                  <a:pt x="607" y="6704"/>
                  <a:pt x="917" y="6704"/>
                </a:cubicBezTo>
                <a:cubicBezTo>
                  <a:pt x="1131" y="6704"/>
                  <a:pt x="1310" y="6811"/>
                  <a:pt x="1417" y="6989"/>
                </a:cubicBezTo>
                <a:cubicBezTo>
                  <a:pt x="1441" y="7049"/>
                  <a:pt x="1500" y="7085"/>
                  <a:pt x="1560" y="7085"/>
                </a:cubicBezTo>
                <a:lnTo>
                  <a:pt x="1965" y="7085"/>
                </a:lnTo>
                <a:cubicBezTo>
                  <a:pt x="2048" y="7085"/>
                  <a:pt x="2143" y="7001"/>
                  <a:pt x="2143" y="6906"/>
                </a:cubicBezTo>
                <a:lnTo>
                  <a:pt x="2143" y="5680"/>
                </a:lnTo>
                <a:lnTo>
                  <a:pt x="3358" y="5680"/>
                </a:lnTo>
                <a:cubicBezTo>
                  <a:pt x="3453" y="5680"/>
                  <a:pt x="3536" y="5608"/>
                  <a:pt x="3536" y="5501"/>
                </a:cubicBezTo>
                <a:lnTo>
                  <a:pt x="3536" y="5096"/>
                </a:lnTo>
                <a:cubicBezTo>
                  <a:pt x="3536" y="5037"/>
                  <a:pt x="3512" y="4977"/>
                  <a:pt x="3453" y="4953"/>
                </a:cubicBezTo>
                <a:cubicBezTo>
                  <a:pt x="3274" y="4846"/>
                  <a:pt x="3167" y="4656"/>
                  <a:pt x="3167" y="4465"/>
                </a:cubicBezTo>
                <a:cubicBezTo>
                  <a:pt x="3167" y="4144"/>
                  <a:pt x="3417" y="3894"/>
                  <a:pt x="3739" y="3894"/>
                </a:cubicBezTo>
                <a:cubicBezTo>
                  <a:pt x="4048" y="3894"/>
                  <a:pt x="4298" y="4144"/>
                  <a:pt x="4298" y="4465"/>
                </a:cubicBezTo>
                <a:cubicBezTo>
                  <a:pt x="4298" y="4668"/>
                  <a:pt x="4191" y="4846"/>
                  <a:pt x="4013" y="4953"/>
                </a:cubicBezTo>
                <a:cubicBezTo>
                  <a:pt x="3953" y="4977"/>
                  <a:pt x="3929" y="5037"/>
                  <a:pt x="3929" y="5096"/>
                </a:cubicBezTo>
                <a:lnTo>
                  <a:pt x="3929" y="5501"/>
                </a:lnTo>
                <a:cubicBezTo>
                  <a:pt x="3929" y="5596"/>
                  <a:pt x="4001" y="5680"/>
                  <a:pt x="4108" y="5680"/>
                </a:cubicBezTo>
                <a:lnTo>
                  <a:pt x="5322" y="5680"/>
                </a:lnTo>
                <a:lnTo>
                  <a:pt x="5322" y="6727"/>
                </a:lnTo>
                <a:lnTo>
                  <a:pt x="5191" y="6727"/>
                </a:lnTo>
                <a:cubicBezTo>
                  <a:pt x="5013" y="6501"/>
                  <a:pt x="4751" y="6346"/>
                  <a:pt x="4465" y="6346"/>
                </a:cubicBezTo>
                <a:cubicBezTo>
                  <a:pt x="3953" y="6346"/>
                  <a:pt x="3536" y="6763"/>
                  <a:pt x="3536" y="7275"/>
                </a:cubicBezTo>
                <a:cubicBezTo>
                  <a:pt x="3536" y="7775"/>
                  <a:pt x="3953" y="8192"/>
                  <a:pt x="4465" y="8192"/>
                </a:cubicBezTo>
                <a:cubicBezTo>
                  <a:pt x="4751" y="8192"/>
                  <a:pt x="5025" y="8061"/>
                  <a:pt x="5191" y="7823"/>
                </a:cubicBezTo>
                <a:lnTo>
                  <a:pt x="5322" y="7823"/>
                </a:lnTo>
                <a:lnTo>
                  <a:pt x="5322" y="8870"/>
                </a:lnTo>
                <a:lnTo>
                  <a:pt x="3120" y="8870"/>
                </a:lnTo>
                <a:cubicBezTo>
                  <a:pt x="3036" y="8870"/>
                  <a:pt x="2941" y="8942"/>
                  <a:pt x="2941" y="9049"/>
                </a:cubicBezTo>
                <a:cubicBezTo>
                  <a:pt x="2941" y="9144"/>
                  <a:pt x="3024" y="9228"/>
                  <a:pt x="3120" y="9228"/>
                </a:cubicBezTo>
                <a:lnTo>
                  <a:pt x="6727" y="9228"/>
                </a:lnTo>
                <a:lnTo>
                  <a:pt x="6727" y="9359"/>
                </a:lnTo>
                <a:cubicBezTo>
                  <a:pt x="6501" y="9537"/>
                  <a:pt x="6358" y="9799"/>
                  <a:pt x="6358" y="10085"/>
                </a:cubicBezTo>
                <a:cubicBezTo>
                  <a:pt x="6358" y="10597"/>
                  <a:pt x="6775" y="11014"/>
                  <a:pt x="7275" y="11014"/>
                </a:cubicBezTo>
                <a:cubicBezTo>
                  <a:pt x="7787" y="11014"/>
                  <a:pt x="8204" y="10597"/>
                  <a:pt x="8204" y="10085"/>
                </a:cubicBezTo>
                <a:cubicBezTo>
                  <a:pt x="8204" y="9799"/>
                  <a:pt x="8061" y="9525"/>
                  <a:pt x="7823" y="9359"/>
                </a:cubicBezTo>
                <a:lnTo>
                  <a:pt x="7823" y="9228"/>
                </a:lnTo>
                <a:lnTo>
                  <a:pt x="9049" y="9228"/>
                </a:lnTo>
                <a:cubicBezTo>
                  <a:pt x="9132" y="9228"/>
                  <a:pt x="9227" y="9144"/>
                  <a:pt x="9227" y="9049"/>
                </a:cubicBezTo>
                <a:lnTo>
                  <a:pt x="9227" y="7858"/>
                </a:lnTo>
                <a:lnTo>
                  <a:pt x="9227" y="7632"/>
                </a:lnTo>
                <a:lnTo>
                  <a:pt x="9227" y="5501"/>
                </a:lnTo>
                <a:lnTo>
                  <a:pt x="9227" y="4287"/>
                </a:lnTo>
                <a:lnTo>
                  <a:pt x="9358" y="4287"/>
                </a:lnTo>
                <a:cubicBezTo>
                  <a:pt x="9537" y="4501"/>
                  <a:pt x="9811" y="4656"/>
                  <a:pt x="10097" y="4656"/>
                </a:cubicBezTo>
                <a:cubicBezTo>
                  <a:pt x="10597" y="4656"/>
                  <a:pt x="11013" y="4239"/>
                  <a:pt x="11013" y="3727"/>
                </a:cubicBezTo>
                <a:cubicBezTo>
                  <a:pt x="11013" y="3227"/>
                  <a:pt x="10597" y="2810"/>
                  <a:pt x="10097" y="2810"/>
                </a:cubicBezTo>
                <a:cubicBezTo>
                  <a:pt x="9811" y="2810"/>
                  <a:pt x="9525" y="2941"/>
                  <a:pt x="9358" y="3179"/>
                </a:cubicBezTo>
                <a:lnTo>
                  <a:pt x="9227" y="3179"/>
                </a:lnTo>
                <a:lnTo>
                  <a:pt x="9227" y="1965"/>
                </a:lnTo>
                <a:cubicBezTo>
                  <a:pt x="9227" y="1870"/>
                  <a:pt x="9156" y="1786"/>
                  <a:pt x="9049" y="1786"/>
                </a:cubicBezTo>
                <a:lnTo>
                  <a:pt x="8465" y="1786"/>
                </a:lnTo>
                <a:cubicBezTo>
                  <a:pt x="8382" y="1786"/>
                  <a:pt x="8287" y="1858"/>
                  <a:pt x="8287" y="1965"/>
                </a:cubicBezTo>
                <a:cubicBezTo>
                  <a:pt x="8287" y="2048"/>
                  <a:pt x="8358" y="2143"/>
                  <a:pt x="8465" y="2143"/>
                </a:cubicBezTo>
                <a:lnTo>
                  <a:pt x="8870" y="2143"/>
                </a:lnTo>
                <a:lnTo>
                  <a:pt x="8870" y="3358"/>
                </a:lnTo>
                <a:cubicBezTo>
                  <a:pt x="8870" y="3453"/>
                  <a:pt x="8942" y="3536"/>
                  <a:pt x="9049" y="3536"/>
                </a:cubicBezTo>
                <a:lnTo>
                  <a:pt x="9454" y="3536"/>
                </a:lnTo>
                <a:cubicBezTo>
                  <a:pt x="9513" y="3536"/>
                  <a:pt x="9573" y="3513"/>
                  <a:pt x="9597" y="3453"/>
                </a:cubicBezTo>
                <a:cubicBezTo>
                  <a:pt x="9704" y="3275"/>
                  <a:pt x="9894" y="3167"/>
                  <a:pt x="10085" y="3167"/>
                </a:cubicBezTo>
                <a:cubicBezTo>
                  <a:pt x="10406" y="3167"/>
                  <a:pt x="10656" y="3417"/>
                  <a:pt x="10656" y="3727"/>
                </a:cubicBezTo>
                <a:cubicBezTo>
                  <a:pt x="10656" y="4048"/>
                  <a:pt x="10406" y="4298"/>
                  <a:pt x="10085" y="4298"/>
                </a:cubicBezTo>
                <a:cubicBezTo>
                  <a:pt x="9882" y="4298"/>
                  <a:pt x="9704" y="4191"/>
                  <a:pt x="9597" y="4013"/>
                </a:cubicBezTo>
                <a:cubicBezTo>
                  <a:pt x="9573" y="3953"/>
                  <a:pt x="9513" y="3929"/>
                  <a:pt x="9454" y="3929"/>
                </a:cubicBezTo>
                <a:lnTo>
                  <a:pt x="9049" y="3929"/>
                </a:lnTo>
                <a:cubicBezTo>
                  <a:pt x="8966" y="3929"/>
                  <a:pt x="8870" y="4001"/>
                  <a:pt x="8870" y="4108"/>
                </a:cubicBezTo>
                <a:lnTo>
                  <a:pt x="8870" y="5322"/>
                </a:lnTo>
                <a:lnTo>
                  <a:pt x="7644" y="5322"/>
                </a:lnTo>
                <a:cubicBezTo>
                  <a:pt x="7561" y="5322"/>
                  <a:pt x="7465" y="5394"/>
                  <a:pt x="7465" y="5501"/>
                </a:cubicBezTo>
                <a:lnTo>
                  <a:pt x="7465" y="5906"/>
                </a:lnTo>
                <a:cubicBezTo>
                  <a:pt x="7465" y="5965"/>
                  <a:pt x="7501" y="6025"/>
                  <a:pt x="7561" y="6049"/>
                </a:cubicBezTo>
                <a:cubicBezTo>
                  <a:pt x="7739" y="6156"/>
                  <a:pt x="7846" y="6346"/>
                  <a:pt x="7846" y="6549"/>
                </a:cubicBezTo>
                <a:cubicBezTo>
                  <a:pt x="7846" y="6858"/>
                  <a:pt x="7584" y="7108"/>
                  <a:pt x="7275" y="7108"/>
                </a:cubicBezTo>
                <a:cubicBezTo>
                  <a:pt x="6965" y="7108"/>
                  <a:pt x="6715" y="6858"/>
                  <a:pt x="6715" y="6549"/>
                </a:cubicBezTo>
                <a:cubicBezTo>
                  <a:pt x="6715" y="6334"/>
                  <a:pt x="6810" y="6156"/>
                  <a:pt x="7001" y="6049"/>
                </a:cubicBezTo>
                <a:cubicBezTo>
                  <a:pt x="7061" y="6025"/>
                  <a:pt x="7084" y="5965"/>
                  <a:pt x="7084" y="5906"/>
                </a:cubicBezTo>
                <a:lnTo>
                  <a:pt x="7084" y="5501"/>
                </a:lnTo>
                <a:cubicBezTo>
                  <a:pt x="7084" y="5418"/>
                  <a:pt x="7013" y="5322"/>
                  <a:pt x="6906" y="5322"/>
                </a:cubicBezTo>
                <a:lnTo>
                  <a:pt x="5679" y="5322"/>
                </a:lnTo>
                <a:lnTo>
                  <a:pt x="5679" y="4287"/>
                </a:lnTo>
                <a:lnTo>
                  <a:pt x="5822" y="4287"/>
                </a:lnTo>
                <a:cubicBezTo>
                  <a:pt x="6001" y="4501"/>
                  <a:pt x="6263" y="4656"/>
                  <a:pt x="6549" y="4656"/>
                </a:cubicBezTo>
                <a:cubicBezTo>
                  <a:pt x="7061" y="4656"/>
                  <a:pt x="7477" y="4239"/>
                  <a:pt x="7477" y="3727"/>
                </a:cubicBezTo>
                <a:cubicBezTo>
                  <a:pt x="7477" y="3227"/>
                  <a:pt x="7061" y="2810"/>
                  <a:pt x="6549" y="2810"/>
                </a:cubicBezTo>
                <a:cubicBezTo>
                  <a:pt x="6263" y="2810"/>
                  <a:pt x="5989" y="2941"/>
                  <a:pt x="5822" y="3179"/>
                </a:cubicBezTo>
                <a:lnTo>
                  <a:pt x="5679" y="3179"/>
                </a:lnTo>
                <a:lnTo>
                  <a:pt x="5679" y="2143"/>
                </a:lnTo>
                <a:lnTo>
                  <a:pt x="7882" y="2143"/>
                </a:lnTo>
                <a:cubicBezTo>
                  <a:pt x="7977" y="2143"/>
                  <a:pt x="8061" y="2060"/>
                  <a:pt x="8061" y="1965"/>
                </a:cubicBezTo>
                <a:cubicBezTo>
                  <a:pt x="8061" y="1870"/>
                  <a:pt x="7989" y="1786"/>
                  <a:pt x="7882" y="1786"/>
                </a:cubicBezTo>
                <a:lnTo>
                  <a:pt x="4286" y="1786"/>
                </a:lnTo>
                <a:lnTo>
                  <a:pt x="4286" y="1643"/>
                </a:lnTo>
                <a:cubicBezTo>
                  <a:pt x="4513" y="1465"/>
                  <a:pt x="4655" y="1203"/>
                  <a:pt x="4655" y="917"/>
                </a:cubicBezTo>
                <a:cubicBezTo>
                  <a:pt x="4655" y="417"/>
                  <a:pt x="4239" y="0"/>
                  <a:pt x="3739" y="0"/>
                </a:cubicBezTo>
                <a:close/>
              </a:path>
            </a:pathLst>
          </a:custGeom>
          <a:solidFill>
            <a:srgbClr val="D941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33" name="Google Shape;12433;p69"/>
          <p:cNvGrpSpPr/>
          <p:nvPr/>
        </p:nvGrpSpPr>
        <p:grpSpPr>
          <a:xfrm>
            <a:off x="6659725" y="3808035"/>
            <a:ext cx="367608" cy="350548"/>
            <a:chOff x="6659725" y="3808035"/>
            <a:chExt cx="367608" cy="350548"/>
          </a:xfrm>
          <a:solidFill>
            <a:srgbClr val="D94169"/>
          </a:solidFill>
        </p:grpSpPr>
        <p:sp>
          <p:nvSpPr>
            <p:cNvPr id="12434" name="Google Shape;12434;p69"/>
            <p:cNvSpPr/>
            <p:nvPr/>
          </p:nvSpPr>
          <p:spPr>
            <a:xfrm>
              <a:off x="6659725" y="3845942"/>
              <a:ext cx="321394" cy="312642"/>
            </a:xfrm>
            <a:custGeom>
              <a:avLst/>
              <a:gdLst/>
              <a:ahLst/>
              <a:cxnLst/>
              <a:rect l="l" t="t" r="r" b="b"/>
              <a:pathLst>
                <a:path w="10098" h="9823" extrusionOk="0">
                  <a:moveTo>
                    <a:pt x="8740" y="0"/>
                  </a:moveTo>
                  <a:cubicBezTo>
                    <a:pt x="8383" y="0"/>
                    <a:pt x="8037" y="131"/>
                    <a:pt x="7787" y="405"/>
                  </a:cubicBezTo>
                  <a:lnTo>
                    <a:pt x="6847" y="1346"/>
                  </a:lnTo>
                  <a:cubicBezTo>
                    <a:pt x="6775" y="1417"/>
                    <a:pt x="6775" y="1524"/>
                    <a:pt x="6847" y="1596"/>
                  </a:cubicBezTo>
                  <a:cubicBezTo>
                    <a:pt x="6882" y="1631"/>
                    <a:pt x="6927" y="1649"/>
                    <a:pt x="6972" y="1649"/>
                  </a:cubicBezTo>
                  <a:cubicBezTo>
                    <a:pt x="7016" y="1649"/>
                    <a:pt x="7061" y="1631"/>
                    <a:pt x="7097" y="1596"/>
                  </a:cubicBezTo>
                  <a:lnTo>
                    <a:pt x="8037" y="655"/>
                  </a:lnTo>
                  <a:cubicBezTo>
                    <a:pt x="8228" y="464"/>
                    <a:pt x="8466" y="357"/>
                    <a:pt x="8740" y="357"/>
                  </a:cubicBezTo>
                  <a:cubicBezTo>
                    <a:pt x="9002" y="357"/>
                    <a:pt x="9264" y="464"/>
                    <a:pt x="9442" y="655"/>
                  </a:cubicBezTo>
                  <a:cubicBezTo>
                    <a:pt x="9633" y="857"/>
                    <a:pt x="9740" y="1096"/>
                    <a:pt x="9740" y="1357"/>
                  </a:cubicBezTo>
                  <a:cubicBezTo>
                    <a:pt x="9740" y="1631"/>
                    <a:pt x="9633" y="1881"/>
                    <a:pt x="9442" y="2060"/>
                  </a:cubicBezTo>
                  <a:lnTo>
                    <a:pt x="8156" y="3334"/>
                  </a:lnTo>
                  <a:cubicBezTo>
                    <a:pt x="8025" y="3024"/>
                    <a:pt x="7847" y="2739"/>
                    <a:pt x="7597" y="2489"/>
                  </a:cubicBezTo>
                  <a:cubicBezTo>
                    <a:pt x="7097" y="1988"/>
                    <a:pt x="6436" y="1738"/>
                    <a:pt x="5777" y="1738"/>
                  </a:cubicBezTo>
                  <a:cubicBezTo>
                    <a:pt x="5117" y="1738"/>
                    <a:pt x="4459" y="1988"/>
                    <a:pt x="3965" y="2489"/>
                  </a:cubicBezTo>
                  <a:lnTo>
                    <a:pt x="1001" y="5453"/>
                  </a:lnTo>
                  <a:cubicBezTo>
                    <a:pt x="1" y="6453"/>
                    <a:pt x="1" y="8084"/>
                    <a:pt x="1001" y="9085"/>
                  </a:cubicBezTo>
                  <a:cubicBezTo>
                    <a:pt x="1501" y="9585"/>
                    <a:pt x="2156" y="9823"/>
                    <a:pt x="2810" y="9823"/>
                  </a:cubicBezTo>
                  <a:cubicBezTo>
                    <a:pt x="3465" y="9823"/>
                    <a:pt x="4120" y="9573"/>
                    <a:pt x="4632" y="9085"/>
                  </a:cubicBezTo>
                  <a:lnTo>
                    <a:pt x="6204" y="7501"/>
                  </a:lnTo>
                  <a:cubicBezTo>
                    <a:pt x="6287" y="7430"/>
                    <a:pt x="6287" y="7322"/>
                    <a:pt x="6204" y="7251"/>
                  </a:cubicBezTo>
                  <a:cubicBezTo>
                    <a:pt x="6176" y="7242"/>
                    <a:pt x="6143" y="7236"/>
                    <a:pt x="6109" y="7236"/>
                  </a:cubicBezTo>
                  <a:cubicBezTo>
                    <a:pt x="6055" y="7236"/>
                    <a:pt x="5997" y="7250"/>
                    <a:pt x="5954" y="7287"/>
                  </a:cubicBezTo>
                  <a:lnTo>
                    <a:pt x="4382" y="8858"/>
                  </a:lnTo>
                  <a:cubicBezTo>
                    <a:pt x="3965" y="9275"/>
                    <a:pt x="3406" y="9513"/>
                    <a:pt x="2810" y="9513"/>
                  </a:cubicBezTo>
                  <a:cubicBezTo>
                    <a:pt x="2215" y="9513"/>
                    <a:pt x="1667" y="9287"/>
                    <a:pt x="1251" y="8858"/>
                  </a:cubicBezTo>
                  <a:cubicBezTo>
                    <a:pt x="394" y="8001"/>
                    <a:pt x="394" y="6596"/>
                    <a:pt x="1251" y="5739"/>
                  </a:cubicBezTo>
                  <a:lnTo>
                    <a:pt x="4215" y="2774"/>
                  </a:lnTo>
                  <a:cubicBezTo>
                    <a:pt x="4632" y="2358"/>
                    <a:pt x="5180" y="2119"/>
                    <a:pt x="5775" y="2119"/>
                  </a:cubicBezTo>
                  <a:cubicBezTo>
                    <a:pt x="6370" y="2119"/>
                    <a:pt x="6918" y="2346"/>
                    <a:pt x="7335" y="2774"/>
                  </a:cubicBezTo>
                  <a:cubicBezTo>
                    <a:pt x="7573" y="3012"/>
                    <a:pt x="7775" y="3310"/>
                    <a:pt x="7871" y="3632"/>
                  </a:cubicBezTo>
                  <a:lnTo>
                    <a:pt x="6478" y="5036"/>
                  </a:lnTo>
                  <a:cubicBezTo>
                    <a:pt x="6287" y="5227"/>
                    <a:pt x="6049" y="5334"/>
                    <a:pt x="5775" y="5334"/>
                  </a:cubicBezTo>
                  <a:cubicBezTo>
                    <a:pt x="5513" y="5334"/>
                    <a:pt x="5251" y="5227"/>
                    <a:pt x="5073" y="5036"/>
                  </a:cubicBezTo>
                  <a:cubicBezTo>
                    <a:pt x="4989" y="4941"/>
                    <a:pt x="4918" y="4822"/>
                    <a:pt x="4858" y="4703"/>
                  </a:cubicBezTo>
                  <a:cubicBezTo>
                    <a:pt x="4829" y="4634"/>
                    <a:pt x="4751" y="4590"/>
                    <a:pt x="4677" y="4590"/>
                  </a:cubicBezTo>
                  <a:cubicBezTo>
                    <a:pt x="4662" y="4590"/>
                    <a:pt x="4647" y="4592"/>
                    <a:pt x="4632" y="4596"/>
                  </a:cubicBezTo>
                  <a:cubicBezTo>
                    <a:pt x="4537" y="4632"/>
                    <a:pt x="4501" y="4739"/>
                    <a:pt x="4525" y="4822"/>
                  </a:cubicBezTo>
                  <a:cubicBezTo>
                    <a:pt x="4596" y="4989"/>
                    <a:pt x="4692" y="5132"/>
                    <a:pt x="4823" y="5275"/>
                  </a:cubicBezTo>
                  <a:cubicBezTo>
                    <a:pt x="5073" y="5525"/>
                    <a:pt x="5418" y="5679"/>
                    <a:pt x="5775" y="5679"/>
                  </a:cubicBezTo>
                  <a:cubicBezTo>
                    <a:pt x="6132" y="5679"/>
                    <a:pt x="6478" y="5537"/>
                    <a:pt x="6728" y="5275"/>
                  </a:cubicBezTo>
                  <a:lnTo>
                    <a:pt x="9692" y="2310"/>
                  </a:lnTo>
                  <a:cubicBezTo>
                    <a:pt x="9942" y="2060"/>
                    <a:pt x="10097" y="1715"/>
                    <a:pt x="10097" y="1357"/>
                  </a:cubicBezTo>
                  <a:cubicBezTo>
                    <a:pt x="10097" y="1000"/>
                    <a:pt x="9954" y="655"/>
                    <a:pt x="9692" y="405"/>
                  </a:cubicBezTo>
                  <a:cubicBezTo>
                    <a:pt x="9442" y="155"/>
                    <a:pt x="9097" y="0"/>
                    <a:pt x="87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5" name="Google Shape;12435;p69"/>
            <p:cNvSpPr/>
            <p:nvPr/>
          </p:nvSpPr>
          <p:spPr>
            <a:xfrm>
              <a:off x="6705588" y="3808035"/>
              <a:ext cx="321744" cy="313787"/>
            </a:xfrm>
            <a:custGeom>
              <a:avLst/>
              <a:gdLst/>
              <a:ahLst/>
              <a:cxnLst/>
              <a:rect l="l" t="t" r="r" b="b"/>
              <a:pathLst>
                <a:path w="10109" h="9859" extrusionOk="0">
                  <a:moveTo>
                    <a:pt x="7281" y="1"/>
                  </a:moveTo>
                  <a:cubicBezTo>
                    <a:pt x="6623" y="1"/>
                    <a:pt x="5965" y="251"/>
                    <a:pt x="5465" y="751"/>
                  </a:cubicBezTo>
                  <a:lnTo>
                    <a:pt x="3894" y="2322"/>
                  </a:lnTo>
                  <a:cubicBezTo>
                    <a:pt x="3810" y="2406"/>
                    <a:pt x="3810" y="2501"/>
                    <a:pt x="3894" y="2584"/>
                  </a:cubicBezTo>
                  <a:cubicBezTo>
                    <a:pt x="3929" y="2620"/>
                    <a:pt x="3974" y="2638"/>
                    <a:pt x="4019" y="2638"/>
                  </a:cubicBezTo>
                  <a:cubicBezTo>
                    <a:pt x="4063" y="2638"/>
                    <a:pt x="4108" y="2620"/>
                    <a:pt x="4144" y="2584"/>
                  </a:cubicBezTo>
                  <a:lnTo>
                    <a:pt x="5715" y="1001"/>
                  </a:lnTo>
                  <a:cubicBezTo>
                    <a:pt x="6150" y="572"/>
                    <a:pt x="6715" y="358"/>
                    <a:pt x="7281" y="358"/>
                  </a:cubicBezTo>
                  <a:cubicBezTo>
                    <a:pt x="7846" y="358"/>
                    <a:pt x="8412" y="572"/>
                    <a:pt x="8847" y="1001"/>
                  </a:cubicBezTo>
                  <a:cubicBezTo>
                    <a:pt x="9704" y="1870"/>
                    <a:pt x="9704" y="3263"/>
                    <a:pt x="8847" y="4132"/>
                  </a:cubicBezTo>
                  <a:lnTo>
                    <a:pt x="5882" y="7085"/>
                  </a:lnTo>
                  <a:cubicBezTo>
                    <a:pt x="5465" y="7501"/>
                    <a:pt x="4918" y="7740"/>
                    <a:pt x="4322" y="7740"/>
                  </a:cubicBezTo>
                  <a:cubicBezTo>
                    <a:pt x="3727" y="7740"/>
                    <a:pt x="3179" y="7525"/>
                    <a:pt x="2763" y="7085"/>
                  </a:cubicBezTo>
                  <a:cubicBezTo>
                    <a:pt x="2524" y="6847"/>
                    <a:pt x="2322" y="6549"/>
                    <a:pt x="2227" y="6227"/>
                  </a:cubicBezTo>
                  <a:lnTo>
                    <a:pt x="3620" y="4823"/>
                  </a:lnTo>
                  <a:cubicBezTo>
                    <a:pt x="3810" y="4632"/>
                    <a:pt x="4048" y="4525"/>
                    <a:pt x="4322" y="4525"/>
                  </a:cubicBezTo>
                  <a:cubicBezTo>
                    <a:pt x="4584" y="4525"/>
                    <a:pt x="4846" y="4632"/>
                    <a:pt x="5025" y="4823"/>
                  </a:cubicBezTo>
                  <a:cubicBezTo>
                    <a:pt x="5108" y="4918"/>
                    <a:pt x="5179" y="5037"/>
                    <a:pt x="5239" y="5156"/>
                  </a:cubicBezTo>
                  <a:cubicBezTo>
                    <a:pt x="5269" y="5225"/>
                    <a:pt x="5347" y="5269"/>
                    <a:pt x="5420" y="5269"/>
                  </a:cubicBezTo>
                  <a:cubicBezTo>
                    <a:pt x="5435" y="5269"/>
                    <a:pt x="5451" y="5267"/>
                    <a:pt x="5465" y="5263"/>
                  </a:cubicBezTo>
                  <a:cubicBezTo>
                    <a:pt x="5560" y="5227"/>
                    <a:pt x="5596" y="5120"/>
                    <a:pt x="5572" y="5037"/>
                  </a:cubicBezTo>
                  <a:cubicBezTo>
                    <a:pt x="5501" y="4870"/>
                    <a:pt x="5406" y="4727"/>
                    <a:pt x="5275" y="4584"/>
                  </a:cubicBezTo>
                  <a:cubicBezTo>
                    <a:pt x="5025" y="4334"/>
                    <a:pt x="4679" y="4192"/>
                    <a:pt x="4322" y="4192"/>
                  </a:cubicBezTo>
                  <a:cubicBezTo>
                    <a:pt x="3965" y="4192"/>
                    <a:pt x="3620" y="4322"/>
                    <a:pt x="3370" y="4584"/>
                  </a:cubicBezTo>
                  <a:lnTo>
                    <a:pt x="1929" y="6037"/>
                  </a:lnTo>
                  <a:cubicBezTo>
                    <a:pt x="1893" y="6049"/>
                    <a:pt x="1881" y="6061"/>
                    <a:pt x="1870" y="6097"/>
                  </a:cubicBezTo>
                  <a:lnTo>
                    <a:pt x="405" y="7549"/>
                  </a:lnTo>
                  <a:cubicBezTo>
                    <a:pt x="155" y="7799"/>
                    <a:pt x="0" y="8144"/>
                    <a:pt x="0" y="8502"/>
                  </a:cubicBezTo>
                  <a:cubicBezTo>
                    <a:pt x="0" y="8859"/>
                    <a:pt x="143" y="9204"/>
                    <a:pt x="405" y="9454"/>
                  </a:cubicBezTo>
                  <a:cubicBezTo>
                    <a:pt x="655" y="9704"/>
                    <a:pt x="1000" y="9859"/>
                    <a:pt x="1358" y="9859"/>
                  </a:cubicBezTo>
                  <a:cubicBezTo>
                    <a:pt x="1715" y="9859"/>
                    <a:pt x="2060" y="9728"/>
                    <a:pt x="2310" y="9454"/>
                  </a:cubicBezTo>
                  <a:lnTo>
                    <a:pt x="3251" y="8513"/>
                  </a:lnTo>
                  <a:cubicBezTo>
                    <a:pt x="3322" y="8442"/>
                    <a:pt x="3322" y="8335"/>
                    <a:pt x="3251" y="8263"/>
                  </a:cubicBezTo>
                  <a:cubicBezTo>
                    <a:pt x="3215" y="8228"/>
                    <a:pt x="3170" y="8210"/>
                    <a:pt x="3126" y="8210"/>
                  </a:cubicBezTo>
                  <a:cubicBezTo>
                    <a:pt x="3081" y="8210"/>
                    <a:pt x="3036" y="8228"/>
                    <a:pt x="3001" y="8263"/>
                  </a:cubicBezTo>
                  <a:lnTo>
                    <a:pt x="2060" y="9204"/>
                  </a:lnTo>
                  <a:cubicBezTo>
                    <a:pt x="1870" y="9395"/>
                    <a:pt x="1631" y="9502"/>
                    <a:pt x="1358" y="9502"/>
                  </a:cubicBezTo>
                  <a:cubicBezTo>
                    <a:pt x="1096" y="9502"/>
                    <a:pt x="834" y="9395"/>
                    <a:pt x="655" y="9204"/>
                  </a:cubicBezTo>
                  <a:cubicBezTo>
                    <a:pt x="465" y="9014"/>
                    <a:pt x="357" y="8775"/>
                    <a:pt x="357" y="8502"/>
                  </a:cubicBezTo>
                  <a:cubicBezTo>
                    <a:pt x="357" y="8240"/>
                    <a:pt x="465" y="7978"/>
                    <a:pt x="655" y="7799"/>
                  </a:cubicBezTo>
                  <a:lnTo>
                    <a:pt x="1941" y="6525"/>
                  </a:lnTo>
                  <a:cubicBezTo>
                    <a:pt x="2072" y="6835"/>
                    <a:pt x="2251" y="7120"/>
                    <a:pt x="2501" y="7370"/>
                  </a:cubicBezTo>
                  <a:cubicBezTo>
                    <a:pt x="2989" y="7859"/>
                    <a:pt x="3632" y="8132"/>
                    <a:pt x="4322" y="8132"/>
                  </a:cubicBezTo>
                  <a:cubicBezTo>
                    <a:pt x="5001" y="8132"/>
                    <a:pt x="5644" y="7859"/>
                    <a:pt x="6132" y="7370"/>
                  </a:cubicBezTo>
                  <a:lnTo>
                    <a:pt x="9097" y="4406"/>
                  </a:lnTo>
                  <a:cubicBezTo>
                    <a:pt x="10109" y="3382"/>
                    <a:pt x="10109" y="1751"/>
                    <a:pt x="9097" y="751"/>
                  </a:cubicBezTo>
                  <a:cubicBezTo>
                    <a:pt x="8597" y="251"/>
                    <a:pt x="7939" y="1"/>
                    <a:pt x="72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36" name="Google Shape;12436;p69"/>
          <p:cNvGrpSpPr/>
          <p:nvPr/>
        </p:nvGrpSpPr>
        <p:grpSpPr>
          <a:xfrm>
            <a:off x="6219391" y="3816756"/>
            <a:ext cx="356627" cy="334252"/>
            <a:chOff x="6219391" y="3816756"/>
            <a:chExt cx="356627" cy="334252"/>
          </a:xfrm>
          <a:solidFill>
            <a:srgbClr val="D94169"/>
          </a:solidFill>
        </p:grpSpPr>
        <p:sp>
          <p:nvSpPr>
            <p:cNvPr id="12437" name="Google Shape;12437;p69"/>
            <p:cNvSpPr/>
            <p:nvPr/>
          </p:nvSpPr>
          <p:spPr>
            <a:xfrm>
              <a:off x="6219391" y="3816756"/>
              <a:ext cx="306594" cy="334252"/>
            </a:xfrm>
            <a:custGeom>
              <a:avLst/>
              <a:gdLst/>
              <a:ahLst/>
              <a:cxnLst/>
              <a:rect l="l" t="t" r="r" b="b"/>
              <a:pathLst>
                <a:path w="9633" h="10502" extrusionOk="0">
                  <a:moveTo>
                    <a:pt x="8394" y="4179"/>
                  </a:moveTo>
                  <a:cubicBezTo>
                    <a:pt x="8906" y="4251"/>
                    <a:pt x="9299" y="4703"/>
                    <a:pt x="9299" y="5239"/>
                  </a:cubicBezTo>
                  <a:cubicBezTo>
                    <a:pt x="9299" y="5775"/>
                    <a:pt x="8906" y="6215"/>
                    <a:pt x="8394" y="6299"/>
                  </a:cubicBezTo>
                  <a:lnTo>
                    <a:pt x="8394" y="4179"/>
                  </a:lnTo>
                  <a:close/>
                  <a:moveTo>
                    <a:pt x="1203" y="4013"/>
                  </a:moveTo>
                  <a:lnTo>
                    <a:pt x="1203" y="6489"/>
                  </a:lnTo>
                  <a:lnTo>
                    <a:pt x="846" y="6489"/>
                  </a:lnTo>
                  <a:cubicBezTo>
                    <a:pt x="548" y="6489"/>
                    <a:pt x="310" y="6251"/>
                    <a:pt x="310" y="5953"/>
                  </a:cubicBezTo>
                  <a:lnTo>
                    <a:pt x="310" y="4549"/>
                  </a:lnTo>
                  <a:cubicBezTo>
                    <a:pt x="310" y="4251"/>
                    <a:pt x="548" y="4013"/>
                    <a:pt x="846" y="4013"/>
                  </a:cubicBezTo>
                  <a:close/>
                  <a:moveTo>
                    <a:pt x="2596" y="4001"/>
                  </a:moveTo>
                  <a:lnTo>
                    <a:pt x="2596" y="6489"/>
                  </a:lnTo>
                  <a:lnTo>
                    <a:pt x="1525" y="6489"/>
                  </a:lnTo>
                  <a:lnTo>
                    <a:pt x="1525" y="4001"/>
                  </a:lnTo>
                  <a:close/>
                  <a:moveTo>
                    <a:pt x="2799" y="7692"/>
                  </a:moveTo>
                  <a:lnTo>
                    <a:pt x="2799" y="8418"/>
                  </a:lnTo>
                  <a:lnTo>
                    <a:pt x="2477" y="8418"/>
                  </a:lnTo>
                  <a:lnTo>
                    <a:pt x="2679" y="7692"/>
                  </a:lnTo>
                  <a:close/>
                  <a:moveTo>
                    <a:pt x="2560" y="6811"/>
                  </a:moveTo>
                  <a:lnTo>
                    <a:pt x="1941" y="9121"/>
                  </a:lnTo>
                  <a:lnTo>
                    <a:pt x="1525" y="9121"/>
                  </a:lnTo>
                  <a:lnTo>
                    <a:pt x="1525" y="6811"/>
                  </a:lnTo>
                  <a:close/>
                  <a:moveTo>
                    <a:pt x="8061" y="310"/>
                  </a:moveTo>
                  <a:lnTo>
                    <a:pt x="8061" y="10180"/>
                  </a:lnTo>
                  <a:lnTo>
                    <a:pt x="7335" y="10180"/>
                  </a:lnTo>
                  <a:lnTo>
                    <a:pt x="7335" y="3227"/>
                  </a:lnTo>
                  <a:cubicBezTo>
                    <a:pt x="7335" y="3132"/>
                    <a:pt x="7251" y="3060"/>
                    <a:pt x="7168" y="3060"/>
                  </a:cubicBezTo>
                  <a:cubicBezTo>
                    <a:pt x="7085" y="3060"/>
                    <a:pt x="7001" y="3132"/>
                    <a:pt x="7001" y="3227"/>
                  </a:cubicBezTo>
                  <a:lnTo>
                    <a:pt x="7001" y="9085"/>
                  </a:lnTo>
                  <a:cubicBezTo>
                    <a:pt x="6799" y="8811"/>
                    <a:pt x="6489" y="8406"/>
                    <a:pt x="6085" y="8013"/>
                  </a:cubicBezTo>
                  <a:cubicBezTo>
                    <a:pt x="5620" y="7573"/>
                    <a:pt x="5144" y="7216"/>
                    <a:pt x="4656" y="6966"/>
                  </a:cubicBezTo>
                  <a:cubicBezTo>
                    <a:pt x="4084" y="6668"/>
                    <a:pt x="3525" y="6501"/>
                    <a:pt x="2941" y="6489"/>
                  </a:cubicBezTo>
                  <a:lnTo>
                    <a:pt x="2941" y="4001"/>
                  </a:lnTo>
                  <a:cubicBezTo>
                    <a:pt x="3525" y="3965"/>
                    <a:pt x="4084" y="3810"/>
                    <a:pt x="4656" y="3525"/>
                  </a:cubicBezTo>
                  <a:cubicBezTo>
                    <a:pt x="5144" y="3275"/>
                    <a:pt x="5620" y="2917"/>
                    <a:pt x="6085" y="2465"/>
                  </a:cubicBezTo>
                  <a:cubicBezTo>
                    <a:pt x="6489" y="2084"/>
                    <a:pt x="6799" y="1679"/>
                    <a:pt x="7001" y="1393"/>
                  </a:cubicBezTo>
                  <a:lnTo>
                    <a:pt x="7001" y="2441"/>
                  </a:lnTo>
                  <a:cubicBezTo>
                    <a:pt x="7001" y="2524"/>
                    <a:pt x="7085" y="2596"/>
                    <a:pt x="7168" y="2596"/>
                  </a:cubicBezTo>
                  <a:cubicBezTo>
                    <a:pt x="7251" y="2596"/>
                    <a:pt x="7335" y="2524"/>
                    <a:pt x="7335" y="2441"/>
                  </a:cubicBezTo>
                  <a:lnTo>
                    <a:pt x="7335" y="310"/>
                  </a:lnTo>
                  <a:close/>
                  <a:moveTo>
                    <a:pt x="7168" y="0"/>
                  </a:moveTo>
                  <a:cubicBezTo>
                    <a:pt x="7085" y="0"/>
                    <a:pt x="7001" y="72"/>
                    <a:pt x="7001" y="167"/>
                  </a:cubicBezTo>
                  <a:lnTo>
                    <a:pt x="7001" y="822"/>
                  </a:lnTo>
                  <a:cubicBezTo>
                    <a:pt x="6906" y="977"/>
                    <a:pt x="6489" y="1620"/>
                    <a:pt x="5847" y="2251"/>
                  </a:cubicBezTo>
                  <a:cubicBezTo>
                    <a:pt x="5156" y="2905"/>
                    <a:pt x="4084" y="3691"/>
                    <a:pt x="2775" y="3691"/>
                  </a:cubicBezTo>
                  <a:lnTo>
                    <a:pt x="858" y="3691"/>
                  </a:lnTo>
                  <a:cubicBezTo>
                    <a:pt x="382" y="3691"/>
                    <a:pt x="1" y="4072"/>
                    <a:pt x="1" y="4549"/>
                  </a:cubicBezTo>
                  <a:lnTo>
                    <a:pt x="1" y="5953"/>
                  </a:lnTo>
                  <a:cubicBezTo>
                    <a:pt x="1" y="6430"/>
                    <a:pt x="382" y="6811"/>
                    <a:pt x="858" y="6811"/>
                  </a:cubicBezTo>
                  <a:lnTo>
                    <a:pt x="1215" y="6811"/>
                  </a:lnTo>
                  <a:lnTo>
                    <a:pt x="1215" y="9287"/>
                  </a:lnTo>
                  <a:cubicBezTo>
                    <a:pt x="1215" y="9371"/>
                    <a:pt x="1286" y="9454"/>
                    <a:pt x="1382" y="9454"/>
                  </a:cubicBezTo>
                  <a:lnTo>
                    <a:pt x="2084" y="9454"/>
                  </a:lnTo>
                  <a:cubicBezTo>
                    <a:pt x="2156" y="9454"/>
                    <a:pt x="2215" y="9406"/>
                    <a:pt x="2239" y="9335"/>
                  </a:cubicBezTo>
                  <a:lnTo>
                    <a:pt x="2394" y="8751"/>
                  </a:lnTo>
                  <a:lnTo>
                    <a:pt x="2953" y="8751"/>
                  </a:lnTo>
                  <a:cubicBezTo>
                    <a:pt x="3049" y="8751"/>
                    <a:pt x="3120" y="8680"/>
                    <a:pt x="3120" y="8585"/>
                  </a:cubicBezTo>
                  <a:lnTo>
                    <a:pt x="3120" y="7525"/>
                  </a:lnTo>
                  <a:cubicBezTo>
                    <a:pt x="3120" y="7442"/>
                    <a:pt x="3049" y="7370"/>
                    <a:pt x="2953" y="7370"/>
                  </a:cubicBezTo>
                  <a:lnTo>
                    <a:pt x="2763" y="7370"/>
                  </a:lnTo>
                  <a:lnTo>
                    <a:pt x="2918" y="6811"/>
                  </a:lnTo>
                  <a:cubicBezTo>
                    <a:pt x="4168" y="6858"/>
                    <a:pt x="5192" y="7620"/>
                    <a:pt x="5858" y="8263"/>
                  </a:cubicBezTo>
                  <a:cubicBezTo>
                    <a:pt x="6513" y="8882"/>
                    <a:pt x="6930" y="9525"/>
                    <a:pt x="7025" y="9692"/>
                  </a:cubicBezTo>
                  <a:lnTo>
                    <a:pt x="7025" y="10347"/>
                  </a:lnTo>
                  <a:cubicBezTo>
                    <a:pt x="7025" y="10430"/>
                    <a:pt x="7097" y="10502"/>
                    <a:pt x="7180" y="10502"/>
                  </a:cubicBezTo>
                  <a:lnTo>
                    <a:pt x="8240" y="10502"/>
                  </a:lnTo>
                  <a:cubicBezTo>
                    <a:pt x="8335" y="10502"/>
                    <a:pt x="8406" y="10430"/>
                    <a:pt x="8406" y="10347"/>
                  </a:cubicBezTo>
                  <a:lnTo>
                    <a:pt x="8406" y="6632"/>
                  </a:lnTo>
                  <a:cubicBezTo>
                    <a:pt x="9109" y="6549"/>
                    <a:pt x="9633" y="5965"/>
                    <a:pt x="9633" y="5251"/>
                  </a:cubicBezTo>
                  <a:cubicBezTo>
                    <a:pt x="9621" y="4537"/>
                    <a:pt x="9085" y="3941"/>
                    <a:pt x="8394" y="3870"/>
                  </a:cubicBezTo>
                  <a:lnTo>
                    <a:pt x="8394" y="167"/>
                  </a:lnTo>
                  <a:cubicBezTo>
                    <a:pt x="8394" y="72"/>
                    <a:pt x="8311" y="0"/>
                    <a:pt x="82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8" name="Google Shape;12438;p69"/>
            <p:cNvSpPr/>
            <p:nvPr/>
          </p:nvSpPr>
          <p:spPr>
            <a:xfrm>
              <a:off x="6549060" y="3978567"/>
              <a:ext cx="26958" cy="10630"/>
            </a:xfrm>
            <a:custGeom>
              <a:avLst/>
              <a:gdLst/>
              <a:ahLst/>
              <a:cxnLst/>
              <a:rect l="l" t="t" r="r" b="b"/>
              <a:pathLst>
                <a:path w="847" h="334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6" y="334"/>
                  </a:cubicBezTo>
                  <a:lnTo>
                    <a:pt x="680" y="334"/>
                  </a:lnTo>
                  <a:cubicBezTo>
                    <a:pt x="763" y="334"/>
                    <a:pt x="846" y="262"/>
                    <a:pt x="846" y="167"/>
                  </a:cubicBezTo>
                  <a:cubicBezTo>
                    <a:pt x="846" y="84"/>
                    <a:pt x="775" y="0"/>
                    <a:pt x="6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9" name="Google Shape;12439;p69"/>
            <p:cNvSpPr/>
            <p:nvPr/>
          </p:nvSpPr>
          <p:spPr>
            <a:xfrm>
              <a:off x="6525572" y="3915357"/>
              <a:ext cx="24666" cy="22311"/>
            </a:xfrm>
            <a:custGeom>
              <a:avLst/>
              <a:gdLst/>
              <a:ahLst/>
              <a:cxnLst/>
              <a:rect l="l" t="t" r="r" b="b"/>
              <a:pathLst>
                <a:path w="775" h="701" extrusionOk="0">
                  <a:moveTo>
                    <a:pt x="605" y="1"/>
                  </a:moveTo>
                  <a:cubicBezTo>
                    <a:pt x="563" y="1"/>
                    <a:pt x="519" y="16"/>
                    <a:pt x="477" y="46"/>
                  </a:cubicBezTo>
                  <a:lnTo>
                    <a:pt x="108" y="415"/>
                  </a:lnTo>
                  <a:cubicBezTo>
                    <a:pt x="1" y="522"/>
                    <a:pt x="84" y="700"/>
                    <a:pt x="227" y="700"/>
                  </a:cubicBezTo>
                  <a:cubicBezTo>
                    <a:pt x="275" y="700"/>
                    <a:pt x="322" y="677"/>
                    <a:pt x="346" y="653"/>
                  </a:cubicBezTo>
                  <a:lnTo>
                    <a:pt x="715" y="284"/>
                  </a:lnTo>
                  <a:cubicBezTo>
                    <a:pt x="775" y="224"/>
                    <a:pt x="775" y="117"/>
                    <a:pt x="715" y="46"/>
                  </a:cubicBezTo>
                  <a:cubicBezTo>
                    <a:pt x="685" y="16"/>
                    <a:pt x="647" y="1"/>
                    <a:pt x="6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0" name="Google Shape;12440;p69"/>
            <p:cNvSpPr/>
            <p:nvPr/>
          </p:nvSpPr>
          <p:spPr>
            <a:xfrm>
              <a:off x="6527099" y="4030191"/>
              <a:ext cx="23139" cy="22661"/>
            </a:xfrm>
            <a:custGeom>
              <a:avLst/>
              <a:gdLst/>
              <a:ahLst/>
              <a:cxnLst/>
              <a:rect l="l" t="t" r="r" b="b"/>
              <a:pathLst>
                <a:path w="727" h="712" extrusionOk="0">
                  <a:moveTo>
                    <a:pt x="183" y="1"/>
                  </a:moveTo>
                  <a:cubicBezTo>
                    <a:pt x="140" y="1"/>
                    <a:pt x="96" y="15"/>
                    <a:pt x="60" y="45"/>
                  </a:cubicBezTo>
                  <a:cubicBezTo>
                    <a:pt x="0" y="105"/>
                    <a:pt x="0" y="212"/>
                    <a:pt x="60" y="283"/>
                  </a:cubicBezTo>
                  <a:lnTo>
                    <a:pt x="429" y="664"/>
                  </a:lnTo>
                  <a:cubicBezTo>
                    <a:pt x="466" y="696"/>
                    <a:pt x="505" y="711"/>
                    <a:pt x="543" y="711"/>
                  </a:cubicBezTo>
                  <a:cubicBezTo>
                    <a:pt x="590" y="711"/>
                    <a:pt x="634" y="687"/>
                    <a:pt x="667" y="641"/>
                  </a:cubicBezTo>
                  <a:cubicBezTo>
                    <a:pt x="727" y="569"/>
                    <a:pt x="727" y="486"/>
                    <a:pt x="667" y="426"/>
                  </a:cubicBezTo>
                  <a:lnTo>
                    <a:pt x="298" y="45"/>
                  </a:lnTo>
                  <a:cubicBezTo>
                    <a:pt x="268" y="15"/>
                    <a:pt x="227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1" name="Google Shape;12441;p69"/>
          <p:cNvGrpSpPr/>
          <p:nvPr/>
        </p:nvGrpSpPr>
        <p:grpSpPr>
          <a:xfrm>
            <a:off x="5778676" y="3826972"/>
            <a:ext cx="349052" cy="313055"/>
            <a:chOff x="5778676" y="3826972"/>
            <a:chExt cx="349052" cy="313055"/>
          </a:xfrm>
          <a:solidFill>
            <a:srgbClr val="D94169"/>
          </a:solidFill>
        </p:grpSpPr>
        <p:sp>
          <p:nvSpPr>
            <p:cNvPr id="12442" name="Google Shape;12442;p69"/>
            <p:cNvSpPr/>
            <p:nvPr/>
          </p:nvSpPr>
          <p:spPr>
            <a:xfrm>
              <a:off x="5923045" y="3890659"/>
              <a:ext cx="27690" cy="48155"/>
            </a:xfrm>
            <a:custGeom>
              <a:avLst/>
              <a:gdLst/>
              <a:ahLst/>
              <a:cxnLst/>
              <a:rect l="l" t="t" r="r" b="b"/>
              <a:pathLst>
                <a:path w="870" h="1513" extrusionOk="0">
                  <a:moveTo>
                    <a:pt x="406" y="286"/>
                  </a:moveTo>
                  <a:lnTo>
                    <a:pt x="406" y="560"/>
                  </a:lnTo>
                  <a:cubicBezTo>
                    <a:pt x="299" y="524"/>
                    <a:pt x="251" y="488"/>
                    <a:pt x="251" y="417"/>
                  </a:cubicBezTo>
                  <a:cubicBezTo>
                    <a:pt x="251" y="345"/>
                    <a:pt x="334" y="298"/>
                    <a:pt x="406" y="286"/>
                  </a:cubicBezTo>
                  <a:close/>
                  <a:moveTo>
                    <a:pt x="513" y="845"/>
                  </a:moveTo>
                  <a:cubicBezTo>
                    <a:pt x="632" y="893"/>
                    <a:pt x="644" y="953"/>
                    <a:pt x="644" y="1012"/>
                  </a:cubicBezTo>
                  <a:cubicBezTo>
                    <a:pt x="644" y="1119"/>
                    <a:pt x="584" y="1155"/>
                    <a:pt x="513" y="1179"/>
                  </a:cubicBezTo>
                  <a:lnTo>
                    <a:pt x="513" y="845"/>
                  </a:lnTo>
                  <a:close/>
                  <a:moveTo>
                    <a:pt x="465" y="0"/>
                  </a:moveTo>
                  <a:cubicBezTo>
                    <a:pt x="441" y="0"/>
                    <a:pt x="406" y="12"/>
                    <a:pt x="406" y="48"/>
                  </a:cubicBezTo>
                  <a:lnTo>
                    <a:pt x="406" y="83"/>
                  </a:lnTo>
                  <a:cubicBezTo>
                    <a:pt x="179" y="119"/>
                    <a:pt x="48" y="238"/>
                    <a:pt x="48" y="441"/>
                  </a:cubicBezTo>
                  <a:cubicBezTo>
                    <a:pt x="48" y="667"/>
                    <a:pt x="215" y="738"/>
                    <a:pt x="406" y="810"/>
                  </a:cubicBezTo>
                  <a:lnTo>
                    <a:pt x="406" y="1191"/>
                  </a:lnTo>
                  <a:cubicBezTo>
                    <a:pt x="299" y="1167"/>
                    <a:pt x="251" y="1143"/>
                    <a:pt x="168" y="1072"/>
                  </a:cubicBezTo>
                  <a:cubicBezTo>
                    <a:pt x="149" y="1058"/>
                    <a:pt x="132" y="1051"/>
                    <a:pt x="116" y="1051"/>
                  </a:cubicBezTo>
                  <a:cubicBezTo>
                    <a:pt x="92" y="1051"/>
                    <a:pt x="70" y="1067"/>
                    <a:pt x="48" y="1095"/>
                  </a:cubicBezTo>
                  <a:cubicBezTo>
                    <a:pt x="1" y="1155"/>
                    <a:pt x="1" y="1215"/>
                    <a:pt x="48" y="1262"/>
                  </a:cubicBezTo>
                  <a:cubicBezTo>
                    <a:pt x="120" y="1357"/>
                    <a:pt x="275" y="1417"/>
                    <a:pt x="406" y="1417"/>
                  </a:cubicBezTo>
                  <a:lnTo>
                    <a:pt x="406" y="1476"/>
                  </a:lnTo>
                  <a:cubicBezTo>
                    <a:pt x="406" y="1500"/>
                    <a:pt x="441" y="1512"/>
                    <a:pt x="465" y="1512"/>
                  </a:cubicBezTo>
                  <a:cubicBezTo>
                    <a:pt x="501" y="1512"/>
                    <a:pt x="525" y="1500"/>
                    <a:pt x="525" y="1476"/>
                  </a:cubicBezTo>
                  <a:lnTo>
                    <a:pt x="525" y="1417"/>
                  </a:lnTo>
                  <a:cubicBezTo>
                    <a:pt x="715" y="1381"/>
                    <a:pt x="870" y="1262"/>
                    <a:pt x="870" y="1024"/>
                  </a:cubicBezTo>
                  <a:cubicBezTo>
                    <a:pt x="870" y="774"/>
                    <a:pt x="739" y="679"/>
                    <a:pt x="525" y="607"/>
                  </a:cubicBezTo>
                  <a:lnTo>
                    <a:pt x="525" y="286"/>
                  </a:lnTo>
                  <a:cubicBezTo>
                    <a:pt x="572" y="286"/>
                    <a:pt x="596" y="298"/>
                    <a:pt x="656" y="322"/>
                  </a:cubicBezTo>
                  <a:cubicBezTo>
                    <a:pt x="682" y="335"/>
                    <a:pt x="713" y="352"/>
                    <a:pt x="745" y="352"/>
                  </a:cubicBezTo>
                  <a:cubicBezTo>
                    <a:pt x="770" y="352"/>
                    <a:pt x="796" y="341"/>
                    <a:pt x="822" y="310"/>
                  </a:cubicBezTo>
                  <a:cubicBezTo>
                    <a:pt x="858" y="262"/>
                    <a:pt x="870" y="202"/>
                    <a:pt x="810" y="155"/>
                  </a:cubicBezTo>
                  <a:cubicBezTo>
                    <a:pt x="739" y="107"/>
                    <a:pt x="620" y="83"/>
                    <a:pt x="525" y="83"/>
                  </a:cubicBezTo>
                  <a:lnTo>
                    <a:pt x="525" y="48"/>
                  </a:lnTo>
                  <a:cubicBezTo>
                    <a:pt x="525" y="12"/>
                    <a:pt x="501" y="0"/>
                    <a:pt x="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3" name="Google Shape;12443;p69"/>
            <p:cNvSpPr/>
            <p:nvPr/>
          </p:nvSpPr>
          <p:spPr>
            <a:xfrm>
              <a:off x="5976866" y="3843268"/>
              <a:ext cx="80364" cy="80364"/>
            </a:xfrm>
            <a:custGeom>
              <a:avLst/>
              <a:gdLst/>
              <a:ahLst/>
              <a:cxnLst/>
              <a:rect l="l" t="t" r="r" b="b"/>
              <a:pathLst>
                <a:path w="2525" h="2525" extrusionOk="0">
                  <a:moveTo>
                    <a:pt x="1263" y="310"/>
                  </a:moveTo>
                  <a:cubicBezTo>
                    <a:pt x="1786" y="310"/>
                    <a:pt x="2215" y="739"/>
                    <a:pt x="2215" y="1263"/>
                  </a:cubicBezTo>
                  <a:cubicBezTo>
                    <a:pt x="2215" y="1787"/>
                    <a:pt x="1798" y="2215"/>
                    <a:pt x="1263" y="2215"/>
                  </a:cubicBezTo>
                  <a:cubicBezTo>
                    <a:pt x="739" y="2215"/>
                    <a:pt x="310" y="1787"/>
                    <a:pt x="310" y="1263"/>
                  </a:cubicBezTo>
                  <a:cubicBezTo>
                    <a:pt x="310" y="739"/>
                    <a:pt x="739" y="310"/>
                    <a:pt x="1263" y="310"/>
                  </a:cubicBezTo>
                  <a:close/>
                  <a:moveTo>
                    <a:pt x="1263" y="1"/>
                  </a:moveTo>
                  <a:cubicBezTo>
                    <a:pt x="560" y="1"/>
                    <a:pt x="1" y="560"/>
                    <a:pt x="1" y="1263"/>
                  </a:cubicBezTo>
                  <a:cubicBezTo>
                    <a:pt x="1" y="1965"/>
                    <a:pt x="560" y="2525"/>
                    <a:pt x="1263" y="2525"/>
                  </a:cubicBezTo>
                  <a:cubicBezTo>
                    <a:pt x="1965" y="2525"/>
                    <a:pt x="2525" y="1965"/>
                    <a:pt x="2525" y="1263"/>
                  </a:cubicBezTo>
                  <a:cubicBezTo>
                    <a:pt x="2525" y="560"/>
                    <a:pt x="1965" y="1"/>
                    <a:pt x="12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4" name="Google Shape;12444;p69"/>
            <p:cNvSpPr/>
            <p:nvPr/>
          </p:nvSpPr>
          <p:spPr>
            <a:xfrm>
              <a:off x="5879473" y="3826972"/>
              <a:ext cx="193288" cy="144051"/>
            </a:xfrm>
            <a:custGeom>
              <a:avLst/>
              <a:gdLst/>
              <a:ahLst/>
              <a:cxnLst/>
              <a:rect l="l" t="t" r="r" b="b"/>
              <a:pathLst>
                <a:path w="6073" h="4526" extrusionOk="0">
                  <a:moveTo>
                    <a:pt x="1798" y="1775"/>
                  </a:moveTo>
                  <a:cubicBezTo>
                    <a:pt x="2132" y="1775"/>
                    <a:pt x="2430" y="1942"/>
                    <a:pt x="2596" y="2192"/>
                  </a:cubicBezTo>
                  <a:cubicBezTo>
                    <a:pt x="2620" y="2346"/>
                    <a:pt x="2680" y="2477"/>
                    <a:pt x="2739" y="2608"/>
                  </a:cubicBezTo>
                  <a:cubicBezTo>
                    <a:pt x="2739" y="2656"/>
                    <a:pt x="2751" y="2704"/>
                    <a:pt x="2751" y="2727"/>
                  </a:cubicBezTo>
                  <a:cubicBezTo>
                    <a:pt x="2751" y="3251"/>
                    <a:pt x="2322" y="3680"/>
                    <a:pt x="1798" y="3680"/>
                  </a:cubicBezTo>
                  <a:cubicBezTo>
                    <a:pt x="1287" y="3680"/>
                    <a:pt x="846" y="3251"/>
                    <a:pt x="846" y="2727"/>
                  </a:cubicBezTo>
                  <a:cubicBezTo>
                    <a:pt x="846" y="2203"/>
                    <a:pt x="1287" y="1775"/>
                    <a:pt x="1798" y="1775"/>
                  </a:cubicBezTo>
                  <a:close/>
                  <a:moveTo>
                    <a:pt x="1810" y="1251"/>
                  </a:moveTo>
                  <a:cubicBezTo>
                    <a:pt x="2072" y="1251"/>
                    <a:pt x="2334" y="1334"/>
                    <a:pt x="2560" y="1465"/>
                  </a:cubicBezTo>
                  <a:cubicBezTo>
                    <a:pt x="2549" y="1537"/>
                    <a:pt x="2549" y="1632"/>
                    <a:pt x="2537" y="1692"/>
                  </a:cubicBezTo>
                  <a:cubicBezTo>
                    <a:pt x="2322" y="1537"/>
                    <a:pt x="2072" y="1453"/>
                    <a:pt x="1787" y="1453"/>
                  </a:cubicBezTo>
                  <a:cubicBezTo>
                    <a:pt x="1084" y="1453"/>
                    <a:pt x="525" y="2013"/>
                    <a:pt x="525" y="2715"/>
                  </a:cubicBezTo>
                  <a:cubicBezTo>
                    <a:pt x="525" y="3418"/>
                    <a:pt x="1084" y="3978"/>
                    <a:pt x="1787" y="3978"/>
                  </a:cubicBezTo>
                  <a:cubicBezTo>
                    <a:pt x="2382" y="3978"/>
                    <a:pt x="2894" y="3561"/>
                    <a:pt x="3025" y="3001"/>
                  </a:cubicBezTo>
                  <a:lnTo>
                    <a:pt x="3192" y="3156"/>
                  </a:lnTo>
                  <a:cubicBezTo>
                    <a:pt x="3025" y="3775"/>
                    <a:pt x="2465" y="4204"/>
                    <a:pt x="1810" y="4204"/>
                  </a:cubicBezTo>
                  <a:cubicBezTo>
                    <a:pt x="1001" y="4204"/>
                    <a:pt x="334" y="3549"/>
                    <a:pt x="334" y="2727"/>
                  </a:cubicBezTo>
                  <a:cubicBezTo>
                    <a:pt x="334" y="1906"/>
                    <a:pt x="989" y="1251"/>
                    <a:pt x="1810" y="1251"/>
                  </a:cubicBezTo>
                  <a:close/>
                  <a:moveTo>
                    <a:pt x="4299" y="1"/>
                  </a:moveTo>
                  <a:cubicBezTo>
                    <a:pt x="3549" y="1"/>
                    <a:pt x="2894" y="501"/>
                    <a:pt x="2632" y="1168"/>
                  </a:cubicBezTo>
                  <a:cubicBezTo>
                    <a:pt x="2382" y="1037"/>
                    <a:pt x="2084" y="953"/>
                    <a:pt x="1787" y="953"/>
                  </a:cubicBezTo>
                  <a:cubicBezTo>
                    <a:pt x="810" y="953"/>
                    <a:pt x="1" y="1763"/>
                    <a:pt x="1" y="2739"/>
                  </a:cubicBezTo>
                  <a:cubicBezTo>
                    <a:pt x="1" y="3727"/>
                    <a:pt x="810" y="4525"/>
                    <a:pt x="1787" y="4525"/>
                  </a:cubicBezTo>
                  <a:cubicBezTo>
                    <a:pt x="2549" y="4525"/>
                    <a:pt x="3203" y="4049"/>
                    <a:pt x="3453" y="3370"/>
                  </a:cubicBezTo>
                  <a:cubicBezTo>
                    <a:pt x="3703" y="3501"/>
                    <a:pt x="3989" y="3573"/>
                    <a:pt x="4299" y="3573"/>
                  </a:cubicBezTo>
                  <a:cubicBezTo>
                    <a:pt x="4704" y="3573"/>
                    <a:pt x="5108" y="3442"/>
                    <a:pt x="5418" y="3192"/>
                  </a:cubicBezTo>
                  <a:cubicBezTo>
                    <a:pt x="5728" y="2942"/>
                    <a:pt x="5954" y="2596"/>
                    <a:pt x="6049" y="2203"/>
                  </a:cubicBezTo>
                  <a:cubicBezTo>
                    <a:pt x="6073" y="2108"/>
                    <a:pt x="6037" y="2013"/>
                    <a:pt x="5942" y="2001"/>
                  </a:cubicBezTo>
                  <a:cubicBezTo>
                    <a:pt x="5932" y="2000"/>
                    <a:pt x="5921" y="1999"/>
                    <a:pt x="5911" y="1999"/>
                  </a:cubicBezTo>
                  <a:cubicBezTo>
                    <a:pt x="5839" y="1999"/>
                    <a:pt x="5772" y="2037"/>
                    <a:pt x="5751" y="2120"/>
                  </a:cubicBezTo>
                  <a:cubicBezTo>
                    <a:pt x="5597" y="2787"/>
                    <a:pt x="5001" y="3251"/>
                    <a:pt x="4323" y="3251"/>
                  </a:cubicBezTo>
                  <a:cubicBezTo>
                    <a:pt x="3787" y="3251"/>
                    <a:pt x="3311" y="2965"/>
                    <a:pt x="3037" y="2501"/>
                  </a:cubicBezTo>
                  <a:cubicBezTo>
                    <a:pt x="3013" y="2358"/>
                    <a:pt x="2953" y="2203"/>
                    <a:pt x="2882" y="2084"/>
                  </a:cubicBezTo>
                  <a:cubicBezTo>
                    <a:pt x="2680" y="1180"/>
                    <a:pt x="3382" y="322"/>
                    <a:pt x="4311" y="322"/>
                  </a:cubicBezTo>
                  <a:cubicBezTo>
                    <a:pt x="4989" y="322"/>
                    <a:pt x="5585" y="775"/>
                    <a:pt x="5739" y="1453"/>
                  </a:cubicBezTo>
                  <a:cubicBezTo>
                    <a:pt x="5750" y="1528"/>
                    <a:pt x="5818" y="1574"/>
                    <a:pt x="5901" y="1574"/>
                  </a:cubicBezTo>
                  <a:cubicBezTo>
                    <a:pt x="5911" y="1574"/>
                    <a:pt x="5920" y="1574"/>
                    <a:pt x="5930" y="1572"/>
                  </a:cubicBezTo>
                  <a:cubicBezTo>
                    <a:pt x="6013" y="1549"/>
                    <a:pt x="6061" y="1465"/>
                    <a:pt x="6049" y="1370"/>
                  </a:cubicBezTo>
                  <a:cubicBezTo>
                    <a:pt x="5954" y="989"/>
                    <a:pt x="5739" y="644"/>
                    <a:pt x="5418" y="394"/>
                  </a:cubicBezTo>
                  <a:cubicBezTo>
                    <a:pt x="5108" y="144"/>
                    <a:pt x="4704" y="1"/>
                    <a:pt x="42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5" name="Google Shape;12445;p69"/>
            <p:cNvSpPr/>
            <p:nvPr/>
          </p:nvSpPr>
          <p:spPr>
            <a:xfrm>
              <a:off x="6003760" y="3859946"/>
              <a:ext cx="26958" cy="47773"/>
            </a:xfrm>
            <a:custGeom>
              <a:avLst/>
              <a:gdLst/>
              <a:ahLst/>
              <a:cxnLst/>
              <a:rect l="l" t="t" r="r" b="b"/>
              <a:pathLst>
                <a:path w="847" h="1501" extrusionOk="0">
                  <a:moveTo>
                    <a:pt x="382" y="298"/>
                  </a:moveTo>
                  <a:lnTo>
                    <a:pt x="382" y="572"/>
                  </a:lnTo>
                  <a:cubicBezTo>
                    <a:pt x="287" y="536"/>
                    <a:pt x="239" y="501"/>
                    <a:pt x="239" y="429"/>
                  </a:cubicBezTo>
                  <a:cubicBezTo>
                    <a:pt x="239" y="358"/>
                    <a:pt x="310" y="310"/>
                    <a:pt x="382" y="298"/>
                  </a:cubicBezTo>
                  <a:close/>
                  <a:moveTo>
                    <a:pt x="489" y="870"/>
                  </a:moveTo>
                  <a:cubicBezTo>
                    <a:pt x="608" y="917"/>
                    <a:pt x="620" y="977"/>
                    <a:pt x="620" y="1037"/>
                  </a:cubicBezTo>
                  <a:cubicBezTo>
                    <a:pt x="620" y="1132"/>
                    <a:pt x="560" y="1167"/>
                    <a:pt x="489" y="1203"/>
                  </a:cubicBezTo>
                  <a:lnTo>
                    <a:pt x="489" y="870"/>
                  </a:lnTo>
                  <a:close/>
                  <a:moveTo>
                    <a:pt x="441" y="1"/>
                  </a:moveTo>
                  <a:cubicBezTo>
                    <a:pt x="418" y="1"/>
                    <a:pt x="382" y="13"/>
                    <a:pt x="382" y="36"/>
                  </a:cubicBezTo>
                  <a:lnTo>
                    <a:pt x="382" y="84"/>
                  </a:lnTo>
                  <a:cubicBezTo>
                    <a:pt x="156" y="120"/>
                    <a:pt x="25" y="239"/>
                    <a:pt x="25" y="441"/>
                  </a:cubicBezTo>
                  <a:cubicBezTo>
                    <a:pt x="25" y="679"/>
                    <a:pt x="203" y="739"/>
                    <a:pt x="382" y="810"/>
                  </a:cubicBezTo>
                  <a:lnTo>
                    <a:pt x="382" y="1191"/>
                  </a:lnTo>
                  <a:cubicBezTo>
                    <a:pt x="275" y="1167"/>
                    <a:pt x="239" y="1132"/>
                    <a:pt x="144" y="1072"/>
                  </a:cubicBezTo>
                  <a:cubicBezTo>
                    <a:pt x="125" y="1059"/>
                    <a:pt x="108" y="1053"/>
                    <a:pt x="92" y="1053"/>
                  </a:cubicBezTo>
                  <a:cubicBezTo>
                    <a:pt x="37" y="1053"/>
                    <a:pt x="1" y="1121"/>
                    <a:pt x="1" y="1167"/>
                  </a:cubicBezTo>
                  <a:cubicBezTo>
                    <a:pt x="1" y="1203"/>
                    <a:pt x="13" y="1227"/>
                    <a:pt x="25" y="1251"/>
                  </a:cubicBezTo>
                  <a:cubicBezTo>
                    <a:pt x="96" y="1346"/>
                    <a:pt x="251" y="1394"/>
                    <a:pt x="382" y="1394"/>
                  </a:cubicBezTo>
                  <a:lnTo>
                    <a:pt x="382" y="1453"/>
                  </a:lnTo>
                  <a:cubicBezTo>
                    <a:pt x="382" y="1489"/>
                    <a:pt x="418" y="1501"/>
                    <a:pt x="441" y="1501"/>
                  </a:cubicBezTo>
                  <a:cubicBezTo>
                    <a:pt x="477" y="1501"/>
                    <a:pt x="501" y="1489"/>
                    <a:pt x="501" y="1453"/>
                  </a:cubicBezTo>
                  <a:lnTo>
                    <a:pt x="501" y="1394"/>
                  </a:lnTo>
                  <a:cubicBezTo>
                    <a:pt x="703" y="1370"/>
                    <a:pt x="846" y="1251"/>
                    <a:pt x="846" y="1013"/>
                  </a:cubicBezTo>
                  <a:cubicBezTo>
                    <a:pt x="846" y="786"/>
                    <a:pt x="691" y="691"/>
                    <a:pt x="501" y="620"/>
                  </a:cubicBezTo>
                  <a:lnTo>
                    <a:pt x="501" y="298"/>
                  </a:lnTo>
                  <a:cubicBezTo>
                    <a:pt x="584" y="298"/>
                    <a:pt x="608" y="310"/>
                    <a:pt x="680" y="358"/>
                  </a:cubicBezTo>
                  <a:cubicBezTo>
                    <a:pt x="694" y="362"/>
                    <a:pt x="709" y="364"/>
                    <a:pt x="723" y="364"/>
                  </a:cubicBezTo>
                  <a:cubicBezTo>
                    <a:pt x="754" y="364"/>
                    <a:pt x="782" y="351"/>
                    <a:pt x="799" y="310"/>
                  </a:cubicBezTo>
                  <a:cubicBezTo>
                    <a:pt x="834" y="263"/>
                    <a:pt x="846" y="203"/>
                    <a:pt x="787" y="155"/>
                  </a:cubicBezTo>
                  <a:cubicBezTo>
                    <a:pt x="715" y="96"/>
                    <a:pt x="596" y="84"/>
                    <a:pt x="501" y="84"/>
                  </a:cubicBezTo>
                  <a:lnTo>
                    <a:pt x="501" y="36"/>
                  </a:lnTo>
                  <a:cubicBezTo>
                    <a:pt x="501" y="13"/>
                    <a:pt x="477" y="1"/>
                    <a:pt x="4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6" name="Google Shape;12446;p69"/>
            <p:cNvSpPr/>
            <p:nvPr/>
          </p:nvSpPr>
          <p:spPr>
            <a:xfrm>
              <a:off x="5778676" y="3939865"/>
              <a:ext cx="349052" cy="200163"/>
            </a:xfrm>
            <a:custGeom>
              <a:avLst/>
              <a:gdLst/>
              <a:ahLst/>
              <a:cxnLst/>
              <a:rect l="l" t="t" r="r" b="b"/>
              <a:pathLst>
                <a:path w="10967" h="6289" extrusionOk="0">
                  <a:moveTo>
                    <a:pt x="3483" y="1855"/>
                  </a:moveTo>
                  <a:cubicBezTo>
                    <a:pt x="3500" y="1855"/>
                    <a:pt x="3513" y="1868"/>
                    <a:pt x="3513" y="1895"/>
                  </a:cubicBezTo>
                  <a:cubicBezTo>
                    <a:pt x="3584" y="2074"/>
                    <a:pt x="4573" y="4693"/>
                    <a:pt x="4620" y="4776"/>
                  </a:cubicBezTo>
                  <a:cubicBezTo>
                    <a:pt x="4632" y="4788"/>
                    <a:pt x="4620" y="4824"/>
                    <a:pt x="4584" y="4824"/>
                  </a:cubicBezTo>
                  <a:lnTo>
                    <a:pt x="3882" y="5086"/>
                  </a:lnTo>
                  <a:cubicBezTo>
                    <a:pt x="3846" y="4955"/>
                    <a:pt x="2846" y="2300"/>
                    <a:pt x="2775" y="2133"/>
                  </a:cubicBezTo>
                  <a:lnTo>
                    <a:pt x="3465" y="1859"/>
                  </a:lnTo>
                  <a:cubicBezTo>
                    <a:pt x="3471" y="1856"/>
                    <a:pt x="3477" y="1855"/>
                    <a:pt x="3483" y="1855"/>
                  </a:cubicBezTo>
                  <a:close/>
                  <a:moveTo>
                    <a:pt x="2477" y="2228"/>
                  </a:moveTo>
                  <a:lnTo>
                    <a:pt x="3584" y="5193"/>
                  </a:lnTo>
                  <a:cubicBezTo>
                    <a:pt x="3072" y="5407"/>
                    <a:pt x="1739" y="5907"/>
                    <a:pt x="1513" y="6003"/>
                  </a:cubicBezTo>
                  <a:cubicBezTo>
                    <a:pt x="1507" y="6005"/>
                    <a:pt x="1500" y="6007"/>
                    <a:pt x="1493" y="6007"/>
                  </a:cubicBezTo>
                  <a:cubicBezTo>
                    <a:pt x="1468" y="6007"/>
                    <a:pt x="1438" y="5991"/>
                    <a:pt x="1429" y="5955"/>
                  </a:cubicBezTo>
                  <a:lnTo>
                    <a:pt x="358" y="3109"/>
                  </a:lnTo>
                  <a:cubicBezTo>
                    <a:pt x="346" y="3086"/>
                    <a:pt x="358" y="3038"/>
                    <a:pt x="405" y="3026"/>
                  </a:cubicBezTo>
                  <a:cubicBezTo>
                    <a:pt x="1072" y="2764"/>
                    <a:pt x="2013" y="2407"/>
                    <a:pt x="2477" y="2228"/>
                  </a:cubicBezTo>
                  <a:close/>
                  <a:moveTo>
                    <a:pt x="10060" y="0"/>
                  </a:moveTo>
                  <a:cubicBezTo>
                    <a:pt x="9818" y="0"/>
                    <a:pt x="9583" y="125"/>
                    <a:pt x="9407" y="288"/>
                  </a:cubicBezTo>
                  <a:lnTo>
                    <a:pt x="7728" y="1681"/>
                  </a:lnTo>
                  <a:cubicBezTo>
                    <a:pt x="7632" y="1478"/>
                    <a:pt x="7430" y="1264"/>
                    <a:pt x="7061" y="1264"/>
                  </a:cubicBezTo>
                  <a:cubicBezTo>
                    <a:pt x="6668" y="1264"/>
                    <a:pt x="6361" y="1262"/>
                    <a:pt x="6115" y="1262"/>
                  </a:cubicBezTo>
                  <a:cubicBezTo>
                    <a:pt x="5377" y="1262"/>
                    <a:pt x="5192" y="1276"/>
                    <a:pt x="4906" y="1383"/>
                  </a:cubicBezTo>
                  <a:lnTo>
                    <a:pt x="3834" y="1835"/>
                  </a:lnTo>
                  <a:lnTo>
                    <a:pt x="3822" y="1788"/>
                  </a:lnTo>
                  <a:cubicBezTo>
                    <a:pt x="3766" y="1647"/>
                    <a:pt x="3637" y="1551"/>
                    <a:pt x="3491" y="1551"/>
                  </a:cubicBezTo>
                  <a:cubicBezTo>
                    <a:pt x="3451" y="1551"/>
                    <a:pt x="3411" y="1558"/>
                    <a:pt x="3370" y="1574"/>
                  </a:cubicBezTo>
                  <a:lnTo>
                    <a:pt x="2560" y="1871"/>
                  </a:lnTo>
                  <a:cubicBezTo>
                    <a:pt x="2203" y="2014"/>
                    <a:pt x="1084" y="2431"/>
                    <a:pt x="298" y="2728"/>
                  </a:cubicBezTo>
                  <a:cubicBezTo>
                    <a:pt x="108" y="2800"/>
                    <a:pt x="1" y="3026"/>
                    <a:pt x="72" y="3217"/>
                  </a:cubicBezTo>
                  <a:lnTo>
                    <a:pt x="1144" y="6038"/>
                  </a:lnTo>
                  <a:cubicBezTo>
                    <a:pt x="1199" y="6196"/>
                    <a:pt x="1348" y="6288"/>
                    <a:pt x="1501" y="6288"/>
                  </a:cubicBezTo>
                  <a:cubicBezTo>
                    <a:pt x="1545" y="6288"/>
                    <a:pt x="1589" y="6281"/>
                    <a:pt x="1632" y="6265"/>
                  </a:cubicBezTo>
                  <a:cubicBezTo>
                    <a:pt x="1870" y="6181"/>
                    <a:pt x="3501" y="5562"/>
                    <a:pt x="3858" y="5431"/>
                  </a:cubicBezTo>
                  <a:lnTo>
                    <a:pt x="4704" y="5122"/>
                  </a:lnTo>
                  <a:cubicBezTo>
                    <a:pt x="4882" y="5050"/>
                    <a:pt x="4989" y="4848"/>
                    <a:pt x="4918" y="4657"/>
                  </a:cubicBezTo>
                  <a:lnTo>
                    <a:pt x="4894" y="4622"/>
                  </a:lnTo>
                  <a:cubicBezTo>
                    <a:pt x="5454" y="4383"/>
                    <a:pt x="5466" y="4360"/>
                    <a:pt x="6049" y="4360"/>
                  </a:cubicBezTo>
                  <a:cubicBezTo>
                    <a:pt x="6132" y="4360"/>
                    <a:pt x="6204" y="4288"/>
                    <a:pt x="6204" y="4193"/>
                  </a:cubicBezTo>
                  <a:cubicBezTo>
                    <a:pt x="6204" y="4110"/>
                    <a:pt x="6132" y="4026"/>
                    <a:pt x="6049" y="4026"/>
                  </a:cubicBezTo>
                  <a:cubicBezTo>
                    <a:pt x="5418" y="4026"/>
                    <a:pt x="5358" y="4074"/>
                    <a:pt x="4799" y="4312"/>
                  </a:cubicBezTo>
                  <a:lnTo>
                    <a:pt x="3965" y="2097"/>
                  </a:lnTo>
                  <a:lnTo>
                    <a:pt x="5037" y="1645"/>
                  </a:lnTo>
                  <a:cubicBezTo>
                    <a:pt x="5251" y="1571"/>
                    <a:pt x="5403" y="1559"/>
                    <a:pt x="5989" y="1559"/>
                  </a:cubicBezTo>
                  <a:cubicBezTo>
                    <a:pt x="6250" y="1559"/>
                    <a:pt x="6597" y="1562"/>
                    <a:pt x="7073" y="1562"/>
                  </a:cubicBezTo>
                  <a:cubicBezTo>
                    <a:pt x="7240" y="1562"/>
                    <a:pt x="7359" y="1621"/>
                    <a:pt x="7430" y="1740"/>
                  </a:cubicBezTo>
                  <a:cubicBezTo>
                    <a:pt x="7478" y="1835"/>
                    <a:pt x="7490" y="1919"/>
                    <a:pt x="7502" y="1931"/>
                  </a:cubicBezTo>
                  <a:cubicBezTo>
                    <a:pt x="7502" y="1990"/>
                    <a:pt x="7454" y="2276"/>
                    <a:pt x="7180" y="2336"/>
                  </a:cubicBezTo>
                  <a:cubicBezTo>
                    <a:pt x="6740" y="2407"/>
                    <a:pt x="5823" y="2538"/>
                    <a:pt x="5811" y="2538"/>
                  </a:cubicBezTo>
                  <a:cubicBezTo>
                    <a:pt x="5716" y="2562"/>
                    <a:pt x="5656" y="2633"/>
                    <a:pt x="5668" y="2728"/>
                  </a:cubicBezTo>
                  <a:cubicBezTo>
                    <a:pt x="5692" y="2800"/>
                    <a:pt x="5751" y="2859"/>
                    <a:pt x="5823" y="2859"/>
                  </a:cubicBezTo>
                  <a:lnTo>
                    <a:pt x="5847" y="2859"/>
                  </a:lnTo>
                  <a:cubicBezTo>
                    <a:pt x="5870" y="2859"/>
                    <a:pt x="6787" y="2728"/>
                    <a:pt x="7240" y="2645"/>
                  </a:cubicBezTo>
                  <a:cubicBezTo>
                    <a:pt x="7632" y="2574"/>
                    <a:pt x="7787" y="2240"/>
                    <a:pt x="7811" y="2026"/>
                  </a:cubicBezTo>
                  <a:lnTo>
                    <a:pt x="9633" y="514"/>
                  </a:lnTo>
                  <a:cubicBezTo>
                    <a:pt x="9747" y="415"/>
                    <a:pt x="9895" y="311"/>
                    <a:pt x="10058" y="311"/>
                  </a:cubicBezTo>
                  <a:cubicBezTo>
                    <a:pt x="10151" y="311"/>
                    <a:pt x="10248" y="344"/>
                    <a:pt x="10347" y="431"/>
                  </a:cubicBezTo>
                  <a:cubicBezTo>
                    <a:pt x="10645" y="728"/>
                    <a:pt x="10371" y="1073"/>
                    <a:pt x="10299" y="1145"/>
                  </a:cubicBezTo>
                  <a:cubicBezTo>
                    <a:pt x="10228" y="1216"/>
                    <a:pt x="8013" y="3609"/>
                    <a:pt x="8013" y="3609"/>
                  </a:cubicBezTo>
                  <a:cubicBezTo>
                    <a:pt x="7680" y="3990"/>
                    <a:pt x="7251" y="4050"/>
                    <a:pt x="7073" y="4062"/>
                  </a:cubicBezTo>
                  <a:lnTo>
                    <a:pt x="6787" y="4062"/>
                  </a:lnTo>
                  <a:cubicBezTo>
                    <a:pt x="6704" y="4062"/>
                    <a:pt x="6620" y="4133"/>
                    <a:pt x="6620" y="4229"/>
                  </a:cubicBezTo>
                  <a:cubicBezTo>
                    <a:pt x="6620" y="4312"/>
                    <a:pt x="6704" y="4383"/>
                    <a:pt x="6787" y="4383"/>
                  </a:cubicBezTo>
                  <a:lnTo>
                    <a:pt x="7097" y="4383"/>
                  </a:lnTo>
                  <a:cubicBezTo>
                    <a:pt x="7311" y="4371"/>
                    <a:pt x="7859" y="4300"/>
                    <a:pt x="8264" y="3836"/>
                  </a:cubicBezTo>
                  <a:lnTo>
                    <a:pt x="10550" y="1371"/>
                  </a:lnTo>
                  <a:cubicBezTo>
                    <a:pt x="10728" y="1121"/>
                    <a:pt x="10966" y="621"/>
                    <a:pt x="10550" y="204"/>
                  </a:cubicBezTo>
                  <a:cubicBezTo>
                    <a:pt x="10395" y="59"/>
                    <a:pt x="10226" y="0"/>
                    <a:pt x="10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47" name="Google Shape;12447;p69"/>
          <p:cNvGrpSpPr/>
          <p:nvPr/>
        </p:nvGrpSpPr>
        <p:grpSpPr>
          <a:xfrm>
            <a:off x="5355784" y="3834547"/>
            <a:ext cx="299019" cy="297905"/>
            <a:chOff x="5355784" y="3834547"/>
            <a:chExt cx="299019" cy="297905"/>
          </a:xfrm>
          <a:solidFill>
            <a:srgbClr val="D94169"/>
          </a:solidFill>
        </p:grpSpPr>
        <p:sp>
          <p:nvSpPr>
            <p:cNvPr id="12448" name="Google Shape;12448;p69"/>
            <p:cNvSpPr/>
            <p:nvPr/>
          </p:nvSpPr>
          <p:spPr>
            <a:xfrm>
              <a:off x="5355784" y="3834547"/>
              <a:ext cx="299019" cy="297905"/>
            </a:xfrm>
            <a:custGeom>
              <a:avLst/>
              <a:gdLst/>
              <a:ahLst/>
              <a:cxnLst/>
              <a:rect l="l" t="t" r="r" b="b"/>
              <a:pathLst>
                <a:path w="9395" h="9360" extrusionOk="0">
                  <a:moveTo>
                    <a:pt x="3572" y="5454"/>
                  </a:moveTo>
                  <a:cubicBezTo>
                    <a:pt x="3679" y="5573"/>
                    <a:pt x="3786" y="5704"/>
                    <a:pt x="3929" y="5811"/>
                  </a:cubicBezTo>
                  <a:lnTo>
                    <a:pt x="3405" y="6335"/>
                  </a:lnTo>
                  <a:cubicBezTo>
                    <a:pt x="3393" y="6311"/>
                    <a:pt x="3393" y="6299"/>
                    <a:pt x="3382" y="6287"/>
                  </a:cubicBezTo>
                  <a:lnTo>
                    <a:pt x="3096" y="6002"/>
                  </a:lnTo>
                  <a:cubicBezTo>
                    <a:pt x="3084" y="5990"/>
                    <a:pt x="3060" y="5978"/>
                    <a:pt x="3048" y="5978"/>
                  </a:cubicBezTo>
                  <a:lnTo>
                    <a:pt x="3572" y="5454"/>
                  </a:lnTo>
                  <a:close/>
                  <a:moveTo>
                    <a:pt x="2748" y="6109"/>
                  </a:moveTo>
                  <a:cubicBezTo>
                    <a:pt x="2804" y="6109"/>
                    <a:pt x="2858" y="6133"/>
                    <a:pt x="2893" y="6180"/>
                  </a:cubicBezTo>
                  <a:lnTo>
                    <a:pt x="3179" y="6466"/>
                  </a:lnTo>
                  <a:cubicBezTo>
                    <a:pt x="3274" y="6573"/>
                    <a:pt x="3274" y="6704"/>
                    <a:pt x="3191" y="6788"/>
                  </a:cubicBezTo>
                  <a:lnTo>
                    <a:pt x="3036" y="6954"/>
                  </a:lnTo>
                  <a:lnTo>
                    <a:pt x="2429" y="6347"/>
                  </a:lnTo>
                  <a:lnTo>
                    <a:pt x="2584" y="6180"/>
                  </a:lnTo>
                  <a:cubicBezTo>
                    <a:pt x="2631" y="6133"/>
                    <a:pt x="2691" y="6109"/>
                    <a:pt x="2748" y="6109"/>
                  </a:cubicBezTo>
                  <a:close/>
                  <a:moveTo>
                    <a:pt x="2215" y="6549"/>
                  </a:moveTo>
                  <a:lnTo>
                    <a:pt x="2822" y="7169"/>
                  </a:lnTo>
                  <a:lnTo>
                    <a:pt x="965" y="9026"/>
                  </a:lnTo>
                  <a:cubicBezTo>
                    <a:pt x="923" y="9068"/>
                    <a:pt x="866" y="9088"/>
                    <a:pt x="810" y="9088"/>
                  </a:cubicBezTo>
                  <a:cubicBezTo>
                    <a:pt x="753" y="9088"/>
                    <a:pt x="697" y="9068"/>
                    <a:pt x="655" y="9026"/>
                  </a:cubicBezTo>
                  <a:lnTo>
                    <a:pt x="369" y="8740"/>
                  </a:lnTo>
                  <a:cubicBezTo>
                    <a:pt x="262" y="8657"/>
                    <a:pt x="262" y="8502"/>
                    <a:pt x="357" y="8419"/>
                  </a:cubicBezTo>
                  <a:lnTo>
                    <a:pt x="2215" y="6549"/>
                  </a:lnTo>
                  <a:close/>
                  <a:moveTo>
                    <a:pt x="6096" y="1"/>
                  </a:moveTo>
                  <a:cubicBezTo>
                    <a:pt x="3417" y="1"/>
                    <a:pt x="1869" y="3061"/>
                    <a:pt x="3441" y="5216"/>
                  </a:cubicBezTo>
                  <a:lnTo>
                    <a:pt x="2810" y="5835"/>
                  </a:lnTo>
                  <a:cubicBezTo>
                    <a:pt x="2798" y="5834"/>
                    <a:pt x="2786" y="5834"/>
                    <a:pt x="2774" y="5834"/>
                  </a:cubicBezTo>
                  <a:cubicBezTo>
                    <a:pt x="2643" y="5834"/>
                    <a:pt x="2516" y="5892"/>
                    <a:pt x="2429" y="5990"/>
                  </a:cubicBezTo>
                  <a:lnTo>
                    <a:pt x="191" y="8216"/>
                  </a:lnTo>
                  <a:cubicBezTo>
                    <a:pt x="0" y="8419"/>
                    <a:pt x="0" y="8728"/>
                    <a:pt x="191" y="8919"/>
                  </a:cubicBezTo>
                  <a:lnTo>
                    <a:pt x="465" y="9216"/>
                  </a:lnTo>
                  <a:cubicBezTo>
                    <a:pt x="560" y="9312"/>
                    <a:pt x="685" y="9359"/>
                    <a:pt x="810" y="9359"/>
                  </a:cubicBezTo>
                  <a:cubicBezTo>
                    <a:pt x="935" y="9359"/>
                    <a:pt x="1060" y="9312"/>
                    <a:pt x="1155" y="9216"/>
                  </a:cubicBezTo>
                  <a:lnTo>
                    <a:pt x="3120" y="7252"/>
                  </a:lnTo>
                  <a:lnTo>
                    <a:pt x="3393" y="6990"/>
                  </a:lnTo>
                  <a:cubicBezTo>
                    <a:pt x="3501" y="6883"/>
                    <a:pt x="3536" y="6752"/>
                    <a:pt x="3536" y="6597"/>
                  </a:cubicBezTo>
                  <a:lnTo>
                    <a:pt x="4167" y="5978"/>
                  </a:lnTo>
                  <a:cubicBezTo>
                    <a:pt x="4632" y="6299"/>
                    <a:pt x="5179" y="6526"/>
                    <a:pt x="5763" y="6573"/>
                  </a:cubicBezTo>
                  <a:lnTo>
                    <a:pt x="5775" y="6573"/>
                  </a:lnTo>
                  <a:cubicBezTo>
                    <a:pt x="5846" y="6573"/>
                    <a:pt x="5906" y="6514"/>
                    <a:pt x="5906" y="6454"/>
                  </a:cubicBezTo>
                  <a:cubicBezTo>
                    <a:pt x="5918" y="6371"/>
                    <a:pt x="5858" y="6299"/>
                    <a:pt x="5787" y="6299"/>
                  </a:cubicBezTo>
                  <a:cubicBezTo>
                    <a:pt x="5191" y="6240"/>
                    <a:pt x="4644" y="6002"/>
                    <a:pt x="4191" y="5645"/>
                  </a:cubicBezTo>
                  <a:cubicBezTo>
                    <a:pt x="1977" y="3847"/>
                    <a:pt x="3286" y="287"/>
                    <a:pt x="6096" y="287"/>
                  </a:cubicBezTo>
                  <a:cubicBezTo>
                    <a:pt x="7680" y="287"/>
                    <a:pt x="8942" y="1489"/>
                    <a:pt x="9108" y="3001"/>
                  </a:cubicBezTo>
                  <a:cubicBezTo>
                    <a:pt x="9119" y="3067"/>
                    <a:pt x="9170" y="3122"/>
                    <a:pt x="9233" y="3122"/>
                  </a:cubicBezTo>
                  <a:cubicBezTo>
                    <a:pt x="9239" y="3122"/>
                    <a:pt x="9245" y="3121"/>
                    <a:pt x="9251" y="3120"/>
                  </a:cubicBezTo>
                  <a:cubicBezTo>
                    <a:pt x="9335" y="3097"/>
                    <a:pt x="9394" y="3037"/>
                    <a:pt x="9370" y="2966"/>
                  </a:cubicBezTo>
                  <a:cubicBezTo>
                    <a:pt x="9216" y="1334"/>
                    <a:pt x="7823" y="1"/>
                    <a:pt x="6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9" name="Google Shape;12449;p69"/>
            <p:cNvSpPr/>
            <p:nvPr/>
          </p:nvSpPr>
          <p:spPr>
            <a:xfrm>
              <a:off x="5455054" y="3854280"/>
              <a:ext cx="179666" cy="171296"/>
            </a:xfrm>
            <a:custGeom>
              <a:avLst/>
              <a:gdLst/>
              <a:ahLst/>
              <a:cxnLst/>
              <a:rect l="l" t="t" r="r" b="b"/>
              <a:pathLst>
                <a:path w="5645" h="5382" extrusionOk="0">
                  <a:moveTo>
                    <a:pt x="2953" y="274"/>
                  </a:moveTo>
                  <a:cubicBezTo>
                    <a:pt x="4275" y="274"/>
                    <a:pt x="5358" y="1345"/>
                    <a:pt x="5358" y="2691"/>
                  </a:cubicBezTo>
                  <a:cubicBezTo>
                    <a:pt x="5358" y="4024"/>
                    <a:pt x="4275" y="5096"/>
                    <a:pt x="2953" y="5096"/>
                  </a:cubicBezTo>
                  <a:cubicBezTo>
                    <a:pt x="2322" y="5096"/>
                    <a:pt x="1715" y="4858"/>
                    <a:pt x="1239" y="4405"/>
                  </a:cubicBezTo>
                  <a:cubicBezTo>
                    <a:pt x="298" y="3465"/>
                    <a:pt x="298" y="1929"/>
                    <a:pt x="1239" y="976"/>
                  </a:cubicBezTo>
                  <a:cubicBezTo>
                    <a:pt x="1715" y="500"/>
                    <a:pt x="2322" y="274"/>
                    <a:pt x="2953" y="274"/>
                  </a:cubicBezTo>
                  <a:close/>
                  <a:moveTo>
                    <a:pt x="2958" y="0"/>
                  </a:moveTo>
                  <a:cubicBezTo>
                    <a:pt x="2269" y="0"/>
                    <a:pt x="1578" y="262"/>
                    <a:pt x="1048" y="786"/>
                  </a:cubicBezTo>
                  <a:cubicBezTo>
                    <a:pt x="1" y="1822"/>
                    <a:pt x="1" y="3536"/>
                    <a:pt x="1048" y="4596"/>
                  </a:cubicBezTo>
                  <a:cubicBezTo>
                    <a:pt x="1572" y="5120"/>
                    <a:pt x="2263" y="5382"/>
                    <a:pt x="2953" y="5382"/>
                  </a:cubicBezTo>
                  <a:cubicBezTo>
                    <a:pt x="4430" y="5370"/>
                    <a:pt x="5644" y="4179"/>
                    <a:pt x="5644" y="2691"/>
                  </a:cubicBezTo>
                  <a:cubicBezTo>
                    <a:pt x="5644" y="1977"/>
                    <a:pt x="5358" y="1286"/>
                    <a:pt x="4858" y="786"/>
                  </a:cubicBezTo>
                  <a:cubicBezTo>
                    <a:pt x="4335" y="262"/>
                    <a:pt x="3647" y="0"/>
                    <a:pt x="29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0" name="Google Shape;12450;p69"/>
            <p:cNvSpPr/>
            <p:nvPr/>
          </p:nvSpPr>
          <p:spPr>
            <a:xfrm>
              <a:off x="5508110" y="3886490"/>
              <a:ext cx="81510" cy="99302"/>
            </a:xfrm>
            <a:custGeom>
              <a:avLst/>
              <a:gdLst/>
              <a:ahLst/>
              <a:cxnLst/>
              <a:rect l="l" t="t" r="r" b="b"/>
              <a:pathLst>
                <a:path w="2561" h="3120" extrusionOk="0">
                  <a:moveTo>
                    <a:pt x="1286" y="262"/>
                  </a:moveTo>
                  <a:cubicBezTo>
                    <a:pt x="1596" y="262"/>
                    <a:pt x="1846" y="512"/>
                    <a:pt x="1846" y="834"/>
                  </a:cubicBezTo>
                  <a:cubicBezTo>
                    <a:pt x="1846" y="1143"/>
                    <a:pt x="1596" y="1393"/>
                    <a:pt x="1286" y="1393"/>
                  </a:cubicBezTo>
                  <a:cubicBezTo>
                    <a:pt x="977" y="1393"/>
                    <a:pt x="715" y="1143"/>
                    <a:pt x="715" y="834"/>
                  </a:cubicBezTo>
                  <a:cubicBezTo>
                    <a:pt x="739" y="512"/>
                    <a:pt x="977" y="262"/>
                    <a:pt x="1286" y="262"/>
                  </a:cubicBezTo>
                  <a:close/>
                  <a:moveTo>
                    <a:pt x="1703" y="1667"/>
                  </a:moveTo>
                  <a:cubicBezTo>
                    <a:pt x="2036" y="1667"/>
                    <a:pt x="2310" y="1929"/>
                    <a:pt x="2310" y="2274"/>
                  </a:cubicBezTo>
                  <a:lnTo>
                    <a:pt x="2310" y="2858"/>
                  </a:lnTo>
                  <a:lnTo>
                    <a:pt x="2001" y="2858"/>
                  </a:lnTo>
                  <a:lnTo>
                    <a:pt x="2001" y="2262"/>
                  </a:lnTo>
                  <a:cubicBezTo>
                    <a:pt x="2001" y="2179"/>
                    <a:pt x="1941" y="2119"/>
                    <a:pt x="1870" y="2119"/>
                  </a:cubicBezTo>
                  <a:cubicBezTo>
                    <a:pt x="1786" y="2119"/>
                    <a:pt x="1727" y="2179"/>
                    <a:pt x="1727" y="2262"/>
                  </a:cubicBezTo>
                  <a:lnTo>
                    <a:pt x="1727" y="2858"/>
                  </a:lnTo>
                  <a:lnTo>
                    <a:pt x="870" y="2858"/>
                  </a:lnTo>
                  <a:lnTo>
                    <a:pt x="870" y="2262"/>
                  </a:lnTo>
                  <a:cubicBezTo>
                    <a:pt x="870" y="2179"/>
                    <a:pt x="810" y="2119"/>
                    <a:pt x="727" y="2119"/>
                  </a:cubicBezTo>
                  <a:cubicBezTo>
                    <a:pt x="655" y="2119"/>
                    <a:pt x="596" y="2179"/>
                    <a:pt x="596" y="2262"/>
                  </a:cubicBezTo>
                  <a:lnTo>
                    <a:pt x="596" y="2858"/>
                  </a:lnTo>
                  <a:lnTo>
                    <a:pt x="298" y="2858"/>
                  </a:lnTo>
                  <a:lnTo>
                    <a:pt x="298" y="2274"/>
                  </a:lnTo>
                  <a:cubicBezTo>
                    <a:pt x="298" y="1929"/>
                    <a:pt x="572" y="1667"/>
                    <a:pt x="905" y="1667"/>
                  </a:cubicBezTo>
                  <a:close/>
                  <a:moveTo>
                    <a:pt x="1286" y="0"/>
                  </a:moveTo>
                  <a:cubicBezTo>
                    <a:pt x="822" y="0"/>
                    <a:pt x="453" y="369"/>
                    <a:pt x="453" y="834"/>
                  </a:cubicBezTo>
                  <a:cubicBezTo>
                    <a:pt x="453" y="1048"/>
                    <a:pt x="536" y="1262"/>
                    <a:pt x="691" y="1405"/>
                  </a:cubicBezTo>
                  <a:cubicBezTo>
                    <a:pt x="298" y="1500"/>
                    <a:pt x="1" y="1857"/>
                    <a:pt x="1" y="2274"/>
                  </a:cubicBezTo>
                  <a:lnTo>
                    <a:pt x="1" y="2858"/>
                  </a:lnTo>
                  <a:cubicBezTo>
                    <a:pt x="1" y="3000"/>
                    <a:pt x="120" y="3120"/>
                    <a:pt x="274" y="3120"/>
                  </a:cubicBezTo>
                  <a:lnTo>
                    <a:pt x="2298" y="3120"/>
                  </a:lnTo>
                  <a:cubicBezTo>
                    <a:pt x="2441" y="3120"/>
                    <a:pt x="2560" y="3000"/>
                    <a:pt x="2560" y="2858"/>
                  </a:cubicBezTo>
                  <a:lnTo>
                    <a:pt x="2560" y="2274"/>
                  </a:lnTo>
                  <a:cubicBezTo>
                    <a:pt x="2560" y="1857"/>
                    <a:pt x="2275" y="1500"/>
                    <a:pt x="1882" y="1405"/>
                  </a:cubicBezTo>
                  <a:cubicBezTo>
                    <a:pt x="2025" y="1262"/>
                    <a:pt x="2120" y="1048"/>
                    <a:pt x="2120" y="834"/>
                  </a:cubicBezTo>
                  <a:cubicBezTo>
                    <a:pt x="2120" y="369"/>
                    <a:pt x="175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1" name="Google Shape;12451;p69"/>
            <p:cNvSpPr/>
            <p:nvPr/>
          </p:nvSpPr>
          <p:spPr>
            <a:xfrm>
              <a:off x="5554706" y="3945530"/>
              <a:ext cx="98952" cy="98251"/>
            </a:xfrm>
            <a:custGeom>
              <a:avLst/>
              <a:gdLst/>
              <a:ahLst/>
              <a:cxnLst/>
              <a:rect l="l" t="t" r="r" b="b"/>
              <a:pathLst>
                <a:path w="3109" h="3087" extrusionOk="0">
                  <a:moveTo>
                    <a:pt x="2959" y="1"/>
                  </a:moveTo>
                  <a:cubicBezTo>
                    <a:pt x="2892" y="1"/>
                    <a:pt x="2823" y="56"/>
                    <a:pt x="2823" y="122"/>
                  </a:cubicBezTo>
                  <a:cubicBezTo>
                    <a:pt x="2680" y="1550"/>
                    <a:pt x="1561" y="2669"/>
                    <a:pt x="132" y="2812"/>
                  </a:cubicBezTo>
                  <a:cubicBezTo>
                    <a:pt x="61" y="2824"/>
                    <a:pt x="1" y="2884"/>
                    <a:pt x="13" y="2967"/>
                  </a:cubicBezTo>
                  <a:cubicBezTo>
                    <a:pt x="13" y="3039"/>
                    <a:pt x="72" y="3086"/>
                    <a:pt x="144" y="3086"/>
                  </a:cubicBezTo>
                  <a:lnTo>
                    <a:pt x="168" y="3086"/>
                  </a:lnTo>
                  <a:cubicBezTo>
                    <a:pt x="1704" y="2931"/>
                    <a:pt x="2942" y="1717"/>
                    <a:pt x="3097" y="145"/>
                  </a:cubicBezTo>
                  <a:cubicBezTo>
                    <a:pt x="3109" y="74"/>
                    <a:pt x="3049" y="2"/>
                    <a:pt x="2978" y="2"/>
                  </a:cubicBezTo>
                  <a:cubicBezTo>
                    <a:pt x="2971" y="1"/>
                    <a:pt x="2965" y="1"/>
                    <a:pt x="29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2" name="Google Shape;12452;p69"/>
          <p:cNvGrpSpPr/>
          <p:nvPr/>
        </p:nvGrpSpPr>
        <p:grpSpPr>
          <a:xfrm>
            <a:off x="8036455" y="3807271"/>
            <a:ext cx="292176" cy="353985"/>
            <a:chOff x="8036455" y="3807271"/>
            <a:chExt cx="292176" cy="353985"/>
          </a:xfrm>
          <a:solidFill>
            <a:srgbClr val="D94169"/>
          </a:solidFill>
        </p:grpSpPr>
        <p:sp>
          <p:nvSpPr>
            <p:cNvPr id="12453" name="Google Shape;12453;p69"/>
            <p:cNvSpPr/>
            <p:nvPr/>
          </p:nvSpPr>
          <p:spPr>
            <a:xfrm>
              <a:off x="8039479" y="3807271"/>
              <a:ext cx="289153" cy="330465"/>
            </a:xfrm>
            <a:custGeom>
              <a:avLst/>
              <a:gdLst/>
              <a:ahLst/>
              <a:cxnLst/>
              <a:rect l="l" t="t" r="r" b="b"/>
              <a:pathLst>
                <a:path w="9085" h="10383" extrusionOk="0">
                  <a:moveTo>
                    <a:pt x="6049" y="298"/>
                  </a:moveTo>
                  <a:lnTo>
                    <a:pt x="4489" y="1358"/>
                  </a:lnTo>
                  <a:lnTo>
                    <a:pt x="2917" y="298"/>
                  </a:lnTo>
                  <a:close/>
                  <a:moveTo>
                    <a:pt x="2465" y="406"/>
                  </a:moveTo>
                  <a:lnTo>
                    <a:pt x="4203" y="1620"/>
                  </a:lnTo>
                  <a:lnTo>
                    <a:pt x="3203" y="2632"/>
                  </a:lnTo>
                  <a:lnTo>
                    <a:pt x="2203" y="1037"/>
                  </a:lnTo>
                  <a:lnTo>
                    <a:pt x="2465" y="406"/>
                  </a:lnTo>
                  <a:close/>
                  <a:moveTo>
                    <a:pt x="6513" y="382"/>
                  </a:moveTo>
                  <a:lnTo>
                    <a:pt x="6763" y="1025"/>
                  </a:lnTo>
                  <a:lnTo>
                    <a:pt x="5763" y="2632"/>
                  </a:lnTo>
                  <a:lnTo>
                    <a:pt x="4739" y="1572"/>
                  </a:lnTo>
                  <a:lnTo>
                    <a:pt x="6513" y="382"/>
                  </a:lnTo>
                  <a:close/>
                  <a:moveTo>
                    <a:pt x="4501" y="1787"/>
                  </a:moveTo>
                  <a:lnTo>
                    <a:pt x="5334" y="2632"/>
                  </a:lnTo>
                  <a:lnTo>
                    <a:pt x="4941" y="3061"/>
                  </a:lnTo>
                  <a:lnTo>
                    <a:pt x="4036" y="3061"/>
                  </a:lnTo>
                  <a:lnTo>
                    <a:pt x="3667" y="2632"/>
                  </a:lnTo>
                  <a:lnTo>
                    <a:pt x="4501" y="1787"/>
                  </a:lnTo>
                  <a:close/>
                  <a:moveTo>
                    <a:pt x="2405" y="1"/>
                  </a:moveTo>
                  <a:lnTo>
                    <a:pt x="2382" y="13"/>
                  </a:lnTo>
                  <a:lnTo>
                    <a:pt x="2370" y="25"/>
                  </a:lnTo>
                  <a:lnTo>
                    <a:pt x="2358" y="48"/>
                  </a:lnTo>
                  <a:lnTo>
                    <a:pt x="2346" y="60"/>
                  </a:lnTo>
                  <a:lnTo>
                    <a:pt x="2346" y="72"/>
                  </a:lnTo>
                  <a:lnTo>
                    <a:pt x="1989" y="965"/>
                  </a:lnTo>
                  <a:lnTo>
                    <a:pt x="107" y="1739"/>
                  </a:lnTo>
                  <a:cubicBezTo>
                    <a:pt x="48" y="1775"/>
                    <a:pt x="0" y="1834"/>
                    <a:pt x="0" y="1894"/>
                  </a:cubicBezTo>
                  <a:lnTo>
                    <a:pt x="0" y="3620"/>
                  </a:lnTo>
                  <a:cubicBezTo>
                    <a:pt x="0" y="3704"/>
                    <a:pt x="84" y="3775"/>
                    <a:pt x="167" y="3775"/>
                  </a:cubicBezTo>
                  <a:cubicBezTo>
                    <a:pt x="262" y="3775"/>
                    <a:pt x="334" y="3704"/>
                    <a:pt x="334" y="3620"/>
                  </a:cubicBezTo>
                  <a:lnTo>
                    <a:pt x="334" y="1989"/>
                  </a:lnTo>
                  <a:lnTo>
                    <a:pt x="2084" y="1275"/>
                  </a:lnTo>
                  <a:lnTo>
                    <a:pt x="3144" y="2977"/>
                  </a:lnTo>
                  <a:cubicBezTo>
                    <a:pt x="3179" y="3025"/>
                    <a:pt x="3215" y="3049"/>
                    <a:pt x="3263" y="3049"/>
                  </a:cubicBezTo>
                  <a:lnTo>
                    <a:pt x="3370" y="3049"/>
                  </a:lnTo>
                  <a:lnTo>
                    <a:pt x="3382" y="3037"/>
                  </a:lnTo>
                  <a:lnTo>
                    <a:pt x="3513" y="2906"/>
                  </a:lnTo>
                  <a:lnTo>
                    <a:pt x="3870" y="3323"/>
                  </a:lnTo>
                  <a:lnTo>
                    <a:pt x="3429" y="5609"/>
                  </a:lnTo>
                  <a:cubicBezTo>
                    <a:pt x="3417" y="5704"/>
                    <a:pt x="3477" y="5787"/>
                    <a:pt x="3560" y="5799"/>
                  </a:cubicBezTo>
                  <a:lnTo>
                    <a:pt x="3679" y="5799"/>
                  </a:lnTo>
                  <a:cubicBezTo>
                    <a:pt x="3679" y="5799"/>
                    <a:pt x="3691" y="5799"/>
                    <a:pt x="3691" y="5787"/>
                  </a:cubicBezTo>
                  <a:lnTo>
                    <a:pt x="3691" y="5775"/>
                  </a:lnTo>
                  <a:lnTo>
                    <a:pt x="3691" y="5751"/>
                  </a:lnTo>
                  <a:lnTo>
                    <a:pt x="3691" y="5740"/>
                  </a:lnTo>
                  <a:lnTo>
                    <a:pt x="3691" y="5728"/>
                  </a:lnTo>
                  <a:lnTo>
                    <a:pt x="4120" y="3477"/>
                  </a:lnTo>
                  <a:lnTo>
                    <a:pt x="4918" y="3477"/>
                  </a:lnTo>
                  <a:lnTo>
                    <a:pt x="5906" y="8633"/>
                  </a:lnTo>
                  <a:lnTo>
                    <a:pt x="4513" y="9978"/>
                  </a:lnTo>
                  <a:lnTo>
                    <a:pt x="3108" y="8633"/>
                  </a:lnTo>
                  <a:lnTo>
                    <a:pt x="3572" y="6228"/>
                  </a:lnTo>
                  <a:lnTo>
                    <a:pt x="3572" y="6204"/>
                  </a:lnTo>
                  <a:cubicBezTo>
                    <a:pt x="3572" y="6132"/>
                    <a:pt x="3513" y="6049"/>
                    <a:pt x="3441" y="6037"/>
                  </a:cubicBezTo>
                  <a:cubicBezTo>
                    <a:pt x="3433" y="6036"/>
                    <a:pt x="3425" y="6036"/>
                    <a:pt x="3417" y="6036"/>
                  </a:cubicBezTo>
                  <a:cubicBezTo>
                    <a:pt x="3332" y="6036"/>
                    <a:pt x="3262" y="6092"/>
                    <a:pt x="3251" y="6168"/>
                  </a:cubicBezTo>
                  <a:lnTo>
                    <a:pt x="2751" y="8657"/>
                  </a:lnTo>
                  <a:cubicBezTo>
                    <a:pt x="2739" y="8716"/>
                    <a:pt x="2751" y="8764"/>
                    <a:pt x="2798" y="8811"/>
                  </a:cubicBezTo>
                  <a:lnTo>
                    <a:pt x="4382" y="10335"/>
                  </a:lnTo>
                  <a:cubicBezTo>
                    <a:pt x="4406" y="10371"/>
                    <a:pt x="4453" y="10383"/>
                    <a:pt x="4501" y="10383"/>
                  </a:cubicBezTo>
                  <a:cubicBezTo>
                    <a:pt x="4537" y="10383"/>
                    <a:pt x="4584" y="10371"/>
                    <a:pt x="4620" y="10335"/>
                  </a:cubicBezTo>
                  <a:lnTo>
                    <a:pt x="6192" y="8811"/>
                  </a:lnTo>
                  <a:cubicBezTo>
                    <a:pt x="6239" y="8764"/>
                    <a:pt x="6251" y="8716"/>
                    <a:pt x="6239" y="8657"/>
                  </a:cubicBezTo>
                  <a:lnTo>
                    <a:pt x="5215" y="3370"/>
                  </a:lnTo>
                  <a:lnTo>
                    <a:pt x="5572" y="2953"/>
                  </a:lnTo>
                  <a:lnTo>
                    <a:pt x="5703" y="3096"/>
                  </a:lnTo>
                  <a:lnTo>
                    <a:pt x="5715" y="3108"/>
                  </a:lnTo>
                  <a:lnTo>
                    <a:pt x="5822" y="3108"/>
                  </a:lnTo>
                  <a:cubicBezTo>
                    <a:pt x="5870" y="3108"/>
                    <a:pt x="5906" y="3073"/>
                    <a:pt x="5941" y="3037"/>
                  </a:cubicBezTo>
                  <a:lnTo>
                    <a:pt x="7001" y="1334"/>
                  </a:lnTo>
                  <a:lnTo>
                    <a:pt x="8751" y="2049"/>
                  </a:lnTo>
                  <a:lnTo>
                    <a:pt x="8751" y="8228"/>
                  </a:lnTo>
                  <a:cubicBezTo>
                    <a:pt x="8751" y="8311"/>
                    <a:pt x="8823" y="8395"/>
                    <a:pt x="8918" y="8395"/>
                  </a:cubicBezTo>
                  <a:cubicBezTo>
                    <a:pt x="9001" y="8395"/>
                    <a:pt x="9085" y="8311"/>
                    <a:pt x="9085" y="8228"/>
                  </a:cubicBezTo>
                  <a:lnTo>
                    <a:pt x="9085" y="1930"/>
                  </a:lnTo>
                  <a:cubicBezTo>
                    <a:pt x="9073" y="1810"/>
                    <a:pt x="9037" y="1751"/>
                    <a:pt x="8978" y="1739"/>
                  </a:cubicBezTo>
                  <a:lnTo>
                    <a:pt x="7108" y="965"/>
                  </a:lnTo>
                  <a:lnTo>
                    <a:pt x="6751" y="72"/>
                  </a:lnTo>
                  <a:lnTo>
                    <a:pt x="6751" y="60"/>
                  </a:lnTo>
                  <a:cubicBezTo>
                    <a:pt x="6751" y="60"/>
                    <a:pt x="6751" y="48"/>
                    <a:pt x="6727" y="48"/>
                  </a:cubicBezTo>
                  <a:lnTo>
                    <a:pt x="6715" y="25"/>
                  </a:lnTo>
                  <a:lnTo>
                    <a:pt x="6703" y="13"/>
                  </a:lnTo>
                  <a:lnTo>
                    <a:pt x="669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4" name="Google Shape;12454;p69"/>
            <p:cNvSpPr/>
            <p:nvPr/>
          </p:nvSpPr>
          <p:spPr>
            <a:xfrm>
              <a:off x="8036455" y="3934613"/>
              <a:ext cx="291795" cy="226644"/>
            </a:xfrm>
            <a:custGeom>
              <a:avLst/>
              <a:gdLst/>
              <a:ahLst/>
              <a:cxnLst/>
              <a:rect l="l" t="t" r="r" b="b"/>
              <a:pathLst>
                <a:path w="9168" h="7121" extrusionOk="0">
                  <a:moveTo>
                    <a:pt x="155" y="0"/>
                  </a:moveTo>
                  <a:cubicBezTo>
                    <a:pt x="71" y="0"/>
                    <a:pt x="0" y="72"/>
                    <a:pt x="0" y="167"/>
                  </a:cubicBezTo>
                  <a:lnTo>
                    <a:pt x="0" y="6953"/>
                  </a:lnTo>
                  <a:cubicBezTo>
                    <a:pt x="0" y="7037"/>
                    <a:pt x="71" y="7120"/>
                    <a:pt x="155" y="7120"/>
                  </a:cubicBezTo>
                  <a:lnTo>
                    <a:pt x="9001" y="7120"/>
                  </a:lnTo>
                  <a:cubicBezTo>
                    <a:pt x="9084" y="7120"/>
                    <a:pt x="9168" y="7037"/>
                    <a:pt x="9168" y="6953"/>
                  </a:cubicBezTo>
                  <a:lnTo>
                    <a:pt x="9168" y="4715"/>
                  </a:lnTo>
                  <a:cubicBezTo>
                    <a:pt x="9168" y="4632"/>
                    <a:pt x="9084" y="4560"/>
                    <a:pt x="9001" y="4560"/>
                  </a:cubicBezTo>
                  <a:cubicBezTo>
                    <a:pt x="8906" y="4560"/>
                    <a:pt x="8834" y="4632"/>
                    <a:pt x="8834" y="4715"/>
                  </a:cubicBezTo>
                  <a:lnTo>
                    <a:pt x="8834" y="6787"/>
                  </a:lnTo>
                  <a:lnTo>
                    <a:pt x="321" y="6787"/>
                  </a:lnTo>
                  <a:lnTo>
                    <a:pt x="321" y="167"/>
                  </a:lnTo>
                  <a:cubicBezTo>
                    <a:pt x="321" y="72"/>
                    <a:pt x="250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5" name="Google Shape;12455;p69"/>
          <p:cNvGrpSpPr/>
          <p:nvPr/>
        </p:nvGrpSpPr>
        <p:grpSpPr>
          <a:xfrm>
            <a:off x="4874902" y="3808799"/>
            <a:ext cx="345615" cy="350835"/>
            <a:chOff x="4874902" y="3808799"/>
            <a:chExt cx="345615" cy="350835"/>
          </a:xfrm>
          <a:solidFill>
            <a:srgbClr val="D94169"/>
          </a:solidFill>
        </p:grpSpPr>
        <p:sp>
          <p:nvSpPr>
            <p:cNvPr id="12456" name="Google Shape;12456;p69"/>
            <p:cNvSpPr/>
            <p:nvPr/>
          </p:nvSpPr>
          <p:spPr>
            <a:xfrm>
              <a:off x="4874902" y="3808799"/>
              <a:ext cx="345615" cy="350835"/>
            </a:xfrm>
            <a:custGeom>
              <a:avLst/>
              <a:gdLst/>
              <a:ahLst/>
              <a:cxnLst/>
              <a:rect l="l" t="t" r="r" b="b"/>
              <a:pathLst>
                <a:path w="10859" h="11023" extrusionOk="0">
                  <a:moveTo>
                    <a:pt x="6632" y="274"/>
                  </a:moveTo>
                  <a:cubicBezTo>
                    <a:pt x="6858" y="274"/>
                    <a:pt x="7037" y="453"/>
                    <a:pt x="7037" y="679"/>
                  </a:cubicBezTo>
                  <a:cubicBezTo>
                    <a:pt x="7037" y="905"/>
                    <a:pt x="6858" y="1084"/>
                    <a:pt x="6632" y="1084"/>
                  </a:cubicBezTo>
                  <a:lnTo>
                    <a:pt x="4906" y="1084"/>
                  </a:lnTo>
                  <a:cubicBezTo>
                    <a:pt x="4691" y="1084"/>
                    <a:pt x="4513" y="905"/>
                    <a:pt x="4513" y="679"/>
                  </a:cubicBezTo>
                  <a:cubicBezTo>
                    <a:pt x="4513" y="453"/>
                    <a:pt x="4691" y="274"/>
                    <a:pt x="4906" y="274"/>
                  </a:cubicBezTo>
                  <a:close/>
                  <a:moveTo>
                    <a:pt x="5965" y="1405"/>
                  </a:moveTo>
                  <a:lnTo>
                    <a:pt x="5965" y="1965"/>
                  </a:lnTo>
                  <a:lnTo>
                    <a:pt x="5572" y="1965"/>
                  </a:lnTo>
                  <a:lnTo>
                    <a:pt x="5572" y="1405"/>
                  </a:lnTo>
                  <a:close/>
                  <a:moveTo>
                    <a:pt x="5790" y="2285"/>
                  </a:moveTo>
                  <a:cubicBezTo>
                    <a:pt x="7012" y="2285"/>
                    <a:pt x="8209" y="2830"/>
                    <a:pt x="9037" y="3834"/>
                  </a:cubicBezTo>
                  <a:cubicBezTo>
                    <a:pt x="10513" y="5632"/>
                    <a:pt x="10228" y="8287"/>
                    <a:pt x="8430" y="9763"/>
                  </a:cubicBezTo>
                  <a:cubicBezTo>
                    <a:pt x="7647" y="10392"/>
                    <a:pt x="6705" y="10700"/>
                    <a:pt x="5771" y="10700"/>
                  </a:cubicBezTo>
                  <a:cubicBezTo>
                    <a:pt x="4545" y="10700"/>
                    <a:pt x="3331" y="10171"/>
                    <a:pt x="2500" y="9144"/>
                  </a:cubicBezTo>
                  <a:cubicBezTo>
                    <a:pt x="405" y="6573"/>
                    <a:pt x="2000" y="2715"/>
                    <a:pt x="5239" y="2322"/>
                  </a:cubicBezTo>
                  <a:cubicBezTo>
                    <a:pt x="5422" y="2297"/>
                    <a:pt x="5606" y="2285"/>
                    <a:pt x="5790" y="2285"/>
                  </a:cubicBezTo>
                  <a:close/>
                  <a:moveTo>
                    <a:pt x="4917" y="0"/>
                  </a:moveTo>
                  <a:cubicBezTo>
                    <a:pt x="4513" y="0"/>
                    <a:pt x="4203" y="322"/>
                    <a:pt x="4203" y="715"/>
                  </a:cubicBezTo>
                  <a:cubicBezTo>
                    <a:pt x="4203" y="1108"/>
                    <a:pt x="4525" y="1429"/>
                    <a:pt x="4917" y="1429"/>
                  </a:cubicBezTo>
                  <a:lnTo>
                    <a:pt x="5251" y="1429"/>
                  </a:lnTo>
                  <a:lnTo>
                    <a:pt x="5251" y="1989"/>
                  </a:lnTo>
                  <a:cubicBezTo>
                    <a:pt x="1727" y="2393"/>
                    <a:pt x="0" y="6573"/>
                    <a:pt x="2262" y="9359"/>
                  </a:cubicBezTo>
                  <a:cubicBezTo>
                    <a:pt x="3161" y="10454"/>
                    <a:pt x="4471" y="11023"/>
                    <a:pt x="5790" y="11023"/>
                  </a:cubicBezTo>
                  <a:cubicBezTo>
                    <a:pt x="6795" y="11023"/>
                    <a:pt x="7805" y="10693"/>
                    <a:pt x="8644" y="10013"/>
                  </a:cubicBezTo>
                  <a:cubicBezTo>
                    <a:pt x="10585" y="8430"/>
                    <a:pt x="10859" y="5561"/>
                    <a:pt x="9287" y="3632"/>
                  </a:cubicBezTo>
                  <a:cubicBezTo>
                    <a:pt x="8513" y="2679"/>
                    <a:pt x="7430" y="2120"/>
                    <a:pt x="6299" y="1989"/>
                  </a:cubicBezTo>
                  <a:lnTo>
                    <a:pt x="6299" y="1429"/>
                  </a:lnTo>
                  <a:lnTo>
                    <a:pt x="6644" y="1429"/>
                  </a:lnTo>
                  <a:cubicBezTo>
                    <a:pt x="7037" y="1429"/>
                    <a:pt x="7358" y="1096"/>
                    <a:pt x="7358" y="715"/>
                  </a:cubicBezTo>
                  <a:cubicBezTo>
                    <a:pt x="7358" y="310"/>
                    <a:pt x="7025" y="0"/>
                    <a:pt x="6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7" name="Google Shape;12457;p69"/>
            <p:cNvSpPr/>
            <p:nvPr/>
          </p:nvSpPr>
          <p:spPr>
            <a:xfrm>
              <a:off x="4939321" y="4009630"/>
              <a:ext cx="145929" cy="123618"/>
            </a:xfrm>
            <a:custGeom>
              <a:avLst/>
              <a:gdLst/>
              <a:ahLst/>
              <a:cxnLst/>
              <a:rect l="l" t="t" r="r" b="b"/>
              <a:pathLst>
                <a:path w="4585" h="3884" extrusionOk="0">
                  <a:moveTo>
                    <a:pt x="203" y="1"/>
                  </a:moveTo>
                  <a:cubicBezTo>
                    <a:pt x="119" y="1"/>
                    <a:pt x="48" y="72"/>
                    <a:pt x="48" y="155"/>
                  </a:cubicBezTo>
                  <a:cubicBezTo>
                    <a:pt x="48" y="203"/>
                    <a:pt x="0" y="965"/>
                    <a:pt x="429" y="1810"/>
                  </a:cubicBezTo>
                  <a:cubicBezTo>
                    <a:pt x="691" y="2334"/>
                    <a:pt x="1072" y="2799"/>
                    <a:pt x="1548" y="3156"/>
                  </a:cubicBezTo>
                  <a:cubicBezTo>
                    <a:pt x="2212" y="3644"/>
                    <a:pt x="2997" y="3883"/>
                    <a:pt x="3771" y="3883"/>
                  </a:cubicBezTo>
                  <a:cubicBezTo>
                    <a:pt x="3996" y="3883"/>
                    <a:pt x="4221" y="3863"/>
                    <a:pt x="4441" y="3823"/>
                  </a:cubicBezTo>
                  <a:cubicBezTo>
                    <a:pt x="4525" y="3811"/>
                    <a:pt x="4584" y="3715"/>
                    <a:pt x="4572" y="3632"/>
                  </a:cubicBezTo>
                  <a:cubicBezTo>
                    <a:pt x="4540" y="3545"/>
                    <a:pt x="4477" y="3488"/>
                    <a:pt x="4394" y="3488"/>
                  </a:cubicBezTo>
                  <a:cubicBezTo>
                    <a:pt x="4386" y="3488"/>
                    <a:pt x="4378" y="3488"/>
                    <a:pt x="4370" y="3489"/>
                  </a:cubicBezTo>
                  <a:cubicBezTo>
                    <a:pt x="4161" y="3528"/>
                    <a:pt x="3950" y="3547"/>
                    <a:pt x="3739" y="3547"/>
                  </a:cubicBezTo>
                  <a:cubicBezTo>
                    <a:pt x="3035" y="3547"/>
                    <a:pt x="2334" y="3331"/>
                    <a:pt x="1739" y="2882"/>
                  </a:cubicBezTo>
                  <a:cubicBezTo>
                    <a:pt x="286" y="1810"/>
                    <a:pt x="369" y="155"/>
                    <a:pt x="369" y="155"/>
                  </a:cubicBezTo>
                  <a:cubicBezTo>
                    <a:pt x="369" y="72"/>
                    <a:pt x="298" y="1"/>
                    <a:pt x="2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8" name="Google Shape;12458;p69"/>
            <p:cNvSpPr/>
            <p:nvPr/>
          </p:nvSpPr>
          <p:spPr>
            <a:xfrm>
              <a:off x="4942344" y="3897629"/>
              <a:ext cx="205033" cy="101816"/>
            </a:xfrm>
            <a:custGeom>
              <a:avLst/>
              <a:gdLst/>
              <a:ahLst/>
              <a:cxnLst/>
              <a:rect l="l" t="t" r="r" b="b"/>
              <a:pathLst>
                <a:path w="6442" h="3199" extrusionOk="0">
                  <a:moveTo>
                    <a:pt x="3666" y="0"/>
                  </a:moveTo>
                  <a:cubicBezTo>
                    <a:pt x="1972" y="0"/>
                    <a:pt x="363" y="1175"/>
                    <a:pt x="24" y="3008"/>
                  </a:cubicBezTo>
                  <a:cubicBezTo>
                    <a:pt x="0" y="3115"/>
                    <a:pt x="72" y="3198"/>
                    <a:pt x="179" y="3198"/>
                  </a:cubicBezTo>
                  <a:cubicBezTo>
                    <a:pt x="251" y="3198"/>
                    <a:pt x="322" y="3139"/>
                    <a:pt x="334" y="3067"/>
                  </a:cubicBezTo>
                  <a:cubicBezTo>
                    <a:pt x="656" y="1384"/>
                    <a:pt x="2127" y="318"/>
                    <a:pt x="3670" y="318"/>
                  </a:cubicBezTo>
                  <a:cubicBezTo>
                    <a:pt x="4353" y="318"/>
                    <a:pt x="5050" y="527"/>
                    <a:pt x="5668" y="984"/>
                  </a:cubicBezTo>
                  <a:cubicBezTo>
                    <a:pt x="5846" y="1115"/>
                    <a:pt x="5989" y="1257"/>
                    <a:pt x="6144" y="1412"/>
                  </a:cubicBezTo>
                  <a:cubicBezTo>
                    <a:pt x="6180" y="1448"/>
                    <a:pt x="6228" y="1471"/>
                    <a:pt x="6274" y="1471"/>
                  </a:cubicBezTo>
                  <a:cubicBezTo>
                    <a:pt x="6305" y="1471"/>
                    <a:pt x="6334" y="1460"/>
                    <a:pt x="6358" y="1436"/>
                  </a:cubicBezTo>
                  <a:cubicBezTo>
                    <a:pt x="6430" y="1377"/>
                    <a:pt x="6442" y="1269"/>
                    <a:pt x="6382" y="1210"/>
                  </a:cubicBezTo>
                  <a:cubicBezTo>
                    <a:pt x="6216" y="1031"/>
                    <a:pt x="6049" y="876"/>
                    <a:pt x="5858" y="734"/>
                  </a:cubicBezTo>
                  <a:cubicBezTo>
                    <a:pt x="5179" y="230"/>
                    <a:pt x="4414" y="0"/>
                    <a:pt x="36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9" name="Google Shape;12459;p69"/>
            <p:cNvSpPr/>
            <p:nvPr/>
          </p:nvSpPr>
          <p:spPr>
            <a:xfrm>
              <a:off x="5092729" y="3950240"/>
              <a:ext cx="84597" cy="175465"/>
            </a:xfrm>
            <a:custGeom>
              <a:avLst/>
              <a:gdLst/>
              <a:ahLst/>
              <a:cxnLst/>
              <a:rect l="l" t="t" r="r" b="b"/>
              <a:pathLst>
                <a:path w="2658" h="5513" extrusionOk="0">
                  <a:moveTo>
                    <a:pt x="1939" y="0"/>
                  </a:moveTo>
                  <a:cubicBezTo>
                    <a:pt x="1907" y="0"/>
                    <a:pt x="1875" y="11"/>
                    <a:pt x="1848" y="33"/>
                  </a:cubicBezTo>
                  <a:cubicBezTo>
                    <a:pt x="1776" y="81"/>
                    <a:pt x="1741" y="176"/>
                    <a:pt x="1800" y="259"/>
                  </a:cubicBezTo>
                  <a:cubicBezTo>
                    <a:pt x="2145" y="795"/>
                    <a:pt x="2324" y="1414"/>
                    <a:pt x="2324" y="2057"/>
                  </a:cubicBezTo>
                  <a:cubicBezTo>
                    <a:pt x="2324" y="3486"/>
                    <a:pt x="1431" y="4724"/>
                    <a:pt x="169" y="5200"/>
                  </a:cubicBezTo>
                  <a:cubicBezTo>
                    <a:pt x="1" y="5263"/>
                    <a:pt x="55" y="5512"/>
                    <a:pt x="218" y="5512"/>
                  </a:cubicBezTo>
                  <a:cubicBezTo>
                    <a:pt x="239" y="5512"/>
                    <a:pt x="263" y="5508"/>
                    <a:pt x="288" y="5498"/>
                  </a:cubicBezTo>
                  <a:cubicBezTo>
                    <a:pt x="1669" y="4962"/>
                    <a:pt x="2657" y="3605"/>
                    <a:pt x="2657" y="2045"/>
                  </a:cubicBezTo>
                  <a:cubicBezTo>
                    <a:pt x="2622" y="1343"/>
                    <a:pt x="2431" y="676"/>
                    <a:pt x="2074" y="81"/>
                  </a:cubicBezTo>
                  <a:cubicBezTo>
                    <a:pt x="2044" y="29"/>
                    <a:pt x="1992" y="0"/>
                    <a:pt x="1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0" name="Google Shape;12460;p69"/>
            <p:cNvSpPr/>
            <p:nvPr/>
          </p:nvSpPr>
          <p:spPr>
            <a:xfrm>
              <a:off x="5004886" y="3993717"/>
              <a:ext cx="81478" cy="55348"/>
            </a:xfrm>
            <a:custGeom>
              <a:avLst/>
              <a:gdLst/>
              <a:ahLst/>
              <a:cxnLst/>
              <a:rect l="l" t="t" r="r" b="b"/>
              <a:pathLst>
                <a:path w="2560" h="1739" extrusionOk="0">
                  <a:moveTo>
                    <a:pt x="1691" y="334"/>
                  </a:moveTo>
                  <a:cubicBezTo>
                    <a:pt x="1976" y="334"/>
                    <a:pt x="2143" y="655"/>
                    <a:pt x="1976" y="882"/>
                  </a:cubicBezTo>
                  <a:cubicBezTo>
                    <a:pt x="1913" y="974"/>
                    <a:pt x="1806" y="1024"/>
                    <a:pt x="1698" y="1024"/>
                  </a:cubicBezTo>
                  <a:cubicBezTo>
                    <a:pt x="1625" y="1024"/>
                    <a:pt x="1551" y="1001"/>
                    <a:pt x="1488" y="953"/>
                  </a:cubicBezTo>
                  <a:cubicBezTo>
                    <a:pt x="1214" y="763"/>
                    <a:pt x="1369" y="334"/>
                    <a:pt x="1691" y="334"/>
                  </a:cubicBezTo>
                  <a:close/>
                  <a:moveTo>
                    <a:pt x="1691" y="1"/>
                  </a:moveTo>
                  <a:cubicBezTo>
                    <a:pt x="1584" y="1"/>
                    <a:pt x="1334" y="36"/>
                    <a:pt x="1155" y="274"/>
                  </a:cubicBezTo>
                  <a:cubicBezTo>
                    <a:pt x="1024" y="453"/>
                    <a:pt x="988" y="655"/>
                    <a:pt x="1048" y="846"/>
                  </a:cubicBezTo>
                  <a:lnTo>
                    <a:pt x="131" y="1441"/>
                  </a:lnTo>
                  <a:cubicBezTo>
                    <a:pt x="0" y="1536"/>
                    <a:pt x="60" y="1739"/>
                    <a:pt x="214" y="1739"/>
                  </a:cubicBezTo>
                  <a:cubicBezTo>
                    <a:pt x="310" y="1739"/>
                    <a:pt x="262" y="1727"/>
                    <a:pt x="1214" y="1132"/>
                  </a:cubicBezTo>
                  <a:cubicBezTo>
                    <a:pt x="1346" y="1279"/>
                    <a:pt x="1520" y="1349"/>
                    <a:pt x="1692" y="1349"/>
                  </a:cubicBezTo>
                  <a:cubicBezTo>
                    <a:pt x="1896" y="1349"/>
                    <a:pt x="2098" y="1252"/>
                    <a:pt x="2226" y="1072"/>
                  </a:cubicBezTo>
                  <a:cubicBezTo>
                    <a:pt x="2560" y="632"/>
                    <a:pt x="2238" y="1"/>
                    <a:pt x="16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1" name="Google Shape;12461;p69"/>
            <p:cNvSpPr/>
            <p:nvPr/>
          </p:nvSpPr>
          <p:spPr>
            <a:xfrm>
              <a:off x="5053391" y="3915262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775"/>
                  </a:lnTo>
                  <a:cubicBezTo>
                    <a:pt x="0" y="858"/>
                    <a:pt x="83" y="942"/>
                    <a:pt x="167" y="942"/>
                  </a:cubicBezTo>
                  <a:cubicBezTo>
                    <a:pt x="262" y="942"/>
                    <a:pt x="333" y="858"/>
                    <a:pt x="333" y="775"/>
                  </a:cubicBezTo>
                  <a:lnTo>
                    <a:pt x="333" y="168"/>
                  </a:lnTo>
                  <a:cubicBezTo>
                    <a:pt x="333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2" name="Google Shape;12462;p69"/>
            <p:cNvSpPr/>
            <p:nvPr/>
          </p:nvSpPr>
          <p:spPr>
            <a:xfrm>
              <a:off x="5005236" y="3928216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3" y="1"/>
                  </a:moveTo>
                  <a:cubicBezTo>
                    <a:pt x="156" y="1"/>
                    <a:pt x="130" y="8"/>
                    <a:pt x="108" y="23"/>
                  </a:cubicBezTo>
                  <a:cubicBezTo>
                    <a:pt x="25" y="70"/>
                    <a:pt x="1" y="177"/>
                    <a:pt x="49" y="249"/>
                  </a:cubicBezTo>
                  <a:lnTo>
                    <a:pt x="346" y="773"/>
                  </a:lnTo>
                  <a:cubicBezTo>
                    <a:pt x="382" y="808"/>
                    <a:pt x="430" y="844"/>
                    <a:pt x="489" y="844"/>
                  </a:cubicBezTo>
                  <a:cubicBezTo>
                    <a:pt x="525" y="844"/>
                    <a:pt x="549" y="844"/>
                    <a:pt x="561" y="832"/>
                  </a:cubicBezTo>
                  <a:cubicBezTo>
                    <a:pt x="644" y="785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1"/>
                    <a:pt x="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3" name="Google Shape;12463;p69"/>
            <p:cNvSpPr/>
            <p:nvPr/>
          </p:nvSpPr>
          <p:spPr>
            <a:xfrm>
              <a:off x="4970766" y="3962876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89" y="1"/>
                  </a:moveTo>
                  <a:cubicBezTo>
                    <a:pt x="130" y="1"/>
                    <a:pt x="69" y="27"/>
                    <a:pt x="36" y="77"/>
                  </a:cubicBezTo>
                  <a:cubicBezTo>
                    <a:pt x="0" y="160"/>
                    <a:pt x="24" y="255"/>
                    <a:pt x="96" y="303"/>
                  </a:cubicBezTo>
                  <a:lnTo>
                    <a:pt x="620" y="600"/>
                  </a:lnTo>
                  <a:cubicBezTo>
                    <a:pt x="655" y="612"/>
                    <a:pt x="679" y="612"/>
                    <a:pt x="691" y="612"/>
                  </a:cubicBezTo>
                  <a:cubicBezTo>
                    <a:pt x="751" y="612"/>
                    <a:pt x="798" y="589"/>
                    <a:pt x="834" y="541"/>
                  </a:cubicBezTo>
                  <a:cubicBezTo>
                    <a:pt x="893" y="470"/>
                    <a:pt x="858" y="362"/>
                    <a:pt x="786" y="315"/>
                  </a:cubicBezTo>
                  <a:lnTo>
                    <a:pt x="262" y="17"/>
                  </a:lnTo>
                  <a:cubicBezTo>
                    <a:pt x="240" y="6"/>
                    <a:pt x="215" y="1"/>
                    <a:pt x="1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4" name="Google Shape;12464;p69"/>
            <p:cNvSpPr/>
            <p:nvPr/>
          </p:nvSpPr>
          <p:spPr>
            <a:xfrm>
              <a:off x="4958258" y="4010012"/>
              <a:ext cx="29982" cy="10248"/>
            </a:xfrm>
            <a:custGeom>
              <a:avLst/>
              <a:gdLst/>
              <a:ahLst/>
              <a:cxnLst/>
              <a:rect l="l" t="t" r="r" b="b"/>
              <a:pathLst>
                <a:path w="942" h="322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5" name="Google Shape;12465;p69"/>
            <p:cNvSpPr/>
            <p:nvPr/>
          </p:nvSpPr>
          <p:spPr>
            <a:xfrm>
              <a:off x="4969239" y="4047601"/>
              <a:ext cx="30363" cy="20051"/>
            </a:xfrm>
            <a:custGeom>
              <a:avLst/>
              <a:gdLst/>
              <a:ahLst/>
              <a:cxnLst/>
              <a:rect l="l" t="t" r="r" b="b"/>
              <a:pathLst>
                <a:path w="954" h="630" extrusionOk="0">
                  <a:moveTo>
                    <a:pt x="754" y="0"/>
                  </a:moveTo>
                  <a:cubicBezTo>
                    <a:pt x="728" y="0"/>
                    <a:pt x="702" y="7"/>
                    <a:pt x="679" y="22"/>
                  </a:cubicBezTo>
                  <a:lnTo>
                    <a:pt x="156" y="320"/>
                  </a:lnTo>
                  <a:cubicBezTo>
                    <a:pt x="1" y="415"/>
                    <a:pt x="60" y="629"/>
                    <a:pt x="239" y="629"/>
                  </a:cubicBezTo>
                  <a:cubicBezTo>
                    <a:pt x="310" y="629"/>
                    <a:pt x="310" y="605"/>
                    <a:pt x="846" y="308"/>
                  </a:cubicBezTo>
                  <a:cubicBezTo>
                    <a:pt x="918" y="260"/>
                    <a:pt x="953" y="153"/>
                    <a:pt x="906" y="82"/>
                  </a:cubicBezTo>
                  <a:cubicBezTo>
                    <a:pt x="873" y="33"/>
                    <a:pt x="812" y="0"/>
                    <a:pt x="7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6" name="Google Shape;12466;p69"/>
            <p:cNvSpPr/>
            <p:nvPr/>
          </p:nvSpPr>
          <p:spPr>
            <a:xfrm>
              <a:off x="5005236" y="4075641"/>
              <a:ext cx="21261" cy="26862"/>
            </a:xfrm>
            <a:custGeom>
              <a:avLst/>
              <a:gdLst/>
              <a:ahLst/>
              <a:cxnLst/>
              <a:rect l="l" t="t" r="r" b="b"/>
              <a:pathLst>
                <a:path w="668" h="844" extrusionOk="0">
                  <a:moveTo>
                    <a:pt x="491" y="0"/>
                  </a:moveTo>
                  <a:cubicBezTo>
                    <a:pt x="440" y="0"/>
                    <a:pt x="391" y="33"/>
                    <a:pt x="358" y="82"/>
                  </a:cubicBezTo>
                  <a:lnTo>
                    <a:pt x="60" y="606"/>
                  </a:lnTo>
                  <a:cubicBezTo>
                    <a:pt x="1" y="701"/>
                    <a:pt x="72" y="844"/>
                    <a:pt x="191" y="844"/>
                  </a:cubicBezTo>
                  <a:cubicBezTo>
                    <a:pt x="251" y="844"/>
                    <a:pt x="299" y="808"/>
                    <a:pt x="322" y="760"/>
                  </a:cubicBezTo>
                  <a:lnTo>
                    <a:pt x="620" y="248"/>
                  </a:lnTo>
                  <a:cubicBezTo>
                    <a:pt x="668" y="165"/>
                    <a:pt x="644" y="70"/>
                    <a:pt x="561" y="22"/>
                  </a:cubicBezTo>
                  <a:cubicBezTo>
                    <a:pt x="538" y="7"/>
                    <a:pt x="514" y="0"/>
                    <a:pt x="4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7" name="Google Shape;12467;p69"/>
            <p:cNvSpPr/>
            <p:nvPr/>
          </p:nvSpPr>
          <p:spPr>
            <a:xfrm>
              <a:off x="5053391" y="4085794"/>
              <a:ext cx="10630" cy="29982"/>
            </a:xfrm>
            <a:custGeom>
              <a:avLst/>
              <a:gdLst/>
              <a:ahLst/>
              <a:cxnLst/>
              <a:rect l="l" t="t" r="r" b="b"/>
              <a:pathLst>
                <a:path w="334" h="942" extrusionOk="0">
                  <a:moveTo>
                    <a:pt x="167" y="1"/>
                  </a:moveTo>
                  <a:cubicBezTo>
                    <a:pt x="83" y="1"/>
                    <a:pt x="0" y="72"/>
                    <a:pt x="0" y="167"/>
                  </a:cubicBezTo>
                  <a:lnTo>
                    <a:pt x="0" y="775"/>
                  </a:lnTo>
                  <a:cubicBezTo>
                    <a:pt x="0" y="858"/>
                    <a:pt x="83" y="941"/>
                    <a:pt x="167" y="941"/>
                  </a:cubicBezTo>
                  <a:cubicBezTo>
                    <a:pt x="250" y="941"/>
                    <a:pt x="333" y="858"/>
                    <a:pt x="333" y="775"/>
                  </a:cubicBezTo>
                  <a:lnTo>
                    <a:pt x="333" y="167"/>
                  </a:lnTo>
                  <a:cubicBezTo>
                    <a:pt x="333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8" name="Google Shape;12468;p69"/>
            <p:cNvSpPr/>
            <p:nvPr/>
          </p:nvSpPr>
          <p:spPr>
            <a:xfrm>
              <a:off x="5090501" y="4075641"/>
              <a:ext cx="21261" cy="26894"/>
            </a:xfrm>
            <a:custGeom>
              <a:avLst/>
              <a:gdLst/>
              <a:ahLst/>
              <a:cxnLst/>
              <a:rect l="l" t="t" r="r" b="b"/>
              <a:pathLst>
                <a:path w="668" h="845" extrusionOk="0">
                  <a:moveTo>
                    <a:pt x="182" y="0"/>
                  </a:moveTo>
                  <a:cubicBezTo>
                    <a:pt x="156" y="0"/>
                    <a:pt x="130" y="7"/>
                    <a:pt x="108" y="22"/>
                  </a:cubicBezTo>
                  <a:cubicBezTo>
                    <a:pt x="25" y="70"/>
                    <a:pt x="1" y="165"/>
                    <a:pt x="48" y="248"/>
                  </a:cubicBezTo>
                  <a:lnTo>
                    <a:pt x="346" y="760"/>
                  </a:lnTo>
                  <a:cubicBezTo>
                    <a:pt x="370" y="815"/>
                    <a:pt x="424" y="844"/>
                    <a:pt x="479" y="844"/>
                  </a:cubicBezTo>
                  <a:cubicBezTo>
                    <a:pt x="507" y="844"/>
                    <a:pt x="536" y="836"/>
                    <a:pt x="560" y="820"/>
                  </a:cubicBezTo>
                  <a:cubicBezTo>
                    <a:pt x="644" y="784"/>
                    <a:pt x="668" y="677"/>
                    <a:pt x="620" y="606"/>
                  </a:cubicBezTo>
                  <a:lnTo>
                    <a:pt x="322" y="82"/>
                  </a:lnTo>
                  <a:cubicBezTo>
                    <a:pt x="298" y="33"/>
                    <a:pt x="240" y="0"/>
                    <a:pt x="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9" name="Google Shape;12469;p69"/>
            <p:cNvSpPr/>
            <p:nvPr/>
          </p:nvSpPr>
          <p:spPr>
            <a:xfrm>
              <a:off x="5117809" y="4048142"/>
              <a:ext cx="28454" cy="19510"/>
            </a:xfrm>
            <a:custGeom>
              <a:avLst/>
              <a:gdLst/>
              <a:ahLst/>
              <a:cxnLst/>
              <a:rect l="l" t="t" r="r" b="b"/>
              <a:pathLst>
                <a:path w="894" h="613" extrusionOk="0">
                  <a:moveTo>
                    <a:pt x="195" y="1"/>
                  </a:moveTo>
                  <a:cubicBezTo>
                    <a:pt x="136" y="1"/>
                    <a:pt x="81" y="27"/>
                    <a:pt x="48" y="77"/>
                  </a:cubicBezTo>
                  <a:cubicBezTo>
                    <a:pt x="0" y="160"/>
                    <a:pt x="36" y="243"/>
                    <a:pt x="107" y="291"/>
                  </a:cubicBezTo>
                  <a:cubicBezTo>
                    <a:pt x="643" y="588"/>
                    <a:pt x="631" y="612"/>
                    <a:pt x="714" y="612"/>
                  </a:cubicBezTo>
                  <a:cubicBezTo>
                    <a:pt x="774" y="612"/>
                    <a:pt x="822" y="588"/>
                    <a:pt x="845" y="541"/>
                  </a:cubicBezTo>
                  <a:cubicBezTo>
                    <a:pt x="893" y="469"/>
                    <a:pt x="869" y="362"/>
                    <a:pt x="786" y="315"/>
                  </a:cubicBezTo>
                  <a:lnTo>
                    <a:pt x="274" y="17"/>
                  </a:lnTo>
                  <a:cubicBezTo>
                    <a:pt x="248" y="6"/>
                    <a:pt x="221" y="1"/>
                    <a:pt x="1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0" name="Google Shape;12470;p69"/>
            <p:cNvSpPr/>
            <p:nvPr/>
          </p:nvSpPr>
          <p:spPr>
            <a:xfrm>
              <a:off x="5128790" y="4010012"/>
              <a:ext cx="29950" cy="10248"/>
            </a:xfrm>
            <a:custGeom>
              <a:avLst/>
              <a:gdLst/>
              <a:ahLst/>
              <a:cxnLst/>
              <a:rect l="l" t="t" r="r" b="b"/>
              <a:pathLst>
                <a:path w="941" h="322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774" y="322"/>
                  </a:lnTo>
                  <a:cubicBezTo>
                    <a:pt x="870" y="322"/>
                    <a:pt x="941" y="251"/>
                    <a:pt x="941" y="167"/>
                  </a:cubicBezTo>
                  <a:cubicBezTo>
                    <a:pt x="941" y="72"/>
                    <a:pt x="870" y="1"/>
                    <a:pt x="7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1" name="Google Shape;12471;p69"/>
            <p:cNvSpPr/>
            <p:nvPr/>
          </p:nvSpPr>
          <p:spPr>
            <a:xfrm>
              <a:off x="5117809" y="3962717"/>
              <a:ext cx="28454" cy="19669"/>
            </a:xfrm>
            <a:custGeom>
              <a:avLst/>
              <a:gdLst/>
              <a:ahLst/>
              <a:cxnLst/>
              <a:rect l="l" t="t" r="r" b="b"/>
              <a:pathLst>
                <a:path w="894" h="618" extrusionOk="0">
                  <a:moveTo>
                    <a:pt x="706" y="0"/>
                  </a:moveTo>
                  <a:cubicBezTo>
                    <a:pt x="679" y="0"/>
                    <a:pt x="654" y="7"/>
                    <a:pt x="631" y="22"/>
                  </a:cubicBezTo>
                  <a:lnTo>
                    <a:pt x="107" y="320"/>
                  </a:lnTo>
                  <a:cubicBezTo>
                    <a:pt x="36" y="367"/>
                    <a:pt x="0" y="475"/>
                    <a:pt x="48" y="546"/>
                  </a:cubicBezTo>
                  <a:cubicBezTo>
                    <a:pt x="83" y="594"/>
                    <a:pt x="143" y="617"/>
                    <a:pt x="202" y="617"/>
                  </a:cubicBezTo>
                  <a:cubicBezTo>
                    <a:pt x="226" y="617"/>
                    <a:pt x="262" y="617"/>
                    <a:pt x="274" y="605"/>
                  </a:cubicBezTo>
                  <a:lnTo>
                    <a:pt x="798" y="308"/>
                  </a:lnTo>
                  <a:cubicBezTo>
                    <a:pt x="869" y="260"/>
                    <a:pt x="893" y="165"/>
                    <a:pt x="857" y="82"/>
                  </a:cubicBezTo>
                  <a:cubicBezTo>
                    <a:pt x="825" y="33"/>
                    <a:pt x="764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2" name="Google Shape;12472;p69"/>
            <p:cNvSpPr/>
            <p:nvPr/>
          </p:nvSpPr>
          <p:spPr>
            <a:xfrm>
              <a:off x="5090501" y="3928152"/>
              <a:ext cx="20879" cy="26958"/>
            </a:xfrm>
            <a:custGeom>
              <a:avLst/>
              <a:gdLst/>
              <a:ahLst/>
              <a:cxnLst/>
              <a:rect l="l" t="t" r="r" b="b"/>
              <a:pathLst>
                <a:path w="656" h="847" extrusionOk="0">
                  <a:moveTo>
                    <a:pt x="475" y="0"/>
                  </a:moveTo>
                  <a:cubicBezTo>
                    <a:pt x="424" y="0"/>
                    <a:pt x="370" y="29"/>
                    <a:pt x="346" y="84"/>
                  </a:cubicBezTo>
                  <a:lnTo>
                    <a:pt x="48" y="608"/>
                  </a:lnTo>
                  <a:cubicBezTo>
                    <a:pt x="1" y="679"/>
                    <a:pt x="25" y="787"/>
                    <a:pt x="108" y="834"/>
                  </a:cubicBezTo>
                  <a:cubicBezTo>
                    <a:pt x="132" y="846"/>
                    <a:pt x="168" y="846"/>
                    <a:pt x="179" y="846"/>
                  </a:cubicBezTo>
                  <a:cubicBezTo>
                    <a:pt x="239" y="846"/>
                    <a:pt x="287" y="810"/>
                    <a:pt x="310" y="775"/>
                  </a:cubicBezTo>
                  <a:lnTo>
                    <a:pt x="608" y="251"/>
                  </a:lnTo>
                  <a:cubicBezTo>
                    <a:pt x="656" y="179"/>
                    <a:pt x="620" y="72"/>
                    <a:pt x="549" y="25"/>
                  </a:cubicBezTo>
                  <a:cubicBezTo>
                    <a:pt x="528" y="8"/>
                    <a:pt x="502" y="0"/>
                    <a:pt x="4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8"/>
          <p:cNvSpPr txBox="1">
            <a:spLocks noGrp="1"/>
          </p:cNvSpPr>
          <p:nvPr>
            <p:ph type="subTitle" idx="1"/>
          </p:nvPr>
        </p:nvSpPr>
        <p:spPr>
          <a:xfrm>
            <a:off x="1155662" y="1781111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Despite being red, Mars is cold. It’s full of iron oxide dust</a:t>
            </a:r>
            <a:endParaRPr dirty="0"/>
          </a:p>
        </p:txBody>
      </p:sp>
      <p:sp>
        <p:nvSpPr>
          <p:cNvPr id="619" name="Google Shape;619;p38"/>
          <p:cNvSpPr txBox="1">
            <a:spLocks noGrp="1"/>
          </p:cNvSpPr>
          <p:nvPr>
            <p:ph type="subTitle" idx="2"/>
          </p:nvPr>
        </p:nvSpPr>
        <p:spPr>
          <a:xfrm>
            <a:off x="5127457" y="1781111"/>
            <a:ext cx="2822400" cy="7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composed of hydrogen and helium and has rings</a:t>
            </a:r>
            <a:endParaRPr/>
          </a:p>
        </p:txBody>
      </p:sp>
      <p:sp>
        <p:nvSpPr>
          <p:cNvPr id="620" name="Google Shape;620;p38"/>
          <p:cNvSpPr txBox="1">
            <a:spLocks noGrp="1"/>
          </p:cNvSpPr>
          <p:nvPr>
            <p:ph type="subTitle" idx="3"/>
          </p:nvPr>
        </p:nvSpPr>
        <p:spPr>
          <a:xfrm>
            <a:off x="1154162" y="3601946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Jupiter is the biggest planet in our Solar System by far</a:t>
            </a:r>
            <a:endParaRPr dirty="0"/>
          </a:p>
        </p:txBody>
      </p:sp>
      <p:sp>
        <p:nvSpPr>
          <p:cNvPr id="621" name="Google Shape;621;p38"/>
          <p:cNvSpPr txBox="1">
            <a:spLocks noGrp="1"/>
          </p:cNvSpPr>
          <p:nvPr>
            <p:ph type="subTitle" idx="4"/>
          </p:nvPr>
        </p:nvSpPr>
        <p:spPr>
          <a:xfrm>
            <a:off x="5125957" y="3601946"/>
            <a:ext cx="28254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smallest and innermost planet in our System</a:t>
            </a:r>
            <a:endParaRPr dirty="0"/>
          </a:p>
        </p:txBody>
      </p:sp>
      <p:sp>
        <p:nvSpPr>
          <p:cNvPr id="622" name="Google Shape;622;p38"/>
          <p:cNvSpPr txBox="1">
            <a:spLocks noGrp="1"/>
          </p:cNvSpPr>
          <p:nvPr>
            <p:ph type="ctrTitle"/>
          </p:nvPr>
        </p:nvSpPr>
        <p:spPr>
          <a:xfrm>
            <a:off x="742345" y="65778"/>
            <a:ext cx="7717500" cy="5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PATHOLOGY</a:t>
            </a:r>
            <a:endParaRPr dirty="0"/>
          </a:p>
        </p:txBody>
      </p:sp>
      <p:grpSp>
        <p:nvGrpSpPr>
          <p:cNvPr id="623" name="Google Shape;623;p38"/>
          <p:cNvGrpSpPr/>
          <p:nvPr/>
        </p:nvGrpSpPr>
        <p:grpSpPr>
          <a:xfrm>
            <a:off x="6770590" y="2764207"/>
            <a:ext cx="687600" cy="687600"/>
            <a:chOff x="6209371" y="3314781"/>
            <a:chExt cx="687600" cy="687600"/>
          </a:xfrm>
        </p:grpSpPr>
        <p:sp>
          <p:nvSpPr>
            <p:cNvPr id="624" name="Google Shape;624;p38"/>
            <p:cNvSpPr/>
            <p:nvPr/>
          </p:nvSpPr>
          <p:spPr>
            <a:xfrm>
              <a:off x="6209371" y="3314781"/>
              <a:ext cx="687600" cy="6876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5" name="Google Shape;625;p38"/>
            <p:cNvGrpSpPr/>
            <p:nvPr/>
          </p:nvGrpSpPr>
          <p:grpSpPr>
            <a:xfrm>
              <a:off x="6413773" y="3482766"/>
              <a:ext cx="278795" cy="351615"/>
              <a:chOff x="8010427" y="3348503"/>
              <a:chExt cx="278795" cy="351615"/>
            </a:xfrm>
          </p:grpSpPr>
          <p:sp>
            <p:nvSpPr>
              <p:cNvPr id="626" name="Google Shape;626;p38"/>
              <p:cNvSpPr/>
              <p:nvPr/>
            </p:nvSpPr>
            <p:spPr>
              <a:xfrm>
                <a:off x="8010427" y="3348503"/>
                <a:ext cx="278795" cy="351615"/>
              </a:xfrm>
              <a:custGeom>
                <a:avLst/>
                <a:gdLst/>
                <a:ahLst/>
                <a:cxnLst/>
                <a:rect l="l" t="t" r="r" b="b"/>
                <a:pathLst>
                  <a:path w="8752" h="11038" extrusionOk="0">
                    <a:moveTo>
                      <a:pt x="6216" y="322"/>
                    </a:moveTo>
                    <a:cubicBezTo>
                      <a:pt x="6323" y="322"/>
                      <a:pt x="6406" y="405"/>
                      <a:pt x="6406" y="512"/>
                    </a:cubicBezTo>
                    <a:lnTo>
                      <a:pt x="6406" y="1215"/>
                    </a:lnTo>
                    <a:cubicBezTo>
                      <a:pt x="6406" y="1310"/>
                      <a:pt x="6323" y="1405"/>
                      <a:pt x="6216" y="1405"/>
                    </a:cubicBezTo>
                    <a:lnTo>
                      <a:pt x="5311" y="1405"/>
                    </a:lnTo>
                    <a:cubicBezTo>
                      <a:pt x="5216" y="1405"/>
                      <a:pt x="5144" y="1477"/>
                      <a:pt x="5144" y="1572"/>
                    </a:cubicBezTo>
                    <a:cubicBezTo>
                      <a:pt x="5144" y="1893"/>
                      <a:pt x="4882" y="2144"/>
                      <a:pt x="4561" y="2144"/>
                    </a:cubicBezTo>
                    <a:lnTo>
                      <a:pt x="4203" y="2144"/>
                    </a:lnTo>
                    <a:cubicBezTo>
                      <a:pt x="3882" y="2144"/>
                      <a:pt x="3632" y="1882"/>
                      <a:pt x="3632" y="1572"/>
                    </a:cubicBezTo>
                    <a:cubicBezTo>
                      <a:pt x="3632" y="1477"/>
                      <a:pt x="3549" y="1405"/>
                      <a:pt x="3465" y="1405"/>
                    </a:cubicBezTo>
                    <a:lnTo>
                      <a:pt x="2560" y="1405"/>
                    </a:lnTo>
                    <a:cubicBezTo>
                      <a:pt x="2453" y="1405"/>
                      <a:pt x="2358" y="1310"/>
                      <a:pt x="2358" y="1215"/>
                    </a:cubicBezTo>
                    <a:lnTo>
                      <a:pt x="2346" y="512"/>
                    </a:lnTo>
                    <a:cubicBezTo>
                      <a:pt x="2346" y="405"/>
                      <a:pt x="2441" y="322"/>
                      <a:pt x="2537" y="322"/>
                    </a:cubicBezTo>
                    <a:close/>
                    <a:moveTo>
                      <a:pt x="2525" y="0"/>
                    </a:moveTo>
                    <a:cubicBezTo>
                      <a:pt x="2239" y="0"/>
                      <a:pt x="2025" y="227"/>
                      <a:pt x="2025" y="512"/>
                    </a:cubicBezTo>
                    <a:lnTo>
                      <a:pt x="632" y="512"/>
                    </a:lnTo>
                    <a:cubicBezTo>
                      <a:pt x="274" y="512"/>
                      <a:pt x="1" y="798"/>
                      <a:pt x="1" y="1143"/>
                    </a:cubicBezTo>
                    <a:lnTo>
                      <a:pt x="1" y="7656"/>
                    </a:lnTo>
                    <a:cubicBezTo>
                      <a:pt x="1" y="7739"/>
                      <a:pt x="72" y="7823"/>
                      <a:pt x="155" y="7823"/>
                    </a:cubicBezTo>
                    <a:cubicBezTo>
                      <a:pt x="251" y="7823"/>
                      <a:pt x="322" y="7739"/>
                      <a:pt x="322" y="7656"/>
                    </a:cubicBezTo>
                    <a:lnTo>
                      <a:pt x="322" y="1143"/>
                    </a:lnTo>
                    <a:cubicBezTo>
                      <a:pt x="322" y="965"/>
                      <a:pt x="477" y="822"/>
                      <a:pt x="655" y="822"/>
                    </a:cubicBezTo>
                    <a:lnTo>
                      <a:pt x="1036" y="822"/>
                    </a:lnTo>
                    <a:lnTo>
                      <a:pt x="1036" y="9918"/>
                    </a:lnTo>
                    <a:cubicBezTo>
                      <a:pt x="1036" y="10002"/>
                      <a:pt x="1108" y="10085"/>
                      <a:pt x="1203" y="10085"/>
                    </a:cubicBezTo>
                    <a:lnTo>
                      <a:pt x="7573" y="10085"/>
                    </a:lnTo>
                    <a:cubicBezTo>
                      <a:pt x="7656" y="10085"/>
                      <a:pt x="7728" y="10002"/>
                      <a:pt x="7728" y="9918"/>
                    </a:cubicBezTo>
                    <a:lnTo>
                      <a:pt x="7728" y="822"/>
                    </a:lnTo>
                    <a:lnTo>
                      <a:pt x="8121" y="822"/>
                    </a:lnTo>
                    <a:cubicBezTo>
                      <a:pt x="8299" y="822"/>
                      <a:pt x="8442" y="965"/>
                      <a:pt x="8442" y="1143"/>
                    </a:cubicBezTo>
                    <a:lnTo>
                      <a:pt x="8442" y="10395"/>
                    </a:lnTo>
                    <a:cubicBezTo>
                      <a:pt x="8442" y="10573"/>
                      <a:pt x="8299" y="10716"/>
                      <a:pt x="8121" y="10716"/>
                    </a:cubicBezTo>
                    <a:lnTo>
                      <a:pt x="667" y="10716"/>
                    </a:lnTo>
                    <a:cubicBezTo>
                      <a:pt x="489" y="10716"/>
                      <a:pt x="334" y="10573"/>
                      <a:pt x="334" y="10395"/>
                    </a:cubicBezTo>
                    <a:lnTo>
                      <a:pt x="334" y="8418"/>
                    </a:lnTo>
                    <a:cubicBezTo>
                      <a:pt x="334" y="8323"/>
                      <a:pt x="263" y="8251"/>
                      <a:pt x="167" y="8251"/>
                    </a:cubicBezTo>
                    <a:cubicBezTo>
                      <a:pt x="84" y="8251"/>
                      <a:pt x="12" y="8323"/>
                      <a:pt x="12" y="8418"/>
                    </a:cubicBezTo>
                    <a:lnTo>
                      <a:pt x="12" y="10395"/>
                    </a:lnTo>
                    <a:cubicBezTo>
                      <a:pt x="12" y="10752"/>
                      <a:pt x="298" y="11037"/>
                      <a:pt x="644" y="11037"/>
                    </a:cubicBezTo>
                    <a:lnTo>
                      <a:pt x="8109" y="11037"/>
                    </a:lnTo>
                    <a:cubicBezTo>
                      <a:pt x="8466" y="11037"/>
                      <a:pt x="8740" y="10752"/>
                      <a:pt x="8740" y="10395"/>
                    </a:cubicBezTo>
                    <a:lnTo>
                      <a:pt x="8740" y="1143"/>
                    </a:lnTo>
                    <a:cubicBezTo>
                      <a:pt x="8752" y="810"/>
                      <a:pt x="8454" y="512"/>
                      <a:pt x="8109" y="512"/>
                    </a:cubicBezTo>
                    <a:lnTo>
                      <a:pt x="7299" y="512"/>
                    </a:lnTo>
                    <a:cubicBezTo>
                      <a:pt x="7216" y="512"/>
                      <a:pt x="7144" y="584"/>
                      <a:pt x="7144" y="679"/>
                    </a:cubicBezTo>
                    <a:cubicBezTo>
                      <a:pt x="7144" y="762"/>
                      <a:pt x="7216" y="834"/>
                      <a:pt x="7299" y="834"/>
                    </a:cubicBezTo>
                    <a:lnTo>
                      <a:pt x="7406" y="834"/>
                    </a:lnTo>
                    <a:lnTo>
                      <a:pt x="7406" y="9764"/>
                    </a:lnTo>
                    <a:lnTo>
                      <a:pt x="1370" y="9764"/>
                    </a:lnTo>
                    <a:lnTo>
                      <a:pt x="1370" y="834"/>
                    </a:lnTo>
                    <a:lnTo>
                      <a:pt x="2037" y="834"/>
                    </a:lnTo>
                    <a:lnTo>
                      <a:pt x="2037" y="1215"/>
                    </a:lnTo>
                    <a:cubicBezTo>
                      <a:pt x="2037" y="1489"/>
                      <a:pt x="2263" y="1715"/>
                      <a:pt x="2537" y="1715"/>
                    </a:cubicBezTo>
                    <a:lnTo>
                      <a:pt x="3299" y="1715"/>
                    </a:lnTo>
                    <a:cubicBezTo>
                      <a:pt x="3370" y="2132"/>
                      <a:pt x="3751" y="2465"/>
                      <a:pt x="4192" y="2465"/>
                    </a:cubicBezTo>
                    <a:lnTo>
                      <a:pt x="4549" y="2465"/>
                    </a:lnTo>
                    <a:cubicBezTo>
                      <a:pt x="5001" y="2465"/>
                      <a:pt x="5370" y="2132"/>
                      <a:pt x="5442" y="1715"/>
                    </a:cubicBezTo>
                    <a:lnTo>
                      <a:pt x="6204" y="1715"/>
                    </a:lnTo>
                    <a:cubicBezTo>
                      <a:pt x="6489" y="1715"/>
                      <a:pt x="6704" y="1489"/>
                      <a:pt x="6704" y="1215"/>
                    </a:cubicBezTo>
                    <a:lnTo>
                      <a:pt x="6704" y="512"/>
                    </a:lnTo>
                    <a:cubicBezTo>
                      <a:pt x="6704" y="227"/>
                      <a:pt x="6489" y="0"/>
                      <a:pt x="62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27" name="Google Shape;627;p38"/>
              <p:cNvSpPr/>
              <p:nvPr/>
            </p:nvSpPr>
            <p:spPr>
              <a:xfrm>
                <a:off x="8078692" y="3438653"/>
                <a:ext cx="142264" cy="100216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146" extrusionOk="0">
                    <a:moveTo>
                      <a:pt x="2742" y="1"/>
                    </a:moveTo>
                    <a:cubicBezTo>
                      <a:pt x="2676" y="1"/>
                      <a:pt x="2609" y="43"/>
                      <a:pt x="2584" y="123"/>
                    </a:cubicBezTo>
                    <a:lnTo>
                      <a:pt x="1989" y="2433"/>
                    </a:lnTo>
                    <a:lnTo>
                      <a:pt x="1429" y="778"/>
                    </a:lnTo>
                    <a:cubicBezTo>
                      <a:pt x="1403" y="705"/>
                      <a:pt x="1335" y="665"/>
                      <a:pt x="1268" y="665"/>
                    </a:cubicBezTo>
                    <a:cubicBezTo>
                      <a:pt x="1216" y="665"/>
                      <a:pt x="1163" y="690"/>
                      <a:pt x="1132" y="742"/>
                    </a:cubicBezTo>
                    <a:lnTo>
                      <a:pt x="656" y="1600"/>
                    </a:lnTo>
                    <a:lnTo>
                      <a:pt x="155" y="1600"/>
                    </a:lnTo>
                    <a:cubicBezTo>
                      <a:pt x="72" y="1600"/>
                      <a:pt x="1" y="1671"/>
                      <a:pt x="1" y="1754"/>
                    </a:cubicBezTo>
                    <a:cubicBezTo>
                      <a:pt x="1" y="1850"/>
                      <a:pt x="72" y="1921"/>
                      <a:pt x="155" y="1921"/>
                    </a:cubicBezTo>
                    <a:lnTo>
                      <a:pt x="739" y="1921"/>
                    </a:lnTo>
                    <a:cubicBezTo>
                      <a:pt x="798" y="1921"/>
                      <a:pt x="846" y="1897"/>
                      <a:pt x="894" y="1838"/>
                    </a:cubicBezTo>
                    <a:lnTo>
                      <a:pt x="1227" y="1219"/>
                    </a:lnTo>
                    <a:lnTo>
                      <a:pt x="1858" y="3040"/>
                    </a:lnTo>
                    <a:cubicBezTo>
                      <a:pt x="1887" y="3110"/>
                      <a:pt x="1951" y="3146"/>
                      <a:pt x="2013" y="3146"/>
                    </a:cubicBezTo>
                    <a:cubicBezTo>
                      <a:pt x="2079" y="3146"/>
                      <a:pt x="2143" y="3107"/>
                      <a:pt x="2168" y="3028"/>
                    </a:cubicBezTo>
                    <a:lnTo>
                      <a:pt x="2763" y="683"/>
                    </a:lnTo>
                    <a:lnTo>
                      <a:pt x="3168" y="1802"/>
                    </a:lnTo>
                    <a:cubicBezTo>
                      <a:pt x="3192" y="1861"/>
                      <a:pt x="3251" y="1909"/>
                      <a:pt x="3311" y="1909"/>
                    </a:cubicBezTo>
                    <a:lnTo>
                      <a:pt x="4287" y="1909"/>
                    </a:lnTo>
                    <a:cubicBezTo>
                      <a:pt x="4370" y="1909"/>
                      <a:pt x="4442" y="1838"/>
                      <a:pt x="4442" y="1742"/>
                    </a:cubicBezTo>
                    <a:cubicBezTo>
                      <a:pt x="4466" y="1671"/>
                      <a:pt x="4382" y="1600"/>
                      <a:pt x="4299" y="1600"/>
                    </a:cubicBezTo>
                    <a:lnTo>
                      <a:pt x="3454" y="1600"/>
                    </a:lnTo>
                    <a:lnTo>
                      <a:pt x="2894" y="111"/>
                    </a:lnTo>
                    <a:cubicBezTo>
                      <a:pt x="2865" y="37"/>
                      <a:pt x="2804" y="1"/>
                      <a:pt x="27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28" name="Google Shape;628;p38"/>
              <p:cNvSpPr/>
              <p:nvPr/>
            </p:nvSpPr>
            <p:spPr>
              <a:xfrm>
                <a:off x="8079074" y="3574928"/>
                <a:ext cx="141882" cy="10257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55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4287" y="322"/>
                    </a:lnTo>
                    <a:cubicBezTo>
                      <a:pt x="4370" y="322"/>
                      <a:pt x="4454" y="250"/>
                      <a:pt x="4454" y="155"/>
                    </a:cubicBezTo>
                    <a:cubicBezTo>
                      <a:pt x="4454" y="72"/>
                      <a:pt x="4370" y="0"/>
                      <a:pt x="4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29" name="Google Shape;629;p38"/>
              <p:cNvSpPr/>
              <p:nvPr/>
            </p:nvSpPr>
            <p:spPr>
              <a:xfrm>
                <a:off x="8079074" y="3619685"/>
                <a:ext cx="141882" cy="10640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" y="262"/>
                      <a:pt x="72" y="334"/>
                      <a:pt x="167" y="334"/>
                    </a:cubicBezTo>
                    <a:lnTo>
                      <a:pt x="4287" y="334"/>
                    </a:lnTo>
                    <a:cubicBezTo>
                      <a:pt x="4370" y="334"/>
                      <a:pt x="4454" y="262"/>
                      <a:pt x="4454" y="167"/>
                    </a:cubicBezTo>
                    <a:cubicBezTo>
                      <a:pt x="4454" y="84"/>
                      <a:pt x="4370" y="0"/>
                      <a:pt x="4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</p:grpSp>
      </p:grpSp>
      <p:grpSp>
        <p:nvGrpSpPr>
          <p:cNvPr id="630" name="Google Shape;630;p38"/>
          <p:cNvGrpSpPr/>
          <p:nvPr/>
        </p:nvGrpSpPr>
        <p:grpSpPr>
          <a:xfrm>
            <a:off x="1761892" y="1059938"/>
            <a:ext cx="687600" cy="687600"/>
            <a:chOff x="2237576" y="1497917"/>
            <a:chExt cx="687600" cy="687600"/>
          </a:xfrm>
        </p:grpSpPr>
        <p:sp>
          <p:nvSpPr>
            <p:cNvPr id="631" name="Google Shape;631;p38"/>
            <p:cNvSpPr/>
            <p:nvPr/>
          </p:nvSpPr>
          <p:spPr>
            <a:xfrm>
              <a:off x="2237576" y="1497917"/>
              <a:ext cx="687600" cy="6876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2" name="Google Shape;632;p38"/>
            <p:cNvGrpSpPr/>
            <p:nvPr/>
          </p:nvGrpSpPr>
          <p:grpSpPr>
            <a:xfrm>
              <a:off x="2405568" y="1666530"/>
              <a:ext cx="351615" cy="350373"/>
              <a:chOff x="6203579" y="3348981"/>
              <a:chExt cx="351615" cy="350373"/>
            </a:xfrm>
          </p:grpSpPr>
          <p:sp>
            <p:nvSpPr>
              <p:cNvPr id="633" name="Google Shape;633;p38"/>
              <p:cNvSpPr/>
              <p:nvPr/>
            </p:nvSpPr>
            <p:spPr>
              <a:xfrm>
                <a:off x="6377667" y="3404249"/>
                <a:ext cx="93686" cy="58072"/>
              </a:xfrm>
              <a:custGeom>
                <a:avLst/>
                <a:gdLst/>
                <a:ahLst/>
                <a:cxnLst/>
                <a:rect l="l" t="t" r="r" b="b"/>
                <a:pathLst>
                  <a:path w="2941" h="1823" extrusionOk="0">
                    <a:moveTo>
                      <a:pt x="644" y="0"/>
                    </a:moveTo>
                    <a:cubicBezTo>
                      <a:pt x="467" y="0"/>
                      <a:pt x="288" y="39"/>
                      <a:pt x="119" y="120"/>
                    </a:cubicBezTo>
                    <a:cubicBezTo>
                      <a:pt x="36" y="155"/>
                      <a:pt x="0" y="251"/>
                      <a:pt x="36" y="322"/>
                    </a:cubicBezTo>
                    <a:cubicBezTo>
                      <a:pt x="70" y="374"/>
                      <a:pt x="129" y="413"/>
                      <a:pt x="186" y="413"/>
                    </a:cubicBezTo>
                    <a:cubicBezTo>
                      <a:pt x="208" y="413"/>
                      <a:pt x="230" y="407"/>
                      <a:pt x="250" y="394"/>
                    </a:cubicBezTo>
                    <a:cubicBezTo>
                      <a:pt x="370" y="337"/>
                      <a:pt x="498" y="310"/>
                      <a:pt x="625" y="310"/>
                    </a:cubicBezTo>
                    <a:cubicBezTo>
                      <a:pt x="950" y="310"/>
                      <a:pt x="1269" y="487"/>
                      <a:pt x="1441" y="786"/>
                    </a:cubicBezTo>
                    <a:cubicBezTo>
                      <a:pt x="1215" y="1036"/>
                      <a:pt x="1143" y="1406"/>
                      <a:pt x="1286" y="1739"/>
                    </a:cubicBezTo>
                    <a:cubicBezTo>
                      <a:pt x="1322" y="1798"/>
                      <a:pt x="1381" y="1822"/>
                      <a:pt x="1441" y="1822"/>
                    </a:cubicBezTo>
                    <a:cubicBezTo>
                      <a:pt x="1560" y="1822"/>
                      <a:pt x="1631" y="1703"/>
                      <a:pt x="1584" y="1608"/>
                    </a:cubicBezTo>
                    <a:cubicBezTo>
                      <a:pt x="1453" y="1322"/>
                      <a:pt x="1572" y="989"/>
                      <a:pt x="1858" y="858"/>
                    </a:cubicBezTo>
                    <a:cubicBezTo>
                      <a:pt x="1936" y="822"/>
                      <a:pt x="2017" y="805"/>
                      <a:pt x="2096" y="805"/>
                    </a:cubicBezTo>
                    <a:cubicBezTo>
                      <a:pt x="2305" y="805"/>
                      <a:pt x="2501" y="924"/>
                      <a:pt x="2596" y="1132"/>
                    </a:cubicBezTo>
                    <a:cubicBezTo>
                      <a:pt x="2631" y="1193"/>
                      <a:pt x="2699" y="1229"/>
                      <a:pt x="2760" y="1229"/>
                    </a:cubicBezTo>
                    <a:cubicBezTo>
                      <a:pt x="2782" y="1229"/>
                      <a:pt x="2803" y="1224"/>
                      <a:pt x="2822" y="1215"/>
                    </a:cubicBezTo>
                    <a:cubicBezTo>
                      <a:pt x="2893" y="1167"/>
                      <a:pt x="2941" y="1084"/>
                      <a:pt x="2893" y="1013"/>
                    </a:cubicBezTo>
                    <a:cubicBezTo>
                      <a:pt x="2757" y="696"/>
                      <a:pt x="2448" y="503"/>
                      <a:pt x="2108" y="503"/>
                    </a:cubicBezTo>
                    <a:cubicBezTo>
                      <a:pt x="1975" y="503"/>
                      <a:pt x="1837" y="532"/>
                      <a:pt x="1703" y="596"/>
                    </a:cubicBezTo>
                    <a:cubicBezTo>
                      <a:pt x="1476" y="218"/>
                      <a:pt x="1066" y="0"/>
                      <a:pt x="6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34" name="Google Shape;634;p38"/>
              <p:cNvSpPr/>
              <p:nvPr/>
            </p:nvSpPr>
            <p:spPr>
              <a:xfrm>
                <a:off x="6260090" y="3449611"/>
                <a:ext cx="76643" cy="44947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1411" extrusionOk="0">
                    <a:moveTo>
                      <a:pt x="1868" y="0"/>
                    </a:moveTo>
                    <a:cubicBezTo>
                      <a:pt x="1523" y="0"/>
                      <a:pt x="1190" y="178"/>
                      <a:pt x="1012" y="541"/>
                    </a:cubicBezTo>
                    <a:cubicBezTo>
                      <a:pt x="891" y="501"/>
                      <a:pt x="765" y="480"/>
                      <a:pt x="638" y="480"/>
                    </a:cubicBezTo>
                    <a:cubicBezTo>
                      <a:pt x="466" y="480"/>
                      <a:pt x="291" y="518"/>
                      <a:pt x="119" y="601"/>
                    </a:cubicBezTo>
                    <a:cubicBezTo>
                      <a:pt x="36" y="636"/>
                      <a:pt x="0" y="732"/>
                      <a:pt x="36" y="803"/>
                    </a:cubicBezTo>
                    <a:cubicBezTo>
                      <a:pt x="70" y="855"/>
                      <a:pt x="129" y="894"/>
                      <a:pt x="186" y="894"/>
                    </a:cubicBezTo>
                    <a:cubicBezTo>
                      <a:pt x="209" y="894"/>
                      <a:pt x="230" y="888"/>
                      <a:pt x="250" y="875"/>
                    </a:cubicBezTo>
                    <a:cubicBezTo>
                      <a:pt x="375" y="820"/>
                      <a:pt x="506" y="794"/>
                      <a:pt x="636" y="794"/>
                    </a:cubicBezTo>
                    <a:cubicBezTo>
                      <a:pt x="990" y="794"/>
                      <a:pt x="1332" y="987"/>
                      <a:pt x="1489" y="1327"/>
                    </a:cubicBezTo>
                    <a:cubicBezTo>
                      <a:pt x="1512" y="1386"/>
                      <a:pt x="1572" y="1410"/>
                      <a:pt x="1631" y="1410"/>
                    </a:cubicBezTo>
                    <a:cubicBezTo>
                      <a:pt x="1750" y="1410"/>
                      <a:pt x="1822" y="1291"/>
                      <a:pt x="1786" y="1196"/>
                    </a:cubicBezTo>
                    <a:cubicBezTo>
                      <a:pt x="1679" y="970"/>
                      <a:pt x="1500" y="779"/>
                      <a:pt x="1310" y="660"/>
                    </a:cubicBezTo>
                    <a:cubicBezTo>
                      <a:pt x="1435" y="426"/>
                      <a:pt x="1654" y="315"/>
                      <a:pt x="1877" y="315"/>
                    </a:cubicBezTo>
                    <a:cubicBezTo>
                      <a:pt x="1971" y="315"/>
                      <a:pt x="2067" y="335"/>
                      <a:pt x="2155" y="374"/>
                    </a:cubicBezTo>
                    <a:cubicBezTo>
                      <a:pt x="2175" y="388"/>
                      <a:pt x="2198" y="394"/>
                      <a:pt x="2221" y="394"/>
                    </a:cubicBezTo>
                    <a:cubicBezTo>
                      <a:pt x="2280" y="394"/>
                      <a:pt x="2341" y="355"/>
                      <a:pt x="2358" y="303"/>
                    </a:cubicBezTo>
                    <a:cubicBezTo>
                      <a:pt x="2405" y="220"/>
                      <a:pt x="2358" y="124"/>
                      <a:pt x="2286" y="89"/>
                    </a:cubicBezTo>
                    <a:cubicBezTo>
                      <a:pt x="2151" y="30"/>
                      <a:pt x="2009" y="0"/>
                      <a:pt x="18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35" name="Google Shape;635;p38"/>
              <p:cNvSpPr/>
              <p:nvPr/>
            </p:nvSpPr>
            <p:spPr>
              <a:xfrm>
                <a:off x="6415574" y="3498349"/>
                <a:ext cx="49343" cy="21598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678" extrusionOk="0">
                    <a:moveTo>
                      <a:pt x="642" y="1"/>
                    </a:moveTo>
                    <a:cubicBezTo>
                      <a:pt x="446" y="1"/>
                      <a:pt x="250" y="58"/>
                      <a:pt x="84" y="178"/>
                    </a:cubicBezTo>
                    <a:cubicBezTo>
                      <a:pt x="13" y="237"/>
                      <a:pt x="1" y="333"/>
                      <a:pt x="37" y="404"/>
                    </a:cubicBezTo>
                    <a:cubicBezTo>
                      <a:pt x="75" y="450"/>
                      <a:pt x="128" y="477"/>
                      <a:pt x="180" y="477"/>
                    </a:cubicBezTo>
                    <a:cubicBezTo>
                      <a:pt x="209" y="477"/>
                      <a:pt x="237" y="469"/>
                      <a:pt x="263" y="452"/>
                    </a:cubicBezTo>
                    <a:cubicBezTo>
                      <a:pt x="382" y="366"/>
                      <a:pt x="521" y="324"/>
                      <a:pt x="659" y="324"/>
                    </a:cubicBezTo>
                    <a:cubicBezTo>
                      <a:pt x="865" y="324"/>
                      <a:pt x="1068" y="417"/>
                      <a:pt x="1203" y="595"/>
                    </a:cubicBezTo>
                    <a:cubicBezTo>
                      <a:pt x="1227" y="642"/>
                      <a:pt x="1275" y="678"/>
                      <a:pt x="1334" y="678"/>
                    </a:cubicBezTo>
                    <a:cubicBezTo>
                      <a:pt x="1465" y="678"/>
                      <a:pt x="1549" y="523"/>
                      <a:pt x="1465" y="416"/>
                    </a:cubicBezTo>
                    <a:cubicBezTo>
                      <a:pt x="1268" y="146"/>
                      <a:pt x="954" y="1"/>
                      <a:pt x="6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6344283" y="3473247"/>
                <a:ext cx="41380" cy="32301"/>
              </a:xfrm>
              <a:custGeom>
                <a:avLst/>
                <a:gdLst/>
                <a:ahLst/>
                <a:cxnLst/>
                <a:rect l="l" t="t" r="r" b="b"/>
                <a:pathLst>
                  <a:path w="1299" h="1014" extrusionOk="0">
                    <a:moveTo>
                      <a:pt x="1122" y="0"/>
                    </a:moveTo>
                    <a:cubicBezTo>
                      <a:pt x="1048" y="0"/>
                      <a:pt x="986" y="56"/>
                      <a:pt x="953" y="133"/>
                    </a:cubicBezTo>
                    <a:cubicBezTo>
                      <a:pt x="899" y="455"/>
                      <a:pt x="612" y="701"/>
                      <a:pt x="293" y="701"/>
                    </a:cubicBezTo>
                    <a:cubicBezTo>
                      <a:pt x="259" y="701"/>
                      <a:pt x="225" y="698"/>
                      <a:pt x="191" y="692"/>
                    </a:cubicBezTo>
                    <a:cubicBezTo>
                      <a:pt x="178" y="689"/>
                      <a:pt x="166" y="687"/>
                      <a:pt x="155" y="687"/>
                    </a:cubicBezTo>
                    <a:cubicBezTo>
                      <a:pt x="87" y="687"/>
                      <a:pt x="33" y="742"/>
                      <a:pt x="12" y="823"/>
                    </a:cubicBezTo>
                    <a:cubicBezTo>
                      <a:pt x="0" y="906"/>
                      <a:pt x="60" y="990"/>
                      <a:pt x="155" y="1002"/>
                    </a:cubicBezTo>
                    <a:cubicBezTo>
                      <a:pt x="215" y="1014"/>
                      <a:pt x="250" y="1014"/>
                      <a:pt x="310" y="1014"/>
                    </a:cubicBezTo>
                    <a:cubicBezTo>
                      <a:pt x="774" y="1014"/>
                      <a:pt x="1203" y="668"/>
                      <a:pt x="1286" y="180"/>
                    </a:cubicBezTo>
                    <a:cubicBezTo>
                      <a:pt x="1298" y="97"/>
                      <a:pt x="1239" y="13"/>
                      <a:pt x="1143" y="2"/>
                    </a:cubicBezTo>
                    <a:cubicBezTo>
                      <a:pt x="1136" y="1"/>
                      <a:pt x="1129" y="0"/>
                      <a:pt x="11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37" name="Google Shape;637;p38"/>
              <p:cNvSpPr/>
              <p:nvPr/>
            </p:nvSpPr>
            <p:spPr>
              <a:xfrm>
                <a:off x="6203579" y="3348981"/>
                <a:ext cx="351615" cy="350373"/>
              </a:xfrm>
              <a:custGeom>
                <a:avLst/>
                <a:gdLst/>
                <a:ahLst/>
                <a:cxnLst/>
                <a:rect l="l" t="t" r="r" b="b"/>
                <a:pathLst>
                  <a:path w="11038" h="10999" extrusionOk="0">
                    <a:moveTo>
                      <a:pt x="4995" y="1"/>
                    </a:moveTo>
                    <a:cubicBezTo>
                      <a:pt x="4687" y="1"/>
                      <a:pt x="4370" y="111"/>
                      <a:pt x="4132" y="331"/>
                    </a:cubicBezTo>
                    <a:cubicBezTo>
                      <a:pt x="3987" y="258"/>
                      <a:pt x="3828" y="224"/>
                      <a:pt x="3666" y="224"/>
                    </a:cubicBezTo>
                    <a:cubicBezTo>
                      <a:pt x="3298" y="224"/>
                      <a:pt x="2919" y="402"/>
                      <a:pt x="2679" y="700"/>
                    </a:cubicBezTo>
                    <a:cubicBezTo>
                      <a:pt x="2642" y="695"/>
                      <a:pt x="2604" y="692"/>
                      <a:pt x="2566" y="692"/>
                    </a:cubicBezTo>
                    <a:cubicBezTo>
                      <a:pt x="2064" y="692"/>
                      <a:pt x="1551" y="1122"/>
                      <a:pt x="1429" y="1676"/>
                    </a:cubicBezTo>
                    <a:cubicBezTo>
                      <a:pt x="881" y="1795"/>
                      <a:pt x="488" y="2462"/>
                      <a:pt x="643" y="3081"/>
                    </a:cubicBezTo>
                    <a:cubicBezTo>
                      <a:pt x="84" y="3379"/>
                      <a:pt x="0" y="4248"/>
                      <a:pt x="441" y="4784"/>
                    </a:cubicBezTo>
                    <a:cubicBezTo>
                      <a:pt x="336" y="5477"/>
                      <a:pt x="852" y="6142"/>
                      <a:pt x="1432" y="6142"/>
                    </a:cubicBezTo>
                    <a:cubicBezTo>
                      <a:pt x="1510" y="6142"/>
                      <a:pt x="1589" y="6130"/>
                      <a:pt x="1667" y="6105"/>
                    </a:cubicBezTo>
                    <a:cubicBezTo>
                      <a:pt x="1827" y="6308"/>
                      <a:pt x="2150" y="6444"/>
                      <a:pt x="2456" y="6444"/>
                    </a:cubicBezTo>
                    <a:cubicBezTo>
                      <a:pt x="2491" y="6444"/>
                      <a:pt x="2526" y="6442"/>
                      <a:pt x="2560" y="6439"/>
                    </a:cubicBezTo>
                    <a:cubicBezTo>
                      <a:pt x="3002" y="7378"/>
                      <a:pt x="3681" y="7769"/>
                      <a:pt x="4568" y="7769"/>
                    </a:cubicBezTo>
                    <a:cubicBezTo>
                      <a:pt x="4805" y="7769"/>
                      <a:pt x="5056" y="7741"/>
                      <a:pt x="5322" y="7689"/>
                    </a:cubicBezTo>
                    <a:cubicBezTo>
                      <a:pt x="5429" y="8070"/>
                      <a:pt x="5715" y="8534"/>
                      <a:pt x="6382" y="8915"/>
                    </a:cubicBezTo>
                    <a:cubicBezTo>
                      <a:pt x="7454" y="9534"/>
                      <a:pt x="7965" y="10022"/>
                      <a:pt x="8037" y="10487"/>
                    </a:cubicBezTo>
                    <a:cubicBezTo>
                      <a:pt x="8085" y="10796"/>
                      <a:pt x="8346" y="10999"/>
                      <a:pt x="8644" y="10999"/>
                    </a:cubicBezTo>
                    <a:cubicBezTo>
                      <a:pt x="9049" y="10999"/>
                      <a:pt x="9323" y="10630"/>
                      <a:pt x="9251" y="10260"/>
                    </a:cubicBezTo>
                    <a:lnTo>
                      <a:pt x="8835" y="8355"/>
                    </a:lnTo>
                    <a:cubicBezTo>
                      <a:pt x="9275" y="8260"/>
                      <a:pt x="9573" y="7927"/>
                      <a:pt x="9620" y="7593"/>
                    </a:cubicBezTo>
                    <a:cubicBezTo>
                      <a:pt x="9656" y="7308"/>
                      <a:pt x="9763" y="7177"/>
                      <a:pt x="9644" y="6867"/>
                    </a:cubicBezTo>
                    <a:cubicBezTo>
                      <a:pt x="10299" y="6808"/>
                      <a:pt x="10752" y="6081"/>
                      <a:pt x="10609" y="5427"/>
                    </a:cubicBezTo>
                    <a:cubicBezTo>
                      <a:pt x="11025" y="5034"/>
                      <a:pt x="11037" y="4212"/>
                      <a:pt x="10585" y="3831"/>
                    </a:cubicBezTo>
                    <a:cubicBezTo>
                      <a:pt x="10656" y="3307"/>
                      <a:pt x="10323" y="2760"/>
                      <a:pt x="9823" y="2545"/>
                    </a:cubicBezTo>
                    <a:cubicBezTo>
                      <a:pt x="9835" y="2355"/>
                      <a:pt x="9787" y="2164"/>
                      <a:pt x="9704" y="1974"/>
                    </a:cubicBezTo>
                    <a:cubicBezTo>
                      <a:pt x="9673" y="1919"/>
                      <a:pt x="9616" y="1890"/>
                      <a:pt x="9560" y="1890"/>
                    </a:cubicBezTo>
                    <a:cubicBezTo>
                      <a:pt x="9531" y="1890"/>
                      <a:pt x="9502" y="1898"/>
                      <a:pt x="9478" y="1914"/>
                    </a:cubicBezTo>
                    <a:cubicBezTo>
                      <a:pt x="9406" y="1950"/>
                      <a:pt x="9370" y="2057"/>
                      <a:pt x="9418" y="2129"/>
                    </a:cubicBezTo>
                    <a:cubicBezTo>
                      <a:pt x="9513" y="2295"/>
                      <a:pt x="9537" y="2474"/>
                      <a:pt x="9489" y="2605"/>
                    </a:cubicBezTo>
                    <a:cubicBezTo>
                      <a:pt x="9466" y="2700"/>
                      <a:pt x="9525" y="2783"/>
                      <a:pt x="9609" y="2819"/>
                    </a:cubicBezTo>
                    <a:cubicBezTo>
                      <a:pt x="10061" y="2926"/>
                      <a:pt x="10371" y="3438"/>
                      <a:pt x="10251" y="3855"/>
                    </a:cubicBezTo>
                    <a:cubicBezTo>
                      <a:pt x="10240" y="3938"/>
                      <a:pt x="10263" y="4010"/>
                      <a:pt x="10323" y="4034"/>
                    </a:cubicBezTo>
                    <a:cubicBezTo>
                      <a:pt x="10609" y="4212"/>
                      <a:pt x="10716" y="4724"/>
                      <a:pt x="10490" y="5105"/>
                    </a:cubicBezTo>
                    <a:cubicBezTo>
                      <a:pt x="10418" y="4950"/>
                      <a:pt x="10299" y="4748"/>
                      <a:pt x="10085" y="4557"/>
                    </a:cubicBezTo>
                    <a:cubicBezTo>
                      <a:pt x="10051" y="4529"/>
                      <a:pt x="10014" y="4514"/>
                      <a:pt x="9978" y="4514"/>
                    </a:cubicBezTo>
                    <a:cubicBezTo>
                      <a:pt x="9939" y="4514"/>
                      <a:pt x="9902" y="4532"/>
                      <a:pt x="9870" y="4569"/>
                    </a:cubicBezTo>
                    <a:cubicBezTo>
                      <a:pt x="9799" y="4653"/>
                      <a:pt x="9799" y="4736"/>
                      <a:pt x="9882" y="4796"/>
                    </a:cubicBezTo>
                    <a:cubicBezTo>
                      <a:pt x="10085" y="4974"/>
                      <a:pt x="10216" y="5200"/>
                      <a:pt x="10287" y="5462"/>
                    </a:cubicBezTo>
                    <a:lnTo>
                      <a:pt x="10287" y="5498"/>
                    </a:lnTo>
                    <a:cubicBezTo>
                      <a:pt x="10463" y="6016"/>
                      <a:pt x="10035" y="6624"/>
                      <a:pt x="9592" y="6624"/>
                    </a:cubicBezTo>
                    <a:cubicBezTo>
                      <a:pt x="9526" y="6624"/>
                      <a:pt x="9459" y="6611"/>
                      <a:pt x="9394" y="6581"/>
                    </a:cubicBezTo>
                    <a:lnTo>
                      <a:pt x="9359" y="6581"/>
                    </a:lnTo>
                    <a:cubicBezTo>
                      <a:pt x="9251" y="6510"/>
                      <a:pt x="9120" y="6462"/>
                      <a:pt x="8989" y="6462"/>
                    </a:cubicBezTo>
                    <a:lnTo>
                      <a:pt x="8180" y="6462"/>
                    </a:lnTo>
                    <a:cubicBezTo>
                      <a:pt x="8096" y="6462"/>
                      <a:pt x="8013" y="6534"/>
                      <a:pt x="8013" y="6629"/>
                    </a:cubicBezTo>
                    <a:cubicBezTo>
                      <a:pt x="8013" y="6712"/>
                      <a:pt x="8096" y="6796"/>
                      <a:pt x="8180" y="6796"/>
                    </a:cubicBezTo>
                    <a:lnTo>
                      <a:pt x="8989" y="6796"/>
                    </a:lnTo>
                    <a:cubicBezTo>
                      <a:pt x="9251" y="6796"/>
                      <a:pt x="9442" y="7046"/>
                      <a:pt x="9370" y="7296"/>
                    </a:cubicBezTo>
                    <a:cubicBezTo>
                      <a:pt x="9370" y="7308"/>
                      <a:pt x="9359" y="7367"/>
                      <a:pt x="9311" y="7605"/>
                    </a:cubicBezTo>
                    <a:cubicBezTo>
                      <a:pt x="9228" y="7927"/>
                      <a:pt x="8942" y="8141"/>
                      <a:pt x="8632" y="8141"/>
                    </a:cubicBezTo>
                    <a:lnTo>
                      <a:pt x="7596" y="8141"/>
                    </a:lnTo>
                    <a:cubicBezTo>
                      <a:pt x="7275" y="8141"/>
                      <a:pt x="6989" y="7927"/>
                      <a:pt x="6918" y="7605"/>
                    </a:cubicBezTo>
                    <a:cubicBezTo>
                      <a:pt x="6870" y="7355"/>
                      <a:pt x="6858" y="7296"/>
                      <a:pt x="6858" y="7296"/>
                    </a:cubicBezTo>
                    <a:cubicBezTo>
                      <a:pt x="6799" y="7046"/>
                      <a:pt x="6977" y="6796"/>
                      <a:pt x="7239" y="6796"/>
                    </a:cubicBezTo>
                    <a:lnTo>
                      <a:pt x="7501" y="6796"/>
                    </a:lnTo>
                    <a:cubicBezTo>
                      <a:pt x="7584" y="6796"/>
                      <a:pt x="7656" y="6712"/>
                      <a:pt x="7656" y="6629"/>
                    </a:cubicBezTo>
                    <a:cubicBezTo>
                      <a:pt x="7656" y="6534"/>
                      <a:pt x="7584" y="6462"/>
                      <a:pt x="7501" y="6462"/>
                    </a:cubicBezTo>
                    <a:lnTo>
                      <a:pt x="7239" y="6462"/>
                    </a:lnTo>
                    <a:cubicBezTo>
                      <a:pt x="6763" y="6462"/>
                      <a:pt x="6430" y="6915"/>
                      <a:pt x="6549" y="7355"/>
                    </a:cubicBezTo>
                    <a:cubicBezTo>
                      <a:pt x="6584" y="7593"/>
                      <a:pt x="6608" y="7665"/>
                      <a:pt x="6608" y="7665"/>
                    </a:cubicBezTo>
                    <a:cubicBezTo>
                      <a:pt x="6727" y="8129"/>
                      <a:pt x="7144" y="8439"/>
                      <a:pt x="7596" y="8439"/>
                    </a:cubicBezTo>
                    <a:lnTo>
                      <a:pt x="8525" y="8439"/>
                    </a:lnTo>
                    <a:lnTo>
                      <a:pt x="8942" y="10380"/>
                    </a:lnTo>
                    <a:cubicBezTo>
                      <a:pt x="8954" y="10463"/>
                      <a:pt x="8942" y="10558"/>
                      <a:pt x="8882" y="10630"/>
                    </a:cubicBezTo>
                    <a:cubicBezTo>
                      <a:pt x="8818" y="10703"/>
                      <a:pt x="8733" y="10737"/>
                      <a:pt x="8650" y="10737"/>
                    </a:cubicBezTo>
                    <a:cubicBezTo>
                      <a:pt x="8517" y="10737"/>
                      <a:pt x="8388" y="10648"/>
                      <a:pt x="8358" y="10487"/>
                    </a:cubicBezTo>
                    <a:cubicBezTo>
                      <a:pt x="8275" y="9903"/>
                      <a:pt x="7739" y="9368"/>
                      <a:pt x="6561" y="8677"/>
                    </a:cubicBezTo>
                    <a:cubicBezTo>
                      <a:pt x="5751" y="8225"/>
                      <a:pt x="5513" y="7570"/>
                      <a:pt x="5620" y="6998"/>
                    </a:cubicBezTo>
                    <a:lnTo>
                      <a:pt x="5620" y="6998"/>
                    </a:lnTo>
                    <a:cubicBezTo>
                      <a:pt x="5918" y="7129"/>
                      <a:pt x="5870" y="7272"/>
                      <a:pt x="6025" y="7272"/>
                    </a:cubicBezTo>
                    <a:cubicBezTo>
                      <a:pt x="6156" y="7272"/>
                      <a:pt x="6227" y="7117"/>
                      <a:pt x="6156" y="7010"/>
                    </a:cubicBezTo>
                    <a:cubicBezTo>
                      <a:pt x="6025" y="6820"/>
                      <a:pt x="5834" y="6712"/>
                      <a:pt x="5620" y="6653"/>
                    </a:cubicBezTo>
                    <a:lnTo>
                      <a:pt x="5584" y="6617"/>
                    </a:lnTo>
                    <a:cubicBezTo>
                      <a:pt x="5560" y="6605"/>
                      <a:pt x="5537" y="6599"/>
                      <a:pt x="5516" y="6599"/>
                    </a:cubicBezTo>
                    <a:cubicBezTo>
                      <a:pt x="5495" y="6599"/>
                      <a:pt x="5477" y="6605"/>
                      <a:pt x="5465" y="6617"/>
                    </a:cubicBezTo>
                    <a:cubicBezTo>
                      <a:pt x="5422" y="6610"/>
                      <a:pt x="5377" y="6607"/>
                      <a:pt x="5333" y="6607"/>
                    </a:cubicBezTo>
                    <a:cubicBezTo>
                      <a:pt x="5145" y="6607"/>
                      <a:pt x="4950" y="6666"/>
                      <a:pt x="4787" y="6772"/>
                    </a:cubicBezTo>
                    <a:cubicBezTo>
                      <a:pt x="4715" y="6831"/>
                      <a:pt x="4703" y="6927"/>
                      <a:pt x="4751" y="6998"/>
                    </a:cubicBezTo>
                    <a:cubicBezTo>
                      <a:pt x="4789" y="7044"/>
                      <a:pt x="4838" y="7071"/>
                      <a:pt x="4886" y="7071"/>
                    </a:cubicBezTo>
                    <a:cubicBezTo>
                      <a:pt x="4913" y="7071"/>
                      <a:pt x="4940" y="7063"/>
                      <a:pt x="4965" y="7046"/>
                    </a:cubicBezTo>
                    <a:cubicBezTo>
                      <a:pt x="5072" y="6974"/>
                      <a:pt x="5191" y="6939"/>
                      <a:pt x="5310" y="6939"/>
                    </a:cubicBezTo>
                    <a:cubicBezTo>
                      <a:pt x="5298" y="7058"/>
                      <a:pt x="5287" y="7224"/>
                      <a:pt x="5298" y="7403"/>
                    </a:cubicBezTo>
                    <a:cubicBezTo>
                      <a:pt x="5049" y="7450"/>
                      <a:pt x="4820" y="7475"/>
                      <a:pt x="4609" y="7475"/>
                    </a:cubicBezTo>
                    <a:cubicBezTo>
                      <a:pt x="3761" y="7475"/>
                      <a:pt x="3208" y="7082"/>
                      <a:pt x="2846" y="6224"/>
                    </a:cubicBezTo>
                    <a:cubicBezTo>
                      <a:pt x="2798" y="6058"/>
                      <a:pt x="2762" y="5796"/>
                      <a:pt x="2798" y="5688"/>
                    </a:cubicBezTo>
                    <a:cubicBezTo>
                      <a:pt x="2822" y="5605"/>
                      <a:pt x="2786" y="5510"/>
                      <a:pt x="2691" y="5486"/>
                    </a:cubicBezTo>
                    <a:cubicBezTo>
                      <a:pt x="2672" y="5478"/>
                      <a:pt x="2652" y="5474"/>
                      <a:pt x="2633" y="5474"/>
                    </a:cubicBezTo>
                    <a:cubicBezTo>
                      <a:pt x="2568" y="5474"/>
                      <a:pt x="2507" y="5517"/>
                      <a:pt x="2489" y="5581"/>
                    </a:cubicBezTo>
                    <a:cubicBezTo>
                      <a:pt x="2429" y="5748"/>
                      <a:pt x="2453" y="5974"/>
                      <a:pt x="2489" y="6141"/>
                    </a:cubicBezTo>
                    <a:cubicBezTo>
                      <a:pt x="2469" y="6142"/>
                      <a:pt x="2450" y="6143"/>
                      <a:pt x="2431" y="6143"/>
                    </a:cubicBezTo>
                    <a:cubicBezTo>
                      <a:pt x="2141" y="6143"/>
                      <a:pt x="1950" y="5980"/>
                      <a:pt x="1905" y="5879"/>
                    </a:cubicBezTo>
                    <a:cubicBezTo>
                      <a:pt x="1893" y="5843"/>
                      <a:pt x="1858" y="5808"/>
                      <a:pt x="1810" y="5796"/>
                    </a:cubicBezTo>
                    <a:cubicBezTo>
                      <a:pt x="1789" y="5787"/>
                      <a:pt x="1771" y="5783"/>
                      <a:pt x="1753" y="5783"/>
                    </a:cubicBezTo>
                    <a:cubicBezTo>
                      <a:pt x="1701" y="5783"/>
                      <a:pt x="1658" y="5816"/>
                      <a:pt x="1596" y="5843"/>
                    </a:cubicBezTo>
                    <a:cubicBezTo>
                      <a:pt x="1552" y="5855"/>
                      <a:pt x="1509" y="5861"/>
                      <a:pt x="1466" y="5861"/>
                    </a:cubicBezTo>
                    <a:cubicBezTo>
                      <a:pt x="1050" y="5861"/>
                      <a:pt x="679" y="5315"/>
                      <a:pt x="798" y="4807"/>
                    </a:cubicBezTo>
                    <a:cubicBezTo>
                      <a:pt x="846" y="4653"/>
                      <a:pt x="643" y="4653"/>
                      <a:pt x="536" y="4260"/>
                    </a:cubicBezTo>
                    <a:cubicBezTo>
                      <a:pt x="417" y="3855"/>
                      <a:pt x="584" y="3462"/>
                      <a:pt x="893" y="3367"/>
                    </a:cubicBezTo>
                    <a:cubicBezTo>
                      <a:pt x="977" y="3343"/>
                      <a:pt x="1036" y="3248"/>
                      <a:pt x="1000" y="3164"/>
                    </a:cubicBezTo>
                    <a:cubicBezTo>
                      <a:pt x="798" y="2664"/>
                      <a:pt x="1131" y="2045"/>
                      <a:pt x="1596" y="2009"/>
                    </a:cubicBezTo>
                    <a:cubicBezTo>
                      <a:pt x="1667" y="2009"/>
                      <a:pt x="1739" y="1950"/>
                      <a:pt x="1739" y="1867"/>
                    </a:cubicBezTo>
                    <a:cubicBezTo>
                      <a:pt x="1781" y="1436"/>
                      <a:pt x="2175" y="1060"/>
                      <a:pt x="2570" y="1060"/>
                    </a:cubicBezTo>
                    <a:cubicBezTo>
                      <a:pt x="2623" y="1060"/>
                      <a:pt x="2675" y="1067"/>
                      <a:pt x="2727" y="1081"/>
                    </a:cubicBezTo>
                    <a:cubicBezTo>
                      <a:pt x="2736" y="1082"/>
                      <a:pt x="2745" y="1083"/>
                      <a:pt x="2754" y="1083"/>
                    </a:cubicBezTo>
                    <a:cubicBezTo>
                      <a:pt x="2816" y="1083"/>
                      <a:pt x="2874" y="1049"/>
                      <a:pt x="2905" y="997"/>
                    </a:cubicBezTo>
                    <a:cubicBezTo>
                      <a:pt x="3065" y="744"/>
                      <a:pt x="3387" y="579"/>
                      <a:pt x="3692" y="579"/>
                    </a:cubicBezTo>
                    <a:cubicBezTo>
                      <a:pt x="3773" y="579"/>
                      <a:pt x="3854" y="591"/>
                      <a:pt x="3929" y="616"/>
                    </a:cubicBezTo>
                    <a:cubicBezTo>
                      <a:pt x="3870" y="700"/>
                      <a:pt x="3810" y="819"/>
                      <a:pt x="3810" y="962"/>
                    </a:cubicBezTo>
                    <a:cubicBezTo>
                      <a:pt x="3774" y="962"/>
                      <a:pt x="3739" y="974"/>
                      <a:pt x="3703" y="974"/>
                    </a:cubicBezTo>
                    <a:cubicBezTo>
                      <a:pt x="3465" y="1045"/>
                      <a:pt x="3298" y="1212"/>
                      <a:pt x="3298" y="1212"/>
                    </a:cubicBezTo>
                    <a:cubicBezTo>
                      <a:pt x="3239" y="1271"/>
                      <a:pt x="3239" y="1378"/>
                      <a:pt x="3298" y="1438"/>
                    </a:cubicBezTo>
                    <a:cubicBezTo>
                      <a:pt x="3328" y="1468"/>
                      <a:pt x="3370" y="1483"/>
                      <a:pt x="3411" y="1483"/>
                    </a:cubicBezTo>
                    <a:cubicBezTo>
                      <a:pt x="3453" y="1483"/>
                      <a:pt x="3495" y="1468"/>
                      <a:pt x="3524" y="1438"/>
                    </a:cubicBezTo>
                    <a:cubicBezTo>
                      <a:pt x="3532" y="1422"/>
                      <a:pt x="3715" y="1247"/>
                      <a:pt x="3964" y="1247"/>
                    </a:cubicBezTo>
                    <a:cubicBezTo>
                      <a:pt x="4094" y="1247"/>
                      <a:pt x="4243" y="1295"/>
                      <a:pt x="4394" y="1438"/>
                    </a:cubicBezTo>
                    <a:cubicBezTo>
                      <a:pt x="4417" y="1462"/>
                      <a:pt x="4465" y="1474"/>
                      <a:pt x="4513" y="1474"/>
                    </a:cubicBezTo>
                    <a:cubicBezTo>
                      <a:pt x="4656" y="1474"/>
                      <a:pt x="4715" y="1295"/>
                      <a:pt x="4632" y="1200"/>
                    </a:cubicBezTo>
                    <a:cubicBezTo>
                      <a:pt x="4465" y="1033"/>
                      <a:pt x="4286" y="962"/>
                      <a:pt x="4132" y="926"/>
                    </a:cubicBezTo>
                    <a:cubicBezTo>
                      <a:pt x="4155" y="819"/>
                      <a:pt x="4251" y="688"/>
                      <a:pt x="4298" y="664"/>
                    </a:cubicBezTo>
                    <a:lnTo>
                      <a:pt x="4298" y="640"/>
                    </a:lnTo>
                    <a:cubicBezTo>
                      <a:pt x="4502" y="424"/>
                      <a:pt x="4770" y="329"/>
                      <a:pt x="5016" y="329"/>
                    </a:cubicBezTo>
                    <a:cubicBezTo>
                      <a:pt x="5257" y="329"/>
                      <a:pt x="5478" y="421"/>
                      <a:pt x="5596" y="581"/>
                    </a:cubicBezTo>
                    <a:cubicBezTo>
                      <a:pt x="5620" y="628"/>
                      <a:pt x="5668" y="640"/>
                      <a:pt x="5715" y="664"/>
                    </a:cubicBezTo>
                    <a:cubicBezTo>
                      <a:pt x="5763" y="664"/>
                      <a:pt x="5799" y="640"/>
                      <a:pt x="5834" y="616"/>
                    </a:cubicBezTo>
                    <a:cubicBezTo>
                      <a:pt x="5984" y="476"/>
                      <a:pt x="6190" y="411"/>
                      <a:pt x="6397" y="411"/>
                    </a:cubicBezTo>
                    <a:cubicBezTo>
                      <a:pt x="6700" y="411"/>
                      <a:pt x="7005" y="552"/>
                      <a:pt x="7132" y="807"/>
                    </a:cubicBezTo>
                    <a:cubicBezTo>
                      <a:pt x="7153" y="869"/>
                      <a:pt x="7210" y="904"/>
                      <a:pt x="7287" y="904"/>
                    </a:cubicBezTo>
                    <a:cubicBezTo>
                      <a:pt x="7299" y="904"/>
                      <a:pt x="7310" y="904"/>
                      <a:pt x="7323" y="902"/>
                    </a:cubicBezTo>
                    <a:cubicBezTo>
                      <a:pt x="7391" y="883"/>
                      <a:pt x="7462" y="874"/>
                      <a:pt x="7533" y="874"/>
                    </a:cubicBezTo>
                    <a:cubicBezTo>
                      <a:pt x="7908" y="874"/>
                      <a:pt x="8292" y="1123"/>
                      <a:pt x="8382" y="1474"/>
                    </a:cubicBezTo>
                    <a:cubicBezTo>
                      <a:pt x="8392" y="1544"/>
                      <a:pt x="8445" y="1598"/>
                      <a:pt x="8519" y="1598"/>
                    </a:cubicBezTo>
                    <a:cubicBezTo>
                      <a:pt x="8533" y="1598"/>
                      <a:pt x="8546" y="1596"/>
                      <a:pt x="8561" y="1593"/>
                    </a:cubicBezTo>
                    <a:cubicBezTo>
                      <a:pt x="8578" y="1591"/>
                      <a:pt x="8595" y="1590"/>
                      <a:pt x="8612" y="1590"/>
                    </a:cubicBezTo>
                    <a:cubicBezTo>
                      <a:pt x="8726" y="1590"/>
                      <a:pt x="8843" y="1624"/>
                      <a:pt x="8978" y="1676"/>
                    </a:cubicBezTo>
                    <a:cubicBezTo>
                      <a:pt x="8994" y="1682"/>
                      <a:pt x="9013" y="1685"/>
                      <a:pt x="9033" y="1685"/>
                    </a:cubicBezTo>
                    <a:cubicBezTo>
                      <a:pt x="9095" y="1685"/>
                      <a:pt x="9162" y="1654"/>
                      <a:pt x="9180" y="1581"/>
                    </a:cubicBezTo>
                    <a:cubicBezTo>
                      <a:pt x="9216" y="1497"/>
                      <a:pt x="9180" y="1402"/>
                      <a:pt x="9097" y="1378"/>
                    </a:cubicBezTo>
                    <a:cubicBezTo>
                      <a:pt x="8942" y="1319"/>
                      <a:pt x="8799" y="1271"/>
                      <a:pt x="8644" y="1271"/>
                    </a:cubicBezTo>
                    <a:cubicBezTo>
                      <a:pt x="8472" y="841"/>
                      <a:pt x="7989" y="547"/>
                      <a:pt x="7502" y="547"/>
                    </a:cubicBezTo>
                    <a:cubicBezTo>
                      <a:pt x="7450" y="547"/>
                      <a:pt x="7398" y="550"/>
                      <a:pt x="7346" y="557"/>
                    </a:cubicBezTo>
                    <a:cubicBezTo>
                      <a:pt x="7145" y="251"/>
                      <a:pt x="6767" y="81"/>
                      <a:pt x="6386" y="81"/>
                    </a:cubicBezTo>
                    <a:cubicBezTo>
                      <a:pt x="6159" y="81"/>
                      <a:pt x="5931" y="142"/>
                      <a:pt x="5739" y="271"/>
                    </a:cubicBezTo>
                    <a:cubicBezTo>
                      <a:pt x="5542" y="91"/>
                      <a:pt x="5272" y="1"/>
                      <a:pt x="49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</p:grpSp>
      </p:grpSp>
      <p:grpSp>
        <p:nvGrpSpPr>
          <p:cNvPr id="638" name="Google Shape;638;p38"/>
          <p:cNvGrpSpPr/>
          <p:nvPr/>
        </p:nvGrpSpPr>
        <p:grpSpPr>
          <a:xfrm>
            <a:off x="1761892" y="2876802"/>
            <a:ext cx="687600" cy="687600"/>
            <a:chOff x="2237576" y="3314781"/>
            <a:chExt cx="687600" cy="687600"/>
          </a:xfrm>
        </p:grpSpPr>
        <p:sp>
          <p:nvSpPr>
            <p:cNvPr id="639" name="Google Shape;639;p38"/>
            <p:cNvSpPr/>
            <p:nvPr/>
          </p:nvSpPr>
          <p:spPr>
            <a:xfrm>
              <a:off x="2237576" y="3314781"/>
              <a:ext cx="687600" cy="6876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0" name="Google Shape;640;p38"/>
            <p:cNvGrpSpPr/>
            <p:nvPr/>
          </p:nvGrpSpPr>
          <p:grpSpPr>
            <a:xfrm>
              <a:off x="2470999" y="3482407"/>
              <a:ext cx="220755" cy="352348"/>
              <a:chOff x="5829984" y="3350032"/>
              <a:chExt cx="220755" cy="352348"/>
            </a:xfrm>
          </p:grpSpPr>
          <p:sp>
            <p:nvSpPr>
              <p:cNvPr id="641" name="Google Shape;641;p38"/>
              <p:cNvSpPr/>
              <p:nvPr/>
            </p:nvSpPr>
            <p:spPr>
              <a:xfrm>
                <a:off x="5829984" y="3350032"/>
                <a:ext cx="220755" cy="352348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11061" extrusionOk="0">
                    <a:moveTo>
                      <a:pt x="1989" y="333"/>
                    </a:moveTo>
                    <a:lnTo>
                      <a:pt x="1989" y="2060"/>
                    </a:lnTo>
                    <a:lnTo>
                      <a:pt x="1072" y="2060"/>
                    </a:lnTo>
                    <a:lnTo>
                      <a:pt x="1072" y="333"/>
                    </a:lnTo>
                    <a:close/>
                    <a:moveTo>
                      <a:pt x="3299" y="333"/>
                    </a:moveTo>
                    <a:lnTo>
                      <a:pt x="3299" y="2060"/>
                    </a:lnTo>
                    <a:lnTo>
                      <a:pt x="2322" y="2060"/>
                    </a:lnTo>
                    <a:lnTo>
                      <a:pt x="2322" y="333"/>
                    </a:lnTo>
                    <a:close/>
                    <a:moveTo>
                      <a:pt x="4608" y="333"/>
                    </a:moveTo>
                    <a:lnTo>
                      <a:pt x="4608" y="2060"/>
                    </a:lnTo>
                    <a:lnTo>
                      <a:pt x="3632" y="2060"/>
                    </a:lnTo>
                    <a:lnTo>
                      <a:pt x="3632" y="333"/>
                    </a:lnTo>
                    <a:close/>
                    <a:moveTo>
                      <a:pt x="5108" y="2381"/>
                    </a:moveTo>
                    <a:lnTo>
                      <a:pt x="5108" y="2774"/>
                    </a:lnTo>
                    <a:lnTo>
                      <a:pt x="1810" y="2774"/>
                    </a:lnTo>
                    <a:lnTo>
                      <a:pt x="1810" y="2381"/>
                    </a:lnTo>
                    <a:close/>
                    <a:moveTo>
                      <a:pt x="6085" y="3084"/>
                    </a:moveTo>
                    <a:cubicBezTo>
                      <a:pt x="6370" y="3084"/>
                      <a:pt x="6609" y="3322"/>
                      <a:pt x="6609" y="3608"/>
                    </a:cubicBezTo>
                    <a:lnTo>
                      <a:pt x="6609" y="10216"/>
                    </a:lnTo>
                    <a:cubicBezTo>
                      <a:pt x="6609" y="10489"/>
                      <a:pt x="6370" y="10728"/>
                      <a:pt x="6085" y="10728"/>
                    </a:cubicBezTo>
                    <a:lnTo>
                      <a:pt x="846" y="10728"/>
                    </a:lnTo>
                    <a:cubicBezTo>
                      <a:pt x="560" y="10728"/>
                      <a:pt x="322" y="10489"/>
                      <a:pt x="322" y="10216"/>
                    </a:cubicBezTo>
                    <a:lnTo>
                      <a:pt x="322" y="3608"/>
                    </a:lnTo>
                    <a:cubicBezTo>
                      <a:pt x="322" y="3322"/>
                      <a:pt x="560" y="3084"/>
                      <a:pt x="846" y="3084"/>
                    </a:cubicBezTo>
                    <a:close/>
                    <a:moveTo>
                      <a:pt x="905" y="0"/>
                    </a:moveTo>
                    <a:cubicBezTo>
                      <a:pt x="822" y="0"/>
                      <a:pt x="739" y="71"/>
                      <a:pt x="739" y="167"/>
                    </a:cubicBezTo>
                    <a:lnTo>
                      <a:pt x="739" y="2215"/>
                    </a:lnTo>
                    <a:cubicBezTo>
                      <a:pt x="739" y="2310"/>
                      <a:pt x="822" y="2381"/>
                      <a:pt x="905" y="2381"/>
                    </a:cubicBezTo>
                    <a:lnTo>
                      <a:pt x="1501" y="2381"/>
                    </a:lnTo>
                    <a:lnTo>
                      <a:pt x="1501" y="2762"/>
                    </a:lnTo>
                    <a:lnTo>
                      <a:pt x="846" y="2762"/>
                    </a:lnTo>
                    <a:cubicBezTo>
                      <a:pt x="382" y="2762"/>
                      <a:pt x="1" y="3143"/>
                      <a:pt x="1" y="3620"/>
                    </a:cubicBezTo>
                    <a:lnTo>
                      <a:pt x="1" y="10216"/>
                    </a:lnTo>
                    <a:cubicBezTo>
                      <a:pt x="1" y="10668"/>
                      <a:pt x="370" y="11061"/>
                      <a:pt x="846" y="11061"/>
                    </a:cubicBezTo>
                    <a:lnTo>
                      <a:pt x="6085" y="11061"/>
                    </a:lnTo>
                    <a:cubicBezTo>
                      <a:pt x="6549" y="11061"/>
                      <a:pt x="6930" y="10692"/>
                      <a:pt x="6930" y="10216"/>
                    </a:cubicBezTo>
                    <a:lnTo>
                      <a:pt x="6930" y="3608"/>
                    </a:lnTo>
                    <a:cubicBezTo>
                      <a:pt x="6930" y="3143"/>
                      <a:pt x="6549" y="2774"/>
                      <a:pt x="6085" y="2774"/>
                    </a:cubicBezTo>
                    <a:lnTo>
                      <a:pt x="5430" y="2774"/>
                    </a:lnTo>
                    <a:lnTo>
                      <a:pt x="5430" y="2381"/>
                    </a:lnTo>
                    <a:lnTo>
                      <a:pt x="6025" y="2381"/>
                    </a:lnTo>
                    <a:cubicBezTo>
                      <a:pt x="6108" y="2381"/>
                      <a:pt x="6192" y="2310"/>
                      <a:pt x="6192" y="2215"/>
                    </a:cubicBezTo>
                    <a:lnTo>
                      <a:pt x="6192" y="1191"/>
                    </a:lnTo>
                    <a:cubicBezTo>
                      <a:pt x="6192" y="1095"/>
                      <a:pt x="6108" y="1024"/>
                      <a:pt x="6025" y="1024"/>
                    </a:cubicBezTo>
                    <a:cubicBezTo>
                      <a:pt x="5942" y="1024"/>
                      <a:pt x="5858" y="1095"/>
                      <a:pt x="5858" y="1191"/>
                    </a:cubicBezTo>
                    <a:lnTo>
                      <a:pt x="5858" y="2048"/>
                    </a:lnTo>
                    <a:lnTo>
                      <a:pt x="4942" y="2048"/>
                    </a:lnTo>
                    <a:lnTo>
                      <a:pt x="4942" y="321"/>
                    </a:lnTo>
                    <a:lnTo>
                      <a:pt x="5858" y="321"/>
                    </a:lnTo>
                    <a:lnTo>
                      <a:pt x="5858" y="524"/>
                    </a:lnTo>
                    <a:cubicBezTo>
                      <a:pt x="5858" y="607"/>
                      <a:pt x="5942" y="679"/>
                      <a:pt x="6025" y="679"/>
                    </a:cubicBezTo>
                    <a:cubicBezTo>
                      <a:pt x="6108" y="679"/>
                      <a:pt x="6192" y="607"/>
                      <a:pt x="6192" y="524"/>
                    </a:cubicBezTo>
                    <a:lnTo>
                      <a:pt x="6192" y="167"/>
                    </a:lnTo>
                    <a:cubicBezTo>
                      <a:pt x="6192" y="71"/>
                      <a:pt x="6108" y="0"/>
                      <a:pt x="60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42" name="Google Shape;642;p38"/>
              <p:cNvSpPr/>
              <p:nvPr/>
            </p:nvSpPr>
            <p:spPr>
              <a:xfrm>
                <a:off x="5912297" y="3541927"/>
                <a:ext cx="56160" cy="56160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1763" extrusionOk="0">
                    <a:moveTo>
                      <a:pt x="881" y="1"/>
                    </a:moveTo>
                    <a:cubicBezTo>
                      <a:pt x="798" y="1"/>
                      <a:pt x="715" y="72"/>
                      <a:pt x="715" y="167"/>
                    </a:cubicBezTo>
                    <a:lnTo>
                      <a:pt x="715" y="715"/>
                    </a:lnTo>
                    <a:lnTo>
                      <a:pt x="167" y="715"/>
                    </a:lnTo>
                    <a:cubicBezTo>
                      <a:pt x="84" y="715"/>
                      <a:pt x="0" y="798"/>
                      <a:pt x="0" y="882"/>
                    </a:cubicBezTo>
                    <a:cubicBezTo>
                      <a:pt x="0" y="977"/>
                      <a:pt x="84" y="1048"/>
                      <a:pt x="167" y="1048"/>
                    </a:cubicBezTo>
                    <a:lnTo>
                      <a:pt x="715" y="1048"/>
                    </a:lnTo>
                    <a:lnTo>
                      <a:pt x="715" y="1596"/>
                    </a:lnTo>
                    <a:cubicBezTo>
                      <a:pt x="715" y="1691"/>
                      <a:pt x="798" y="1763"/>
                      <a:pt x="881" y="1763"/>
                    </a:cubicBezTo>
                    <a:cubicBezTo>
                      <a:pt x="965" y="1763"/>
                      <a:pt x="1048" y="1691"/>
                      <a:pt x="1048" y="1596"/>
                    </a:cubicBezTo>
                    <a:lnTo>
                      <a:pt x="1048" y="1048"/>
                    </a:lnTo>
                    <a:lnTo>
                      <a:pt x="1596" y="1048"/>
                    </a:lnTo>
                    <a:cubicBezTo>
                      <a:pt x="1679" y="1048"/>
                      <a:pt x="1762" y="977"/>
                      <a:pt x="1762" y="882"/>
                    </a:cubicBezTo>
                    <a:cubicBezTo>
                      <a:pt x="1762" y="798"/>
                      <a:pt x="1679" y="715"/>
                      <a:pt x="1596" y="715"/>
                    </a:cubicBezTo>
                    <a:lnTo>
                      <a:pt x="1048" y="715"/>
                    </a:lnTo>
                    <a:lnTo>
                      <a:pt x="1048" y="167"/>
                    </a:lnTo>
                    <a:cubicBezTo>
                      <a:pt x="1048" y="72"/>
                      <a:pt x="965" y="1"/>
                      <a:pt x="8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5885730" y="3515391"/>
                <a:ext cx="109263" cy="109263"/>
              </a:xfrm>
              <a:custGeom>
                <a:avLst/>
                <a:gdLst/>
                <a:ahLst/>
                <a:cxnLst/>
                <a:rect l="l" t="t" r="r" b="b"/>
                <a:pathLst>
                  <a:path w="3430" h="3430" extrusionOk="0">
                    <a:moveTo>
                      <a:pt x="1715" y="345"/>
                    </a:moveTo>
                    <a:cubicBezTo>
                      <a:pt x="2477" y="345"/>
                      <a:pt x="3096" y="976"/>
                      <a:pt x="3096" y="1727"/>
                    </a:cubicBezTo>
                    <a:cubicBezTo>
                      <a:pt x="3096" y="2489"/>
                      <a:pt x="2477" y="3120"/>
                      <a:pt x="1715" y="3120"/>
                    </a:cubicBezTo>
                    <a:cubicBezTo>
                      <a:pt x="953" y="3120"/>
                      <a:pt x="334" y="2489"/>
                      <a:pt x="334" y="1727"/>
                    </a:cubicBezTo>
                    <a:cubicBezTo>
                      <a:pt x="334" y="976"/>
                      <a:pt x="953" y="345"/>
                      <a:pt x="1715" y="345"/>
                    </a:cubicBezTo>
                    <a:close/>
                    <a:moveTo>
                      <a:pt x="1715" y="0"/>
                    </a:moveTo>
                    <a:cubicBezTo>
                      <a:pt x="775" y="0"/>
                      <a:pt x="1" y="762"/>
                      <a:pt x="1" y="1715"/>
                    </a:cubicBezTo>
                    <a:cubicBezTo>
                      <a:pt x="1" y="2667"/>
                      <a:pt x="775" y="3429"/>
                      <a:pt x="1715" y="3429"/>
                    </a:cubicBezTo>
                    <a:cubicBezTo>
                      <a:pt x="2656" y="3429"/>
                      <a:pt x="3430" y="2667"/>
                      <a:pt x="3430" y="1715"/>
                    </a:cubicBezTo>
                    <a:cubicBezTo>
                      <a:pt x="3430" y="774"/>
                      <a:pt x="2668" y="0"/>
                      <a:pt x="17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44" name="Google Shape;644;p38"/>
              <p:cNvSpPr/>
              <p:nvPr/>
            </p:nvSpPr>
            <p:spPr>
              <a:xfrm>
                <a:off x="5862986" y="3476305"/>
                <a:ext cx="154783" cy="188167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5907" extrusionOk="0">
                    <a:moveTo>
                      <a:pt x="167" y="1"/>
                    </a:moveTo>
                    <a:cubicBezTo>
                      <a:pt x="84" y="1"/>
                      <a:pt x="0" y="72"/>
                      <a:pt x="0" y="156"/>
                    </a:cubicBezTo>
                    <a:lnTo>
                      <a:pt x="0" y="5740"/>
                    </a:lnTo>
                    <a:cubicBezTo>
                      <a:pt x="0" y="5835"/>
                      <a:pt x="84" y="5906"/>
                      <a:pt x="167" y="5906"/>
                    </a:cubicBezTo>
                    <a:lnTo>
                      <a:pt x="4691" y="5906"/>
                    </a:lnTo>
                    <a:cubicBezTo>
                      <a:pt x="4787" y="5906"/>
                      <a:pt x="4858" y="5835"/>
                      <a:pt x="4858" y="5740"/>
                    </a:cubicBezTo>
                    <a:lnTo>
                      <a:pt x="4858" y="156"/>
                    </a:lnTo>
                    <a:cubicBezTo>
                      <a:pt x="4858" y="72"/>
                      <a:pt x="4775" y="1"/>
                      <a:pt x="4691" y="1"/>
                    </a:cubicBezTo>
                    <a:lnTo>
                      <a:pt x="1715" y="1"/>
                    </a:lnTo>
                    <a:cubicBezTo>
                      <a:pt x="1632" y="1"/>
                      <a:pt x="1548" y="72"/>
                      <a:pt x="1548" y="156"/>
                    </a:cubicBezTo>
                    <a:cubicBezTo>
                      <a:pt x="1548" y="251"/>
                      <a:pt x="1632" y="322"/>
                      <a:pt x="1715" y="322"/>
                    </a:cubicBezTo>
                    <a:lnTo>
                      <a:pt x="4525" y="322"/>
                    </a:lnTo>
                    <a:lnTo>
                      <a:pt x="4525" y="5597"/>
                    </a:lnTo>
                    <a:lnTo>
                      <a:pt x="334" y="5597"/>
                    </a:lnTo>
                    <a:lnTo>
                      <a:pt x="334" y="322"/>
                    </a:lnTo>
                    <a:lnTo>
                      <a:pt x="881" y="322"/>
                    </a:lnTo>
                    <a:cubicBezTo>
                      <a:pt x="977" y="322"/>
                      <a:pt x="1048" y="251"/>
                      <a:pt x="1048" y="156"/>
                    </a:cubicBezTo>
                    <a:cubicBezTo>
                      <a:pt x="1048" y="72"/>
                      <a:pt x="977" y="1"/>
                      <a:pt x="8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</p:grpSp>
      </p:grpSp>
      <p:grpSp>
        <p:nvGrpSpPr>
          <p:cNvPr id="645" name="Google Shape;645;p38"/>
          <p:cNvGrpSpPr/>
          <p:nvPr/>
        </p:nvGrpSpPr>
        <p:grpSpPr>
          <a:xfrm>
            <a:off x="6770590" y="947343"/>
            <a:ext cx="687600" cy="687600"/>
            <a:chOff x="6209371" y="1497917"/>
            <a:chExt cx="687600" cy="687600"/>
          </a:xfrm>
        </p:grpSpPr>
        <p:sp>
          <p:nvSpPr>
            <p:cNvPr id="646" name="Google Shape;646;p38"/>
            <p:cNvSpPr/>
            <p:nvPr/>
          </p:nvSpPr>
          <p:spPr>
            <a:xfrm>
              <a:off x="6209371" y="1497917"/>
              <a:ext cx="687600" cy="687600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7" name="Google Shape;647;p38"/>
            <p:cNvGrpSpPr/>
            <p:nvPr/>
          </p:nvGrpSpPr>
          <p:grpSpPr>
            <a:xfrm>
              <a:off x="6410556" y="1663915"/>
              <a:ext cx="285230" cy="355597"/>
              <a:chOff x="8007400" y="2902278"/>
              <a:chExt cx="285230" cy="355597"/>
            </a:xfrm>
          </p:grpSpPr>
          <p:sp>
            <p:nvSpPr>
              <p:cNvPr id="648" name="Google Shape;648;p38"/>
              <p:cNvSpPr/>
              <p:nvPr/>
            </p:nvSpPr>
            <p:spPr>
              <a:xfrm>
                <a:off x="8134820" y="3165305"/>
                <a:ext cx="39851" cy="39851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251" extrusionOk="0">
                    <a:moveTo>
                      <a:pt x="632" y="310"/>
                    </a:moveTo>
                    <a:cubicBezTo>
                      <a:pt x="799" y="310"/>
                      <a:pt x="930" y="441"/>
                      <a:pt x="930" y="608"/>
                    </a:cubicBezTo>
                    <a:cubicBezTo>
                      <a:pt x="930" y="775"/>
                      <a:pt x="799" y="906"/>
                      <a:pt x="632" y="906"/>
                    </a:cubicBezTo>
                    <a:cubicBezTo>
                      <a:pt x="465" y="906"/>
                      <a:pt x="334" y="775"/>
                      <a:pt x="334" y="608"/>
                    </a:cubicBezTo>
                    <a:cubicBezTo>
                      <a:pt x="334" y="441"/>
                      <a:pt x="465" y="310"/>
                      <a:pt x="632" y="310"/>
                    </a:cubicBezTo>
                    <a:close/>
                    <a:moveTo>
                      <a:pt x="632" y="1"/>
                    </a:moveTo>
                    <a:cubicBezTo>
                      <a:pt x="287" y="1"/>
                      <a:pt x="1" y="275"/>
                      <a:pt x="1" y="620"/>
                    </a:cubicBezTo>
                    <a:cubicBezTo>
                      <a:pt x="1" y="965"/>
                      <a:pt x="287" y="1251"/>
                      <a:pt x="632" y="1251"/>
                    </a:cubicBezTo>
                    <a:cubicBezTo>
                      <a:pt x="977" y="1251"/>
                      <a:pt x="1251" y="965"/>
                      <a:pt x="1251" y="620"/>
                    </a:cubicBezTo>
                    <a:cubicBezTo>
                      <a:pt x="1251" y="275"/>
                      <a:pt x="977" y="1"/>
                      <a:pt x="6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8007400" y="2902278"/>
                <a:ext cx="285230" cy="355597"/>
              </a:xfrm>
              <a:custGeom>
                <a:avLst/>
                <a:gdLst/>
                <a:ahLst/>
                <a:cxnLst/>
                <a:rect l="l" t="t" r="r" b="b"/>
                <a:pathLst>
                  <a:path w="8954" h="11163" extrusionOk="0">
                    <a:moveTo>
                      <a:pt x="6528" y="337"/>
                    </a:moveTo>
                    <a:cubicBezTo>
                      <a:pt x="6549" y="337"/>
                      <a:pt x="6573" y="346"/>
                      <a:pt x="6596" y="364"/>
                    </a:cubicBezTo>
                    <a:lnTo>
                      <a:pt x="7632" y="1412"/>
                    </a:lnTo>
                    <a:cubicBezTo>
                      <a:pt x="7668" y="1435"/>
                      <a:pt x="7668" y="1483"/>
                      <a:pt x="7632" y="1519"/>
                    </a:cubicBezTo>
                    <a:lnTo>
                      <a:pt x="7489" y="1674"/>
                    </a:lnTo>
                    <a:cubicBezTo>
                      <a:pt x="7472" y="1691"/>
                      <a:pt x="7454" y="1700"/>
                      <a:pt x="7434" y="1700"/>
                    </a:cubicBezTo>
                    <a:cubicBezTo>
                      <a:pt x="7415" y="1700"/>
                      <a:pt x="7394" y="1691"/>
                      <a:pt x="7370" y="1674"/>
                    </a:cubicBezTo>
                    <a:lnTo>
                      <a:pt x="6323" y="626"/>
                    </a:lnTo>
                    <a:cubicBezTo>
                      <a:pt x="6299" y="590"/>
                      <a:pt x="6299" y="542"/>
                      <a:pt x="6323" y="519"/>
                    </a:cubicBezTo>
                    <a:lnTo>
                      <a:pt x="6477" y="364"/>
                    </a:lnTo>
                    <a:cubicBezTo>
                      <a:pt x="6489" y="346"/>
                      <a:pt x="6507" y="337"/>
                      <a:pt x="6528" y="337"/>
                    </a:cubicBezTo>
                    <a:close/>
                    <a:moveTo>
                      <a:pt x="6299" y="1066"/>
                    </a:moveTo>
                    <a:lnTo>
                      <a:pt x="7001" y="1769"/>
                    </a:lnTo>
                    <a:lnTo>
                      <a:pt x="6346" y="2424"/>
                    </a:lnTo>
                    <a:lnTo>
                      <a:pt x="5644" y="1721"/>
                    </a:lnTo>
                    <a:lnTo>
                      <a:pt x="6299" y="1066"/>
                    </a:lnTo>
                    <a:close/>
                    <a:moveTo>
                      <a:pt x="2155" y="4698"/>
                    </a:moveTo>
                    <a:lnTo>
                      <a:pt x="2453" y="4995"/>
                    </a:lnTo>
                    <a:lnTo>
                      <a:pt x="2215" y="5198"/>
                    </a:lnTo>
                    <a:cubicBezTo>
                      <a:pt x="2203" y="5216"/>
                      <a:pt x="2182" y="5225"/>
                      <a:pt x="2160" y="5225"/>
                    </a:cubicBezTo>
                    <a:cubicBezTo>
                      <a:pt x="2137" y="5225"/>
                      <a:pt x="2114" y="5216"/>
                      <a:pt x="2096" y="5198"/>
                    </a:cubicBezTo>
                    <a:lnTo>
                      <a:pt x="1941" y="5031"/>
                    </a:lnTo>
                    <a:cubicBezTo>
                      <a:pt x="1905" y="5007"/>
                      <a:pt x="1905" y="4948"/>
                      <a:pt x="1941" y="4924"/>
                    </a:cubicBezTo>
                    <a:lnTo>
                      <a:pt x="2155" y="4698"/>
                    </a:lnTo>
                    <a:close/>
                    <a:moveTo>
                      <a:pt x="2408" y="3865"/>
                    </a:moveTo>
                    <a:cubicBezTo>
                      <a:pt x="2416" y="3865"/>
                      <a:pt x="2422" y="3869"/>
                      <a:pt x="2429" y="3876"/>
                    </a:cubicBezTo>
                    <a:lnTo>
                      <a:pt x="2572" y="4031"/>
                    </a:lnTo>
                    <a:cubicBezTo>
                      <a:pt x="4203" y="5662"/>
                      <a:pt x="4144" y="5579"/>
                      <a:pt x="4108" y="5603"/>
                    </a:cubicBezTo>
                    <a:lnTo>
                      <a:pt x="3846" y="5876"/>
                    </a:lnTo>
                    <a:cubicBezTo>
                      <a:pt x="3842" y="5879"/>
                      <a:pt x="3839" y="5883"/>
                      <a:pt x="3835" y="5883"/>
                    </a:cubicBezTo>
                    <a:cubicBezTo>
                      <a:pt x="3804" y="5883"/>
                      <a:pt x="3678" y="5722"/>
                      <a:pt x="2120" y="4174"/>
                    </a:cubicBezTo>
                    <a:cubicBezTo>
                      <a:pt x="2096" y="4162"/>
                      <a:pt x="2096" y="4138"/>
                      <a:pt x="2120" y="4138"/>
                    </a:cubicBezTo>
                    <a:cubicBezTo>
                      <a:pt x="2328" y="3930"/>
                      <a:pt x="2378" y="3865"/>
                      <a:pt x="2408" y="3865"/>
                    </a:cubicBezTo>
                    <a:close/>
                    <a:moveTo>
                      <a:pt x="3025" y="5579"/>
                    </a:moveTo>
                    <a:lnTo>
                      <a:pt x="3322" y="5876"/>
                    </a:lnTo>
                    <a:lnTo>
                      <a:pt x="3084" y="6079"/>
                    </a:lnTo>
                    <a:cubicBezTo>
                      <a:pt x="3066" y="6097"/>
                      <a:pt x="3042" y="6106"/>
                      <a:pt x="3020" y="6106"/>
                    </a:cubicBezTo>
                    <a:cubicBezTo>
                      <a:pt x="2998" y="6106"/>
                      <a:pt x="2977" y="6097"/>
                      <a:pt x="2965" y="6079"/>
                    </a:cubicBezTo>
                    <a:lnTo>
                      <a:pt x="2798" y="5912"/>
                    </a:lnTo>
                    <a:cubicBezTo>
                      <a:pt x="2774" y="5888"/>
                      <a:pt x="2774" y="5829"/>
                      <a:pt x="2798" y="5793"/>
                    </a:cubicBezTo>
                    <a:lnTo>
                      <a:pt x="3025" y="5579"/>
                    </a:lnTo>
                    <a:close/>
                    <a:moveTo>
                      <a:pt x="3025" y="6936"/>
                    </a:moveTo>
                    <a:cubicBezTo>
                      <a:pt x="3072" y="6936"/>
                      <a:pt x="3096" y="6972"/>
                      <a:pt x="3096" y="7019"/>
                    </a:cubicBezTo>
                    <a:lnTo>
                      <a:pt x="3096" y="7269"/>
                    </a:lnTo>
                    <a:cubicBezTo>
                      <a:pt x="3096" y="7317"/>
                      <a:pt x="3072" y="7341"/>
                      <a:pt x="3025" y="7341"/>
                    </a:cubicBezTo>
                    <a:lnTo>
                      <a:pt x="405" y="7341"/>
                    </a:lnTo>
                    <a:cubicBezTo>
                      <a:pt x="369" y="7341"/>
                      <a:pt x="334" y="7305"/>
                      <a:pt x="334" y="7269"/>
                    </a:cubicBezTo>
                    <a:lnTo>
                      <a:pt x="334" y="7019"/>
                    </a:lnTo>
                    <a:cubicBezTo>
                      <a:pt x="334" y="6972"/>
                      <a:pt x="358" y="6936"/>
                      <a:pt x="405" y="6936"/>
                    </a:cubicBezTo>
                    <a:close/>
                    <a:moveTo>
                      <a:pt x="1834" y="7674"/>
                    </a:moveTo>
                    <a:cubicBezTo>
                      <a:pt x="2060" y="7960"/>
                      <a:pt x="2322" y="8210"/>
                      <a:pt x="2632" y="8401"/>
                    </a:cubicBezTo>
                    <a:cubicBezTo>
                      <a:pt x="2608" y="8448"/>
                      <a:pt x="2572" y="8496"/>
                      <a:pt x="2548" y="8520"/>
                    </a:cubicBezTo>
                    <a:cubicBezTo>
                      <a:pt x="2489" y="8591"/>
                      <a:pt x="2441" y="8663"/>
                      <a:pt x="2393" y="8746"/>
                    </a:cubicBezTo>
                    <a:cubicBezTo>
                      <a:pt x="2382" y="8770"/>
                      <a:pt x="2334" y="8805"/>
                      <a:pt x="2322" y="8853"/>
                    </a:cubicBezTo>
                    <a:cubicBezTo>
                      <a:pt x="1846" y="8555"/>
                      <a:pt x="1465" y="8151"/>
                      <a:pt x="1167" y="7674"/>
                    </a:cubicBezTo>
                    <a:close/>
                    <a:moveTo>
                      <a:pt x="4632" y="7793"/>
                    </a:moveTo>
                    <a:cubicBezTo>
                      <a:pt x="5870" y="7793"/>
                      <a:pt x="6846" y="8793"/>
                      <a:pt x="6918" y="9936"/>
                    </a:cubicBezTo>
                    <a:lnTo>
                      <a:pt x="2334" y="9936"/>
                    </a:lnTo>
                    <a:cubicBezTo>
                      <a:pt x="2417" y="8770"/>
                      <a:pt x="3406" y="7793"/>
                      <a:pt x="4632" y="7793"/>
                    </a:cubicBezTo>
                    <a:close/>
                    <a:moveTo>
                      <a:pt x="6525" y="1"/>
                    </a:moveTo>
                    <a:cubicBezTo>
                      <a:pt x="6421" y="1"/>
                      <a:pt x="6317" y="42"/>
                      <a:pt x="6239" y="126"/>
                    </a:cubicBezTo>
                    <a:lnTo>
                      <a:pt x="6084" y="269"/>
                    </a:lnTo>
                    <a:cubicBezTo>
                      <a:pt x="5942" y="423"/>
                      <a:pt x="5942" y="662"/>
                      <a:pt x="6073" y="804"/>
                    </a:cubicBezTo>
                    <a:lnTo>
                      <a:pt x="5406" y="1483"/>
                    </a:lnTo>
                    <a:lnTo>
                      <a:pt x="5251" y="1328"/>
                    </a:lnTo>
                    <a:cubicBezTo>
                      <a:pt x="5221" y="1299"/>
                      <a:pt x="5180" y="1284"/>
                      <a:pt x="5136" y="1284"/>
                    </a:cubicBezTo>
                    <a:cubicBezTo>
                      <a:pt x="5093" y="1284"/>
                      <a:pt x="5049" y="1299"/>
                      <a:pt x="5013" y="1328"/>
                    </a:cubicBezTo>
                    <a:lnTo>
                      <a:pt x="3977" y="2376"/>
                    </a:lnTo>
                    <a:cubicBezTo>
                      <a:pt x="3917" y="2436"/>
                      <a:pt x="3917" y="2531"/>
                      <a:pt x="3977" y="2614"/>
                    </a:cubicBezTo>
                    <a:cubicBezTo>
                      <a:pt x="4007" y="2644"/>
                      <a:pt x="4045" y="2659"/>
                      <a:pt x="4087" y="2659"/>
                    </a:cubicBezTo>
                    <a:cubicBezTo>
                      <a:pt x="4129" y="2659"/>
                      <a:pt x="4173" y="2644"/>
                      <a:pt x="4215" y="2614"/>
                    </a:cubicBezTo>
                    <a:lnTo>
                      <a:pt x="5132" y="1685"/>
                    </a:lnTo>
                    <a:lnTo>
                      <a:pt x="6299" y="2852"/>
                    </a:lnTo>
                    <a:lnTo>
                      <a:pt x="4060" y="5079"/>
                    </a:lnTo>
                    <a:lnTo>
                      <a:pt x="2905" y="3924"/>
                    </a:lnTo>
                    <a:lnTo>
                      <a:pt x="3739" y="3090"/>
                    </a:lnTo>
                    <a:cubicBezTo>
                      <a:pt x="3798" y="3031"/>
                      <a:pt x="3798" y="2924"/>
                      <a:pt x="3739" y="2864"/>
                    </a:cubicBezTo>
                    <a:cubicBezTo>
                      <a:pt x="3709" y="2834"/>
                      <a:pt x="3667" y="2820"/>
                      <a:pt x="3624" y="2820"/>
                    </a:cubicBezTo>
                    <a:cubicBezTo>
                      <a:pt x="3581" y="2820"/>
                      <a:pt x="3536" y="2834"/>
                      <a:pt x="3501" y="2864"/>
                    </a:cubicBezTo>
                    <a:lnTo>
                      <a:pt x="2667" y="3698"/>
                    </a:lnTo>
                    <a:lnTo>
                      <a:pt x="2632" y="3662"/>
                    </a:lnTo>
                    <a:cubicBezTo>
                      <a:pt x="2566" y="3596"/>
                      <a:pt x="2477" y="3564"/>
                      <a:pt x="2388" y="3564"/>
                    </a:cubicBezTo>
                    <a:cubicBezTo>
                      <a:pt x="2298" y="3564"/>
                      <a:pt x="2209" y="3596"/>
                      <a:pt x="2143" y="3662"/>
                    </a:cubicBezTo>
                    <a:lnTo>
                      <a:pt x="1870" y="3936"/>
                    </a:lnTo>
                    <a:cubicBezTo>
                      <a:pt x="1739" y="4067"/>
                      <a:pt x="1739" y="4293"/>
                      <a:pt x="1870" y="4424"/>
                    </a:cubicBezTo>
                    <a:lnTo>
                      <a:pt x="1905" y="4460"/>
                    </a:lnTo>
                    <a:cubicBezTo>
                      <a:pt x="1751" y="4638"/>
                      <a:pt x="1548" y="4722"/>
                      <a:pt x="1548" y="4972"/>
                    </a:cubicBezTo>
                    <a:cubicBezTo>
                      <a:pt x="1548" y="5079"/>
                      <a:pt x="1596" y="5186"/>
                      <a:pt x="1667" y="5269"/>
                    </a:cubicBezTo>
                    <a:cubicBezTo>
                      <a:pt x="1786" y="5376"/>
                      <a:pt x="1870" y="5555"/>
                      <a:pt x="2132" y="5555"/>
                    </a:cubicBezTo>
                    <a:cubicBezTo>
                      <a:pt x="2382" y="5555"/>
                      <a:pt x="2465" y="5353"/>
                      <a:pt x="2644" y="5198"/>
                    </a:cubicBezTo>
                    <a:lnTo>
                      <a:pt x="2763" y="5317"/>
                    </a:lnTo>
                    <a:cubicBezTo>
                      <a:pt x="2620" y="5495"/>
                      <a:pt x="2405" y="5591"/>
                      <a:pt x="2405" y="5841"/>
                    </a:cubicBezTo>
                    <a:cubicBezTo>
                      <a:pt x="2405" y="6079"/>
                      <a:pt x="2608" y="6186"/>
                      <a:pt x="2691" y="6305"/>
                    </a:cubicBezTo>
                    <a:cubicBezTo>
                      <a:pt x="2763" y="6377"/>
                      <a:pt x="2870" y="6424"/>
                      <a:pt x="2989" y="6424"/>
                    </a:cubicBezTo>
                    <a:cubicBezTo>
                      <a:pt x="3239" y="6424"/>
                      <a:pt x="3334" y="6210"/>
                      <a:pt x="3513" y="6067"/>
                    </a:cubicBezTo>
                    <a:cubicBezTo>
                      <a:pt x="3525" y="6079"/>
                      <a:pt x="3620" y="6198"/>
                      <a:pt x="3798" y="6198"/>
                    </a:cubicBezTo>
                    <a:cubicBezTo>
                      <a:pt x="3882" y="6198"/>
                      <a:pt x="3977" y="6162"/>
                      <a:pt x="4048" y="6091"/>
                    </a:cubicBezTo>
                    <a:lnTo>
                      <a:pt x="4310" y="5829"/>
                    </a:lnTo>
                    <a:cubicBezTo>
                      <a:pt x="4453" y="5686"/>
                      <a:pt x="4453" y="5472"/>
                      <a:pt x="4310" y="5329"/>
                    </a:cubicBezTo>
                    <a:lnTo>
                      <a:pt x="4287" y="5305"/>
                    </a:lnTo>
                    <a:lnTo>
                      <a:pt x="6239" y="3352"/>
                    </a:lnTo>
                    <a:cubicBezTo>
                      <a:pt x="6930" y="3924"/>
                      <a:pt x="7335" y="4733"/>
                      <a:pt x="7335" y="5626"/>
                    </a:cubicBezTo>
                    <a:cubicBezTo>
                      <a:pt x="7335" y="6555"/>
                      <a:pt x="6906" y="7412"/>
                      <a:pt x="6156" y="7984"/>
                    </a:cubicBezTo>
                    <a:cubicBezTo>
                      <a:pt x="5690" y="7638"/>
                      <a:pt x="5153" y="7470"/>
                      <a:pt x="4619" y="7470"/>
                    </a:cubicBezTo>
                    <a:cubicBezTo>
                      <a:pt x="3993" y="7470"/>
                      <a:pt x="3371" y="7701"/>
                      <a:pt x="2870" y="8151"/>
                    </a:cubicBezTo>
                    <a:cubicBezTo>
                      <a:pt x="2644" y="8008"/>
                      <a:pt x="2453" y="7853"/>
                      <a:pt x="2274" y="7650"/>
                    </a:cubicBezTo>
                    <a:lnTo>
                      <a:pt x="3025" y="7650"/>
                    </a:lnTo>
                    <a:cubicBezTo>
                      <a:pt x="3239" y="7650"/>
                      <a:pt x="3417" y="7472"/>
                      <a:pt x="3417" y="7258"/>
                    </a:cubicBezTo>
                    <a:lnTo>
                      <a:pt x="3417" y="6996"/>
                    </a:lnTo>
                    <a:cubicBezTo>
                      <a:pt x="3417" y="6781"/>
                      <a:pt x="3239" y="6603"/>
                      <a:pt x="3025" y="6603"/>
                    </a:cubicBezTo>
                    <a:lnTo>
                      <a:pt x="405" y="6603"/>
                    </a:lnTo>
                    <a:cubicBezTo>
                      <a:pt x="179" y="6603"/>
                      <a:pt x="0" y="6781"/>
                      <a:pt x="0" y="6996"/>
                    </a:cubicBezTo>
                    <a:lnTo>
                      <a:pt x="0" y="7258"/>
                    </a:lnTo>
                    <a:cubicBezTo>
                      <a:pt x="0" y="7472"/>
                      <a:pt x="179" y="7650"/>
                      <a:pt x="405" y="7650"/>
                    </a:cubicBezTo>
                    <a:lnTo>
                      <a:pt x="774" y="7650"/>
                    </a:lnTo>
                    <a:cubicBezTo>
                      <a:pt x="1036" y="8162"/>
                      <a:pt x="1548" y="8722"/>
                      <a:pt x="2191" y="9127"/>
                    </a:cubicBezTo>
                    <a:cubicBezTo>
                      <a:pt x="2084" y="9377"/>
                      <a:pt x="2036" y="9651"/>
                      <a:pt x="2012" y="9936"/>
                    </a:cubicBezTo>
                    <a:lnTo>
                      <a:pt x="846" y="9936"/>
                    </a:lnTo>
                    <a:cubicBezTo>
                      <a:pt x="774" y="9936"/>
                      <a:pt x="715" y="9972"/>
                      <a:pt x="703" y="10032"/>
                    </a:cubicBezTo>
                    <a:lnTo>
                      <a:pt x="346" y="10948"/>
                    </a:lnTo>
                    <a:cubicBezTo>
                      <a:pt x="298" y="11044"/>
                      <a:pt x="381" y="11163"/>
                      <a:pt x="488" y="11163"/>
                    </a:cubicBezTo>
                    <a:lnTo>
                      <a:pt x="1393" y="11163"/>
                    </a:lnTo>
                    <a:cubicBezTo>
                      <a:pt x="1489" y="11163"/>
                      <a:pt x="1560" y="11091"/>
                      <a:pt x="1560" y="11008"/>
                    </a:cubicBezTo>
                    <a:cubicBezTo>
                      <a:pt x="1560" y="10913"/>
                      <a:pt x="1489" y="10841"/>
                      <a:pt x="1393" y="10841"/>
                    </a:cubicBezTo>
                    <a:lnTo>
                      <a:pt x="739" y="10841"/>
                    </a:lnTo>
                    <a:lnTo>
                      <a:pt x="965" y="10258"/>
                    </a:lnTo>
                    <a:lnTo>
                      <a:pt x="8299" y="10258"/>
                    </a:lnTo>
                    <a:lnTo>
                      <a:pt x="8525" y="10841"/>
                    </a:lnTo>
                    <a:lnTo>
                      <a:pt x="2167" y="10841"/>
                    </a:lnTo>
                    <a:cubicBezTo>
                      <a:pt x="2084" y="10841"/>
                      <a:pt x="2012" y="10913"/>
                      <a:pt x="2012" y="11008"/>
                    </a:cubicBezTo>
                    <a:cubicBezTo>
                      <a:pt x="2012" y="11091"/>
                      <a:pt x="2084" y="11163"/>
                      <a:pt x="2167" y="11163"/>
                    </a:cubicBezTo>
                    <a:lnTo>
                      <a:pt x="8763" y="11163"/>
                    </a:lnTo>
                    <a:cubicBezTo>
                      <a:pt x="8882" y="11163"/>
                      <a:pt x="8954" y="11044"/>
                      <a:pt x="8918" y="10948"/>
                    </a:cubicBezTo>
                    <a:lnTo>
                      <a:pt x="8561" y="10044"/>
                    </a:lnTo>
                    <a:cubicBezTo>
                      <a:pt x="8525" y="9984"/>
                      <a:pt x="8466" y="9936"/>
                      <a:pt x="8406" y="9936"/>
                    </a:cubicBezTo>
                    <a:lnTo>
                      <a:pt x="7251" y="9936"/>
                    </a:lnTo>
                    <a:cubicBezTo>
                      <a:pt x="7216" y="9555"/>
                      <a:pt x="7132" y="9198"/>
                      <a:pt x="6965" y="8889"/>
                    </a:cubicBezTo>
                    <a:cubicBezTo>
                      <a:pt x="7847" y="8210"/>
                      <a:pt x="8430" y="7174"/>
                      <a:pt x="8525" y="6067"/>
                    </a:cubicBezTo>
                    <a:cubicBezTo>
                      <a:pt x="8537" y="5972"/>
                      <a:pt x="8466" y="5900"/>
                      <a:pt x="8382" y="5888"/>
                    </a:cubicBezTo>
                    <a:cubicBezTo>
                      <a:pt x="8371" y="5886"/>
                      <a:pt x="8360" y="5884"/>
                      <a:pt x="8350" y="5884"/>
                    </a:cubicBezTo>
                    <a:cubicBezTo>
                      <a:pt x="8271" y="5884"/>
                      <a:pt x="8214" y="5958"/>
                      <a:pt x="8204" y="6031"/>
                    </a:cubicBezTo>
                    <a:cubicBezTo>
                      <a:pt x="8097" y="7043"/>
                      <a:pt x="7597" y="7972"/>
                      <a:pt x="6799" y="8603"/>
                    </a:cubicBezTo>
                    <a:cubicBezTo>
                      <a:pt x="6751" y="8543"/>
                      <a:pt x="6715" y="8508"/>
                      <a:pt x="6668" y="8460"/>
                    </a:cubicBezTo>
                    <a:cubicBezTo>
                      <a:pt x="6608" y="8389"/>
                      <a:pt x="6537" y="8293"/>
                      <a:pt x="6454" y="8222"/>
                    </a:cubicBezTo>
                    <a:lnTo>
                      <a:pt x="6430" y="8186"/>
                    </a:lnTo>
                    <a:cubicBezTo>
                      <a:pt x="8037" y="6912"/>
                      <a:pt x="8097" y="4460"/>
                      <a:pt x="6477" y="3114"/>
                    </a:cubicBezTo>
                    <a:lnTo>
                      <a:pt x="6632" y="2948"/>
                    </a:lnTo>
                    <a:cubicBezTo>
                      <a:pt x="6692" y="2888"/>
                      <a:pt x="6692" y="2793"/>
                      <a:pt x="6632" y="2733"/>
                    </a:cubicBezTo>
                    <a:lnTo>
                      <a:pt x="6561" y="2650"/>
                    </a:lnTo>
                    <a:lnTo>
                      <a:pt x="6656" y="2567"/>
                    </a:lnTo>
                    <a:cubicBezTo>
                      <a:pt x="7013" y="2793"/>
                      <a:pt x="7489" y="3305"/>
                      <a:pt x="7799" y="3900"/>
                    </a:cubicBezTo>
                    <a:cubicBezTo>
                      <a:pt x="8037" y="4352"/>
                      <a:pt x="8168" y="4876"/>
                      <a:pt x="8216" y="5376"/>
                    </a:cubicBezTo>
                    <a:cubicBezTo>
                      <a:pt x="8216" y="5465"/>
                      <a:pt x="8287" y="5532"/>
                      <a:pt x="8373" y="5532"/>
                    </a:cubicBezTo>
                    <a:cubicBezTo>
                      <a:pt x="8380" y="5532"/>
                      <a:pt x="8387" y="5532"/>
                      <a:pt x="8394" y="5531"/>
                    </a:cubicBezTo>
                    <a:cubicBezTo>
                      <a:pt x="8478" y="5531"/>
                      <a:pt x="8561" y="5436"/>
                      <a:pt x="8537" y="5353"/>
                    </a:cubicBezTo>
                    <a:cubicBezTo>
                      <a:pt x="8454" y="4138"/>
                      <a:pt x="7858" y="3055"/>
                      <a:pt x="6894" y="2328"/>
                    </a:cubicBezTo>
                    <a:lnTo>
                      <a:pt x="7251" y="1971"/>
                    </a:lnTo>
                    <a:cubicBezTo>
                      <a:pt x="7317" y="2002"/>
                      <a:pt x="7384" y="2017"/>
                      <a:pt x="7446" y="2017"/>
                    </a:cubicBezTo>
                    <a:cubicBezTo>
                      <a:pt x="7551" y="2017"/>
                      <a:pt x="7644" y="1975"/>
                      <a:pt x="7704" y="1900"/>
                    </a:cubicBezTo>
                    <a:lnTo>
                      <a:pt x="7858" y="1745"/>
                    </a:lnTo>
                    <a:cubicBezTo>
                      <a:pt x="8025" y="1578"/>
                      <a:pt x="8025" y="1328"/>
                      <a:pt x="7858" y="1162"/>
                    </a:cubicBezTo>
                    <a:lnTo>
                      <a:pt x="6811" y="126"/>
                    </a:lnTo>
                    <a:cubicBezTo>
                      <a:pt x="6733" y="42"/>
                      <a:pt x="6629" y="1"/>
                      <a:pt x="65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5"/>
                  </a:solidFill>
                </a:endParaRPr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228" y="2120549"/>
            <a:ext cx="1873735" cy="1623285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>
            <a:off x="2591413" y="1416219"/>
            <a:ext cx="925479" cy="524935"/>
          </a:xfrm>
          <a:prstGeom prst="straightConnector1">
            <a:avLst/>
          </a:prstGeom>
          <a:ln w="571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 flipH="1">
            <a:off x="5590938" y="1228551"/>
            <a:ext cx="1011660" cy="712603"/>
          </a:xfrm>
          <a:prstGeom prst="straightConnector1">
            <a:avLst/>
          </a:prstGeom>
          <a:ln w="571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 flipV="1">
            <a:off x="2549391" y="3396776"/>
            <a:ext cx="1024012" cy="165908"/>
          </a:xfrm>
          <a:prstGeom prst="straightConnector1">
            <a:avLst/>
          </a:prstGeom>
          <a:ln w="571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 flipV="1">
            <a:off x="5590938" y="3358868"/>
            <a:ext cx="1179652" cy="76071"/>
          </a:xfrm>
          <a:prstGeom prst="straightConnector1">
            <a:avLst/>
          </a:prstGeom>
          <a:ln w="571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9"/>
          <p:cNvSpPr/>
          <p:nvPr/>
        </p:nvSpPr>
        <p:spPr>
          <a:xfrm>
            <a:off x="-624611" y="310945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9"/>
          <p:cNvSpPr/>
          <p:nvPr/>
        </p:nvSpPr>
        <p:spPr>
          <a:xfrm>
            <a:off x="7898765" y="158580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9"/>
          <p:cNvSpPr/>
          <p:nvPr/>
        </p:nvSpPr>
        <p:spPr>
          <a:xfrm>
            <a:off x="7898765" y="3078225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9"/>
          <p:cNvSpPr/>
          <p:nvPr/>
        </p:nvSpPr>
        <p:spPr>
          <a:xfrm>
            <a:off x="-624611" y="1585800"/>
            <a:ext cx="1776600" cy="5445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9"/>
          <p:cNvSpPr txBox="1">
            <a:spLocks noGrp="1"/>
          </p:cNvSpPr>
          <p:nvPr>
            <p:ph type="subTitle" idx="2"/>
          </p:nvPr>
        </p:nvSpPr>
        <p:spPr>
          <a:xfrm flipH="1">
            <a:off x="1156843" y="3756299"/>
            <a:ext cx="17048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describe the topic of the section here</a:t>
            </a:r>
            <a:endParaRPr dirty="0"/>
          </a:p>
        </p:txBody>
      </p:sp>
      <p:sp>
        <p:nvSpPr>
          <p:cNvPr id="433" name="Google Shape;433;p29"/>
          <p:cNvSpPr txBox="1">
            <a:spLocks noGrp="1"/>
          </p:cNvSpPr>
          <p:nvPr>
            <p:ph type="subTitle" idx="3"/>
          </p:nvPr>
        </p:nvSpPr>
        <p:spPr>
          <a:xfrm flipH="1">
            <a:off x="6184307" y="2265415"/>
            <a:ext cx="1709604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You could describe the topic of the section here</a:t>
            </a:r>
            <a:endParaRPr b="0"/>
          </a:p>
        </p:txBody>
      </p:sp>
      <p:sp>
        <p:nvSpPr>
          <p:cNvPr id="434" name="Google Shape;434;p29"/>
          <p:cNvSpPr txBox="1">
            <a:spLocks noGrp="1"/>
          </p:cNvSpPr>
          <p:nvPr>
            <p:ph type="subTitle" idx="4"/>
          </p:nvPr>
        </p:nvSpPr>
        <p:spPr>
          <a:xfrm flipH="1">
            <a:off x="6184307" y="3756299"/>
            <a:ext cx="1709604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You could describe the topic of the section here</a:t>
            </a:r>
            <a:endParaRPr b="0" dirty="0"/>
          </a:p>
        </p:txBody>
      </p:sp>
      <p:sp>
        <p:nvSpPr>
          <p:cNvPr id="435" name="Google Shape;435;p29"/>
          <p:cNvSpPr txBox="1">
            <a:spLocks noGrp="1"/>
          </p:cNvSpPr>
          <p:nvPr>
            <p:ph type="subTitle" idx="5"/>
          </p:nvPr>
        </p:nvSpPr>
        <p:spPr>
          <a:xfrm flipH="1">
            <a:off x="1152039" y="1615663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Disease</a:t>
            </a:r>
            <a:endParaRPr/>
          </a:p>
        </p:txBody>
      </p:sp>
      <p:sp>
        <p:nvSpPr>
          <p:cNvPr id="436" name="Google Shape;436;p29"/>
          <p:cNvSpPr txBox="1">
            <a:spLocks noGrp="1"/>
          </p:cNvSpPr>
          <p:nvPr>
            <p:ph type="subTitle" idx="6"/>
          </p:nvPr>
        </p:nvSpPr>
        <p:spPr>
          <a:xfrm flipH="1">
            <a:off x="1152039" y="3106568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Treatment</a:t>
            </a:r>
            <a:endParaRPr/>
          </a:p>
        </p:txBody>
      </p:sp>
      <p:sp>
        <p:nvSpPr>
          <p:cNvPr id="437" name="Google Shape;437;p29"/>
          <p:cNvSpPr txBox="1">
            <a:spLocks noGrp="1"/>
          </p:cNvSpPr>
          <p:nvPr>
            <p:ph type="subTitle" idx="7"/>
          </p:nvPr>
        </p:nvSpPr>
        <p:spPr>
          <a:xfrm flipH="1">
            <a:off x="5229311" y="1615663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Diagnosis</a:t>
            </a:r>
            <a:endParaRPr/>
          </a:p>
        </p:txBody>
      </p:sp>
      <p:sp>
        <p:nvSpPr>
          <p:cNvPr id="438" name="Google Shape;438;p29"/>
          <p:cNvSpPr txBox="1">
            <a:spLocks noGrp="1"/>
          </p:cNvSpPr>
          <p:nvPr>
            <p:ph type="subTitle" idx="8"/>
          </p:nvPr>
        </p:nvSpPr>
        <p:spPr>
          <a:xfrm flipH="1">
            <a:off x="5229311" y="3106569"/>
            <a:ext cx="26646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</a:t>
            </a:r>
            <a:endParaRPr/>
          </a:p>
        </p:txBody>
      </p:sp>
      <p:sp>
        <p:nvSpPr>
          <p:cNvPr id="439" name="Google Shape;439;p29"/>
          <p:cNvSpPr txBox="1">
            <a:spLocks noGrp="1"/>
          </p:cNvSpPr>
          <p:nvPr>
            <p:ph type="ctrTitle"/>
          </p:nvPr>
        </p:nvSpPr>
        <p:spPr>
          <a:xfrm>
            <a:off x="644039" y="93851"/>
            <a:ext cx="7717500" cy="43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dirty="0">
                <a:solidFill>
                  <a:schemeClr val="dk2"/>
                </a:solidFill>
              </a:rPr>
              <a:t>TABLE OF CONTENTS</a:t>
            </a:r>
            <a:endParaRPr sz="4200" dirty="0">
              <a:solidFill>
                <a:schemeClr val="dk2"/>
              </a:solidFill>
            </a:endParaRPr>
          </a:p>
        </p:txBody>
      </p:sp>
      <p:sp>
        <p:nvSpPr>
          <p:cNvPr id="440" name="Google Shape;440;p29"/>
          <p:cNvSpPr txBox="1">
            <a:spLocks noGrp="1"/>
          </p:cNvSpPr>
          <p:nvPr>
            <p:ph type="title" idx="9"/>
          </p:nvPr>
        </p:nvSpPr>
        <p:spPr>
          <a:xfrm>
            <a:off x="706104" y="1707450"/>
            <a:ext cx="4305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441" name="Google Shape;441;p29"/>
          <p:cNvSpPr txBox="1">
            <a:spLocks noGrp="1"/>
          </p:cNvSpPr>
          <p:nvPr>
            <p:ph type="title" idx="13"/>
          </p:nvPr>
        </p:nvSpPr>
        <p:spPr>
          <a:xfrm>
            <a:off x="706103" y="3231100"/>
            <a:ext cx="4305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442" name="Google Shape;442;p29"/>
          <p:cNvSpPr txBox="1">
            <a:spLocks noGrp="1"/>
          </p:cNvSpPr>
          <p:nvPr>
            <p:ph type="title" idx="14"/>
          </p:nvPr>
        </p:nvSpPr>
        <p:spPr>
          <a:xfrm>
            <a:off x="8000151" y="1707450"/>
            <a:ext cx="4305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443" name="Google Shape;443;p29"/>
          <p:cNvSpPr txBox="1">
            <a:spLocks noGrp="1"/>
          </p:cNvSpPr>
          <p:nvPr>
            <p:ph type="title" idx="15"/>
          </p:nvPr>
        </p:nvSpPr>
        <p:spPr>
          <a:xfrm>
            <a:off x="8000153" y="3231100"/>
            <a:ext cx="4305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444" name="Google Shape;444;p29"/>
          <p:cNvSpPr/>
          <p:nvPr/>
        </p:nvSpPr>
        <p:spPr>
          <a:xfrm>
            <a:off x="3861114" y="1035888"/>
            <a:ext cx="37000" cy="36700"/>
          </a:xfrm>
          <a:custGeom>
            <a:avLst/>
            <a:gdLst/>
            <a:ahLst/>
            <a:cxnLst/>
            <a:rect l="l" t="t" r="r" b="b"/>
            <a:pathLst>
              <a:path w="1480" h="1468" fill="none" extrusionOk="0">
                <a:moveTo>
                  <a:pt x="1479" y="734"/>
                </a:moveTo>
                <a:cubicBezTo>
                  <a:pt x="1479" y="1143"/>
                  <a:pt x="1143" y="1468"/>
                  <a:pt x="734" y="1468"/>
                </a:cubicBezTo>
                <a:cubicBezTo>
                  <a:pt x="337" y="1468"/>
                  <a:pt x="0" y="1143"/>
                  <a:pt x="0" y="734"/>
                </a:cubicBezTo>
                <a:cubicBezTo>
                  <a:pt x="0" y="326"/>
                  <a:pt x="337" y="1"/>
                  <a:pt x="734" y="1"/>
                </a:cubicBezTo>
                <a:cubicBezTo>
                  <a:pt x="1143" y="1"/>
                  <a:pt x="1479" y="326"/>
                  <a:pt x="1479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9"/>
          <p:cNvSpPr/>
          <p:nvPr/>
        </p:nvSpPr>
        <p:spPr>
          <a:xfrm>
            <a:off x="3135814" y="1054225"/>
            <a:ext cx="207150" cy="25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9"/>
          <p:cNvSpPr/>
          <p:nvPr/>
        </p:nvSpPr>
        <p:spPr>
          <a:xfrm>
            <a:off x="3406064" y="1054225"/>
            <a:ext cx="92325" cy="25"/>
          </a:xfrm>
          <a:custGeom>
            <a:avLst/>
            <a:gdLst/>
            <a:ahLst/>
            <a:cxnLst/>
            <a:rect l="l" t="t" r="r" b="b"/>
            <a:pathLst>
              <a:path w="3693" h="1" fill="none" extrusionOk="0">
                <a:moveTo>
                  <a:pt x="1" y="0"/>
                </a:moveTo>
                <a:lnTo>
                  <a:pt x="3692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9"/>
          <p:cNvSpPr/>
          <p:nvPr/>
        </p:nvSpPr>
        <p:spPr>
          <a:xfrm>
            <a:off x="3306264" y="295538"/>
            <a:ext cx="36700" cy="36700"/>
          </a:xfrm>
          <a:custGeom>
            <a:avLst/>
            <a:gdLst/>
            <a:ahLst/>
            <a:cxnLst/>
            <a:rect l="l" t="t" r="r" b="b"/>
            <a:pathLst>
              <a:path w="1468" h="1468" fill="none" extrusionOk="0">
                <a:moveTo>
                  <a:pt x="1468" y="734"/>
                </a:moveTo>
                <a:cubicBezTo>
                  <a:pt x="1468" y="1143"/>
                  <a:pt x="1143" y="1468"/>
                  <a:pt x="734" y="1468"/>
                </a:cubicBezTo>
                <a:cubicBezTo>
                  <a:pt x="325" y="1468"/>
                  <a:pt x="1" y="1143"/>
                  <a:pt x="1" y="734"/>
                </a:cubicBezTo>
                <a:cubicBezTo>
                  <a:pt x="1" y="325"/>
                  <a:pt x="325" y="1"/>
                  <a:pt x="734" y="1"/>
                </a:cubicBezTo>
                <a:cubicBezTo>
                  <a:pt x="1143" y="1"/>
                  <a:pt x="1468" y="325"/>
                  <a:pt x="1468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9"/>
          <p:cNvSpPr/>
          <p:nvPr/>
        </p:nvSpPr>
        <p:spPr>
          <a:xfrm>
            <a:off x="2978889" y="448263"/>
            <a:ext cx="141025" cy="25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9"/>
          <p:cNvSpPr/>
          <p:nvPr/>
        </p:nvSpPr>
        <p:spPr>
          <a:xfrm>
            <a:off x="2856839" y="448263"/>
            <a:ext cx="75775" cy="25"/>
          </a:xfrm>
          <a:custGeom>
            <a:avLst/>
            <a:gdLst/>
            <a:ahLst/>
            <a:cxnLst/>
            <a:rect l="l" t="t" r="r" b="b"/>
            <a:pathLst>
              <a:path w="3031" h="1" fill="none" extrusionOk="0">
                <a:moveTo>
                  <a:pt x="3031" y="1"/>
                </a:moveTo>
                <a:lnTo>
                  <a:pt x="0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9"/>
          <p:cNvSpPr/>
          <p:nvPr/>
        </p:nvSpPr>
        <p:spPr>
          <a:xfrm>
            <a:off x="5662614" y="313888"/>
            <a:ext cx="207150" cy="25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9"/>
          <p:cNvSpPr/>
          <p:nvPr/>
        </p:nvSpPr>
        <p:spPr>
          <a:xfrm>
            <a:off x="5932864" y="313888"/>
            <a:ext cx="92325" cy="25"/>
          </a:xfrm>
          <a:custGeom>
            <a:avLst/>
            <a:gdLst/>
            <a:ahLst/>
            <a:cxnLst/>
            <a:rect l="l" t="t" r="r" b="b"/>
            <a:pathLst>
              <a:path w="3693" h="1" fill="none" extrusionOk="0">
                <a:moveTo>
                  <a:pt x="1" y="0"/>
                </a:moveTo>
                <a:lnTo>
                  <a:pt x="3692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9"/>
          <p:cNvSpPr/>
          <p:nvPr/>
        </p:nvSpPr>
        <p:spPr>
          <a:xfrm>
            <a:off x="5342839" y="1035888"/>
            <a:ext cx="37000" cy="36700"/>
          </a:xfrm>
          <a:custGeom>
            <a:avLst/>
            <a:gdLst/>
            <a:ahLst/>
            <a:cxnLst/>
            <a:rect l="l" t="t" r="r" b="b"/>
            <a:pathLst>
              <a:path w="1480" h="1468" fill="none" extrusionOk="0">
                <a:moveTo>
                  <a:pt x="1479" y="734"/>
                </a:moveTo>
                <a:cubicBezTo>
                  <a:pt x="1479" y="1143"/>
                  <a:pt x="1143" y="1468"/>
                  <a:pt x="734" y="1468"/>
                </a:cubicBezTo>
                <a:cubicBezTo>
                  <a:pt x="337" y="1468"/>
                  <a:pt x="0" y="1143"/>
                  <a:pt x="0" y="734"/>
                </a:cubicBezTo>
                <a:cubicBezTo>
                  <a:pt x="0" y="326"/>
                  <a:pt x="337" y="1"/>
                  <a:pt x="734" y="1"/>
                </a:cubicBezTo>
                <a:cubicBezTo>
                  <a:pt x="1143" y="1"/>
                  <a:pt x="1479" y="326"/>
                  <a:pt x="1479" y="734"/>
                </a:cubicBezTo>
                <a:close/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9"/>
          <p:cNvSpPr/>
          <p:nvPr/>
        </p:nvSpPr>
        <p:spPr>
          <a:xfrm>
            <a:off x="5908514" y="949838"/>
            <a:ext cx="141025" cy="25"/>
          </a:xfrm>
          <a:custGeom>
            <a:avLst/>
            <a:gdLst/>
            <a:ahLst/>
            <a:cxnLst/>
            <a:rect l="l" t="t" r="r" b="b"/>
            <a:pathLst>
              <a:path w="5641" h="1" fill="none" extrusionOk="0">
                <a:moveTo>
                  <a:pt x="5640" y="1"/>
                </a:moveTo>
                <a:lnTo>
                  <a:pt x="1" y="1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9"/>
          <p:cNvSpPr/>
          <p:nvPr/>
        </p:nvSpPr>
        <p:spPr>
          <a:xfrm>
            <a:off x="4399214" y="313875"/>
            <a:ext cx="207150" cy="25"/>
          </a:xfrm>
          <a:custGeom>
            <a:avLst/>
            <a:gdLst/>
            <a:ahLst/>
            <a:cxnLst/>
            <a:rect l="l" t="t" r="r" b="b"/>
            <a:pathLst>
              <a:path w="8286" h="1" fill="none" extrusionOk="0">
                <a:moveTo>
                  <a:pt x="0" y="0"/>
                </a:moveTo>
                <a:lnTo>
                  <a:pt x="8285" y="0"/>
                </a:lnTo>
              </a:path>
            </a:pathLst>
          </a:custGeom>
          <a:noFill/>
          <a:ln w="11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9"/>
          <p:cNvSpPr txBox="1">
            <a:spLocks noGrp="1"/>
          </p:cNvSpPr>
          <p:nvPr>
            <p:ph type="subTitle" idx="1"/>
          </p:nvPr>
        </p:nvSpPr>
        <p:spPr>
          <a:xfrm flipH="1">
            <a:off x="1156843" y="2265415"/>
            <a:ext cx="1704800" cy="58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describe the topic of the section here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191" y="1958528"/>
            <a:ext cx="2814346" cy="26364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xfrm>
            <a:off x="2444900" y="118052"/>
            <a:ext cx="4256375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259" name="Google Shape;2259;p42"/>
          <p:cNvSpPr/>
          <p:nvPr/>
        </p:nvSpPr>
        <p:spPr>
          <a:xfrm>
            <a:off x="2480452" y="3594094"/>
            <a:ext cx="174216" cy="279482"/>
          </a:xfrm>
          <a:custGeom>
            <a:avLst/>
            <a:gdLst/>
            <a:ahLst/>
            <a:cxnLst/>
            <a:rect l="l" t="t" r="r" b="b"/>
            <a:pathLst>
              <a:path w="15845" h="25419" extrusionOk="0">
                <a:moveTo>
                  <a:pt x="7205" y="0"/>
                </a:moveTo>
                <a:cubicBezTo>
                  <a:pt x="6238" y="0"/>
                  <a:pt x="5137" y="167"/>
                  <a:pt x="3970" y="434"/>
                </a:cubicBezTo>
                <a:cubicBezTo>
                  <a:pt x="2802" y="701"/>
                  <a:pt x="1535" y="1134"/>
                  <a:pt x="167" y="1668"/>
                </a:cubicBezTo>
                <a:lnTo>
                  <a:pt x="167" y="5070"/>
                </a:lnTo>
                <a:cubicBezTo>
                  <a:pt x="1501" y="4337"/>
                  <a:pt x="2735" y="3770"/>
                  <a:pt x="3936" y="3403"/>
                </a:cubicBezTo>
                <a:cubicBezTo>
                  <a:pt x="5104" y="3036"/>
                  <a:pt x="6238" y="2869"/>
                  <a:pt x="7272" y="2869"/>
                </a:cubicBezTo>
                <a:cubicBezTo>
                  <a:pt x="8773" y="2869"/>
                  <a:pt x="9974" y="3269"/>
                  <a:pt x="10908" y="4103"/>
                </a:cubicBezTo>
                <a:cubicBezTo>
                  <a:pt x="11842" y="4937"/>
                  <a:pt x="12309" y="6038"/>
                  <a:pt x="12309" y="7339"/>
                </a:cubicBezTo>
                <a:cubicBezTo>
                  <a:pt x="12309" y="8173"/>
                  <a:pt x="12109" y="9007"/>
                  <a:pt x="11675" y="9841"/>
                </a:cubicBezTo>
                <a:cubicBezTo>
                  <a:pt x="11242" y="10674"/>
                  <a:pt x="10474" y="11709"/>
                  <a:pt x="9407" y="12909"/>
                </a:cubicBezTo>
                <a:cubicBezTo>
                  <a:pt x="8840" y="13577"/>
                  <a:pt x="7439" y="15011"/>
                  <a:pt x="5237" y="17246"/>
                </a:cubicBezTo>
                <a:cubicBezTo>
                  <a:pt x="3002" y="19481"/>
                  <a:pt x="1268" y="21249"/>
                  <a:pt x="0" y="22583"/>
                </a:cubicBezTo>
                <a:lnTo>
                  <a:pt x="0" y="25418"/>
                </a:lnTo>
                <a:lnTo>
                  <a:pt x="15845" y="25418"/>
                </a:lnTo>
                <a:lnTo>
                  <a:pt x="15845" y="22583"/>
                </a:lnTo>
                <a:lnTo>
                  <a:pt x="4070" y="22583"/>
                </a:lnTo>
                <a:cubicBezTo>
                  <a:pt x="6772" y="19814"/>
                  <a:pt x="8873" y="17646"/>
                  <a:pt x="10374" y="16112"/>
                </a:cubicBezTo>
                <a:cubicBezTo>
                  <a:pt x="11875" y="14577"/>
                  <a:pt x="12743" y="13643"/>
                  <a:pt x="13043" y="13310"/>
                </a:cubicBezTo>
                <a:cubicBezTo>
                  <a:pt x="14044" y="12042"/>
                  <a:pt x="14744" y="10975"/>
                  <a:pt x="15111" y="10074"/>
                </a:cubicBezTo>
                <a:cubicBezTo>
                  <a:pt x="15511" y="9140"/>
                  <a:pt x="15711" y="8173"/>
                  <a:pt x="15711" y="7139"/>
                </a:cubicBezTo>
                <a:cubicBezTo>
                  <a:pt x="15711" y="4970"/>
                  <a:pt x="14944" y="3236"/>
                  <a:pt x="13410" y="1968"/>
                </a:cubicBezTo>
                <a:cubicBezTo>
                  <a:pt x="11875" y="667"/>
                  <a:pt x="9807" y="0"/>
                  <a:pt x="72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2"/>
          <p:cNvSpPr txBox="1"/>
          <p:nvPr/>
        </p:nvSpPr>
        <p:spPr>
          <a:xfrm>
            <a:off x="649375" y="1949228"/>
            <a:ext cx="1899000" cy="35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4D5673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 dirty="0">
              <a:solidFill>
                <a:srgbClr val="4D56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649375" y="23014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649350" y="3226001"/>
            <a:ext cx="1899000" cy="352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647275" y="358435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6593550" y="3681800"/>
            <a:ext cx="1899000" cy="352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4D5673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rgbClr val="4D56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6593550" y="2599726"/>
            <a:ext cx="1899000" cy="3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6593550" y="1523825"/>
            <a:ext cx="1899000" cy="35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9" y="2239201"/>
            <a:ext cx="3018591" cy="2325800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>
            <a:off x="2627398" y="2125328"/>
            <a:ext cx="1662381" cy="34036"/>
          </a:xfrm>
          <a:prstGeom prst="straightConnector1">
            <a:avLst/>
          </a:prstGeom>
          <a:ln w="190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2627373" y="3402101"/>
            <a:ext cx="1470494" cy="0"/>
          </a:xfrm>
          <a:prstGeom prst="straightConnector1">
            <a:avLst/>
          </a:prstGeom>
          <a:ln w="190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 flipH="1">
            <a:off x="5079999" y="1699925"/>
            <a:ext cx="1423239" cy="425403"/>
          </a:xfrm>
          <a:prstGeom prst="straightConnector1">
            <a:avLst/>
          </a:prstGeom>
          <a:ln w="190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 flipH="1">
            <a:off x="5846519" y="2775826"/>
            <a:ext cx="656719" cy="0"/>
          </a:xfrm>
          <a:prstGeom prst="straightConnector1">
            <a:avLst/>
          </a:prstGeom>
          <a:ln w="190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 flipH="1">
            <a:off x="5785768" y="3857900"/>
            <a:ext cx="717470" cy="9809"/>
          </a:xfrm>
          <a:prstGeom prst="straightConnector1">
            <a:avLst/>
          </a:prstGeom>
          <a:ln w="19050">
            <a:solidFill>
              <a:srgbClr val="BF1F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771800" y="4176372"/>
            <a:ext cx="3744416" cy="515611"/>
          </a:xfrm>
          <a:prstGeom prst="ellipse">
            <a:avLst/>
          </a:prstGeom>
          <a:solidFill>
            <a:srgbClr val="D94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236526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D94169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D94169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4D567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4D5673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180827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D94169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D94169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D567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4D5673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37548" y="57002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>
                <a:solidFill>
                  <a:srgbClr val="D94169"/>
                </a:solidFill>
              </a:rPr>
              <a:t>Section Break</a:t>
            </a:r>
            <a:endParaRPr lang="ko-KR" altLang="en-US" sz="4400" b="1" dirty="0">
              <a:solidFill>
                <a:srgbClr val="D94169"/>
              </a:solidFill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282976" y="1552789"/>
            <a:ext cx="2866079" cy="2521126"/>
            <a:chOff x="3643313" y="1858963"/>
            <a:chExt cx="2136775" cy="1879599"/>
          </a:xfrm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643313" y="2027238"/>
              <a:ext cx="750887" cy="1373187"/>
            </a:xfrm>
            <a:custGeom>
              <a:avLst/>
              <a:gdLst>
                <a:gd name="T0" fmla="*/ 94 w 98"/>
                <a:gd name="T1" fmla="*/ 41 h 179"/>
                <a:gd name="T2" fmla="*/ 88 w 98"/>
                <a:gd name="T3" fmla="*/ 62 h 179"/>
                <a:gd name="T4" fmla="*/ 73 w 98"/>
                <a:gd name="T5" fmla="*/ 101 h 179"/>
                <a:gd name="T6" fmla="*/ 80 w 98"/>
                <a:gd name="T7" fmla="*/ 113 h 179"/>
                <a:gd name="T8" fmla="*/ 89 w 98"/>
                <a:gd name="T9" fmla="*/ 162 h 179"/>
                <a:gd name="T10" fmla="*/ 45 w 98"/>
                <a:gd name="T11" fmla="*/ 173 h 179"/>
                <a:gd name="T12" fmla="*/ 2 w 98"/>
                <a:gd name="T13" fmla="*/ 94 h 179"/>
                <a:gd name="T14" fmla="*/ 49 w 98"/>
                <a:gd name="T15" fmla="*/ 16 h 179"/>
                <a:gd name="T16" fmla="*/ 94 w 98"/>
                <a:gd name="T17" fmla="*/ 4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8" h="179">
                  <a:moveTo>
                    <a:pt x="94" y="41"/>
                  </a:moveTo>
                  <a:cubicBezTo>
                    <a:pt x="94" y="49"/>
                    <a:pt x="94" y="58"/>
                    <a:pt x="88" y="62"/>
                  </a:cubicBezTo>
                  <a:cubicBezTo>
                    <a:pt x="72" y="71"/>
                    <a:pt x="79" y="88"/>
                    <a:pt x="73" y="101"/>
                  </a:cubicBezTo>
                  <a:cubicBezTo>
                    <a:pt x="70" y="108"/>
                    <a:pt x="76" y="110"/>
                    <a:pt x="80" y="113"/>
                  </a:cubicBezTo>
                  <a:cubicBezTo>
                    <a:pt x="94" y="126"/>
                    <a:pt x="98" y="146"/>
                    <a:pt x="89" y="162"/>
                  </a:cubicBezTo>
                  <a:cubicBezTo>
                    <a:pt x="82" y="174"/>
                    <a:pt x="63" y="179"/>
                    <a:pt x="45" y="173"/>
                  </a:cubicBezTo>
                  <a:cubicBezTo>
                    <a:pt x="17" y="163"/>
                    <a:pt x="0" y="132"/>
                    <a:pt x="2" y="94"/>
                  </a:cubicBezTo>
                  <a:cubicBezTo>
                    <a:pt x="4" y="60"/>
                    <a:pt x="19" y="33"/>
                    <a:pt x="49" y="16"/>
                  </a:cubicBezTo>
                  <a:cubicBezTo>
                    <a:pt x="74" y="0"/>
                    <a:pt x="93" y="12"/>
                    <a:pt x="94" y="41"/>
                  </a:cubicBezTo>
                  <a:close/>
                </a:path>
              </a:pathLst>
            </a:custGeom>
            <a:solidFill>
              <a:srgbClr val="D941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037138" y="1858963"/>
              <a:ext cx="742950" cy="1358900"/>
            </a:xfrm>
            <a:custGeom>
              <a:avLst/>
              <a:gdLst>
                <a:gd name="T0" fmla="*/ 97 w 97"/>
                <a:gd name="T1" fmla="*/ 106 h 177"/>
                <a:gd name="T2" fmla="*/ 63 w 97"/>
                <a:gd name="T3" fmla="*/ 167 h 177"/>
                <a:gd name="T4" fmla="*/ 12 w 97"/>
                <a:gd name="T5" fmla="*/ 163 h 177"/>
                <a:gd name="T6" fmla="*/ 21 w 97"/>
                <a:gd name="T7" fmla="*/ 110 h 177"/>
                <a:gd name="T8" fmla="*/ 20 w 97"/>
                <a:gd name="T9" fmla="*/ 70 h 177"/>
                <a:gd name="T10" fmla="*/ 10 w 97"/>
                <a:gd name="T11" fmla="*/ 58 h 177"/>
                <a:gd name="T12" fmla="*/ 14 w 97"/>
                <a:gd name="T13" fmla="*/ 14 h 177"/>
                <a:gd name="T14" fmla="*/ 54 w 97"/>
                <a:gd name="T15" fmla="*/ 16 h 177"/>
                <a:gd name="T16" fmla="*/ 97 w 97"/>
                <a:gd name="T17" fmla="*/ 10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77">
                  <a:moveTo>
                    <a:pt x="97" y="106"/>
                  </a:moveTo>
                  <a:cubicBezTo>
                    <a:pt x="96" y="127"/>
                    <a:pt x="88" y="151"/>
                    <a:pt x="63" y="167"/>
                  </a:cubicBezTo>
                  <a:cubicBezTo>
                    <a:pt x="45" y="177"/>
                    <a:pt x="21" y="175"/>
                    <a:pt x="12" y="163"/>
                  </a:cubicBezTo>
                  <a:cubicBezTo>
                    <a:pt x="0" y="148"/>
                    <a:pt x="4" y="126"/>
                    <a:pt x="21" y="110"/>
                  </a:cubicBezTo>
                  <a:cubicBezTo>
                    <a:pt x="26" y="105"/>
                    <a:pt x="25" y="76"/>
                    <a:pt x="20" y="70"/>
                  </a:cubicBezTo>
                  <a:cubicBezTo>
                    <a:pt x="17" y="66"/>
                    <a:pt x="12" y="63"/>
                    <a:pt x="10" y="58"/>
                  </a:cubicBezTo>
                  <a:cubicBezTo>
                    <a:pt x="2" y="43"/>
                    <a:pt x="2" y="26"/>
                    <a:pt x="14" y="14"/>
                  </a:cubicBezTo>
                  <a:cubicBezTo>
                    <a:pt x="27" y="0"/>
                    <a:pt x="42" y="7"/>
                    <a:pt x="54" y="16"/>
                  </a:cubicBezTo>
                  <a:cubicBezTo>
                    <a:pt x="83" y="36"/>
                    <a:pt x="97" y="64"/>
                    <a:pt x="97" y="106"/>
                  </a:cubicBezTo>
                  <a:close/>
                </a:path>
              </a:pathLst>
            </a:custGeom>
            <a:solidFill>
              <a:srgbClr val="D941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4716463" y="2465388"/>
              <a:ext cx="442912" cy="1158875"/>
            </a:xfrm>
            <a:custGeom>
              <a:avLst/>
              <a:gdLst>
                <a:gd name="T0" fmla="*/ 21 w 58"/>
                <a:gd name="T1" fmla="*/ 151 h 151"/>
                <a:gd name="T2" fmla="*/ 55 w 58"/>
                <a:gd name="T3" fmla="*/ 0 h 151"/>
                <a:gd name="T4" fmla="*/ 44 w 58"/>
                <a:gd name="T5" fmla="*/ 32 h 151"/>
                <a:gd name="T6" fmla="*/ 22 w 58"/>
                <a:gd name="T7" fmla="*/ 94 h 151"/>
                <a:gd name="T8" fmla="*/ 21 w 58"/>
                <a:gd name="T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51">
                  <a:moveTo>
                    <a:pt x="21" y="151"/>
                  </a:moveTo>
                  <a:cubicBezTo>
                    <a:pt x="0" y="109"/>
                    <a:pt x="22" y="20"/>
                    <a:pt x="55" y="0"/>
                  </a:cubicBezTo>
                  <a:cubicBezTo>
                    <a:pt x="58" y="14"/>
                    <a:pt x="56" y="22"/>
                    <a:pt x="44" y="32"/>
                  </a:cubicBezTo>
                  <a:cubicBezTo>
                    <a:pt x="25" y="47"/>
                    <a:pt x="23" y="71"/>
                    <a:pt x="22" y="94"/>
                  </a:cubicBezTo>
                  <a:cubicBezTo>
                    <a:pt x="21" y="113"/>
                    <a:pt x="21" y="132"/>
                    <a:pt x="21" y="151"/>
                  </a:cubicBezTo>
                  <a:close/>
                </a:path>
              </a:pathLst>
            </a:custGeom>
            <a:solidFill>
              <a:srgbClr val="4D567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4241800" y="2657475"/>
              <a:ext cx="390525" cy="1081087"/>
            </a:xfrm>
            <a:custGeom>
              <a:avLst/>
              <a:gdLst>
                <a:gd name="T0" fmla="*/ 8 w 51"/>
                <a:gd name="T1" fmla="*/ 0 h 141"/>
                <a:gd name="T2" fmla="*/ 36 w 51"/>
                <a:gd name="T3" fmla="*/ 29 h 141"/>
                <a:gd name="T4" fmla="*/ 51 w 51"/>
                <a:gd name="T5" fmla="*/ 132 h 141"/>
                <a:gd name="T6" fmla="*/ 45 w 51"/>
                <a:gd name="T7" fmla="*/ 140 h 141"/>
                <a:gd name="T8" fmla="*/ 42 w 51"/>
                <a:gd name="T9" fmla="*/ 130 h 141"/>
                <a:gd name="T10" fmla="*/ 41 w 51"/>
                <a:gd name="T11" fmla="*/ 83 h 141"/>
                <a:gd name="T12" fmla="*/ 11 w 51"/>
                <a:gd name="T13" fmla="*/ 23 h 141"/>
                <a:gd name="T14" fmla="*/ 8 w 51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41">
                  <a:moveTo>
                    <a:pt x="8" y="0"/>
                  </a:moveTo>
                  <a:cubicBezTo>
                    <a:pt x="23" y="5"/>
                    <a:pt x="31" y="16"/>
                    <a:pt x="36" y="29"/>
                  </a:cubicBezTo>
                  <a:cubicBezTo>
                    <a:pt x="50" y="62"/>
                    <a:pt x="50" y="97"/>
                    <a:pt x="51" y="132"/>
                  </a:cubicBezTo>
                  <a:cubicBezTo>
                    <a:pt x="51" y="136"/>
                    <a:pt x="51" y="141"/>
                    <a:pt x="45" y="140"/>
                  </a:cubicBezTo>
                  <a:cubicBezTo>
                    <a:pt x="39" y="139"/>
                    <a:pt x="42" y="134"/>
                    <a:pt x="42" y="130"/>
                  </a:cubicBezTo>
                  <a:cubicBezTo>
                    <a:pt x="41" y="115"/>
                    <a:pt x="42" y="99"/>
                    <a:pt x="41" y="83"/>
                  </a:cubicBezTo>
                  <a:cubicBezTo>
                    <a:pt x="39" y="59"/>
                    <a:pt x="34" y="37"/>
                    <a:pt x="11" y="23"/>
                  </a:cubicBezTo>
                  <a:cubicBezTo>
                    <a:pt x="0" y="18"/>
                    <a:pt x="12" y="8"/>
                    <a:pt x="8" y="0"/>
                  </a:cubicBezTo>
                  <a:close/>
                </a:path>
              </a:pathLst>
            </a:custGeom>
            <a:solidFill>
              <a:srgbClr val="4D567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1"/>
          <p:cNvSpPr txBox="1">
            <a:spLocks noGrp="1"/>
          </p:cNvSpPr>
          <p:nvPr>
            <p:ph type="subTitle" idx="1"/>
          </p:nvPr>
        </p:nvSpPr>
        <p:spPr>
          <a:xfrm>
            <a:off x="2038453" y="2840429"/>
            <a:ext cx="5096100" cy="12831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Mercury was named after the Roman messenger god</a:t>
            </a:r>
            <a:endParaRPr/>
          </a:p>
        </p:txBody>
      </p:sp>
      <p:sp>
        <p:nvSpPr>
          <p:cNvPr id="479" name="Google Shape;479;p31"/>
          <p:cNvSpPr txBox="1">
            <a:spLocks noGrp="1"/>
          </p:cNvSpPr>
          <p:nvPr>
            <p:ph type="ctrTitle"/>
          </p:nvPr>
        </p:nvSpPr>
        <p:spPr>
          <a:xfrm>
            <a:off x="1952203" y="1428854"/>
            <a:ext cx="5268600" cy="13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grpSp>
        <p:nvGrpSpPr>
          <p:cNvPr id="480" name="Google Shape;480;p31"/>
          <p:cNvGrpSpPr/>
          <p:nvPr/>
        </p:nvGrpSpPr>
        <p:grpSpPr>
          <a:xfrm>
            <a:off x="1940290" y="298243"/>
            <a:ext cx="5317213" cy="1741357"/>
            <a:chOff x="1925776" y="864300"/>
            <a:chExt cx="5317213" cy="1741357"/>
          </a:xfrm>
        </p:grpSpPr>
        <p:sp>
          <p:nvSpPr>
            <p:cNvPr id="481" name="Google Shape;481;p31"/>
            <p:cNvSpPr/>
            <p:nvPr/>
          </p:nvSpPr>
          <p:spPr>
            <a:xfrm>
              <a:off x="5902364" y="1350525"/>
              <a:ext cx="38200" cy="25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8" y="0"/>
                  </a:moveTo>
                  <a:lnTo>
                    <a:pt x="1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1"/>
            <p:cNvSpPr/>
            <p:nvPr/>
          </p:nvSpPr>
          <p:spPr>
            <a:xfrm>
              <a:off x="3253725" y="1353500"/>
              <a:ext cx="38200" cy="25"/>
            </a:xfrm>
            <a:custGeom>
              <a:avLst/>
              <a:gdLst/>
              <a:ahLst/>
              <a:cxnLst/>
              <a:rect l="l" t="t" r="r" b="b"/>
              <a:pathLst>
                <a:path w="1528" h="1" fill="none" extrusionOk="0">
                  <a:moveTo>
                    <a:pt x="1527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1"/>
            <p:cNvSpPr/>
            <p:nvPr/>
          </p:nvSpPr>
          <p:spPr>
            <a:xfrm>
              <a:off x="3807239" y="978325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1"/>
            <p:cNvSpPr/>
            <p:nvPr/>
          </p:nvSpPr>
          <p:spPr>
            <a:xfrm>
              <a:off x="4872164" y="864300"/>
              <a:ext cx="36700" cy="37000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1"/>
            <p:cNvSpPr/>
            <p:nvPr/>
          </p:nvSpPr>
          <p:spPr>
            <a:xfrm>
              <a:off x="2753864" y="1833600"/>
              <a:ext cx="37000" cy="36700"/>
            </a:xfrm>
            <a:custGeom>
              <a:avLst/>
              <a:gdLst/>
              <a:ahLst/>
              <a:cxnLst/>
              <a:rect l="l" t="t" r="r" b="b"/>
              <a:pathLst>
                <a:path w="1480" h="1468" fill="none" extrusionOk="0">
                  <a:moveTo>
                    <a:pt x="1479" y="734"/>
                  </a:moveTo>
                  <a:cubicBezTo>
                    <a:pt x="1479" y="1143"/>
                    <a:pt x="1143" y="1468"/>
                    <a:pt x="734" y="1468"/>
                  </a:cubicBezTo>
                  <a:cubicBezTo>
                    <a:pt x="337" y="1468"/>
                    <a:pt x="0" y="1143"/>
                    <a:pt x="0" y="734"/>
                  </a:cubicBezTo>
                  <a:cubicBezTo>
                    <a:pt x="0" y="326"/>
                    <a:pt x="337" y="1"/>
                    <a:pt x="734" y="1"/>
                  </a:cubicBezTo>
                  <a:cubicBezTo>
                    <a:pt x="1143" y="1"/>
                    <a:pt x="1479" y="326"/>
                    <a:pt x="1479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1"/>
            <p:cNvSpPr/>
            <p:nvPr/>
          </p:nvSpPr>
          <p:spPr>
            <a:xfrm>
              <a:off x="7206289" y="191388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7" y="734"/>
                  </a:moveTo>
                  <a:cubicBezTo>
                    <a:pt x="1467" y="1142"/>
                    <a:pt x="1131" y="1467"/>
                    <a:pt x="734" y="1467"/>
                  </a:cubicBezTo>
                  <a:cubicBezTo>
                    <a:pt x="325" y="1467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31" y="12"/>
                    <a:pt x="1467" y="325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1"/>
            <p:cNvSpPr/>
            <p:nvPr/>
          </p:nvSpPr>
          <p:spPr>
            <a:xfrm>
              <a:off x="2198914" y="1932225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1"/>
            <p:cNvSpPr/>
            <p:nvPr/>
          </p:nvSpPr>
          <p:spPr>
            <a:xfrm>
              <a:off x="2469164" y="1932225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1"/>
            <p:cNvSpPr/>
            <p:nvPr/>
          </p:nvSpPr>
          <p:spPr>
            <a:xfrm>
              <a:off x="5083648" y="1249900"/>
              <a:ext cx="207175" cy="25"/>
            </a:xfrm>
            <a:custGeom>
              <a:avLst/>
              <a:gdLst/>
              <a:ahLst/>
              <a:cxnLst/>
              <a:rect l="l" t="t" r="r" b="b"/>
              <a:pathLst>
                <a:path w="8287" h="1" fill="none" extrusionOk="0">
                  <a:moveTo>
                    <a:pt x="1" y="0"/>
                  </a:moveTo>
                  <a:lnTo>
                    <a:pt x="8286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1"/>
            <p:cNvSpPr/>
            <p:nvPr/>
          </p:nvSpPr>
          <p:spPr>
            <a:xfrm>
              <a:off x="6002376" y="2571738"/>
              <a:ext cx="92600" cy="25"/>
            </a:xfrm>
            <a:custGeom>
              <a:avLst/>
              <a:gdLst/>
              <a:ahLst/>
              <a:cxnLst/>
              <a:rect l="l" t="t" r="r" b="b"/>
              <a:pathLst>
                <a:path w="3704" h="1" fill="none" extrusionOk="0">
                  <a:moveTo>
                    <a:pt x="0" y="0"/>
                  </a:moveTo>
                  <a:lnTo>
                    <a:pt x="3704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1"/>
            <p:cNvSpPr/>
            <p:nvPr/>
          </p:nvSpPr>
          <p:spPr>
            <a:xfrm>
              <a:off x="3479864" y="1131050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1"/>
            <p:cNvSpPr/>
            <p:nvPr/>
          </p:nvSpPr>
          <p:spPr>
            <a:xfrm>
              <a:off x="3357814" y="1131050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1"/>
            <p:cNvSpPr/>
            <p:nvPr/>
          </p:nvSpPr>
          <p:spPr>
            <a:xfrm>
              <a:off x="6457651" y="1061125"/>
              <a:ext cx="151225" cy="25"/>
            </a:xfrm>
            <a:custGeom>
              <a:avLst/>
              <a:gdLst/>
              <a:ahLst/>
              <a:cxnLst/>
              <a:rect l="l" t="t" r="r" b="b"/>
              <a:pathLst>
                <a:path w="6049" h="1" fill="none" extrusionOk="0">
                  <a:moveTo>
                    <a:pt x="0" y="1"/>
                  </a:moveTo>
                  <a:lnTo>
                    <a:pt x="6049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1"/>
            <p:cNvSpPr/>
            <p:nvPr/>
          </p:nvSpPr>
          <p:spPr>
            <a:xfrm>
              <a:off x="2369364" y="117353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1"/>
            <p:cNvSpPr/>
            <p:nvPr/>
          </p:nvSpPr>
          <p:spPr>
            <a:xfrm>
              <a:off x="2865839" y="2501500"/>
              <a:ext cx="36700" cy="37000"/>
            </a:xfrm>
            <a:custGeom>
              <a:avLst/>
              <a:gdLst/>
              <a:ahLst/>
              <a:cxnLst/>
              <a:rect l="l" t="t" r="r" b="b"/>
              <a:pathLst>
                <a:path w="1468" h="1480" fill="none" extrusionOk="0">
                  <a:moveTo>
                    <a:pt x="1467" y="734"/>
                  </a:moveTo>
                  <a:cubicBezTo>
                    <a:pt x="1467" y="1142"/>
                    <a:pt x="1143" y="1479"/>
                    <a:pt x="734" y="1479"/>
                  </a:cubicBezTo>
                  <a:cubicBezTo>
                    <a:pt x="325" y="1479"/>
                    <a:pt x="0" y="1142"/>
                    <a:pt x="0" y="734"/>
                  </a:cubicBezTo>
                  <a:cubicBezTo>
                    <a:pt x="0" y="325"/>
                    <a:pt x="325" y="0"/>
                    <a:pt x="734" y="0"/>
                  </a:cubicBezTo>
                  <a:cubicBezTo>
                    <a:pt x="1143" y="0"/>
                    <a:pt x="1467" y="337"/>
                    <a:pt x="1467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1"/>
            <p:cNvSpPr/>
            <p:nvPr/>
          </p:nvSpPr>
          <p:spPr>
            <a:xfrm>
              <a:off x="2047826" y="1326263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1"/>
            <p:cNvSpPr/>
            <p:nvPr/>
          </p:nvSpPr>
          <p:spPr>
            <a:xfrm>
              <a:off x="1925776" y="1326263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1"/>
            <p:cNvSpPr/>
            <p:nvPr/>
          </p:nvSpPr>
          <p:spPr>
            <a:xfrm>
              <a:off x="6603039" y="1870288"/>
              <a:ext cx="36700" cy="36700"/>
            </a:xfrm>
            <a:custGeom>
              <a:avLst/>
              <a:gdLst/>
              <a:ahLst/>
              <a:cxnLst/>
              <a:rect l="l" t="t" r="r" b="b"/>
              <a:pathLst>
                <a:path w="1468" h="1468" fill="none" extrusionOk="0">
                  <a:moveTo>
                    <a:pt x="1468" y="734"/>
                  </a:moveTo>
                  <a:cubicBezTo>
                    <a:pt x="1468" y="1143"/>
                    <a:pt x="1143" y="1468"/>
                    <a:pt x="734" y="1468"/>
                  </a:cubicBezTo>
                  <a:cubicBezTo>
                    <a:pt x="325" y="1468"/>
                    <a:pt x="1" y="1143"/>
                    <a:pt x="1" y="734"/>
                  </a:cubicBezTo>
                  <a:cubicBezTo>
                    <a:pt x="1" y="325"/>
                    <a:pt x="325" y="1"/>
                    <a:pt x="734" y="1"/>
                  </a:cubicBezTo>
                  <a:cubicBezTo>
                    <a:pt x="1143" y="1"/>
                    <a:pt x="1468" y="325"/>
                    <a:pt x="1468" y="734"/>
                  </a:cubicBezTo>
                  <a:close/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1"/>
            <p:cNvSpPr/>
            <p:nvPr/>
          </p:nvSpPr>
          <p:spPr>
            <a:xfrm>
              <a:off x="6244801" y="1594275"/>
              <a:ext cx="141025" cy="25"/>
            </a:xfrm>
            <a:custGeom>
              <a:avLst/>
              <a:gdLst/>
              <a:ahLst/>
              <a:cxnLst/>
              <a:rect l="l" t="t" r="r" b="b"/>
              <a:pathLst>
                <a:path w="5641" h="1" fill="none" extrusionOk="0">
                  <a:moveTo>
                    <a:pt x="5640" y="1"/>
                  </a:moveTo>
                  <a:lnTo>
                    <a:pt x="1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1"/>
            <p:cNvSpPr/>
            <p:nvPr/>
          </p:nvSpPr>
          <p:spPr>
            <a:xfrm>
              <a:off x="6122751" y="1594275"/>
              <a:ext cx="75775" cy="25"/>
            </a:xfrm>
            <a:custGeom>
              <a:avLst/>
              <a:gdLst/>
              <a:ahLst/>
              <a:cxnLst/>
              <a:rect l="l" t="t" r="r" b="b"/>
              <a:pathLst>
                <a:path w="3031" h="1" fill="none" extrusionOk="0">
                  <a:moveTo>
                    <a:pt x="3031" y="1"/>
                  </a:moveTo>
                  <a:lnTo>
                    <a:pt x="0" y="1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1"/>
            <p:cNvSpPr/>
            <p:nvPr/>
          </p:nvSpPr>
          <p:spPr>
            <a:xfrm>
              <a:off x="6467564" y="2605632"/>
              <a:ext cx="207150" cy="25"/>
            </a:xfrm>
            <a:custGeom>
              <a:avLst/>
              <a:gdLst/>
              <a:ahLst/>
              <a:cxnLst/>
              <a:rect l="l" t="t" r="r" b="b"/>
              <a:pathLst>
                <a:path w="8286" h="1" fill="none" extrusionOk="0">
                  <a:moveTo>
                    <a:pt x="0" y="0"/>
                  </a:moveTo>
                  <a:lnTo>
                    <a:pt x="8285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1"/>
            <p:cNvSpPr/>
            <p:nvPr/>
          </p:nvSpPr>
          <p:spPr>
            <a:xfrm>
              <a:off x="7125876" y="2329732"/>
              <a:ext cx="92325" cy="25"/>
            </a:xfrm>
            <a:custGeom>
              <a:avLst/>
              <a:gdLst/>
              <a:ahLst/>
              <a:cxnLst/>
              <a:rect l="l" t="t" r="r" b="b"/>
              <a:pathLst>
                <a:path w="3693" h="1" fill="none" extrusionOk="0">
                  <a:moveTo>
                    <a:pt x="1" y="0"/>
                  </a:moveTo>
                  <a:lnTo>
                    <a:pt x="3692" y="0"/>
                  </a:lnTo>
                </a:path>
              </a:pathLst>
            </a:custGeom>
            <a:noFill/>
            <a:ln w="11425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4124552" y="292780"/>
            <a:ext cx="817563" cy="1304925"/>
          </a:xfrm>
          <a:custGeom>
            <a:avLst/>
            <a:gdLst>
              <a:gd name="T0" fmla="*/ 250 w 356"/>
              <a:gd name="T1" fmla="*/ 238 h 570"/>
              <a:gd name="T2" fmla="*/ 245 w 356"/>
              <a:gd name="T3" fmla="*/ 331 h 570"/>
              <a:gd name="T4" fmla="*/ 257 w 356"/>
              <a:gd name="T5" fmla="*/ 341 h 570"/>
              <a:gd name="T6" fmla="*/ 303 w 356"/>
              <a:gd name="T7" fmla="*/ 438 h 570"/>
              <a:gd name="T8" fmla="*/ 188 w 356"/>
              <a:gd name="T9" fmla="*/ 563 h 570"/>
              <a:gd name="T10" fmla="*/ 66 w 356"/>
              <a:gd name="T11" fmla="*/ 515 h 570"/>
              <a:gd name="T12" fmla="*/ 10 w 356"/>
              <a:gd name="T13" fmla="*/ 409 h 570"/>
              <a:gd name="T14" fmla="*/ 3 w 356"/>
              <a:gd name="T15" fmla="*/ 294 h 570"/>
              <a:gd name="T16" fmla="*/ 11 w 356"/>
              <a:gd name="T17" fmla="*/ 181 h 570"/>
              <a:gd name="T18" fmla="*/ 65 w 356"/>
              <a:gd name="T19" fmla="*/ 97 h 570"/>
              <a:gd name="T20" fmla="*/ 117 w 356"/>
              <a:gd name="T21" fmla="*/ 32 h 570"/>
              <a:gd name="T22" fmla="*/ 236 w 356"/>
              <a:gd name="T23" fmla="*/ 3 h 570"/>
              <a:gd name="T24" fmla="*/ 283 w 356"/>
              <a:gd name="T25" fmla="*/ 18 h 570"/>
              <a:gd name="T26" fmla="*/ 353 w 356"/>
              <a:gd name="T27" fmla="*/ 162 h 570"/>
              <a:gd name="T28" fmla="*/ 276 w 356"/>
              <a:gd name="T29" fmla="*/ 239 h 570"/>
              <a:gd name="T30" fmla="*/ 248 w 356"/>
              <a:gd name="T31" fmla="*/ 233 h 570"/>
              <a:gd name="T32" fmla="*/ 98 w 356"/>
              <a:gd name="T33" fmla="*/ 361 h 570"/>
              <a:gd name="T34" fmla="*/ 160 w 356"/>
              <a:gd name="T35" fmla="*/ 385 h 570"/>
              <a:gd name="T36" fmla="*/ 142 w 356"/>
              <a:gd name="T37" fmla="*/ 409 h 570"/>
              <a:gd name="T38" fmla="*/ 245 w 356"/>
              <a:gd name="T39" fmla="*/ 375 h 570"/>
              <a:gd name="T40" fmla="*/ 259 w 356"/>
              <a:gd name="T41" fmla="*/ 474 h 570"/>
              <a:gd name="T42" fmla="*/ 176 w 356"/>
              <a:gd name="T43" fmla="*/ 557 h 570"/>
              <a:gd name="T44" fmla="*/ 242 w 356"/>
              <a:gd name="T45" fmla="*/ 525 h 570"/>
              <a:gd name="T46" fmla="*/ 286 w 356"/>
              <a:gd name="T47" fmla="*/ 396 h 570"/>
              <a:gd name="T48" fmla="*/ 231 w 356"/>
              <a:gd name="T49" fmla="*/ 335 h 570"/>
              <a:gd name="T50" fmla="*/ 247 w 356"/>
              <a:gd name="T51" fmla="*/ 280 h 570"/>
              <a:gd name="T52" fmla="*/ 236 w 356"/>
              <a:gd name="T53" fmla="*/ 224 h 570"/>
              <a:gd name="T54" fmla="*/ 270 w 356"/>
              <a:gd name="T55" fmla="*/ 230 h 570"/>
              <a:gd name="T56" fmla="*/ 341 w 356"/>
              <a:gd name="T57" fmla="*/ 146 h 570"/>
              <a:gd name="T58" fmla="*/ 328 w 356"/>
              <a:gd name="T59" fmla="*/ 73 h 570"/>
              <a:gd name="T60" fmla="*/ 327 w 356"/>
              <a:gd name="T61" fmla="*/ 75 h 570"/>
              <a:gd name="T62" fmla="*/ 318 w 356"/>
              <a:gd name="T63" fmla="*/ 159 h 570"/>
              <a:gd name="T64" fmla="*/ 238 w 356"/>
              <a:gd name="T65" fmla="*/ 213 h 570"/>
              <a:gd name="T66" fmla="*/ 168 w 356"/>
              <a:gd name="T67" fmla="*/ 170 h 570"/>
              <a:gd name="T68" fmla="*/ 135 w 356"/>
              <a:gd name="T69" fmla="*/ 111 h 570"/>
              <a:gd name="T70" fmla="*/ 137 w 356"/>
              <a:gd name="T71" fmla="*/ 171 h 570"/>
              <a:gd name="T72" fmla="*/ 110 w 356"/>
              <a:gd name="T73" fmla="*/ 163 h 570"/>
              <a:gd name="T74" fmla="*/ 97 w 356"/>
              <a:gd name="T75" fmla="*/ 162 h 570"/>
              <a:gd name="T76" fmla="*/ 195 w 356"/>
              <a:gd name="T77" fmla="*/ 208 h 570"/>
              <a:gd name="T78" fmla="*/ 219 w 356"/>
              <a:gd name="T79" fmla="*/ 308 h 570"/>
              <a:gd name="T80" fmla="*/ 173 w 356"/>
              <a:gd name="T81" fmla="*/ 350 h 570"/>
              <a:gd name="T82" fmla="*/ 98 w 356"/>
              <a:gd name="T83" fmla="*/ 361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56" h="570">
                <a:moveTo>
                  <a:pt x="248" y="233"/>
                </a:moveTo>
                <a:cubicBezTo>
                  <a:pt x="249" y="235"/>
                  <a:pt x="249" y="236"/>
                  <a:pt x="250" y="238"/>
                </a:cubicBezTo>
                <a:cubicBezTo>
                  <a:pt x="261" y="259"/>
                  <a:pt x="262" y="282"/>
                  <a:pt x="256" y="304"/>
                </a:cubicBezTo>
                <a:cubicBezTo>
                  <a:pt x="253" y="314"/>
                  <a:pt x="249" y="322"/>
                  <a:pt x="245" y="331"/>
                </a:cubicBezTo>
                <a:cubicBezTo>
                  <a:pt x="245" y="332"/>
                  <a:pt x="244" y="332"/>
                  <a:pt x="244" y="333"/>
                </a:cubicBezTo>
                <a:cubicBezTo>
                  <a:pt x="249" y="336"/>
                  <a:pt x="253" y="338"/>
                  <a:pt x="257" y="341"/>
                </a:cubicBezTo>
                <a:cubicBezTo>
                  <a:pt x="273" y="352"/>
                  <a:pt x="286" y="366"/>
                  <a:pt x="295" y="384"/>
                </a:cubicBezTo>
                <a:cubicBezTo>
                  <a:pt x="303" y="401"/>
                  <a:pt x="306" y="419"/>
                  <a:pt x="303" y="438"/>
                </a:cubicBezTo>
                <a:cubicBezTo>
                  <a:pt x="299" y="475"/>
                  <a:pt x="280" y="506"/>
                  <a:pt x="252" y="530"/>
                </a:cubicBezTo>
                <a:cubicBezTo>
                  <a:pt x="233" y="546"/>
                  <a:pt x="212" y="557"/>
                  <a:pt x="188" y="563"/>
                </a:cubicBezTo>
                <a:cubicBezTo>
                  <a:pt x="159" y="570"/>
                  <a:pt x="133" y="565"/>
                  <a:pt x="107" y="550"/>
                </a:cubicBezTo>
                <a:cubicBezTo>
                  <a:pt x="92" y="541"/>
                  <a:pt x="79" y="529"/>
                  <a:pt x="66" y="515"/>
                </a:cubicBezTo>
                <a:cubicBezTo>
                  <a:pt x="57" y="505"/>
                  <a:pt x="49" y="495"/>
                  <a:pt x="41" y="483"/>
                </a:cubicBezTo>
                <a:cubicBezTo>
                  <a:pt x="27" y="461"/>
                  <a:pt x="16" y="436"/>
                  <a:pt x="10" y="409"/>
                </a:cubicBezTo>
                <a:cubicBezTo>
                  <a:pt x="3" y="380"/>
                  <a:pt x="1" y="350"/>
                  <a:pt x="2" y="320"/>
                </a:cubicBezTo>
                <a:cubicBezTo>
                  <a:pt x="2" y="312"/>
                  <a:pt x="3" y="303"/>
                  <a:pt x="3" y="294"/>
                </a:cubicBezTo>
                <a:cubicBezTo>
                  <a:pt x="3" y="288"/>
                  <a:pt x="2" y="282"/>
                  <a:pt x="2" y="277"/>
                </a:cubicBezTo>
                <a:cubicBezTo>
                  <a:pt x="0" y="244"/>
                  <a:pt x="2" y="212"/>
                  <a:pt x="11" y="181"/>
                </a:cubicBezTo>
                <a:cubicBezTo>
                  <a:pt x="20" y="153"/>
                  <a:pt x="35" y="128"/>
                  <a:pt x="56" y="106"/>
                </a:cubicBezTo>
                <a:cubicBezTo>
                  <a:pt x="59" y="103"/>
                  <a:pt x="62" y="100"/>
                  <a:pt x="65" y="97"/>
                </a:cubicBezTo>
                <a:cubicBezTo>
                  <a:pt x="66" y="96"/>
                  <a:pt x="67" y="94"/>
                  <a:pt x="68" y="93"/>
                </a:cubicBezTo>
                <a:cubicBezTo>
                  <a:pt x="81" y="70"/>
                  <a:pt x="96" y="49"/>
                  <a:pt x="117" y="32"/>
                </a:cubicBezTo>
                <a:cubicBezTo>
                  <a:pt x="136" y="17"/>
                  <a:pt x="156" y="8"/>
                  <a:pt x="180" y="4"/>
                </a:cubicBezTo>
                <a:cubicBezTo>
                  <a:pt x="198" y="0"/>
                  <a:pt x="217" y="1"/>
                  <a:pt x="236" y="3"/>
                </a:cubicBezTo>
                <a:cubicBezTo>
                  <a:pt x="243" y="4"/>
                  <a:pt x="250" y="6"/>
                  <a:pt x="257" y="7"/>
                </a:cubicBezTo>
                <a:cubicBezTo>
                  <a:pt x="267" y="9"/>
                  <a:pt x="275" y="13"/>
                  <a:pt x="283" y="18"/>
                </a:cubicBezTo>
                <a:cubicBezTo>
                  <a:pt x="313" y="36"/>
                  <a:pt x="333" y="61"/>
                  <a:pt x="345" y="93"/>
                </a:cubicBezTo>
                <a:cubicBezTo>
                  <a:pt x="353" y="115"/>
                  <a:pt x="356" y="138"/>
                  <a:pt x="353" y="162"/>
                </a:cubicBezTo>
                <a:cubicBezTo>
                  <a:pt x="350" y="181"/>
                  <a:pt x="344" y="200"/>
                  <a:pt x="331" y="215"/>
                </a:cubicBezTo>
                <a:cubicBezTo>
                  <a:pt x="317" y="232"/>
                  <a:pt x="298" y="240"/>
                  <a:pt x="276" y="239"/>
                </a:cubicBezTo>
                <a:cubicBezTo>
                  <a:pt x="267" y="239"/>
                  <a:pt x="258" y="237"/>
                  <a:pt x="249" y="234"/>
                </a:cubicBezTo>
                <a:cubicBezTo>
                  <a:pt x="249" y="233"/>
                  <a:pt x="249" y="233"/>
                  <a:pt x="248" y="233"/>
                </a:cubicBezTo>
                <a:cubicBezTo>
                  <a:pt x="248" y="233"/>
                  <a:pt x="248" y="233"/>
                  <a:pt x="248" y="233"/>
                </a:cubicBezTo>
                <a:close/>
                <a:moveTo>
                  <a:pt x="98" y="361"/>
                </a:moveTo>
                <a:cubicBezTo>
                  <a:pt x="104" y="364"/>
                  <a:pt x="151" y="369"/>
                  <a:pt x="185" y="365"/>
                </a:cubicBezTo>
                <a:cubicBezTo>
                  <a:pt x="176" y="370"/>
                  <a:pt x="167" y="377"/>
                  <a:pt x="160" y="385"/>
                </a:cubicBezTo>
                <a:cubicBezTo>
                  <a:pt x="153" y="392"/>
                  <a:pt x="142" y="406"/>
                  <a:pt x="141" y="410"/>
                </a:cubicBezTo>
                <a:cubicBezTo>
                  <a:pt x="142" y="410"/>
                  <a:pt x="142" y="410"/>
                  <a:pt x="142" y="409"/>
                </a:cubicBezTo>
                <a:cubicBezTo>
                  <a:pt x="157" y="393"/>
                  <a:pt x="174" y="379"/>
                  <a:pt x="193" y="367"/>
                </a:cubicBezTo>
                <a:cubicBezTo>
                  <a:pt x="212" y="356"/>
                  <a:pt x="231" y="359"/>
                  <a:pt x="245" y="375"/>
                </a:cubicBezTo>
                <a:cubicBezTo>
                  <a:pt x="258" y="390"/>
                  <a:pt x="265" y="409"/>
                  <a:pt x="266" y="429"/>
                </a:cubicBezTo>
                <a:cubicBezTo>
                  <a:pt x="268" y="444"/>
                  <a:pt x="265" y="460"/>
                  <a:pt x="259" y="474"/>
                </a:cubicBezTo>
                <a:cubicBezTo>
                  <a:pt x="244" y="511"/>
                  <a:pt x="218" y="536"/>
                  <a:pt x="184" y="554"/>
                </a:cubicBezTo>
                <a:cubicBezTo>
                  <a:pt x="181" y="555"/>
                  <a:pt x="179" y="556"/>
                  <a:pt x="176" y="557"/>
                </a:cubicBezTo>
                <a:cubicBezTo>
                  <a:pt x="177" y="557"/>
                  <a:pt x="177" y="557"/>
                  <a:pt x="178" y="557"/>
                </a:cubicBezTo>
                <a:cubicBezTo>
                  <a:pt x="201" y="551"/>
                  <a:pt x="223" y="541"/>
                  <a:pt x="242" y="525"/>
                </a:cubicBezTo>
                <a:cubicBezTo>
                  <a:pt x="262" y="509"/>
                  <a:pt x="277" y="488"/>
                  <a:pt x="286" y="463"/>
                </a:cubicBezTo>
                <a:cubicBezTo>
                  <a:pt x="293" y="441"/>
                  <a:pt x="294" y="418"/>
                  <a:pt x="286" y="396"/>
                </a:cubicBezTo>
                <a:cubicBezTo>
                  <a:pt x="279" y="375"/>
                  <a:pt x="265" y="358"/>
                  <a:pt x="247" y="345"/>
                </a:cubicBezTo>
                <a:cubicBezTo>
                  <a:pt x="242" y="342"/>
                  <a:pt x="236" y="338"/>
                  <a:pt x="231" y="335"/>
                </a:cubicBezTo>
                <a:cubicBezTo>
                  <a:pt x="231" y="335"/>
                  <a:pt x="231" y="334"/>
                  <a:pt x="231" y="334"/>
                </a:cubicBezTo>
                <a:cubicBezTo>
                  <a:pt x="240" y="317"/>
                  <a:pt x="245" y="299"/>
                  <a:pt x="247" y="280"/>
                </a:cubicBezTo>
                <a:cubicBezTo>
                  <a:pt x="248" y="265"/>
                  <a:pt x="247" y="250"/>
                  <a:pt x="241" y="236"/>
                </a:cubicBezTo>
                <a:cubicBezTo>
                  <a:pt x="240" y="232"/>
                  <a:pt x="238" y="228"/>
                  <a:pt x="236" y="224"/>
                </a:cubicBezTo>
                <a:cubicBezTo>
                  <a:pt x="237" y="224"/>
                  <a:pt x="238" y="224"/>
                  <a:pt x="238" y="224"/>
                </a:cubicBezTo>
                <a:cubicBezTo>
                  <a:pt x="249" y="228"/>
                  <a:pt x="259" y="230"/>
                  <a:pt x="270" y="230"/>
                </a:cubicBezTo>
                <a:cubicBezTo>
                  <a:pt x="291" y="230"/>
                  <a:pt x="309" y="221"/>
                  <a:pt x="322" y="204"/>
                </a:cubicBezTo>
                <a:cubicBezTo>
                  <a:pt x="335" y="187"/>
                  <a:pt x="340" y="167"/>
                  <a:pt x="341" y="146"/>
                </a:cubicBezTo>
                <a:cubicBezTo>
                  <a:pt x="342" y="128"/>
                  <a:pt x="340" y="111"/>
                  <a:pt x="335" y="94"/>
                </a:cubicBezTo>
                <a:cubicBezTo>
                  <a:pt x="333" y="87"/>
                  <a:pt x="330" y="80"/>
                  <a:pt x="328" y="73"/>
                </a:cubicBezTo>
                <a:cubicBezTo>
                  <a:pt x="327" y="73"/>
                  <a:pt x="327" y="73"/>
                  <a:pt x="327" y="73"/>
                </a:cubicBezTo>
                <a:cubicBezTo>
                  <a:pt x="327" y="74"/>
                  <a:pt x="327" y="74"/>
                  <a:pt x="327" y="75"/>
                </a:cubicBezTo>
                <a:cubicBezTo>
                  <a:pt x="327" y="83"/>
                  <a:pt x="328" y="92"/>
                  <a:pt x="328" y="101"/>
                </a:cubicBezTo>
                <a:cubicBezTo>
                  <a:pt x="328" y="121"/>
                  <a:pt x="325" y="141"/>
                  <a:pt x="318" y="159"/>
                </a:cubicBezTo>
                <a:cubicBezTo>
                  <a:pt x="312" y="173"/>
                  <a:pt x="305" y="186"/>
                  <a:pt x="294" y="195"/>
                </a:cubicBezTo>
                <a:cubicBezTo>
                  <a:pt x="278" y="210"/>
                  <a:pt x="259" y="214"/>
                  <a:pt x="238" y="213"/>
                </a:cubicBezTo>
                <a:cubicBezTo>
                  <a:pt x="234" y="213"/>
                  <a:pt x="230" y="212"/>
                  <a:pt x="226" y="211"/>
                </a:cubicBezTo>
                <a:cubicBezTo>
                  <a:pt x="203" y="203"/>
                  <a:pt x="184" y="189"/>
                  <a:pt x="168" y="170"/>
                </a:cubicBezTo>
                <a:cubicBezTo>
                  <a:pt x="154" y="153"/>
                  <a:pt x="143" y="133"/>
                  <a:pt x="135" y="112"/>
                </a:cubicBezTo>
                <a:cubicBezTo>
                  <a:pt x="135" y="112"/>
                  <a:pt x="135" y="111"/>
                  <a:pt x="135" y="111"/>
                </a:cubicBezTo>
                <a:cubicBezTo>
                  <a:pt x="138" y="133"/>
                  <a:pt x="141" y="155"/>
                  <a:pt x="150" y="177"/>
                </a:cubicBezTo>
                <a:cubicBezTo>
                  <a:pt x="145" y="175"/>
                  <a:pt x="141" y="173"/>
                  <a:pt x="137" y="171"/>
                </a:cubicBezTo>
                <a:cubicBezTo>
                  <a:pt x="132" y="169"/>
                  <a:pt x="128" y="168"/>
                  <a:pt x="124" y="166"/>
                </a:cubicBezTo>
                <a:cubicBezTo>
                  <a:pt x="119" y="165"/>
                  <a:pt x="114" y="164"/>
                  <a:pt x="110" y="163"/>
                </a:cubicBezTo>
                <a:cubicBezTo>
                  <a:pt x="105" y="162"/>
                  <a:pt x="101" y="162"/>
                  <a:pt x="96" y="161"/>
                </a:cubicBezTo>
                <a:cubicBezTo>
                  <a:pt x="96" y="162"/>
                  <a:pt x="97" y="162"/>
                  <a:pt x="97" y="162"/>
                </a:cubicBezTo>
                <a:cubicBezTo>
                  <a:pt x="116" y="169"/>
                  <a:pt x="135" y="177"/>
                  <a:pt x="154" y="184"/>
                </a:cubicBezTo>
                <a:cubicBezTo>
                  <a:pt x="168" y="190"/>
                  <a:pt x="182" y="198"/>
                  <a:pt x="195" y="208"/>
                </a:cubicBezTo>
                <a:cubicBezTo>
                  <a:pt x="210" y="220"/>
                  <a:pt x="220" y="236"/>
                  <a:pt x="223" y="256"/>
                </a:cubicBezTo>
                <a:cubicBezTo>
                  <a:pt x="225" y="273"/>
                  <a:pt x="223" y="291"/>
                  <a:pt x="219" y="308"/>
                </a:cubicBezTo>
                <a:cubicBezTo>
                  <a:pt x="216" y="319"/>
                  <a:pt x="211" y="328"/>
                  <a:pt x="203" y="336"/>
                </a:cubicBezTo>
                <a:cubicBezTo>
                  <a:pt x="194" y="343"/>
                  <a:pt x="184" y="348"/>
                  <a:pt x="173" y="350"/>
                </a:cubicBezTo>
                <a:cubicBezTo>
                  <a:pt x="159" y="352"/>
                  <a:pt x="144" y="354"/>
                  <a:pt x="129" y="356"/>
                </a:cubicBezTo>
                <a:cubicBezTo>
                  <a:pt x="119" y="358"/>
                  <a:pt x="108" y="360"/>
                  <a:pt x="98" y="361"/>
                </a:cubicBezTo>
                <a:close/>
              </a:path>
            </a:pathLst>
          </a:custGeom>
          <a:solidFill>
            <a:srgbClr val="4D56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4781777" y="1110343"/>
            <a:ext cx="171450" cy="563563"/>
          </a:xfrm>
          <a:custGeom>
            <a:avLst/>
            <a:gdLst>
              <a:gd name="T0" fmla="*/ 0 w 75"/>
              <a:gd name="T1" fmla="*/ 0 h 246"/>
              <a:gd name="T2" fmla="*/ 8 w 75"/>
              <a:gd name="T3" fmla="*/ 1 h 246"/>
              <a:gd name="T4" fmla="*/ 35 w 75"/>
              <a:gd name="T5" fmla="*/ 4 h 246"/>
              <a:gd name="T6" fmla="*/ 38 w 75"/>
              <a:gd name="T7" fmla="*/ 7 h 246"/>
              <a:gd name="T8" fmla="*/ 52 w 75"/>
              <a:gd name="T9" fmla="*/ 48 h 246"/>
              <a:gd name="T10" fmla="*/ 62 w 75"/>
              <a:gd name="T11" fmla="*/ 100 h 246"/>
              <a:gd name="T12" fmla="*/ 69 w 75"/>
              <a:gd name="T13" fmla="*/ 158 h 246"/>
              <a:gd name="T14" fmla="*/ 73 w 75"/>
              <a:gd name="T15" fmla="*/ 208 h 246"/>
              <a:gd name="T16" fmla="*/ 74 w 75"/>
              <a:gd name="T17" fmla="*/ 232 h 246"/>
              <a:gd name="T18" fmla="*/ 72 w 75"/>
              <a:gd name="T19" fmla="*/ 238 h 246"/>
              <a:gd name="T20" fmla="*/ 55 w 75"/>
              <a:gd name="T21" fmla="*/ 245 h 246"/>
              <a:gd name="T22" fmla="*/ 40 w 75"/>
              <a:gd name="T23" fmla="*/ 244 h 246"/>
              <a:gd name="T24" fmla="*/ 36 w 75"/>
              <a:gd name="T25" fmla="*/ 238 h 246"/>
              <a:gd name="T26" fmla="*/ 35 w 75"/>
              <a:gd name="T27" fmla="*/ 205 h 246"/>
              <a:gd name="T28" fmla="*/ 30 w 75"/>
              <a:gd name="T29" fmla="*/ 147 h 246"/>
              <a:gd name="T30" fmla="*/ 19 w 75"/>
              <a:gd name="T31" fmla="*/ 112 h 246"/>
              <a:gd name="T32" fmla="*/ 19 w 75"/>
              <a:gd name="T33" fmla="*/ 109 h 246"/>
              <a:gd name="T34" fmla="*/ 25 w 75"/>
              <a:gd name="T35" fmla="*/ 65 h 246"/>
              <a:gd name="T36" fmla="*/ 2 w 75"/>
              <a:gd name="T37" fmla="*/ 2 h 246"/>
              <a:gd name="T38" fmla="*/ 0 w 75"/>
              <a:gd name="T39" fmla="*/ 0 h 246"/>
              <a:gd name="T40" fmla="*/ 50 w 75"/>
              <a:gd name="T41" fmla="*/ 242 h 246"/>
              <a:gd name="T42" fmla="*/ 62 w 75"/>
              <a:gd name="T43" fmla="*/ 239 h 246"/>
              <a:gd name="T44" fmla="*/ 67 w 75"/>
              <a:gd name="T45" fmla="*/ 236 h 246"/>
              <a:gd name="T46" fmla="*/ 67 w 75"/>
              <a:gd name="T47" fmla="*/ 233 h 246"/>
              <a:gd name="T48" fmla="*/ 65 w 75"/>
              <a:gd name="T49" fmla="*/ 232 h 246"/>
              <a:gd name="T50" fmla="*/ 50 w 75"/>
              <a:gd name="T51" fmla="*/ 234 h 246"/>
              <a:gd name="T52" fmla="*/ 43 w 75"/>
              <a:gd name="T53" fmla="*/ 237 h 246"/>
              <a:gd name="T54" fmla="*/ 42 w 75"/>
              <a:gd name="T55" fmla="*/ 239 h 246"/>
              <a:gd name="T56" fmla="*/ 44 w 75"/>
              <a:gd name="T57" fmla="*/ 241 h 246"/>
              <a:gd name="T58" fmla="*/ 50 w 75"/>
              <a:gd name="T59" fmla="*/ 242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5" h="246">
                <a:moveTo>
                  <a:pt x="0" y="0"/>
                </a:moveTo>
                <a:cubicBezTo>
                  <a:pt x="3" y="0"/>
                  <a:pt x="6" y="1"/>
                  <a:pt x="8" y="1"/>
                </a:cubicBezTo>
                <a:cubicBezTo>
                  <a:pt x="17" y="2"/>
                  <a:pt x="26" y="3"/>
                  <a:pt x="35" y="4"/>
                </a:cubicBezTo>
                <a:cubicBezTo>
                  <a:pt x="37" y="4"/>
                  <a:pt x="37" y="5"/>
                  <a:pt x="38" y="7"/>
                </a:cubicBezTo>
                <a:cubicBezTo>
                  <a:pt x="44" y="20"/>
                  <a:pt x="48" y="34"/>
                  <a:pt x="52" y="48"/>
                </a:cubicBezTo>
                <a:cubicBezTo>
                  <a:pt x="56" y="65"/>
                  <a:pt x="60" y="82"/>
                  <a:pt x="62" y="100"/>
                </a:cubicBezTo>
                <a:cubicBezTo>
                  <a:pt x="65" y="119"/>
                  <a:pt x="67" y="139"/>
                  <a:pt x="69" y="158"/>
                </a:cubicBezTo>
                <a:cubicBezTo>
                  <a:pt x="71" y="175"/>
                  <a:pt x="72" y="191"/>
                  <a:pt x="73" y="208"/>
                </a:cubicBezTo>
                <a:cubicBezTo>
                  <a:pt x="73" y="216"/>
                  <a:pt x="74" y="224"/>
                  <a:pt x="74" y="232"/>
                </a:cubicBezTo>
                <a:cubicBezTo>
                  <a:pt x="75" y="235"/>
                  <a:pt x="74" y="237"/>
                  <a:pt x="72" y="238"/>
                </a:cubicBezTo>
                <a:cubicBezTo>
                  <a:pt x="67" y="242"/>
                  <a:pt x="61" y="244"/>
                  <a:pt x="55" y="245"/>
                </a:cubicBezTo>
                <a:cubicBezTo>
                  <a:pt x="50" y="245"/>
                  <a:pt x="45" y="246"/>
                  <a:pt x="40" y="244"/>
                </a:cubicBezTo>
                <a:cubicBezTo>
                  <a:pt x="37" y="243"/>
                  <a:pt x="36" y="242"/>
                  <a:pt x="36" y="238"/>
                </a:cubicBezTo>
                <a:cubicBezTo>
                  <a:pt x="35" y="227"/>
                  <a:pt x="35" y="216"/>
                  <a:pt x="35" y="205"/>
                </a:cubicBezTo>
                <a:cubicBezTo>
                  <a:pt x="34" y="185"/>
                  <a:pt x="33" y="166"/>
                  <a:pt x="30" y="147"/>
                </a:cubicBezTo>
                <a:cubicBezTo>
                  <a:pt x="27" y="135"/>
                  <a:pt x="24" y="123"/>
                  <a:pt x="19" y="112"/>
                </a:cubicBezTo>
                <a:cubicBezTo>
                  <a:pt x="18" y="111"/>
                  <a:pt x="18" y="110"/>
                  <a:pt x="19" y="109"/>
                </a:cubicBezTo>
                <a:cubicBezTo>
                  <a:pt x="23" y="95"/>
                  <a:pt x="26" y="80"/>
                  <a:pt x="25" y="65"/>
                </a:cubicBezTo>
                <a:cubicBezTo>
                  <a:pt x="24" y="42"/>
                  <a:pt x="17" y="21"/>
                  <a:pt x="2" y="2"/>
                </a:cubicBezTo>
                <a:cubicBezTo>
                  <a:pt x="1" y="2"/>
                  <a:pt x="1" y="1"/>
                  <a:pt x="0" y="0"/>
                </a:cubicBezTo>
                <a:close/>
                <a:moveTo>
                  <a:pt x="50" y="242"/>
                </a:moveTo>
                <a:cubicBezTo>
                  <a:pt x="54" y="241"/>
                  <a:pt x="58" y="240"/>
                  <a:pt x="62" y="239"/>
                </a:cubicBezTo>
                <a:cubicBezTo>
                  <a:pt x="64" y="239"/>
                  <a:pt x="66" y="237"/>
                  <a:pt x="67" y="236"/>
                </a:cubicBezTo>
                <a:cubicBezTo>
                  <a:pt x="69" y="235"/>
                  <a:pt x="69" y="234"/>
                  <a:pt x="67" y="233"/>
                </a:cubicBezTo>
                <a:cubicBezTo>
                  <a:pt x="66" y="233"/>
                  <a:pt x="66" y="232"/>
                  <a:pt x="65" y="232"/>
                </a:cubicBezTo>
                <a:cubicBezTo>
                  <a:pt x="60" y="231"/>
                  <a:pt x="55" y="232"/>
                  <a:pt x="50" y="234"/>
                </a:cubicBezTo>
                <a:cubicBezTo>
                  <a:pt x="48" y="234"/>
                  <a:pt x="45" y="235"/>
                  <a:pt x="43" y="237"/>
                </a:cubicBezTo>
                <a:cubicBezTo>
                  <a:pt x="42" y="237"/>
                  <a:pt x="42" y="238"/>
                  <a:pt x="42" y="239"/>
                </a:cubicBezTo>
                <a:cubicBezTo>
                  <a:pt x="42" y="240"/>
                  <a:pt x="43" y="241"/>
                  <a:pt x="44" y="241"/>
                </a:cubicBezTo>
                <a:cubicBezTo>
                  <a:pt x="45" y="241"/>
                  <a:pt x="47" y="242"/>
                  <a:pt x="50" y="242"/>
                </a:cubicBezTo>
                <a:close/>
              </a:path>
            </a:pathLst>
          </a:custGeom>
          <a:solidFill>
            <a:srgbClr val="4D56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 noEditPoints="1"/>
          </p:cNvSpPr>
          <p:nvPr/>
        </p:nvSpPr>
        <p:spPr bwMode="auto">
          <a:xfrm>
            <a:off x="4724627" y="832531"/>
            <a:ext cx="300038" cy="133350"/>
          </a:xfrm>
          <a:custGeom>
            <a:avLst/>
            <a:gdLst>
              <a:gd name="T0" fmla="*/ 0 w 131"/>
              <a:gd name="T1" fmla="*/ 9 h 58"/>
              <a:gd name="T2" fmla="*/ 14 w 131"/>
              <a:gd name="T3" fmla="*/ 10 h 58"/>
              <a:gd name="T4" fmla="*/ 51 w 131"/>
              <a:gd name="T5" fmla="*/ 3 h 58"/>
              <a:gd name="T6" fmla="*/ 55 w 131"/>
              <a:gd name="T7" fmla="*/ 3 h 58"/>
              <a:gd name="T8" fmla="*/ 109 w 131"/>
              <a:gd name="T9" fmla="*/ 2 h 58"/>
              <a:gd name="T10" fmla="*/ 123 w 131"/>
              <a:gd name="T11" fmla="*/ 0 h 58"/>
              <a:gd name="T12" fmla="*/ 126 w 131"/>
              <a:gd name="T13" fmla="*/ 2 h 58"/>
              <a:gd name="T14" fmla="*/ 129 w 131"/>
              <a:gd name="T15" fmla="*/ 11 h 58"/>
              <a:gd name="T16" fmla="*/ 128 w 131"/>
              <a:gd name="T17" fmla="*/ 36 h 58"/>
              <a:gd name="T18" fmla="*/ 122 w 131"/>
              <a:gd name="T19" fmla="*/ 44 h 58"/>
              <a:gd name="T20" fmla="*/ 66 w 131"/>
              <a:gd name="T21" fmla="*/ 57 h 58"/>
              <a:gd name="T22" fmla="*/ 36 w 131"/>
              <a:gd name="T23" fmla="*/ 51 h 58"/>
              <a:gd name="T24" fmla="*/ 8 w 131"/>
              <a:gd name="T25" fmla="*/ 39 h 58"/>
              <a:gd name="T26" fmla="*/ 6 w 131"/>
              <a:gd name="T27" fmla="*/ 37 h 58"/>
              <a:gd name="T28" fmla="*/ 0 w 131"/>
              <a:gd name="T29" fmla="*/ 9 h 58"/>
              <a:gd name="T30" fmla="*/ 128 w 131"/>
              <a:gd name="T31" fmla="*/ 21 h 58"/>
              <a:gd name="T32" fmla="*/ 125 w 131"/>
              <a:gd name="T33" fmla="*/ 9 h 58"/>
              <a:gd name="T34" fmla="*/ 123 w 131"/>
              <a:gd name="T35" fmla="*/ 7 h 58"/>
              <a:gd name="T36" fmla="*/ 121 w 131"/>
              <a:gd name="T37" fmla="*/ 9 h 58"/>
              <a:gd name="T38" fmla="*/ 121 w 131"/>
              <a:gd name="T39" fmla="*/ 10 h 58"/>
              <a:gd name="T40" fmla="*/ 120 w 131"/>
              <a:gd name="T41" fmla="*/ 26 h 58"/>
              <a:gd name="T42" fmla="*/ 122 w 131"/>
              <a:gd name="T43" fmla="*/ 35 h 58"/>
              <a:gd name="T44" fmla="*/ 125 w 131"/>
              <a:gd name="T45" fmla="*/ 35 h 58"/>
              <a:gd name="T46" fmla="*/ 126 w 131"/>
              <a:gd name="T47" fmla="*/ 33 h 58"/>
              <a:gd name="T48" fmla="*/ 128 w 131"/>
              <a:gd name="T49" fmla="*/ 21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1" h="58">
                <a:moveTo>
                  <a:pt x="0" y="9"/>
                </a:moveTo>
                <a:cubicBezTo>
                  <a:pt x="5" y="9"/>
                  <a:pt x="9" y="10"/>
                  <a:pt x="14" y="10"/>
                </a:cubicBezTo>
                <a:cubicBezTo>
                  <a:pt x="27" y="11"/>
                  <a:pt x="39" y="9"/>
                  <a:pt x="51" y="3"/>
                </a:cubicBezTo>
                <a:cubicBezTo>
                  <a:pt x="52" y="3"/>
                  <a:pt x="54" y="3"/>
                  <a:pt x="55" y="3"/>
                </a:cubicBezTo>
                <a:cubicBezTo>
                  <a:pt x="73" y="4"/>
                  <a:pt x="91" y="4"/>
                  <a:pt x="109" y="2"/>
                </a:cubicBezTo>
                <a:cubicBezTo>
                  <a:pt x="113" y="1"/>
                  <a:pt x="118" y="0"/>
                  <a:pt x="123" y="0"/>
                </a:cubicBezTo>
                <a:cubicBezTo>
                  <a:pt x="124" y="0"/>
                  <a:pt x="126" y="1"/>
                  <a:pt x="126" y="2"/>
                </a:cubicBezTo>
                <a:cubicBezTo>
                  <a:pt x="128" y="5"/>
                  <a:pt x="129" y="8"/>
                  <a:pt x="129" y="11"/>
                </a:cubicBezTo>
                <a:cubicBezTo>
                  <a:pt x="131" y="19"/>
                  <a:pt x="131" y="28"/>
                  <a:pt x="128" y="36"/>
                </a:cubicBezTo>
                <a:cubicBezTo>
                  <a:pt x="127" y="40"/>
                  <a:pt x="126" y="42"/>
                  <a:pt x="122" y="44"/>
                </a:cubicBezTo>
                <a:cubicBezTo>
                  <a:pt x="104" y="51"/>
                  <a:pt x="85" y="55"/>
                  <a:pt x="66" y="57"/>
                </a:cubicBezTo>
                <a:cubicBezTo>
                  <a:pt x="55" y="58"/>
                  <a:pt x="45" y="55"/>
                  <a:pt x="36" y="51"/>
                </a:cubicBezTo>
                <a:cubicBezTo>
                  <a:pt x="26" y="48"/>
                  <a:pt x="17" y="43"/>
                  <a:pt x="8" y="39"/>
                </a:cubicBezTo>
                <a:cubicBezTo>
                  <a:pt x="7" y="38"/>
                  <a:pt x="6" y="37"/>
                  <a:pt x="6" y="37"/>
                </a:cubicBezTo>
                <a:cubicBezTo>
                  <a:pt x="5" y="27"/>
                  <a:pt x="3" y="18"/>
                  <a:pt x="0" y="9"/>
                </a:cubicBezTo>
                <a:close/>
                <a:moveTo>
                  <a:pt x="128" y="21"/>
                </a:moveTo>
                <a:cubicBezTo>
                  <a:pt x="127" y="17"/>
                  <a:pt x="126" y="13"/>
                  <a:pt x="125" y="9"/>
                </a:cubicBezTo>
                <a:cubicBezTo>
                  <a:pt x="125" y="8"/>
                  <a:pt x="124" y="7"/>
                  <a:pt x="123" y="7"/>
                </a:cubicBezTo>
                <a:cubicBezTo>
                  <a:pt x="123" y="7"/>
                  <a:pt x="122" y="8"/>
                  <a:pt x="121" y="9"/>
                </a:cubicBezTo>
                <a:cubicBezTo>
                  <a:pt x="121" y="9"/>
                  <a:pt x="121" y="10"/>
                  <a:pt x="121" y="10"/>
                </a:cubicBezTo>
                <a:cubicBezTo>
                  <a:pt x="119" y="16"/>
                  <a:pt x="119" y="21"/>
                  <a:pt x="120" y="26"/>
                </a:cubicBezTo>
                <a:cubicBezTo>
                  <a:pt x="120" y="29"/>
                  <a:pt x="121" y="32"/>
                  <a:pt x="122" y="35"/>
                </a:cubicBezTo>
                <a:cubicBezTo>
                  <a:pt x="122" y="37"/>
                  <a:pt x="124" y="37"/>
                  <a:pt x="125" y="35"/>
                </a:cubicBezTo>
                <a:cubicBezTo>
                  <a:pt x="125" y="34"/>
                  <a:pt x="126" y="34"/>
                  <a:pt x="126" y="33"/>
                </a:cubicBezTo>
                <a:cubicBezTo>
                  <a:pt x="126" y="29"/>
                  <a:pt x="127" y="25"/>
                  <a:pt x="128" y="21"/>
                </a:cubicBezTo>
                <a:close/>
              </a:path>
            </a:pathLst>
          </a:custGeom>
          <a:solidFill>
            <a:srgbClr val="4D56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 noEditPoints="1"/>
          </p:cNvSpPr>
          <p:nvPr/>
        </p:nvSpPr>
        <p:spPr bwMode="auto">
          <a:xfrm>
            <a:off x="4705577" y="938893"/>
            <a:ext cx="276225" cy="168275"/>
          </a:xfrm>
          <a:custGeom>
            <a:avLst/>
            <a:gdLst>
              <a:gd name="T0" fmla="*/ 14 w 120"/>
              <a:gd name="T1" fmla="*/ 0 h 74"/>
              <a:gd name="T2" fmla="*/ 29 w 120"/>
              <a:gd name="T3" fmla="*/ 7 h 74"/>
              <a:gd name="T4" fmla="*/ 84 w 120"/>
              <a:gd name="T5" fmla="*/ 23 h 74"/>
              <a:gd name="T6" fmla="*/ 112 w 120"/>
              <a:gd name="T7" fmla="*/ 27 h 74"/>
              <a:gd name="T8" fmla="*/ 113 w 120"/>
              <a:gd name="T9" fmla="*/ 27 h 74"/>
              <a:gd name="T10" fmla="*/ 119 w 120"/>
              <a:gd name="T11" fmla="*/ 32 h 74"/>
              <a:gd name="T12" fmla="*/ 117 w 120"/>
              <a:gd name="T13" fmla="*/ 53 h 74"/>
              <a:gd name="T14" fmla="*/ 111 w 120"/>
              <a:gd name="T15" fmla="*/ 66 h 74"/>
              <a:gd name="T16" fmla="*/ 106 w 120"/>
              <a:gd name="T17" fmla="*/ 69 h 74"/>
              <a:gd name="T18" fmla="*/ 25 w 120"/>
              <a:gd name="T19" fmla="*/ 65 h 74"/>
              <a:gd name="T20" fmla="*/ 23 w 120"/>
              <a:gd name="T21" fmla="*/ 64 h 74"/>
              <a:gd name="T22" fmla="*/ 0 w 120"/>
              <a:gd name="T23" fmla="*/ 48 h 74"/>
              <a:gd name="T24" fmla="*/ 14 w 120"/>
              <a:gd name="T25" fmla="*/ 0 h 74"/>
              <a:gd name="T26" fmla="*/ 106 w 120"/>
              <a:gd name="T27" fmla="*/ 57 h 74"/>
              <a:gd name="T28" fmla="*/ 106 w 120"/>
              <a:gd name="T29" fmla="*/ 61 h 74"/>
              <a:gd name="T30" fmla="*/ 107 w 120"/>
              <a:gd name="T31" fmla="*/ 63 h 74"/>
              <a:gd name="T32" fmla="*/ 110 w 120"/>
              <a:gd name="T33" fmla="*/ 61 h 74"/>
              <a:gd name="T34" fmla="*/ 110 w 120"/>
              <a:gd name="T35" fmla="*/ 60 h 74"/>
              <a:gd name="T36" fmla="*/ 116 w 120"/>
              <a:gd name="T37" fmla="*/ 38 h 74"/>
              <a:gd name="T38" fmla="*/ 114 w 120"/>
              <a:gd name="T39" fmla="*/ 34 h 74"/>
              <a:gd name="T40" fmla="*/ 111 w 120"/>
              <a:gd name="T41" fmla="*/ 37 h 74"/>
              <a:gd name="T42" fmla="*/ 106 w 120"/>
              <a:gd name="T43" fmla="*/ 5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0" h="74">
                <a:moveTo>
                  <a:pt x="14" y="0"/>
                </a:moveTo>
                <a:cubicBezTo>
                  <a:pt x="19" y="3"/>
                  <a:pt x="24" y="5"/>
                  <a:pt x="29" y="7"/>
                </a:cubicBezTo>
                <a:cubicBezTo>
                  <a:pt x="47" y="15"/>
                  <a:pt x="65" y="20"/>
                  <a:pt x="84" y="23"/>
                </a:cubicBezTo>
                <a:cubicBezTo>
                  <a:pt x="93" y="25"/>
                  <a:pt x="103" y="26"/>
                  <a:pt x="112" y="27"/>
                </a:cubicBezTo>
                <a:cubicBezTo>
                  <a:pt x="112" y="27"/>
                  <a:pt x="113" y="27"/>
                  <a:pt x="113" y="27"/>
                </a:cubicBezTo>
                <a:cubicBezTo>
                  <a:pt x="117" y="27"/>
                  <a:pt x="118" y="28"/>
                  <a:pt x="119" y="32"/>
                </a:cubicBezTo>
                <a:cubicBezTo>
                  <a:pt x="120" y="39"/>
                  <a:pt x="119" y="46"/>
                  <a:pt x="117" y="53"/>
                </a:cubicBezTo>
                <a:cubicBezTo>
                  <a:pt x="115" y="57"/>
                  <a:pt x="113" y="62"/>
                  <a:pt x="111" y="66"/>
                </a:cubicBezTo>
                <a:cubicBezTo>
                  <a:pt x="110" y="68"/>
                  <a:pt x="108" y="69"/>
                  <a:pt x="106" y="69"/>
                </a:cubicBezTo>
                <a:cubicBezTo>
                  <a:pt x="78" y="74"/>
                  <a:pt x="52" y="72"/>
                  <a:pt x="25" y="65"/>
                </a:cubicBezTo>
                <a:cubicBezTo>
                  <a:pt x="24" y="65"/>
                  <a:pt x="23" y="65"/>
                  <a:pt x="23" y="64"/>
                </a:cubicBezTo>
                <a:cubicBezTo>
                  <a:pt x="16" y="58"/>
                  <a:pt x="9" y="53"/>
                  <a:pt x="0" y="48"/>
                </a:cubicBezTo>
                <a:cubicBezTo>
                  <a:pt x="8" y="33"/>
                  <a:pt x="13" y="17"/>
                  <a:pt x="14" y="0"/>
                </a:cubicBezTo>
                <a:close/>
                <a:moveTo>
                  <a:pt x="106" y="57"/>
                </a:moveTo>
                <a:cubicBezTo>
                  <a:pt x="106" y="58"/>
                  <a:pt x="106" y="59"/>
                  <a:pt x="106" y="61"/>
                </a:cubicBezTo>
                <a:cubicBezTo>
                  <a:pt x="106" y="61"/>
                  <a:pt x="107" y="62"/>
                  <a:pt x="107" y="63"/>
                </a:cubicBezTo>
                <a:cubicBezTo>
                  <a:pt x="108" y="63"/>
                  <a:pt x="109" y="62"/>
                  <a:pt x="110" y="61"/>
                </a:cubicBezTo>
                <a:cubicBezTo>
                  <a:pt x="110" y="61"/>
                  <a:pt x="110" y="61"/>
                  <a:pt x="110" y="60"/>
                </a:cubicBezTo>
                <a:cubicBezTo>
                  <a:pt x="114" y="53"/>
                  <a:pt x="116" y="46"/>
                  <a:pt x="116" y="38"/>
                </a:cubicBezTo>
                <a:cubicBezTo>
                  <a:pt x="116" y="37"/>
                  <a:pt x="115" y="35"/>
                  <a:pt x="114" y="34"/>
                </a:cubicBezTo>
                <a:cubicBezTo>
                  <a:pt x="113" y="35"/>
                  <a:pt x="111" y="36"/>
                  <a:pt x="111" y="37"/>
                </a:cubicBezTo>
                <a:cubicBezTo>
                  <a:pt x="107" y="43"/>
                  <a:pt x="106" y="50"/>
                  <a:pt x="106" y="57"/>
                </a:cubicBezTo>
                <a:close/>
              </a:path>
            </a:pathLst>
          </a:custGeom>
          <a:solidFill>
            <a:srgbClr val="4D567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idney Disease by Slidesgo">
  <a:themeElements>
    <a:clrScheme name="Simple Light">
      <a:dk1>
        <a:srgbClr val="4D5673"/>
      </a:dk1>
      <a:lt1>
        <a:srgbClr val="FFE0D9"/>
      </a:lt1>
      <a:dk2>
        <a:srgbClr val="4D5673"/>
      </a:dk2>
      <a:lt2>
        <a:srgbClr val="4D5673"/>
      </a:lt2>
      <a:accent1>
        <a:srgbClr val="FFE0D9"/>
      </a:accent1>
      <a:accent2>
        <a:srgbClr val="4D5673"/>
      </a:accent2>
      <a:accent3>
        <a:srgbClr val="4D5673"/>
      </a:accent3>
      <a:accent4>
        <a:srgbClr val="D94169"/>
      </a:accent4>
      <a:accent5>
        <a:srgbClr val="BF1F3C"/>
      </a:accent5>
      <a:accent6>
        <a:srgbClr val="4D5673"/>
      </a:accent6>
      <a:hlink>
        <a:srgbClr val="D9416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1864</Words>
  <Application>Microsoft Office PowerPoint</Application>
  <PresentationFormat>Presentación en pantalla (16:9)</PresentationFormat>
  <Paragraphs>263</Paragraphs>
  <Slides>44</Slides>
  <Notes>39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44</vt:i4>
      </vt:variant>
    </vt:vector>
  </HeadingPairs>
  <TitlesOfParts>
    <vt:vector size="57" baseType="lpstr">
      <vt:lpstr>Staatliches</vt:lpstr>
      <vt:lpstr>Fira Sans Extra Condensed Medium</vt:lpstr>
      <vt:lpstr>Bahiana</vt:lpstr>
      <vt:lpstr>Arial</vt:lpstr>
      <vt:lpstr>Proxima Nova Semibold</vt:lpstr>
      <vt:lpstr>Medula One</vt:lpstr>
      <vt:lpstr>Arial Rounded MT Bold</vt:lpstr>
      <vt:lpstr>Sansita</vt:lpstr>
      <vt:lpstr>Proxima Nova</vt:lpstr>
      <vt:lpstr>Abel</vt:lpstr>
      <vt:lpstr>Roboto</vt:lpstr>
      <vt:lpstr>Kidney Disease by Slidesgo</vt:lpstr>
      <vt:lpstr>Slidesgo Final Pages</vt:lpstr>
      <vt:lpstr>KIDNEYS</vt:lpstr>
      <vt:lpstr>Índice</vt:lpstr>
      <vt:lpstr>Real Estate Infographics</vt:lpstr>
      <vt:lpstr>Real Estate Infographics</vt:lpstr>
      <vt:lpstr>PATHOLOGY</vt:lpstr>
      <vt:lpstr>TABLE OF CONTENTS</vt:lpstr>
      <vt:lpstr>Real Estate Infographics</vt:lpstr>
      <vt:lpstr>Presentación de PowerPoint</vt:lpstr>
      <vt:lpstr>INTRODUCTION</vt:lpstr>
      <vt:lpstr>ABOUT THE DISEASE</vt:lpstr>
      <vt:lpstr>A PICTURE ALWAYS REINFORCES THE CONCEPT</vt:lpstr>
      <vt:lpstr>MORE ABOUT THE DISEASE</vt:lpstr>
      <vt:lpstr>—SOMEONE FAMOUS</vt:lpstr>
      <vt:lpstr>Real Estate Infographics</vt:lpstr>
      <vt:lpstr>CONCEPTS AND TYPOLOGY</vt:lpstr>
      <vt:lpstr>PREVALENCE</vt:lpstr>
      <vt:lpstr>01</vt:lpstr>
      <vt:lpstr>5,000</vt:lpstr>
      <vt:lpstr>Real Estate Infographics</vt:lpstr>
      <vt:lpstr>SYMPTOMS OF THE DISEASE</vt:lpstr>
      <vt:lpstr>DIAGNOSIS</vt:lpstr>
      <vt:lpstr>PREVENTION</vt:lpstr>
      <vt:lpstr>RISK FACTORS</vt:lpstr>
      <vt:lpstr>TREATMENT</vt:lpstr>
      <vt:lpstr>A PICTURE IS WORTH A THOUSAND WORDS</vt:lpstr>
      <vt:lpstr>1,164.536</vt:lpstr>
      <vt:lpstr>MOBILE APP</vt:lpstr>
      <vt:lpstr>OUR TEAM</vt:lpstr>
      <vt:lpstr>Real Estate Infographics</vt:lpstr>
      <vt:lpstr>CONCLUSIONS</vt:lpstr>
      <vt:lpstr>Real Estate Infographics</vt:lpstr>
      <vt:lpstr>RECOMMENDATIONS</vt:lpstr>
      <vt:lpstr>REFERENCES</vt:lpstr>
      <vt:lpstr>Real Estate Infographics</vt:lpstr>
      <vt:lpstr>Presentación de PowerPoint</vt:lpstr>
      <vt:lpstr>Presentación de PowerPoint</vt:lpstr>
      <vt:lpstr>Presentación de PowerPoint</vt:lpstr>
      <vt:lpstr>THANKS!</vt:lpstr>
      <vt:lpstr>www.plantillaspower-point.com</vt:lpstr>
      <vt:lpstr>ALTERNATIVE RESOURCES</vt:lpstr>
      <vt:lpstr>ALTERNATIVE RESOURCES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riñon</dc:title>
  <dc:creator>Sr GRYM</dc:creator>
  <cp:lastModifiedBy>i201701069 (Sucasaca Mamani, Jean Carlo)</cp:lastModifiedBy>
  <cp:revision>32</cp:revision>
  <dcterms:modified xsi:type="dcterms:W3CDTF">2022-03-15T08:37:25Z</dcterms:modified>
</cp:coreProperties>
</file>